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2"/>
  </p:notesMasterIdLst>
  <p:sldIdLst>
    <p:sldId id="464" r:id="rId2"/>
    <p:sldId id="465" r:id="rId3"/>
    <p:sldId id="258" r:id="rId4"/>
    <p:sldId id="451" r:id="rId5"/>
    <p:sldId id="366" r:id="rId6"/>
    <p:sldId id="389" r:id="rId7"/>
    <p:sldId id="393" r:id="rId8"/>
    <p:sldId id="394" r:id="rId9"/>
    <p:sldId id="396" r:id="rId10"/>
    <p:sldId id="397" r:id="rId11"/>
    <p:sldId id="399" r:id="rId12"/>
    <p:sldId id="400" r:id="rId13"/>
    <p:sldId id="420" r:id="rId14"/>
    <p:sldId id="401" r:id="rId15"/>
    <p:sldId id="402" r:id="rId16"/>
    <p:sldId id="403" r:id="rId17"/>
    <p:sldId id="421" r:id="rId18"/>
    <p:sldId id="422" r:id="rId19"/>
    <p:sldId id="423" r:id="rId20"/>
    <p:sldId id="405" r:id="rId21"/>
    <p:sldId id="409" r:id="rId22"/>
    <p:sldId id="424" r:id="rId23"/>
    <p:sldId id="410" r:id="rId24"/>
    <p:sldId id="412" r:id="rId25"/>
    <p:sldId id="437" r:id="rId26"/>
    <p:sldId id="440" r:id="rId27"/>
    <p:sldId id="438" r:id="rId28"/>
    <p:sldId id="414" r:id="rId29"/>
    <p:sldId id="413" r:id="rId30"/>
    <p:sldId id="395" r:id="rId31"/>
    <p:sldId id="441" r:id="rId32"/>
    <p:sldId id="442" r:id="rId33"/>
    <p:sldId id="461" r:id="rId34"/>
    <p:sldId id="463" r:id="rId35"/>
    <p:sldId id="456" r:id="rId36"/>
    <p:sldId id="444" r:id="rId37"/>
    <p:sldId id="454" r:id="rId38"/>
    <p:sldId id="445" r:id="rId39"/>
    <p:sldId id="460" r:id="rId40"/>
    <p:sldId id="462" r:id="rId41"/>
    <p:sldId id="452" r:id="rId42"/>
    <p:sldId id="446" r:id="rId43"/>
    <p:sldId id="459" r:id="rId44"/>
    <p:sldId id="447" r:id="rId45"/>
    <p:sldId id="458" r:id="rId46"/>
    <p:sldId id="448" r:id="rId47"/>
    <p:sldId id="453" r:id="rId48"/>
    <p:sldId id="449" r:id="rId49"/>
    <p:sldId id="455" r:id="rId50"/>
    <p:sldId id="450" r:id="rId51"/>
  </p:sldIdLst>
  <p:sldSz cx="7559675" cy="10691813"/>
  <p:notesSz cx="6797675" cy="9928225"/>
  <p:custDataLst>
    <p:tags r:id="rId53"/>
  </p:custDataLst>
  <p:defaultTextStyle>
    <a:defPPr>
      <a:defRPr lang="en-GB"/>
    </a:defPPr>
    <a:lvl1pPr algn="l" defTabSz="449263" rtl="0" fontAlgn="base">
      <a:spcBef>
        <a:spcPct val="0"/>
      </a:spcBef>
      <a:spcAft>
        <a:spcPct val="0"/>
      </a:spcAft>
      <a:defRPr kern="1200">
        <a:solidFill>
          <a:schemeClr val="bg1"/>
        </a:solidFill>
        <a:latin typeface="Arial" charset="0"/>
        <a:ea typeface="MS Gothic" pitchFamily="49" charset="-128"/>
        <a:cs typeface="Arial" charset="0"/>
      </a:defRPr>
    </a:lvl1pPr>
    <a:lvl2pPr marL="430213" indent="-215900" algn="l" defTabSz="449263" rtl="0" fontAlgn="base">
      <a:spcBef>
        <a:spcPct val="0"/>
      </a:spcBef>
      <a:spcAft>
        <a:spcPct val="0"/>
      </a:spcAft>
      <a:defRPr kern="1200">
        <a:solidFill>
          <a:schemeClr val="bg1"/>
        </a:solidFill>
        <a:latin typeface="Arial" charset="0"/>
        <a:ea typeface="MS Gothic" pitchFamily="49" charset="-128"/>
        <a:cs typeface="Arial" charset="0"/>
      </a:defRPr>
    </a:lvl2pPr>
    <a:lvl3pPr marL="646113" indent="-215900" algn="l" defTabSz="449263" rtl="0" fontAlgn="base">
      <a:spcBef>
        <a:spcPct val="0"/>
      </a:spcBef>
      <a:spcAft>
        <a:spcPct val="0"/>
      </a:spcAft>
      <a:defRPr kern="1200">
        <a:solidFill>
          <a:schemeClr val="bg1"/>
        </a:solidFill>
        <a:latin typeface="Arial" charset="0"/>
        <a:ea typeface="MS Gothic" pitchFamily="49" charset="-128"/>
        <a:cs typeface="Arial" charset="0"/>
      </a:defRPr>
    </a:lvl3pPr>
    <a:lvl4pPr marL="862013" indent="-214313" algn="l" defTabSz="449263" rtl="0" fontAlgn="base">
      <a:spcBef>
        <a:spcPct val="0"/>
      </a:spcBef>
      <a:spcAft>
        <a:spcPct val="0"/>
      </a:spcAft>
      <a:defRPr kern="1200">
        <a:solidFill>
          <a:schemeClr val="bg1"/>
        </a:solidFill>
        <a:latin typeface="Arial" charset="0"/>
        <a:ea typeface="MS Gothic" pitchFamily="49" charset="-128"/>
        <a:cs typeface="Arial" charset="0"/>
      </a:defRPr>
    </a:lvl4pPr>
    <a:lvl5pPr marL="1077913" indent="-215900" algn="l" defTabSz="449263" rtl="0" fontAlgn="base">
      <a:spcBef>
        <a:spcPct val="0"/>
      </a:spcBef>
      <a:spcAft>
        <a:spcPct val="0"/>
      </a:spcAft>
      <a:defRPr kern="1200">
        <a:solidFill>
          <a:schemeClr val="bg1"/>
        </a:solidFill>
        <a:latin typeface="Arial" charset="0"/>
        <a:ea typeface="MS Gothic" pitchFamily="49" charset="-128"/>
        <a:cs typeface="Arial" charset="0"/>
      </a:defRPr>
    </a:lvl5pPr>
    <a:lvl6pPr marL="2286000" algn="l" defTabSz="914400" rtl="0" eaLnBrk="1" latinLnBrk="0" hangingPunct="1">
      <a:defRPr kern="1200">
        <a:solidFill>
          <a:schemeClr val="bg1"/>
        </a:solidFill>
        <a:latin typeface="Arial" charset="0"/>
        <a:ea typeface="MS Gothic" pitchFamily="49" charset="-128"/>
        <a:cs typeface="Arial" charset="0"/>
      </a:defRPr>
    </a:lvl6pPr>
    <a:lvl7pPr marL="2743200" algn="l" defTabSz="914400" rtl="0" eaLnBrk="1" latinLnBrk="0" hangingPunct="1">
      <a:defRPr kern="1200">
        <a:solidFill>
          <a:schemeClr val="bg1"/>
        </a:solidFill>
        <a:latin typeface="Arial" charset="0"/>
        <a:ea typeface="MS Gothic" pitchFamily="49" charset="-128"/>
        <a:cs typeface="Arial" charset="0"/>
      </a:defRPr>
    </a:lvl7pPr>
    <a:lvl8pPr marL="3200400" algn="l" defTabSz="914400" rtl="0" eaLnBrk="1" latinLnBrk="0" hangingPunct="1">
      <a:defRPr kern="1200">
        <a:solidFill>
          <a:schemeClr val="bg1"/>
        </a:solidFill>
        <a:latin typeface="Arial" charset="0"/>
        <a:ea typeface="MS Gothic" pitchFamily="49" charset="-128"/>
        <a:cs typeface="Arial" charset="0"/>
      </a:defRPr>
    </a:lvl8pPr>
    <a:lvl9pPr marL="3657600" algn="l" defTabSz="914400" rtl="0" eaLnBrk="1" latinLnBrk="0" hangingPunct="1">
      <a:defRPr kern="1200">
        <a:solidFill>
          <a:schemeClr val="bg1"/>
        </a:solidFill>
        <a:latin typeface="Arial" charset="0"/>
        <a:ea typeface="MS Gothic" pitchFamily="49" charset="-128"/>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79">
          <p15:clr>
            <a:srgbClr val="A4A3A4"/>
          </p15:clr>
        </p15:guide>
        <p15:guide id="2" pos="216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E218"/>
    <a:srgbClr val="E6AF00"/>
    <a:srgbClr val="FFCC99"/>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752" autoAdjust="0"/>
    <p:restoredTop sz="94660"/>
  </p:normalViewPr>
  <p:slideViewPr>
    <p:cSldViewPr snapToGrid="0">
      <p:cViewPr varScale="1">
        <p:scale>
          <a:sx n="54" d="100"/>
          <a:sy n="54" d="100"/>
        </p:scale>
        <p:origin x="2386" y="48"/>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100" d="100"/>
        <a:sy n="100" d="100"/>
      </p:scale>
      <p:origin x="0" y="10158"/>
    </p:cViewPr>
  </p:sorterViewPr>
  <p:notesViewPr>
    <p:cSldViewPr snapToGrid="0">
      <p:cViewPr varScale="1">
        <p:scale>
          <a:sx n="52" d="100"/>
          <a:sy n="52" d="100"/>
        </p:scale>
        <p:origin x="-2592" y="-90"/>
      </p:cViewPr>
      <p:guideLst>
        <p:guide orient="horz" pos="2879"/>
        <p:guide pos="216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gs" Target="tags/tag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oleObject" Target="Classeur1"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spPr>
            <a:ln>
              <a:solidFill>
                <a:srgbClr val="00B0F0"/>
              </a:solidFill>
            </a:ln>
          </c:spPr>
          <c:marker>
            <c:symbol val="none"/>
          </c:marker>
          <c:cat>
            <c:numRef>
              <c:f>Feuil1!$B$10:$B$35</c:f>
              <c:numCache>
                <c:formatCode>General</c:formatCode>
                <c:ptCount val="26"/>
                <c:pt idx="1">
                  <c:v>0</c:v>
                </c:pt>
                <c:pt idx="2">
                  <c:v>100</c:v>
                </c:pt>
                <c:pt idx="3">
                  <c:v>200</c:v>
                </c:pt>
                <c:pt idx="4">
                  <c:v>300</c:v>
                </c:pt>
                <c:pt idx="5">
                  <c:v>400</c:v>
                </c:pt>
                <c:pt idx="6">
                  <c:v>500</c:v>
                </c:pt>
                <c:pt idx="7">
                  <c:v>600</c:v>
                </c:pt>
                <c:pt idx="8">
                  <c:v>700</c:v>
                </c:pt>
                <c:pt idx="9">
                  <c:v>800</c:v>
                </c:pt>
                <c:pt idx="10">
                  <c:v>900</c:v>
                </c:pt>
                <c:pt idx="11">
                  <c:v>1000</c:v>
                </c:pt>
                <c:pt idx="12">
                  <c:v>1100</c:v>
                </c:pt>
                <c:pt idx="13">
                  <c:v>1200</c:v>
                </c:pt>
                <c:pt idx="14">
                  <c:v>1300</c:v>
                </c:pt>
                <c:pt idx="15">
                  <c:v>1400</c:v>
                </c:pt>
                <c:pt idx="16">
                  <c:v>1500</c:v>
                </c:pt>
                <c:pt idx="17">
                  <c:v>1600</c:v>
                </c:pt>
                <c:pt idx="18">
                  <c:v>1700</c:v>
                </c:pt>
                <c:pt idx="19">
                  <c:v>1800</c:v>
                </c:pt>
                <c:pt idx="20">
                  <c:v>1900</c:v>
                </c:pt>
                <c:pt idx="21">
                  <c:v>2000</c:v>
                </c:pt>
                <c:pt idx="22">
                  <c:v>2100</c:v>
                </c:pt>
                <c:pt idx="23">
                  <c:v>2200</c:v>
                </c:pt>
                <c:pt idx="24">
                  <c:v>2300</c:v>
                </c:pt>
                <c:pt idx="25">
                  <c:v>2400</c:v>
                </c:pt>
              </c:numCache>
            </c:numRef>
          </c:cat>
          <c:val>
            <c:numRef>
              <c:f>Feuil1!$C$10:$C$35</c:f>
              <c:numCache>
                <c:formatCode>General</c:formatCode>
                <c:ptCount val="26"/>
                <c:pt idx="1">
                  <c:v>0.5</c:v>
                </c:pt>
                <c:pt idx="2" formatCode="0.0">
                  <c:v>0.72222222222222221</c:v>
                </c:pt>
                <c:pt idx="3" formatCode="0.0">
                  <c:v>0.94444444444444464</c:v>
                </c:pt>
                <c:pt idx="4" formatCode="0.0">
                  <c:v>1.1666666666666665</c:v>
                </c:pt>
                <c:pt idx="5" formatCode="0.0">
                  <c:v>1.3888888888889028</c:v>
                </c:pt>
                <c:pt idx="6" formatCode="0.0">
                  <c:v>1.611111111111112</c:v>
                </c:pt>
                <c:pt idx="7" formatCode="0.0">
                  <c:v>1.8333333333333333</c:v>
                </c:pt>
                <c:pt idx="8" formatCode="0.0">
                  <c:v>2.0555555555555554</c:v>
                </c:pt>
                <c:pt idx="9" formatCode="0.0">
                  <c:v>2.2777777777778341</c:v>
                </c:pt>
                <c:pt idx="10" formatCode="0.0">
                  <c:v>2.5</c:v>
                </c:pt>
                <c:pt idx="11" formatCode="0.0">
                  <c:v>2.7222222222222232</c:v>
                </c:pt>
                <c:pt idx="12" formatCode="0.0">
                  <c:v>2.9444444444444438</c:v>
                </c:pt>
                <c:pt idx="13" formatCode="0.0">
                  <c:v>3.1666666666666665</c:v>
                </c:pt>
                <c:pt idx="14" formatCode="0.0">
                  <c:v>3.3888888888888777</c:v>
                </c:pt>
                <c:pt idx="15" formatCode="0.0">
                  <c:v>3.6111111111111112</c:v>
                </c:pt>
                <c:pt idx="16" formatCode="0.0">
                  <c:v>3.8333333333333335</c:v>
                </c:pt>
                <c:pt idx="17" formatCode="0.0">
                  <c:v>4.0555555555554639</c:v>
                </c:pt>
                <c:pt idx="18" formatCode="0.0">
                  <c:v>4.2777777777777777</c:v>
                </c:pt>
                <c:pt idx="19" formatCode="0.0">
                  <c:v>4.5</c:v>
                </c:pt>
                <c:pt idx="20">
                  <c:v>4.5</c:v>
                </c:pt>
                <c:pt idx="21">
                  <c:v>4.5</c:v>
                </c:pt>
                <c:pt idx="22">
                  <c:v>4.5</c:v>
                </c:pt>
                <c:pt idx="23">
                  <c:v>4.5</c:v>
                </c:pt>
                <c:pt idx="24">
                  <c:v>4.5</c:v>
                </c:pt>
                <c:pt idx="25">
                  <c:v>4.5</c:v>
                </c:pt>
              </c:numCache>
            </c:numRef>
          </c:val>
          <c:smooth val="0"/>
          <c:extLst>
            <c:ext xmlns:c16="http://schemas.microsoft.com/office/drawing/2014/chart" uri="{C3380CC4-5D6E-409C-BE32-E72D297353CC}">
              <c16:uniqueId val="{00000000-C6FC-40FE-8279-D5D05A28A250}"/>
            </c:ext>
          </c:extLst>
        </c:ser>
        <c:ser>
          <c:idx val="1"/>
          <c:order val="1"/>
          <c:spPr>
            <a:ln>
              <a:solidFill>
                <a:srgbClr val="FF0000"/>
              </a:solidFill>
            </a:ln>
          </c:spPr>
          <c:marker>
            <c:symbol val="none"/>
          </c:marker>
          <c:cat>
            <c:numRef>
              <c:f>Feuil1!$B$10:$B$35</c:f>
              <c:numCache>
                <c:formatCode>General</c:formatCode>
                <c:ptCount val="26"/>
                <c:pt idx="1">
                  <c:v>0</c:v>
                </c:pt>
                <c:pt idx="2">
                  <c:v>100</c:v>
                </c:pt>
                <c:pt idx="3">
                  <c:v>200</c:v>
                </c:pt>
                <c:pt idx="4">
                  <c:v>300</c:v>
                </c:pt>
                <c:pt idx="5">
                  <c:v>400</c:v>
                </c:pt>
                <c:pt idx="6">
                  <c:v>500</c:v>
                </c:pt>
                <c:pt idx="7">
                  <c:v>600</c:v>
                </c:pt>
                <c:pt idx="8">
                  <c:v>700</c:v>
                </c:pt>
                <c:pt idx="9">
                  <c:v>800</c:v>
                </c:pt>
                <c:pt idx="10">
                  <c:v>900</c:v>
                </c:pt>
                <c:pt idx="11">
                  <c:v>1000</c:v>
                </c:pt>
                <c:pt idx="12">
                  <c:v>1100</c:v>
                </c:pt>
                <c:pt idx="13">
                  <c:v>1200</c:v>
                </c:pt>
                <c:pt idx="14">
                  <c:v>1300</c:v>
                </c:pt>
                <c:pt idx="15">
                  <c:v>1400</c:v>
                </c:pt>
                <c:pt idx="16">
                  <c:v>1500</c:v>
                </c:pt>
                <c:pt idx="17">
                  <c:v>1600</c:v>
                </c:pt>
                <c:pt idx="18">
                  <c:v>1700</c:v>
                </c:pt>
                <c:pt idx="19">
                  <c:v>1800</c:v>
                </c:pt>
                <c:pt idx="20">
                  <c:v>1900</c:v>
                </c:pt>
                <c:pt idx="21">
                  <c:v>2000</c:v>
                </c:pt>
                <c:pt idx="22">
                  <c:v>2100</c:v>
                </c:pt>
                <c:pt idx="23">
                  <c:v>2200</c:v>
                </c:pt>
                <c:pt idx="24">
                  <c:v>2300</c:v>
                </c:pt>
                <c:pt idx="25">
                  <c:v>2400</c:v>
                </c:pt>
              </c:numCache>
            </c:numRef>
          </c:cat>
          <c:val>
            <c:numRef>
              <c:f>Feuil1!$D$10:$D$35</c:f>
              <c:numCache>
                <c:formatCode>General</c:formatCode>
                <c:ptCount val="26"/>
                <c:pt idx="1">
                  <c:v>0.30000000000000032</c:v>
                </c:pt>
                <c:pt idx="2" formatCode="0.0">
                  <c:v>0.42272727272727667</c:v>
                </c:pt>
                <c:pt idx="3" formatCode="0.0">
                  <c:v>0.54545454545454541</c:v>
                </c:pt>
                <c:pt idx="4" formatCode="0.0">
                  <c:v>0.66818181818183076</c:v>
                </c:pt>
                <c:pt idx="5" formatCode="0.0">
                  <c:v>0.79090909090909878</c:v>
                </c:pt>
                <c:pt idx="6" formatCode="0.0">
                  <c:v>0.91363636363636358</c:v>
                </c:pt>
                <c:pt idx="7" formatCode="0.0">
                  <c:v>1.0363636363636364</c:v>
                </c:pt>
                <c:pt idx="8" formatCode="0.0">
                  <c:v>1.1590909090909101</c:v>
                </c:pt>
                <c:pt idx="9" formatCode="0.0">
                  <c:v>1.2818181818181817</c:v>
                </c:pt>
                <c:pt idx="10" formatCode="0.0">
                  <c:v>1.4045454545454539</c:v>
                </c:pt>
                <c:pt idx="11" formatCode="0.0">
                  <c:v>1.5272727272727273</c:v>
                </c:pt>
                <c:pt idx="12" formatCode="0.0">
                  <c:v>1.6500000000000001</c:v>
                </c:pt>
                <c:pt idx="13" formatCode="0.0">
                  <c:v>1.772727272727272</c:v>
                </c:pt>
                <c:pt idx="14" formatCode="0.0">
                  <c:v>1.8954545454545457</c:v>
                </c:pt>
                <c:pt idx="15" formatCode="0.0">
                  <c:v>2.0181818181818212</c:v>
                </c:pt>
                <c:pt idx="16" formatCode="0.0">
                  <c:v>2.1409090909090911</c:v>
                </c:pt>
                <c:pt idx="17" formatCode="0.0">
                  <c:v>2.2636363636364032</c:v>
                </c:pt>
                <c:pt idx="18" formatCode="0.0">
                  <c:v>2.3863636363636327</c:v>
                </c:pt>
                <c:pt idx="19" formatCode="0.0">
                  <c:v>2.5090909090909088</c:v>
                </c:pt>
                <c:pt idx="20" formatCode="0.0">
                  <c:v>2.631818181818141</c:v>
                </c:pt>
                <c:pt idx="21" formatCode="0.0">
                  <c:v>2.7545454545454544</c:v>
                </c:pt>
                <c:pt idx="22" formatCode="0.0">
                  <c:v>2.877272727272727</c:v>
                </c:pt>
                <c:pt idx="23" formatCode="0.0">
                  <c:v>3</c:v>
                </c:pt>
                <c:pt idx="24" formatCode="0.0">
                  <c:v>3</c:v>
                </c:pt>
                <c:pt idx="25">
                  <c:v>3</c:v>
                </c:pt>
              </c:numCache>
            </c:numRef>
          </c:val>
          <c:smooth val="0"/>
          <c:extLst>
            <c:ext xmlns:c16="http://schemas.microsoft.com/office/drawing/2014/chart" uri="{C3380CC4-5D6E-409C-BE32-E72D297353CC}">
              <c16:uniqueId val="{00000001-C6FC-40FE-8279-D5D05A28A250}"/>
            </c:ext>
          </c:extLst>
        </c:ser>
        <c:dLbls>
          <c:showLegendKey val="0"/>
          <c:showVal val="0"/>
          <c:showCatName val="0"/>
          <c:showSerName val="0"/>
          <c:showPercent val="0"/>
          <c:showBubbleSize val="0"/>
        </c:dLbls>
        <c:smooth val="0"/>
        <c:axId val="87930368"/>
        <c:axId val="87931904"/>
      </c:lineChart>
      <c:catAx>
        <c:axId val="87930368"/>
        <c:scaling>
          <c:orientation val="minMax"/>
        </c:scaling>
        <c:delete val="0"/>
        <c:axPos val="b"/>
        <c:numFmt formatCode="General" sourceLinked="1"/>
        <c:majorTickMark val="cross"/>
        <c:minorTickMark val="cross"/>
        <c:tickLblPos val="low"/>
        <c:txPr>
          <a:bodyPr/>
          <a:lstStyle/>
          <a:p>
            <a:pPr>
              <a:defRPr lang="it-IT"/>
            </a:pPr>
            <a:endParaRPr lang="lv-LV"/>
          </a:p>
        </c:txPr>
        <c:crossAx val="87931904"/>
        <c:crossesAt val="0.30000000000000032"/>
        <c:auto val="1"/>
        <c:lblAlgn val="ctr"/>
        <c:lblOffset val="0"/>
        <c:tickLblSkip val="2"/>
        <c:tickMarkSkip val="2"/>
        <c:noMultiLvlLbl val="0"/>
      </c:catAx>
      <c:valAx>
        <c:axId val="87931904"/>
        <c:scaling>
          <c:orientation val="minMax"/>
        </c:scaling>
        <c:delete val="0"/>
        <c:axPos val="l"/>
        <c:majorGridlines/>
        <c:numFmt formatCode="General" sourceLinked="1"/>
        <c:majorTickMark val="out"/>
        <c:minorTickMark val="none"/>
        <c:tickLblPos val="nextTo"/>
        <c:txPr>
          <a:bodyPr/>
          <a:lstStyle/>
          <a:p>
            <a:pPr>
              <a:defRPr lang="it-IT"/>
            </a:pPr>
            <a:endParaRPr lang="lv-LV"/>
          </a:p>
        </c:txPr>
        <c:crossAx val="87930368"/>
        <c:crosses val="autoZero"/>
        <c:crossBetween val="midCat"/>
      </c:valAx>
    </c:plotArea>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9.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8.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797675" cy="9928225"/>
          </a:xfrm>
          <a:prstGeom prst="roundRect">
            <a:avLst>
              <a:gd name="adj" fmla="val 23"/>
            </a:avLst>
          </a:prstGeom>
          <a:solidFill>
            <a:srgbClr val="FFFFFF"/>
          </a:solidFill>
          <a:ln w="9360">
            <a:noFill/>
            <a:miter lim="800000"/>
            <a:headEnd/>
            <a:tailEnd/>
          </a:ln>
          <a:effectLst/>
        </p:spPr>
        <p:txBody>
          <a:bodyPr wrap="none" anchor="ctr"/>
          <a:lstStyle/>
          <a:p>
            <a:pPr hangingPunct="0">
              <a:lnSpc>
                <a:spcPct val="87000"/>
              </a:lnSpc>
              <a:buClr>
                <a:srgbClr val="000000"/>
              </a:buClr>
              <a:buSzPct val="45000"/>
              <a:buFont typeface="StarSymbol" charset="0"/>
              <a:buNone/>
              <a:defRPr/>
            </a:pPr>
            <a:endParaRPr lang="fr-FR">
              <a:cs typeface="+mn-cs"/>
            </a:endParaRPr>
          </a:p>
        </p:txBody>
      </p:sp>
      <p:sp>
        <p:nvSpPr>
          <p:cNvPr id="13315" name="Rectangle 2"/>
          <p:cNvSpPr>
            <a:spLocks noGrp="1" noRot="1" noChangeAspect="1" noChangeArrowheads="1"/>
          </p:cNvSpPr>
          <p:nvPr>
            <p:ph type="sldImg"/>
          </p:nvPr>
        </p:nvSpPr>
        <p:spPr bwMode="auto">
          <a:xfrm>
            <a:off x="2082800" y="755650"/>
            <a:ext cx="2628900" cy="3719513"/>
          </a:xfrm>
          <a:prstGeom prst="rect">
            <a:avLst/>
          </a:prstGeom>
          <a:noFill/>
          <a:ln w="9525">
            <a:noFill/>
            <a:round/>
            <a:headEnd/>
            <a:tailEnd/>
          </a:ln>
        </p:spPr>
      </p:sp>
      <p:sp>
        <p:nvSpPr>
          <p:cNvPr id="2051" name="Rectangle 3"/>
          <p:cNvSpPr>
            <a:spLocks noGrp="1" noChangeArrowheads="1"/>
          </p:cNvSpPr>
          <p:nvPr>
            <p:ph type="body"/>
          </p:nvPr>
        </p:nvSpPr>
        <p:spPr bwMode="auto">
          <a:xfrm>
            <a:off x="679450" y="4716463"/>
            <a:ext cx="5437188" cy="4462462"/>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fr-FR" noProof="0" smtClean="0"/>
          </a:p>
        </p:txBody>
      </p:sp>
      <p:sp>
        <p:nvSpPr>
          <p:cNvPr id="2052" name="Rectangle 4"/>
          <p:cNvSpPr>
            <a:spLocks noGrp="1" noChangeArrowheads="1"/>
          </p:cNvSpPr>
          <p:nvPr>
            <p:ph type="hdr"/>
          </p:nvPr>
        </p:nvSpPr>
        <p:spPr bwMode="auto">
          <a:xfrm>
            <a:off x="0" y="0"/>
            <a:ext cx="2947988" cy="4937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hangingPunct="0">
              <a:lnSpc>
                <a:spcPct val="95000"/>
              </a:lnSpc>
              <a:buClr>
                <a:srgbClr val="000000"/>
              </a:buClr>
              <a:buSzPct val="45000"/>
              <a:buFont typeface="StarSymbo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rgbClr val="000000"/>
                </a:solidFill>
                <a:latin typeface="Times New Roman" pitchFamily="16" charset="0"/>
                <a:ea typeface="MS Gothic" pitchFamily="49" charset="-128"/>
                <a:cs typeface="Lucida Sans Unicode" pitchFamily="32" charset="0"/>
              </a:defRPr>
            </a:lvl1pPr>
          </a:lstStyle>
          <a:p>
            <a:pPr>
              <a:defRPr/>
            </a:pPr>
            <a:endParaRPr lang="en-GB"/>
          </a:p>
        </p:txBody>
      </p:sp>
      <p:sp>
        <p:nvSpPr>
          <p:cNvPr id="2053" name="Rectangle 5"/>
          <p:cNvSpPr>
            <a:spLocks noGrp="1" noChangeArrowheads="1"/>
          </p:cNvSpPr>
          <p:nvPr>
            <p:ph type="dt"/>
          </p:nvPr>
        </p:nvSpPr>
        <p:spPr bwMode="auto">
          <a:xfrm>
            <a:off x="3848100" y="0"/>
            <a:ext cx="2947988" cy="4937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hangingPunct="0">
              <a:lnSpc>
                <a:spcPct val="95000"/>
              </a:lnSpc>
              <a:buClr>
                <a:srgbClr val="000000"/>
              </a:buClr>
              <a:buSzPct val="45000"/>
              <a:buFont typeface="StarSymbo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rgbClr val="000000"/>
                </a:solidFill>
                <a:latin typeface="Times New Roman" pitchFamily="16" charset="0"/>
                <a:ea typeface="MS Gothic" pitchFamily="49" charset="-128"/>
                <a:cs typeface="Lucida Sans Unicode" pitchFamily="32" charset="0"/>
              </a:defRPr>
            </a:lvl1pPr>
          </a:lstStyle>
          <a:p>
            <a:pPr>
              <a:defRPr/>
            </a:pPr>
            <a:endParaRPr lang="en-GB"/>
          </a:p>
        </p:txBody>
      </p:sp>
      <p:sp>
        <p:nvSpPr>
          <p:cNvPr id="2054" name="Rectangle 6"/>
          <p:cNvSpPr>
            <a:spLocks noGrp="1" noChangeArrowheads="1"/>
          </p:cNvSpPr>
          <p:nvPr>
            <p:ph type="ftr"/>
          </p:nvPr>
        </p:nvSpPr>
        <p:spPr bwMode="auto">
          <a:xfrm>
            <a:off x="0" y="9429750"/>
            <a:ext cx="2947988" cy="493713"/>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hangingPunct="0">
              <a:lnSpc>
                <a:spcPct val="95000"/>
              </a:lnSpc>
              <a:buClr>
                <a:srgbClr val="000000"/>
              </a:buClr>
              <a:buSzPct val="45000"/>
              <a:buFont typeface="StarSymbo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rgbClr val="000000"/>
                </a:solidFill>
                <a:latin typeface="Times New Roman" pitchFamily="16" charset="0"/>
                <a:ea typeface="MS Gothic" pitchFamily="49" charset="-128"/>
                <a:cs typeface="Lucida Sans Unicode" pitchFamily="32" charset="0"/>
              </a:defRPr>
            </a:lvl1pPr>
          </a:lstStyle>
          <a:p>
            <a:pPr>
              <a:defRPr/>
            </a:pPr>
            <a:endParaRPr lang="en-GB"/>
          </a:p>
        </p:txBody>
      </p:sp>
      <p:sp>
        <p:nvSpPr>
          <p:cNvPr id="2055" name="Rectangle 7"/>
          <p:cNvSpPr>
            <a:spLocks noGrp="1" noChangeArrowheads="1"/>
          </p:cNvSpPr>
          <p:nvPr>
            <p:ph type="sldNum"/>
          </p:nvPr>
        </p:nvSpPr>
        <p:spPr bwMode="auto">
          <a:xfrm>
            <a:off x="3848100" y="9429750"/>
            <a:ext cx="2947988" cy="493713"/>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gn="r" hangingPunct="0">
              <a:lnSpc>
                <a:spcPct val="95000"/>
              </a:lnSpc>
              <a:buClr>
                <a:srgbClr val="000000"/>
              </a:buClr>
              <a:buSzPct val="45000"/>
              <a:buFont typeface="StarSymbo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rgbClr val="000000"/>
                </a:solidFill>
                <a:latin typeface="Times New Roman" pitchFamily="16" charset="0"/>
                <a:ea typeface="MS Gothic" pitchFamily="49" charset="-128"/>
                <a:cs typeface="Lucida Sans Unicode" pitchFamily="32" charset="0"/>
              </a:defRPr>
            </a:lvl1pPr>
          </a:lstStyle>
          <a:p>
            <a:pPr>
              <a:defRPr/>
            </a:pPr>
            <a:fld id="{2C59058E-61BC-485F-86E4-BC701466C958}" type="slidenum">
              <a:rPr lang="en-GB"/>
              <a:pPr>
                <a:defRPr/>
              </a:pPr>
              <a:t>‹#›</a:t>
            </a:fld>
            <a:endParaRPr lang="en-GB"/>
          </a:p>
        </p:txBody>
      </p:sp>
    </p:spTree>
    <p:extLst>
      <p:ext uri="{BB962C8B-B14F-4D97-AF65-F5344CB8AC3E}">
        <p14:creationId xmlns:p14="http://schemas.microsoft.com/office/powerpoint/2010/main" val="2099753399"/>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566738" y="3321050"/>
            <a:ext cx="6426200" cy="2292350"/>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133475" y="6059488"/>
            <a:ext cx="5292725" cy="2732087"/>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GB"/>
          </a:p>
        </p:txBody>
      </p:sp>
      <p:sp>
        <p:nvSpPr>
          <p:cNvPr id="6" name="Rectangle 5"/>
          <p:cNvSpPr>
            <a:spLocks noGrp="1" noChangeArrowheads="1"/>
          </p:cNvSpPr>
          <p:nvPr>
            <p:ph type="sldNum" idx="12"/>
          </p:nvPr>
        </p:nvSpPr>
        <p:spPr>
          <a:ln/>
        </p:spPr>
        <p:txBody>
          <a:bodyPr/>
          <a:lstStyle>
            <a:lvl1pPr>
              <a:defRPr/>
            </a:lvl1pPr>
          </a:lstStyle>
          <a:p>
            <a:pPr>
              <a:defRPr/>
            </a:pPr>
            <a:fld id="{F668DE86-0CF5-4BD0-AB36-ECE17A89B4B8}"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377825" y="2595206"/>
            <a:ext cx="6800850" cy="7053263"/>
          </a:xfrm>
          <a:prstGeom prst="rect">
            <a:avLst/>
          </a:prstGeo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GB"/>
          </a:p>
        </p:txBody>
      </p:sp>
      <p:sp>
        <p:nvSpPr>
          <p:cNvPr id="6" name="Rectangle 5"/>
          <p:cNvSpPr>
            <a:spLocks noGrp="1" noChangeArrowheads="1"/>
          </p:cNvSpPr>
          <p:nvPr>
            <p:ph type="sldNum" idx="12"/>
          </p:nvPr>
        </p:nvSpPr>
        <p:spPr>
          <a:ln/>
        </p:spPr>
        <p:txBody>
          <a:bodyPr/>
          <a:lstStyle>
            <a:lvl1pPr>
              <a:defRPr/>
            </a:lvl1pPr>
          </a:lstStyle>
          <a:p>
            <a:pPr>
              <a:defRPr/>
            </a:pPr>
            <a:fld id="{68D62E98-DCFF-444C-B931-2B4973603806}"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5478463" y="425450"/>
            <a:ext cx="1700212" cy="9129713"/>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377825" y="425450"/>
            <a:ext cx="4948238" cy="9129713"/>
          </a:xfrm>
          <a:prstGeom prst="rect">
            <a:avLst/>
          </a:prstGeo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GB"/>
          </a:p>
        </p:txBody>
      </p:sp>
      <p:sp>
        <p:nvSpPr>
          <p:cNvPr id="6" name="Rectangle 5"/>
          <p:cNvSpPr>
            <a:spLocks noGrp="1" noChangeArrowheads="1"/>
          </p:cNvSpPr>
          <p:nvPr>
            <p:ph type="sldNum" idx="12"/>
          </p:nvPr>
        </p:nvSpPr>
        <p:spPr>
          <a:ln/>
        </p:spPr>
        <p:txBody>
          <a:bodyPr/>
          <a:lstStyle>
            <a:lvl1pPr>
              <a:defRPr/>
            </a:lvl1pPr>
          </a:lstStyle>
          <a:p>
            <a:pPr>
              <a:defRPr/>
            </a:pPr>
            <a:fld id="{3F7641E9-1BF8-4F7E-9247-DDEEBEE34ACB}"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a:xfrm>
            <a:off x="377825" y="2595206"/>
            <a:ext cx="6800850" cy="7053263"/>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GB"/>
          </a:p>
        </p:txBody>
      </p:sp>
      <p:sp>
        <p:nvSpPr>
          <p:cNvPr id="6" name="Rectangle 5"/>
          <p:cNvSpPr>
            <a:spLocks noGrp="1" noChangeArrowheads="1"/>
          </p:cNvSpPr>
          <p:nvPr>
            <p:ph type="sldNum" idx="12"/>
          </p:nvPr>
        </p:nvSpPr>
        <p:spPr>
          <a:ln/>
        </p:spPr>
        <p:txBody>
          <a:bodyPr/>
          <a:lstStyle>
            <a:lvl1pPr>
              <a:defRPr/>
            </a:lvl1pPr>
          </a:lstStyle>
          <a:p>
            <a:pPr>
              <a:defRPr/>
            </a:pPr>
            <a:fld id="{E6267044-9FCB-4B8D-BC11-8ED6AA05BB2D}"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596900" y="6870700"/>
            <a:ext cx="6426200" cy="2124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596900" y="4532313"/>
            <a:ext cx="6426200" cy="23383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GB"/>
          </a:p>
        </p:txBody>
      </p:sp>
      <p:sp>
        <p:nvSpPr>
          <p:cNvPr id="6" name="Rectangle 5"/>
          <p:cNvSpPr>
            <a:spLocks noGrp="1" noChangeArrowheads="1"/>
          </p:cNvSpPr>
          <p:nvPr>
            <p:ph type="sldNum" idx="12"/>
          </p:nvPr>
        </p:nvSpPr>
        <p:spPr>
          <a:ln/>
        </p:spPr>
        <p:txBody>
          <a:bodyPr/>
          <a:lstStyle>
            <a:lvl1pPr>
              <a:defRPr/>
            </a:lvl1pPr>
          </a:lstStyle>
          <a:p>
            <a:pPr>
              <a:defRPr/>
            </a:pPr>
            <a:fld id="{302D74E1-E6A5-4CBB-A891-4D06CAA3C3D0}"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377825" y="2501900"/>
            <a:ext cx="3324225" cy="70532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3854450" y="2501900"/>
            <a:ext cx="3324225" cy="70532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3"/>
          <p:cNvSpPr>
            <a:spLocks noGrp="1" noChangeArrowheads="1"/>
          </p:cNvSpPr>
          <p:nvPr>
            <p:ph type="dt" idx="10"/>
          </p:nvPr>
        </p:nvSpPr>
        <p:spPr>
          <a:ln/>
        </p:spPr>
        <p:txBody>
          <a:bodyPr/>
          <a:lstStyle>
            <a:lvl1pPr>
              <a:defRPr/>
            </a:lvl1pPr>
          </a:lstStyle>
          <a:p>
            <a:pPr>
              <a:defRPr/>
            </a:pPr>
            <a:endParaRPr lang="en-GB"/>
          </a:p>
        </p:txBody>
      </p:sp>
      <p:sp>
        <p:nvSpPr>
          <p:cNvPr id="6" name="Rectangle 4"/>
          <p:cNvSpPr>
            <a:spLocks noGrp="1" noChangeArrowheads="1"/>
          </p:cNvSpPr>
          <p:nvPr>
            <p:ph type="ftr" idx="11"/>
          </p:nvPr>
        </p:nvSpPr>
        <p:spPr>
          <a:ln/>
        </p:spPr>
        <p:txBody>
          <a:bodyPr/>
          <a:lstStyle>
            <a:lvl1pPr>
              <a:defRPr/>
            </a:lvl1pPr>
          </a:lstStyle>
          <a:p>
            <a:pPr>
              <a:defRPr/>
            </a:pPr>
            <a:endParaRPr lang="en-GB"/>
          </a:p>
        </p:txBody>
      </p:sp>
      <p:sp>
        <p:nvSpPr>
          <p:cNvPr id="7" name="Rectangle 5"/>
          <p:cNvSpPr>
            <a:spLocks noGrp="1" noChangeArrowheads="1"/>
          </p:cNvSpPr>
          <p:nvPr>
            <p:ph type="sldNum" idx="12"/>
          </p:nvPr>
        </p:nvSpPr>
        <p:spPr>
          <a:ln/>
        </p:spPr>
        <p:txBody>
          <a:bodyPr/>
          <a:lstStyle>
            <a:lvl1pPr>
              <a:defRPr/>
            </a:lvl1pPr>
          </a:lstStyle>
          <a:p>
            <a:pPr>
              <a:defRPr/>
            </a:pPr>
            <a:fld id="{C279AA57-62CD-4B6C-AD70-D756299F099D}"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377825" y="428625"/>
            <a:ext cx="6804025" cy="1781175"/>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377825" y="2393950"/>
            <a:ext cx="3340100" cy="9969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377825" y="3390900"/>
            <a:ext cx="3340100" cy="615950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3840163" y="2393950"/>
            <a:ext cx="3341687" cy="9969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3840163" y="3390900"/>
            <a:ext cx="3341687" cy="615950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3"/>
          <p:cNvSpPr>
            <a:spLocks noGrp="1" noChangeArrowheads="1"/>
          </p:cNvSpPr>
          <p:nvPr>
            <p:ph type="dt" idx="10"/>
          </p:nvPr>
        </p:nvSpPr>
        <p:spPr>
          <a:ln/>
        </p:spPr>
        <p:txBody>
          <a:bodyPr/>
          <a:lstStyle>
            <a:lvl1pPr>
              <a:defRPr/>
            </a:lvl1pPr>
          </a:lstStyle>
          <a:p>
            <a:pPr>
              <a:defRPr/>
            </a:pPr>
            <a:endParaRPr lang="en-GB"/>
          </a:p>
        </p:txBody>
      </p:sp>
      <p:sp>
        <p:nvSpPr>
          <p:cNvPr id="8" name="Rectangle 4"/>
          <p:cNvSpPr>
            <a:spLocks noGrp="1" noChangeArrowheads="1"/>
          </p:cNvSpPr>
          <p:nvPr>
            <p:ph type="ftr" idx="11"/>
          </p:nvPr>
        </p:nvSpPr>
        <p:spPr>
          <a:ln/>
        </p:spPr>
        <p:txBody>
          <a:bodyPr/>
          <a:lstStyle>
            <a:lvl1pPr>
              <a:defRPr/>
            </a:lvl1pPr>
          </a:lstStyle>
          <a:p>
            <a:pPr>
              <a:defRPr/>
            </a:pPr>
            <a:endParaRPr lang="en-GB"/>
          </a:p>
        </p:txBody>
      </p:sp>
      <p:sp>
        <p:nvSpPr>
          <p:cNvPr id="9" name="Rectangle 5"/>
          <p:cNvSpPr>
            <a:spLocks noGrp="1" noChangeArrowheads="1"/>
          </p:cNvSpPr>
          <p:nvPr>
            <p:ph type="sldNum" idx="12"/>
          </p:nvPr>
        </p:nvSpPr>
        <p:spPr>
          <a:ln/>
        </p:spPr>
        <p:txBody>
          <a:bodyPr/>
          <a:lstStyle>
            <a:lvl1pPr>
              <a:defRPr/>
            </a:lvl1pPr>
          </a:lstStyle>
          <a:p>
            <a:pPr>
              <a:defRPr/>
            </a:pPr>
            <a:fld id="{593C32A0-A9ED-4FCD-81CD-ADE46CB6A26B}"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Rectangle 3"/>
          <p:cNvSpPr>
            <a:spLocks noGrp="1" noChangeArrowheads="1"/>
          </p:cNvSpPr>
          <p:nvPr>
            <p:ph type="dt" idx="10"/>
          </p:nvPr>
        </p:nvSpPr>
        <p:spPr>
          <a:ln/>
        </p:spPr>
        <p:txBody>
          <a:bodyPr/>
          <a:lstStyle>
            <a:lvl1pPr>
              <a:defRPr/>
            </a:lvl1pPr>
          </a:lstStyle>
          <a:p>
            <a:pPr>
              <a:defRPr/>
            </a:pPr>
            <a:endParaRPr lang="en-GB"/>
          </a:p>
        </p:txBody>
      </p:sp>
      <p:sp>
        <p:nvSpPr>
          <p:cNvPr id="4" name="Rectangle 4"/>
          <p:cNvSpPr>
            <a:spLocks noGrp="1" noChangeArrowheads="1"/>
          </p:cNvSpPr>
          <p:nvPr>
            <p:ph type="ftr" idx="11"/>
          </p:nvPr>
        </p:nvSpPr>
        <p:spPr>
          <a:ln/>
        </p:spPr>
        <p:txBody>
          <a:bodyPr/>
          <a:lstStyle>
            <a:lvl1pPr>
              <a:defRPr/>
            </a:lvl1pPr>
          </a:lstStyle>
          <a:p>
            <a:pPr>
              <a:defRPr/>
            </a:pPr>
            <a:endParaRPr lang="en-GB"/>
          </a:p>
        </p:txBody>
      </p:sp>
      <p:sp>
        <p:nvSpPr>
          <p:cNvPr id="5" name="Rectangle 5"/>
          <p:cNvSpPr>
            <a:spLocks noGrp="1" noChangeArrowheads="1"/>
          </p:cNvSpPr>
          <p:nvPr>
            <p:ph type="sldNum" idx="12"/>
          </p:nvPr>
        </p:nvSpPr>
        <p:spPr>
          <a:ln/>
        </p:spPr>
        <p:txBody>
          <a:bodyPr/>
          <a:lstStyle>
            <a:lvl1pPr>
              <a:defRPr/>
            </a:lvl1pPr>
          </a:lstStyle>
          <a:p>
            <a:pPr>
              <a:defRPr/>
            </a:pPr>
            <a:fld id="{7D35228D-C886-4B53-9A95-9C98F4F3B2D7}"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p:txBody>
          <a:bodyPr/>
          <a:lstStyle>
            <a:lvl1pPr>
              <a:defRPr/>
            </a:lvl1pPr>
          </a:lstStyle>
          <a:p>
            <a:pPr>
              <a:defRPr/>
            </a:pPr>
            <a:endParaRPr lang="en-GB"/>
          </a:p>
        </p:txBody>
      </p:sp>
      <p:sp>
        <p:nvSpPr>
          <p:cNvPr id="3" name="Rectangle 4"/>
          <p:cNvSpPr>
            <a:spLocks noGrp="1" noChangeArrowheads="1"/>
          </p:cNvSpPr>
          <p:nvPr>
            <p:ph type="ftr" idx="11"/>
          </p:nvPr>
        </p:nvSpPr>
        <p:spPr/>
        <p:txBody>
          <a:bodyPr/>
          <a:lstStyle>
            <a:lvl1pPr>
              <a:defRPr/>
            </a:lvl1pPr>
          </a:lstStyle>
          <a:p>
            <a:pPr>
              <a:defRPr/>
            </a:pPr>
            <a:endParaRPr lang="en-GB"/>
          </a:p>
        </p:txBody>
      </p:sp>
      <p:sp>
        <p:nvSpPr>
          <p:cNvPr id="4" name="Rectangle 5"/>
          <p:cNvSpPr>
            <a:spLocks noGrp="1" noChangeArrowheads="1"/>
          </p:cNvSpPr>
          <p:nvPr>
            <p:ph type="sldNum" idx="12"/>
          </p:nvPr>
        </p:nvSpPr>
        <p:spPr>
          <a:xfrm>
            <a:off x="5153025" y="10225088"/>
            <a:ext cx="1758950" cy="735012"/>
          </a:xfrm>
        </p:spPr>
        <p:txBody>
          <a:bodyPr/>
          <a:lstStyle>
            <a:lvl1pPr>
              <a:defRPr>
                <a:latin typeface="Tahoma" pitchFamily="34" charset="0"/>
                <a:cs typeface="Tahoma" pitchFamily="34" charset="0"/>
              </a:defRPr>
            </a:lvl1pPr>
          </a:lstStyle>
          <a:p>
            <a:pPr>
              <a:defRPr/>
            </a:pPr>
            <a:r>
              <a:rPr lang="en-GB"/>
              <a:t>Page </a:t>
            </a:r>
            <a:fld id="{4692D880-2460-4C38-81A9-272776D8FAA9}"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377825" y="425450"/>
            <a:ext cx="2487613" cy="1811338"/>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2955925" y="425450"/>
            <a:ext cx="4225925" cy="91249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377825" y="2236788"/>
            <a:ext cx="2487613" cy="731361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3"/>
          <p:cNvSpPr>
            <a:spLocks noGrp="1" noChangeArrowheads="1"/>
          </p:cNvSpPr>
          <p:nvPr>
            <p:ph type="dt" idx="10"/>
          </p:nvPr>
        </p:nvSpPr>
        <p:spPr>
          <a:ln/>
        </p:spPr>
        <p:txBody>
          <a:bodyPr/>
          <a:lstStyle>
            <a:lvl1pPr>
              <a:defRPr/>
            </a:lvl1pPr>
          </a:lstStyle>
          <a:p>
            <a:pPr>
              <a:defRPr/>
            </a:pPr>
            <a:endParaRPr lang="en-GB"/>
          </a:p>
        </p:txBody>
      </p:sp>
      <p:sp>
        <p:nvSpPr>
          <p:cNvPr id="6" name="Rectangle 4"/>
          <p:cNvSpPr>
            <a:spLocks noGrp="1" noChangeArrowheads="1"/>
          </p:cNvSpPr>
          <p:nvPr>
            <p:ph type="ftr" idx="11"/>
          </p:nvPr>
        </p:nvSpPr>
        <p:spPr>
          <a:ln/>
        </p:spPr>
        <p:txBody>
          <a:bodyPr/>
          <a:lstStyle>
            <a:lvl1pPr>
              <a:defRPr/>
            </a:lvl1pPr>
          </a:lstStyle>
          <a:p>
            <a:pPr>
              <a:defRPr/>
            </a:pPr>
            <a:endParaRPr lang="en-GB"/>
          </a:p>
        </p:txBody>
      </p:sp>
      <p:sp>
        <p:nvSpPr>
          <p:cNvPr id="7" name="Rectangle 5"/>
          <p:cNvSpPr>
            <a:spLocks noGrp="1" noChangeArrowheads="1"/>
          </p:cNvSpPr>
          <p:nvPr>
            <p:ph type="sldNum" idx="12"/>
          </p:nvPr>
        </p:nvSpPr>
        <p:spPr>
          <a:ln/>
        </p:spPr>
        <p:txBody>
          <a:bodyPr/>
          <a:lstStyle>
            <a:lvl1pPr>
              <a:defRPr/>
            </a:lvl1pPr>
          </a:lstStyle>
          <a:p>
            <a:pPr>
              <a:defRPr/>
            </a:pPr>
            <a:fld id="{BD73B537-0B42-4547-B0E1-B46684988C3F}"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481138" y="7485063"/>
            <a:ext cx="4537075" cy="882650"/>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481138" y="955675"/>
            <a:ext cx="4537075" cy="641508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481138" y="8367713"/>
            <a:ext cx="4537075" cy="125571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3"/>
          <p:cNvSpPr>
            <a:spLocks noGrp="1" noChangeArrowheads="1"/>
          </p:cNvSpPr>
          <p:nvPr>
            <p:ph type="dt" idx="10"/>
          </p:nvPr>
        </p:nvSpPr>
        <p:spPr>
          <a:ln/>
        </p:spPr>
        <p:txBody>
          <a:bodyPr/>
          <a:lstStyle>
            <a:lvl1pPr>
              <a:defRPr/>
            </a:lvl1pPr>
          </a:lstStyle>
          <a:p>
            <a:pPr>
              <a:defRPr/>
            </a:pPr>
            <a:endParaRPr lang="en-GB"/>
          </a:p>
        </p:txBody>
      </p:sp>
      <p:sp>
        <p:nvSpPr>
          <p:cNvPr id="6" name="Rectangle 4"/>
          <p:cNvSpPr>
            <a:spLocks noGrp="1" noChangeArrowheads="1"/>
          </p:cNvSpPr>
          <p:nvPr>
            <p:ph type="ftr" idx="11"/>
          </p:nvPr>
        </p:nvSpPr>
        <p:spPr>
          <a:ln/>
        </p:spPr>
        <p:txBody>
          <a:bodyPr/>
          <a:lstStyle>
            <a:lvl1pPr>
              <a:defRPr/>
            </a:lvl1pPr>
          </a:lstStyle>
          <a:p>
            <a:pPr>
              <a:defRPr/>
            </a:pPr>
            <a:endParaRPr lang="en-GB"/>
          </a:p>
        </p:txBody>
      </p:sp>
      <p:sp>
        <p:nvSpPr>
          <p:cNvPr id="7" name="Rectangle 5"/>
          <p:cNvSpPr>
            <a:spLocks noGrp="1" noChangeArrowheads="1"/>
          </p:cNvSpPr>
          <p:nvPr>
            <p:ph type="sldNum" idx="12"/>
          </p:nvPr>
        </p:nvSpPr>
        <p:spPr>
          <a:ln/>
        </p:spPr>
        <p:txBody>
          <a:bodyPr/>
          <a:lstStyle>
            <a:lvl1pPr>
              <a:defRPr/>
            </a:lvl1pPr>
          </a:lstStyle>
          <a:p>
            <a:pPr>
              <a:defRPr/>
            </a:pPr>
            <a:fld id="{4A3A86D5-5B67-4F9C-95F9-F4D72E01369C}"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1746" name="Image 13" descr="Image1.emf"/>
          <p:cNvPicPr>
            <a:picLocks noChangeAspect="1"/>
          </p:cNvPicPr>
          <p:nvPr/>
        </p:nvPicPr>
        <p:blipFill>
          <a:blip r:embed="rId13" cstate="print"/>
          <a:srcRect t="14616"/>
          <a:stretch>
            <a:fillRect/>
          </a:stretch>
        </p:blipFill>
        <p:spPr bwMode="auto">
          <a:xfrm>
            <a:off x="11113" y="5824538"/>
            <a:ext cx="7548562" cy="4843462"/>
          </a:xfrm>
          <a:prstGeom prst="rect">
            <a:avLst/>
          </a:prstGeom>
          <a:noFill/>
          <a:ln w="9525">
            <a:noFill/>
            <a:miter lim="800000"/>
            <a:headEnd/>
            <a:tailEnd/>
          </a:ln>
        </p:spPr>
      </p:pic>
      <p:sp>
        <p:nvSpPr>
          <p:cNvPr id="31747" name="Rectangle 1"/>
          <p:cNvSpPr>
            <a:spLocks noGrp="1" noChangeArrowheads="1"/>
          </p:cNvSpPr>
          <p:nvPr>
            <p:ph type="title"/>
          </p:nvPr>
        </p:nvSpPr>
        <p:spPr bwMode="auto">
          <a:xfrm>
            <a:off x="377825" y="425450"/>
            <a:ext cx="6800850" cy="1782763"/>
          </a:xfrm>
          <a:prstGeom prst="rect">
            <a:avLst/>
          </a:prstGeom>
          <a:noFill/>
          <a:ln w="9525">
            <a:noFill/>
            <a:round/>
            <a:headEnd/>
            <a:tailEnd/>
          </a:ln>
        </p:spPr>
        <p:txBody>
          <a:bodyPr vert="horz" wrap="square" lIns="0" tIns="0" rIns="0" bIns="0" numCol="1" anchor="ctr" anchorCtr="0" compatLnSpc="1">
            <a:prstTxWarp prst="textNoShape">
              <a:avLst/>
            </a:prstTxWarp>
          </a:bodyPr>
          <a:lstStyle/>
          <a:p>
            <a:pPr lvl="0"/>
            <a:r>
              <a:rPr lang="it-IT"/>
              <a:t>Cliccate per modificare il formato del testo-titolo</a:t>
            </a:r>
          </a:p>
        </p:txBody>
      </p:sp>
      <p:sp>
        <p:nvSpPr>
          <p:cNvPr id="2" name="Rectangle 3"/>
          <p:cNvSpPr>
            <a:spLocks noGrp="1" noChangeArrowheads="1"/>
          </p:cNvSpPr>
          <p:nvPr>
            <p:ph type="dt"/>
          </p:nvPr>
        </p:nvSpPr>
        <p:spPr bwMode="auto">
          <a:xfrm>
            <a:off x="377825" y="9740900"/>
            <a:ext cx="1758950" cy="7350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hangingPunct="0">
              <a:lnSpc>
                <a:spcPct val="95000"/>
              </a:lnSpc>
              <a:buClr>
                <a:srgbClr val="000000"/>
              </a:buClr>
              <a:buSzPct val="45000"/>
              <a:buFont typeface="StarSymbo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pitchFamily="16" charset="0"/>
                <a:ea typeface="MS Gothic" pitchFamily="49" charset="-128"/>
                <a:cs typeface="Lucida Sans Unicode" pitchFamily="32" charset="0"/>
              </a:defRPr>
            </a:lvl1pPr>
          </a:lstStyle>
          <a:p>
            <a:pPr>
              <a:defRPr/>
            </a:pPr>
            <a:endParaRPr lang="en-GB"/>
          </a:p>
        </p:txBody>
      </p:sp>
      <p:sp>
        <p:nvSpPr>
          <p:cNvPr id="1028" name="Rectangle 4"/>
          <p:cNvSpPr>
            <a:spLocks noGrp="1" noChangeArrowheads="1"/>
          </p:cNvSpPr>
          <p:nvPr>
            <p:ph type="ftr"/>
          </p:nvPr>
        </p:nvSpPr>
        <p:spPr bwMode="auto">
          <a:xfrm>
            <a:off x="2586038" y="9740900"/>
            <a:ext cx="2393950" cy="7350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hangingPunct="0">
              <a:lnSpc>
                <a:spcPct val="95000"/>
              </a:lnSpc>
              <a:buClr>
                <a:srgbClr val="000000"/>
              </a:buClr>
              <a:buSzPct val="45000"/>
              <a:buFont typeface="StarSymbo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pitchFamily="16" charset="0"/>
                <a:ea typeface="MS Gothic" pitchFamily="49" charset="-128"/>
                <a:cs typeface="Lucida Sans Unicode" pitchFamily="32" charset="0"/>
              </a:defRPr>
            </a:lvl1pPr>
          </a:lstStyle>
          <a:p>
            <a:pPr>
              <a:defRPr/>
            </a:pPr>
            <a:endParaRPr lang="en-GB"/>
          </a:p>
        </p:txBody>
      </p:sp>
      <p:sp>
        <p:nvSpPr>
          <p:cNvPr id="1029" name="Rectangle 5"/>
          <p:cNvSpPr>
            <a:spLocks noGrp="1" noChangeArrowheads="1"/>
          </p:cNvSpPr>
          <p:nvPr>
            <p:ph type="sldNum"/>
          </p:nvPr>
        </p:nvSpPr>
        <p:spPr bwMode="auto">
          <a:xfrm>
            <a:off x="2073275" y="10244138"/>
            <a:ext cx="1758950" cy="735012"/>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hangingPunct="0">
              <a:lnSpc>
                <a:spcPct val="95000"/>
              </a:lnSpc>
              <a:buClr>
                <a:srgbClr val="000000"/>
              </a:buClr>
              <a:buSzPct val="45000"/>
              <a:buFont typeface="StarSymbo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pitchFamily="16" charset="0"/>
                <a:ea typeface="MS Gothic" pitchFamily="49" charset="-128"/>
                <a:cs typeface="Lucida Sans Unicode" pitchFamily="32" charset="0"/>
              </a:defRPr>
            </a:lvl1pPr>
          </a:lstStyle>
          <a:p>
            <a:pPr>
              <a:defRPr/>
            </a:pPr>
            <a:fld id="{35421DA8-B4FC-4A1C-AC48-B3A5C5CCE4D3}" type="slidenum">
              <a:rPr lang="en-GB"/>
              <a:pPr>
                <a:defRPr/>
              </a:pPr>
              <a:t>‹#›</a:t>
            </a:fld>
            <a:endParaRPr lang="en-GB"/>
          </a:p>
        </p:txBody>
      </p:sp>
      <p:pic>
        <p:nvPicPr>
          <p:cNvPr id="31751" name="Image 12" descr="Image1.emf"/>
          <p:cNvPicPr>
            <a:picLocks noChangeAspect="1"/>
          </p:cNvPicPr>
          <p:nvPr/>
        </p:nvPicPr>
        <p:blipFill>
          <a:blip r:embed="rId13" cstate="print"/>
          <a:srcRect b="9924"/>
          <a:stretch>
            <a:fillRect/>
          </a:stretch>
        </p:blipFill>
        <p:spPr bwMode="auto">
          <a:xfrm>
            <a:off x="0" y="-4763"/>
            <a:ext cx="7567613" cy="31924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60" r:id="rId7"/>
    <p:sldLayoutId id="2147483653" r:id="rId8"/>
    <p:sldLayoutId id="2147483652" r:id="rId9"/>
    <p:sldLayoutId id="2147483651" r:id="rId10"/>
    <p:sldLayoutId id="2147483650" r:id="rId11"/>
  </p:sldLayoutIdLst>
  <p:hf hdr="0" ftr="0" dt="0"/>
  <p:txStyles>
    <p:titleStyle>
      <a:lvl1pPr algn="ctr" defTabSz="449263" rtl="0" eaLnBrk="0" fontAlgn="base" hangingPunct="0">
        <a:lnSpc>
          <a:spcPct val="87000"/>
        </a:lnSpc>
        <a:spcBef>
          <a:spcPct val="0"/>
        </a:spcBef>
        <a:spcAft>
          <a:spcPct val="0"/>
        </a:spcAft>
        <a:buClr>
          <a:srgbClr val="000000"/>
        </a:buClr>
        <a:buSzPct val="45000"/>
        <a:buFont typeface="StarSymbol"/>
        <a:defRPr sz="4400">
          <a:solidFill>
            <a:srgbClr val="000000"/>
          </a:solidFill>
          <a:latin typeface="+mj-lt"/>
          <a:ea typeface="+mj-ea"/>
          <a:cs typeface="MS Gothic"/>
        </a:defRPr>
      </a:lvl1pPr>
      <a:lvl2pPr algn="ctr" defTabSz="449263" rtl="0" eaLnBrk="0" fontAlgn="base" hangingPunct="0">
        <a:lnSpc>
          <a:spcPct val="87000"/>
        </a:lnSpc>
        <a:spcBef>
          <a:spcPct val="0"/>
        </a:spcBef>
        <a:spcAft>
          <a:spcPct val="0"/>
        </a:spcAft>
        <a:buClr>
          <a:srgbClr val="000000"/>
        </a:buClr>
        <a:buSzPct val="45000"/>
        <a:buFont typeface="StarSymbol"/>
        <a:defRPr sz="4400">
          <a:solidFill>
            <a:srgbClr val="000000"/>
          </a:solidFill>
          <a:latin typeface="Arial" charset="0"/>
          <a:ea typeface="MS Gothic" pitchFamily="49" charset="-128"/>
          <a:cs typeface="MS Gothic"/>
        </a:defRPr>
      </a:lvl2pPr>
      <a:lvl3pPr algn="ctr" defTabSz="449263" rtl="0" eaLnBrk="0" fontAlgn="base" hangingPunct="0">
        <a:lnSpc>
          <a:spcPct val="87000"/>
        </a:lnSpc>
        <a:spcBef>
          <a:spcPct val="0"/>
        </a:spcBef>
        <a:spcAft>
          <a:spcPct val="0"/>
        </a:spcAft>
        <a:buClr>
          <a:srgbClr val="000000"/>
        </a:buClr>
        <a:buSzPct val="45000"/>
        <a:buFont typeface="StarSymbol"/>
        <a:defRPr sz="4400">
          <a:solidFill>
            <a:srgbClr val="000000"/>
          </a:solidFill>
          <a:latin typeface="Arial" charset="0"/>
          <a:ea typeface="MS Gothic" pitchFamily="49" charset="-128"/>
          <a:cs typeface="MS Gothic"/>
        </a:defRPr>
      </a:lvl3pPr>
      <a:lvl4pPr algn="ctr" defTabSz="449263" rtl="0" eaLnBrk="0" fontAlgn="base" hangingPunct="0">
        <a:lnSpc>
          <a:spcPct val="87000"/>
        </a:lnSpc>
        <a:spcBef>
          <a:spcPct val="0"/>
        </a:spcBef>
        <a:spcAft>
          <a:spcPct val="0"/>
        </a:spcAft>
        <a:buClr>
          <a:srgbClr val="000000"/>
        </a:buClr>
        <a:buSzPct val="45000"/>
        <a:buFont typeface="StarSymbol"/>
        <a:defRPr sz="4400">
          <a:solidFill>
            <a:srgbClr val="000000"/>
          </a:solidFill>
          <a:latin typeface="Arial" charset="0"/>
          <a:ea typeface="MS Gothic" pitchFamily="49" charset="-128"/>
          <a:cs typeface="MS Gothic"/>
        </a:defRPr>
      </a:lvl4pPr>
      <a:lvl5pPr algn="ctr" defTabSz="449263" rtl="0" eaLnBrk="0" fontAlgn="base" hangingPunct="0">
        <a:lnSpc>
          <a:spcPct val="87000"/>
        </a:lnSpc>
        <a:spcBef>
          <a:spcPct val="0"/>
        </a:spcBef>
        <a:spcAft>
          <a:spcPct val="0"/>
        </a:spcAft>
        <a:buClr>
          <a:srgbClr val="000000"/>
        </a:buClr>
        <a:buSzPct val="45000"/>
        <a:buFont typeface="StarSymbol"/>
        <a:defRPr sz="4400">
          <a:solidFill>
            <a:srgbClr val="000000"/>
          </a:solidFill>
          <a:latin typeface="Arial" charset="0"/>
          <a:ea typeface="MS Gothic" pitchFamily="49" charset="-128"/>
          <a:cs typeface="MS Gothic"/>
        </a:defRPr>
      </a:lvl5pPr>
      <a:lvl6pPr marL="457200" algn="ctr" defTabSz="449263" rtl="0" fontAlgn="base" hangingPunct="0">
        <a:lnSpc>
          <a:spcPct val="87000"/>
        </a:lnSpc>
        <a:spcBef>
          <a:spcPct val="0"/>
        </a:spcBef>
        <a:spcAft>
          <a:spcPct val="0"/>
        </a:spcAft>
        <a:buClr>
          <a:srgbClr val="000000"/>
        </a:buClr>
        <a:buSzPct val="45000"/>
        <a:buFont typeface="StarSymbol" charset="0"/>
        <a:defRPr sz="4400">
          <a:solidFill>
            <a:srgbClr val="000000"/>
          </a:solidFill>
          <a:latin typeface="Arial" charset="0"/>
          <a:ea typeface="MS Gothic" pitchFamily="49" charset="-128"/>
        </a:defRPr>
      </a:lvl6pPr>
      <a:lvl7pPr marL="914400" algn="ctr" defTabSz="449263" rtl="0" fontAlgn="base" hangingPunct="0">
        <a:lnSpc>
          <a:spcPct val="87000"/>
        </a:lnSpc>
        <a:spcBef>
          <a:spcPct val="0"/>
        </a:spcBef>
        <a:spcAft>
          <a:spcPct val="0"/>
        </a:spcAft>
        <a:buClr>
          <a:srgbClr val="000000"/>
        </a:buClr>
        <a:buSzPct val="45000"/>
        <a:buFont typeface="StarSymbol" charset="0"/>
        <a:defRPr sz="4400">
          <a:solidFill>
            <a:srgbClr val="000000"/>
          </a:solidFill>
          <a:latin typeface="Arial" charset="0"/>
          <a:ea typeface="MS Gothic" pitchFamily="49" charset="-128"/>
        </a:defRPr>
      </a:lvl7pPr>
      <a:lvl8pPr marL="1371600" algn="ctr" defTabSz="449263" rtl="0" fontAlgn="base" hangingPunct="0">
        <a:lnSpc>
          <a:spcPct val="87000"/>
        </a:lnSpc>
        <a:spcBef>
          <a:spcPct val="0"/>
        </a:spcBef>
        <a:spcAft>
          <a:spcPct val="0"/>
        </a:spcAft>
        <a:buClr>
          <a:srgbClr val="000000"/>
        </a:buClr>
        <a:buSzPct val="45000"/>
        <a:buFont typeface="StarSymbol" charset="0"/>
        <a:defRPr sz="4400">
          <a:solidFill>
            <a:srgbClr val="000000"/>
          </a:solidFill>
          <a:latin typeface="Arial" charset="0"/>
          <a:ea typeface="MS Gothic" pitchFamily="49" charset="-128"/>
        </a:defRPr>
      </a:lvl8pPr>
      <a:lvl9pPr marL="1828800" algn="ctr" defTabSz="449263" rtl="0" fontAlgn="base" hangingPunct="0">
        <a:lnSpc>
          <a:spcPct val="87000"/>
        </a:lnSpc>
        <a:spcBef>
          <a:spcPct val="0"/>
        </a:spcBef>
        <a:spcAft>
          <a:spcPct val="0"/>
        </a:spcAft>
        <a:buClr>
          <a:srgbClr val="000000"/>
        </a:buClr>
        <a:buSzPct val="45000"/>
        <a:buFont typeface="StarSymbol" charset="0"/>
        <a:defRPr sz="4400">
          <a:solidFill>
            <a:srgbClr val="000000"/>
          </a:solidFill>
          <a:latin typeface="Arial" charset="0"/>
          <a:ea typeface="MS Gothic" pitchFamily="49" charset="-128"/>
        </a:defRPr>
      </a:lvl9pPr>
    </p:titleStyle>
    <p:bodyStyle>
      <a:lvl1pPr marL="430213" indent="-323850" algn="l" defTabSz="449263" rtl="0" eaLnBrk="0" fontAlgn="base" hangingPunct="0">
        <a:lnSpc>
          <a:spcPct val="87000"/>
        </a:lnSpc>
        <a:spcBef>
          <a:spcPct val="0"/>
        </a:spcBef>
        <a:spcAft>
          <a:spcPts val="1425"/>
        </a:spcAft>
        <a:buClr>
          <a:srgbClr val="000000"/>
        </a:buClr>
        <a:buSzPct val="45000"/>
        <a:buFont typeface="StarSymbol"/>
        <a:buChar char="●"/>
        <a:defRPr sz="3200">
          <a:solidFill>
            <a:srgbClr val="000000"/>
          </a:solidFill>
          <a:latin typeface="+mn-lt"/>
          <a:ea typeface="+mn-ea"/>
          <a:cs typeface="MS Gothic"/>
        </a:defRPr>
      </a:lvl1pPr>
      <a:lvl2pPr marL="862013" indent="-285750" algn="l" defTabSz="449263" rtl="0" eaLnBrk="0" fontAlgn="base" hangingPunct="0">
        <a:lnSpc>
          <a:spcPct val="87000"/>
        </a:lnSpc>
        <a:spcBef>
          <a:spcPct val="0"/>
        </a:spcBef>
        <a:spcAft>
          <a:spcPts val="1138"/>
        </a:spcAft>
        <a:buClr>
          <a:srgbClr val="000000"/>
        </a:buClr>
        <a:buSzPct val="75000"/>
        <a:buFont typeface="Symbol" pitchFamily="18" charset="2"/>
        <a:buChar char=""/>
        <a:defRPr sz="2800">
          <a:solidFill>
            <a:srgbClr val="000000"/>
          </a:solidFill>
          <a:latin typeface="+mn-lt"/>
          <a:ea typeface="+mn-ea"/>
          <a:cs typeface="MS Gothic"/>
        </a:defRPr>
      </a:lvl2pPr>
      <a:lvl3pPr marL="1293813" indent="-215900" algn="l" defTabSz="449263" rtl="0" eaLnBrk="0" fontAlgn="base" hangingPunct="0">
        <a:lnSpc>
          <a:spcPct val="87000"/>
        </a:lnSpc>
        <a:spcBef>
          <a:spcPct val="0"/>
        </a:spcBef>
        <a:spcAft>
          <a:spcPts val="850"/>
        </a:spcAft>
        <a:buClr>
          <a:srgbClr val="000000"/>
        </a:buClr>
        <a:buSzPct val="45000"/>
        <a:buFont typeface="StarSymbol"/>
        <a:buChar char="●"/>
        <a:defRPr sz="2400">
          <a:solidFill>
            <a:srgbClr val="000000"/>
          </a:solidFill>
          <a:latin typeface="+mn-lt"/>
          <a:ea typeface="+mn-ea"/>
          <a:cs typeface="MS Gothic"/>
        </a:defRPr>
      </a:lvl3pPr>
      <a:lvl4pPr marL="1725613" indent="-214313" algn="l" defTabSz="449263" rtl="0" eaLnBrk="0" fontAlgn="base" hangingPunct="0">
        <a:lnSpc>
          <a:spcPct val="87000"/>
        </a:lnSpc>
        <a:spcBef>
          <a:spcPct val="0"/>
        </a:spcBef>
        <a:spcAft>
          <a:spcPts val="575"/>
        </a:spcAft>
        <a:buClr>
          <a:srgbClr val="000000"/>
        </a:buClr>
        <a:buSzPct val="75000"/>
        <a:buFont typeface="Symbol" pitchFamily="18" charset="2"/>
        <a:buChar char=""/>
        <a:defRPr sz="2000">
          <a:solidFill>
            <a:srgbClr val="000000"/>
          </a:solidFill>
          <a:latin typeface="+mn-lt"/>
          <a:ea typeface="+mn-ea"/>
          <a:cs typeface="MS Gothic"/>
        </a:defRPr>
      </a:lvl4pPr>
      <a:lvl5pPr marL="2157413" indent="-215900" algn="l" defTabSz="449263" rtl="0" eaLnBrk="0" fontAlgn="base" hangingPunct="0">
        <a:lnSpc>
          <a:spcPct val="87000"/>
        </a:lnSpc>
        <a:spcBef>
          <a:spcPct val="0"/>
        </a:spcBef>
        <a:spcAft>
          <a:spcPts val="288"/>
        </a:spcAft>
        <a:buClr>
          <a:srgbClr val="000000"/>
        </a:buClr>
        <a:buSzPct val="45000"/>
        <a:buFont typeface="StarSymbol"/>
        <a:buChar char="●"/>
        <a:defRPr sz="2000">
          <a:solidFill>
            <a:srgbClr val="000000"/>
          </a:solidFill>
          <a:latin typeface="+mn-lt"/>
          <a:ea typeface="+mn-ea"/>
          <a:cs typeface="MS Gothic"/>
        </a:defRPr>
      </a:lvl5pPr>
      <a:lvl6pPr marL="2614613" indent="-215900" algn="l" defTabSz="449263" rtl="0" fontAlgn="base" hangingPunct="0">
        <a:lnSpc>
          <a:spcPct val="87000"/>
        </a:lnSpc>
        <a:spcBef>
          <a:spcPct val="0"/>
        </a:spcBef>
        <a:spcAft>
          <a:spcPts val="288"/>
        </a:spcAft>
        <a:buClr>
          <a:srgbClr val="000000"/>
        </a:buClr>
        <a:buSzPct val="45000"/>
        <a:buFont typeface="StarSymbol" charset="0"/>
        <a:buChar char="●"/>
        <a:defRPr sz="2000">
          <a:solidFill>
            <a:srgbClr val="000000"/>
          </a:solidFill>
          <a:latin typeface="+mn-lt"/>
          <a:ea typeface="+mn-ea"/>
        </a:defRPr>
      </a:lvl6pPr>
      <a:lvl7pPr marL="3071813" indent="-215900" algn="l" defTabSz="449263" rtl="0" fontAlgn="base" hangingPunct="0">
        <a:lnSpc>
          <a:spcPct val="87000"/>
        </a:lnSpc>
        <a:spcBef>
          <a:spcPct val="0"/>
        </a:spcBef>
        <a:spcAft>
          <a:spcPts val="288"/>
        </a:spcAft>
        <a:buClr>
          <a:srgbClr val="000000"/>
        </a:buClr>
        <a:buSzPct val="45000"/>
        <a:buFont typeface="StarSymbol" charset="0"/>
        <a:buChar char="●"/>
        <a:defRPr sz="2000">
          <a:solidFill>
            <a:srgbClr val="000000"/>
          </a:solidFill>
          <a:latin typeface="+mn-lt"/>
          <a:ea typeface="+mn-ea"/>
        </a:defRPr>
      </a:lvl7pPr>
      <a:lvl8pPr marL="3529013" indent="-215900" algn="l" defTabSz="449263" rtl="0" fontAlgn="base" hangingPunct="0">
        <a:lnSpc>
          <a:spcPct val="87000"/>
        </a:lnSpc>
        <a:spcBef>
          <a:spcPct val="0"/>
        </a:spcBef>
        <a:spcAft>
          <a:spcPts val="288"/>
        </a:spcAft>
        <a:buClr>
          <a:srgbClr val="000000"/>
        </a:buClr>
        <a:buSzPct val="45000"/>
        <a:buFont typeface="StarSymbol" charset="0"/>
        <a:buChar char="●"/>
        <a:defRPr sz="2000">
          <a:solidFill>
            <a:srgbClr val="000000"/>
          </a:solidFill>
          <a:latin typeface="+mn-lt"/>
          <a:ea typeface="+mn-ea"/>
        </a:defRPr>
      </a:lvl8pPr>
      <a:lvl9pPr marL="3986213" indent="-215900" algn="l" defTabSz="449263" rtl="0" fontAlgn="base" hangingPunct="0">
        <a:lnSpc>
          <a:spcPct val="87000"/>
        </a:lnSpc>
        <a:spcBef>
          <a:spcPct val="0"/>
        </a:spcBef>
        <a:spcAft>
          <a:spcPts val="288"/>
        </a:spcAft>
        <a:buClr>
          <a:srgbClr val="000000"/>
        </a:buClr>
        <a:buSzPct val="45000"/>
        <a:buFont typeface="StarSymbol" charset="0"/>
        <a:buChar char="●"/>
        <a:defRPr sz="2000">
          <a:solidFill>
            <a:srgbClr val="000000"/>
          </a:solidFill>
          <a:latin typeface="+mn-lt"/>
          <a:ea typeface="+mn-ea"/>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9.jpe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31.jpeg"/><Relationship Id="rId5" Type="http://schemas.openxmlformats.org/officeDocument/2006/relationships/image" Target="../media/image29.png"/><Relationship Id="rId4" Type="http://schemas.openxmlformats.org/officeDocument/2006/relationships/oleObject" Target="../embeddings/oleObject3.bin"/></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39.png"/><Relationship Id="rId5" Type="http://schemas.openxmlformats.org/officeDocument/2006/relationships/oleObject" Target="../embeddings/oleObject5.bin"/><Relationship Id="rId4" Type="http://schemas.openxmlformats.org/officeDocument/2006/relationships/image" Target="../media/image38.png"/><Relationship Id="rId9" Type="http://schemas.openxmlformats.org/officeDocument/2006/relationships/image" Target="../media/image41.jpe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55.jpeg"/><Relationship Id="rId5" Type="http://schemas.openxmlformats.org/officeDocument/2006/relationships/image" Target="../media/image53.emf"/><Relationship Id="rId4" Type="http://schemas.openxmlformats.org/officeDocument/2006/relationships/oleObject" Target="../embeddings/oleObject8.bin"/></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55.jpeg"/><Relationship Id="rId5" Type="http://schemas.openxmlformats.org/officeDocument/2006/relationships/image" Target="../media/image53.emf"/><Relationship Id="rId4" Type="http://schemas.openxmlformats.org/officeDocument/2006/relationships/oleObject" Target="../embeddings/oleObject9.bin"/></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image" Target="../media/image68.png"/></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Virsraksts 8"/>
          <p:cNvSpPr>
            <a:spLocks noGrp="1"/>
          </p:cNvSpPr>
          <p:nvPr>
            <p:ph type="title"/>
          </p:nvPr>
        </p:nvSpPr>
        <p:spPr>
          <a:xfrm>
            <a:off x="377825" y="954088"/>
            <a:ext cx="6800850" cy="1782763"/>
          </a:xfrm>
        </p:spPr>
        <p:txBody>
          <a:bodyPr/>
          <a:lstStyle/>
          <a:p>
            <a:r>
              <a:rPr lang="lv-LV" altLang="lv-LV" b="1" dirty="0"/>
              <a:t>KANDAVAS LAUKSAIMNIECĪBAS TEHNIKUMS</a:t>
            </a:r>
            <a:endParaRPr lang="lv-LV" dirty="0"/>
          </a:p>
        </p:txBody>
      </p:sp>
      <p:sp>
        <p:nvSpPr>
          <p:cNvPr id="3" name="Apakšvirsraksts 2"/>
          <p:cNvSpPr>
            <a:spLocks noGrp="1"/>
          </p:cNvSpPr>
          <p:nvPr>
            <p:ph idx="1"/>
          </p:nvPr>
        </p:nvSpPr>
        <p:spPr>
          <a:xfrm>
            <a:off x="377825" y="3666768"/>
            <a:ext cx="6800850" cy="4191357"/>
          </a:xfrm>
        </p:spPr>
        <p:txBody>
          <a:bodyPr/>
          <a:lstStyle/>
          <a:p>
            <a:pPr marL="106363" indent="0">
              <a:buNone/>
            </a:pPr>
            <a:r>
              <a:rPr lang="lv-LV" altLang="lv-LV" sz="2000" dirty="0"/>
              <a:t>LAUKSAIMNIECĪBAS MEHANIZĀCIJAS TEHNIĶIS</a:t>
            </a:r>
            <a:r>
              <a:rPr lang="lv-LV" altLang="lv-LV" sz="2800" b="1" dirty="0"/>
              <a:t/>
            </a:r>
            <a:br>
              <a:rPr lang="lv-LV" altLang="lv-LV" sz="2800" b="1" dirty="0"/>
            </a:br>
            <a:r>
              <a:rPr lang="lv-LV" altLang="lv-LV" sz="2800" b="1" dirty="0"/>
              <a:t/>
            </a:r>
            <a:br>
              <a:rPr lang="lv-LV" altLang="lv-LV" sz="2800" b="1" dirty="0"/>
            </a:br>
            <a:r>
              <a:rPr lang="lv-LV" altLang="lv-LV" sz="2000" dirty="0"/>
              <a:t>LAUKSAIMNIECĪBAS MEHANIZĀCIJAS TEHNIĶIS</a:t>
            </a:r>
            <a:r>
              <a:rPr lang="lv-LV" altLang="lv-LV" sz="2800" b="1" dirty="0"/>
              <a:t/>
            </a:r>
            <a:br>
              <a:rPr lang="lv-LV" altLang="lv-LV" sz="2800" b="1" dirty="0"/>
            </a:br>
            <a:r>
              <a:rPr lang="lv-LV" altLang="lv-LV" sz="2800" b="1" dirty="0"/>
              <a:t/>
            </a:r>
            <a:br>
              <a:rPr lang="lv-LV" altLang="lv-LV" sz="2800" b="1" dirty="0"/>
            </a:br>
            <a:r>
              <a:rPr lang="lv-LV" altLang="lv-LV" sz="2000" dirty="0"/>
              <a:t>«LAUKSAIMNIECĪBAS TEHNIKAS UN IEKĀRTAS TA</a:t>
            </a:r>
            <a:r>
              <a:rPr lang="lv-LV" altLang="lv-LV" sz="2800" dirty="0"/>
              <a:t>»</a:t>
            </a:r>
            <a:r>
              <a:rPr lang="lv-LV" altLang="lv-LV" sz="2800" b="1" dirty="0"/>
              <a:t/>
            </a:r>
            <a:br>
              <a:rPr lang="lv-LV" altLang="lv-LV" sz="2800" b="1" dirty="0"/>
            </a:br>
            <a:r>
              <a:rPr lang="lv-LV" altLang="lv-LV" sz="2800" b="1" dirty="0"/>
              <a:t/>
            </a:r>
            <a:br>
              <a:rPr lang="lv-LV" altLang="lv-LV" sz="2800" b="1" dirty="0"/>
            </a:br>
            <a:r>
              <a:rPr lang="lv-LV" altLang="lv-LV" sz="2800" b="1" dirty="0"/>
              <a:t/>
            </a:r>
            <a:br>
              <a:rPr lang="lv-LV" altLang="lv-LV" sz="2800" b="1" dirty="0"/>
            </a:br>
            <a:r>
              <a:rPr lang="lv-LV" altLang="lv-LV" sz="2800" dirty="0"/>
              <a:t>«</a:t>
            </a:r>
            <a:r>
              <a:rPr lang="lv-LV" altLang="lv-LV" sz="2000" dirty="0"/>
              <a:t>COMMON RAIL (CR) IESMIDZINĀŠANAS SISTĒMA UN DEVĒJU PĀRBAUDE</a:t>
            </a:r>
            <a:r>
              <a:rPr lang="lv-LV" altLang="lv-LV" sz="2000" dirty="0" smtClean="0"/>
              <a:t>»</a:t>
            </a:r>
          </a:p>
          <a:p>
            <a:pPr marL="106363" indent="0">
              <a:buNone/>
            </a:pPr>
            <a:endParaRPr lang="lv-LV" sz="2000" dirty="0"/>
          </a:p>
          <a:p>
            <a:pPr marL="106363" indent="0">
              <a:buNone/>
            </a:pPr>
            <a:endParaRPr lang="lv-LV" sz="2000" dirty="0" smtClean="0"/>
          </a:p>
          <a:p>
            <a:pPr marL="106363" indent="0">
              <a:buNone/>
            </a:pPr>
            <a:endParaRPr lang="lv-LV" sz="2000" dirty="0"/>
          </a:p>
          <a:p>
            <a:pPr marL="106363" indent="0" algn="r">
              <a:buNone/>
            </a:pPr>
            <a:r>
              <a:rPr lang="lv-LV" sz="2000" dirty="0" err="1"/>
              <a:t>I.Ešenbergs</a:t>
            </a:r>
            <a:endParaRPr lang="lv-LV" sz="2000" dirty="0"/>
          </a:p>
          <a:p>
            <a:pPr marL="106363" indent="0" algn="r">
              <a:buNone/>
            </a:pPr>
            <a:r>
              <a:rPr lang="lv-LV" sz="2000" dirty="0"/>
              <a:t>08.01.2026</a:t>
            </a:r>
          </a:p>
        </p:txBody>
      </p:sp>
      <p:sp>
        <p:nvSpPr>
          <p:cNvPr id="4" name="Slaida numura vietturis 3"/>
          <p:cNvSpPr>
            <a:spLocks noGrp="1"/>
          </p:cNvSpPr>
          <p:nvPr>
            <p:ph type="sldNum" idx="12"/>
          </p:nvPr>
        </p:nvSpPr>
        <p:spPr/>
        <p:txBody>
          <a:bodyPr/>
          <a:lstStyle/>
          <a:p>
            <a:pPr>
              <a:defRPr/>
            </a:pPr>
            <a:fld id="{F668DE86-0CF5-4BD0-AB36-ECE17A89B4B8}" type="slidenum">
              <a:rPr lang="en-GB" smtClean="0"/>
              <a:pPr>
                <a:defRPr/>
              </a:pPr>
              <a:t>1</a:t>
            </a:fld>
            <a:endParaRPr lang="en-GB"/>
          </a:p>
        </p:txBody>
      </p:sp>
    </p:spTree>
    <p:extLst>
      <p:ext uri="{BB962C8B-B14F-4D97-AF65-F5344CB8AC3E}">
        <p14:creationId xmlns:p14="http://schemas.microsoft.com/office/powerpoint/2010/main" val="1813049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ZoneTexte 6"/>
          <p:cNvSpPr txBox="1">
            <a:spLocks noChangeArrowheads="1"/>
          </p:cNvSpPr>
          <p:nvPr/>
        </p:nvSpPr>
        <p:spPr bwMode="auto">
          <a:xfrm>
            <a:off x="290513" y="149225"/>
            <a:ext cx="6937375" cy="306388"/>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600" b="1" u="sng">
                <a:solidFill>
                  <a:schemeClr val="tx1"/>
                </a:solidFill>
                <a:latin typeface="Tahoma"/>
                <a:cs typeface="Tahoma"/>
                <a:sym typeface="Tahoma"/>
              </a:rPr>
              <a:t>B07. The Deutz engine and emissions compliance</a:t>
            </a:r>
          </a:p>
        </p:txBody>
      </p:sp>
      <p:sp>
        <p:nvSpPr>
          <p:cNvPr id="20482" name="ZoneTexte 28"/>
          <p:cNvSpPr txBox="1">
            <a:spLocks noChangeArrowheads="1"/>
          </p:cNvSpPr>
          <p:nvPr/>
        </p:nvSpPr>
        <p:spPr bwMode="auto">
          <a:xfrm>
            <a:off x="396875" y="958850"/>
            <a:ext cx="5908675" cy="333375"/>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b="1" u="sng">
                <a:solidFill>
                  <a:schemeClr val="tx1"/>
                </a:solidFill>
                <a:latin typeface="Tahoma"/>
                <a:cs typeface="Tahoma"/>
                <a:sym typeface="Tahoma"/>
              </a:rPr>
              <a:t>Possible technical solutions</a:t>
            </a:r>
          </a:p>
        </p:txBody>
      </p:sp>
      <p:sp>
        <p:nvSpPr>
          <p:cNvPr id="5" name="Rectangle 3"/>
          <p:cNvSpPr txBox="1">
            <a:spLocks noChangeArrowheads="1"/>
          </p:cNvSpPr>
          <p:nvPr/>
        </p:nvSpPr>
        <p:spPr>
          <a:xfrm>
            <a:off x="660400" y="4751388"/>
            <a:ext cx="6477000" cy="4775200"/>
          </a:xfrm>
          <a:prstGeom prst="rect">
            <a:avLst/>
          </a:prstGeom>
        </p:spPr>
        <p:txBody>
          <a:bodyPr/>
          <a:lstStyle/>
          <a:p>
            <a:pPr algn="just" eaLnBrk="0" hangingPunct="0">
              <a:lnSpc>
                <a:spcPct val="87000"/>
              </a:lnSpc>
              <a:spcAft>
                <a:spcPct val="15000"/>
              </a:spcAft>
              <a:buClr>
                <a:srgbClr val="000000"/>
              </a:buClr>
              <a:buSzPct val="45000"/>
              <a:buFont typeface="StarSymbol" charset="0"/>
              <a:buNone/>
              <a:defRPr/>
            </a:pPr>
            <a:endParaRPr lang="fr-FR" sz="1200" kern="0" dirty="0">
              <a:solidFill>
                <a:schemeClr val="tx1"/>
              </a:solidFill>
              <a:latin typeface="Tahoma" pitchFamily="34" charset="0"/>
              <a:cs typeface="Tahoma" pitchFamily="34" charset="0"/>
            </a:endParaRPr>
          </a:p>
          <a:p>
            <a:pPr marL="82550" indent="-82550" algn="just" eaLnBrk="0" hangingPunct="0">
              <a:lnSpc>
                <a:spcPct val="87000"/>
              </a:lnSpc>
              <a:spcAft>
                <a:spcPct val="15000"/>
              </a:spcAft>
              <a:buClr>
                <a:srgbClr val="000000"/>
              </a:buClr>
              <a:buSzPct val="45000"/>
              <a:buFont typeface="StarSymbol" charset="0"/>
              <a:buNone/>
              <a:defRPr/>
            </a:pPr>
            <a:r>
              <a:rPr lang="en-GB" sz="1200" kern="0">
                <a:solidFill>
                  <a:schemeClr val="tx1"/>
                </a:solidFill>
                <a:latin typeface="Tahoma"/>
                <a:cs typeface="Tahoma"/>
                <a:sym typeface="Tahoma"/>
              </a:rPr>
              <a:t>-	Compliance with COM II regulations is achieved by modifying injection rates while maintaining high injection pressures.</a:t>
            </a:r>
          </a:p>
          <a:p>
            <a:pPr algn="just" eaLnBrk="0" hangingPunct="0">
              <a:lnSpc>
                <a:spcPct val="87000"/>
              </a:lnSpc>
              <a:spcAft>
                <a:spcPct val="15000"/>
              </a:spcAft>
              <a:buClr>
                <a:srgbClr val="000000"/>
              </a:buClr>
              <a:buSzPct val="45000"/>
              <a:buFontTx/>
              <a:buChar char="-"/>
              <a:defRPr/>
            </a:pPr>
            <a:endParaRPr lang="fr-FR" sz="1200" kern="0" dirty="0">
              <a:solidFill>
                <a:schemeClr val="tx1"/>
              </a:solidFill>
              <a:latin typeface="Tahoma" pitchFamily="34" charset="0"/>
              <a:cs typeface="Tahoma" pitchFamily="34" charset="0"/>
            </a:endParaRPr>
          </a:p>
          <a:p>
            <a:pPr marL="82550" indent="-82550" algn="just" eaLnBrk="0" hangingPunct="0">
              <a:lnSpc>
                <a:spcPct val="87000"/>
              </a:lnSpc>
              <a:spcAft>
                <a:spcPct val="15000"/>
              </a:spcAft>
              <a:buClr>
                <a:srgbClr val="000000"/>
              </a:buClr>
              <a:buSzPct val="45000"/>
              <a:buFont typeface="StarSymbol" charset="0"/>
              <a:buNone/>
              <a:defRPr/>
            </a:pPr>
            <a:r>
              <a:rPr lang="en-GB" sz="1200" kern="0">
                <a:solidFill>
                  <a:schemeClr val="tx1"/>
                </a:solidFill>
                <a:latin typeface="Tahoma"/>
                <a:cs typeface="Tahoma"/>
                <a:sym typeface="Tahoma"/>
              </a:rPr>
              <a:t>Compliance with COM III regulations for NOx emissions is only possible with exhaust gas recirculation. </a:t>
            </a:r>
          </a:p>
          <a:p>
            <a:pPr algn="just" eaLnBrk="0" hangingPunct="0">
              <a:lnSpc>
                <a:spcPct val="87000"/>
              </a:lnSpc>
              <a:spcAft>
                <a:spcPct val="15000"/>
              </a:spcAft>
              <a:buClr>
                <a:srgbClr val="000000"/>
              </a:buClr>
              <a:buSzPct val="45000"/>
              <a:buFontTx/>
              <a:buChar char="-"/>
              <a:defRPr/>
            </a:pPr>
            <a:endParaRPr lang="fr-FR" sz="1200" kern="0" dirty="0">
              <a:solidFill>
                <a:schemeClr val="tx1"/>
              </a:solidFill>
              <a:latin typeface="Tahoma" pitchFamily="34" charset="0"/>
              <a:cs typeface="Tahoma" pitchFamily="34" charset="0"/>
            </a:endParaRPr>
          </a:p>
          <a:p>
            <a:pPr marL="107950" indent="-107950" algn="just" eaLnBrk="0" hangingPunct="0">
              <a:lnSpc>
                <a:spcPct val="87000"/>
              </a:lnSpc>
              <a:spcAft>
                <a:spcPct val="15000"/>
              </a:spcAft>
              <a:buClr>
                <a:srgbClr val="000000"/>
              </a:buClr>
              <a:buSzPct val="45000"/>
              <a:buFont typeface="StarSymbol" charset="0"/>
              <a:buNone/>
              <a:defRPr/>
            </a:pPr>
            <a:r>
              <a:rPr lang="en-GB" sz="1200" kern="0">
                <a:solidFill>
                  <a:schemeClr val="tx1"/>
                </a:solidFill>
                <a:latin typeface="Tahoma"/>
                <a:cs typeface="Tahoma"/>
                <a:sym typeface="Tahoma"/>
              </a:rPr>
              <a:t>-	To achieve compliance with IIIB regulations, a selective catalytic reduction system with urea injection is used. This solution makes it possible to eliminate the exhaust gas recirculation system. </a:t>
            </a:r>
          </a:p>
          <a:p>
            <a:pPr marL="342900" indent="-342900" algn="just" eaLnBrk="0" hangingPunct="0">
              <a:lnSpc>
                <a:spcPct val="87000"/>
              </a:lnSpc>
              <a:spcAft>
                <a:spcPct val="15000"/>
              </a:spcAft>
              <a:buClr>
                <a:srgbClr val="000000"/>
              </a:buClr>
              <a:buSzPct val="45000"/>
              <a:buFontTx/>
              <a:buChar char="•"/>
              <a:defRPr/>
            </a:pPr>
            <a:endParaRPr lang="fr-FR" sz="1200" kern="0" dirty="0">
              <a:solidFill>
                <a:schemeClr val="tx1"/>
              </a:solidFill>
              <a:latin typeface="Tahoma" pitchFamily="34" charset="0"/>
              <a:cs typeface="Tahoma" pitchFamily="34" charset="0"/>
            </a:endParaRPr>
          </a:p>
          <a:p>
            <a:pPr marL="342900" indent="-342900" algn="just" eaLnBrk="0" hangingPunct="0">
              <a:lnSpc>
                <a:spcPct val="87000"/>
              </a:lnSpc>
              <a:spcAft>
                <a:spcPct val="15000"/>
              </a:spcAft>
              <a:buClr>
                <a:srgbClr val="000000"/>
              </a:buClr>
              <a:buSzPct val="45000"/>
              <a:buFont typeface="StarSymbol" charset="0"/>
              <a:buNone/>
              <a:defRPr/>
            </a:pPr>
            <a:r>
              <a:rPr lang="en-GB" sz="1200" b="1" u="sng" kern="0">
                <a:solidFill>
                  <a:schemeClr val="tx1"/>
                </a:solidFill>
                <a:latin typeface="Tahoma"/>
                <a:cs typeface="Tahoma"/>
                <a:sym typeface="Tahoma"/>
              </a:rPr>
              <a:t>Reducing NOx emissions:</a:t>
            </a:r>
          </a:p>
          <a:p>
            <a:pPr algn="just" eaLnBrk="0" hangingPunct="0">
              <a:lnSpc>
                <a:spcPct val="87000"/>
              </a:lnSpc>
              <a:spcAft>
                <a:spcPct val="15000"/>
              </a:spcAft>
              <a:buClr>
                <a:srgbClr val="000000"/>
              </a:buClr>
              <a:buSzPct val="45000"/>
              <a:buFont typeface="StarSymbol" charset="0"/>
              <a:buNone/>
              <a:defRPr/>
            </a:pPr>
            <a:endParaRPr lang="fr-FR" sz="1200" kern="0" dirty="0">
              <a:solidFill>
                <a:schemeClr val="tx1"/>
              </a:solidFill>
              <a:latin typeface="Tahoma" pitchFamily="34" charset="0"/>
              <a:cs typeface="Tahoma" pitchFamily="34" charset="0"/>
            </a:endParaRPr>
          </a:p>
          <a:p>
            <a:pPr algn="just" eaLnBrk="0" hangingPunct="0">
              <a:lnSpc>
                <a:spcPct val="87000"/>
              </a:lnSpc>
              <a:spcAft>
                <a:spcPct val="15000"/>
              </a:spcAft>
              <a:buClr>
                <a:srgbClr val="000000"/>
              </a:buClr>
              <a:buSzPct val="45000"/>
              <a:buFont typeface="StarSymbol" charset="0"/>
              <a:buNone/>
              <a:defRPr/>
            </a:pPr>
            <a:r>
              <a:rPr lang="en-GB" sz="1200" kern="0">
                <a:solidFill>
                  <a:schemeClr val="tx1"/>
                </a:solidFill>
                <a:latin typeface="Tahoma"/>
                <a:cs typeface="Tahoma"/>
                <a:sym typeface="Tahoma"/>
              </a:rPr>
              <a:t>NOx emissions are reduced with an after-treatment system. Urea (AdBlue) is injected into the exhaust gases before they are passed through a catalytic converter. The reaction catalysed on contact with the surface of the catalytic converter breaks NOx compounds down into H</a:t>
            </a:r>
            <a:r>
              <a:rPr lang="en-GB" sz="1200" kern="0" baseline="-25000">
                <a:solidFill>
                  <a:schemeClr val="tx1"/>
                </a:solidFill>
                <a:latin typeface="Tahoma"/>
                <a:cs typeface="Tahoma"/>
                <a:sym typeface="Tahoma"/>
              </a:rPr>
              <a:t>2</a:t>
            </a:r>
            <a:r>
              <a:rPr lang="en-GB" sz="1200" kern="0">
                <a:solidFill>
                  <a:schemeClr val="tx1"/>
                </a:solidFill>
                <a:latin typeface="Tahoma"/>
                <a:cs typeface="Tahoma"/>
                <a:sym typeface="Tahoma"/>
              </a:rPr>
              <a:t>O and N</a:t>
            </a:r>
            <a:r>
              <a:rPr lang="en-GB" sz="1200" kern="0" baseline="-25000">
                <a:solidFill>
                  <a:schemeClr val="tx1"/>
                </a:solidFill>
                <a:latin typeface="Tahoma"/>
                <a:cs typeface="Tahoma"/>
                <a:sym typeface="Tahoma"/>
              </a:rPr>
              <a:t>2</a:t>
            </a:r>
            <a:r>
              <a:rPr lang="en-GB" sz="1200" kern="0">
                <a:solidFill>
                  <a:schemeClr val="tx1"/>
                </a:solidFill>
                <a:latin typeface="Tahoma"/>
                <a:cs typeface="Tahoma"/>
                <a:sym typeface="Tahoma"/>
              </a:rPr>
              <a:t>. The SCR system is used to eliminate the NOx compounds produced during combustion. </a:t>
            </a:r>
          </a:p>
          <a:p>
            <a:pPr algn="just" eaLnBrk="0" hangingPunct="0">
              <a:lnSpc>
                <a:spcPct val="87000"/>
              </a:lnSpc>
              <a:spcAft>
                <a:spcPct val="15000"/>
              </a:spcAft>
              <a:buClr>
                <a:srgbClr val="000000"/>
              </a:buClr>
              <a:buSzPct val="45000"/>
              <a:buFont typeface="StarSymbol" charset="0"/>
              <a:buNone/>
              <a:defRPr/>
            </a:pPr>
            <a:endParaRPr lang="fr-FR" sz="1200" kern="0" dirty="0">
              <a:solidFill>
                <a:schemeClr val="tx1"/>
              </a:solidFill>
              <a:latin typeface="Tahoma" pitchFamily="34" charset="0"/>
              <a:cs typeface="Tahoma" pitchFamily="34" charset="0"/>
            </a:endParaRPr>
          </a:p>
          <a:p>
            <a:pPr marL="342900" indent="-342900" algn="just" eaLnBrk="0" hangingPunct="0">
              <a:lnSpc>
                <a:spcPct val="87000"/>
              </a:lnSpc>
              <a:spcAft>
                <a:spcPct val="15000"/>
              </a:spcAft>
              <a:buClr>
                <a:srgbClr val="000000"/>
              </a:buClr>
              <a:buSzPct val="45000"/>
              <a:buFont typeface="StarSymbol" charset="0"/>
              <a:buNone/>
              <a:defRPr/>
            </a:pPr>
            <a:r>
              <a:rPr lang="en-GB" sz="1200" b="1" u="sng" kern="0">
                <a:solidFill>
                  <a:schemeClr val="tx1"/>
                </a:solidFill>
                <a:latin typeface="Tahoma"/>
                <a:cs typeface="Tahoma"/>
                <a:sym typeface="Tahoma"/>
              </a:rPr>
              <a:t>Reduction of particulate, HC and CO emissions:</a:t>
            </a:r>
          </a:p>
          <a:p>
            <a:pPr marL="342900" indent="-342900" algn="just" eaLnBrk="0" hangingPunct="0">
              <a:lnSpc>
                <a:spcPct val="87000"/>
              </a:lnSpc>
              <a:spcAft>
                <a:spcPct val="15000"/>
              </a:spcAft>
              <a:buClr>
                <a:srgbClr val="000000"/>
              </a:buClr>
              <a:buSzPct val="45000"/>
              <a:buFontTx/>
              <a:buChar char="•"/>
              <a:defRPr/>
            </a:pPr>
            <a:endParaRPr lang="fr-FR" sz="1200" kern="0" dirty="0">
              <a:solidFill>
                <a:schemeClr val="tx1"/>
              </a:solidFill>
              <a:latin typeface="Tahoma" pitchFamily="34" charset="0"/>
              <a:cs typeface="Tahoma" pitchFamily="34" charset="0"/>
            </a:endParaRPr>
          </a:p>
          <a:p>
            <a:pPr indent="-342900" algn="just" eaLnBrk="0" hangingPunct="0">
              <a:lnSpc>
                <a:spcPct val="87000"/>
              </a:lnSpc>
              <a:spcAft>
                <a:spcPct val="15000"/>
              </a:spcAft>
              <a:buClr>
                <a:srgbClr val="000000"/>
              </a:buClr>
              <a:buSzPct val="45000"/>
              <a:buFont typeface="StarSymbol" charset="0"/>
              <a:buNone/>
              <a:defRPr/>
            </a:pPr>
            <a:r>
              <a:rPr lang="en-GB" sz="1200" kern="0">
                <a:solidFill>
                  <a:schemeClr val="tx1"/>
                </a:solidFill>
                <a:latin typeface="Tahoma"/>
                <a:cs typeface="Tahoma"/>
                <a:sym typeface="Tahoma"/>
              </a:rPr>
              <a:t>Particulate, HC and CO emissions are reduced by higher combustion temperatures, made possible by the use of urea injection to reduce NOx emissions. High combustion temperatures reduce HC and CO emissions and also reduce consumption</a:t>
            </a:r>
          </a:p>
        </p:txBody>
      </p:sp>
      <p:grpSp>
        <p:nvGrpSpPr>
          <p:cNvPr id="20484" name="Groupe 156"/>
          <p:cNvGrpSpPr>
            <a:grpSpLocks/>
          </p:cNvGrpSpPr>
          <p:nvPr/>
        </p:nvGrpSpPr>
        <p:grpSpPr bwMode="auto">
          <a:xfrm>
            <a:off x="342900" y="1606550"/>
            <a:ext cx="7397750" cy="2687638"/>
            <a:chOff x="284163" y="1481970"/>
            <a:chExt cx="9002712" cy="4657303"/>
          </a:xfrm>
        </p:grpSpPr>
        <p:sp>
          <p:nvSpPr>
            <p:cNvPr id="20485" name="Rectangle 4"/>
            <p:cNvSpPr>
              <a:spLocks noChangeArrowheads="1"/>
            </p:cNvSpPr>
            <p:nvPr/>
          </p:nvSpPr>
          <p:spPr bwMode="auto">
            <a:xfrm>
              <a:off x="457200" y="1481970"/>
              <a:ext cx="8001000" cy="392033"/>
            </a:xfrm>
            <a:prstGeom prst="rect">
              <a:avLst/>
            </a:prstGeom>
            <a:noFill/>
            <a:ln w="9525">
              <a:noFill/>
              <a:miter lim="800000"/>
              <a:headEnd/>
              <a:tailEnd/>
            </a:ln>
          </p:spPr>
          <p:txBody>
            <a:bodyPr anchor="ctr">
              <a:spAutoFit/>
            </a:bodyPr>
            <a:lstStyle/>
            <a:p>
              <a:pPr hangingPunct="0">
                <a:lnSpc>
                  <a:spcPct val="87000"/>
                </a:lnSpc>
                <a:buClr>
                  <a:srgbClr val="000000"/>
                </a:buClr>
                <a:buSzPct val="45000"/>
                <a:buFont typeface="StarSymbol"/>
                <a:buNone/>
              </a:pPr>
              <a:endParaRPr lang="fr-FR" sz="1000">
                <a:solidFill>
                  <a:schemeClr val="tx1"/>
                </a:solidFill>
                <a:latin typeface="Tahoma" pitchFamily="34" charset="0"/>
                <a:cs typeface="Tahoma" pitchFamily="34" charset="0"/>
              </a:endParaRPr>
            </a:p>
          </p:txBody>
        </p:sp>
        <p:sp>
          <p:nvSpPr>
            <p:cNvPr id="20486" name="Rectangle 10"/>
            <p:cNvSpPr>
              <a:spLocks noChangeArrowheads="1"/>
            </p:cNvSpPr>
            <p:nvPr/>
          </p:nvSpPr>
          <p:spPr bwMode="auto">
            <a:xfrm>
              <a:off x="285750" y="1928813"/>
              <a:ext cx="8215313" cy="4071937"/>
            </a:xfrm>
            <a:prstGeom prst="rect">
              <a:avLst/>
            </a:prstGeom>
            <a:gradFill rotWithShape="1">
              <a:gsLst>
                <a:gs pos="0">
                  <a:srgbClr val="FFC000"/>
                </a:gs>
                <a:gs pos="53000">
                  <a:srgbClr val="D4DEFF"/>
                </a:gs>
                <a:gs pos="83000">
                  <a:srgbClr val="D4DEFF"/>
                </a:gs>
                <a:gs pos="100000">
                  <a:srgbClr val="96AB94"/>
                </a:gs>
              </a:gsLst>
              <a:lin ang="13500000" scaled="1"/>
            </a:gradFill>
            <a:ln w="9525" algn="ctr">
              <a:solidFill>
                <a:schemeClr val="tx1"/>
              </a:solidFill>
              <a:round/>
              <a:headEnd/>
              <a:tailEnd/>
            </a:ln>
          </p:spPr>
          <p:txBody>
            <a:bodyPr/>
            <a:lstStyle/>
            <a:p>
              <a:pPr hangingPunct="0">
                <a:lnSpc>
                  <a:spcPct val="87000"/>
                </a:lnSpc>
                <a:buClr>
                  <a:srgbClr val="000000"/>
                </a:buClr>
                <a:buSzPct val="45000"/>
                <a:buFont typeface="StarSymbol"/>
                <a:buNone/>
              </a:pPr>
              <a:endParaRPr lang="fr-FR" sz="1000">
                <a:latin typeface="Tahoma" pitchFamily="34" charset="0"/>
                <a:cs typeface="Tahoma" pitchFamily="34" charset="0"/>
              </a:endParaRPr>
            </a:p>
          </p:txBody>
        </p:sp>
        <p:cxnSp>
          <p:nvCxnSpPr>
            <p:cNvPr id="20487" name="Connecteur droit avec flèche 12"/>
            <p:cNvCxnSpPr>
              <a:cxnSpLocks noChangeShapeType="1"/>
            </p:cNvCxnSpPr>
            <p:nvPr/>
          </p:nvCxnSpPr>
          <p:spPr bwMode="auto">
            <a:xfrm rot="5400000" flipH="1" flipV="1">
              <a:off x="-1893887" y="3821113"/>
              <a:ext cx="4357687" cy="1587"/>
            </a:xfrm>
            <a:prstGeom prst="straightConnector1">
              <a:avLst/>
            </a:prstGeom>
            <a:noFill/>
            <a:ln w="28575" algn="ctr">
              <a:solidFill>
                <a:schemeClr val="tx1"/>
              </a:solidFill>
              <a:round/>
              <a:headEnd/>
              <a:tailEnd type="arrow" w="med" len="med"/>
            </a:ln>
          </p:spPr>
        </p:cxnSp>
        <p:cxnSp>
          <p:nvCxnSpPr>
            <p:cNvPr id="20488" name="Connecteur droit avec flèche 13"/>
            <p:cNvCxnSpPr>
              <a:cxnSpLocks noChangeShapeType="1"/>
            </p:cNvCxnSpPr>
            <p:nvPr/>
          </p:nvCxnSpPr>
          <p:spPr bwMode="auto">
            <a:xfrm>
              <a:off x="285750" y="6000750"/>
              <a:ext cx="8715375" cy="1588"/>
            </a:xfrm>
            <a:prstGeom prst="straightConnector1">
              <a:avLst/>
            </a:prstGeom>
            <a:noFill/>
            <a:ln w="28575" algn="ctr">
              <a:solidFill>
                <a:schemeClr val="tx1"/>
              </a:solidFill>
              <a:round/>
              <a:headEnd/>
              <a:tailEnd type="arrow" w="med" len="med"/>
            </a:ln>
          </p:spPr>
        </p:cxnSp>
        <p:sp>
          <p:nvSpPr>
            <p:cNvPr id="20489" name="ZoneTexte 18"/>
            <p:cNvSpPr txBox="1">
              <a:spLocks noChangeArrowheads="1"/>
            </p:cNvSpPr>
            <p:nvPr/>
          </p:nvSpPr>
          <p:spPr bwMode="auto">
            <a:xfrm>
              <a:off x="8501063" y="5487987"/>
              <a:ext cx="785812" cy="392033"/>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000">
                  <a:solidFill>
                    <a:schemeClr val="tx1"/>
                  </a:solidFill>
                  <a:latin typeface="Tahoma"/>
                  <a:cs typeface="Tahoma"/>
                  <a:sym typeface="Tahoma"/>
                </a:rPr>
                <a:t>NOx</a:t>
              </a:r>
            </a:p>
          </p:txBody>
        </p:sp>
        <p:sp>
          <p:nvSpPr>
            <p:cNvPr id="20490" name="ZoneTexte 19"/>
            <p:cNvSpPr txBox="1">
              <a:spLocks noChangeArrowheads="1"/>
            </p:cNvSpPr>
            <p:nvPr/>
          </p:nvSpPr>
          <p:spPr bwMode="auto">
            <a:xfrm>
              <a:off x="428625" y="1571626"/>
              <a:ext cx="1571625" cy="392033"/>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000">
                  <a:solidFill>
                    <a:schemeClr val="tx1"/>
                  </a:solidFill>
                  <a:latin typeface="Tahoma"/>
                  <a:cs typeface="Tahoma"/>
                  <a:sym typeface="Tahoma"/>
                </a:rPr>
                <a:t>Particulate</a:t>
              </a:r>
            </a:p>
          </p:txBody>
        </p:sp>
        <p:sp>
          <p:nvSpPr>
            <p:cNvPr id="20491" name="ZoneTexte 20"/>
            <p:cNvSpPr txBox="1">
              <a:spLocks noChangeArrowheads="1"/>
            </p:cNvSpPr>
            <p:nvPr/>
          </p:nvSpPr>
          <p:spPr bwMode="auto">
            <a:xfrm>
              <a:off x="357188" y="1928813"/>
              <a:ext cx="2857500" cy="392033"/>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000">
                  <a:solidFill>
                    <a:schemeClr val="tx1"/>
                  </a:solidFill>
                  <a:latin typeface="Tahoma"/>
                  <a:cs typeface="Tahoma"/>
                  <a:sym typeface="Tahoma"/>
                </a:rPr>
                <a:t>"Cold combustion"</a:t>
              </a:r>
            </a:p>
          </p:txBody>
        </p:sp>
        <p:sp>
          <p:nvSpPr>
            <p:cNvPr id="20492" name="ZoneTexte 21"/>
            <p:cNvSpPr txBox="1">
              <a:spLocks noChangeArrowheads="1"/>
            </p:cNvSpPr>
            <p:nvPr/>
          </p:nvSpPr>
          <p:spPr bwMode="auto">
            <a:xfrm>
              <a:off x="5572125" y="5591176"/>
              <a:ext cx="2857500" cy="392033"/>
            </a:xfrm>
            <a:prstGeom prst="rect">
              <a:avLst/>
            </a:prstGeom>
            <a:noFill/>
            <a:ln w="9525">
              <a:noFill/>
              <a:miter lim="800000"/>
              <a:headEnd/>
              <a:tailEnd/>
            </a:ln>
          </p:spPr>
          <p:txBody>
            <a:bodyPr>
              <a:spAutoFit/>
            </a:bodyPr>
            <a:lstStyle/>
            <a:p>
              <a:pPr algn="r" hangingPunct="0">
                <a:lnSpc>
                  <a:spcPct val="87000"/>
                </a:lnSpc>
                <a:buClr>
                  <a:srgbClr val="000000"/>
                </a:buClr>
                <a:buSzPct val="45000"/>
                <a:buFont typeface="StarSymbol"/>
                <a:buNone/>
              </a:pPr>
              <a:r>
                <a:rPr lang="en-GB" sz="1000">
                  <a:solidFill>
                    <a:schemeClr val="tx1"/>
                  </a:solidFill>
                  <a:latin typeface="Tahoma"/>
                  <a:cs typeface="Tahoma"/>
                  <a:sym typeface="Tahoma"/>
                </a:rPr>
                <a:t>"Hot combustion"</a:t>
              </a:r>
            </a:p>
          </p:txBody>
        </p:sp>
        <p:grpSp>
          <p:nvGrpSpPr>
            <p:cNvPr id="20493" name="Groupe 52"/>
            <p:cNvGrpSpPr>
              <a:grpSpLocks/>
            </p:cNvGrpSpPr>
            <p:nvPr/>
          </p:nvGrpSpPr>
          <p:grpSpPr bwMode="auto">
            <a:xfrm>
              <a:off x="285750" y="5283202"/>
              <a:ext cx="857250" cy="856071"/>
              <a:chOff x="285720" y="5282999"/>
              <a:chExt cx="857256" cy="856332"/>
            </a:xfrm>
          </p:grpSpPr>
          <p:sp>
            <p:nvSpPr>
              <p:cNvPr id="20506" name="Rectangle 24"/>
              <p:cNvSpPr>
                <a:spLocks noChangeArrowheads="1"/>
              </p:cNvSpPr>
              <p:nvPr/>
            </p:nvSpPr>
            <p:spPr bwMode="auto">
              <a:xfrm>
                <a:off x="285720" y="5286388"/>
                <a:ext cx="785818" cy="714380"/>
              </a:xfrm>
              <a:prstGeom prst="rect">
                <a:avLst/>
              </a:prstGeom>
              <a:solidFill>
                <a:srgbClr val="92D050"/>
              </a:solidFill>
              <a:ln w="9525" algn="ctr">
                <a:solidFill>
                  <a:schemeClr val="tx1"/>
                </a:solidFill>
                <a:round/>
                <a:headEnd/>
                <a:tailEnd/>
              </a:ln>
            </p:spPr>
            <p:txBody>
              <a:bodyPr/>
              <a:lstStyle/>
              <a:p>
                <a:pPr hangingPunct="0">
                  <a:lnSpc>
                    <a:spcPct val="87000"/>
                  </a:lnSpc>
                  <a:buClr>
                    <a:srgbClr val="000000"/>
                  </a:buClr>
                  <a:buSzPct val="45000"/>
                  <a:buFont typeface="StarSymbol"/>
                  <a:buNone/>
                </a:pPr>
                <a:endParaRPr lang="fr-FR" sz="1000">
                  <a:latin typeface="Tahoma" pitchFamily="34" charset="0"/>
                  <a:cs typeface="Tahoma" pitchFamily="34" charset="0"/>
                </a:endParaRPr>
              </a:p>
            </p:txBody>
          </p:sp>
          <p:sp>
            <p:nvSpPr>
              <p:cNvPr id="20507" name="ZoneTexte 30"/>
              <p:cNvSpPr txBox="1">
                <a:spLocks noChangeArrowheads="1"/>
              </p:cNvSpPr>
              <p:nvPr/>
            </p:nvSpPr>
            <p:spPr bwMode="auto">
              <a:xfrm>
                <a:off x="357157" y="5282999"/>
                <a:ext cx="785819" cy="856332"/>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000">
                    <a:solidFill>
                      <a:schemeClr val="tx1"/>
                    </a:solidFill>
                    <a:latin typeface="Tahoma"/>
                    <a:cs typeface="Tahoma"/>
                    <a:sym typeface="Tahoma"/>
                  </a:rPr>
                  <a:t>Tier4i</a:t>
                </a:r>
              </a:p>
              <a:p>
                <a:pPr hangingPunct="0">
                  <a:lnSpc>
                    <a:spcPct val="87000"/>
                  </a:lnSpc>
                  <a:buClr>
                    <a:srgbClr val="000000"/>
                  </a:buClr>
                  <a:buSzPct val="45000"/>
                  <a:buFont typeface="StarSymbol"/>
                  <a:buNone/>
                </a:pPr>
                <a:r>
                  <a:rPr lang="en-GB" sz="1000">
                    <a:solidFill>
                      <a:schemeClr val="tx1"/>
                    </a:solidFill>
                    <a:latin typeface="Tahoma"/>
                    <a:cs typeface="Tahoma"/>
                    <a:sym typeface="Tahoma"/>
                  </a:rPr>
                  <a:t>Stage IIIB</a:t>
                </a:r>
              </a:p>
            </p:txBody>
          </p:sp>
        </p:grpSp>
        <p:sp>
          <p:nvSpPr>
            <p:cNvPr id="20494" name="ZoneTexte 32"/>
            <p:cNvSpPr txBox="1">
              <a:spLocks noChangeArrowheads="1"/>
            </p:cNvSpPr>
            <p:nvPr/>
          </p:nvSpPr>
          <p:spPr bwMode="auto">
            <a:xfrm>
              <a:off x="5929313" y="2214563"/>
              <a:ext cx="1643062" cy="392033"/>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000">
                  <a:solidFill>
                    <a:schemeClr val="tx1"/>
                  </a:solidFill>
                  <a:latin typeface="Tahoma"/>
                  <a:cs typeface="Tahoma"/>
                  <a:sym typeface="Tahoma"/>
                </a:rPr>
                <a:t>Euro I, Tier I</a:t>
              </a:r>
            </a:p>
          </p:txBody>
        </p:sp>
        <p:cxnSp>
          <p:nvCxnSpPr>
            <p:cNvPr id="20495" name="Connecteur droit avec flèche 168"/>
            <p:cNvCxnSpPr>
              <a:cxnSpLocks noChangeShapeType="1"/>
            </p:cNvCxnSpPr>
            <p:nvPr/>
          </p:nvCxnSpPr>
          <p:spPr bwMode="auto">
            <a:xfrm rot="10800000" flipV="1">
              <a:off x="3357563" y="3286125"/>
              <a:ext cx="1857375" cy="1000125"/>
            </a:xfrm>
            <a:prstGeom prst="straightConnector1">
              <a:avLst/>
            </a:prstGeom>
            <a:noFill/>
            <a:ln w="25400" algn="ctr">
              <a:solidFill>
                <a:schemeClr val="tx1"/>
              </a:solidFill>
              <a:round/>
              <a:headEnd/>
              <a:tailEnd type="arrow" w="med" len="med"/>
            </a:ln>
          </p:spPr>
        </p:cxnSp>
        <p:sp>
          <p:nvSpPr>
            <p:cNvPr id="20496" name="ZoneTexte 169"/>
            <p:cNvSpPr txBox="1">
              <a:spLocks noChangeArrowheads="1"/>
            </p:cNvSpPr>
            <p:nvPr/>
          </p:nvSpPr>
          <p:spPr bwMode="auto">
            <a:xfrm>
              <a:off x="3214689" y="3000376"/>
              <a:ext cx="1714500" cy="624002"/>
            </a:xfrm>
            <a:prstGeom prst="rect">
              <a:avLst/>
            </a:prstGeom>
            <a:noFill/>
            <a:ln w="9525">
              <a:noFill/>
              <a:miter lim="800000"/>
              <a:headEnd/>
              <a:tailEnd/>
            </a:ln>
          </p:spPr>
          <p:txBody>
            <a:bodyPr>
              <a:spAutoFit/>
            </a:bodyPr>
            <a:lstStyle/>
            <a:p>
              <a:pPr algn="ctr" hangingPunct="0">
                <a:lnSpc>
                  <a:spcPct val="87000"/>
                </a:lnSpc>
                <a:buClr>
                  <a:srgbClr val="000000"/>
                </a:buClr>
                <a:buSzPct val="45000"/>
                <a:buFont typeface="StarSymbol"/>
                <a:buNone/>
              </a:pPr>
              <a:r>
                <a:rPr lang="en-GB" sz="1000">
                  <a:solidFill>
                    <a:schemeClr val="tx1"/>
                  </a:solidFill>
                  <a:latin typeface="Tahoma"/>
                  <a:cs typeface="Tahoma"/>
                  <a:sym typeface="Tahoma"/>
                </a:rPr>
                <a:t>Optimisation of combustion with EGR</a:t>
              </a:r>
              <a:endParaRPr lang="fr-FR" sz="1000">
                <a:solidFill>
                  <a:schemeClr val="tx1"/>
                </a:solidFill>
                <a:latin typeface="Tahoma" pitchFamily="34" charset="0"/>
                <a:cs typeface="Tahoma" pitchFamily="34" charset="0"/>
              </a:endParaRPr>
            </a:p>
          </p:txBody>
        </p:sp>
        <p:sp>
          <p:nvSpPr>
            <p:cNvPr id="20497" name="ZoneTexte 170"/>
            <p:cNvSpPr txBox="1">
              <a:spLocks noChangeArrowheads="1"/>
            </p:cNvSpPr>
            <p:nvPr/>
          </p:nvSpPr>
          <p:spPr bwMode="auto">
            <a:xfrm>
              <a:off x="2143124" y="4286249"/>
              <a:ext cx="1071563" cy="624053"/>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000">
                  <a:solidFill>
                    <a:schemeClr val="tx1"/>
                  </a:solidFill>
                  <a:latin typeface="Tahoma"/>
                  <a:cs typeface="Tahoma"/>
                  <a:sym typeface="Tahoma"/>
                </a:rPr>
                <a:t>Euro IIIa</a:t>
              </a:r>
              <a:endParaRPr lang="it-IT" sz="1000">
                <a:solidFill>
                  <a:schemeClr val="tx1"/>
                </a:solidFill>
                <a:latin typeface="Tahoma" pitchFamily="34" charset="0"/>
                <a:cs typeface="Tahoma" pitchFamily="34" charset="0"/>
                <a:sym typeface="Tahoma" pitchFamily="34" charset="0"/>
              </a:endParaRPr>
            </a:p>
            <a:p>
              <a:pPr hangingPunct="0">
                <a:lnSpc>
                  <a:spcPct val="87000"/>
                </a:lnSpc>
                <a:buClr>
                  <a:srgbClr val="000000"/>
                </a:buClr>
                <a:buSzPct val="45000"/>
                <a:buFont typeface="StarSymbol"/>
                <a:buNone/>
              </a:pPr>
              <a:r>
                <a:rPr lang="en-GB" sz="1000">
                  <a:solidFill>
                    <a:schemeClr val="tx1"/>
                  </a:solidFill>
                  <a:latin typeface="Tahoma"/>
                  <a:cs typeface="Tahoma"/>
                  <a:sym typeface="Tahoma"/>
                </a:rPr>
                <a:t> Tier 3</a:t>
              </a:r>
            </a:p>
          </p:txBody>
        </p:sp>
        <p:cxnSp>
          <p:nvCxnSpPr>
            <p:cNvPr id="20498" name="Connecteur droit avec flèche 171"/>
            <p:cNvCxnSpPr>
              <a:cxnSpLocks noChangeShapeType="1"/>
            </p:cNvCxnSpPr>
            <p:nvPr/>
          </p:nvCxnSpPr>
          <p:spPr bwMode="auto">
            <a:xfrm rot="10800000">
              <a:off x="1143000" y="2714625"/>
              <a:ext cx="1928813" cy="1500188"/>
            </a:xfrm>
            <a:prstGeom prst="straightConnector1">
              <a:avLst/>
            </a:prstGeom>
            <a:noFill/>
            <a:ln w="44450" algn="ctr">
              <a:solidFill>
                <a:srgbClr val="0070C0"/>
              </a:solidFill>
              <a:round/>
              <a:headEnd/>
              <a:tailEnd type="arrow" w="med" len="med"/>
            </a:ln>
          </p:spPr>
        </p:cxnSp>
        <p:cxnSp>
          <p:nvCxnSpPr>
            <p:cNvPr id="20499" name="Connecteur droit avec flèche 172"/>
            <p:cNvCxnSpPr>
              <a:cxnSpLocks noChangeShapeType="1"/>
            </p:cNvCxnSpPr>
            <p:nvPr/>
          </p:nvCxnSpPr>
          <p:spPr bwMode="auto">
            <a:xfrm rot="5400000">
              <a:off x="-108744" y="3964782"/>
              <a:ext cx="2359025" cy="1588"/>
            </a:xfrm>
            <a:prstGeom prst="straightConnector1">
              <a:avLst/>
            </a:prstGeom>
            <a:noFill/>
            <a:ln w="44450" algn="ctr">
              <a:solidFill>
                <a:srgbClr val="0070C0"/>
              </a:solidFill>
              <a:round/>
              <a:headEnd/>
              <a:tailEnd type="arrow" w="med" len="med"/>
            </a:ln>
          </p:spPr>
        </p:cxnSp>
        <p:cxnSp>
          <p:nvCxnSpPr>
            <p:cNvPr id="20500" name="Connecteur droit avec flèche 173"/>
            <p:cNvCxnSpPr>
              <a:cxnSpLocks noChangeShapeType="1"/>
            </p:cNvCxnSpPr>
            <p:nvPr/>
          </p:nvCxnSpPr>
          <p:spPr bwMode="auto">
            <a:xfrm>
              <a:off x="3500438" y="4357688"/>
              <a:ext cx="2786062" cy="928687"/>
            </a:xfrm>
            <a:prstGeom prst="straightConnector1">
              <a:avLst/>
            </a:prstGeom>
            <a:noFill/>
            <a:ln w="44450" algn="ctr">
              <a:solidFill>
                <a:srgbClr val="FF0000"/>
              </a:solidFill>
              <a:round/>
              <a:headEnd/>
              <a:tailEnd type="arrow" w="med" len="med"/>
            </a:ln>
          </p:spPr>
        </p:cxnSp>
        <p:cxnSp>
          <p:nvCxnSpPr>
            <p:cNvPr id="20501" name="Connecteur droit avec flèche 174"/>
            <p:cNvCxnSpPr>
              <a:cxnSpLocks noChangeShapeType="1"/>
            </p:cNvCxnSpPr>
            <p:nvPr/>
          </p:nvCxnSpPr>
          <p:spPr bwMode="auto">
            <a:xfrm rot="10800000">
              <a:off x="1143000" y="5286375"/>
              <a:ext cx="4714875" cy="1588"/>
            </a:xfrm>
            <a:prstGeom prst="straightConnector1">
              <a:avLst/>
            </a:prstGeom>
            <a:noFill/>
            <a:ln w="44450" algn="ctr">
              <a:solidFill>
                <a:srgbClr val="FF0000"/>
              </a:solidFill>
              <a:round/>
              <a:headEnd/>
              <a:tailEnd type="arrow" w="med" len="med"/>
            </a:ln>
          </p:spPr>
        </p:cxnSp>
        <p:sp>
          <p:nvSpPr>
            <p:cNvPr id="20502" name="ZoneTexte 175"/>
            <p:cNvSpPr txBox="1">
              <a:spLocks noChangeArrowheads="1"/>
            </p:cNvSpPr>
            <p:nvPr/>
          </p:nvSpPr>
          <p:spPr bwMode="auto">
            <a:xfrm>
              <a:off x="428625" y="3500437"/>
              <a:ext cx="571500" cy="392033"/>
            </a:xfrm>
            <a:prstGeom prst="rect">
              <a:avLst/>
            </a:prstGeom>
            <a:noFill/>
            <a:ln w="9525">
              <a:noFill/>
              <a:miter lim="800000"/>
              <a:headEnd/>
              <a:tailEnd/>
            </a:ln>
          </p:spPr>
          <p:txBody>
            <a:bodyPr>
              <a:spAutoFit/>
            </a:bodyPr>
            <a:lstStyle/>
            <a:p>
              <a:pPr algn="ctr" hangingPunct="0">
                <a:lnSpc>
                  <a:spcPct val="87000"/>
                </a:lnSpc>
                <a:buClr>
                  <a:srgbClr val="000000"/>
                </a:buClr>
                <a:buSzPct val="45000"/>
                <a:buFont typeface="StarSymbol"/>
                <a:buNone/>
              </a:pPr>
              <a:r>
                <a:rPr lang="en-GB" sz="1000">
                  <a:solidFill>
                    <a:schemeClr val="tx1"/>
                  </a:solidFill>
                  <a:latin typeface="Tahoma"/>
                  <a:cs typeface="Tahoma"/>
                  <a:sym typeface="Tahoma"/>
                </a:rPr>
                <a:t>DPF</a:t>
              </a:r>
            </a:p>
          </p:txBody>
        </p:sp>
        <p:sp>
          <p:nvSpPr>
            <p:cNvPr id="20503" name="ZoneTexte 176"/>
            <p:cNvSpPr txBox="1">
              <a:spLocks noChangeArrowheads="1"/>
            </p:cNvSpPr>
            <p:nvPr/>
          </p:nvSpPr>
          <p:spPr bwMode="auto">
            <a:xfrm>
              <a:off x="2714624" y="5357813"/>
              <a:ext cx="1285875" cy="392033"/>
            </a:xfrm>
            <a:prstGeom prst="rect">
              <a:avLst/>
            </a:prstGeom>
            <a:noFill/>
            <a:ln w="9525">
              <a:noFill/>
              <a:miter lim="800000"/>
              <a:headEnd/>
              <a:tailEnd/>
            </a:ln>
          </p:spPr>
          <p:txBody>
            <a:bodyPr>
              <a:spAutoFit/>
            </a:bodyPr>
            <a:lstStyle/>
            <a:p>
              <a:pPr algn="ctr" hangingPunct="0">
                <a:lnSpc>
                  <a:spcPct val="87000"/>
                </a:lnSpc>
                <a:buClr>
                  <a:srgbClr val="000000"/>
                </a:buClr>
                <a:buSzPct val="45000"/>
                <a:buFont typeface="StarSymbol"/>
                <a:buNone/>
              </a:pPr>
              <a:r>
                <a:rPr lang="en-GB" sz="1000">
                  <a:solidFill>
                    <a:schemeClr val="tx1"/>
                  </a:solidFill>
                  <a:latin typeface="Tahoma"/>
                  <a:cs typeface="Tahoma"/>
                  <a:sym typeface="Tahoma"/>
                </a:rPr>
                <a:t>SCR</a:t>
              </a:r>
            </a:p>
          </p:txBody>
        </p:sp>
        <p:sp>
          <p:nvSpPr>
            <p:cNvPr id="20504" name="ZoneTexte 177"/>
            <p:cNvSpPr txBox="1">
              <a:spLocks noChangeArrowheads="1"/>
            </p:cNvSpPr>
            <p:nvPr/>
          </p:nvSpPr>
          <p:spPr bwMode="auto">
            <a:xfrm>
              <a:off x="1643064" y="2547938"/>
              <a:ext cx="1071562" cy="624002"/>
            </a:xfrm>
            <a:prstGeom prst="rect">
              <a:avLst/>
            </a:prstGeom>
            <a:noFill/>
            <a:ln w="9525">
              <a:noFill/>
              <a:miter lim="800000"/>
              <a:headEnd/>
              <a:tailEnd/>
            </a:ln>
          </p:spPr>
          <p:txBody>
            <a:bodyPr>
              <a:spAutoFit/>
            </a:bodyPr>
            <a:lstStyle/>
            <a:p>
              <a:pPr algn="ctr" hangingPunct="0">
                <a:lnSpc>
                  <a:spcPct val="87000"/>
                </a:lnSpc>
                <a:buClr>
                  <a:srgbClr val="000000"/>
                </a:buClr>
                <a:buSzPct val="45000"/>
                <a:buFont typeface="StarSymbol"/>
                <a:buNone/>
              </a:pPr>
              <a:r>
                <a:rPr lang="en-GB" sz="1000">
                  <a:solidFill>
                    <a:schemeClr val="tx1"/>
                  </a:solidFill>
                  <a:latin typeface="Tahoma"/>
                  <a:cs typeface="Tahoma"/>
                  <a:sym typeface="Tahoma"/>
                </a:rPr>
                <a:t>EGR injection</a:t>
              </a:r>
              <a:endParaRPr lang="fr-FR" sz="1000">
                <a:solidFill>
                  <a:schemeClr val="tx1"/>
                </a:solidFill>
                <a:latin typeface="Tahoma" pitchFamily="34" charset="0"/>
                <a:cs typeface="Tahoma" pitchFamily="34" charset="0"/>
              </a:endParaRPr>
            </a:p>
          </p:txBody>
        </p:sp>
        <p:sp>
          <p:nvSpPr>
            <p:cNvPr id="20505" name="ZoneTexte 178"/>
            <p:cNvSpPr txBox="1">
              <a:spLocks noChangeArrowheads="1"/>
            </p:cNvSpPr>
            <p:nvPr/>
          </p:nvSpPr>
          <p:spPr bwMode="auto">
            <a:xfrm>
              <a:off x="4929188" y="4286249"/>
              <a:ext cx="2071687" cy="624053"/>
            </a:xfrm>
            <a:prstGeom prst="rect">
              <a:avLst/>
            </a:prstGeom>
            <a:noFill/>
            <a:ln w="9525">
              <a:noFill/>
              <a:miter lim="800000"/>
              <a:headEnd/>
              <a:tailEnd/>
            </a:ln>
          </p:spPr>
          <p:txBody>
            <a:bodyPr>
              <a:spAutoFit/>
            </a:bodyPr>
            <a:lstStyle/>
            <a:p>
              <a:pPr algn="ctr" hangingPunct="0">
                <a:lnSpc>
                  <a:spcPct val="87000"/>
                </a:lnSpc>
                <a:buClr>
                  <a:srgbClr val="000000"/>
                </a:buClr>
                <a:buSzPct val="45000"/>
                <a:buFont typeface="StarSymbol"/>
                <a:buNone/>
              </a:pPr>
              <a:r>
                <a:rPr lang="en-GB" sz="1000">
                  <a:solidFill>
                    <a:schemeClr val="tx1"/>
                  </a:solidFill>
                  <a:latin typeface="Tahoma"/>
                  <a:cs typeface="Tahoma"/>
                  <a:sym typeface="Tahoma"/>
                </a:rPr>
                <a:t>Higher engine temp.</a:t>
              </a:r>
            </a:p>
            <a:p>
              <a:pPr algn="ctr" hangingPunct="0">
                <a:lnSpc>
                  <a:spcPct val="87000"/>
                </a:lnSpc>
                <a:buClr>
                  <a:srgbClr val="000000"/>
                </a:buClr>
                <a:buSzPct val="45000"/>
                <a:buFont typeface="StarSymbol"/>
                <a:buNone/>
              </a:pPr>
              <a:r>
                <a:rPr lang="en-GB" sz="1000">
                  <a:solidFill>
                    <a:schemeClr val="tx1"/>
                  </a:solidFill>
                  <a:latin typeface="Tahoma"/>
                  <a:cs typeface="Tahoma"/>
                  <a:sym typeface="Tahoma"/>
                </a:rPr>
                <a:t>High pressure injection</a:t>
              </a:r>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ZoneTexte 6"/>
          <p:cNvSpPr txBox="1">
            <a:spLocks noChangeArrowheads="1"/>
          </p:cNvSpPr>
          <p:nvPr/>
        </p:nvSpPr>
        <p:spPr bwMode="auto">
          <a:xfrm>
            <a:off x="163513" y="134938"/>
            <a:ext cx="7178675" cy="306387"/>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600" b="1" u="sng">
                <a:solidFill>
                  <a:schemeClr val="tx1"/>
                </a:solidFill>
                <a:latin typeface="Tahoma"/>
                <a:cs typeface="Tahoma"/>
                <a:sym typeface="Tahoma"/>
              </a:rPr>
              <a:t>B07. Operating principle of Deutz Common Rail system</a:t>
            </a:r>
          </a:p>
        </p:txBody>
      </p:sp>
      <p:sp>
        <p:nvSpPr>
          <p:cNvPr id="21510" name="Rectangle 6"/>
          <p:cNvSpPr>
            <a:spLocks noChangeArrowheads="1"/>
          </p:cNvSpPr>
          <p:nvPr/>
        </p:nvSpPr>
        <p:spPr bwMode="auto">
          <a:xfrm>
            <a:off x="3944938" y="5330825"/>
            <a:ext cx="1336675" cy="131763"/>
          </a:xfrm>
          <a:prstGeom prst="rect">
            <a:avLst/>
          </a:prstGeom>
          <a:solidFill>
            <a:srgbClr val="B2B2B2"/>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511" name="Rectangle 7"/>
          <p:cNvSpPr>
            <a:spLocks noChangeArrowheads="1"/>
          </p:cNvSpPr>
          <p:nvPr/>
        </p:nvSpPr>
        <p:spPr bwMode="auto">
          <a:xfrm>
            <a:off x="4083050" y="5238750"/>
            <a:ext cx="166688" cy="255588"/>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512" name="Rectangle 8"/>
          <p:cNvSpPr>
            <a:spLocks noChangeArrowheads="1"/>
          </p:cNvSpPr>
          <p:nvPr/>
        </p:nvSpPr>
        <p:spPr bwMode="auto">
          <a:xfrm>
            <a:off x="4962525" y="5238750"/>
            <a:ext cx="160338" cy="255588"/>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513" name="Freeform 9"/>
          <p:cNvSpPr>
            <a:spLocks/>
          </p:cNvSpPr>
          <p:nvPr/>
        </p:nvSpPr>
        <p:spPr bwMode="auto">
          <a:xfrm>
            <a:off x="1463675" y="5757863"/>
            <a:ext cx="3382963" cy="393700"/>
          </a:xfrm>
          <a:custGeom>
            <a:avLst/>
            <a:gdLst>
              <a:gd name="T0" fmla="*/ 1825 w 2142"/>
              <a:gd name="T1" fmla="*/ 0 h 39"/>
              <a:gd name="T2" fmla="*/ 0 w 2142"/>
              <a:gd name="T3" fmla="*/ 0 h 39"/>
              <a:gd name="T4" fmla="*/ 0 w 2142"/>
              <a:gd name="T5" fmla="*/ 2147483647 h 39"/>
              <a:gd name="T6" fmla="*/ 0 60000 65536"/>
              <a:gd name="T7" fmla="*/ 0 60000 65536"/>
              <a:gd name="T8" fmla="*/ 0 60000 65536"/>
              <a:gd name="T9" fmla="*/ 0 w 2142"/>
              <a:gd name="T10" fmla="*/ 0 h 39"/>
              <a:gd name="T11" fmla="*/ 2142 w 2142"/>
              <a:gd name="T12" fmla="*/ 39 h 39"/>
            </a:gdLst>
            <a:ahLst/>
            <a:cxnLst>
              <a:cxn ang="T6">
                <a:pos x="T0" y="T1"/>
              </a:cxn>
              <a:cxn ang="T7">
                <a:pos x="T2" y="T3"/>
              </a:cxn>
              <a:cxn ang="T8">
                <a:pos x="T4" y="T5"/>
              </a:cxn>
            </a:cxnLst>
            <a:rect l="T9" t="T10" r="T11" b="T12"/>
            <a:pathLst>
              <a:path w="2142" h="39">
                <a:moveTo>
                  <a:pt x="2142" y="0"/>
                </a:moveTo>
                <a:lnTo>
                  <a:pt x="0" y="0"/>
                </a:lnTo>
                <a:lnTo>
                  <a:pt x="0" y="39"/>
                </a:lnTo>
              </a:path>
            </a:pathLst>
          </a:custGeom>
          <a:noFill/>
          <a:ln w="28575">
            <a:solidFill>
              <a:srgbClr val="FFCC66"/>
            </a:solidFill>
            <a:miter lim="800000"/>
            <a:headEnd/>
            <a:tailEnd/>
          </a:ln>
        </p:spPr>
        <p:txBody>
          <a:bodyPr/>
          <a:lstStyle/>
          <a:p>
            <a:endParaRPr lang="it-IT"/>
          </a:p>
        </p:txBody>
      </p:sp>
      <p:sp>
        <p:nvSpPr>
          <p:cNvPr id="21514" name="Line 10"/>
          <p:cNvSpPr>
            <a:spLocks noChangeShapeType="1"/>
          </p:cNvSpPr>
          <p:nvPr/>
        </p:nvSpPr>
        <p:spPr bwMode="auto">
          <a:xfrm>
            <a:off x="1714500" y="5045075"/>
            <a:ext cx="400050" cy="1588"/>
          </a:xfrm>
          <a:prstGeom prst="line">
            <a:avLst/>
          </a:prstGeom>
          <a:noFill/>
          <a:ln w="28575">
            <a:solidFill>
              <a:srgbClr val="66CCFF"/>
            </a:solidFill>
            <a:round/>
            <a:headEnd/>
            <a:tailEnd/>
          </a:ln>
        </p:spPr>
        <p:txBody>
          <a:bodyPr/>
          <a:lstStyle/>
          <a:p>
            <a:endParaRPr lang="it-IT"/>
          </a:p>
        </p:txBody>
      </p:sp>
      <p:sp>
        <p:nvSpPr>
          <p:cNvPr id="21515" name="Line 11"/>
          <p:cNvSpPr>
            <a:spLocks noChangeShapeType="1"/>
          </p:cNvSpPr>
          <p:nvPr/>
        </p:nvSpPr>
        <p:spPr bwMode="auto">
          <a:xfrm>
            <a:off x="2620963" y="5024438"/>
            <a:ext cx="760413" cy="9525"/>
          </a:xfrm>
          <a:prstGeom prst="line">
            <a:avLst/>
          </a:prstGeom>
          <a:noFill/>
          <a:ln w="28575">
            <a:solidFill>
              <a:srgbClr val="FF9900"/>
            </a:solidFill>
            <a:round/>
            <a:headEnd/>
            <a:tailEnd/>
          </a:ln>
        </p:spPr>
        <p:txBody>
          <a:bodyPr/>
          <a:lstStyle/>
          <a:p>
            <a:endParaRPr lang="it-IT"/>
          </a:p>
        </p:txBody>
      </p:sp>
      <p:sp>
        <p:nvSpPr>
          <p:cNvPr id="21516" name="Freeform 12"/>
          <p:cNvSpPr>
            <a:spLocks/>
          </p:cNvSpPr>
          <p:nvPr/>
        </p:nvSpPr>
        <p:spPr bwMode="auto">
          <a:xfrm>
            <a:off x="4105275" y="4200525"/>
            <a:ext cx="109538" cy="123825"/>
          </a:xfrm>
          <a:custGeom>
            <a:avLst/>
            <a:gdLst>
              <a:gd name="T0" fmla="*/ 2147483647 w 15"/>
              <a:gd name="T1" fmla="*/ 0 h 16"/>
              <a:gd name="T2" fmla="*/ 0 w 15"/>
              <a:gd name="T3" fmla="*/ 2147483647 h 16"/>
              <a:gd name="T4" fmla="*/ 0 w 15"/>
              <a:gd name="T5" fmla="*/ 2147483647 h 16"/>
              <a:gd name="T6" fmla="*/ 2147483647 w 15"/>
              <a:gd name="T7" fmla="*/ 2147483647 h 16"/>
              <a:gd name="T8" fmla="*/ 2147483647 w 15"/>
              <a:gd name="T9" fmla="*/ 2147483647 h 16"/>
              <a:gd name="T10" fmla="*/ 2147483647 w 15"/>
              <a:gd name="T11" fmla="*/ 2147483647 h 16"/>
              <a:gd name="T12" fmla="*/ 2147483647 w 15"/>
              <a:gd name="T13" fmla="*/ 2147483647 h 16"/>
              <a:gd name="T14" fmla="*/ 2147483647 w 15"/>
              <a:gd name="T15" fmla="*/ 0 h 16"/>
              <a:gd name="T16" fmla="*/ 2147483647 w 15"/>
              <a:gd name="T17" fmla="*/ 0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6"/>
              <a:gd name="T29" fmla="*/ 15 w 15"/>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6">
                <a:moveTo>
                  <a:pt x="2" y="0"/>
                </a:moveTo>
                <a:cubicBezTo>
                  <a:pt x="1" y="0"/>
                  <a:pt x="0" y="1"/>
                  <a:pt x="0" y="2"/>
                </a:cubicBezTo>
                <a:lnTo>
                  <a:pt x="0" y="14"/>
                </a:lnTo>
                <a:cubicBezTo>
                  <a:pt x="0" y="15"/>
                  <a:pt x="1" y="16"/>
                  <a:pt x="2" y="16"/>
                </a:cubicBezTo>
                <a:lnTo>
                  <a:pt x="13" y="16"/>
                </a:lnTo>
                <a:cubicBezTo>
                  <a:pt x="14" y="16"/>
                  <a:pt x="15" y="15"/>
                  <a:pt x="15" y="14"/>
                </a:cubicBezTo>
                <a:lnTo>
                  <a:pt x="15" y="2"/>
                </a:lnTo>
                <a:cubicBezTo>
                  <a:pt x="15" y="1"/>
                  <a:pt x="14" y="0"/>
                  <a:pt x="13" y="0"/>
                </a:cubicBezTo>
                <a:lnTo>
                  <a:pt x="2" y="0"/>
                </a:lnTo>
                <a:close/>
              </a:path>
            </a:pathLst>
          </a:custGeom>
          <a:solidFill>
            <a:srgbClr val="DDDDDD"/>
          </a:solidFill>
          <a:ln w="6350" cap="rnd">
            <a:solidFill>
              <a:srgbClr val="000000"/>
            </a:solidFill>
            <a:round/>
            <a:headEnd/>
            <a:tailEnd/>
          </a:ln>
        </p:spPr>
        <p:txBody>
          <a:bodyPr/>
          <a:lstStyle/>
          <a:p>
            <a:endParaRPr lang="it-IT"/>
          </a:p>
        </p:txBody>
      </p:sp>
      <p:sp>
        <p:nvSpPr>
          <p:cNvPr id="21517" name="Rectangle 13"/>
          <p:cNvSpPr>
            <a:spLocks noChangeArrowheads="1"/>
          </p:cNvSpPr>
          <p:nvPr/>
        </p:nvSpPr>
        <p:spPr bwMode="auto">
          <a:xfrm>
            <a:off x="4133850" y="4200525"/>
            <a:ext cx="58738" cy="123825"/>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518" name="Rectangle 14"/>
          <p:cNvSpPr>
            <a:spLocks noChangeArrowheads="1"/>
          </p:cNvSpPr>
          <p:nvPr/>
        </p:nvSpPr>
        <p:spPr bwMode="auto">
          <a:xfrm>
            <a:off x="4003675" y="4370388"/>
            <a:ext cx="312738" cy="69850"/>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519" name="Rectangle 15"/>
          <p:cNvSpPr>
            <a:spLocks noChangeArrowheads="1"/>
          </p:cNvSpPr>
          <p:nvPr/>
        </p:nvSpPr>
        <p:spPr bwMode="auto">
          <a:xfrm>
            <a:off x="4046538" y="4440238"/>
            <a:ext cx="225425" cy="239713"/>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520" name="Rectangle 16"/>
          <p:cNvSpPr>
            <a:spLocks noChangeArrowheads="1"/>
          </p:cNvSpPr>
          <p:nvPr/>
        </p:nvSpPr>
        <p:spPr bwMode="auto">
          <a:xfrm>
            <a:off x="4068763" y="4300538"/>
            <a:ext cx="180975" cy="69850"/>
          </a:xfrm>
          <a:prstGeom prst="rect">
            <a:avLst/>
          </a:prstGeom>
          <a:solidFill>
            <a:srgbClr val="4D4D4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521" name="Rectangle 17"/>
          <p:cNvSpPr>
            <a:spLocks noChangeArrowheads="1"/>
          </p:cNvSpPr>
          <p:nvPr/>
        </p:nvSpPr>
        <p:spPr bwMode="auto">
          <a:xfrm>
            <a:off x="4119563" y="4300538"/>
            <a:ext cx="87313" cy="69850"/>
          </a:xfrm>
          <a:prstGeom prst="rect">
            <a:avLst/>
          </a:prstGeom>
          <a:solidFill>
            <a:srgbClr val="4D4D4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522" name="Freeform 18"/>
          <p:cNvSpPr>
            <a:spLocks/>
          </p:cNvSpPr>
          <p:nvPr/>
        </p:nvSpPr>
        <p:spPr bwMode="auto">
          <a:xfrm>
            <a:off x="4032250" y="4471988"/>
            <a:ext cx="254000" cy="22225"/>
          </a:xfrm>
          <a:custGeom>
            <a:avLst/>
            <a:gdLst>
              <a:gd name="T0" fmla="*/ 2147483647 w 35"/>
              <a:gd name="T1" fmla="*/ 0 h 3"/>
              <a:gd name="T2" fmla="*/ 0 w 35"/>
              <a:gd name="T3" fmla="*/ 0 h 3"/>
              <a:gd name="T4" fmla="*/ 0 w 35"/>
              <a:gd name="T5" fmla="*/ 2147483647 h 3"/>
              <a:gd name="T6" fmla="*/ 2147483647 w 35"/>
              <a:gd name="T7" fmla="*/ 2147483647 h 3"/>
              <a:gd name="T8" fmla="*/ 2147483647 w 35"/>
              <a:gd name="T9" fmla="*/ 2147483647 h 3"/>
              <a:gd name="T10" fmla="*/ 2147483647 w 35"/>
              <a:gd name="T11" fmla="*/ 2147483647 h 3"/>
              <a:gd name="T12" fmla="*/ 2147483647 w 35"/>
              <a:gd name="T13" fmla="*/ 0 h 3"/>
              <a:gd name="T14" fmla="*/ 2147483647 w 35"/>
              <a:gd name="T15" fmla="*/ 0 h 3"/>
              <a:gd name="T16" fmla="*/ 2147483647 w 35"/>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3"/>
              <a:gd name="T29" fmla="*/ 35 w 35"/>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3">
                <a:moveTo>
                  <a:pt x="1" y="0"/>
                </a:moveTo>
                <a:cubicBezTo>
                  <a:pt x="1" y="0"/>
                  <a:pt x="0" y="0"/>
                  <a:pt x="0" y="0"/>
                </a:cubicBezTo>
                <a:lnTo>
                  <a:pt x="0" y="2"/>
                </a:lnTo>
                <a:cubicBezTo>
                  <a:pt x="0" y="3"/>
                  <a:pt x="1" y="3"/>
                  <a:pt x="1" y="3"/>
                </a:cubicBezTo>
                <a:lnTo>
                  <a:pt x="34" y="3"/>
                </a:lnTo>
                <a:cubicBezTo>
                  <a:pt x="35" y="3"/>
                  <a:pt x="35" y="3"/>
                  <a:pt x="35" y="2"/>
                </a:cubicBezTo>
                <a:lnTo>
                  <a:pt x="35" y="0"/>
                </a:lnTo>
                <a:cubicBezTo>
                  <a:pt x="35" y="0"/>
                  <a:pt x="35" y="0"/>
                  <a:pt x="34" y="0"/>
                </a:cubicBezTo>
                <a:lnTo>
                  <a:pt x="1" y="0"/>
                </a:lnTo>
                <a:close/>
              </a:path>
            </a:pathLst>
          </a:custGeom>
          <a:solidFill>
            <a:srgbClr val="4D4D4D"/>
          </a:solidFill>
          <a:ln w="6350" cap="rnd">
            <a:solidFill>
              <a:srgbClr val="000000"/>
            </a:solidFill>
            <a:round/>
            <a:headEnd/>
            <a:tailEnd/>
          </a:ln>
        </p:spPr>
        <p:txBody>
          <a:bodyPr/>
          <a:lstStyle/>
          <a:p>
            <a:endParaRPr lang="it-IT"/>
          </a:p>
        </p:txBody>
      </p:sp>
      <p:sp>
        <p:nvSpPr>
          <p:cNvPr id="21523" name="Freeform 19"/>
          <p:cNvSpPr>
            <a:spLocks/>
          </p:cNvSpPr>
          <p:nvPr/>
        </p:nvSpPr>
        <p:spPr bwMode="auto">
          <a:xfrm>
            <a:off x="4083050" y="4679950"/>
            <a:ext cx="152400" cy="23813"/>
          </a:xfrm>
          <a:custGeom>
            <a:avLst/>
            <a:gdLst>
              <a:gd name="T0" fmla="*/ 2147483647 w 21"/>
              <a:gd name="T1" fmla="*/ 0 h 3"/>
              <a:gd name="T2" fmla="*/ 0 w 21"/>
              <a:gd name="T3" fmla="*/ 2147483647 h 3"/>
              <a:gd name="T4" fmla="*/ 0 w 21"/>
              <a:gd name="T5" fmla="*/ 2147483647 h 3"/>
              <a:gd name="T6" fmla="*/ 2147483647 w 21"/>
              <a:gd name="T7" fmla="*/ 2147483647 h 3"/>
              <a:gd name="T8" fmla="*/ 2147483647 w 21"/>
              <a:gd name="T9" fmla="*/ 2147483647 h 3"/>
              <a:gd name="T10" fmla="*/ 2147483647 w 21"/>
              <a:gd name="T11" fmla="*/ 2147483647 h 3"/>
              <a:gd name="T12" fmla="*/ 2147483647 w 21"/>
              <a:gd name="T13" fmla="*/ 2147483647 h 3"/>
              <a:gd name="T14" fmla="*/ 2147483647 w 21"/>
              <a:gd name="T15" fmla="*/ 0 h 3"/>
              <a:gd name="T16" fmla="*/ 2147483647 w 21"/>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3"/>
              <a:gd name="T29" fmla="*/ 21 w 21"/>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3">
                <a:moveTo>
                  <a:pt x="1" y="0"/>
                </a:moveTo>
                <a:cubicBezTo>
                  <a:pt x="0" y="0"/>
                  <a:pt x="0" y="0"/>
                  <a:pt x="0" y="1"/>
                </a:cubicBezTo>
                <a:lnTo>
                  <a:pt x="0" y="3"/>
                </a:lnTo>
                <a:cubicBezTo>
                  <a:pt x="0" y="3"/>
                  <a:pt x="0" y="3"/>
                  <a:pt x="1" y="3"/>
                </a:cubicBezTo>
                <a:lnTo>
                  <a:pt x="21" y="3"/>
                </a:lnTo>
                <a:cubicBezTo>
                  <a:pt x="21" y="3"/>
                  <a:pt x="21" y="3"/>
                  <a:pt x="21" y="3"/>
                </a:cubicBezTo>
                <a:lnTo>
                  <a:pt x="21" y="1"/>
                </a:lnTo>
                <a:cubicBezTo>
                  <a:pt x="21" y="0"/>
                  <a:pt x="21" y="0"/>
                  <a:pt x="21" y="0"/>
                </a:cubicBezTo>
                <a:lnTo>
                  <a:pt x="1" y="0"/>
                </a:lnTo>
                <a:close/>
              </a:path>
            </a:pathLst>
          </a:custGeom>
          <a:solidFill>
            <a:srgbClr val="4D4D4D"/>
          </a:solidFill>
          <a:ln w="6350" cap="rnd">
            <a:solidFill>
              <a:srgbClr val="000000"/>
            </a:solidFill>
            <a:round/>
            <a:headEnd/>
            <a:tailEnd/>
          </a:ln>
        </p:spPr>
        <p:txBody>
          <a:bodyPr/>
          <a:lstStyle/>
          <a:p>
            <a:endParaRPr lang="it-IT"/>
          </a:p>
        </p:txBody>
      </p:sp>
      <p:sp>
        <p:nvSpPr>
          <p:cNvPr id="21524" name="Freeform 20"/>
          <p:cNvSpPr>
            <a:spLocks/>
          </p:cNvSpPr>
          <p:nvPr/>
        </p:nvSpPr>
        <p:spPr bwMode="auto">
          <a:xfrm>
            <a:off x="4083050" y="4727575"/>
            <a:ext cx="152400" cy="22225"/>
          </a:xfrm>
          <a:custGeom>
            <a:avLst/>
            <a:gdLst>
              <a:gd name="T0" fmla="*/ 2147483647 w 21"/>
              <a:gd name="T1" fmla="*/ 0 h 3"/>
              <a:gd name="T2" fmla="*/ 0 w 21"/>
              <a:gd name="T3" fmla="*/ 2147483647 h 3"/>
              <a:gd name="T4" fmla="*/ 0 w 21"/>
              <a:gd name="T5" fmla="*/ 2147483647 h 3"/>
              <a:gd name="T6" fmla="*/ 2147483647 w 21"/>
              <a:gd name="T7" fmla="*/ 2147483647 h 3"/>
              <a:gd name="T8" fmla="*/ 2147483647 w 21"/>
              <a:gd name="T9" fmla="*/ 2147483647 h 3"/>
              <a:gd name="T10" fmla="*/ 2147483647 w 21"/>
              <a:gd name="T11" fmla="*/ 2147483647 h 3"/>
              <a:gd name="T12" fmla="*/ 2147483647 w 21"/>
              <a:gd name="T13" fmla="*/ 2147483647 h 3"/>
              <a:gd name="T14" fmla="*/ 2147483647 w 21"/>
              <a:gd name="T15" fmla="*/ 0 h 3"/>
              <a:gd name="T16" fmla="*/ 2147483647 w 21"/>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3"/>
              <a:gd name="T29" fmla="*/ 21 w 21"/>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3">
                <a:moveTo>
                  <a:pt x="1" y="0"/>
                </a:moveTo>
                <a:cubicBezTo>
                  <a:pt x="0" y="0"/>
                  <a:pt x="0" y="0"/>
                  <a:pt x="0" y="1"/>
                </a:cubicBezTo>
                <a:lnTo>
                  <a:pt x="0" y="3"/>
                </a:lnTo>
                <a:cubicBezTo>
                  <a:pt x="0" y="3"/>
                  <a:pt x="0" y="3"/>
                  <a:pt x="1" y="3"/>
                </a:cubicBezTo>
                <a:lnTo>
                  <a:pt x="21" y="3"/>
                </a:lnTo>
                <a:cubicBezTo>
                  <a:pt x="21" y="3"/>
                  <a:pt x="21" y="3"/>
                  <a:pt x="21" y="3"/>
                </a:cubicBezTo>
                <a:lnTo>
                  <a:pt x="21" y="1"/>
                </a:lnTo>
                <a:cubicBezTo>
                  <a:pt x="21" y="0"/>
                  <a:pt x="21" y="0"/>
                  <a:pt x="21" y="0"/>
                </a:cubicBezTo>
                <a:lnTo>
                  <a:pt x="1" y="0"/>
                </a:lnTo>
                <a:close/>
              </a:path>
            </a:pathLst>
          </a:custGeom>
          <a:solidFill>
            <a:srgbClr val="4D4D4D"/>
          </a:solidFill>
          <a:ln w="6350" cap="rnd">
            <a:solidFill>
              <a:srgbClr val="000000"/>
            </a:solidFill>
            <a:round/>
            <a:headEnd/>
            <a:tailEnd/>
          </a:ln>
        </p:spPr>
        <p:txBody>
          <a:bodyPr/>
          <a:lstStyle/>
          <a:p>
            <a:endParaRPr lang="it-IT"/>
          </a:p>
        </p:txBody>
      </p:sp>
      <p:sp>
        <p:nvSpPr>
          <p:cNvPr id="21525" name="Freeform 21"/>
          <p:cNvSpPr>
            <a:spLocks/>
          </p:cNvSpPr>
          <p:nvPr/>
        </p:nvSpPr>
        <p:spPr bwMode="auto">
          <a:xfrm>
            <a:off x="4083050" y="4773613"/>
            <a:ext cx="152400" cy="23813"/>
          </a:xfrm>
          <a:custGeom>
            <a:avLst/>
            <a:gdLst>
              <a:gd name="T0" fmla="*/ 2147483647 w 21"/>
              <a:gd name="T1" fmla="*/ 0 h 3"/>
              <a:gd name="T2" fmla="*/ 0 w 21"/>
              <a:gd name="T3" fmla="*/ 2147483647 h 3"/>
              <a:gd name="T4" fmla="*/ 0 w 21"/>
              <a:gd name="T5" fmla="*/ 2147483647 h 3"/>
              <a:gd name="T6" fmla="*/ 2147483647 w 21"/>
              <a:gd name="T7" fmla="*/ 2147483647 h 3"/>
              <a:gd name="T8" fmla="*/ 2147483647 w 21"/>
              <a:gd name="T9" fmla="*/ 2147483647 h 3"/>
              <a:gd name="T10" fmla="*/ 2147483647 w 21"/>
              <a:gd name="T11" fmla="*/ 2147483647 h 3"/>
              <a:gd name="T12" fmla="*/ 2147483647 w 21"/>
              <a:gd name="T13" fmla="*/ 2147483647 h 3"/>
              <a:gd name="T14" fmla="*/ 2147483647 w 21"/>
              <a:gd name="T15" fmla="*/ 0 h 3"/>
              <a:gd name="T16" fmla="*/ 2147483647 w 21"/>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3"/>
              <a:gd name="T29" fmla="*/ 21 w 21"/>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3">
                <a:moveTo>
                  <a:pt x="1" y="0"/>
                </a:moveTo>
                <a:cubicBezTo>
                  <a:pt x="0" y="0"/>
                  <a:pt x="0" y="1"/>
                  <a:pt x="0" y="1"/>
                </a:cubicBezTo>
                <a:lnTo>
                  <a:pt x="0" y="3"/>
                </a:lnTo>
                <a:cubicBezTo>
                  <a:pt x="0" y="3"/>
                  <a:pt x="0" y="3"/>
                  <a:pt x="1" y="3"/>
                </a:cubicBezTo>
                <a:lnTo>
                  <a:pt x="21" y="3"/>
                </a:lnTo>
                <a:cubicBezTo>
                  <a:pt x="21" y="3"/>
                  <a:pt x="21" y="3"/>
                  <a:pt x="21" y="3"/>
                </a:cubicBezTo>
                <a:lnTo>
                  <a:pt x="21" y="1"/>
                </a:lnTo>
                <a:cubicBezTo>
                  <a:pt x="21" y="1"/>
                  <a:pt x="21" y="0"/>
                  <a:pt x="21" y="0"/>
                </a:cubicBezTo>
                <a:lnTo>
                  <a:pt x="1" y="0"/>
                </a:lnTo>
                <a:close/>
              </a:path>
            </a:pathLst>
          </a:custGeom>
          <a:solidFill>
            <a:srgbClr val="4D4D4D"/>
          </a:solidFill>
          <a:ln w="6350" cap="rnd">
            <a:solidFill>
              <a:srgbClr val="000000"/>
            </a:solidFill>
            <a:round/>
            <a:headEnd/>
            <a:tailEnd/>
          </a:ln>
        </p:spPr>
        <p:txBody>
          <a:bodyPr/>
          <a:lstStyle/>
          <a:p>
            <a:endParaRPr lang="it-IT"/>
          </a:p>
        </p:txBody>
      </p:sp>
      <p:sp>
        <p:nvSpPr>
          <p:cNvPr id="21526" name="Freeform 22"/>
          <p:cNvSpPr>
            <a:spLocks/>
          </p:cNvSpPr>
          <p:nvPr/>
        </p:nvSpPr>
        <p:spPr bwMode="auto">
          <a:xfrm>
            <a:off x="4083050" y="4819650"/>
            <a:ext cx="152400" cy="31750"/>
          </a:xfrm>
          <a:custGeom>
            <a:avLst/>
            <a:gdLst>
              <a:gd name="T0" fmla="*/ 2147483647 w 21"/>
              <a:gd name="T1" fmla="*/ 0 h 4"/>
              <a:gd name="T2" fmla="*/ 0 w 21"/>
              <a:gd name="T3" fmla="*/ 2147483647 h 4"/>
              <a:gd name="T4" fmla="*/ 0 w 21"/>
              <a:gd name="T5" fmla="*/ 2147483647 h 4"/>
              <a:gd name="T6" fmla="*/ 2147483647 w 21"/>
              <a:gd name="T7" fmla="*/ 2147483647 h 4"/>
              <a:gd name="T8" fmla="*/ 2147483647 w 21"/>
              <a:gd name="T9" fmla="*/ 2147483647 h 4"/>
              <a:gd name="T10" fmla="*/ 2147483647 w 21"/>
              <a:gd name="T11" fmla="*/ 2147483647 h 4"/>
              <a:gd name="T12" fmla="*/ 2147483647 w 21"/>
              <a:gd name="T13" fmla="*/ 2147483647 h 4"/>
              <a:gd name="T14" fmla="*/ 2147483647 w 21"/>
              <a:gd name="T15" fmla="*/ 0 h 4"/>
              <a:gd name="T16" fmla="*/ 2147483647 w 21"/>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4"/>
              <a:gd name="T29" fmla="*/ 21 w 21"/>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4">
                <a:moveTo>
                  <a:pt x="1" y="0"/>
                </a:moveTo>
                <a:cubicBezTo>
                  <a:pt x="0" y="0"/>
                  <a:pt x="0" y="1"/>
                  <a:pt x="0" y="1"/>
                </a:cubicBezTo>
                <a:lnTo>
                  <a:pt x="0" y="3"/>
                </a:lnTo>
                <a:cubicBezTo>
                  <a:pt x="0" y="3"/>
                  <a:pt x="0" y="4"/>
                  <a:pt x="1" y="4"/>
                </a:cubicBezTo>
                <a:lnTo>
                  <a:pt x="21" y="4"/>
                </a:lnTo>
                <a:cubicBezTo>
                  <a:pt x="21" y="4"/>
                  <a:pt x="21" y="3"/>
                  <a:pt x="21" y="3"/>
                </a:cubicBezTo>
                <a:lnTo>
                  <a:pt x="21" y="1"/>
                </a:lnTo>
                <a:cubicBezTo>
                  <a:pt x="21" y="1"/>
                  <a:pt x="21" y="0"/>
                  <a:pt x="21" y="0"/>
                </a:cubicBezTo>
                <a:lnTo>
                  <a:pt x="1" y="0"/>
                </a:lnTo>
                <a:close/>
              </a:path>
            </a:pathLst>
          </a:custGeom>
          <a:solidFill>
            <a:srgbClr val="4D4D4D"/>
          </a:solidFill>
          <a:ln w="6350" cap="rnd">
            <a:solidFill>
              <a:srgbClr val="000000"/>
            </a:solidFill>
            <a:round/>
            <a:headEnd/>
            <a:tailEnd/>
          </a:ln>
        </p:spPr>
        <p:txBody>
          <a:bodyPr/>
          <a:lstStyle/>
          <a:p>
            <a:endParaRPr lang="it-IT"/>
          </a:p>
        </p:txBody>
      </p:sp>
      <p:sp>
        <p:nvSpPr>
          <p:cNvPr id="21527" name="Freeform 23"/>
          <p:cNvSpPr>
            <a:spLocks/>
          </p:cNvSpPr>
          <p:nvPr/>
        </p:nvSpPr>
        <p:spPr bwMode="auto">
          <a:xfrm>
            <a:off x="4083050" y="4873625"/>
            <a:ext cx="152400" cy="23813"/>
          </a:xfrm>
          <a:custGeom>
            <a:avLst/>
            <a:gdLst>
              <a:gd name="T0" fmla="*/ 2147483647 w 21"/>
              <a:gd name="T1" fmla="*/ 0 h 3"/>
              <a:gd name="T2" fmla="*/ 0 w 21"/>
              <a:gd name="T3" fmla="*/ 0 h 3"/>
              <a:gd name="T4" fmla="*/ 0 w 21"/>
              <a:gd name="T5" fmla="*/ 2147483647 h 3"/>
              <a:gd name="T6" fmla="*/ 2147483647 w 21"/>
              <a:gd name="T7" fmla="*/ 2147483647 h 3"/>
              <a:gd name="T8" fmla="*/ 2147483647 w 21"/>
              <a:gd name="T9" fmla="*/ 2147483647 h 3"/>
              <a:gd name="T10" fmla="*/ 2147483647 w 21"/>
              <a:gd name="T11" fmla="*/ 2147483647 h 3"/>
              <a:gd name="T12" fmla="*/ 2147483647 w 21"/>
              <a:gd name="T13" fmla="*/ 0 h 3"/>
              <a:gd name="T14" fmla="*/ 2147483647 w 21"/>
              <a:gd name="T15" fmla="*/ 0 h 3"/>
              <a:gd name="T16" fmla="*/ 2147483647 w 21"/>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3"/>
              <a:gd name="T29" fmla="*/ 21 w 21"/>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3">
                <a:moveTo>
                  <a:pt x="1" y="0"/>
                </a:moveTo>
                <a:cubicBezTo>
                  <a:pt x="0" y="0"/>
                  <a:pt x="0" y="0"/>
                  <a:pt x="0" y="0"/>
                </a:cubicBezTo>
                <a:lnTo>
                  <a:pt x="0" y="2"/>
                </a:lnTo>
                <a:cubicBezTo>
                  <a:pt x="0" y="3"/>
                  <a:pt x="0" y="3"/>
                  <a:pt x="1" y="3"/>
                </a:cubicBezTo>
                <a:lnTo>
                  <a:pt x="21" y="3"/>
                </a:lnTo>
                <a:cubicBezTo>
                  <a:pt x="21" y="3"/>
                  <a:pt x="21" y="3"/>
                  <a:pt x="21" y="2"/>
                </a:cubicBezTo>
                <a:lnTo>
                  <a:pt x="21" y="0"/>
                </a:lnTo>
                <a:cubicBezTo>
                  <a:pt x="21" y="0"/>
                  <a:pt x="21" y="0"/>
                  <a:pt x="21" y="0"/>
                </a:cubicBezTo>
                <a:lnTo>
                  <a:pt x="1" y="0"/>
                </a:lnTo>
                <a:close/>
              </a:path>
            </a:pathLst>
          </a:custGeom>
          <a:solidFill>
            <a:srgbClr val="4D4D4D"/>
          </a:solidFill>
          <a:ln w="6350" cap="rnd">
            <a:solidFill>
              <a:srgbClr val="000000"/>
            </a:solidFill>
            <a:round/>
            <a:headEnd/>
            <a:tailEnd/>
          </a:ln>
        </p:spPr>
        <p:txBody>
          <a:bodyPr/>
          <a:lstStyle/>
          <a:p>
            <a:endParaRPr lang="it-IT"/>
          </a:p>
        </p:txBody>
      </p:sp>
      <p:sp>
        <p:nvSpPr>
          <p:cNvPr id="21528" name="Freeform 24"/>
          <p:cNvSpPr>
            <a:spLocks/>
          </p:cNvSpPr>
          <p:nvPr/>
        </p:nvSpPr>
        <p:spPr bwMode="auto">
          <a:xfrm>
            <a:off x="4083050" y="4921250"/>
            <a:ext cx="152400" cy="22225"/>
          </a:xfrm>
          <a:custGeom>
            <a:avLst/>
            <a:gdLst>
              <a:gd name="T0" fmla="*/ 2147483647 w 21"/>
              <a:gd name="T1" fmla="*/ 0 h 3"/>
              <a:gd name="T2" fmla="*/ 0 w 21"/>
              <a:gd name="T3" fmla="*/ 0 h 3"/>
              <a:gd name="T4" fmla="*/ 0 w 21"/>
              <a:gd name="T5" fmla="*/ 2147483647 h 3"/>
              <a:gd name="T6" fmla="*/ 2147483647 w 21"/>
              <a:gd name="T7" fmla="*/ 2147483647 h 3"/>
              <a:gd name="T8" fmla="*/ 2147483647 w 21"/>
              <a:gd name="T9" fmla="*/ 2147483647 h 3"/>
              <a:gd name="T10" fmla="*/ 2147483647 w 21"/>
              <a:gd name="T11" fmla="*/ 2147483647 h 3"/>
              <a:gd name="T12" fmla="*/ 2147483647 w 21"/>
              <a:gd name="T13" fmla="*/ 0 h 3"/>
              <a:gd name="T14" fmla="*/ 2147483647 w 21"/>
              <a:gd name="T15" fmla="*/ 0 h 3"/>
              <a:gd name="T16" fmla="*/ 2147483647 w 21"/>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3"/>
              <a:gd name="T29" fmla="*/ 21 w 21"/>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3">
                <a:moveTo>
                  <a:pt x="1" y="0"/>
                </a:moveTo>
                <a:cubicBezTo>
                  <a:pt x="0" y="0"/>
                  <a:pt x="0" y="0"/>
                  <a:pt x="0" y="0"/>
                </a:cubicBezTo>
                <a:lnTo>
                  <a:pt x="0" y="2"/>
                </a:lnTo>
                <a:cubicBezTo>
                  <a:pt x="0" y="3"/>
                  <a:pt x="0" y="3"/>
                  <a:pt x="1" y="3"/>
                </a:cubicBezTo>
                <a:lnTo>
                  <a:pt x="21" y="3"/>
                </a:lnTo>
                <a:cubicBezTo>
                  <a:pt x="21" y="3"/>
                  <a:pt x="21" y="3"/>
                  <a:pt x="21" y="2"/>
                </a:cubicBezTo>
                <a:lnTo>
                  <a:pt x="21" y="0"/>
                </a:lnTo>
                <a:cubicBezTo>
                  <a:pt x="21" y="0"/>
                  <a:pt x="21" y="0"/>
                  <a:pt x="21" y="0"/>
                </a:cubicBezTo>
                <a:lnTo>
                  <a:pt x="1" y="0"/>
                </a:lnTo>
                <a:close/>
              </a:path>
            </a:pathLst>
          </a:custGeom>
          <a:solidFill>
            <a:srgbClr val="4D4D4D"/>
          </a:solidFill>
          <a:ln w="6350" cap="rnd">
            <a:solidFill>
              <a:srgbClr val="000000"/>
            </a:solidFill>
            <a:round/>
            <a:headEnd/>
            <a:tailEnd/>
          </a:ln>
        </p:spPr>
        <p:txBody>
          <a:bodyPr/>
          <a:lstStyle/>
          <a:p>
            <a:endParaRPr lang="it-IT"/>
          </a:p>
        </p:txBody>
      </p:sp>
      <p:sp>
        <p:nvSpPr>
          <p:cNvPr id="21529" name="Freeform 25"/>
          <p:cNvSpPr>
            <a:spLocks/>
          </p:cNvSpPr>
          <p:nvPr/>
        </p:nvSpPr>
        <p:spPr bwMode="auto">
          <a:xfrm>
            <a:off x="4083050" y="4967288"/>
            <a:ext cx="152400" cy="23813"/>
          </a:xfrm>
          <a:custGeom>
            <a:avLst/>
            <a:gdLst>
              <a:gd name="T0" fmla="*/ 2147483647 w 21"/>
              <a:gd name="T1" fmla="*/ 0 h 3"/>
              <a:gd name="T2" fmla="*/ 0 w 21"/>
              <a:gd name="T3" fmla="*/ 2147483647 h 3"/>
              <a:gd name="T4" fmla="*/ 0 w 21"/>
              <a:gd name="T5" fmla="*/ 2147483647 h 3"/>
              <a:gd name="T6" fmla="*/ 2147483647 w 21"/>
              <a:gd name="T7" fmla="*/ 2147483647 h 3"/>
              <a:gd name="T8" fmla="*/ 2147483647 w 21"/>
              <a:gd name="T9" fmla="*/ 2147483647 h 3"/>
              <a:gd name="T10" fmla="*/ 2147483647 w 21"/>
              <a:gd name="T11" fmla="*/ 2147483647 h 3"/>
              <a:gd name="T12" fmla="*/ 2147483647 w 21"/>
              <a:gd name="T13" fmla="*/ 2147483647 h 3"/>
              <a:gd name="T14" fmla="*/ 2147483647 w 21"/>
              <a:gd name="T15" fmla="*/ 0 h 3"/>
              <a:gd name="T16" fmla="*/ 2147483647 w 21"/>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3"/>
              <a:gd name="T29" fmla="*/ 21 w 21"/>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3">
                <a:moveTo>
                  <a:pt x="1" y="0"/>
                </a:moveTo>
                <a:cubicBezTo>
                  <a:pt x="0" y="0"/>
                  <a:pt x="0" y="0"/>
                  <a:pt x="0" y="1"/>
                </a:cubicBezTo>
                <a:lnTo>
                  <a:pt x="0" y="3"/>
                </a:lnTo>
                <a:cubicBezTo>
                  <a:pt x="0" y="3"/>
                  <a:pt x="0" y="3"/>
                  <a:pt x="1" y="3"/>
                </a:cubicBezTo>
                <a:lnTo>
                  <a:pt x="21" y="3"/>
                </a:lnTo>
                <a:cubicBezTo>
                  <a:pt x="21" y="3"/>
                  <a:pt x="21" y="3"/>
                  <a:pt x="21" y="3"/>
                </a:cubicBezTo>
                <a:lnTo>
                  <a:pt x="21" y="1"/>
                </a:lnTo>
                <a:cubicBezTo>
                  <a:pt x="21" y="0"/>
                  <a:pt x="21" y="0"/>
                  <a:pt x="21" y="0"/>
                </a:cubicBezTo>
                <a:lnTo>
                  <a:pt x="1" y="0"/>
                </a:lnTo>
                <a:close/>
              </a:path>
            </a:pathLst>
          </a:custGeom>
          <a:solidFill>
            <a:srgbClr val="4D4D4D"/>
          </a:solidFill>
          <a:ln w="6350" cap="rnd">
            <a:solidFill>
              <a:srgbClr val="000000"/>
            </a:solidFill>
            <a:round/>
            <a:headEnd/>
            <a:tailEnd/>
          </a:ln>
        </p:spPr>
        <p:txBody>
          <a:bodyPr/>
          <a:lstStyle/>
          <a:p>
            <a:endParaRPr lang="it-IT"/>
          </a:p>
        </p:txBody>
      </p:sp>
      <p:sp>
        <p:nvSpPr>
          <p:cNvPr id="21530" name="Rectangle 26"/>
          <p:cNvSpPr>
            <a:spLocks noChangeArrowheads="1"/>
          </p:cNvSpPr>
          <p:nvPr/>
        </p:nvSpPr>
        <p:spPr bwMode="auto">
          <a:xfrm>
            <a:off x="4127500" y="4679950"/>
            <a:ext cx="65088" cy="411163"/>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grpSp>
        <p:nvGrpSpPr>
          <p:cNvPr id="21531" name="Group 27"/>
          <p:cNvGrpSpPr>
            <a:grpSpLocks/>
          </p:cNvGrpSpPr>
          <p:nvPr/>
        </p:nvGrpSpPr>
        <p:grpSpPr bwMode="auto">
          <a:xfrm>
            <a:off x="4083050" y="4679950"/>
            <a:ext cx="152400" cy="311150"/>
            <a:chOff x="2946" y="2769"/>
            <a:chExt cx="96" cy="196"/>
          </a:xfrm>
        </p:grpSpPr>
        <p:sp>
          <p:nvSpPr>
            <p:cNvPr id="22440" name="Freeform 28"/>
            <p:cNvSpPr>
              <a:spLocks/>
            </p:cNvSpPr>
            <p:nvPr/>
          </p:nvSpPr>
          <p:spPr bwMode="auto">
            <a:xfrm>
              <a:off x="2946" y="2769"/>
              <a:ext cx="96" cy="44"/>
            </a:xfrm>
            <a:custGeom>
              <a:avLst/>
              <a:gdLst>
                <a:gd name="T0" fmla="*/ 2147483647 w 21"/>
                <a:gd name="T1" fmla="*/ 2147483647 h 9"/>
                <a:gd name="T2" fmla="*/ 0 w 21"/>
                <a:gd name="T3" fmla="*/ 2147483647 h 9"/>
                <a:gd name="T4" fmla="*/ 2147483647 w 21"/>
                <a:gd name="T5" fmla="*/ 2147483647 h 9"/>
                <a:gd name="T6" fmla="*/ 2147483647 w 21"/>
                <a:gd name="T7" fmla="*/ 2147483647 h 9"/>
                <a:gd name="T8" fmla="*/ 2147483647 w 21"/>
                <a:gd name="T9" fmla="*/ 2147483647 h 9"/>
                <a:gd name="T10" fmla="*/ 2147483647 w 21"/>
                <a:gd name="T11" fmla="*/ 2147483647 h 9"/>
                <a:gd name="T12" fmla="*/ 2147483647 w 21"/>
                <a:gd name="T13" fmla="*/ 0 h 9"/>
                <a:gd name="T14" fmla="*/ 2147483647 w 21"/>
                <a:gd name="T15" fmla="*/ 0 h 9"/>
                <a:gd name="T16" fmla="*/ 2147483647 w 21"/>
                <a:gd name="T17" fmla="*/ 2147483647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9"/>
                <a:gd name="T29" fmla="*/ 21 w 21"/>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9">
                  <a:moveTo>
                    <a:pt x="1" y="6"/>
                  </a:moveTo>
                  <a:cubicBezTo>
                    <a:pt x="0" y="7"/>
                    <a:pt x="0" y="7"/>
                    <a:pt x="0" y="7"/>
                  </a:cubicBezTo>
                  <a:lnTo>
                    <a:pt x="1" y="9"/>
                  </a:lnTo>
                  <a:cubicBezTo>
                    <a:pt x="1" y="9"/>
                    <a:pt x="1" y="9"/>
                    <a:pt x="1" y="9"/>
                  </a:cubicBezTo>
                  <a:lnTo>
                    <a:pt x="21" y="3"/>
                  </a:lnTo>
                  <a:cubicBezTo>
                    <a:pt x="21" y="3"/>
                    <a:pt x="21" y="3"/>
                    <a:pt x="21" y="2"/>
                  </a:cubicBezTo>
                  <a:lnTo>
                    <a:pt x="21" y="0"/>
                  </a:lnTo>
                  <a:cubicBezTo>
                    <a:pt x="21" y="0"/>
                    <a:pt x="20" y="0"/>
                    <a:pt x="20" y="0"/>
                  </a:cubicBezTo>
                  <a:lnTo>
                    <a:pt x="1" y="6"/>
                  </a:lnTo>
                  <a:close/>
                </a:path>
              </a:pathLst>
            </a:custGeom>
            <a:solidFill>
              <a:srgbClr val="4D4D4D"/>
            </a:solidFill>
            <a:ln w="6350" cap="rnd">
              <a:solidFill>
                <a:srgbClr val="000000"/>
              </a:solidFill>
              <a:round/>
              <a:headEnd/>
              <a:tailEnd/>
            </a:ln>
          </p:spPr>
          <p:txBody>
            <a:bodyPr/>
            <a:lstStyle/>
            <a:p>
              <a:endParaRPr lang="it-IT"/>
            </a:p>
          </p:txBody>
        </p:sp>
        <p:sp>
          <p:nvSpPr>
            <p:cNvPr id="22441" name="Freeform 29"/>
            <p:cNvSpPr>
              <a:spLocks/>
            </p:cNvSpPr>
            <p:nvPr/>
          </p:nvSpPr>
          <p:spPr bwMode="auto">
            <a:xfrm>
              <a:off x="2946" y="2799"/>
              <a:ext cx="96" cy="49"/>
            </a:xfrm>
            <a:custGeom>
              <a:avLst/>
              <a:gdLst>
                <a:gd name="T0" fmla="*/ 2147483647 w 21"/>
                <a:gd name="T1" fmla="*/ 2147483647 h 10"/>
                <a:gd name="T2" fmla="*/ 0 w 21"/>
                <a:gd name="T3" fmla="*/ 2147483647 h 10"/>
                <a:gd name="T4" fmla="*/ 2147483647 w 21"/>
                <a:gd name="T5" fmla="*/ 2147483647 h 10"/>
                <a:gd name="T6" fmla="*/ 2147483647 w 21"/>
                <a:gd name="T7" fmla="*/ 2147483647 h 10"/>
                <a:gd name="T8" fmla="*/ 2147483647 w 21"/>
                <a:gd name="T9" fmla="*/ 2147483647 h 10"/>
                <a:gd name="T10" fmla="*/ 2147483647 w 21"/>
                <a:gd name="T11" fmla="*/ 2147483647 h 10"/>
                <a:gd name="T12" fmla="*/ 2147483647 w 21"/>
                <a:gd name="T13" fmla="*/ 2147483647 h 10"/>
                <a:gd name="T14" fmla="*/ 2147483647 w 21"/>
                <a:gd name="T15" fmla="*/ 0 h 10"/>
                <a:gd name="T16" fmla="*/ 2147483647 w 21"/>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10"/>
                <a:gd name="T29" fmla="*/ 21 w 21"/>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10">
                  <a:moveTo>
                    <a:pt x="1" y="7"/>
                  </a:moveTo>
                  <a:cubicBezTo>
                    <a:pt x="0" y="7"/>
                    <a:pt x="0" y="7"/>
                    <a:pt x="0" y="7"/>
                  </a:cubicBezTo>
                  <a:lnTo>
                    <a:pt x="1" y="9"/>
                  </a:lnTo>
                  <a:cubicBezTo>
                    <a:pt x="1" y="9"/>
                    <a:pt x="1" y="10"/>
                    <a:pt x="1" y="9"/>
                  </a:cubicBezTo>
                  <a:lnTo>
                    <a:pt x="21" y="3"/>
                  </a:lnTo>
                  <a:cubicBezTo>
                    <a:pt x="21" y="3"/>
                    <a:pt x="21" y="3"/>
                    <a:pt x="21" y="2"/>
                  </a:cubicBezTo>
                  <a:lnTo>
                    <a:pt x="21" y="1"/>
                  </a:lnTo>
                  <a:cubicBezTo>
                    <a:pt x="21" y="0"/>
                    <a:pt x="20" y="0"/>
                    <a:pt x="20" y="0"/>
                  </a:cubicBezTo>
                  <a:lnTo>
                    <a:pt x="1" y="7"/>
                  </a:lnTo>
                  <a:close/>
                </a:path>
              </a:pathLst>
            </a:custGeom>
            <a:solidFill>
              <a:srgbClr val="4D4D4D"/>
            </a:solidFill>
            <a:ln w="6350" cap="rnd">
              <a:solidFill>
                <a:srgbClr val="000000"/>
              </a:solidFill>
              <a:round/>
              <a:headEnd/>
              <a:tailEnd/>
            </a:ln>
          </p:spPr>
          <p:txBody>
            <a:bodyPr/>
            <a:lstStyle/>
            <a:p>
              <a:endParaRPr lang="it-IT"/>
            </a:p>
          </p:txBody>
        </p:sp>
        <p:sp>
          <p:nvSpPr>
            <p:cNvPr id="22442" name="Freeform 30"/>
            <p:cNvSpPr>
              <a:spLocks/>
            </p:cNvSpPr>
            <p:nvPr/>
          </p:nvSpPr>
          <p:spPr bwMode="auto">
            <a:xfrm>
              <a:off x="2946" y="2828"/>
              <a:ext cx="96" cy="49"/>
            </a:xfrm>
            <a:custGeom>
              <a:avLst/>
              <a:gdLst>
                <a:gd name="T0" fmla="*/ 2147483647 w 21"/>
                <a:gd name="T1" fmla="*/ 2147483647 h 10"/>
                <a:gd name="T2" fmla="*/ 0 w 21"/>
                <a:gd name="T3" fmla="*/ 2147483647 h 10"/>
                <a:gd name="T4" fmla="*/ 2147483647 w 21"/>
                <a:gd name="T5" fmla="*/ 2147483647 h 10"/>
                <a:gd name="T6" fmla="*/ 2147483647 w 21"/>
                <a:gd name="T7" fmla="*/ 2147483647 h 10"/>
                <a:gd name="T8" fmla="*/ 2147483647 w 21"/>
                <a:gd name="T9" fmla="*/ 2147483647 h 10"/>
                <a:gd name="T10" fmla="*/ 2147483647 w 21"/>
                <a:gd name="T11" fmla="*/ 2147483647 h 10"/>
                <a:gd name="T12" fmla="*/ 2147483647 w 21"/>
                <a:gd name="T13" fmla="*/ 2147483647 h 10"/>
                <a:gd name="T14" fmla="*/ 2147483647 w 21"/>
                <a:gd name="T15" fmla="*/ 0 h 10"/>
                <a:gd name="T16" fmla="*/ 2147483647 w 21"/>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10"/>
                <a:gd name="T29" fmla="*/ 21 w 21"/>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10">
                  <a:moveTo>
                    <a:pt x="1" y="7"/>
                  </a:moveTo>
                  <a:cubicBezTo>
                    <a:pt x="0" y="7"/>
                    <a:pt x="0" y="7"/>
                    <a:pt x="0" y="7"/>
                  </a:cubicBezTo>
                  <a:lnTo>
                    <a:pt x="1" y="9"/>
                  </a:lnTo>
                  <a:cubicBezTo>
                    <a:pt x="1" y="10"/>
                    <a:pt x="1" y="10"/>
                    <a:pt x="1" y="10"/>
                  </a:cubicBezTo>
                  <a:lnTo>
                    <a:pt x="21" y="3"/>
                  </a:lnTo>
                  <a:cubicBezTo>
                    <a:pt x="21" y="3"/>
                    <a:pt x="21" y="3"/>
                    <a:pt x="21" y="3"/>
                  </a:cubicBezTo>
                  <a:lnTo>
                    <a:pt x="21" y="1"/>
                  </a:lnTo>
                  <a:cubicBezTo>
                    <a:pt x="21" y="0"/>
                    <a:pt x="20" y="0"/>
                    <a:pt x="20" y="0"/>
                  </a:cubicBezTo>
                  <a:lnTo>
                    <a:pt x="1" y="7"/>
                  </a:lnTo>
                  <a:close/>
                </a:path>
              </a:pathLst>
            </a:custGeom>
            <a:solidFill>
              <a:srgbClr val="4D4D4D"/>
            </a:solidFill>
            <a:ln w="6350" cap="rnd">
              <a:solidFill>
                <a:srgbClr val="000000"/>
              </a:solidFill>
              <a:round/>
              <a:headEnd/>
              <a:tailEnd/>
            </a:ln>
          </p:spPr>
          <p:txBody>
            <a:bodyPr/>
            <a:lstStyle/>
            <a:p>
              <a:endParaRPr lang="it-IT"/>
            </a:p>
          </p:txBody>
        </p:sp>
        <p:sp>
          <p:nvSpPr>
            <p:cNvPr id="22443" name="Freeform 31"/>
            <p:cNvSpPr>
              <a:spLocks/>
            </p:cNvSpPr>
            <p:nvPr/>
          </p:nvSpPr>
          <p:spPr bwMode="auto">
            <a:xfrm>
              <a:off x="2946" y="2857"/>
              <a:ext cx="96" cy="49"/>
            </a:xfrm>
            <a:custGeom>
              <a:avLst/>
              <a:gdLst>
                <a:gd name="T0" fmla="*/ 2147483647 w 21"/>
                <a:gd name="T1" fmla="*/ 2147483647 h 10"/>
                <a:gd name="T2" fmla="*/ 0 w 21"/>
                <a:gd name="T3" fmla="*/ 2147483647 h 10"/>
                <a:gd name="T4" fmla="*/ 2147483647 w 21"/>
                <a:gd name="T5" fmla="*/ 2147483647 h 10"/>
                <a:gd name="T6" fmla="*/ 2147483647 w 21"/>
                <a:gd name="T7" fmla="*/ 2147483647 h 10"/>
                <a:gd name="T8" fmla="*/ 2147483647 w 21"/>
                <a:gd name="T9" fmla="*/ 2147483647 h 10"/>
                <a:gd name="T10" fmla="*/ 2147483647 w 21"/>
                <a:gd name="T11" fmla="*/ 2147483647 h 10"/>
                <a:gd name="T12" fmla="*/ 2147483647 w 21"/>
                <a:gd name="T13" fmla="*/ 2147483647 h 10"/>
                <a:gd name="T14" fmla="*/ 2147483647 w 21"/>
                <a:gd name="T15" fmla="*/ 2147483647 h 10"/>
                <a:gd name="T16" fmla="*/ 2147483647 w 21"/>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10"/>
                <a:gd name="T29" fmla="*/ 21 w 21"/>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10">
                  <a:moveTo>
                    <a:pt x="1" y="7"/>
                  </a:moveTo>
                  <a:cubicBezTo>
                    <a:pt x="0" y="7"/>
                    <a:pt x="0" y="7"/>
                    <a:pt x="0" y="8"/>
                  </a:cubicBezTo>
                  <a:lnTo>
                    <a:pt x="1" y="9"/>
                  </a:lnTo>
                  <a:cubicBezTo>
                    <a:pt x="1" y="10"/>
                    <a:pt x="1" y="10"/>
                    <a:pt x="1" y="10"/>
                  </a:cubicBezTo>
                  <a:lnTo>
                    <a:pt x="21" y="3"/>
                  </a:lnTo>
                  <a:cubicBezTo>
                    <a:pt x="21" y="3"/>
                    <a:pt x="21" y="3"/>
                    <a:pt x="21" y="3"/>
                  </a:cubicBezTo>
                  <a:lnTo>
                    <a:pt x="21" y="1"/>
                  </a:lnTo>
                  <a:cubicBezTo>
                    <a:pt x="21" y="1"/>
                    <a:pt x="20" y="0"/>
                    <a:pt x="20" y="1"/>
                  </a:cubicBezTo>
                  <a:lnTo>
                    <a:pt x="1" y="7"/>
                  </a:lnTo>
                  <a:close/>
                </a:path>
              </a:pathLst>
            </a:custGeom>
            <a:solidFill>
              <a:srgbClr val="4D4D4D"/>
            </a:solidFill>
            <a:ln w="6350" cap="rnd">
              <a:solidFill>
                <a:srgbClr val="000000"/>
              </a:solidFill>
              <a:round/>
              <a:headEnd/>
              <a:tailEnd/>
            </a:ln>
          </p:spPr>
          <p:txBody>
            <a:bodyPr/>
            <a:lstStyle/>
            <a:p>
              <a:endParaRPr lang="it-IT"/>
            </a:p>
          </p:txBody>
        </p:sp>
        <p:sp>
          <p:nvSpPr>
            <p:cNvPr id="22444" name="Freeform 32"/>
            <p:cNvSpPr>
              <a:spLocks/>
            </p:cNvSpPr>
            <p:nvPr/>
          </p:nvSpPr>
          <p:spPr bwMode="auto">
            <a:xfrm>
              <a:off x="2946" y="2891"/>
              <a:ext cx="96" cy="44"/>
            </a:xfrm>
            <a:custGeom>
              <a:avLst/>
              <a:gdLst>
                <a:gd name="T0" fmla="*/ 2147483647 w 21"/>
                <a:gd name="T1" fmla="*/ 2147483647 h 9"/>
                <a:gd name="T2" fmla="*/ 0 w 21"/>
                <a:gd name="T3" fmla="*/ 2147483647 h 9"/>
                <a:gd name="T4" fmla="*/ 2147483647 w 21"/>
                <a:gd name="T5" fmla="*/ 2147483647 h 9"/>
                <a:gd name="T6" fmla="*/ 2147483647 w 21"/>
                <a:gd name="T7" fmla="*/ 2147483647 h 9"/>
                <a:gd name="T8" fmla="*/ 2147483647 w 21"/>
                <a:gd name="T9" fmla="*/ 2147483647 h 9"/>
                <a:gd name="T10" fmla="*/ 2147483647 w 21"/>
                <a:gd name="T11" fmla="*/ 2147483647 h 9"/>
                <a:gd name="T12" fmla="*/ 2147483647 w 21"/>
                <a:gd name="T13" fmla="*/ 0 h 9"/>
                <a:gd name="T14" fmla="*/ 2147483647 w 21"/>
                <a:gd name="T15" fmla="*/ 0 h 9"/>
                <a:gd name="T16" fmla="*/ 2147483647 w 21"/>
                <a:gd name="T17" fmla="*/ 2147483647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9"/>
                <a:gd name="T29" fmla="*/ 21 w 21"/>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9">
                  <a:moveTo>
                    <a:pt x="1" y="6"/>
                  </a:moveTo>
                  <a:cubicBezTo>
                    <a:pt x="0" y="6"/>
                    <a:pt x="0" y="6"/>
                    <a:pt x="0" y="7"/>
                  </a:cubicBezTo>
                  <a:lnTo>
                    <a:pt x="1" y="9"/>
                  </a:lnTo>
                  <a:cubicBezTo>
                    <a:pt x="1" y="9"/>
                    <a:pt x="1" y="9"/>
                    <a:pt x="1" y="9"/>
                  </a:cubicBezTo>
                  <a:lnTo>
                    <a:pt x="21" y="3"/>
                  </a:lnTo>
                  <a:cubicBezTo>
                    <a:pt x="21" y="2"/>
                    <a:pt x="21" y="2"/>
                    <a:pt x="21" y="2"/>
                  </a:cubicBezTo>
                  <a:lnTo>
                    <a:pt x="21" y="0"/>
                  </a:lnTo>
                  <a:cubicBezTo>
                    <a:pt x="21" y="0"/>
                    <a:pt x="20" y="0"/>
                    <a:pt x="20" y="0"/>
                  </a:cubicBezTo>
                  <a:lnTo>
                    <a:pt x="1" y="6"/>
                  </a:lnTo>
                  <a:close/>
                </a:path>
              </a:pathLst>
            </a:custGeom>
            <a:solidFill>
              <a:srgbClr val="4D4D4D"/>
            </a:solidFill>
            <a:ln w="6350" cap="rnd">
              <a:solidFill>
                <a:srgbClr val="000000"/>
              </a:solidFill>
              <a:round/>
              <a:headEnd/>
              <a:tailEnd/>
            </a:ln>
          </p:spPr>
          <p:txBody>
            <a:bodyPr/>
            <a:lstStyle/>
            <a:p>
              <a:endParaRPr lang="it-IT"/>
            </a:p>
          </p:txBody>
        </p:sp>
        <p:sp>
          <p:nvSpPr>
            <p:cNvPr id="22445" name="Freeform 33"/>
            <p:cNvSpPr>
              <a:spLocks/>
            </p:cNvSpPr>
            <p:nvPr/>
          </p:nvSpPr>
          <p:spPr bwMode="auto">
            <a:xfrm>
              <a:off x="2946" y="2921"/>
              <a:ext cx="96" cy="44"/>
            </a:xfrm>
            <a:custGeom>
              <a:avLst/>
              <a:gdLst>
                <a:gd name="T0" fmla="*/ 2147483647 w 21"/>
                <a:gd name="T1" fmla="*/ 2147483647 h 9"/>
                <a:gd name="T2" fmla="*/ 0 w 21"/>
                <a:gd name="T3" fmla="*/ 2147483647 h 9"/>
                <a:gd name="T4" fmla="*/ 2147483647 w 21"/>
                <a:gd name="T5" fmla="*/ 2147483647 h 9"/>
                <a:gd name="T6" fmla="*/ 2147483647 w 21"/>
                <a:gd name="T7" fmla="*/ 2147483647 h 9"/>
                <a:gd name="T8" fmla="*/ 2147483647 w 21"/>
                <a:gd name="T9" fmla="*/ 2147483647 h 9"/>
                <a:gd name="T10" fmla="*/ 2147483647 w 21"/>
                <a:gd name="T11" fmla="*/ 2147483647 h 9"/>
                <a:gd name="T12" fmla="*/ 2147483647 w 21"/>
                <a:gd name="T13" fmla="*/ 0 h 9"/>
                <a:gd name="T14" fmla="*/ 2147483647 w 21"/>
                <a:gd name="T15" fmla="*/ 0 h 9"/>
                <a:gd name="T16" fmla="*/ 2147483647 w 21"/>
                <a:gd name="T17" fmla="*/ 2147483647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9"/>
                <a:gd name="T29" fmla="*/ 21 w 21"/>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9">
                  <a:moveTo>
                    <a:pt x="1" y="6"/>
                  </a:moveTo>
                  <a:cubicBezTo>
                    <a:pt x="0" y="6"/>
                    <a:pt x="0" y="7"/>
                    <a:pt x="0" y="7"/>
                  </a:cubicBezTo>
                  <a:lnTo>
                    <a:pt x="1" y="9"/>
                  </a:lnTo>
                  <a:cubicBezTo>
                    <a:pt x="1" y="9"/>
                    <a:pt x="1" y="9"/>
                    <a:pt x="1" y="9"/>
                  </a:cubicBezTo>
                  <a:lnTo>
                    <a:pt x="21" y="3"/>
                  </a:lnTo>
                  <a:cubicBezTo>
                    <a:pt x="21" y="3"/>
                    <a:pt x="21" y="2"/>
                    <a:pt x="21" y="2"/>
                  </a:cubicBezTo>
                  <a:lnTo>
                    <a:pt x="21" y="0"/>
                  </a:lnTo>
                  <a:cubicBezTo>
                    <a:pt x="21" y="0"/>
                    <a:pt x="20" y="0"/>
                    <a:pt x="20" y="0"/>
                  </a:cubicBezTo>
                  <a:lnTo>
                    <a:pt x="1" y="6"/>
                  </a:lnTo>
                  <a:close/>
                </a:path>
              </a:pathLst>
            </a:custGeom>
            <a:solidFill>
              <a:srgbClr val="4D4D4D"/>
            </a:solidFill>
            <a:ln w="6350" cap="rnd">
              <a:solidFill>
                <a:srgbClr val="000000"/>
              </a:solidFill>
              <a:round/>
              <a:headEnd/>
              <a:tailEnd/>
            </a:ln>
          </p:spPr>
          <p:txBody>
            <a:bodyPr/>
            <a:lstStyle/>
            <a:p>
              <a:endParaRPr lang="it-IT"/>
            </a:p>
          </p:txBody>
        </p:sp>
      </p:grpSp>
      <p:sp>
        <p:nvSpPr>
          <p:cNvPr id="21532" name="Freeform 34"/>
          <p:cNvSpPr>
            <a:spLocks/>
          </p:cNvSpPr>
          <p:nvPr/>
        </p:nvSpPr>
        <p:spPr bwMode="auto">
          <a:xfrm>
            <a:off x="4090988" y="5106988"/>
            <a:ext cx="138113" cy="123825"/>
          </a:xfrm>
          <a:custGeom>
            <a:avLst/>
            <a:gdLst>
              <a:gd name="T0" fmla="*/ 2147483647 w 19"/>
              <a:gd name="T1" fmla="*/ 0 h 16"/>
              <a:gd name="T2" fmla="*/ 0 w 19"/>
              <a:gd name="T3" fmla="*/ 2147483647 h 16"/>
              <a:gd name="T4" fmla="*/ 0 w 19"/>
              <a:gd name="T5" fmla="*/ 2147483647 h 16"/>
              <a:gd name="T6" fmla="*/ 2147483647 w 19"/>
              <a:gd name="T7" fmla="*/ 2147483647 h 16"/>
              <a:gd name="T8" fmla="*/ 2147483647 w 19"/>
              <a:gd name="T9" fmla="*/ 2147483647 h 16"/>
              <a:gd name="T10" fmla="*/ 2147483647 w 19"/>
              <a:gd name="T11" fmla="*/ 2147483647 h 16"/>
              <a:gd name="T12" fmla="*/ 2147483647 w 19"/>
              <a:gd name="T13" fmla="*/ 2147483647 h 16"/>
              <a:gd name="T14" fmla="*/ 2147483647 w 19"/>
              <a:gd name="T15" fmla="*/ 0 h 16"/>
              <a:gd name="T16" fmla="*/ 2147483647 w 19"/>
              <a:gd name="T17" fmla="*/ 0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16"/>
              <a:gd name="T29" fmla="*/ 19 w 19"/>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16">
                <a:moveTo>
                  <a:pt x="3" y="0"/>
                </a:moveTo>
                <a:cubicBezTo>
                  <a:pt x="2" y="0"/>
                  <a:pt x="0" y="2"/>
                  <a:pt x="0" y="3"/>
                </a:cubicBezTo>
                <a:lnTo>
                  <a:pt x="0" y="13"/>
                </a:lnTo>
                <a:cubicBezTo>
                  <a:pt x="0" y="15"/>
                  <a:pt x="2" y="16"/>
                  <a:pt x="3" y="16"/>
                </a:cubicBezTo>
                <a:lnTo>
                  <a:pt x="16" y="16"/>
                </a:lnTo>
                <a:cubicBezTo>
                  <a:pt x="18" y="16"/>
                  <a:pt x="19" y="15"/>
                  <a:pt x="19" y="13"/>
                </a:cubicBezTo>
                <a:lnTo>
                  <a:pt x="19" y="3"/>
                </a:lnTo>
                <a:cubicBezTo>
                  <a:pt x="19" y="2"/>
                  <a:pt x="18" y="0"/>
                  <a:pt x="16" y="0"/>
                </a:cubicBezTo>
                <a:lnTo>
                  <a:pt x="3" y="0"/>
                </a:lnTo>
                <a:close/>
              </a:path>
            </a:pathLst>
          </a:custGeom>
          <a:solidFill>
            <a:srgbClr val="DDDDDD"/>
          </a:solidFill>
          <a:ln w="6350" cap="rnd">
            <a:solidFill>
              <a:srgbClr val="000000"/>
            </a:solidFill>
            <a:round/>
            <a:headEnd/>
            <a:tailEnd/>
          </a:ln>
        </p:spPr>
        <p:txBody>
          <a:bodyPr/>
          <a:lstStyle/>
          <a:p>
            <a:endParaRPr lang="it-IT"/>
          </a:p>
        </p:txBody>
      </p:sp>
      <p:sp>
        <p:nvSpPr>
          <p:cNvPr id="21533" name="Rectangle 35"/>
          <p:cNvSpPr>
            <a:spLocks noChangeArrowheads="1"/>
          </p:cNvSpPr>
          <p:nvPr/>
        </p:nvSpPr>
        <p:spPr bwMode="auto">
          <a:xfrm>
            <a:off x="4068763" y="4991100"/>
            <a:ext cx="180975" cy="193675"/>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534" name="Freeform 36"/>
          <p:cNvSpPr>
            <a:spLocks/>
          </p:cNvSpPr>
          <p:nvPr/>
        </p:nvSpPr>
        <p:spPr bwMode="auto">
          <a:xfrm>
            <a:off x="4090988" y="4324350"/>
            <a:ext cx="138113" cy="115888"/>
          </a:xfrm>
          <a:custGeom>
            <a:avLst/>
            <a:gdLst>
              <a:gd name="T0" fmla="*/ 2147483647 w 19"/>
              <a:gd name="T1" fmla="*/ 0 h 15"/>
              <a:gd name="T2" fmla="*/ 0 w 19"/>
              <a:gd name="T3" fmla="*/ 2147483647 h 15"/>
              <a:gd name="T4" fmla="*/ 0 w 19"/>
              <a:gd name="T5" fmla="*/ 2147483647 h 15"/>
              <a:gd name="T6" fmla="*/ 2147483647 w 19"/>
              <a:gd name="T7" fmla="*/ 2147483647 h 15"/>
              <a:gd name="T8" fmla="*/ 2147483647 w 19"/>
              <a:gd name="T9" fmla="*/ 2147483647 h 15"/>
              <a:gd name="T10" fmla="*/ 2147483647 w 19"/>
              <a:gd name="T11" fmla="*/ 2147483647 h 15"/>
              <a:gd name="T12" fmla="*/ 2147483647 w 19"/>
              <a:gd name="T13" fmla="*/ 2147483647 h 15"/>
              <a:gd name="T14" fmla="*/ 2147483647 w 19"/>
              <a:gd name="T15" fmla="*/ 0 h 15"/>
              <a:gd name="T16" fmla="*/ 2147483647 w 19"/>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15"/>
              <a:gd name="T29" fmla="*/ 19 w 19"/>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15">
                <a:moveTo>
                  <a:pt x="3" y="0"/>
                </a:moveTo>
                <a:cubicBezTo>
                  <a:pt x="2" y="0"/>
                  <a:pt x="0" y="1"/>
                  <a:pt x="0" y="2"/>
                </a:cubicBezTo>
                <a:lnTo>
                  <a:pt x="0" y="13"/>
                </a:lnTo>
                <a:cubicBezTo>
                  <a:pt x="0" y="14"/>
                  <a:pt x="2" y="15"/>
                  <a:pt x="3" y="15"/>
                </a:cubicBezTo>
                <a:lnTo>
                  <a:pt x="16" y="15"/>
                </a:lnTo>
                <a:cubicBezTo>
                  <a:pt x="18" y="15"/>
                  <a:pt x="19" y="14"/>
                  <a:pt x="19" y="13"/>
                </a:cubicBezTo>
                <a:lnTo>
                  <a:pt x="19" y="2"/>
                </a:lnTo>
                <a:cubicBezTo>
                  <a:pt x="19" y="1"/>
                  <a:pt x="18" y="0"/>
                  <a:pt x="16" y="0"/>
                </a:cubicBezTo>
                <a:lnTo>
                  <a:pt x="3" y="0"/>
                </a:lnTo>
                <a:close/>
              </a:path>
            </a:pathLst>
          </a:custGeom>
          <a:solidFill>
            <a:srgbClr val="DDDDDD"/>
          </a:solidFill>
          <a:ln w="6350" cap="rnd">
            <a:solidFill>
              <a:srgbClr val="000000"/>
            </a:solidFill>
            <a:round/>
            <a:headEnd/>
            <a:tailEnd/>
          </a:ln>
        </p:spPr>
        <p:txBody>
          <a:bodyPr/>
          <a:lstStyle/>
          <a:p>
            <a:endParaRPr lang="it-IT"/>
          </a:p>
        </p:txBody>
      </p:sp>
      <p:sp>
        <p:nvSpPr>
          <p:cNvPr id="21535" name="Oval 37"/>
          <p:cNvSpPr>
            <a:spLocks noChangeArrowheads="1"/>
          </p:cNvSpPr>
          <p:nvPr/>
        </p:nvSpPr>
        <p:spPr bwMode="auto">
          <a:xfrm>
            <a:off x="4127500" y="4348163"/>
            <a:ext cx="65088" cy="69850"/>
          </a:xfrm>
          <a:prstGeom prst="ellipse">
            <a:avLst/>
          </a:prstGeom>
          <a:solidFill>
            <a:srgbClr val="4D4D4D"/>
          </a:solidFill>
          <a:ln w="6350">
            <a:solidFill>
              <a:srgbClr val="000000"/>
            </a:solidFill>
            <a:round/>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536" name="Freeform 38"/>
          <p:cNvSpPr>
            <a:spLocks/>
          </p:cNvSpPr>
          <p:nvPr/>
        </p:nvSpPr>
        <p:spPr bwMode="auto">
          <a:xfrm>
            <a:off x="4105275" y="4200525"/>
            <a:ext cx="109538" cy="123825"/>
          </a:xfrm>
          <a:custGeom>
            <a:avLst/>
            <a:gdLst>
              <a:gd name="T0" fmla="*/ 2147483647 w 15"/>
              <a:gd name="T1" fmla="*/ 0 h 16"/>
              <a:gd name="T2" fmla="*/ 0 w 15"/>
              <a:gd name="T3" fmla="*/ 2147483647 h 16"/>
              <a:gd name="T4" fmla="*/ 0 w 15"/>
              <a:gd name="T5" fmla="*/ 2147483647 h 16"/>
              <a:gd name="T6" fmla="*/ 2147483647 w 15"/>
              <a:gd name="T7" fmla="*/ 2147483647 h 16"/>
              <a:gd name="T8" fmla="*/ 2147483647 w 15"/>
              <a:gd name="T9" fmla="*/ 2147483647 h 16"/>
              <a:gd name="T10" fmla="*/ 2147483647 w 15"/>
              <a:gd name="T11" fmla="*/ 2147483647 h 16"/>
              <a:gd name="T12" fmla="*/ 2147483647 w 15"/>
              <a:gd name="T13" fmla="*/ 2147483647 h 16"/>
              <a:gd name="T14" fmla="*/ 2147483647 w 15"/>
              <a:gd name="T15" fmla="*/ 0 h 16"/>
              <a:gd name="T16" fmla="*/ 2147483647 w 15"/>
              <a:gd name="T17" fmla="*/ 0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6"/>
              <a:gd name="T29" fmla="*/ 15 w 15"/>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6">
                <a:moveTo>
                  <a:pt x="2" y="0"/>
                </a:moveTo>
                <a:cubicBezTo>
                  <a:pt x="1" y="0"/>
                  <a:pt x="0" y="1"/>
                  <a:pt x="0" y="2"/>
                </a:cubicBezTo>
                <a:lnTo>
                  <a:pt x="0" y="14"/>
                </a:lnTo>
                <a:cubicBezTo>
                  <a:pt x="0" y="15"/>
                  <a:pt x="1" y="16"/>
                  <a:pt x="2" y="16"/>
                </a:cubicBezTo>
                <a:lnTo>
                  <a:pt x="13" y="16"/>
                </a:lnTo>
                <a:cubicBezTo>
                  <a:pt x="14" y="16"/>
                  <a:pt x="15" y="15"/>
                  <a:pt x="15" y="14"/>
                </a:cubicBezTo>
                <a:lnTo>
                  <a:pt x="15" y="2"/>
                </a:lnTo>
                <a:cubicBezTo>
                  <a:pt x="15" y="1"/>
                  <a:pt x="14" y="0"/>
                  <a:pt x="13" y="0"/>
                </a:cubicBezTo>
                <a:lnTo>
                  <a:pt x="2" y="0"/>
                </a:lnTo>
                <a:close/>
              </a:path>
            </a:pathLst>
          </a:custGeom>
          <a:solidFill>
            <a:srgbClr val="DDDDDD"/>
          </a:solidFill>
          <a:ln w="6350" cap="rnd">
            <a:solidFill>
              <a:srgbClr val="000000"/>
            </a:solidFill>
            <a:round/>
            <a:headEnd/>
            <a:tailEnd/>
          </a:ln>
        </p:spPr>
        <p:txBody>
          <a:bodyPr/>
          <a:lstStyle/>
          <a:p>
            <a:endParaRPr lang="it-IT"/>
          </a:p>
        </p:txBody>
      </p:sp>
      <p:sp>
        <p:nvSpPr>
          <p:cNvPr id="21537" name="Rectangle 39"/>
          <p:cNvSpPr>
            <a:spLocks noChangeArrowheads="1"/>
          </p:cNvSpPr>
          <p:nvPr/>
        </p:nvSpPr>
        <p:spPr bwMode="auto">
          <a:xfrm>
            <a:off x="4133850" y="4200525"/>
            <a:ext cx="58738" cy="123825"/>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538" name="Rectangle 40"/>
          <p:cNvSpPr>
            <a:spLocks noChangeArrowheads="1"/>
          </p:cNvSpPr>
          <p:nvPr/>
        </p:nvSpPr>
        <p:spPr bwMode="auto">
          <a:xfrm>
            <a:off x="4003675" y="4370388"/>
            <a:ext cx="312738" cy="69850"/>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539" name="Rectangle 41"/>
          <p:cNvSpPr>
            <a:spLocks noChangeArrowheads="1"/>
          </p:cNvSpPr>
          <p:nvPr/>
        </p:nvSpPr>
        <p:spPr bwMode="auto">
          <a:xfrm>
            <a:off x="4046538" y="4440238"/>
            <a:ext cx="225425" cy="239713"/>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540" name="Rectangle 42"/>
          <p:cNvSpPr>
            <a:spLocks noChangeArrowheads="1"/>
          </p:cNvSpPr>
          <p:nvPr/>
        </p:nvSpPr>
        <p:spPr bwMode="auto">
          <a:xfrm>
            <a:off x="4068763" y="4300538"/>
            <a:ext cx="180975" cy="69850"/>
          </a:xfrm>
          <a:prstGeom prst="rect">
            <a:avLst/>
          </a:prstGeom>
          <a:solidFill>
            <a:srgbClr val="4D4D4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541" name="Rectangle 43"/>
          <p:cNvSpPr>
            <a:spLocks noChangeArrowheads="1"/>
          </p:cNvSpPr>
          <p:nvPr/>
        </p:nvSpPr>
        <p:spPr bwMode="auto">
          <a:xfrm>
            <a:off x="4119563" y="4300538"/>
            <a:ext cx="87313" cy="69850"/>
          </a:xfrm>
          <a:prstGeom prst="rect">
            <a:avLst/>
          </a:prstGeom>
          <a:solidFill>
            <a:srgbClr val="4D4D4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542" name="Freeform 44"/>
          <p:cNvSpPr>
            <a:spLocks/>
          </p:cNvSpPr>
          <p:nvPr/>
        </p:nvSpPr>
        <p:spPr bwMode="auto">
          <a:xfrm>
            <a:off x="4032250" y="4471988"/>
            <a:ext cx="254000" cy="22225"/>
          </a:xfrm>
          <a:custGeom>
            <a:avLst/>
            <a:gdLst>
              <a:gd name="T0" fmla="*/ 2147483647 w 35"/>
              <a:gd name="T1" fmla="*/ 0 h 3"/>
              <a:gd name="T2" fmla="*/ 0 w 35"/>
              <a:gd name="T3" fmla="*/ 0 h 3"/>
              <a:gd name="T4" fmla="*/ 0 w 35"/>
              <a:gd name="T5" fmla="*/ 2147483647 h 3"/>
              <a:gd name="T6" fmla="*/ 2147483647 w 35"/>
              <a:gd name="T7" fmla="*/ 2147483647 h 3"/>
              <a:gd name="T8" fmla="*/ 2147483647 w 35"/>
              <a:gd name="T9" fmla="*/ 2147483647 h 3"/>
              <a:gd name="T10" fmla="*/ 2147483647 w 35"/>
              <a:gd name="T11" fmla="*/ 2147483647 h 3"/>
              <a:gd name="T12" fmla="*/ 2147483647 w 35"/>
              <a:gd name="T13" fmla="*/ 0 h 3"/>
              <a:gd name="T14" fmla="*/ 2147483647 w 35"/>
              <a:gd name="T15" fmla="*/ 0 h 3"/>
              <a:gd name="T16" fmla="*/ 2147483647 w 35"/>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3"/>
              <a:gd name="T29" fmla="*/ 35 w 35"/>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3">
                <a:moveTo>
                  <a:pt x="1" y="0"/>
                </a:moveTo>
                <a:cubicBezTo>
                  <a:pt x="1" y="0"/>
                  <a:pt x="0" y="0"/>
                  <a:pt x="0" y="0"/>
                </a:cubicBezTo>
                <a:lnTo>
                  <a:pt x="0" y="2"/>
                </a:lnTo>
                <a:cubicBezTo>
                  <a:pt x="0" y="3"/>
                  <a:pt x="1" y="3"/>
                  <a:pt x="1" y="3"/>
                </a:cubicBezTo>
                <a:lnTo>
                  <a:pt x="34" y="3"/>
                </a:lnTo>
                <a:cubicBezTo>
                  <a:pt x="35" y="3"/>
                  <a:pt x="35" y="3"/>
                  <a:pt x="35" y="2"/>
                </a:cubicBezTo>
                <a:lnTo>
                  <a:pt x="35" y="0"/>
                </a:lnTo>
                <a:cubicBezTo>
                  <a:pt x="35" y="0"/>
                  <a:pt x="35" y="0"/>
                  <a:pt x="34" y="0"/>
                </a:cubicBezTo>
                <a:lnTo>
                  <a:pt x="1" y="0"/>
                </a:lnTo>
                <a:close/>
              </a:path>
            </a:pathLst>
          </a:custGeom>
          <a:solidFill>
            <a:srgbClr val="4D4D4D"/>
          </a:solidFill>
          <a:ln w="6350" cap="rnd">
            <a:solidFill>
              <a:srgbClr val="000000"/>
            </a:solidFill>
            <a:round/>
            <a:headEnd/>
            <a:tailEnd/>
          </a:ln>
        </p:spPr>
        <p:txBody>
          <a:bodyPr/>
          <a:lstStyle/>
          <a:p>
            <a:endParaRPr lang="it-IT"/>
          </a:p>
        </p:txBody>
      </p:sp>
      <p:sp>
        <p:nvSpPr>
          <p:cNvPr id="21543" name="Freeform 45"/>
          <p:cNvSpPr>
            <a:spLocks/>
          </p:cNvSpPr>
          <p:nvPr/>
        </p:nvSpPr>
        <p:spPr bwMode="auto">
          <a:xfrm>
            <a:off x="4083050" y="4679950"/>
            <a:ext cx="152400" cy="23813"/>
          </a:xfrm>
          <a:custGeom>
            <a:avLst/>
            <a:gdLst>
              <a:gd name="T0" fmla="*/ 2147483647 w 21"/>
              <a:gd name="T1" fmla="*/ 0 h 3"/>
              <a:gd name="T2" fmla="*/ 0 w 21"/>
              <a:gd name="T3" fmla="*/ 2147483647 h 3"/>
              <a:gd name="T4" fmla="*/ 0 w 21"/>
              <a:gd name="T5" fmla="*/ 2147483647 h 3"/>
              <a:gd name="T6" fmla="*/ 2147483647 w 21"/>
              <a:gd name="T7" fmla="*/ 2147483647 h 3"/>
              <a:gd name="T8" fmla="*/ 2147483647 w 21"/>
              <a:gd name="T9" fmla="*/ 2147483647 h 3"/>
              <a:gd name="T10" fmla="*/ 2147483647 w 21"/>
              <a:gd name="T11" fmla="*/ 2147483647 h 3"/>
              <a:gd name="T12" fmla="*/ 2147483647 w 21"/>
              <a:gd name="T13" fmla="*/ 2147483647 h 3"/>
              <a:gd name="T14" fmla="*/ 2147483647 w 21"/>
              <a:gd name="T15" fmla="*/ 0 h 3"/>
              <a:gd name="T16" fmla="*/ 2147483647 w 21"/>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3"/>
              <a:gd name="T29" fmla="*/ 21 w 21"/>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3">
                <a:moveTo>
                  <a:pt x="1" y="0"/>
                </a:moveTo>
                <a:cubicBezTo>
                  <a:pt x="0" y="0"/>
                  <a:pt x="0" y="0"/>
                  <a:pt x="0" y="1"/>
                </a:cubicBezTo>
                <a:lnTo>
                  <a:pt x="0" y="3"/>
                </a:lnTo>
                <a:cubicBezTo>
                  <a:pt x="0" y="3"/>
                  <a:pt x="0" y="3"/>
                  <a:pt x="1" y="3"/>
                </a:cubicBezTo>
                <a:lnTo>
                  <a:pt x="21" y="3"/>
                </a:lnTo>
                <a:cubicBezTo>
                  <a:pt x="21" y="3"/>
                  <a:pt x="21" y="3"/>
                  <a:pt x="21" y="3"/>
                </a:cubicBezTo>
                <a:lnTo>
                  <a:pt x="21" y="1"/>
                </a:lnTo>
                <a:cubicBezTo>
                  <a:pt x="21" y="0"/>
                  <a:pt x="21" y="0"/>
                  <a:pt x="21" y="0"/>
                </a:cubicBezTo>
                <a:lnTo>
                  <a:pt x="1" y="0"/>
                </a:lnTo>
                <a:close/>
              </a:path>
            </a:pathLst>
          </a:custGeom>
          <a:solidFill>
            <a:srgbClr val="4D4D4D"/>
          </a:solidFill>
          <a:ln w="6350" cap="rnd">
            <a:solidFill>
              <a:srgbClr val="000000"/>
            </a:solidFill>
            <a:round/>
            <a:headEnd/>
            <a:tailEnd/>
          </a:ln>
        </p:spPr>
        <p:txBody>
          <a:bodyPr/>
          <a:lstStyle/>
          <a:p>
            <a:endParaRPr lang="it-IT"/>
          </a:p>
        </p:txBody>
      </p:sp>
      <p:sp>
        <p:nvSpPr>
          <p:cNvPr id="21544" name="Freeform 46"/>
          <p:cNvSpPr>
            <a:spLocks/>
          </p:cNvSpPr>
          <p:nvPr/>
        </p:nvSpPr>
        <p:spPr bwMode="auto">
          <a:xfrm>
            <a:off x="4083050" y="4727575"/>
            <a:ext cx="152400" cy="22225"/>
          </a:xfrm>
          <a:custGeom>
            <a:avLst/>
            <a:gdLst>
              <a:gd name="T0" fmla="*/ 2147483647 w 21"/>
              <a:gd name="T1" fmla="*/ 0 h 3"/>
              <a:gd name="T2" fmla="*/ 0 w 21"/>
              <a:gd name="T3" fmla="*/ 2147483647 h 3"/>
              <a:gd name="T4" fmla="*/ 0 w 21"/>
              <a:gd name="T5" fmla="*/ 2147483647 h 3"/>
              <a:gd name="T6" fmla="*/ 2147483647 w 21"/>
              <a:gd name="T7" fmla="*/ 2147483647 h 3"/>
              <a:gd name="T8" fmla="*/ 2147483647 w 21"/>
              <a:gd name="T9" fmla="*/ 2147483647 h 3"/>
              <a:gd name="T10" fmla="*/ 2147483647 w 21"/>
              <a:gd name="T11" fmla="*/ 2147483647 h 3"/>
              <a:gd name="T12" fmla="*/ 2147483647 w 21"/>
              <a:gd name="T13" fmla="*/ 2147483647 h 3"/>
              <a:gd name="T14" fmla="*/ 2147483647 w 21"/>
              <a:gd name="T15" fmla="*/ 0 h 3"/>
              <a:gd name="T16" fmla="*/ 2147483647 w 21"/>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3"/>
              <a:gd name="T29" fmla="*/ 21 w 21"/>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3">
                <a:moveTo>
                  <a:pt x="1" y="0"/>
                </a:moveTo>
                <a:cubicBezTo>
                  <a:pt x="0" y="0"/>
                  <a:pt x="0" y="0"/>
                  <a:pt x="0" y="1"/>
                </a:cubicBezTo>
                <a:lnTo>
                  <a:pt x="0" y="3"/>
                </a:lnTo>
                <a:cubicBezTo>
                  <a:pt x="0" y="3"/>
                  <a:pt x="0" y="3"/>
                  <a:pt x="1" y="3"/>
                </a:cubicBezTo>
                <a:lnTo>
                  <a:pt x="21" y="3"/>
                </a:lnTo>
                <a:cubicBezTo>
                  <a:pt x="21" y="3"/>
                  <a:pt x="21" y="3"/>
                  <a:pt x="21" y="3"/>
                </a:cubicBezTo>
                <a:lnTo>
                  <a:pt x="21" y="1"/>
                </a:lnTo>
                <a:cubicBezTo>
                  <a:pt x="21" y="0"/>
                  <a:pt x="21" y="0"/>
                  <a:pt x="21" y="0"/>
                </a:cubicBezTo>
                <a:lnTo>
                  <a:pt x="1" y="0"/>
                </a:lnTo>
                <a:close/>
              </a:path>
            </a:pathLst>
          </a:custGeom>
          <a:solidFill>
            <a:srgbClr val="4D4D4D"/>
          </a:solidFill>
          <a:ln w="6350" cap="rnd">
            <a:solidFill>
              <a:srgbClr val="000000"/>
            </a:solidFill>
            <a:round/>
            <a:headEnd/>
            <a:tailEnd/>
          </a:ln>
        </p:spPr>
        <p:txBody>
          <a:bodyPr/>
          <a:lstStyle/>
          <a:p>
            <a:endParaRPr lang="it-IT"/>
          </a:p>
        </p:txBody>
      </p:sp>
      <p:sp>
        <p:nvSpPr>
          <p:cNvPr id="21545" name="Freeform 47"/>
          <p:cNvSpPr>
            <a:spLocks/>
          </p:cNvSpPr>
          <p:nvPr/>
        </p:nvSpPr>
        <p:spPr bwMode="auto">
          <a:xfrm>
            <a:off x="4083050" y="4773613"/>
            <a:ext cx="152400" cy="23813"/>
          </a:xfrm>
          <a:custGeom>
            <a:avLst/>
            <a:gdLst>
              <a:gd name="T0" fmla="*/ 2147483647 w 21"/>
              <a:gd name="T1" fmla="*/ 0 h 3"/>
              <a:gd name="T2" fmla="*/ 0 w 21"/>
              <a:gd name="T3" fmla="*/ 2147483647 h 3"/>
              <a:gd name="T4" fmla="*/ 0 w 21"/>
              <a:gd name="T5" fmla="*/ 2147483647 h 3"/>
              <a:gd name="T6" fmla="*/ 2147483647 w 21"/>
              <a:gd name="T7" fmla="*/ 2147483647 h 3"/>
              <a:gd name="T8" fmla="*/ 2147483647 w 21"/>
              <a:gd name="T9" fmla="*/ 2147483647 h 3"/>
              <a:gd name="T10" fmla="*/ 2147483647 w 21"/>
              <a:gd name="T11" fmla="*/ 2147483647 h 3"/>
              <a:gd name="T12" fmla="*/ 2147483647 w 21"/>
              <a:gd name="T13" fmla="*/ 2147483647 h 3"/>
              <a:gd name="T14" fmla="*/ 2147483647 w 21"/>
              <a:gd name="T15" fmla="*/ 0 h 3"/>
              <a:gd name="T16" fmla="*/ 2147483647 w 21"/>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3"/>
              <a:gd name="T29" fmla="*/ 21 w 21"/>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3">
                <a:moveTo>
                  <a:pt x="1" y="0"/>
                </a:moveTo>
                <a:cubicBezTo>
                  <a:pt x="0" y="0"/>
                  <a:pt x="0" y="1"/>
                  <a:pt x="0" y="1"/>
                </a:cubicBezTo>
                <a:lnTo>
                  <a:pt x="0" y="3"/>
                </a:lnTo>
                <a:cubicBezTo>
                  <a:pt x="0" y="3"/>
                  <a:pt x="0" y="3"/>
                  <a:pt x="1" y="3"/>
                </a:cubicBezTo>
                <a:lnTo>
                  <a:pt x="21" y="3"/>
                </a:lnTo>
                <a:cubicBezTo>
                  <a:pt x="21" y="3"/>
                  <a:pt x="21" y="3"/>
                  <a:pt x="21" y="3"/>
                </a:cubicBezTo>
                <a:lnTo>
                  <a:pt x="21" y="1"/>
                </a:lnTo>
                <a:cubicBezTo>
                  <a:pt x="21" y="1"/>
                  <a:pt x="21" y="0"/>
                  <a:pt x="21" y="0"/>
                </a:cubicBezTo>
                <a:lnTo>
                  <a:pt x="1" y="0"/>
                </a:lnTo>
                <a:close/>
              </a:path>
            </a:pathLst>
          </a:custGeom>
          <a:solidFill>
            <a:srgbClr val="4D4D4D"/>
          </a:solidFill>
          <a:ln w="6350" cap="rnd">
            <a:solidFill>
              <a:srgbClr val="000000"/>
            </a:solidFill>
            <a:round/>
            <a:headEnd/>
            <a:tailEnd/>
          </a:ln>
        </p:spPr>
        <p:txBody>
          <a:bodyPr/>
          <a:lstStyle/>
          <a:p>
            <a:endParaRPr lang="it-IT"/>
          </a:p>
        </p:txBody>
      </p:sp>
      <p:sp>
        <p:nvSpPr>
          <p:cNvPr id="21546" name="Freeform 48"/>
          <p:cNvSpPr>
            <a:spLocks/>
          </p:cNvSpPr>
          <p:nvPr/>
        </p:nvSpPr>
        <p:spPr bwMode="auto">
          <a:xfrm>
            <a:off x="4083050" y="4819650"/>
            <a:ext cx="152400" cy="31750"/>
          </a:xfrm>
          <a:custGeom>
            <a:avLst/>
            <a:gdLst>
              <a:gd name="T0" fmla="*/ 2147483647 w 21"/>
              <a:gd name="T1" fmla="*/ 0 h 4"/>
              <a:gd name="T2" fmla="*/ 0 w 21"/>
              <a:gd name="T3" fmla="*/ 2147483647 h 4"/>
              <a:gd name="T4" fmla="*/ 0 w 21"/>
              <a:gd name="T5" fmla="*/ 2147483647 h 4"/>
              <a:gd name="T6" fmla="*/ 2147483647 w 21"/>
              <a:gd name="T7" fmla="*/ 2147483647 h 4"/>
              <a:gd name="T8" fmla="*/ 2147483647 w 21"/>
              <a:gd name="T9" fmla="*/ 2147483647 h 4"/>
              <a:gd name="T10" fmla="*/ 2147483647 w 21"/>
              <a:gd name="T11" fmla="*/ 2147483647 h 4"/>
              <a:gd name="T12" fmla="*/ 2147483647 w 21"/>
              <a:gd name="T13" fmla="*/ 2147483647 h 4"/>
              <a:gd name="T14" fmla="*/ 2147483647 w 21"/>
              <a:gd name="T15" fmla="*/ 0 h 4"/>
              <a:gd name="T16" fmla="*/ 2147483647 w 21"/>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4"/>
              <a:gd name="T29" fmla="*/ 21 w 21"/>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4">
                <a:moveTo>
                  <a:pt x="1" y="0"/>
                </a:moveTo>
                <a:cubicBezTo>
                  <a:pt x="0" y="0"/>
                  <a:pt x="0" y="1"/>
                  <a:pt x="0" y="1"/>
                </a:cubicBezTo>
                <a:lnTo>
                  <a:pt x="0" y="3"/>
                </a:lnTo>
                <a:cubicBezTo>
                  <a:pt x="0" y="3"/>
                  <a:pt x="0" y="4"/>
                  <a:pt x="1" y="4"/>
                </a:cubicBezTo>
                <a:lnTo>
                  <a:pt x="21" y="4"/>
                </a:lnTo>
                <a:cubicBezTo>
                  <a:pt x="21" y="4"/>
                  <a:pt x="21" y="3"/>
                  <a:pt x="21" y="3"/>
                </a:cubicBezTo>
                <a:lnTo>
                  <a:pt x="21" y="1"/>
                </a:lnTo>
                <a:cubicBezTo>
                  <a:pt x="21" y="1"/>
                  <a:pt x="21" y="0"/>
                  <a:pt x="21" y="0"/>
                </a:cubicBezTo>
                <a:lnTo>
                  <a:pt x="1" y="0"/>
                </a:lnTo>
                <a:close/>
              </a:path>
            </a:pathLst>
          </a:custGeom>
          <a:solidFill>
            <a:srgbClr val="4D4D4D"/>
          </a:solidFill>
          <a:ln w="6350" cap="rnd">
            <a:solidFill>
              <a:srgbClr val="000000"/>
            </a:solidFill>
            <a:round/>
            <a:headEnd/>
            <a:tailEnd/>
          </a:ln>
        </p:spPr>
        <p:txBody>
          <a:bodyPr/>
          <a:lstStyle/>
          <a:p>
            <a:endParaRPr lang="it-IT"/>
          </a:p>
        </p:txBody>
      </p:sp>
      <p:sp>
        <p:nvSpPr>
          <p:cNvPr id="21547" name="Freeform 49"/>
          <p:cNvSpPr>
            <a:spLocks/>
          </p:cNvSpPr>
          <p:nvPr/>
        </p:nvSpPr>
        <p:spPr bwMode="auto">
          <a:xfrm>
            <a:off x="4083050" y="4873625"/>
            <a:ext cx="152400" cy="23813"/>
          </a:xfrm>
          <a:custGeom>
            <a:avLst/>
            <a:gdLst>
              <a:gd name="T0" fmla="*/ 2147483647 w 21"/>
              <a:gd name="T1" fmla="*/ 0 h 3"/>
              <a:gd name="T2" fmla="*/ 0 w 21"/>
              <a:gd name="T3" fmla="*/ 0 h 3"/>
              <a:gd name="T4" fmla="*/ 0 w 21"/>
              <a:gd name="T5" fmla="*/ 2147483647 h 3"/>
              <a:gd name="T6" fmla="*/ 2147483647 w 21"/>
              <a:gd name="T7" fmla="*/ 2147483647 h 3"/>
              <a:gd name="T8" fmla="*/ 2147483647 w 21"/>
              <a:gd name="T9" fmla="*/ 2147483647 h 3"/>
              <a:gd name="T10" fmla="*/ 2147483647 w 21"/>
              <a:gd name="T11" fmla="*/ 2147483647 h 3"/>
              <a:gd name="T12" fmla="*/ 2147483647 w 21"/>
              <a:gd name="T13" fmla="*/ 0 h 3"/>
              <a:gd name="T14" fmla="*/ 2147483647 w 21"/>
              <a:gd name="T15" fmla="*/ 0 h 3"/>
              <a:gd name="T16" fmla="*/ 2147483647 w 21"/>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3"/>
              <a:gd name="T29" fmla="*/ 21 w 21"/>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3">
                <a:moveTo>
                  <a:pt x="1" y="0"/>
                </a:moveTo>
                <a:cubicBezTo>
                  <a:pt x="0" y="0"/>
                  <a:pt x="0" y="0"/>
                  <a:pt x="0" y="0"/>
                </a:cubicBezTo>
                <a:lnTo>
                  <a:pt x="0" y="2"/>
                </a:lnTo>
                <a:cubicBezTo>
                  <a:pt x="0" y="3"/>
                  <a:pt x="0" y="3"/>
                  <a:pt x="1" y="3"/>
                </a:cubicBezTo>
                <a:lnTo>
                  <a:pt x="21" y="3"/>
                </a:lnTo>
                <a:cubicBezTo>
                  <a:pt x="21" y="3"/>
                  <a:pt x="21" y="3"/>
                  <a:pt x="21" y="2"/>
                </a:cubicBezTo>
                <a:lnTo>
                  <a:pt x="21" y="0"/>
                </a:lnTo>
                <a:cubicBezTo>
                  <a:pt x="21" y="0"/>
                  <a:pt x="21" y="0"/>
                  <a:pt x="21" y="0"/>
                </a:cubicBezTo>
                <a:lnTo>
                  <a:pt x="1" y="0"/>
                </a:lnTo>
                <a:close/>
              </a:path>
            </a:pathLst>
          </a:custGeom>
          <a:solidFill>
            <a:srgbClr val="4D4D4D"/>
          </a:solidFill>
          <a:ln w="6350" cap="rnd">
            <a:solidFill>
              <a:srgbClr val="000000"/>
            </a:solidFill>
            <a:round/>
            <a:headEnd/>
            <a:tailEnd/>
          </a:ln>
        </p:spPr>
        <p:txBody>
          <a:bodyPr/>
          <a:lstStyle/>
          <a:p>
            <a:endParaRPr lang="it-IT"/>
          </a:p>
        </p:txBody>
      </p:sp>
      <p:sp>
        <p:nvSpPr>
          <p:cNvPr id="21548" name="Freeform 50"/>
          <p:cNvSpPr>
            <a:spLocks/>
          </p:cNvSpPr>
          <p:nvPr/>
        </p:nvSpPr>
        <p:spPr bwMode="auto">
          <a:xfrm>
            <a:off x="4083050" y="4921250"/>
            <a:ext cx="152400" cy="22225"/>
          </a:xfrm>
          <a:custGeom>
            <a:avLst/>
            <a:gdLst>
              <a:gd name="T0" fmla="*/ 2147483647 w 21"/>
              <a:gd name="T1" fmla="*/ 0 h 3"/>
              <a:gd name="T2" fmla="*/ 0 w 21"/>
              <a:gd name="T3" fmla="*/ 0 h 3"/>
              <a:gd name="T4" fmla="*/ 0 w 21"/>
              <a:gd name="T5" fmla="*/ 2147483647 h 3"/>
              <a:gd name="T6" fmla="*/ 2147483647 w 21"/>
              <a:gd name="T7" fmla="*/ 2147483647 h 3"/>
              <a:gd name="T8" fmla="*/ 2147483647 w 21"/>
              <a:gd name="T9" fmla="*/ 2147483647 h 3"/>
              <a:gd name="T10" fmla="*/ 2147483647 w 21"/>
              <a:gd name="T11" fmla="*/ 2147483647 h 3"/>
              <a:gd name="T12" fmla="*/ 2147483647 w 21"/>
              <a:gd name="T13" fmla="*/ 0 h 3"/>
              <a:gd name="T14" fmla="*/ 2147483647 w 21"/>
              <a:gd name="T15" fmla="*/ 0 h 3"/>
              <a:gd name="T16" fmla="*/ 2147483647 w 21"/>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3"/>
              <a:gd name="T29" fmla="*/ 21 w 21"/>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3">
                <a:moveTo>
                  <a:pt x="1" y="0"/>
                </a:moveTo>
                <a:cubicBezTo>
                  <a:pt x="0" y="0"/>
                  <a:pt x="0" y="0"/>
                  <a:pt x="0" y="0"/>
                </a:cubicBezTo>
                <a:lnTo>
                  <a:pt x="0" y="2"/>
                </a:lnTo>
                <a:cubicBezTo>
                  <a:pt x="0" y="3"/>
                  <a:pt x="0" y="3"/>
                  <a:pt x="1" y="3"/>
                </a:cubicBezTo>
                <a:lnTo>
                  <a:pt x="21" y="3"/>
                </a:lnTo>
                <a:cubicBezTo>
                  <a:pt x="21" y="3"/>
                  <a:pt x="21" y="3"/>
                  <a:pt x="21" y="2"/>
                </a:cubicBezTo>
                <a:lnTo>
                  <a:pt x="21" y="0"/>
                </a:lnTo>
                <a:cubicBezTo>
                  <a:pt x="21" y="0"/>
                  <a:pt x="21" y="0"/>
                  <a:pt x="21" y="0"/>
                </a:cubicBezTo>
                <a:lnTo>
                  <a:pt x="1" y="0"/>
                </a:lnTo>
                <a:close/>
              </a:path>
            </a:pathLst>
          </a:custGeom>
          <a:solidFill>
            <a:srgbClr val="4D4D4D"/>
          </a:solidFill>
          <a:ln w="6350" cap="rnd">
            <a:solidFill>
              <a:srgbClr val="000000"/>
            </a:solidFill>
            <a:round/>
            <a:headEnd/>
            <a:tailEnd/>
          </a:ln>
        </p:spPr>
        <p:txBody>
          <a:bodyPr/>
          <a:lstStyle/>
          <a:p>
            <a:endParaRPr lang="it-IT"/>
          </a:p>
        </p:txBody>
      </p:sp>
      <p:sp>
        <p:nvSpPr>
          <p:cNvPr id="21549" name="Freeform 51"/>
          <p:cNvSpPr>
            <a:spLocks/>
          </p:cNvSpPr>
          <p:nvPr/>
        </p:nvSpPr>
        <p:spPr bwMode="auto">
          <a:xfrm>
            <a:off x="4083050" y="4967288"/>
            <a:ext cx="152400" cy="23813"/>
          </a:xfrm>
          <a:custGeom>
            <a:avLst/>
            <a:gdLst>
              <a:gd name="T0" fmla="*/ 2147483647 w 21"/>
              <a:gd name="T1" fmla="*/ 0 h 3"/>
              <a:gd name="T2" fmla="*/ 0 w 21"/>
              <a:gd name="T3" fmla="*/ 2147483647 h 3"/>
              <a:gd name="T4" fmla="*/ 0 w 21"/>
              <a:gd name="T5" fmla="*/ 2147483647 h 3"/>
              <a:gd name="T6" fmla="*/ 2147483647 w 21"/>
              <a:gd name="T7" fmla="*/ 2147483647 h 3"/>
              <a:gd name="T8" fmla="*/ 2147483647 w 21"/>
              <a:gd name="T9" fmla="*/ 2147483647 h 3"/>
              <a:gd name="T10" fmla="*/ 2147483647 w 21"/>
              <a:gd name="T11" fmla="*/ 2147483647 h 3"/>
              <a:gd name="T12" fmla="*/ 2147483647 w 21"/>
              <a:gd name="T13" fmla="*/ 2147483647 h 3"/>
              <a:gd name="T14" fmla="*/ 2147483647 w 21"/>
              <a:gd name="T15" fmla="*/ 0 h 3"/>
              <a:gd name="T16" fmla="*/ 2147483647 w 21"/>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3"/>
              <a:gd name="T29" fmla="*/ 21 w 21"/>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3">
                <a:moveTo>
                  <a:pt x="1" y="0"/>
                </a:moveTo>
                <a:cubicBezTo>
                  <a:pt x="0" y="0"/>
                  <a:pt x="0" y="0"/>
                  <a:pt x="0" y="1"/>
                </a:cubicBezTo>
                <a:lnTo>
                  <a:pt x="0" y="3"/>
                </a:lnTo>
                <a:cubicBezTo>
                  <a:pt x="0" y="3"/>
                  <a:pt x="0" y="3"/>
                  <a:pt x="1" y="3"/>
                </a:cubicBezTo>
                <a:lnTo>
                  <a:pt x="21" y="3"/>
                </a:lnTo>
                <a:cubicBezTo>
                  <a:pt x="21" y="3"/>
                  <a:pt x="21" y="3"/>
                  <a:pt x="21" y="3"/>
                </a:cubicBezTo>
                <a:lnTo>
                  <a:pt x="21" y="1"/>
                </a:lnTo>
                <a:cubicBezTo>
                  <a:pt x="21" y="0"/>
                  <a:pt x="21" y="0"/>
                  <a:pt x="21" y="0"/>
                </a:cubicBezTo>
                <a:lnTo>
                  <a:pt x="1" y="0"/>
                </a:lnTo>
                <a:close/>
              </a:path>
            </a:pathLst>
          </a:custGeom>
          <a:solidFill>
            <a:srgbClr val="4D4D4D"/>
          </a:solidFill>
          <a:ln w="6350" cap="rnd">
            <a:solidFill>
              <a:srgbClr val="000000"/>
            </a:solidFill>
            <a:round/>
            <a:headEnd/>
            <a:tailEnd/>
          </a:ln>
        </p:spPr>
        <p:txBody>
          <a:bodyPr/>
          <a:lstStyle/>
          <a:p>
            <a:endParaRPr lang="it-IT"/>
          </a:p>
        </p:txBody>
      </p:sp>
      <p:sp>
        <p:nvSpPr>
          <p:cNvPr id="21550" name="Rectangle 52"/>
          <p:cNvSpPr>
            <a:spLocks noChangeArrowheads="1"/>
          </p:cNvSpPr>
          <p:nvPr/>
        </p:nvSpPr>
        <p:spPr bwMode="auto">
          <a:xfrm>
            <a:off x="4127500" y="4679950"/>
            <a:ext cx="65088" cy="411163"/>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551" name="Freeform 53"/>
          <p:cNvSpPr>
            <a:spLocks/>
          </p:cNvSpPr>
          <p:nvPr/>
        </p:nvSpPr>
        <p:spPr bwMode="auto">
          <a:xfrm>
            <a:off x="4083050" y="4679950"/>
            <a:ext cx="152400" cy="69850"/>
          </a:xfrm>
          <a:custGeom>
            <a:avLst/>
            <a:gdLst>
              <a:gd name="T0" fmla="*/ 2147483647 w 21"/>
              <a:gd name="T1" fmla="*/ 2147483647 h 9"/>
              <a:gd name="T2" fmla="*/ 0 w 21"/>
              <a:gd name="T3" fmla="*/ 2147483647 h 9"/>
              <a:gd name="T4" fmla="*/ 2147483647 w 21"/>
              <a:gd name="T5" fmla="*/ 2147483647 h 9"/>
              <a:gd name="T6" fmla="*/ 2147483647 w 21"/>
              <a:gd name="T7" fmla="*/ 2147483647 h 9"/>
              <a:gd name="T8" fmla="*/ 2147483647 w 21"/>
              <a:gd name="T9" fmla="*/ 2147483647 h 9"/>
              <a:gd name="T10" fmla="*/ 2147483647 w 21"/>
              <a:gd name="T11" fmla="*/ 2147483647 h 9"/>
              <a:gd name="T12" fmla="*/ 2147483647 w 21"/>
              <a:gd name="T13" fmla="*/ 0 h 9"/>
              <a:gd name="T14" fmla="*/ 2147483647 w 21"/>
              <a:gd name="T15" fmla="*/ 0 h 9"/>
              <a:gd name="T16" fmla="*/ 2147483647 w 21"/>
              <a:gd name="T17" fmla="*/ 2147483647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9"/>
              <a:gd name="T29" fmla="*/ 21 w 21"/>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9">
                <a:moveTo>
                  <a:pt x="1" y="6"/>
                </a:moveTo>
                <a:cubicBezTo>
                  <a:pt x="0" y="7"/>
                  <a:pt x="0" y="7"/>
                  <a:pt x="0" y="7"/>
                </a:cubicBezTo>
                <a:lnTo>
                  <a:pt x="1" y="9"/>
                </a:lnTo>
                <a:cubicBezTo>
                  <a:pt x="1" y="9"/>
                  <a:pt x="1" y="9"/>
                  <a:pt x="1" y="9"/>
                </a:cubicBezTo>
                <a:lnTo>
                  <a:pt x="21" y="3"/>
                </a:lnTo>
                <a:cubicBezTo>
                  <a:pt x="21" y="3"/>
                  <a:pt x="21" y="3"/>
                  <a:pt x="21" y="2"/>
                </a:cubicBezTo>
                <a:lnTo>
                  <a:pt x="21" y="0"/>
                </a:lnTo>
                <a:cubicBezTo>
                  <a:pt x="21" y="0"/>
                  <a:pt x="20" y="0"/>
                  <a:pt x="20" y="0"/>
                </a:cubicBezTo>
                <a:lnTo>
                  <a:pt x="1" y="6"/>
                </a:lnTo>
                <a:close/>
              </a:path>
            </a:pathLst>
          </a:custGeom>
          <a:solidFill>
            <a:srgbClr val="4D4D4D"/>
          </a:solidFill>
          <a:ln w="6350" cap="rnd">
            <a:solidFill>
              <a:srgbClr val="000000"/>
            </a:solidFill>
            <a:round/>
            <a:headEnd/>
            <a:tailEnd/>
          </a:ln>
        </p:spPr>
        <p:txBody>
          <a:bodyPr/>
          <a:lstStyle/>
          <a:p>
            <a:endParaRPr lang="it-IT"/>
          </a:p>
        </p:txBody>
      </p:sp>
      <p:sp>
        <p:nvSpPr>
          <p:cNvPr id="21552" name="Freeform 54"/>
          <p:cNvSpPr>
            <a:spLocks/>
          </p:cNvSpPr>
          <p:nvPr/>
        </p:nvSpPr>
        <p:spPr bwMode="auto">
          <a:xfrm>
            <a:off x="4083050" y="4727575"/>
            <a:ext cx="152400" cy="77788"/>
          </a:xfrm>
          <a:custGeom>
            <a:avLst/>
            <a:gdLst>
              <a:gd name="T0" fmla="*/ 2147483647 w 21"/>
              <a:gd name="T1" fmla="*/ 2147483647 h 10"/>
              <a:gd name="T2" fmla="*/ 0 w 21"/>
              <a:gd name="T3" fmla="*/ 2147483647 h 10"/>
              <a:gd name="T4" fmla="*/ 2147483647 w 21"/>
              <a:gd name="T5" fmla="*/ 2147483647 h 10"/>
              <a:gd name="T6" fmla="*/ 2147483647 w 21"/>
              <a:gd name="T7" fmla="*/ 2147483647 h 10"/>
              <a:gd name="T8" fmla="*/ 2147483647 w 21"/>
              <a:gd name="T9" fmla="*/ 2147483647 h 10"/>
              <a:gd name="T10" fmla="*/ 2147483647 w 21"/>
              <a:gd name="T11" fmla="*/ 2147483647 h 10"/>
              <a:gd name="T12" fmla="*/ 2147483647 w 21"/>
              <a:gd name="T13" fmla="*/ 2147483647 h 10"/>
              <a:gd name="T14" fmla="*/ 2147483647 w 21"/>
              <a:gd name="T15" fmla="*/ 0 h 10"/>
              <a:gd name="T16" fmla="*/ 2147483647 w 21"/>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10"/>
              <a:gd name="T29" fmla="*/ 21 w 21"/>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10">
                <a:moveTo>
                  <a:pt x="1" y="7"/>
                </a:moveTo>
                <a:cubicBezTo>
                  <a:pt x="0" y="7"/>
                  <a:pt x="0" y="7"/>
                  <a:pt x="0" y="7"/>
                </a:cubicBezTo>
                <a:lnTo>
                  <a:pt x="1" y="9"/>
                </a:lnTo>
                <a:cubicBezTo>
                  <a:pt x="1" y="9"/>
                  <a:pt x="1" y="10"/>
                  <a:pt x="1" y="9"/>
                </a:cubicBezTo>
                <a:lnTo>
                  <a:pt x="21" y="3"/>
                </a:lnTo>
                <a:cubicBezTo>
                  <a:pt x="21" y="3"/>
                  <a:pt x="21" y="3"/>
                  <a:pt x="21" y="2"/>
                </a:cubicBezTo>
                <a:lnTo>
                  <a:pt x="21" y="1"/>
                </a:lnTo>
                <a:cubicBezTo>
                  <a:pt x="21" y="0"/>
                  <a:pt x="20" y="0"/>
                  <a:pt x="20" y="0"/>
                </a:cubicBezTo>
                <a:lnTo>
                  <a:pt x="1" y="7"/>
                </a:lnTo>
                <a:close/>
              </a:path>
            </a:pathLst>
          </a:custGeom>
          <a:solidFill>
            <a:srgbClr val="4D4D4D"/>
          </a:solidFill>
          <a:ln w="6350" cap="rnd">
            <a:solidFill>
              <a:srgbClr val="000000"/>
            </a:solidFill>
            <a:round/>
            <a:headEnd/>
            <a:tailEnd/>
          </a:ln>
        </p:spPr>
        <p:txBody>
          <a:bodyPr/>
          <a:lstStyle/>
          <a:p>
            <a:endParaRPr lang="it-IT"/>
          </a:p>
        </p:txBody>
      </p:sp>
      <p:sp>
        <p:nvSpPr>
          <p:cNvPr id="21553" name="Freeform 55"/>
          <p:cNvSpPr>
            <a:spLocks/>
          </p:cNvSpPr>
          <p:nvPr/>
        </p:nvSpPr>
        <p:spPr bwMode="auto">
          <a:xfrm>
            <a:off x="4083050" y="4773613"/>
            <a:ext cx="152400" cy="77788"/>
          </a:xfrm>
          <a:custGeom>
            <a:avLst/>
            <a:gdLst>
              <a:gd name="T0" fmla="*/ 2147483647 w 21"/>
              <a:gd name="T1" fmla="*/ 2147483647 h 10"/>
              <a:gd name="T2" fmla="*/ 0 w 21"/>
              <a:gd name="T3" fmla="*/ 2147483647 h 10"/>
              <a:gd name="T4" fmla="*/ 2147483647 w 21"/>
              <a:gd name="T5" fmla="*/ 2147483647 h 10"/>
              <a:gd name="T6" fmla="*/ 2147483647 w 21"/>
              <a:gd name="T7" fmla="*/ 2147483647 h 10"/>
              <a:gd name="T8" fmla="*/ 2147483647 w 21"/>
              <a:gd name="T9" fmla="*/ 2147483647 h 10"/>
              <a:gd name="T10" fmla="*/ 2147483647 w 21"/>
              <a:gd name="T11" fmla="*/ 2147483647 h 10"/>
              <a:gd name="T12" fmla="*/ 2147483647 w 21"/>
              <a:gd name="T13" fmla="*/ 2147483647 h 10"/>
              <a:gd name="T14" fmla="*/ 2147483647 w 21"/>
              <a:gd name="T15" fmla="*/ 0 h 10"/>
              <a:gd name="T16" fmla="*/ 2147483647 w 21"/>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10"/>
              <a:gd name="T29" fmla="*/ 21 w 21"/>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10">
                <a:moveTo>
                  <a:pt x="1" y="7"/>
                </a:moveTo>
                <a:cubicBezTo>
                  <a:pt x="0" y="7"/>
                  <a:pt x="0" y="7"/>
                  <a:pt x="0" y="7"/>
                </a:cubicBezTo>
                <a:lnTo>
                  <a:pt x="1" y="9"/>
                </a:lnTo>
                <a:cubicBezTo>
                  <a:pt x="1" y="10"/>
                  <a:pt x="1" y="10"/>
                  <a:pt x="1" y="10"/>
                </a:cubicBezTo>
                <a:lnTo>
                  <a:pt x="21" y="3"/>
                </a:lnTo>
                <a:cubicBezTo>
                  <a:pt x="21" y="3"/>
                  <a:pt x="21" y="3"/>
                  <a:pt x="21" y="3"/>
                </a:cubicBezTo>
                <a:lnTo>
                  <a:pt x="21" y="1"/>
                </a:lnTo>
                <a:cubicBezTo>
                  <a:pt x="21" y="0"/>
                  <a:pt x="20" y="0"/>
                  <a:pt x="20" y="0"/>
                </a:cubicBezTo>
                <a:lnTo>
                  <a:pt x="1" y="7"/>
                </a:lnTo>
                <a:close/>
              </a:path>
            </a:pathLst>
          </a:custGeom>
          <a:solidFill>
            <a:srgbClr val="4D4D4D"/>
          </a:solidFill>
          <a:ln w="6350" cap="rnd">
            <a:solidFill>
              <a:srgbClr val="000000"/>
            </a:solidFill>
            <a:round/>
            <a:headEnd/>
            <a:tailEnd/>
          </a:ln>
        </p:spPr>
        <p:txBody>
          <a:bodyPr/>
          <a:lstStyle/>
          <a:p>
            <a:endParaRPr lang="it-IT"/>
          </a:p>
        </p:txBody>
      </p:sp>
      <p:sp>
        <p:nvSpPr>
          <p:cNvPr id="21554" name="Freeform 56"/>
          <p:cNvSpPr>
            <a:spLocks/>
          </p:cNvSpPr>
          <p:nvPr/>
        </p:nvSpPr>
        <p:spPr bwMode="auto">
          <a:xfrm>
            <a:off x="4083050" y="4819650"/>
            <a:ext cx="152400" cy="77788"/>
          </a:xfrm>
          <a:custGeom>
            <a:avLst/>
            <a:gdLst>
              <a:gd name="T0" fmla="*/ 2147483647 w 21"/>
              <a:gd name="T1" fmla="*/ 2147483647 h 10"/>
              <a:gd name="T2" fmla="*/ 0 w 21"/>
              <a:gd name="T3" fmla="*/ 2147483647 h 10"/>
              <a:gd name="T4" fmla="*/ 2147483647 w 21"/>
              <a:gd name="T5" fmla="*/ 2147483647 h 10"/>
              <a:gd name="T6" fmla="*/ 2147483647 w 21"/>
              <a:gd name="T7" fmla="*/ 2147483647 h 10"/>
              <a:gd name="T8" fmla="*/ 2147483647 w 21"/>
              <a:gd name="T9" fmla="*/ 2147483647 h 10"/>
              <a:gd name="T10" fmla="*/ 2147483647 w 21"/>
              <a:gd name="T11" fmla="*/ 2147483647 h 10"/>
              <a:gd name="T12" fmla="*/ 2147483647 w 21"/>
              <a:gd name="T13" fmla="*/ 2147483647 h 10"/>
              <a:gd name="T14" fmla="*/ 2147483647 w 21"/>
              <a:gd name="T15" fmla="*/ 2147483647 h 10"/>
              <a:gd name="T16" fmla="*/ 2147483647 w 21"/>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10"/>
              <a:gd name="T29" fmla="*/ 21 w 21"/>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10">
                <a:moveTo>
                  <a:pt x="1" y="7"/>
                </a:moveTo>
                <a:cubicBezTo>
                  <a:pt x="0" y="7"/>
                  <a:pt x="0" y="7"/>
                  <a:pt x="0" y="8"/>
                </a:cubicBezTo>
                <a:lnTo>
                  <a:pt x="1" y="9"/>
                </a:lnTo>
                <a:cubicBezTo>
                  <a:pt x="1" y="10"/>
                  <a:pt x="1" y="10"/>
                  <a:pt x="1" y="10"/>
                </a:cubicBezTo>
                <a:lnTo>
                  <a:pt x="21" y="3"/>
                </a:lnTo>
                <a:cubicBezTo>
                  <a:pt x="21" y="3"/>
                  <a:pt x="21" y="3"/>
                  <a:pt x="21" y="3"/>
                </a:cubicBezTo>
                <a:lnTo>
                  <a:pt x="21" y="1"/>
                </a:lnTo>
                <a:cubicBezTo>
                  <a:pt x="21" y="1"/>
                  <a:pt x="20" y="0"/>
                  <a:pt x="20" y="1"/>
                </a:cubicBezTo>
                <a:lnTo>
                  <a:pt x="1" y="7"/>
                </a:lnTo>
                <a:close/>
              </a:path>
            </a:pathLst>
          </a:custGeom>
          <a:solidFill>
            <a:srgbClr val="4D4D4D"/>
          </a:solidFill>
          <a:ln w="6350" cap="rnd">
            <a:solidFill>
              <a:srgbClr val="000000"/>
            </a:solidFill>
            <a:round/>
            <a:headEnd/>
            <a:tailEnd/>
          </a:ln>
        </p:spPr>
        <p:txBody>
          <a:bodyPr/>
          <a:lstStyle/>
          <a:p>
            <a:endParaRPr lang="it-IT"/>
          </a:p>
        </p:txBody>
      </p:sp>
      <p:sp>
        <p:nvSpPr>
          <p:cNvPr id="21555" name="Freeform 57"/>
          <p:cNvSpPr>
            <a:spLocks/>
          </p:cNvSpPr>
          <p:nvPr/>
        </p:nvSpPr>
        <p:spPr bwMode="auto">
          <a:xfrm>
            <a:off x="4083050" y="4873625"/>
            <a:ext cx="152400" cy="69850"/>
          </a:xfrm>
          <a:custGeom>
            <a:avLst/>
            <a:gdLst>
              <a:gd name="T0" fmla="*/ 2147483647 w 21"/>
              <a:gd name="T1" fmla="*/ 2147483647 h 9"/>
              <a:gd name="T2" fmla="*/ 0 w 21"/>
              <a:gd name="T3" fmla="*/ 2147483647 h 9"/>
              <a:gd name="T4" fmla="*/ 2147483647 w 21"/>
              <a:gd name="T5" fmla="*/ 2147483647 h 9"/>
              <a:gd name="T6" fmla="*/ 2147483647 w 21"/>
              <a:gd name="T7" fmla="*/ 2147483647 h 9"/>
              <a:gd name="T8" fmla="*/ 2147483647 w 21"/>
              <a:gd name="T9" fmla="*/ 2147483647 h 9"/>
              <a:gd name="T10" fmla="*/ 2147483647 w 21"/>
              <a:gd name="T11" fmla="*/ 2147483647 h 9"/>
              <a:gd name="T12" fmla="*/ 2147483647 w 21"/>
              <a:gd name="T13" fmla="*/ 0 h 9"/>
              <a:gd name="T14" fmla="*/ 2147483647 w 21"/>
              <a:gd name="T15" fmla="*/ 0 h 9"/>
              <a:gd name="T16" fmla="*/ 2147483647 w 21"/>
              <a:gd name="T17" fmla="*/ 2147483647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9"/>
              <a:gd name="T29" fmla="*/ 21 w 21"/>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9">
                <a:moveTo>
                  <a:pt x="1" y="6"/>
                </a:moveTo>
                <a:cubicBezTo>
                  <a:pt x="0" y="6"/>
                  <a:pt x="0" y="6"/>
                  <a:pt x="0" y="7"/>
                </a:cubicBezTo>
                <a:lnTo>
                  <a:pt x="1" y="9"/>
                </a:lnTo>
                <a:cubicBezTo>
                  <a:pt x="1" y="9"/>
                  <a:pt x="1" y="9"/>
                  <a:pt x="1" y="9"/>
                </a:cubicBezTo>
                <a:lnTo>
                  <a:pt x="21" y="3"/>
                </a:lnTo>
                <a:cubicBezTo>
                  <a:pt x="21" y="2"/>
                  <a:pt x="21" y="2"/>
                  <a:pt x="21" y="2"/>
                </a:cubicBezTo>
                <a:lnTo>
                  <a:pt x="21" y="0"/>
                </a:lnTo>
                <a:cubicBezTo>
                  <a:pt x="21" y="0"/>
                  <a:pt x="20" y="0"/>
                  <a:pt x="20" y="0"/>
                </a:cubicBezTo>
                <a:lnTo>
                  <a:pt x="1" y="6"/>
                </a:lnTo>
                <a:close/>
              </a:path>
            </a:pathLst>
          </a:custGeom>
          <a:solidFill>
            <a:srgbClr val="4D4D4D"/>
          </a:solidFill>
          <a:ln w="6350" cap="rnd">
            <a:solidFill>
              <a:srgbClr val="000000"/>
            </a:solidFill>
            <a:round/>
            <a:headEnd/>
            <a:tailEnd/>
          </a:ln>
        </p:spPr>
        <p:txBody>
          <a:bodyPr/>
          <a:lstStyle/>
          <a:p>
            <a:endParaRPr lang="it-IT"/>
          </a:p>
        </p:txBody>
      </p:sp>
      <p:sp>
        <p:nvSpPr>
          <p:cNvPr id="21556" name="Freeform 58"/>
          <p:cNvSpPr>
            <a:spLocks/>
          </p:cNvSpPr>
          <p:nvPr/>
        </p:nvSpPr>
        <p:spPr bwMode="auto">
          <a:xfrm>
            <a:off x="4083050" y="4921250"/>
            <a:ext cx="152400" cy="69850"/>
          </a:xfrm>
          <a:custGeom>
            <a:avLst/>
            <a:gdLst>
              <a:gd name="T0" fmla="*/ 2147483647 w 21"/>
              <a:gd name="T1" fmla="*/ 2147483647 h 9"/>
              <a:gd name="T2" fmla="*/ 0 w 21"/>
              <a:gd name="T3" fmla="*/ 2147483647 h 9"/>
              <a:gd name="T4" fmla="*/ 2147483647 w 21"/>
              <a:gd name="T5" fmla="*/ 2147483647 h 9"/>
              <a:gd name="T6" fmla="*/ 2147483647 w 21"/>
              <a:gd name="T7" fmla="*/ 2147483647 h 9"/>
              <a:gd name="T8" fmla="*/ 2147483647 w 21"/>
              <a:gd name="T9" fmla="*/ 2147483647 h 9"/>
              <a:gd name="T10" fmla="*/ 2147483647 w 21"/>
              <a:gd name="T11" fmla="*/ 2147483647 h 9"/>
              <a:gd name="T12" fmla="*/ 2147483647 w 21"/>
              <a:gd name="T13" fmla="*/ 0 h 9"/>
              <a:gd name="T14" fmla="*/ 2147483647 w 21"/>
              <a:gd name="T15" fmla="*/ 0 h 9"/>
              <a:gd name="T16" fmla="*/ 2147483647 w 21"/>
              <a:gd name="T17" fmla="*/ 2147483647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9"/>
              <a:gd name="T29" fmla="*/ 21 w 21"/>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9">
                <a:moveTo>
                  <a:pt x="1" y="6"/>
                </a:moveTo>
                <a:cubicBezTo>
                  <a:pt x="0" y="6"/>
                  <a:pt x="0" y="7"/>
                  <a:pt x="0" y="7"/>
                </a:cubicBezTo>
                <a:lnTo>
                  <a:pt x="1" y="9"/>
                </a:lnTo>
                <a:cubicBezTo>
                  <a:pt x="1" y="9"/>
                  <a:pt x="1" y="9"/>
                  <a:pt x="1" y="9"/>
                </a:cubicBezTo>
                <a:lnTo>
                  <a:pt x="21" y="3"/>
                </a:lnTo>
                <a:cubicBezTo>
                  <a:pt x="21" y="3"/>
                  <a:pt x="21" y="2"/>
                  <a:pt x="21" y="2"/>
                </a:cubicBezTo>
                <a:lnTo>
                  <a:pt x="21" y="0"/>
                </a:lnTo>
                <a:cubicBezTo>
                  <a:pt x="21" y="0"/>
                  <a:pt x="20" y="0"/>
                  <a:pt x="20" y="0"/>
                </a:cubicBezTo>
                <a:lnTo>
                  <a:pt x="1" y="6"/>
                </a:lnTo>
                <a:close/>
              </a:path>
            </a:pathLst>
          </a:custGeom>
          <a:solidFill>
            <a:srgbClr val="4D4D4D"/>
          </a:solidFill>
          <a:ln w="6350" cap="rnd">
            <a:solidFill>
              <a:srgbClr val="000000"/>
            </a:solidFill>
            <a:round/>
            <a:headEnd/>
            <a:tailEnd/>
          </a:ln>
        </p:spPr>
        <p:txBody>
          <a:bodyPr/>
          <a:lstStyle/>
          <a:p>
            <a:endParaRPr lang="it-IT"/>
          </a:p>
        </p:txBody>
      </p:sp>
      <p:sp>
        <p:nvSpPr>
          <p:cNvPr id="21557" name="Freeform 59"/>
          <p:cNvSpPr>
            <a:spLocks/>
          </p:cNvSpPr>
          <p:nvPr/>
        </p:nvSpPr>
        <p:spPr bwMode="auto">
          <a:xfrm>
            <a:off x="4083050" y="4679950"/>
            <a:ext cx="152400" cy="69850"/>
          </a:xfrm>
          <a:custGeom>
            <a:avLst/>
            <a:gdLst>
              <a:gd name="T0" fmla="*/ 2147483647 w 21"/>
              <a:gd name="T1" fmla="*/ 2147483647 h 9"/>
              <a:gd name="T2" fmla="*/ 0 w 21"/>
              <a:gd name="T3" fmla="*/ 2147483647 h 9"/>
              <a:gd name="T4" fmla="*/ 2147483647 w 21"/>
              <a:gd name="T5" fmla="*/ 2147483647 h 9"/>
              <a:gd name="T6" fmla="*/ 2147483647 w 21"/>
              <a:gd name="T7" fmla="*/ 2147483647 h 9"/>
              <a:gd name="T8" fmla="*/ 2147483647 w 21"/>
              <a:gd name="T9" fmla="*/ 2147483647 h 9"/>
              <a:gd name="T10" fmla="*/ 2147483647 w 21"/>
              <a:gd name="T11" fmla="*/ 2147483647 h 9"/>
              <a:gd name="T12" fmla="*/ 2147483647 w 21"/>
              <a:gd name="T13" fmla="*/ 0 h 9"/>
              <a:gd name="T14" fmla="*/ 2147483647 w 21"/>
              <a:gd name="T15" fmla="*/ 0 h 9"/>
              <a:gd name="T16" fmla="*/ 2147483647 w 21"/>
              <a:gd name="T17" fmla="*/ 2147483647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9"/>
              <a:gd name="T29" fmla="*/ 21 w 21"/>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9">
                <a:moveTo>
                  <a:pt x="1" y="6"/>
                </a:moveTo>
                <a:cubicBezTo>
                  <a:pt x="0" y="7"/>
                  <a:pt x="0" y="7"/>
                  <a:pt x="0" y="7"/>
                </a:cubicBezTo>
                <a:lnTo>
                  <a:pt x="1" y="9"/>
                </a:lnTo>
                <a:cubicBezTo>
                  <a:pt x="1" y="9"/>
                  <a:pt x="1" y="9"/>
                  <a:pt x="1" y="9"/>
                </a:cubicBezTo>
                <a:lnTo>
                  <a:pt x="21" y="3"/>
                </a:lnTo>
                <a:cubicBezTo>
                  <a:pt x="21" y="3"/>
                  <a:pt x="21" y="3"/>
                  <a:pt x="21" y="2"/>
                </a:cubicBezTo>
                <a:lnTo>
                  <a:pt x="21" y="0"/>
                </a:lnTo>
                <a:cubicBezTo>
                  <a:pt x="21" y="0"/>
                  <a:pt x="20" y="0"/>
                  <a:pt x="20" y="0"/>
                </a:cubicBezTo>
                <a:lnTo>
                  <a:pt x="1" y="6"/>
                </a:lnTo>
                <a:close/>
              </a:path>
            </a:pathLst>
          </a:custGeom>
          <a:solidFill>
            <a:srgbClr val="4D4D4D"/>
          </a:solidFill>
          <a:ln w="6350" cap="rnd">
            <a:solidFill>
              <a:srgbClr val="000000"/>
            </a:solidFill>
            <a:round/>
            <a:headEnd/>
            <a:tailEnd/>
          </a:ln>
        </p:spPr>
        <p:txBody>
          <a:bodyPr/>
          <a:lstStyle/>
          <a:p>
            <a:endParaRPr lang="it-IT"/>
          </a:p>
        </p:txBody>
      </p:sp>
      <p:sp>
        <p:nvSpPr>
          <p:cNvPr id="21558" name="Freeform 60"/>
          <p:cNvSpPr>
            <a:spLocks/>
          </p:cNvSpPr>
          <p:nvPr/>
        </p:nvSpPr>
        <p:spPr bwMode="auto">
          <a:xfrm>
            <a:off x="4083050" y="4727575"/>
            <a:ext cx="152400" cy="77788"/>
          </a:xfrm>
          <a:custGeom>
            <a:avLst/>
            <a:gdLst>
              <a:gd name="T0" fmla="*/ 2147483647 w 21"/>
              <a:gd name="T1" fmla="*/ 2147483647 h 10"/>
              <a:gd name="T2" fmla="*/ 0 w 21"/>
              <a:gd name="T3" fmla="*/ 2147483647 h 10"/>
              <a:gd name="T4" fmla="*/ 2147483647 w 21"/>
              <a:gd name="T5" fmla="*/ 2147483647 h 10"/>
              <a:gd name="T6" fmla="*/ 2147483647 w 21"/>
              <a:gd name="T7" fmla="*/ 2147483647 h 10"/>
              <a:gd name="T8" fmla="*/ 2147483647 w 21"/>
              <a:gd name="T9" fmla="*/ 2147483647 h 10"/>
              <a:gd name="T10" fmla="*/ 2147483647 w 21"/>
              <a:gd name="T11" fmla="*/ 2147483647 h 10"/>
              <a:gd name="T12" fmla="*/ 2147483647 w 21"/>
              <a:gd name="T13" fmla="*/ 2147483647 h 10"/>
              <a:gd name="T14" fmla="*/ 2147483647 w 21"/>
              <a:gd name="T15" fmla="*/ 0 h 10"/>
              <a:gd name="T16" fmla="*/ 2147483647 w 21"/>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10"/>
              <a:gd name="T29" fmla="*/ 21 w 21"/>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10">
                <a:moveTo>
                  <a:pt x="1" y="7"/>
                </a:moveTo>
                <a:cubicBezTo>
                  <a:pt x="0" y="7"/>
                  <a:pt x="0" y="7"/>
                  <a:pt x="0" y="7"/>
                </a:cubicBezTo>
                <a:lnTo>
                  <a:pt x="1" y="9"/>
                </a:lnTo>
                <a:cubicBezTo>
                  <a:pt x="1" y="9"/>
                  <a:pt x="1" y="10"/>
                  <a:pt x="1" y="9"/>
                </a:cubicBezTo>
                <a:lnTo>
                  <a:pt x="21" y="3"/>
                </a:lnTo>
                <a:cubicBezTo>
                  <a:pt x="21" y="3"/>
                  <a:pt x="21" y="3"/>
                  <a:pt x="21" y="2"/>
                </a:cubicBezTo>
                <a:lnTo>
                  <a:pt x="21" y="1"/>
                </a:lnTo>
                <a:cubicBezTo>
                  <a:pt x="21" y="0"/>
                  <a:pt x="20" y="0"/>
                  <a:pt x="20" y="0"/>
                </a:cubicBezTo>
                <a:lnTo>
                  <a:pt x="1" y="7"/>
                </a:lnTo>
                <a:close/>
              </a:path>
            </a:pathLst>
          </a:custGeom>
          <a:solidFill>
            <a:srgbClr val="4D4D4D"/>
          </a:solidFill>
          <a:ln w="6350" cap="rnd">
            <a:solidFill>
              <a:srgbClr val="000000"/>
            </a:solidFill>
            <a:round/>
            <a:headEnd/>
            <a:tailEnd/>
          </a:ln>
        </p:spPr>
        <p:txBody>
          <a:bodyPr/>
          <a:lstStyle/>
          <a:p>
            <a:endParaRPr lang="it-IT"/>
          </a:p>
        </p:txBody>
      </p:sp>
      <p:sp>
        <p:nvSpPr>
          <p:cNvPr id="21559" name="Freeform 61"/>
          <p:cNvSpPr>
            <a:spLocks/>
          </p:cNvSpPr>
          <p:nvPr/>
        </p:nvSpPr>
        <p:spPr bwMode="auto">
          <a:xfrm>
            <a:off x="4083050" y="4773613"/>
            <a:ext cx="152400" cy="77788"/>
          </a:xfrm>
          <a:custGeom>
            <a:avLst/>
            <a:gdLst>
              <a:gd name="T0" fmla="*/ 2147483647 w 21"/>
              <a:gd name="T1" fmla="*/ 2147483647 h 10"/>
              <a:gd name="T2" fmla="*/ 0 w 21"/>
              <a:gd name="T3" fmla="*/ 2147483647 h 10"/>
              <a:gd name="T4" fmla="*/ 2147483647 w 21"/>
              <a:gd name="T5" fmla="*/ 2147483647 h 10"/>
              <a:gd name="T6" fmla="*/ 2147483647 w 21"/>
              <a:gd name="T7" fmla="*/ 2147483647 h 10"/>
              <a:gd name="T8" fmla="*/ 2147483647 w 21"/>
              <a:gd name="T9" fmla="*/ 2147483647 h 10"/>
              <a:gd name="T10" fmla="*/ 2147483647 w 21"/>
              <a:gd name="T11" fmla="*/ 2147483647 h 10"/>
              <a:gd name="T12" fmla="*/ 2147483647 w 21"/>
              <a:gd name="T13" fmla="*/ 2147483647 h 10"/>
              <a:gd name="T14" fmla="*/ 2147483647 w 21"/>
              <a:gd name="T15" fmla="*/ 0 h 10"/>
              <a:gd name="T16" fmla="*/ 2147483647 w 21"/>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10"/>
              <a:gd name="T29" fmla="*/ 21 w 21"/>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10">
                <a:moveTo>
                  <a:pt x="1" y="7"/>
                </a:moveTo>
                <a:cubicBezTo>
                  <a:pt x="0" y="7"/>
                  <a:pt x="0" y="7"/>
                  <a:pt x="0" y="7"/>
                </a:cubicBezTo>
                <a:lnTo>
                  <a:pt x="1" y="9"/>
                </a:lnTo>
                <a:cubicBezTo>
                  <a:pt x="1" y="10"/>
                  <a:pt x="1" y="10"/>
                  <a:pt x="1" y="10"/>
                </a:cubicBezTo>
                <a:lnTo>
                  <a:pt x="21" y="3"/>
                </a:lnTo>
                <a:cubicBezTo>
                  <a:pt x="21" y="3"/>
                  <a:pt x="21" y="3"/>
                  <a:pt x="21" y="3"/>
                </a:cubicBezTo>
                <a:lnTo>
                  <a:pt x="21" y="1"/>
                </a:lnTo>
                <a:cubicBezTo>
                  <a:pt x="21" y="0"/>
                  <a:pt x="20" y="0"/>
                  <a:pt x="20" y="0"/>
                </a:cubicBezTo>
                <a:lnTo>
                  <a:pt x="1" y="7"/>
                </a:lnTo>
                <a:close/>
              </a:path>
            </a:pathLst>
          </a:custGeom>
          <a:solidFill>
            <a:srgbClr val="4D4D4D"/>
          </a:solidFill>
          <a:ln w="6350" cap="rnd">
            <a:solidFill>
              <a:srgbClr val="000000"/>
            </a:solidFill>
            <a:round/>
            <a:headEnd/>
            <a:tailEnd/>
          </a:ln>
        </p:spPr>
        <p:txBody>
          <a:bodyPr/>
          <a:lstStyle/>
          <a:p>
            <a:endParaRPr lang="it-IT"/>
          </a:p>
        </p:txBody>
      </p:sp>
      <p:sp>
        <p:nvSpPr>
          <p:cNvPr id="21560" name="Freeform 62"/>
          <p:cNvSpPr>
            <a:spLocks/>
          </p:cNvSpPr>
          <p:nvPr/>
        </p:nvSpPr>
        <p:spPr bwMode="auto">
          <a:xfrm>
            <a:off x="4083050" y="4819650"/>
            <a:ext cx="152400" cy="77788"/>
          </a:xfrm>
          <a:custGeom>
            <a:avLst/>
            <a:gdLst>
              <a:gd name="T0" fmla="*/ 2147483647 w 21"/>
              <a:gd name="T1" fmla="*/ 2147483647 h 10"/>
              <a:gd name="T2" fmla="*/ 0 w 21"/>
              <a:gd name="T3" fmla="*/ 2147483647 h 10"/>
              <a:gd name="T4" fmla="*/ 2147483647 w 21"/>
              <a:gd name="T5" fmla="*/ 2147483647 h 10"/>
              <a:gd name="T6" fmla="*/ 2147483647 w 21"/>
              <a:gd name="T7" fmla="*/ 2147483647 h 10"/>
              <a:gd name="T8" fmla="*/ 2147483647 w 21"/>
              <a:gd name="T9" fmla="*/ 2147483647 h 10"/>
              <a:gd name="T10" fmla="*/ 2147483647 w 21"/>
              <a:gd name="T11" fmla="*/ 2147483647 h 10"/>
              <a:gd name="T12" fmla="*/ 2147483647 w 21"/>
              <a:gd name="T13" fmla="*/ 2147483647 h 10"/>
              <a:gd name="T14" fmla="*/ 2147483647 w 21"/>
              <a:gd name="T15" fmla="*/ 2147483647 h 10"/>
              <a:gd name="T16" fmla="*/ 2147483647 w 21"/>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10"/>
              <a:gd name="T29" fmla="*/ 21 w 21"/>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10">
                <a:moveTo>
                  <a:pt x="1" y="7"/>
                </a:moveTo>
                <a:cubicBezTo>
                  <a:pt x="0" y="7"/>
                  <a:pt x="0" y="7"/>
                  <a:pt x="0" y="8"/>
                </a:cubicBezTo>
                <a:lnTo>
                  <a:pt x="1" y="9"/>
                </a:lnTo>
                <a:cubicBezTo>
                  <a:pt x="1" y="10"/>
                  <a:pt x="1" y="10"/>
                  <a:pt x="1" y="10"/>
                </a:cubicBezTo>
                <a:lnTo>
                  <a:pt x="21" y="3"/>
                </a:lnTo>
                <a:cubicBezTo>
                  <a:pt x="21" y="3"/>
                  <a:pt x="21" y="3"/>
                  <a:pt x="21" y="3"/>
                </a:cubicBezTo>
                <a:lnTo>
                  <a:pt x="21" y="1"/>
                </a:lnTo>
                <a:cubicBezTo>
                  <a:pt x="21" y="1"/>
                  <a:pt x="20" y="0"/>
                  <a:pt x="20" y="1"/>
                </a:cubicBezTo>
                <a:lnTo>
                  <a:pt x="1" y="7"/>
                </a:lnTo>
                <a:close/>
              </a:path>
            </a:pathLst>
          </a:custGeom>
          <a:solidFill>
            <a:srgbClr val="4D4D4D"/>
          </a:solidFill>
          <a:ln w="6350" cap="rnd">
            <a:solidFill>
              <a:srgbClr val="000000"/>
            </a:solidFill>
            <a:round/>
            <a:headEnd/>
            <a:tailEnd/>
          </a:ln>
        </p:spPr>
        <p:txBody>
          <a:bodyPr/>
          <a:lstStyle/>
          <a:p>
            <a:endParaRPr lang="it-IT"/>
          </a:p>
        </p:txBody>
      </p:sp>
      <p:sp>
        <p:nvSpPr>
          <p:cNvPr id="21561" name="Freeform 63"/>
          <p:cNvSpPr>
            <a:spLocks/>
          </p:cNvSpPr>
          <p:nvPr/>
        </p:nvSpPr>
        <p:spPr bwMode="auto">
          <a:xfrm>
            <a:off x="4083050" y="4873625"/>
            <a:ext cx="152400" cy="69850"/>
          </a:xfrm>
          <a:custGeom>
            <a:avLst/>
            <a:gdLst>
              <a:gd name="T0" fmla="*/ 2147483647 w 21"/>
              <a:gd name="T1" fmla="*/ 2147483647 h 9"/>
              <a:gd name="T2" fmla="*/ 0 w 21"/>
              <a:gd name="T3" fmla="*/ 2147483647 h 9"/>
              <a:gd name="T4" fmla="*/ 2147483647 w 21"/>
              <a:gd name="T5" fmla="*/ 2147483647 h 9"/>
              <a:gd name="T6" fmla="*/ 2147483647 w 21"/>
              <a:gd name="T7" fmla="*/ 2147483647 h 9"/>
              <a:gd name="T8" fmla="*/ 2147483647 w 21"/>
              <a:gd name="T9" fmla="*/ 2147483647 h 9"/>
              <a:gd name="T10" fmla="*/ 2147483647 w 21"/>
              <a:gd name="T11" fmla="*/ 2147483647 h 9"/>
              <a:gd name="T12" fmla="*/ 2147483647 w 21"/>
              <a:gd name="T13" fmla="*/ 0 h 9"/>
              <a:gd name="T14" fmla="*/ 2147483647 w 21"/>
              <a:gd name="T15" fmla="*/ 0 h 9"/>
              <a:gd name="T16" fmla="*/ 2147483647 w 21"/>
              <a:gd name="T17" fmla="*/ 2147483647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9"/>
              <a:gd name="T29" fmla="*/ 21 w 21"/>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9">
                <a:moveTo>
                  <a:pt x="1" y="6"/>
                </a:moveTo>
                <a:cubicBezTo>
                  <a:pt x="0" y="6"/>
                  <a:pt x="0" y="6"/>
                  <a:pt x="0" y="7"/>
                </a:cubicBezTo>
                <a:lnTo>
                  <a:pt x="1" y="9"/>
                </a:lnTo>
                <a:cubicBezTo>
                  <a:pt x="1" y="9"/>
                  <a:pt x="1" y="9"/>
                  <a:pt x="1" y="9"/>
                </a:cubicBezTo>
                <a:lnTo>
                  <a:pt x="21" y="3"/>
                </a:lnTo>
                <a:cubicBezTo>
                  <a:pt x="21" y="2"/>
                  <a:pt x="21" y="2"/>
                  <a:pt x="21" y="2"/>
                </a:cubicBezTo>
                <a:lnTo>
                  <a:pt x="21" y="0"/>
                </a:lnTo>
                <a:cubicBezTo>
                  <a:pt x="21" y="0"/>
                  <a:pt x="20" y="0"/>
                  <a:pt x="20" y="0"/>
                </a:cubicBezTo>
                <a:lnTo>
                  <a:pt x="1" y="6"/>
                </a:lnTo>
                <a:close/>
              </a:path>
            </a:pathLst>
          </a:custGeom>
          <a:solidFill>
            <a:srgbClr val="4D4D4D"/>
          </a:solidFill>
          <a:ln w="6350" cap="rnd">
            <a:solidFill>
              <a:srgbClr val="000000"/>
            </a:solidFill>
            <a:round/>
            <a:headEnd/>
            <a:tailEnd/>
          </a:ln>
        </p:spPr>
        <p:txBody>
          <a:bodyPr/>
          <a:lstStyle/>
          <a:p>
            <a:endParaRPr lang="it-IT"/>
          </a:p>
        </p:txBody>
      </p:sp>
      <p:sp>
        <p:nvSpPr>
          <p:cNvPr id="21562" name="Freeform 64"/>
          <p:cNvSpPr>
            <a:spLocks/>
          </p:cNvSpPr>
          <p:nvPr/>
        </p:nvSpPr>
        <p:spPr bwMode="auto">
          <a:xfrm>
            <a:off x="4083050" y="4921250"/>
            <a:ext cx="152400" cy="69850"/>
          </a:xfrm>
          <a:custGeom>
            <a:avLst/>
            <a:gdLst>
              <a:gd name="T0" fmla="*/ 2147483647 w 21"/>
              <a:gd name="T1" fmla="*/ 2147483647 h 9"/>
              <a:gd name="T2" fmla="*/ 0 w 21"/>
              <a:gd name="T3" fmla="*/ 2147483647 h 9"/>
              <a:gd name="T4" fmla="*/ 2147483647 w 21"/>
              <a:gd name="T5" fmla="*/ 2147483647 h 9"/>
              <a:gd name="T6" fmla="*/ 2147483647 w 21"/>
              <a:gd name="T7" fmla="*/ 2147483647 h 9"/>
              <a:gd name="T8" fmla="*/ 2147483647 w 21"/>
              <a:gd name="T9" fmla="*/ 2147483647 h 9"/>
              <a:gd name="T10" fmla="*/ 2147483647 w 21"/>
              <a:gd name="T11" fmla="*/ 2147483647 h 9"/>
              <a:gd name="T12" fmla="*/ 2147483647 w 21"/>
              <a:gd name="T13" fmla="*/ 0 h 9"/>
              <a:gd name="T14" fmla="*/ 2147483647 w 21"/>
              <a:gd name="T15" fmla="*/ 0 h 9"/>
              <a:gd name="T16" fmla="*/ 2147483647 w 21"/>
              <a:gd name="T17" fmla="*/ 2147483647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9"/>
              <a:gd name="T29" fmla="*/ 21 w 21"/>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9">
                <a:moveTo>
                  <a:pt x="1" y="6"/>
                </a:moveTo>
                <a:cubicBezTo>
                  <a:pt x="0" y="6"/>
                  <a:pt x="0" y="7"/>
                  <a:pt x="0" y="7"/>
                </a:cubicBezTo>
                <a:lnTo>
                  <a:pt x="1" y="9"/>
                </a:lnTo>
                <a:cubicBezTo>
                  <a:pt x="1" y="9"/>
                  <a:pt x="1" y="9"/>
                  <a:pt x="1" y="9"/>
                </a:cubicBezTo>
                <a:lnTo>
                  <a:pt x="21" y="3"/>
                </a:lnTo>
                <a:cubicBezTo>
                  <a:pt x="21" y="3"/>
                  <a:pt x="21" y="2"/>
                  <a:pt x="21" y="2"/>
                </a:cubicBezTo>
                <a:lnTo>
                  <a:pt x="21" y="0"/>
                </a:lnTo>
                <a:cubicBezTo>
                  <a:pt x="21" y="0"/>
                  <a:pt x="20" y="0"/>
                  <a:pt x="20" y="0"/>
                </a:cubicBezTo>
                <a:lnTo>
                  <a:pt x="1" y="6"/>
                </a:lnTo>
                <a:close/>
              </a:path>
            </a:pathLst>
          </a:custGeom>
          <a:solidFill>
            <a:srgbClr val="4D4D4D"/>
          </a:solidFill>
          <a:ln w="6350" cap="rnd">
            <a:solidFill>
              <a:srgbClr val="000000"/>
            </a:solidFill>
            <a:round/>
            <a:headEnd/>
            <a:tailEnd/>
          </a:ln>
        </p:spPr>
        <p:txBody>
          <a:bodyPr/>
          <a:lstStyle/>
          <a:p>
            <a:endParaRPr lang="it-IT"/>
          </a:p>
        </p:txBody>
      </p:sp>
      <p:sp>
        <p:nvSpPr>
          <p:cNvPr id="21563" name="Freeform 65"/>
          <p:cNvSpPr>
            <a:spLocks/>
          </p:cNvSpPr>
          <p:nvPr/>
        </p:nvSpPr>
        <p:spPr bwMode="auto">
          <a:xfrm>
            <a:off x="4090988" y="5106988"/>
            <a:ext cx="138113" cy="123825"/>
          </a:xfrm>
          <a:custGeom>
            <a:avLst/>
            <a:gdLst>
              <a:gd name="T0" fmla="*/ 2147483647 w 19"/>
              <a:gd name="T1" fmla="*/ 0 h 16"/>
              <a:gd name="T2" fmla="*/ 0 w 19"/>
              <a:gd name="T3" fmla="*/ 2147483647 h 16"/>
              <a:gd name="T4" fmla="*/ 0 w 19"/>
              <a:gd name="T5" fmla="*/ 2147483647 h 16"/>
              <a:gd name="T6" fmla="*/ 2147483647 w 19"/>
              <a:gd name="T7" fmla="*/ 2147483647 h 16"/>
              <a:gd name="T8" fmla="*/ 2147483647 w 19"/>
              <a:gd name="T9" fmla="*/ 2147483647 h 16"/>
              <a:gd name="T10" fmla="*/ 2147483647 w 19"/>
              <a:gd name="T11" fmla="*/ 2147483647 h 16"/>
              <a:gd name="T12" fmla="*/ 2147483647 w 19"/>
              <a:gd name="T13" fmla="*/ 2147483647 h 16"/>
              <a:gd name="T14" fmla="*/ 2147483647 w 19"/>
              <a:gd name="T15" fmla="*/ 0 h 16"/>
              <a:gd name="T16" fmla="*/ 2147483647 w 19"/>
              <a:gd name="T17" fmla="*/ 0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16"/>
              <a:gd name="T29" fmla="*/ 19 w 19"/>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16">
                <a:moveTo>
                  <a:pt x="3" y="0"/>
                </a:moveTo>
                <a:cubicBezTo>
                  <a:pt x="2" y="0"/>
                  <a:pt x="0" y="2"/>
                  <a:pt x="0" y="3"/>
                </a:cubicBezTo>
                <a:lnTo>
                  <a:pt x="0" y="13"/>
                </a:lnTo>
                <a:cubicBezTo>
                  <a:pt x="0" y="15"/>
                  <a:pt x="2" y="16"/>
                  <a:pt x="3" y="16"/>
                </a:cubicBezTo>
                <a:lnTo>
                  <a:pt x="16" y="16"/>
                </a:lnTo>
                <a:cubicBezTo>
                  <a:pt x="18" y="16"/>
                  <a:pt x="19" y="15"/>
                  <a:pt x="19" y="13"/>
                </a:cubicBezTo>
                <a:lnTo>
                  <a:pt x="19" y="3"/>
                </a:lnTo>
                <a:cubicBezTo>
                  <a:pt x="19" y="2"/>
                  <a:pt x="18" y="0"/>
                  <a:pt x="16" y="0"/>
                </a:cubicBezTo>
                <a:lnTo>
                  <a:pt x="3" y="0"/>
                </a:lnTo>
                <a:close/>
              </a:path>
            </a:pathLst>
          </a:custGeom>
          <a:solidFill>
            <a:srgbClr val="DDDDDD"/>
          </a:solidFill>
          <a:ln w="6350" cap="rnd">
            <a:solidFill>
              <a:srgbClr val="000000"/>
            </a:solidFill>
            <a:round/>
            <a:headEnd/>
            <a:tailEnd/>
          </a:ln>
        </p:spPr>
        <p:txBody>
          <a:bodyPr/>
          <a:lstStyle/>
          <a:p>
            <a:endParaRPr lang="it-IT"/>
          </a:p>
        </p:txBody>
      </p:sp>
      <p:sp>
        <p:nvSpPr>
          <p:cNvPr id="21564" name="Rectangle 66"/>
          <p:cNvSpPr>
            <a:spLocks noChangeArrowheads="1"/>
          </p:cNvSpPr>
          <p:nvPr/>
        </p:nvSpPr>
        <p:spPr bwMode="auto">
          <a:xfrm>
            <a:off x="4068763" y="4991100"/>
            <a:ext cx="180975" cy="193675"/>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565" name="Freeform 67"/>
          <p:cNvSpPr>
            <a:spLocks/>
          </p:cNvSpPr>
          <p:nvPr/>
        </p:nvSpPr>
        <p:spPr bwMode="auto">
          <a:xfrm>
            <a:off x="4090988" y="4324350"/>
            <a:ext cx="138113" cy="115888"/>
          </a:xfrm>
          <a:custGeom>
            <a:avLst/>
            <a:gdLst>
              <a:gd name="T0" fmla="*/ 2147483647 w 19"/>
              <a:gd name="T1" fmla="*/ 0 h 15"/>
              <a:gd name="T2" fmla="*/ 0 w 19"/>
              <a:gd name="T3" fmla="*/ 2147483647 h 15"/>
              <a:gd name="T4" fmla="*/ 0 w 19"/>
              <a:gd name="T5" fmla="*/ 2147483647 h 15"/>
              <a:gd name="T6" fmla="*/ 2147483647 w 19"/>
              <a:gd name="T7" fmla="*/ 2147483647 h 15"/>
              <a:gd name="T8" fmla="*/ 2147483647 w 19"/>
              <a:gd name="T9" fmla="*/ 2147483647 h 15"/>
              <a:gd name="T10" fmla="*/ 2147483647 w 19"/>
              <a:gd name="T11" fmla="*/ 2147483647 h 15"/>
              <a:gd name="T12" fmla="*/ 2147483647 w 19"/>
              <a:gd name="T13" fmla="*/ 2147483647 h 15"/>
              <a:gd name="T14" fmla="*/ 2147483647 w 19"/>
              <a:gd name="T15" fmla="*/ 0 h 15"/>
              <a:gd name="T16" fmla="*/ 2147483647 w 19"/>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15"/>
              <a:gd name="T29" fmla="*/ 19 w 19"/>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15">
                <a:moveTo>
                  <a:pt x="3" y="0"/>
                </a:moveTo>
                <a:cubicBezTo>
                  <a:pt x="2" y="0"/>
                  <a:pt x="0" y="1"/>
                  <a:pt x="0" y="2"/>
                </a:cubicBezTo>
                <a:lnTo>
                  <a:pt x="0" y="13"/>
                </a:lnTo>
                <a:cubicBezTo>
                  <a:pt x="0" y="14"/>
                  <a:pt x="2" y="15"/>
                  <a:pt x="3" y="15"/>
                </a:cubicBezTo>
                <a:lnTo>
                  <a:pt x="16" y="15"/>
                </a:lnTo>
                <a:cubicBezTo>
                  <a:pt x="18" y="15"/>
                  <a:pt x="19" y="14"/>
                  <a:pt x="19" y="13"/>
                </a:cubicBezTo>
                <a:lnTo>
                  <a:pt x="19" y="2"/>
                </a:lnTo>
                <a:cubicBezTo>
                  <a:pt x="19" y="1"/>
                  <a:pt x="18" y="0"/>
                  <a:pt x="16" y="0"/>
                </a:cubicBezTo>
                <a:lnTo>
                  <a:pt x="3" y="0"/>
                </a:lnTo>
                <a:close/>
              </a:path>
            </a:pathLst>
          </a:custGeom>
          <a:solidFill>
            <a:srgbClr val="DDDDDD"/>
          </a:solidFill>
          <a:ln w="6350" cap="rnd">
            <a:solidFill>
              <a:srgbClr val="000000"/>
            </a:solidFill>
            <a:round/>
            <a:headEnd/>
            <a:tailEnd/>
          </a:ln>
        </p:spPr>
        <p:txBody>
          <a:bodyPr/>
          <a:lstStyle/>
          <a:p>
            <a:endParaRPr lang="it-IT"/>
          </a:p>
        </p:txBody>
      </p:sp>
      <p:sp>
        <p:nvSpPr>
          <p:cNvPr id="21566" name="Oval 68"/>
          <p:cNvSpPr>
            <a:spLocks noChangeArrowheads="1"/>
          </p:cNvSpPr>
          <p:nvPr/>
        </p:nvSpPr>
        <p:spPr bwMode="auto">
          <a:xfrm>
            <a:off x="4127500" y="4348163"/>
            <a:ext cx="65088" cy="69850"/>
          </a:xfrm>
          <a:prstGeom prst="ellipse">
            <a:avLst/>
          </a:prstGeom>
          <a:solidFill>
            <a:srgbClr val="4D4D4D"/>
          </a:solidFill>
          <a:ln w="6350">
            <a:solidFill>
              <a:srgbClr val="000000"/>
            </a:solidFill>
            <a:round/>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567" name="Freeform 69"/>
          <p:cNvSpPr>
            <a:spLocks/>
          </p:cNvSpPr>
          <p:nvPr/>
        </p:nvSpPr>
        <p:spPr bwMode="auto">
          <a:xfrm>
            <a:off x="4976813" y="4200525"/>
            <a:ext cx="109538" cy="123825"/>
          </a:xfrm>
          <a:custGeom>
            <a:avLst/>
            <a:gdLst>
              <a:gd name="T0" fmla="*/ 2147483647 w 15"/>
              <a:gd name="T1" fmla="*/ 0 h 16"/>
              <a:gd name="T2" fmla="*/ 0 w 15"/>
              <a:gd name="T3" fmla="*/ 2147483647 h 16"/>
              <a:gd name="T4" fmla="*/ 0 w 15"/>
              <a:gd name="T5" fmla="*/ 2147483647 h 16"/>
              <a:gd name="T6" fmla="*/ 2147483647 w 15"/>
              <a:gd name="T7" fmla="*/ 2147483647 h 16"/>
              <a:gd name="T8" fmla="*/ 2147483647 w 15"/>
              <a:gd name="T9" fmla="*/ 2147483647 h 16"/>
              <a:gd name="T10" fmla="*/ 2147483647 w 15"/>
              <a:gd name="T11" fmla="*/ 2147483647 h 16"/>
              <a:gd name="T12" fmla="*/ 2147483647 w 15"/>
              <a:gd name="T13" fmla="*/ 2147483647 h 16"/>
              <a:gd name="T14" fmla="*/ 2147483647 w 15"/>
              <a:gd name="T15" fmla="*/ 0 h 16"/>
              <a:gd name="T16" fmla="*/ 2147483647 w 15"/>
              <a:gd name="T17" fmla="*/ 0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6"/>
              <a:gd name="T29" fmla="*/ 15 w 15"/>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6">
                <a:moveTo>
                  <a:pt x="2" y="0"/>
                </a:moveTo>
                <a:cubicBezTo>
                  <a:pt x="1" y="0"/>
                  <a:pt x="0" y="1"/>
                  <a:pt x="0" y="2"/>
                </a:cubicBezTo>
                <a:lnTo>
                  <a:pt x="0" y="14"/>
                </a:lnTo>
                <a:cubicBezTo>
                  <a:pt x="0" y="15"/>
                  <a:pt x="1" y="16"/>
                  <a:pt x="2" y="16"/>
                </a:cubicBezTo>
                <a:lnTo>
                  <a:pt x="13" y="16"/>
                </a:lnTo>
                <a:cubicBezTo>
                  <a:pt x="14" y="16"/>
                  <a:pt x="15" y="15"/>
                  <a:pt x="15" y="14"/>
                </a:cubicBezTo>
                <a:lnTo>
                  <a:pt x="15" y="2"/>
                </a:lnTo>
                <a:cubicBezTo>
                  <a:pt x="15" y="1"/>
                  <a:pt x="14" y="0"/>
                  <a:pt x="13" y="0"/>
                </a:cubicBezTo>
                <a:lnTo>
                  <a:pt x="2" y="0"/>
                </a:lnTo>
                <a:close/>
              </a:path>
            </a:pathLst>
          </a:custGeom>
          <a:solidFill>
            <a:srgbClr val="DDDDDD"/>
          </a:solidFill>
          <a:ln w="6350" cap="rnd">
            <a:solidFill>
              <a:srgbClr val="000000"/>
            </a:solidFill>
            <a:round/>
            <a:headEnd/>
            <a:tailEnd/>
          </a:ln>
        </p:spPr>
        <p:txBody>
          <a:bodyPr/>
          <a:lstStyle/>
          <a:p>
            <a:endParaRPr lang="it-IT"/>
          </a:p>
        </p:txBody>
      </p:sp>
      <p:sp>
        <p:nvSpPr>
          <p:cNvPr id="21568" name="Rectangle 70"/>
          <p:cNvSpPr>
            <a:spLocks noChangeArrowheads="1"/>
          </p:cNvSpPr>
          <p:nvPr/>
        </p:nvSpPr>
        <p:spPr bwMode="auto">
          <a:xfrm>
            <a:off x="5005388" y="4200525"/>
            <a:ext cx="58738" cy="123825"/>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569" name="Rectangle 71"/>
          <p:cNvSpPr>
            <a:spLocks noChangeArrowheads="1"/>
          </p:cNvSpPr>
          <p:nvPr/>
        </p:nvSpPr>
        <p:spPr bwMode="auto">
          <a:xfrm>
            <a:off x="4875213" y="4370388"/>
            <a:ext cx="312738" cy="69850"/>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570" name="Rectangle 72"/>
          <p:cNvSpPr>
            <a:spLocks noChangeArrowheads="1"/>
          </p:cNvSpPr>
          <p:nvPr/>
        </p:nvSpPr>
        <p:spPr bwMode="auto">
          <a:xfrm>
            <a:off x="4919663" y="4440238"/>
            <a:ext cx="223838" cy="239713"/>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571" name="Rectangle 73"/>
          <p:cNvSpPr>
            <a:spLocks noChangeArrowheads="1"/>
          </p:cNvSpPr>
          <p:nvPr/>
        </p:nvSpPr>
        <p:spPr bwMode="auto">
          <a:xfrm>
            <a:off x="4940300" y="4300538"/>
            <a:ext cx="182563" cy="69850"/>
          </a:xfrm>
          <a:prstGeom prst="rect">
            <a:avLst/>
          </a:prstGeom>
          <a:solidFill>
            <a:srgbClr val="4D4D4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572" name="Rectangle 74"/>
          <p:cNvSpPr>
            <a:spLocks noChangeArrowheads="1"/>
          </p:cNvSpPr>
          <p:nvPr/>
        </p:nvSpPr>
        <p:spPr bwMode="auto">
          <a:xfrm>
            <a:off x="4991100" y="4300538"/>
            <a:ext cx="87313" cy="69850"/>
          </a:xfrm>
          <a:prstGeom prst="rect">
            <a:avLst/>
          </a:prstGeom>
          <a:solidFill>
            <a:srgbClr val="4D4D4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573" name="Freeform 75"/>
          <p:cNvSpPr>
            <a:spLocks/>
          </p:cNvSpPr>
          <p:nvPr/>
        </p:nvSpPr>
        <p:spPr bwMode="auto">
          <a:xfrm>
            <a:off x="4903788" y="4471988"/>
            <a:ext cx="255588" cy="22225"/>
          </a:xfrm>
          <a:custGeom>
            <a:avLst/>
            <a:gdLst>
              <a:gd name="T0" fmla="*/ 2147483647 w 35"/>
              <a:gd name="T1" fmla="*/ 0 h 3"/>
              <a:gd name="T2" fmla="*/ 0 w 35"/>
              <a:gd name="T3" fmla="*/ 0 h 3"/>
              <a:gd name="T4" fmla="*/ 0 w 35"/>
              <a:gd name="T5" fmla="*/ 2147483647 h 3"/>
              <a:gd name="T6" fmla="*/ 2147483647 w 35"/>
              <a:gd name="T7" fmla="*/ 2147483647 h 3"/>
              <a:gd name="T8" fmla="*/ 2147483647 w 35"/>
              <a:gd name="T9" fmla="*/ 2147483647 h 3"/>
              <a:gd name="T10" fmla="*/ 2147483647 w 35"/>
              <a:gd name="T11" fmla="*/ 2147483647 h 3"/>
              <a:gd name="T12" fmla="*/ 2147483647 w 35"/>
              <a:gd name="T13" fmla="*/ 0 h 3"/>
              <a:gd name="T14" fmla="*/ 2147483647 w 35"/>
              <a:gd name="T15" fmla="*/ 0 h 3"/>
              <a:gd name="T16" fmla="*/ 2147483647 w 35"/>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3"/>
              <a:gd name="T29" fmla="*/ 35 w 35"/>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3">
                <a:moveTo>
                  <a:pt x="1" y="0"/>
                </a:moveTo>
                <a:cubicBezTo>
                  <a:pt x="1" y="0"/>
                  <a:pt x="0" y="0"/>
                  <a:pt x="0" y="0"/>
                </a:cubicBezTo>
                <a:lnTo>
                  <a:pt x="0" y="2"/>
                </a:lnTo>
                <a:cubicBezTo>
                  <a:pt x="0" y="3"/>
                  <a:pt x="1" y="3"/>
                  <a:pt x="1" y="3"/>
                </a:cubicBezTo>
                <a:lnTo>
                  <a:pt x="34" y="3"/>
                </a:lnTo>
                <a:cubicBezTo>
                  <a:pt x="35" y="3"/>
                  <a:pt x="35" y="3"/>
                  <a:pt x="35" y="2"/>
                </a:cubicBezTo>
                <a:lnTo>
                  <a:pt x="35" y="0"/>
                </a:lnTo>
                <a:cubicBezTo>
                  <a:pt x="35" y="0"/>
                  <a:pt x="35" y="0"/>
                  <a:pt x="34" y="0"/>
                </a:cubicBezTo>
                <a:lnTo>
                  <a:pt x="1" y="0"/>
                </a:lnTo>
                <a:close/>
              </a:path>
            </a:pathLst>
          </a:custGeom>
          <a:solidFill>
            <a:srgbClr val="4D4D4D"/>
          </a:solidFill>
          <a:ln w="6350" cap="rnd">
            <a:solidFill>
              <a:srgbClr val="000000"/>
            </a:solidFill>
            <a:round/>
            <a:headEnd/>
            <a:tailEnd/>
          </a:ln>
        </p:spPr>
        <p:txBody>
          <a:bodyPr/>
          <a:lstStyle/>
          <a:p>
            <a:endParaRPr lang="it-IT"/>
          </a:p>
        </p:txBody>
      </p:sp>
      <p:sp>
        <p:nvSpPr>
          <p:cNvPr id="21574" name="Freeform 76"/>
          <p:cNvSpPr>
            <a:spLocks/>
          </p:cNvSpPr>
          <p:nvPr/>
        </p:nvSpPr>
        <p:spPr bwMode="auto">
          <a:xfrm>
            <a:off x="4954588" y="4679950"/>
            <a:ext cx="153988" cy="23813"/>
          </a:xfrm>
          <a:custGeom>
            <a:avLst/>
            <a:gdLst>
              <a:gd name="T0" fmla="*/ 2147483647 w 21"/>
              <a:gd name="T1" fmla="*/ 0 h 3"/>
              <a:gd name="T2" fmla="*/ 0 w 21"/>
              <a:gd name="T3" fmla="*/ 2147483647 h 3"/>
              <a:gd name="T4" fmla="*/ 0 w 21"/>
              <a:gd name="T5" fmla="*/ 2147483647 h 3"/>
              <a:gd name="T6" fmla="*/ 2147483647 w 21"/>
              <a:gd name="T7" fmla="*/ 2147483647 h 3"/>
              <a:gd name="T8" fmla="*/ 2147483647 w 21"/>
              <a:gd name="T9" fmla="*/ 2147483647 h 3"/>
              <a:gd name="T10" fmla="*/ 2147483647 w 21"/>
              <a:gd name="T11" fmla="*/ 2147483647 h 3"/>
              <a:gd name="T12" fmla="*/ 2147483647 w 21"/>
              <a:gd name="T13" fmla="*/ 2147483647 h 3"/>
              <a:gd name="T14" fmla="*/ 2147483647 w 21"/>
              <a:gd name="T15" fmla="*/ 0 h 3"/>
              <a:gd name="T16" fmla="*/ 2147483647 w 21"/>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3"/>
              <a:gd name="T29" fmla="*/ 21 w 21"/>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3">
                <a:moveTo>
                  <a:pt x="1" y="0"/>
                </a:moveTo>
                <a:cubicBezTo>
                  <a:pt x="0" y="0"/>
                  <a:pt x="0" y="0"/>
                  <a:pt x="0" y="1"/>
                </a:cubicBezTo>
                <a:lnTo>
                  <a:pt x="0" y="3"/>
                </a:lnTo>
                <a:cubicBezTo>
                  <a:pt x="0" y="3"/>
                  <a:pt x="0" y="3"/>
                  <a:pt x="1" y="3"/>
                </a:cubicBezTo>
                <a:lnTo>
                  <a:pt x="21" y="3"/>
                </a:lnTo>
                <a:cubicBezTo>
                  <a:pt x="21" y="3"/>
                  <a:pt x="21" y="3"/>
                  <a:pt x="21" y="3"/>
                </a:cubicBezTo>
                <a:lnTo>
                  <a:pt x="21" y="1"/>
                </a:lnTo>
                <a:cubicBezTo>
                  <a:pt x="21" y="0"/>
                  <a:pt x="21" y="0"/>
                  <a:pt x="21" y="0"/>
                </a:cubicBezTo>
                <a:lnTo>
                  <a:pt x="1" y="0"/>
                </a:lnTo>
                <a:close/>
              </a:path>
            </a:pathLst>
          </a:custGeom>
          <a:solidFill>
            <a:srgbClr val="4D4D4D"/>
          </a:solidFill>
          <a:ln w="6350" cap="rnd">
            <a:solidFill>
              <a:srgbClr val="000000"/>
            </a:solidFill>
            <a:round/>
            <a:headEnd/>
            <a:tailEnd/>
          </a:ln>
        </p:spPr>
        <p:txBody>
          <a:bodyPr/>
          <a:lstStyle/>
          <a:p>
            <a:endParaRPr lang="it-IT"/>
          </a:p>
        </p:txBody>
      </p:sp>
      <p:sp>
        <p:nvSpPr>
          <p:cNvPr id="21575" name="Freeform 77"/>
          <p:cNvSpPr>
            <a:spLocks/>
          </p:cNvSpPr>
          <p:nvPr/>
        </p:nvSpPr>
        <p:spPr bwMode="auto">
          <a:xfrm>
            <a:off x="4954588" y="4727575"/>
            <a:ext cx="153988" cy="22225"/>
          </a:xfrm>
          <a:custGeom>
            <a:avLst/>
            <a:gdLst>
              <a:gd name="T0" fmla="*/ 2147483647 w 21"/>
              <a:gd name="T1" fmla="*/ 0 h 3"/>
              <a:gd name="T2" fmla="*/ 0 w 21"/>
              <a:gd name="T3" fmla="*/ 2147483647 h 3"/>
              <a:gd name="T4" fmla="*/ 0 w 21"/>
              <a:gd name="T5" fmla="*/ 2147483647 h 3"/>
              <a:gd name="T6" fmla="*/ 2147483647 w 21"/>
              <a:gd name="T7" fmla="*/ 2147483647 h 3"/>
              <a:gd name="T8" fmla="*/ 2147483647 w 21"/>
              <a:gd name="T9" fmla="*/ 2147483647 h 3"/>
              <a:gd name="T10" fmla="*/ 2147483647 w 21"/>
              <a:gd name="T11" fmla="*/ 2147483647 h 3"/>
              <a:gd name="T12" fmla="*/ 2147483647 w 21"/>
              <a:gd name="T13" fmla="*/ 2147483647 h 3"/>
              <a:gd name="T14" fmla="*/ 2147483647 w 21"/>
              <a:gd name="T15" fmla="*/ 0 h 3"/>
              <a:gd name="T16" fmla="*/ 2147483647 w 21"/>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3"/>
              <a:gd name="T29" fmla="*/ 21 w 21"/>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3">
                <a:moveTo>
                  <a:pt x="1" y="0"/>
                </a:moveTo>
                <a:cubicBezTo>
                  <a:pt x="0" y="0"/>
                  <a:pt x="0" y="0"/>
                  <a:pt x="0" y="1"/>
                </a:cubicBezTo>
                <a:lnTo>
                  <a:pt x="0" y="3"/>
                </a:lnTo>
                <a:cubicBezTo>
                  <a:pt x="0" y="3"/>
                  <a:pt x="0" y="3"/>
                  <a:pt x="1" y="3"/>
                </a:cubicBezTo>
                <a:lnTo>
                  <a:pt x="21" y="3"/>
                </a:lnTo>
                <a:cubicBezTo>
                  <a:pt x="21" y="3"/>
                  <a:pt x="21" y="3"/>
                  <a:pt x="21" y="3"/>
                </a:cubicBezTo>
                <a:lnTo>
                  <a:pt x="21" y="1"/>
                </a:lnTo>
                <a:cubicBezTo>
                  <a:pt x="21" y="0"/>
                  <a:pt x="21" y="0"/>
                  <a:pt x="21" y="0"/>
                </a:cubicBezTo>
                <a:lnTo>
                  <a:pt x="1" y="0"/>
                </a:lnTo>
                <a:close/>
              </a:path>
            </a:pathLst>
          </a:custGeom>
          <a:solidFill>
            <a:srgbClr val="4D4D4D"/>
          </a:solidFill>
          <a:ln w="6350" cap="rnd">
            <a:solidFill>
              <a:srgbClr val="000000"/>
            </a:solidFill>
            <a:round/>
            <a:headEnd/>
            <a:tailEnd/>
          </a:ln>
        </p:spPr>
        <p:txBody>
          <a:bodyPr/>
          <a:lstStyle/>
          <a:p>
            <a:endParaRPr lang="it-IT"/>
          </a:p>
        </p:txBody>
      </p:sp>
      <p:sp>
        <p:nvSpPr>
          <p:cNvPr id="21576" name="Freeform 78"/>
          <p:cNvSpPr>
            <a:spLocks/>
          </p:cNvSpPr>
          <p:nvPr/>
        </p:nvSpPr>
        <p:spPr bwMode="auto">
          <a:xfrm>
            <a:off x="4954588" y="4773613"/>
            <a:ext cx="153988" cy="23813"/>
          </a:xfrm>
          <a:custGeom>
            <a:avLst/>
            <a:gdLst>
              <a:gd name="T0" fmla="*/ 2147483647 w 21"/>
              <a:gd name="T1" fmla="*/ 0 h 3"/>
              <a:gd name="T2" fmla="*/ 0 w 21"/>
              <a:gd name="T3" fmla="*/ 2147483647 h 3"/>
              <a:gd name="T4" fmla="*/ 0 w 21"/>
              <a:gd name="T5" fmla="*/ 2147483647 h 3"/>
              <a:gd name="T6" fmla="*/ 2147483647 w 21"/>
              <a:gd name="T7" fmla="*/ 2147483647 h 3"/>
              <a:gd name="T8" fmla="*/ 2147483647 w 21"/>
              <a:gd name="T9" fmla="*/ 2147483647 h 3"/>
              <a:gd name="T10" fmla="*/ 2147483647 w 21"/>
              <a:gd name="T11" fmla="*/ 2147483647 h 3"/>
              <a:gd name="T12" fmla="*/ 2147483647 w 21"/>
              <a:gd name="T13" fmla="*/ 2147483647 h 3"/>
              <a:gd name="T14" fmla="*/ 2147483647 w 21"/>
              <a:gd name="T15" fmla="*/ 0 h 3"/>
              <a:gd name="T16" fmla="*/ 2147483647 w 21"/>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3"/>
              <a:gd name="T29" fmla="*/ 21 w 21"/>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3">
                <a:moveTo>
                  <a:pt x="1" y="0"/>
                </a:moveTo>
                <a:cubicBezTo>
                  <a:pt x="0" y="0"/>
                  <a:pt x="0" y="1"/>
                  <a:pt x="0" y="1"/>
                </a:cubicBezTo>
                <a:lnTo>
                  <a:pt x="0" y="3"/>
                </a:lnTo>
                <a:cubicBezTo>
                  <a:pt x="0" y="3"/>
                  <a:pt x="0" y="3"/>
                  <a:pt x="1" y="3"/>
                </a:cubicBezTo>
                <a:lnTo>
                  <a:pt x="21" y="3"/>
                </a:lnTo>
                <a:cubicBezTo>
                  <a:pt x="21" y="3"/>
                  <a:pt x="21" y="3"/>
                  <a:pt x="21" y="3"/>
                </a:cubicBezTo>
                <a:lnTo>
                  <a:pt x="21" y="1"/>
                </a:lnTo>
                <a:cubicBezTo>
                  <a:pt x="21" y="1"/>
                  <a:pt x="21" y="0"/>
                  <a:pt x="21" y="0"/>
                </a:cubicBezTo>
                <a:lnTo>
                  <a:pt x="1" y="0"/>
                </a:lnTo>
                <a:close/>
              </a:path>
            </a:pathLst>
          </a:custGeom>
          <a:solidFill>
            <a:srgbClr val="4D4D4D"/>
          </a:solidFill>
          <a:ln w="6350" cap="rnd">
            <a:solidFill>
              <a:srgbClr val="000000"/>
            </a:solidFill>
            <a:round/>
            <a:headEnd/>
            <a:tailEnd/>
          </a:ln>
        </p:spPr>
        <p:txBody>
          <a:bodyPr/>
          <a:lstStyle/>
          <a:p>
            <a:endParaRPr lang="it-IT"/>
          </a:p>
        </p:txBody>
      </p:sp>
      <p:sp>
        <p:nvSpPr>
          <p:cNvPr id="21577" name="Freeform 79"/>
          <p:cNvSpPr>
            <a:spLocks/>
          </p:cNvSpPr>
          <p:nvPr/>
        </p:nvSpPr>
        <p:spPr bwMode="auto">
          <a:xfrm>
            <a:off x="4954588" y="4819650"/>
            <a:ext cx="153988" cy="31750"/>
          </a:xfrm>
          <a:custGeom>
            <a:avLst/>
            <a:gdLst>
              <a:gd name="T0" fmla="*/ 2147483647 w 21"/>
              <a:gd name="T1" fmla="*/ 0 h 4"/>
              <a:gd name="T2" fmla="*/ 0 w 21"/>
              <a:gd name="T3" fmla="*/ 2147483647 h 4"/>
              <a:gd name="T4" fmla="*/ 0 w 21"/>
              <a:gd name="T5" fmla="*/ 2147483647 h 4"/>
              <a:gd name="T6" fmla="*/ 2147483647 w 21"/>
              <a:gd name="T7" fmla="*/ 2147483647 h 4"/>
              <a:gd name="T8" fmla="*/ 2147483647 w 21"/>
              <a:gd name="T9" fmla="*/ 2147483647 h 4"/>
              <a:gd name="T10" fmla="*/ 2147483647 w 21"/>
              <a:gd name="T11" fmla="*/ 2147483647 h 4"/>
              <a:gd name="T12" fmla="*/ 2147483647 w 21"/>
              <a:gd name="T13" fmla="*/ 2147483647 h 4"/>
              <a:gd name="T14" fmla="*/ 2147483647 w 21"/>
              <a:gd name="T15" fmla="*/ 0 h 4"/>
              <a:gd name="T16" fmla="*/ 2147483647 w 21"/>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4"/>
              <a:gd name="T29" fmla="*/ 21 w 21"/>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4">
                <a:moveTo>
                  <a:pt x="1" y="0"/>
                </a:moveTo>
                <a:cubicBezTo>
                  <a:pt x="0" y="0"/>
                  <a:pt x="0" y="1"/>
                  <a:pt x="0" y="1"/>
                </a:cubicBezTo>
                <a:lnTo>
                  <a:pt x="0" y="3"/>
                </a:lnTo>
                <a:cubicBezTo>
                  <a:pt x="0" y="3"/>
                  <a:pt x="0" y="4"/>
                  <a:pt x="1" y="4"/>
                </a:cubicBezTo>
                <a:lnTo>
                  <a:pt x="21" y="4"/>
                </a:lnTo>
                <a:cubicBezTo>
                  <a:pt x="21" y="4"/>
                  <a:pt x="21" y="3"/>
                  <a:pt x="21" y="3"/>
                </a:cubicBezTo>
                <a:lnTo>
                  <a:pt x="21" y="1"/>
                </a:lnTo>
                <a:cubicBezTo>
                  <a:pt x="21" y="1"/>
                  <a:pt x="21" y="0"/>
                  <a:pt x="21" y="0"/>
                </a:cubicBezTo>
                <a:lnTo>
                  <a:pt x="1" y="0"/>
                </a:lnTo>
                <a:close/>
              </a:path>
            </a:pathLst>
          </a:custGeom>
          <a:solidFill>
            <a:srgbClr val="4D4D4D"/>
          </a:solidFill>
          <a:ln w="6350" cap="rnd">
            <a:solidFill>
              <a:srgbClr val="000000"/>
            </a:solidFill>
            <a:round/>
            <a:headEnd/>
            <a:tailEnd/>
          </a:ln>
        </p:spPr>
        <p:txBody>
          <a:bodyPr/>
          <a:lstStyle/>
          <a:p>
            <a:endParaRPr lang="it-IT"/>
          </a:p>
        </p:txBody>
      </p:sp>
      <p:sp>
        <p:nvSpPr>
          <p:cNvPr id="21578" name="Freeform 80"/>
          <p:cNvSpPr>
            <a:spLocks/>
          </p:cNvSpPr>
          <p:nvPr/>
        </p:nvSpPr>
        <p:spPr bwMode="auto">
          <a:xfrm>
            <a:off x="4954588" y="4873625"/>
            <a:ext cx="153988" cy="23813"/>
          </a:xfrm>
          <a:custGeom>
            <a:avLst/>
            <a:gdLst>
              <a:gd name="T0" fmla="*/ 2147483647 w 21"/>
              <a:gd name="T1" fmla="*/ 0 h 3"/>
              <a:gd name="T2" fmla="*/ 0 w 21"/>
              <a:gd name="T3" fmla="*/ 0 h 3"/>
              <a:gd name="T4" fmla="*/ 0 w 21"/>
              <a:gd name="T5" fmla="*/ 2147483647 h 3"/>
              <a:gd name="T6" fmla="*/ 2147483647 w 21"/>
              <a:gd name="T7" fmla="*/ 2147483647 h 3"/>
              <a:gd name="T8" fmla="*/ 2147483647 w 21"/>
              <a:gd name="T9" fmla="*/ 2147483647 h 3"/>
              <a:gd name="T10" fmla="*/ 2147483647 w 21"/>
              <a:gd name="T11" fmla="*/ 2147483647 h 3"/>
              <a:gd name="T12" fmla="*/ 2147483647 w 21"/>
              <a:gd name="T13" fmla="*/ 0 h 3"/>
              <a:gd name="T14" fmla="*/ 2147483647 w 21"/>
              <a:gd name="T15" fmla="*/ 0 h 3"/>
              <a:gd name="T16" fmla="*/ 2147483647 w 21"/>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3"/>
              <a:gd name="T29" fmla="*/ 21 w 21"/>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3">
                <a:moveTo>
                  <a:pt x="1" y="0"/>
                </a:moveTo>
                <a:cubicBezTo>
                  <a:pt x="0" y="0"/>
                  <a:pt x="0" y="0"/>
                  <a:pt x="0" y="0"/>
                </a:cubicBezTo>
                <a:lnTo>
                  <a:pt x="0" y="2"/>
                </a:lnTo>
                <a:cubicBezTo>
                  <a:pt x="0" y="3"/>
                  <a:pt x="0" y="3"/>
                  <a:pt x="1" y="3"/>
                </a:cubicBezTo>
                <a:lnTo>
                  <a:pt x="21" y="3"/>
                </a:lnTo>
                <a:cubicBezTo>
                  <a:pt x="21" y="3"/>
                  <a:pt x="21" y="3"/>
                  <a:pt x="21" y="2"/>
                </a:cubicBezTo>
                <a:lnTo>
                  <a:pt x="21" y="0"/>
                </a:lnTo>
                <a:cubicBezTo>
                  <a:pt x="21" y="0"/>
                  <a:pt x="21" y="0"/>
                  <a:pt x="21" y="0"/>
                </a:cubicBezTo>
                <a:lnTo>
                  <a:pt x="1" y="0"/>
                </a:lnTo>
                <a:close/>
              </a:path>
            </a:pathLst>
          </a:custGeom>
          <a:solidFill>
            <a:srgbClr val="4D4D4D"/>
          </a:solidFill>
          <a:ln w="6350" cap="rnd">
            <a:solidFill>
              <a:srgbClr val="000000"/>
            </a:solidFill>
            <a:round/>
            <a:headEnd/>
            <a:tailEnd/>
          </a:ln>
        </p:spPr>
        <p:txBody>
          <a:bodyPr/>
          <a:lstStyle/>
          <a:p>
            <a:endParaRPr lang="it-IT"/>
          </a:p>
        </p:txBody>
      </p:sp>
      <p:sp>
        <p:nvSpPr>
          <p:cNvPr id="21579" name="Freeform 81"/>
          <p:cNvSpPr>
            <a:spLocks/>
          </p:cNvSpPr>
          <p:nvPr/>
        </p:nvSpPr>
        <p:spPr bwMode="auto">
          <a:xfrm>
            <a:off x="4954588" y="4921250"/>
            <a:ext cx="153988" cy="22225"/>
          </a:xfrm>
          <a:custGeom>
            <a:avLst/>
            <a:gdLst>
              <a:gd name="T0" fmla="*/ 2147483647 w 21"/>
              <a:gd name="T1" fmla="*/ 0 h 3"/>
              <a:gd name="T2" fmla="*/ 0 w 21"/>
              <a:gd name="T3" fmla="*/ 0 h 3"/>
              <a:gd name="T4" fmla="*/ 0 w 21"/>
              <a:gd name="T5" fmla="*/ 2147483647 h 3"/>
              <a:gd name="T6" fmla="*/ 2147483647 w 21"/>
              <a:gd name="T7" fmla="*/ 2147483647 h 3"/>
              <a:gd name="T8" fmla="*/ 2147483647 w 21"/>
              <a:gd name="T9" fmla="*/ 2147483647 h 3"/>
              <a:gd name="T10" fmla="*/ 2147483647 w 21"/>
              <a:gd name="T11" fmla="*/ 2147483647 h 3"/>
              <a:gd name="T12" fmla="*/ 2147483647 w 21"/>
              <a:gd name="T13" fmla="*/ 0 h 3"/>
              <a:gd name="T14" fmla="*/ 2147483647 w 21"/>
              <a:gd name="T15" fmla="*/ 0 h 3"/>
              <a:gd name="T16" fmla="*/ 2147483647 w 21"/>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3"/>
              <a:gd name="T29" fmla="*/ 21 w 21"/>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3">
                <a:moveTo>
                  <a:pt x="1" y="0"/>
                </a:moveTo>
                <a:cubicBezTo>
                  <a:pt x="0" y="0"/>
                  <a:pt x="0" y="0"/>
                  <a:pt x="0" y="0"/>
                </a:cubicBezTo>
                <a:lnTo>
                  <a:pt x="0" y="2"/>
                </a:lnTo>
                <a:cubicBezTo>
                  <a:pt x="0" y="3"/>
                  <a:pt x="0" y="3"/>
                  <a:pt x="1" y="3"/>
                </a:cubicBezTo>
                <a:lnTo>
                  <a:pt x="21" y="3"/>
                </a:lnTo>
                <a:cubicBezTo>
                  <a:pt x="21" y="3"/>
                  <a:pt x="21" y="3"/>
                  <a:pt x="21" y="2"/>
                </a:cubicBezTo>
                <a:lnTo>
                  <a:pt x="21" y="0"/>
                </a:lnTo>
                <a:cubicBezTo>
                  <a:pt x="21" y="0"/>
                  <a:pt x="21" y="0"/>
                  <a:pt x="21" y="0"/>
                </a:cubicBezTo>
                <a:lnTo>
                  <a:pt x="1" y="0"/>
                </a:lnTo>
                <a:close/>
              </a:path>
            </a:pathLst>
          </a:custGeom>
          <a:solidFill>
            <a:srgbClr val="4D4D4D"/>
          </a:solidFill>
          <a:ln w="6350" cap="rnd">
            <a:solidFill>
              <a:srgbClr val="000000"/>
            </a:solidFill>
            <a:round/>
            <a:headEnd/>
            <a:tailEnd/>
          </a:ln>
        </p:spPr>
        <p:txBody>
          <a:bodyPr/>
          <a:lstStyle/>
          <a:p>
            <a:endParaRPr lang="it-IT"/>
          </a:p>
        </p:txBody>
      </p:sp>
      <p:sp>
        <p:nvSpPr>
          <p:cNvPr id="21580" name="Freeform 82"/>
          <p:cNvSpPr>
            <a:spLocks/>
          </p:cNvSpPr>
          <p:nvPr/>
        </p:nvSpPr>
        <p:spPr bwMode="auto">
          <a:xfrm>
            <a:off x="4954588" y="4967288"/>
            <a:ext cx="153988" cy="23813"/>
          </a:xfrm>
          <a:custGeom>
            <a:avLst/>
            <a:gdLst>
              <a:gd name="T0" fmla="*/ 2147483647 w 21"/>
              <a:gd name="T1" fmla="*/ 0 h 3"/>
              <a:gd name="T2" fmla="*/ 0 w 21"/>
              <a:gd name="T3" fmla="*/ 2147483647 h 3"/>
              <a:gd name="T4" fmla="*/ 0 w 21"/>
              <a:gd name="T5" fmla="*/ 2147483647 h 3"/>
              <a:gd name="T6" fmla="*/ 2147483647 w 21"/>
              <a:gd name="T7" fmla="*/ 2147483647 h 3"/>
              <a:gd name="T8" fmla="*/ 2147483647 w 21"/>
              <a:gd name="T9" fmla="*/ 2147483647 h 3"/>
              <a:gd name="T10" fmla="*/ 2147483647 w 21"/>
              <a:gd name="T11" fmla="*/ 2147483647 h 3"/>
              <a:gd name="T12" fmla="*/ 2147483647 w 21"/>
              <a:gd name="T13" fmla="*/ 2147483647 h 3"/>
              <a:gd name="T14" fmla="*/ 2147483647 w 21"/>
              <a:gd name="T15" fmla="*/ 0 h 3"/>
              <a:gd name="T16" fmla="*/ 2147483647 w 21"/>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3"/>
              <a:gd name="T29" fmla="*/ 21 w 21"/>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3">
                <a:moveTo>
                  <a:pt x="1" y="0"/>
                </a:moveTo>
                <a:cubicBezTo>
                  <a:pt x="0" y="0"/>
                  <a:pt x="0" y="0"/>
                  <a:pt x="0" y="1"/>
                </a:cubicBezTo>
                <a:lnTo>
                  <a:pt x="0" y="3"/>
                </a:lnTo>
                <a:cubicBezTo>
                  <a:pt x="0" y="3"/>
                  <a:pt x="0" y="3"/>
                  <a:pt x="1" y="3"/>
                </a:cubicBezTo>
                <a:lnTo>
                  <a:pt x="21" y="3"/>
                </a:lnTo>
                <a:cubicBezTo>
                  <a:pt x="21" y="3"/>
                  <a:pt x="21" y="3"/>
                  <a:pt x="21" y="3"/>
                </a:cubicBezTo>
                <a:lnTo>
                  <a:pt x="21" y="1"/>
                </a:lnTo>
                <a:cubicBezTo>
                  <a:pt x="21" y="0"/>
                  <a:pt x="21" y="0"/>
                  <a:pt x="21" y="0"/>
                </a:cubicBezTo>
                <a:lnTo>
                  <a:pt x="1" y="0"/>
                </a:lnTo>
                <a:close/>
              </a:path>
            </a:pathLst>
          </a:custGeom>
          <a:solidFill>
            <a:srgbClr val="4D4D4D"/>
          </a:solidFill>
          <a:ln w="6350" cap="rnd">
            <a:solidFill>
              <a:srgbClr val="000000"/>
            </a:solidFill>
            <a:round/>
            <a:headEnd/>
            <a:tailEnd/>
          </a:ln>
        </p:spPr>
        <p:txBody>
          <a:bodyPr/>
          <a:lstStyle/>
          <a:p>
            <a:endParaRPr lang="it-IT"/>
          </a:p>
        </p:txBody>
      </p:sp>
      <p:sp>
        <p:nvSpPr>
          <p:cNvPr id="21581" name="Rectangle 83"/>
          <p:cNvSpPr>
            <a:spLocks noChangeArrowheads="1"/>
          </p:cNvSpPr>
          <p:nvPr/>
        </p:nvSpPr>
        <p:spPr bwMode="auto">
          <a:xfrm>
            <a:off x="4999038" y="4679950"/>
            <a:ext cx="65088" cy="411163"/>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grpSp>
        <p:nvGrpSpPr>
          <p:cNvPr id="21582" name="Group 84"/>
          <p:cNvGrpSpPr>
            <a:grpSpLocks/>
          </p:cNvGrpSpPr>
          <p:nvPr/>
        </p:nvGrpSpPr>
        <p:grpSpPr bwMode="auto">
          <a:xfrm>
            <a:off x="4954588" y="4679950"/>
            <a:ext cx="153988" cy="311150"/>
            <a:chOff x="3495" y="2769"/>
            <a:chExt cx="97" cy="196"/>
          </a:xfrm>
        </p:grpSpPr>
        <p:sp>
          <p:nvSpPr>
            <p:cNvPr id="22434" name="Freeform 85"/>
            <p:cNvSpPr>
              <a:spLocks/>
            </p:cNvSpPr>
            <p:nvPr/>
          </p:nvSpPr>
          <p:spPr bwMode="auto">
            <a:xfrm>
              <a:off x="3495" y="2769"/>
              <a:ext cx="97" cy="44"/>
            </a:xfrm>
            <a:custGeom>
              <a:avLst/>
              <a:gdLst>
                <a:gd name="T0" fmla="*/ 2147483647 w 21"/>
                <a:gd name="T1" fmla="*/ 2147483647 h 9"/>
                <a:gd name="T2" fmla="*/ 0 w 21"/>
                <a:gd name="T3" fmla="*/ 2147483647 h 9"/>
                <a:gd name="T4" fmla="*/ 2147483647 w 21"/>
                <a:gd name="T5" fmla="*/ 2147483647 h 9"/>
                <a:gd name="T6" fmla="*/ 2147483647 w 21"/>
                <a:gd name="T7" fmla="*/ 2147483647 h 9"/>
                <a:gd name="T8" fmla="*/ 2147483647 w 21"/>
                <a:gd name="T9" fmla="*/ 2147483647 h 9"/>
                <a:gd name="T10" fmla="*/ 2147483647 w 21"/>
                <a:gd name="T11" fmla="*/ 2147483647 h 9"/>
                <a:gd name="T12" fmla="*/ 2147483647 w 21"/>
                <a:gd name="T13" fmla="*/ 0 h 9"/>
                <a:gd name="T14" fmla="*/ 2147483647 w 21"/>
                <a:gd name="T15" fmla="*/ 0 h 9"/>
                <a:gd name="T16" fmla="*/ 2147483647 w 21"/>
                <a:gd name="T17" fmla="*/ 2147483647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9"/>
                <a:gd name="T29" fmla="*/ 21 w 21"/>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9">
                  <a:moveTo>
                    <a:pt x="1" y="6"/>
                  </a:moveTo>
                  <a:cubicBezTo>
                    <a:pt x="0" y="7"/>
                    <a:pt x="0" y="7"/>
                    <a:pt x="0" y="7"/>
                  </a:cubicBezTo>
                  <a:lnTo>
                    <a:pt x="1" y="9"/>
                  </a:lnTo>
                  <a:cubicBezTo>
                    <a:pt x="1" y="9"/>
                    <a:pt x="1" y="9"/>
                    <a:pt x="1" y="9"/>
                  </a:cubicBezTo>
                  <a:lnTo>
                    <a:pt x="21" y="3"/>
                  </a:lnTo>
                  <a:cubicBezTo>
                    <a:pt x="21" y="3"/>
                    <a:pt x="21" y="3"/>
                    <a:pt x="21" y="2"/>
                  </a:cubicBezTo>
                  <a:lnTo>
                    <a:pt x="21" y="0"/>
                  </a:lnTo>
                  <a:cubicBezTo>
                    <a:pt x="21" y="0"/>
                    <a:pt x="20" y="0"/>
                    <a:pt x="20" y="0"/>
                  </a:cubicBezTo>
                  <a:lnTo>
                    <a:pt x="1" y="6"/>
                  </a:lnTo>
                  <a:close/>
                </a:path>
              </a:pathLst>
            </a:custGeom>
            <a:solidFill>
              <a:srgbClr val="4D4D4D"/>
            </a:solidFill>
            <a:ln w="6350" cap="rnd">
              <a:solidFill>
                <a:srgbClr val="000000"/>
              </a:solidFill>
              <a:round/>
              <a:headEnd/>
              <a:tailEnd/>
            </a:ln>
          </p:spPr>
          <p:txBody>
            <a:bodyPr/>
            <a:lstStyle/>
            <a:p>
              <a:endParaRPr lang="it-IT"/>
            </a:p>
          </p:txBody>
        </p:sp>
        <p:sp>
          <p:nvSpPr>
            <p:cNvPr id="22435" name="Freeform 86"/>
            <p:cNvSpPr>
              <a:spLocks/>
            </p:cNvSpPr>
            <p:nvPr/>
          </p:nvSpPr>
          <p:spPr bwMode="auto">
            <a:xfrm>
              <a:off x="3495" y="2799"/>
              <a:ext cx="97" cy="49"/>
            </a:xfrm>
            <a:custGeom>
              <a:avLst/>
              <a:gdLst>
                <a:gd name="T0" fmla="*/ 2147483647 w 21"/>
                <a:gd name="T1" fmla="*/ 2147483647 h 10"/>
                <a:gd name="T2" fmla="*/ 0 w 21"/>
                <a:gd name="T3" fmla="*/ 2147483647 h 10"/>
                <a:gd name="T4" fmla="*/ 2147483647 w 21"/>
                <a:gd name="T5" fmla="*/ 2147483647 h 10"/>
                <a:gd name="T6" fmla="*/ 2147483647 w 21"/>
                <a:gd name="T7" fmla="*/ 2147483647 h 10"/>
                <a:gd name="T8" fmla="*/ 2147483647 w 21"/>
                <a:gd name="T9" fmla="*/ 2147483647 h 10"/>
                <a:gd name="T10" fmla="*/ 2147483647 w 21"/>
                <a:gd name="T11" fmla="*/ 2147483647 h 10"/>
                <a:gd name="T12" fmla="*/ 2147483647 w 21"/>
                <a:gd name="T13" fmla="*/ 2147483647 h 10"/>
                <a:gd name="T14" fmla="*/ 2147483647 w 21"/>
                <a:gd name="T15" fmla="*/ 0 h 10"/>
                <a:gd name="T16" fmla="*/ 2147483647 w 21"/>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10"/>
                <a:gd name="T29" fmla="*/ 21 w 21"/>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10">
                  <a:moveTo>
                    <a:pt x="1" y="7"/>
                  </a:moveTo>
                  <a:cubicBezTo>
                    <a:pt x="0" y="7"/>
                    <a:pt x="0" y="7"/>
                    <a:pt x="0" y="7"/>
                  </a:cubicBezTo>
                  <a:lnTo>
                    <a:pt x="1" y="9"/>
                  </a:lnTo>
                  <a:cubicBezTo>
                    <a:pt x="1" y="9"/>
                    <a:pt x="1" y="10"/>
                    <a:pt x="1" y="9"/>
                  </a:cubicBezTo>
                  <a:lnTo>
                    <a:pt x="21" y="3"/>
                  </a:lnTo>
                  <a:cubicBezTo>
                    <a:pt x="21" y="3"/>
                    <a:pt x="21" y="3"/>
                    <a:pt x="21" y="2"/>
                  </a:cubicBezTo>
                  <a:lnTo>
                    <a:pt x="21" y="1"/>
                  </a:lnTo>
                  <a:cubicBezTo>
                    <a:pt x="21" y="0"/>
                    <a:pt x="20" y="0"/>
                    <a:pt x="20" y="0"/>
                  </a:cubicBezTo>
                  <a:lnTo>
                    <a:pt x="1" y="7"/>
                  </a:lnTo>
                  <a:close/>
                </a:path>
              </a:pathLst>
            </a:custGeom>
            <a:solidFill>
              <a:srgbClr val="4D4D4D"/>
            </a:solidFill>
            <a:ln w="6350" cap="rnd">
              <a:solidFill>
                <a:srgbClr val="000000"/>
              </a:solidFill>
              <a:round/>
              <a:headEnd/>
              <a:tailEnd/>
            </a:ln>
          </p:spPr>
          <p:txBody>
            <a:bodyPr/>
            <a:lstStyle/>
            <a:p>
              <a:endParaRPr lang="it-IT"/>
            </a:p>
          </p:txBody>
        </p:sp>
        <p:sp>
          <p:nvSpPr>
            <p:cNvPr id="22436" name="Freeform 87"/>
            <p:cNvSpPr>
              <a:spLocks/>
            </p:cNvSpPr>
            <p:nvPr/>
          </p:nvSpPr>
          <p:spPr bwMode="auto">
            <a:xfrm>
              <a:off x="3495" y="2828"/>
              <a:ext cx="97" cy="49"/>
            </a:xfrm>
            <a:custGeom>
              <a:avLst/>
              <a:gdLst>
                <a:gd name="T0" fmla="*/ 2147483647 w 21"/>
                <a:gd name="T1" fmla="*/ 2147483647 h 10"/>
                <a:gd name="T2" fmla="*/ 0 w 21"/>
                <a:gd name="T3" fmla="*/ 2147483647 h 10"/>
                <a:gd name="T4" fmla="*/ 2147483647 w 21"/>
                <a:gd name="T5" fmla="*/ 2147483647 h 10"/>
                <a:gd name="T6" fmla="*/ 2147483647 w 21"/>
                <a:gd name="T7" fmla="*/ 2147483647 h 10"/>
                <a:gd name="T8" fmla="*/ 2147483647 w 21"/>
                <a:gd name="T9" fmla="*/ 2147483647 h 10"/>
                <a:gd name="T10" fmla="*/ 2147483647 w 21"/>
                <a:gd name="T11" fmla="*/ 2147483647 h 10"/>
                <a:gd name="T12" fmla="*/ 2147483647 w 21"/>
                <a:gd name="T13" fmla="*/ 2147483647 h 10"/>
                <a:gd name="T14" fmla="*/ 2147483647 w 21"/>
                <a:gd name="T15" fmla="*/ 0 h 10"/>
                <a:gd name="T16" fmla="*/ 2147483647 w 21"/>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10"/>
                <a:gd name="T29" fmla="*/ 21 w 21"/>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10">
                  <a:moveTo>
                    <a:pt x="1" y="7"/>
                  </a:moveTo>
                  <a:cubicBezTo>
                    <a:pt x="0" y="7"/>
                    <a:pt x="0" y="7"/>
                    <a:pt x="0" y="7"/>
                  </a:cubicBezTo>
                  <a:lnTo>
                    <a:pt x="1" y="9"/>
                  </a:lnTo>
                  <a:cubicBezTo>
                    <a:pt x="1" y="10"/>
                    <a:pt x="1" y="10"/>
                    <a:pt x="1" y="10"/>
                  </a:cubicBezTo>
                  <a:lnTo>
                    <a:pt x="21" y="3"/>
                  </a:lnTo>
                  <a:cubicBezTo>
                    <a:pt x="21" y="3"/>
                    <a:pt x="21" y="3"/>
                    <a:pt x="21" y="3"/>
                  </a:cubicBezTo>
                  <a:lnTo>
                    <a:pt x="21" y="1"/>
                  </a:lnTo>
                  <a:cubicBezTo>
                    <a:pt x="21" y="0"/>
                    <a:pt x="20" y="0"/>
                    <a:pt x="20" y="0"/>
                  </a:cubicBezTo>
                  <a:lnTo>
                    <a:pt x="1" y="7"/>
                  </a:lnTo>
                  <a:close/>
                </a:path>
              </a:pathLst>
            </a:custGeom>
            <a:solidFill>
              <a:srgbClr val="4D4D4D"/>
            </a:solidFill>
            <a:ln w="6350" cap="rnd">
              <a:solidFill>
                <a:srgbClr val="000000"/>
              </a:solidFill>
              <a:round/>
              <a:headEnd/>
              <a:tailEnd/>
            </a:ln>
          </p:spPr>
          <p:txBody>
            <a:bodyPr/>
            <a:lstStyle/>
            <a:p>
              <a:endParaRPr lang="it-IT"/>
            </a:p>
          </p:txBody>
        </p:sp>
        <p:sp>
          <p:nvSpPr>
            <p:cNvPr id="22437" name="Freeform 88"/>
            <p:cNvSpPr>
              <a:spLocks/>
            </p:cNvSpPr>
            <p:nvPr/>
          </p:nvSpPr>
          <p:spPr bwMode="auto">
            <a:xfrm>
              <a:off x="3495" y="2857"/>
              <a:ext cx="97" cy="49"/>
            </a:xfrm>
            <a:custGeom>
              <a:avLst/>
              <a:gdLst>
                <a:gd name="T0" fmla="*/ 2147483647 w 21"/>
                <a:gd name="T1" fmla="*/ 2147483647 h 10"/>
                <a:gd name="T2" fmla="*/ 0 w 21"/>
                <a:gd name="T3" fmla="*/ 2147483647 h 10"/>
                <a:gd name="T4" fmla="*/ 2147483647 w 21"/>
                <a:gd name="T5" fmla="*/ 2147483647 h 10"/>
                <a:gd name="T6" fmla="*/ 2147483647 w 21"/>
                <a:gd name="T7" fmla="*/ 2147483647 h 10"/>
                <a:gd name="T8" fmla="*/ 2147483647 w 21"/>
                <a:gd name="T9" fmla="*/ 2147483647 h 10"/>
                <a:gd name="T10" fmla="*/ 2147483647 w 21"/>
                <a:gd name="T11" fmla="*/ 2147483647 h 10"/>
                <a:gd name="T12" fmla="*/ 2147483647 w 21"/>
                <a:gd name="T13" fmla="*/ 2147483647 h 10"/>
                <a:gd name="T14" fmla="*/ 2147483647 w 21"/>
                <a:gd name="T15" fmla="*/ 2147483647 h 10"/>
                <a:gd name="T16" fmla="*/ 2147483647 w 21"/>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10"/>
                <a:gd name="T29" fmla="*/ 21 w 21"/>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10">
                  <a:moveTo>
                    <a:pt x="1" y="7"/>
                  </a:moveTo>
                  <a:cubicBezTo>
                    <a:pt x="0" y="7"/>
                    <a:pt x="0" y="7"/>
                    <a:pt x="0" y="8"/>
                  </a:cubicBezTo>
                  <a:lnTo>
                    <a:pt x="1" y="9"/>
                  </a:lnTo>
                  <a:cubicBezTo>
                    <a:pt x="1" y="10"/>
                    <a:pt x="1" y="10"/>
                    <a:pt x="1" y="10"/>
                  </a:cubicBezTo>
                  <a:lnTo>
                    <a:pt x="21" y="3"/>
                  </a:lnTo>
                  <a:cubicBezTo>
                    <a:pt x="21" y="3"/>
                    <a:pt x="21" y="3"/>
                    <a:pt x="21" y="3"/>
                  </a:cubicBezTo>
                  <a:lnTo>
                    <a:pt x="21" y="1"/>
                  </a:lnTo>
                  <a:cubicBezTo>
                    <a:pt x="21" y="1"/>
                    <a:pt x="20" y="0"/>
                    <a:pt x="20" y="1"/>
                  </a:cubicBezTo>
                  <a:lnTo>
                    <a:pt x="1" y="7"/>
                  </a:lnTo>
                  <a:close/>
                </a:path>
              </a:pathLst>
            </a:custGeom>
            <a:solidFill>
              <a:srgbClr val="4D4D4D"/>
            </a:solidFill>
            <a:ln w="6350" cap="rnd">
              <a:solidFill>
                <a:srgbClr val="000000"/>
              </a:solidFill>
              <a:round/>
              <a:headEnd/>
              <a:tailEnd/>
            </a:ln>
          </p:spPr>
          <p:txBody>
            <a:bodyPr/>
            <a:lstStyle/>
            <a:p>
              <a:endParaRPr lang="it-IT"/>
            </a:p>
          </p:txBody>
        </p:sp>
        <p:sp>
          <p:nvSpPr>
            <p:cNvPr id="22438" name="Freeform 89"/>
            <p:cNvSpPr>
              <a:spLocks/>
            </p:cNvSpPr>
            <p:nvPr/>
          </p:nvSpPr>
          <p:spPr bwMode="auto">
            <a:xfrm>
              <a:off x="3495" y="2891"/>
              <a:ext cx="97" cy="44"/>
            </a:xfrm>
            <a:custGeom>
              <a:avLst/>
              <a:gdLst>
                <a:gd name="T0" fmla="*/ 2147483647 w 21"/>
                <a:gd name="T1" fmla="*/ 2147483647 h 9"/>
                <a:gd name="T2" fmla="*/ 0 w 21"/>
                <a:gd name="T3" fmla="*/ 2147483647 h 9"/>
                <a:gd name="T4" fmla="*/ 2147483647 w 21"/>
                <a:gd name="T5" fmla="*/ 2147483647 h 9"/>
                <a:gd name="T6" fmla="*/ 2147483647 w 21"/>
                <a:gd name="T7" fmla="*/ 2147483647 h 9"/>
                <a:gd name="T8" fmla="*/ 2147483647 w 21"/>
                <a:gd name="T9" fmla="*/ 2147483647 h 9"/>
                <a:gd name="T10" fmla="*/ 2147483647 w 21"/>
                <a:gd name="T11" fmla="*/ 2147483647 h 9"/>
                <a:gd name="T12" fmla="*/ 2147483647 w 21"/>
                <a:gd name="T13" fmla="*/ 0 h 9"/>
                <a:gd name="T14" fmla="*/ 2147483647 w 21"/>
                <a:gd name="T15" fmla="*/ 0 h 9"/>
                <a:gd name="T16" fmla="*/ 2147483647 w 21"/>
                <a:gd name="T17" fmla="*/ 2147483647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9"/>
                <a:gd name="T29" fmla="*/ 21 w 21"/>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9">
                  <a:moveTo>
                    <a:pt x="1" y="6"/>
                  </a:moveTo>
                  <a:cubicBezTo>
                    <a:pt x="0" y="6"/>
                    <a:pt x="0" y="6"/>
                    <a:pt x="0" y="7"/>
                  </a:cubicBezTo>
                  <a:lnTo>
                    <a:pt x="1" y="9"/>
                  </a:lnTo>
                  <a:cubicBezTo>
                    <a:pt x="1" y="9"/>
                    <a:pt x="1" y="9"/>
                    <a:pt x="1" y="9"/>
                  </a:cubicBezTo>
                  <a:lnTo>
                    <a:pt x="21" y="3"/>
                  </a:lnTo>
                  <a:cubicBezTo>
                    <a:pt x="21" y="2"/>
                    <a:pt x="21" y="2"/>
                    <a:pt x="21" y="2"/>
                  </a:cubicBezTo>
                  <a:lnTo>
                    <a:pt x="21" y="0"/>
                  </a:lnTo>
                  <a:cubicBezTo>
                    <a:pt x="21" y="0"/>
                    <a:pt x="20" y="0"/>
                    <a:pt x="20" y="0"/>
                  </a:cubicBezTo>
                  <a:lnTo>
                    <a:pt x="1" y="6"/>
                  </a:lnTo>
                  <a:close/>
                </a:path>
              </a:pathLst>
            </a:custGeom>
            <a:solidFill>
              <a:srgbClr val="4D4D4D"/>
            </a:solidFill>
            <a:ln w="6350" cap="rnd">
              <a:solidFill>
                <a:srgbClr val="000000"/>
              </a:solidFill>
              <a:round/>
              <a:headEnd/>
              <a:tailEnd/>
            </a:ln>
          </p:spPr>
          <p:txBody>
            <a:bodyPr/>
            <a:lstStyle/>
            <a:p>
              <a:endParaRPr lang="it-IT"/>
            </a:p>
          </p:txBody>
        </p:sp>
        <p:sp>
          <p:nvSpPr>
            <p:cNvPr id="22439" name="Freeform 90"/>
            <p:cNvSpPr>
              <a:spLocks/>
            </p:cNvSpPr>
            <p:nvPr/>
          </p:nvSpPr>
          <p:spPr bwMode="auto">
            <a:xfrm>
              <a:off x="3495" y="2921"/>
              <a:ext cx="97" cy="44"/>
            </a:xfrm>
            <a:custGeom>
              <a:avLst/>
              <a:gdLst>
                <a:gd name="T0" fmla="*/ 2147483647 w 21"/>
                <a:gd name="T1" fmla="*/ 2147483647 h 9"/>
                <a:gd name="T2" fmla="*/ 0 w 21"/>
                <a:gd name="T3" fmla="*/ 2147483647 h 9"/>
                <a:gd name="T4" fmla="*/ 2147483647 w 21"/>
                <a:gd name="T5" fmla="*/ 2147483647 h 9"/>
                <a:gd name="T6" fmla="*/ 2147483647 w 21"/>
                <a:gd name="T7" fmla="*/ 2147483647 h 9"/>
                <a:gd name="T8" fmla="*/ 2147483647 w 21"/>
                <a:gd name="T9" fmla="*/ 2147483647 h 9"/>
                <a:gd name="T10" fmla="*/ 2147483647 w 21"/>
                <a:gd name="T11" fmla="*/ 2147483647 h 9"/>
                <a:gd name="T12" fmla="*/ 2147483647 w 21"/>
                <a:gd name="T13" fmla="*/ 0 h 9"/>
                <a:gd name="T14" fmla="*/ 2147483647 w 21"/>
                <a:gd name="T15" fmla="*/ 0 h 9"/>
                <a:gd name="T16" fmla="*/ 2147483647 w 21"/>
                <a:gd name="T17" fmla="*/ 2147483647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9"/>
                <a:gd name="T29" fmla="*/ 21 w 21"/>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9">
                  <a:moveTo>
                    <a:pt x="1" y="6"/>
                  </a:moveTo>
                  <a:cubicBezTo>
                    <a:pt x="0" y="6"/>
                    <a:pt x="0" y="7"/>
                    <a:pt x="0" y="7"/>
                  </a:cubicBezTo>
                  <a:lnTo>
                    <a:pt x="1" y="9"/>
                  </a:lnTo>
                  <a:cubicBezTo>
                    <a:pt x="1" y="9"/>
                    <a:pt x="1" y="9"/>
                    <a:pt x="1" y="9"/>
                  </a:cubicBezTo>
                  <a:lnTo>
                    <a:pt x="21" y="3"/>
                  </a:lnTo>
                  <a:cubicBezTo>
                    <a:pt x="21" y="3"/>
                    <a:pt x="21" y="2"/>
                    <a:pt x="21" y="2"/>
                  </a:cubicBezTo>
                  <a:lnTo>
                    <a:pt x="21" y="0"/>
                  </a:lnTo>
                  <a:cubicBezTo>
                    <a:pt x="21" y="0"/>
                    <a:pt x="20" y="0"/>
                    <a:pt x="20" y="0"/>
                  </a:cubicBezTo>
                  <a:lnTo>
                    <a:pt x="1" y="6"/>
                  </a:lnTo>
                  <a:close/>
                </a:path>
              </a:pathLst>
            </a:custGeom>
            <a:solidFill>
              <a:srgbClr val="4D4D4D"/>
            </a:solidFill>
            <a:ln w="6350" cap="rnd">
              <a:solidFill>
                <a:srgbClr val="000000"/>
              </a:solidFill>
              <a:round/>
              <a:headEnd/>
              <a:tailEnd/>
            </a:ln>
          </p:spPr>
          <p:txBody>
            <a:bodyPr/>
            <a:lstStyle/>
            <a:p>
              <a:endParaRPr lang="it-IT"/>
            </a:p>
          </p:txBody>
        </p:sp>
      </p:grpSp>
      <p:sp>
        <p:nvSpPr>
          <p:cNvPr id="21583" name="Freeform 91"/>
          <p:cNvSpPr>
            <a:spLocks/>
          </p:cNvSpPr>
          <p:nvPr/>
        </p:nvSpPr>
        <p:spPr bwMode="auto">
          <a:xfrm>
            <a:off x="4962525" y="5106988"/>
            <a:ext cx="138113" cy="123825"/>
          </a:xfrm>
          <a:custGeom>
            <a:avLst/>
            <a:gdLst>
              <a:gd name="T0" fmla="*/ 2147483647 w 19"/>
              <a:gd name="T1" fmla="*/ 0 h 16"/>
              <a:gd name="T2" fmla="*/ 0 w 19"/>
              <a:gd name="T3" fmla="*/ 2147483647 h 16"/>
              <a:gd name="T4" fmla="*/ 0 w 19"/>
              <a:gd name="T5" fmla="*/ 2147483647 h 16"/>
              <a:gd name="T6" fmla="*/ 2147483647 w 19"/>
              <a:gd name="T7" fmla="*/ 2147483647 h 16"/>
              <a:gd name="T8" fmla="*/ 2147483647 w 19"/>
              <a:gd name="T9" fmla="*/ 2147483647 h 16"/>
              <a:gd name="T10" fmla="*/ 2147483647 w 19"/>
              <a:gd name="T11" fmla="*/ 2147483647 h 16"/>
              <a:gd name="T12" fmla="*/ 2147483647 w 19"/>
              <a:gd name="T13" fmla="*/ 2147483647 h 16"/>
              <a:gd name="T14" fmla="*/ 2147483647 w 19"/>
              <a:gd name="T15" fmla="*/ 0 h 16"/>
              <a:gd name="T16" fmla="*/ 2147483647 w 19"/>
              <a:gd name="T17" fmla="*/ 0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16"/>
              <a:gd name="T29" fmla="*/ 19 w 19"/>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16">
                <a:moveTo>
                  <a:pt x="3" y="0"/>
                </a:moveTo>
                <a:cubicBezTo>
                  <a:pt x="2" y="0"/>
                  <a:pt x="0" y="2"/>
                  <a:pt x="0" y="3"/>
                </a:cubicBezTo>
                <a:lnTo>
                  <a:pt x="0" y="13"/>
                </a:lnTo>
                <a:cubicBezTo>
                  <a:pt x="0" y="15"/>
                  <a:pt x="2" y="16"/>
                  <a:pt x="3" y="16"/>
                </a:cubicBezTo>
                <a:lnTo>
                  <a:pt x="16" y="16"/>
                </a:lnTo>
                <a:cubicBezTo>
                  <a:pt x="18" y="16"/>
                  <a:pt x="19" y="15"/>
                  <a:pt x="19" y="13"/>
                </a:cubicBezTo>
                <a:lnTo>
                  <a:pt x="19" y="3"/>
                </a:lnTo>
                <a:cubicBezTo>
                  <a:pt x="19" y="2"/>
                  <a:pt x="18" y="0"/>
                  <a:pt x="16" y="0"/>
                </a:cubicBezTo>
                <a:lnTo>
                  <a:pt x="3" y="0"/>
                </a:lnTo>
                <a:close/>
              </a:path>
            </a:pathLst>
          </a:custGeom>
          <a:solidFill>
            <a:srgbClr val="DDDDDD"/>
          </a:solidFill>
          <a:ln w="6350" cap="rnd">
            <a:solidFill>
              <a:srgbClr val="000000"/>
            </a:solidFill>
            <a:round/>
            <a:headEnd/>
            <a:tailEnd/>
          </a:ln>
        </p:spPr>
        <p:txBody>
          <a:bodyPr/>
          <a:lstStyle/>
          <a:p>
            <a:endParaRPr lang="it-IT"/>
          </a:p>
        </p:txBody>
      </p:sp>
      <p:sp>
        <p:nvSpPr>
          <p:cNvPr id="21584" name="Rectangle 92"/>
          <p:cNvSpPr>
            <a:spLocks noChangeArrowheads="1"/>
          </p:cNvSpPr>
          <p:nvPr/>
        </p:nvSpPr>
        <p:spPr bwMode="auto">
          <a:xfrm>
            <a:off x="4940300" y="4991100"/>
            <a:ext cx="182563" cy="193675"/>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585" name="Freeform 93"/>
          <p:cNvSpPr>
            <a:spLocks/>
          </p:cNvSpPr>
          <p:nvPr/>
        </p:nvSpPr>
        <p:spPr bwMode="auto">
          <a:xfrm>
            <a:off x="4962525" y="4324350"/>
            <a:ext cx="138113" cy="115888"/>
          </a:xfrm>
          <a:custGeom>
            <a:avLst/>
            <a:gdLst>
              <a:gd name="T0" fmla="*/ 2147483647 w 19"/>
              <a:gd name="T1" fmla="*/ 0 h 15"/>
              <a:gd name="T2" fmla="*/ 0 w 19"/>
              <a:gd name="T3" fmla="*/ 2147483647 h 15"/>
              <a:gd name="T4" fmla="*/ 0 w 19"/>
              <a:gd name="T5" fmla="*/ 2147483647 h 15"/>
              <a:gd name="T6" fmla="*/ 2147483647 w 19"/>
              <a:gd name="T7" fmla="*/ 2147483647 h 15"/>
              <a:gd name="T8" fmla="*/ 2147483647 w 19"/>
              <a:gd name="T9" fmla="*/ 2147483647 h 15"/>
              <a:gd name="T10" fmla="*/ 2147483647 w 19"/>
              <a:gd name="T11" fmla="*/ 2147483647 h 15"/>
              <a:gd name="T12" fmla="*/ 2147483647 w 19"/>
              <a:gd name="T13" fmla="*/ 2147483647 h 15"/>
              <a:gd name="T14" fmla="*/ 2147483647 w 19"/>
              <a:gd name="T15" fmla="*/ 0 h 15"/>
              <a:gd name="T16" fmla="*/ 2147483647 w 19"/>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15"/>
              <a:gd name="T29" fmla="*/ 19 w 19"/>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15">
                <a:moveTo>
                  <a:pt x="3" y="0"/>
                </a:moveTo>
                <a:cubicBezTo>
                  <a:pt x="2" y="0"/>
                  <a:pt x="0" y="1"/>
                  <a:pt x="0" y="2"/>
                </a:cubicBezTo>
                <a:lnTo>
                  <a:pt x="0" y="13"/>
                </a:lnTo>
                <a:cubicBezTo>
                  <a:pt x="0" y="14"/>
                  <a:pt x="2" y="15"/>
                  <a:pt x="3" y="15"/>
                </a:cubicBezTo>
                <a:lnTo>
                  <a:pt x="16" y="15"/>
                </a:lnTo>
                <a:cubicBezTo>
                  <a:pt x="18" y="15"/>
                  <a:pt x="19" y="14"/>
                  <a:pt x="19" y="13"/>
                </a:cubicBezTo>
                <a:lnTo>
                  <a:pt x="19" y="2"/>
                </a:lnTo>
                <a:cubicBezTo>
                  <a:pt x="19" y="1"/>
                  <a:pt x="18" y="0"/>
                  <a:pt x="16" y="0"/>
                </a:cubicBezTo>
                <a:lnTo>
                  <a:pt x="3" y="0"/>
                </a:lnTo>
                <a:close/>
              </a:path>
            </a:pathLst>
          </a:custGeom>
          <a:solidFill>
            <a:srgbClr val="DDDDDD"/>
          </a:solidFill>
          <a:ln w="6350" cap="rnd">
            <a:solidFill>
              <a:srgbClr val="000000"/>
            </a:solidFill>
            <a:round/>
            <a:headEnd/>
            <a:tailEnd/>
          </a:ln>
        </p:spPr>
        <p:txBody>
          <a:bodyPr/>
          <a:lstStyle/>
          <a:p>
            <a:endParaRPr lang="it-IT"/>
          </a:p>
        </p:txBody>
      </p:sp>
      <p:sp>
        <p:nvSpPr>
          <p:cNvPr id="21586" name="Oval 94"/>
          <p:cNvSpPr>
            <a:spLocks noChangeArrowheads="1"/>
          </p:cNvSpPr>
          <p:nvPr/>
        </p:nvSpPr>
        <p:spPr bwMode="auto">
          <a:xfrm>
            <a:off x="4999038" y="4348163"/>
            <a:ext cx="65088" cy="69850"/>
          </a:xfrm>
          <a:prstGeom prst="ellipse">
            <a:avLst/>
          </a:prstGeom>
          <a:solidFill>
            <a:srgbClr val="4D4D4D"/>
          </a:solidFill>
          <a:ln w="6350">
            <a:solidFill>
              <a:srgbClr val="000000"/>
            </a:solidFill>
            <a:round/>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587" name="Freeform 95"/>
          <p:cNvSpPr>
            <a:spLocks/>
          </p:cNvSpPr>
          <p:nvPr/>
        </p:nvSpPr>
        <p:spPr bwMode="auto">
          <a:xfrm>
            <a:off x="4976813" y="4200525"/>
            <a:ext cx="109538" cy="123825"/>
          </a:xfrm>
          <a:custGeom>
            <a:avLst/>
            <a:gdLst>
              <a:gd name="T0" fmla="*/ 2147483647 w 15"/>
              <a:gd name="T1" fmla="*/ 0 h 16"/>
              <a:gd name="T2" fmla="*/ 0 w 15"/>
              <a:gd name="T3" fmla="*/ 2147483647 h 16"/>
              <a:gd name="T4" fmla="*/ 0 w 15"/>
              <a:gd name="T5" fmla="*/ 2147483647 h 16"/>
              <a:gd name="T6" fmla="*/ 2147483647 w 15"/>
              <a:gd name="T7" fmla="*/ 2147483647 h 16"/>
              <a:gd name="T8" fmla="*/ 2147483647 w 15"/>
              <a:gd name="T9" fmla="*/ 2147483647 h 16"/>
              <a:gd name="T10" fmla="*/ 2147483647 w 15"/>
              <a:gd name="T11" fmla="*/ 2147483647 h 16"/>
              <a:gd name="T12" fmla="*/ 2147483647 w 15"/>
              <a:gd name="T13" fmla="*/ 2147483647 h 16"/>
              <a:gd name="T14" fmla="*/ 2147483647 w 15"/>
              <a:gd name="T15" fmla="*/ 0 h 16"/>
              <a:gd name="T16" fmla="*/ 2147483647 w 15"/>
              <a:gd name="T17" fmla="*/ 0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6"/>
              <a:gd name="T29" fmla="*/ 15 w 15"/>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6">
                <a:moveTo>
                  <a:pt x="2" y="0"/>
                </a:moveTo>
                <a:cubicBezTo>
                  <a:pt x="1" y="0"/>
                  <a:pt x="0" y="1"/>
                  <a:pt x="0" y="2"/>
                </a:cubicBezTo>
                <a:lnTo>
                  <a:pt x="0" y="14"/>
                </a:lnTo>
                <a:cubicBezTo>
                  <a:pt x="0" y="15"/>
                  <a:pt x="1" y="16"/>
                  <a:pt x="2" y="16"/>
                </a:cubicBezTo>
                <a:lnTo>
                  <a:pt x="13" y="16"/>
                </a:lnTo>
                <a:cubicBezTo>
                  <a:pt x="14" y="16"/>
                  <a:pt x="15" y="15"/>
                  <a:pt x="15" y="14"/>
                </a:cubicBezTo>
                <a:lnTo>
                  <a:pt x="15" y="2"/>
                </a:lnTo>
                <a:cubicBezTo>
                  <a:pt x="15" y="1"/>
                  <a:pt x="14" y="0"/>
                  <a:pt x="13" y="0"/>
                </a:cubicBezTo>
                <a:lnTo>
                  <a:pt x="2" y="0"/>
                </a:lnTo>
                <a:close/>
              </a:path>
            </a:pathLst>
          </a:custGeom>
          <a:solidFill>
            <a:srgbClr val="DDDDDD"/>
          </a:solidFill>
          <a:ln w="6350" cap="rnd">
            <a:solidFill>
              <a:srgbClr val="000000"/>
            </a:solidFill>
            <a:round/>
            <a:headEnd/>
            <a:tailEnd/>
          </a:ln>
        </p:spPr>
        <p:txBody>
          <a:bodyPr/>
          <a:lstStyle/>
          <a:p>
            <a:endParaRPr lang="it-IT"/>
          </a:p>
        </p:txBody>
      </p:sp>
      <p:sp>
        <p:nvSpPr>
          <p:cNvPr id="21588" name="Rectangle 96"/>
          <p:cNvSpPr>
            <a:spLocks noChangeArrowheads="1"/>
          </p:cNvSpPr>
          <p:nvPr/>
        </p:nvSpPr>
        <p:spPr bwMode="auto">
          <a:xfrm>
            <a:off x="5005388" y="4200525"/>
            <a:ext cx="58738" cy="123825"/>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589" name="Rectangle 97"/>
          <p:cNvSpPr>
            <a:spLocks noChangeArrowheads="1"/>
          </p:cNvSpPr>
          <p:nvPr/>
        </p:nvSpPr>
        <p:spPr bwMode="auto">
          <a:xfrm>
            <a:off x="4875213" y="4370388"/>
            <a:ext cx="312738" cy="69850"/>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590" name="Rectangle 98"/>
          <p:cNvSpPr>
            <a:spLocks noChangeArrowheads="1"/>
          </p:cNvSpPr>
          <p:nvPr/>
        </p:nvSpPr>
        <p:spPr bwMode="auto">
          <a:xfrm>
            <a:off x="4919663" y="4440238"/>
            <a:ext cx="223838" cy="239713"/>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591" name="Rectangle 99"/>
          <p:cNvSpPr>
            <a:spLocks noChangeArrowheads="1"/>
          </p:cNvSpPr>
          <p:nvPr/>
        </p:nvSpPr>
        <p:spPr bwMode="auto">
          <a:xfrm>
            <a:off x="4940300" y="4300538"/>
            <a:ext cx="182563" cy="69850"/>
          </a:xfrm>
          <a:prstGeom prst="rect">
            <a:avLst/>
          </a:prstGeom>
          <a:solidFill>
            <a:srgbClr val="4D4D4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592" name="Rectangle 100"/>
          <p:cNvSpPr>
            <a:spLocks noChangeArrowheads="1"/>
          </p:cNvSpPr>
          <p:nvPr/>
        </p:nvSpPr>
        <p:spPr bwMode="auto">
          <a:xfrm>
            <a:off x="4991100" y="4300538"/>
            <a:ext cx="87313" cy="69850"/>
          </a:xfrm>
          <a:prstGeom prst="rect">
            <a:avLst/>
          </a:prstGeom>
          <a:solidFill>
            <a:srgbClr val="4D4D4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593" name="Freeform 101"/>
          <p:cNvSpPr>
            <a:spLocks/>
          </p:cNvSpPr>
          <p:nvPr/>
        </p:nvSpPr>
        <p:spPr bwMode="auto">
          <a:xfrm>
            <a:off x="4903788" y="4471988"/>
            <a:ext cx="255588" cy="22225"/>
          </a:xfrm>
          <a:custGeom>
            <a:avLst/>
            <a:gdLst>
              <a:gd name="T0" fmla="*/ 2147483647 w 35"/>
              <a:gd name="T1" fmla="*/ 0 h 3"/>
              <a:gd name="T2" fmla="*/ 0 w 35"/>
              <a:gd name="T3" fmla="*/ 0 h 3"/>
              <a:gd name="T4" fmla="*/ 0 w 35"/>
              <a:gd name="T5" fmla="*/ 2147483647 h 3"/>
              <a:gd name="T6" fmla="*/ 2147483647 w 35"/>
              <a:gd name="T7" fmla="*/ 2147483647 h 3"/>
              <a:gd name="T8" fmla="*/ 2147483647 w 35"/>
              <a:gd name="T9" fmla="*/ 2147483647 h 3"/>
              <a:gd name="T10" fmla="*/ 2147483647 w 35"/>
              <a:gd name="T11" fmla="*/ 2147483647 h 3"/>
              <a:gd name="T12" fmla="*/ 2147483647 w 35"/>
              <a:gd name="T13" fmla="*/ 0 h 3"/>
              <a:gd name="T14" fmla="*/ 2147483647 w 35"/>
              <a:gd name="T15" fmla="*/ 0 h 3"/>
              <a:gd name="T16" fmla="*/ 2147483647 w 35"/>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3"/>
              <a:gd name="T29" fmla="*/ 35 w 35"/>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3">
                <a:moveTo>
                  <a:pt x="1" y="0"/>
                </a:moveTo>
                <a:cubicBezTo>
                  <a:pt x="1" y="0"/>
                  <a:pt x="0" y="0"/>
                  <a:pt x="0" y="0"/>
                </a:cubicBezTo>
                <a:lnTo>
                  <a:pt x="0" y="2"/>
                </a:lnTo>
                <a:cubicBezTo>
                  <a:pt x="0" y="3"/>
                  <a:pt x="1" y="3"/>
                  <a:pt x="1" y="3"/>
                </a:cubicBezTo>
                <a:lnTo>
                  <a:pt x="34" y="3"/>
                </a:lnTo>
                <a:cubicBezTo>
                  <a:pt x="35" y="3"/>
                  <a:pt x="35" y="3"/>
                  <a:pt x="35" y="2"/>
                </a:cubicBezTo>
                <a:lnTo>
                  <a:pt x="35" y="0"/>
                </a:lnTo>
                <a:cubicBezTo>
                  <a:pt x="35" y="0"/>
                  <a:pt x="35" y="0"/>
                  <a:pt x="34" y="0"/>
                </a:cubicBezTo>
                <a:lnTo>
                  <a:pt x="1" y="0"/>
                </a:lnTo>
                <a:close/>
              </a:path>
            </a:pathLst>
          </a:custGeom>
          <a:solidFill>
            <a:srgbClr val="4D4D4D"/>
          </a:solidFill>
          <a:ln w="6350" cap="rnd">
            <a:solidFill>
              <a:srgbClr val="000000"/>
            </a:solidFill>
            <a:round/>
            <a:headEnd/>
            <a:tailEnd/>
          </a:ln>
        </p:spPr>
        <p:txBody>
          <a:bodyPr/>
          <a:lstStyle/>
          <a:p>
            <a:endParaRPr lang="it-IT"/>
          </a:p>
        </p:txBody>
      </p:sp>
      <p:sp>
        <p:nvSpPr>
          <p:cNvPr id="21594" name="Freeform 102"/>
          <p:cNvSpPr>
            <a:spLocks/>
          </p:cNvSpPr>
          <p:nvPr/>
        </p:nvSpPr>
        <p:spPr bwMode="auto">
          <a:xfrm>
            <a:off x="4954588" y="4679950"/>
            <a:ext cx="153988" cy="23813"/>
          </a:xfrm>
          <a:custGeom>
            <a:avLst/>
            <a:gdLst>
              <a:gd name="T0" fmla="*/ 2147483647 w 21"/>
              <a:gd name="T1" fmla="*/ 0 h 3"/>
              <a:gd name="T2" fmla="*/ 0 w 21"/>
              <a:gd name="T3" fmla="*/ 2147483647 h 3"/>
              <a:gd name="T4" fmla="*/ 0 w 21"/>
              <a:gd name="T5" fmla="*/ 2147483647 h 3"/>
              <a:gd name="T6" fmla="*/ 2147483647 w 21"/>
              <a:gd name="T7" fmla="*/ 2147483647 h 3"/>
              <a:gd name="T8" fmla="*/ 2147483647 w 21"/>
              <a:gd name="T9" fmla="*/ 2147483647 h 3"/>
              <a:gd name="T10" fmla="*/ 2147483647 w 21"/>
              <a:gd name="T11" fmla="*/ 2147483647 h 3"/>
              <a:gd name="T12" fmla="*/ 2147483647 w 21"/>
              <a:gd name="T13" fmla="*/ 2147483647 h 3"/>
              <a:gd name="T14" fmla="*/ 2147483647 w 21"/>
              <a:gd name="T15" fmla="*/ 0 h 3"/>
              <a:gd name="T16" fmla="*/ 2147483647 w 21"/>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3"/>
              <a:gd name="T29" fmla="*/ 21 w 21"/>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3">
                <a:moveTo>
                  <a:pt x="1" y="0"/>
                </a:moveTo>
                <a:cubicBezTo>
                  <a:pt x="0" y="0"/>
                  <a:pt x="0" y="0"/>
                  <a:pt x="0" y="1"/>
                </a:cubicBezTo>
                <a:lnTo>
                  <a:pt x="0" y="3"/>
                </a:lnTo>
                <a:cubicBezTo>
                  <a:pt x="0" y="3"/>
                  <a:pt x="0" y="3"/>
                  <a:pt x="1" y="3"/>
                </a:cubicBezTo>
                <a:lnTo>
                  <a:pt x="21" y="3"/>
                </a:lnTo>
                <a:cubicBezTo>
                  <a:pt x="21" y="3"/>
                  <a:pt x="21" y="3"/>
                  <a:pt x="21" y="3"/>
                </a:cubicBezTo>
                <a:lnTo>
                  <a:pt x="21" y="1"/>
                </a:lnTo>
                <a:cubicBezTo>
                  <a:pt x="21" y="0"/>
                  <a:pt x="21" y="0"/>
                  <a:pt x="21" y="0"/>
                </a:cubicBezTo>
                <a:lnTo>
                  <a:pt x="1" y="0"/>
                </a:lnTo>
                <a:close/>
              </a:path>
            </a:pathLst>
          </a:custGeom>
          <a:solidFill>
            <a:srgbClr val="4D4D4D"/>
          </a:solidFill>
          <a:ln w="6350" cap="rnd">
            <a:solidFill>
              <a:srgbClr val="000000"/>
            </a:solidFill>
            <a:round/>
            <a:headEnd/>
            <a:tailEnd/>
          </a:ln>
        </p:spPr>
        <p:txBody>
          <a:bodyPr/>
          <a:lstStyle/>
          <a:p>
            <a:endParaRPr lang="it-IT"/>
          </a:p>
        </p:txBody>
      </p:sp>
      <p:sp>
        <p:nvSpPr>
          <p:cNvPr id="21595" name="Freeform 103"/>
          <p:cNvSpPr>
            <a:spLocks/>
          </p:cNvSpPr>
          <p:nvPr/>
        </p:nvSpPr>
        <p:spPr bwMode="auto">
          <a:xfrm>
            <a:off x="4954588" y="4727575"/>
            <a:ext cx="153988" cy="22225"/>
          </a:xfrm>
          <a:custGeom>
            <a:avLst/>
            <a:gdLst>
              <a:gd name="T0" fmla="*/ 2147483647 w 21"/>
              <a:gd name="T1" fmla="*/ 0 h 3"/>
              <a:gd name="T2" fmla="*/ 0 w 21"/>
              <a:gd name="T3" fmla="*/ 2147483647 h 3"/>
              <a:gd name="T4" fmla="*/ 0 w 21"/>
              <a:gd name="T5" fmla="*/ 2147483647 h 3"/>
              <a:gd name="T6" fmla="*/ 2147483647 w 21"/>
              <a:gd name="T7" fmla="*/ 2147483647 h 3"/>
              <a:gd name="T8" fmla="*/ 2147483647 w 21"/>
              <a:gd name="T9" fmla="*/ 2147483647 h 3"/>
              <a:gd name="T10" fmla="*/ 2147483647 w 21"/>
              <a:gd name="T11" fmla="*/ 2147483647 h 3"/>
              <a:gd name="T12" fmla="*/ 2147483647 w 21"/>
              <a:gd name="T13" fmla="*/ 2147483647 h 3"/>
              <a:gd name="T14" fmla="*/ 2147483647 w 21"/>
              <a:gd name="T15" fmla="*/ 0 h 3"/>
              <a:gd name="T16" fmla="*/ 2147483647 w 21"/>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3"/>
              <a:gd name="T29" fmla="*/ 21 w 21"/>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3">
                <a:moveTo>
                  <a:pt x="1" y="0"/>
                </a:moveTo>
                <a:cubicBezTo>
                  <a:pt x="0" y="0"/>
                  <a:pt x="0" y="0"/>
                  <a:pt x="0" y="1"/>
                </a:cubicBezTo>
                <a:lnTo>
                  <a:pt x="0" y="3"/>
                </a:lnTo>
                <a:cubicBezTo>
                  <a:pt x="0" y="3"/>
                  <a:pt x="0" y="3"/>
                  <a:pt x="1" y="3"/>
                </a:cubicBezTo>
                <a:lnTo>
                  <a:pt x="21" y="3"/>
                </a:lnTo>
                <a:cubicBezTo>
                  <a:pt x="21" y="3"/>
                  <a:pt x="21" y="3"/>
                  <a:pt x="21" y="3"/>
                </a:cubicBezTo>
                <a:lnTo>
                  <a:pt x="21" y="1"/>
                </a:lnTo>
                <a:cubicBezTo>
                  <a:pt x="21" y="0"/>
                  <a:pt x="21" y="0"/>
                  <a:pt x="21" y="0"/>
                </a:cubicBezTo>
                <a:lnTo>
                  <a:pt x="1" y="0"/>
                </a:lnTo>
                <a:close/>
              </a:path>
            </a:pathLst>
          </a:custGeom>
          <a:solidFill>
            <a:srgbClr val="4D4D4D"/>
          </a:solidFill>
          <a:ln w="6350" cap="rnd">
            <a:solidFill>
              <a:srgbClr val="000000"/>
            </a:solidFill>
            <a:round/>
            <a:headEnd/>
            <a:tailEnd/>
          </a:ln>
        </p:spPr>
        <p:txBody>
          <a:bodyPr/>
          <a:lstStyle/>
          <a:p>
            <a:endParaRPr lang="it-IT"/>
          </a:p>
        </p:txBody>
      </p:sp>
      <p:sp>
        <p:nvSpPr>
          <p:cNvPr id="21596" name="Freeform 104"/>
          <p:cNvSpPr>
            <a:spLocks/>
          </p:cNvSpPr>
          <p:nvPr/>
        </p:nvSpPr>
        <p:spPr bwMode="auto">
          <a:xfrm>
            <a:off x="4954588" y="4773613"/>
            <a:ext cx="153988" cy="23813"/>
          </a:xfrm>
          <a:custGeom>
            <a:avLst/>
            <a:gdLst>
              <a:gd name="T0" fmla="*/ 2147483647 w 21"/>
              <a:gd name="T1" fmla="*/ 0 h 3"/>
              <a:gd name="T2" fmla="*/ 0 w 21"/>
              <a:gd name="T3" fmla="*/ 2147483647 h 3"/>
              <a:gd name="T4" fmla="*/ 0 w 21"/>
              <a:gd name="T5" fmla="*/ 2147483647 h 3"/>
              <a:gd name="T6" fmla="*/ 2147483647 w 21"/>
              <a:gd name="T7" fmla="*/ 2147483647 h 3"/>
              <a:gd name="T8" fmla="*/ 2147483647 w 21"/>
              <a:gd name="T9" fmla="*/ 2147483647 h 3"/>
              <a:gd name="T10" fmla="*/ 2147483647 w 21"/>
              <a:gd name="T11" fmla="*/ 2147483647 h 3"/>
              <a:gd name="T12" fmla="*/ 2147483647 w 21"/>
              <a:gd name="T13" fmla="*/ 2147483647 h 3"/>
              <a:gd name="T14" fmla="*/ 2147483647 w 21"/>
              <a:gd name="T15" fmla="*/ 0 h 3"/>
              <a:gd name="T16" fmla="*/ 2147483647 w 21"/>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3"/>
              <a:gd name="T29" fmla="*/ 21 w 21"/>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3">
                <a:moveTo>
                  <a:pt x="1" y="0"/>
                </a:moveTo>
                <a:cubicBezTo>
                  <a:pt x="0" y="0"/>
                  <a:pt x="0" y="1"/>
                  <a:pt x="0" y="1"/>
                </a:cubicBezTo>
                <a:lnTo>
                  <a:pt x="0" y="3"/>
                </a:lnTo>
                <a:cubicBezTo>
                  <a:pt x="0" y="3"/>
                  <a:pt x="0" y="3"/>
                  <a:pt x="1" y="3"/>
                </a:cubicBezTo>
                <a:lnTo>
                  <a:pt x="21" y="3"/>
                </a:lnTo>
                <a:cubicBezTo>
                  <a:pt x="21" y="3"/>
                  <a:pt x="21" y="3"/>
                  <a:pt x="21" y="3"/>
                </a:cubicBezTo>
                <a:lnTo>
                  <a:pt x="21" y="1"/>
                </a:lnTo>
                <a:cubicBezTo>
                  <a:pt x="21" y="1"/>
                  <a:pt x="21" y="0"/>
                  <a:pt x="21" y="0"/>
                </a:cubicBezTo>
                <a:lnTo>
                  <a:pt x="1" y="0"/>
                </a:lnTo>
                <a:close/>
              </a:path>
            </a:pathLst>
          </a:custGeom>
          <a:solidFill>
            <a:srgbClr val="4D4D4D"/>
          </a:solidFill>
          <a:ln w="6350" cap="rnd">
            <a:solidFill>
              <a:srgbClr val="000000"/>
            </a:solidFill>
            <a:round/>
            <a:headEnd/>
            <a:tailEnd/>
          </a:ln>
        </p:spPr>
        <p:txBody>
          <a:bodyPr/>
          <a:lstStyle/>
          <a:p>
            <a:endParaRPr lang="it-IT"/>
          </a:p>
        </p:txBody>
      </p:sp>
      <p:sp>
        <p:nvSpPr>
          <p:cNvPr id="21597" name="Freeform 105"/>
          <p:cNvSpPr>
            <a:spLocks/>
          </p:cNvSpPr>
          <p:nvPr/>
        </p:nvSpPr>
        <p:spPr bwMode="auto">
          <a:xfrm>
            <a:off x="4954588" y="4819650"/>
            <a:ext cx="153988" cy="31750"/>
          </a:xfrm>
          <a:custGeom>
            <a:avLst/>
            <a:gdLst>
              <a:gd name="T0" fmla="*/ 2147483647 w 21"/>
              <a:gd name="T1" fmla="*/ 0 h 4"/>
              <a:gd name="T2" fmla="*/ 0 w 21"/>
              <a:gd name="T3" fmla="*/ 2147483647 h 4"/>
              <a:gd name="T4" fmla="*/ 0 w 21"/>
              <a:gd name="T5" fmla="*/ 2147483647 h 4"/>
              <a:gd name="T6" fmla="*/ 2147483647 w 21"/>
              <a:gd name="T7" fmla="*/ 2147483647 h 4"/>
              <a:gd name="T8" fmla="*/ 2147483647 w 21"/>
              <a:gd name="T9" fmla="*/ 2147483647 h 4"/>
              <a:gd name="T10" fmla="*/ 2147483647 w 21"/>
              <a:gd name="T11" fmla="*/ 2147483647 h 4"/>
              <a:gd name="T12" fmla="*/ 2147483647 w 21"/>
              <a:gd name="T13" fmla="*/ 2147483647 h 4"/>
              <a:gd name="T14" fmla="*/ 2147483647 w 21"/>
              <a:gd name="T15" fmla="*/ 0 h 4"/>
              <a:gd name="T16" fmla="*/ 2147483647 w 21"/>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4"/>
              <a:gd name="T29" fmla="*/ 21 w 21"/>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4">
                <a:moveTo>
                  <a:pt x="1" y="0"/>
                </a:moveTo>
                <a:cubicBezTo>
                  <a:pt x="0" y="0"/>
                  <a:pt x="0" y="1"/>
                  <a:pt x="0" y="1"/>
                </a:cubicBezTo>
                <a:lnTo>
                  <a:pt x="0" y="3"/>
                </a:lnTo>
                <a:cubicBezTo>
                  <a:pt x="0" y="3"/>
                  <a:pt x="0" y="4"/>
                  <a:pt x="1" y="4"/>
                </a:cubicBezTo>
                <a:lnTo>
                  <a:pt x="21" y="4"/>
                </a:lnTo>
                <a:cubicBezTo>
                  <a:pt x="21" y="4"/>
                  <a:pt x="21" y="3"/>
                  <a:pt x="21" y="3"/>
                </a:cubicBezTo>
                <a:lnTo>
                  <a:pt x="21" y="1"/>
                </a:lnTo>
                <a:cubicBezTo>
                  <a:pt x="21" y="1"/>
                  <a:pt x="21" y="0"/>
                  <a:pt x="21" y="0"/>
                </a:cubicBezTo>
                <a:lnTo>
                  <a:pt x="1" y="0"/>
                </a:lnTo>
                <a:close/>
              </a:path>
            </a:pathLst>
          </a:custGeom>
          <a:solidFill>
            <a:srgbClr val="4D4D4D"/>
          </a:solidFill>
          <a:ln w="6350" cap="rnd">
            <a:solidFill>
              <a:srgbClr val="000000"/>
            </a:solidFill>
            <a:round/>
            <a:headEnd/>
            <a:tailEnd/>
          </a:ln>
        </p:spPr>
        <p:txBody>
          <a:bodyPr/>
          <a:lstStyle/>
          <a:p>
            <a:endParaRPr lang="it-IT"/>
          </a:p>
        </p:txBody>
      </p:sp>
      <p:sp>
        <p:nvSpPr>
          <p:cNvPr id="21598" name="Freeform 106"/>
          <p:cNvSpPr>
            <a:spLocks/>
          </p:cNvSpPr>
          <p:nvPr/>
        </p:nvSpPr>
        <p:spPr bwMode="auto">
          <a:xfrm>
            <a:off x="4954588" y="4873625"/>
            <a:ext cx="153988" cy="23813"/>
          </a:xfrm>
          <a:custGeom>
            <a:avLst/>
            <a:gdLst>
              <a:gd name="T0" fmla="*/ 2147483647 w 21"/>
              <a:gd name="T1" fmla="*/ 0 h 3"/>
              <a:gd name="T2" fmla="*/ 0 w 21"/>
              <a:gd name="T3" fmla="*/ 0 h 3"/>
              <a:gd name="T4" fmla="*/ 0 w 21"/>
              <a:gd name="T5" fmla="*/ 2147483647 h 3"/>
              <a:gd name="T6" fmla="*/ 2147483647 w 21"/>
              <a:gd name="T7" fmla="*/ 2147483647 h 3"/>
              <a:gd name="T8" fmla="*/ 2147483647 w 21"/>
              <a:gd name="T9" fmla="*/ 2147483647 h 3"/>
              <a:gd name="T10" fmla="*/ 2147483647 w 21"/>
              <a:gd name="T11" fmla="*/ 2147483647 h 3"/>
              <a:gd name="T12" fmla="*/ 2147483647 w 21"/>
              <a:gd name="T13" fmla="*/ 0 h 3"/>
              <a:gd name="T14" fmla="*/ 2147483647 w 21"/>
              <a:gd name="T15" fmla="*/ 0 h 3"/>
              <a:gd name="T16" fmla="*/ 2147483647 w 21"/>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3"/>
              <a:gd name="T29" fmla="*/ 21 w 21"/>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3">
                <a:moveTo>
                  <a:pt x="1" y="0"/>
                </a:moveTo>
                <a:cubicBezTo>
                  <a:pt x="0" y="0"/>
                  <a:pt x="0" y="0"/>
                  <a:pt x="0" y="0"/>
                </a:cubicBezTo>
                <a:lnTo>
                  <a:pt x="0" y="2"/>
                </a:lnTo>
                <a:cubicBezTo>
                  <a:pt x="0" y="3"/>
                  <a:pt x="0" y="3"/>
                  <a:pt x="1" y="3"/>
                </a:cubicBezTo>
                <a:lnTo>
                  <a:pt x="21" y="3"/>
                </a:lnTo>
                <a:cubicBezTo>
                  <a:pt x="21" y="3"/>
                  <a:pt x="21" y="3"/>
                  <a:pt x="21" y="2"/>
                </a:cubicBezTo>
                <a:lnTo>
                  <a:pt x="21" y="0"/>
                </a:lnTo>
                <a:cubicBezTo>
                  <a:pt x="21" y="0"/>
                  <a:pt x="21" y="0"/>
                  <a:pt x="21" y="0"/>
                </a:cubicBezTo>
                <a:lnTo>
                  <a:pt x="1" y="0"/>
                </a:lnTo>
                <a:close/>
              </a:path>
            </a:pathLst>
          </a:custGeom>
          <a:solidFill>
            <a:srgbClr val="4D4D4D"/>
          </a:solidFill>
          <a:ln w="6350" cap="rnd">
            <a:solidFill>
              <a:srgbClr val="000000"/>
            </a:solidFill>
            <a:round/>
            <a:headEnd/>
            <a:tailEnd/>
          </a:ln>
        </p:spPr>
        <p:txBody>
          <a:bodyPr/>
          <a:lstStyle/>
          <a:p>
            <a:endParaRPr lang="it-IT"/>
          </a:p>
        </p:txBody>
      </p:sp>
      <p:sp>
        <p:nvSpPr>
          <p:cNvPr id="21599" name="Freeform 107"/>
          <p:cNvSpPr>
            <a:spLocks/>
          </p:cNvSpPr>
          <p:nvPr/>
        </p:nvSpPr>
        <p:spPr bwMode="auto">
          <a:xfrm>
            <a:off x="4954588" y="4921250"/>
            <a:ext cx="153988" cy="22225"/>
          </a:xfrm>
          <a:custGeom>
            <a:avLst/>
            <a:gdLst>
              <a:gd name="T0" fmla="*/ 2147483647 w 21"/>
              <a:gd name="T1" fmla="*/ 0 h 3"/>
              <a:gd name="T2" fmla="*/ 0 w 21"/>
              <a:gd name="T3" fmla="*/ 0 h 3"/>
              <a:gd name="T4" fmla="*/ 0 w 21"/>
              <a:gd name="T5" fmla="*/ 2147483647 h 3"/>
              <a:gd name="T6" fmla="*/ 2147483647 w 21"/>
              <a:gd name="T7" fmla="*/ 2147483647 h 3"/>
              <a:gd name="T8" fmla="*/ 2147483647 w 21"/>
              <a:gd name="T9" fmla="*/ 2147483647 h 3"/>
              <a:gd name="T10" fmla="*/ 2147483647 w 21"/>
              <a:gd name="T11" fmla="*/ 2147483647 h 3"/>
              <a:gd name="T12" fmla="*/ 2147483647 w 21"/>
              <a:gd name="T13" fmla="*/ 0 h 3"/>
              <a:gd name="T14" fmla="*/ 2147483647 w 21"/>
              <a:gd name="T15" fmla="*/ 0 h 3"/>
              <a:gd name="T16" fmla="*/ 2147483647 w 21"/>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3"/>
              <a:gd name="T29" fmla="*/ 21 w 21"/>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3">
                <a:moveTo>
                  <a:pt x="1" y="0"/>
                </a:moveTo>
                <a:cubicBezTo>
                  <a:pt x="0" y="0"/>
                  <a:pt x="0" y="0"/>
                  <a:pt x="0" y="0"/>
                </a:cubicBezTo>
                <a:lnTo>
                  <a:pt x="0" y="2"/>
                </a:lnTo>
                <a:cubicBezTo>
                  <a:pt x="0" y="3"/>
                  <a:pt x="0" y="3"/>
                  <a:pt x="1" y="3"/>
                </a:cubicBezTo>
                <a:lnTo>
                  <a:pt x="21" y="3"/>
                </a:lnTo>
                <a:cubicBezTo>
                  <a:pt x="21" y="3"/>
                  <a:pt x="21" y="3"/>
                  <a:pt x="21" y="2"/>
                </a:cubicBezTo>
                <a:lnTo>
                  <a:pt x="21" y="0"/>
                </a:lnTo>
                <a:cubicBezTo>
                  <a:pt x="21" y="0"/>
                  <a:pt x="21" y="0"/>
                  <a:pt x="21" y="0"/>
                </a:cubicBezTo>
                <a:lnTo>
                  <a:pt x="1" y="0"/>
                </a:lnTo>
                <a:close/>
              </a:path>
            </a:pathLst>
          </a:custGeom>
          <a:solidFill>
            <a:srgbClr val="4D4D4D"/>
          </a:solidFill>
          <a:ln w="6350" cap="rnd">
            <a:solidFill>
              <a:srgbClr val="000000"/>
            </a:solidFill>
            <a:round/>
            <a:headEnd/>
            <a:tailEnd/>
          </a:ln>
        </p:spPr>
        <p:txBody>
          <a:bodyPr/>
          <a:lstStyle/>
          <a:p>
            <a:endParaRPr lang="it-IT"/>
          </a:p>
        </p:txBody>
      </p:sp>
      <p:sp>
        <p:nvSpPr>
          <p:cNvPr id="21600" name="Freeform 108"/>
          <p:cNvSpPr>
            <a:spLocks/>
          </p:cNvSpPr>
          <p:nvPr/>
        </p:nvSpPr>
        <p:spPr bwMode="auto">
          <a:xfrm>
            <a:off x="4954588" y="4967288"/>
            <a:ext cx="153988" cy="23813"/>
          </a:xfrm>
          <a:custGeom>
            <a:avLst/>
            <a:gdLst>
              <a:gd name="T0" fmla="*/ 2147483647 w 21"/>
              <a:gd name="T1" fmla="*/ 0 h 3"/>
              <a:gd name="T2" fmla="*/ 0 w 21"/>
              <a:gd name="T3" fmla="*/ 2147483647 h 3"/>
              <a:gd name="T4" fmla="*/ 0 w 21"/>
              <a:gd name="T5" fmla="*/ 2147483647 h 3"/>
              <a:gd name="T6" fmla="*/ 2147483647 w 21"/>
              <a:gd name="T7" fmla="*/ 2147483647 h 3"/>
              <a:gd name="T8" fmla="*/ 2147483647 w 21"/>
              <a:gd name="T9" fmla="*/ 2147483647 h 3"/>
              <a:gd name="T10" fmla="*/ 2147483647 w 21"/>
              <a:gd name="T11" fmla="*/ 2147483647 h 3"/>
              <a:gd name="T12" fmla="*/ 2147483647 w 21"/>
              <a:gd name="T13" fmla="*/ 2147483647 h 3"/>
              <a:gd name="T14" fmla="*/ 2147483647 w 21"/>
              <a:gd name="T15" fmla="*/ 0 h 3"/>
              <a:gd name="T16" fmla="*/ 2147483647 w 21"/>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3"/>
              <a:gd name="T29" fmla="*/ 21 w 21"/>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3">
                <a:moveTo>
                  <a:pt x="1" y="0"/>
                </a:moveTo>
                <a:cubicBezTo>
                  <a:pt x="0" y="0"/>
                  <a:pt x="0" y="0"/>
                  <a:pt x="0" y="1"/>
                </a:cubicBezTo>
                <a:lnTo>
                  <a:pt x="0" y="3"/>
                </a:lnTo>
                <a:cubicBezTo>
                  <a:pt x="0" y="3"/>
                  <a:pt x="0" y="3"/>
                  <a:pt x="1" y="3"/>
                </a:cubicBezTo>
                <a:lnTo>
                  <a:pt x="21" y="3"/>
                </a:lnTo>
                <a:cubicBezTo>
                  <a:pt x="21" y="3"/>
                  <a:pt x="21" y="3"/>
                  <a:pt x="21" y="3"/>
                </a:cubicBezTo>
                <a:lnTo>
                  <a:pt x="21" y="1"/>
                </a:lnTo>
                <a:cubicBezTo>
                  <a:pt x="21" y="0"/>
                  <a:pt x="21" y="0"/>
                  <a:pt x="21" y="0"/>
                </a:cubicBezTo>
                <a:lnTo>
                  <a:pt x="1" y="0"/>
                </a:lnTo>
                <a:close/>
              </a:path>
            </a:pathLst>
          </a:custGeom>
          <a:solidFill>
            <a:srgbClr val="4D4D4D"/>
          </a:solidFill>
          <a:ln w="6350" cap="rnd">
            <a:solidFill>
              <a:srgbClr val="000000"/>
            </a:solidFill>
            <a:round/>
            <a:headEnd/>
            <a:tailEnd/>
          </a:ln>
        </p:spPr>
        <p:txBody>
          <a:bodyPr/>
          <a:lstStyle/>
          <a:p>
            <a:endParaRPr lang="it-IT"/>
          </a:p>
        </p:txBody>
      </p:sp>
      <p:sp>
        <p:nvSpPr>
          <p:cNvPr id="21601" name="Rectangle 109"/>
          <p:cNvSpPr>
            <a:spLocks noChangeArrowheads="1"/>
          </p:cNvSpPr>
          <p:nvPr/>
        </p:nvSpPr>
        <p:spPr bwMode="auto">
          <a:xfrm>
            <a:off x="4999038" y="4679950"/>
            <a:ext cx="65088" cy="411163"/>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602" name="Freeform 110"/>
          <p:cNvSpPr>
            <a:spLocks/>
          </p:cNvSpPr>
          <p:nvPr/>
        </p:nvSpPr>
        <p:spPr bwMode="auto">
          <a:xfrm>
            <a:off x="4954588" y="4679950"/>
            <a:ext cx="153988" cy="69850"/>
          </a:xfrm>
          <a:custGeom>
            <a:avLst/>
            <a:gdLst>
              <a:gd name="T0" fmla="*/ 2147483647 w 21"/>
              <a:gd name="T1" fmla="*/ 2147483647 h 9"/>
              <a:gd name="T2" fmla="*/ 0 w 21"/>
              <a:gd name="T3" fmla="*/ 2147483647 h 9"/>
              <a:gd name="T4" fmla="*/ 2147483647 w 21"/>
              <a:gd name="T5" fmla="*/ 2147483647 h 9"/>
              <a:gd name="T6" fmla="*/ 2147483647 w 21"/>
              <a:gd name="T7" fmla="*/ 2147483647 h 9"/>
              <a:gd name="T8" fmla="*/ 2147483647 w 21"/>
              <a:gd name="T9" fmla="*/ 2147483647 h 9"/>
              <a:gd name="T10" fmla="*/ 2147483647 w 21"/>
              <a:gd name="T11" fmla="*/ 2147483647 h 9"/>
              <a:gd name="T12" fmla="*/ 2147483647 w 21"/>
              <a:gd name="T13" fmla="*/ 0 h 9"/>
              <a:gd name="T14" fmla="*/ 2147483647 w 21"/>
              <a:gd name="T15" fmla="*/ 0 h 9"/>
              <a:gd name="T16" fmla="*/ 2147483647 w 21"/>
              <a:gd name="T17" fmla="*/ 2147483647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9"/>
              <a:gd name="T29" fmla="*/ 21 w 21"/>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9">
                <a:moveTo>
                  <a:pt x="1" y="6"/>
                </a:moveTo>
                <a:cubicBezTo>
                  <a:pt x="0" y="7"/>
                  <a:pt x="0" y="7"/>
                  <a:pt x="0" y="7"/>
                </a:cubicBezTo>
                <a:lnTo>
                  <a:pt x="1" y="9"/>
                </a:lnTo>
                <a:cubicBezTo>
                  <a:pt x="1" y="9"/>
                  <a:pt x="1" y="9"/>
                  <a:pt x="1" y="9"/>
                </a:cubicBezTo>
                <a:lnTo>
                  <a:pt x="21" y="3"/>
                </a:lnTo>
                <a:cubicBezTo>
                  <a:pt x="21" y="3"/>
                  <a:pt x="21" y="3"/>
                  <a:pt x="21" y="2"/>
                </a:cubicBezTo>
                <a:lnTo>
                  <a:pt x="21" y="0"/>
                </a:lnTo>
                <a:cubicBezTo>
                  <a:pt x="21" y="0"/>
                  <a:pt x="20" y="0"/>
                  <a:pt x="20" y="0"/>
                </a:cubicBezTo>
                <a:lnTo>
                  <a:pt x="1" y="6"/>
                </a:lnTo>
                <a:close/>
              </a:path>
            </a:pathLst>
          </a:custGeom>
          <a:solidFill>
            <a:srgbClr val="4D4D4D"/>
          </a:solidFill>
          <a:ln w="6350" cap="rnd">
            <a:solidFill>
              <a:srgbClr val="000000"/>
            </a:solidFill>
            <a:round/>
            <a:headEnd/>
            <a:tailEnd/>
          </a:ln>
        </p:spPr>
        <p:txBody>
          <a:bodyPr/>
          <a:lstStyle/>
          <a:p>
            <a:endParaRPr lang="it-IT"/>
          </a:p>
        </p:txBody>
      </p:sp>
      <p:sp>
        <p:nvSpPr>
          <p:cNvPr id="21603" name="Freeform 111"/>
          <p:cNvSpPr>
            <a:spLocks/>
          </p:cNvSpPr>
          <p:nvPr/>
        </p:nvSpPr>
        <p:spPr bwMode="auto">
          <a:xfrm>
            <a:off x="4954588" y="4727575"/>
            <a:ext cx="153988" cy="77788"/>
          </a:xfrm>
          <a:custGeom>
            <a:avLst/>
            <a:gdLst>
              <a:gd name="T0" fmla="*/ 2147483647 w 21"/>
              <a:gd name="T1" fmla="*/ 2147483647 h 10"/>
              <a:gd name="T2" fmla="*/ 0 w 21"/>
              <a:gd name="T3" fmla="*/ 2147483647 h 10"/>
              <a:gd name="T4" fmla="*/ 2147483647 w 21"/>
              <a:gd name="T5" fmla="*/ 2147483647 h 10"/>
              <a:gd name="T6" fmla="*/ 2147483647 w 21"/>
              <a:gd name="T7" fmla="*/ 2147483647 h 10"/>
              <a:gd name="T8" fmla="*/ 2147483647 w 21"/>
              <a:gd name="T9" fmla="*/ 2147483647 h 10"/>
              <a:gd name="T10" fmla="*/ 2147483647 w 21"/>
              <a:gd name="T11" fmla="*/ 2147483647 h 10"/>
              <a:gd name="T12" fmla="*/ 2147483647 w 21"/>
              <a:gd name="T13" fmla="*/ 2147483647 h 10"/>
              <a:gd name="T14" fmla="*/ 2147483647 w 21"/>
              <a:gd name="T15" fmla="*/ 0 h 10"/>
              <a:gd name="T16" fmla="*/ 2147483647 w 21"/>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10"/>
              <a:gd name="T29" fmla="*/ 21 w 21"/>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10">
                <a:moveTo>
                  <a:pt x="1" y="7"/>
                </a:moveTo>
                <a:cubicBezTo>
                  <a:pt x="0" y="7"/>
                  <a:pt x="0" y="7"/>
                  <a:pt x="0" y="7"/>
                </a:cubicBezTo>
                <a:lnTo>
                  <a:pt x="1" y="9"/>
                </a:lnTo>
                <a:cubicBezTo>
                  <a:pt x="1" y="9"/>
                  <a:pt x="1" y="10"/>
                  <a:pt x="1" y="9"/>
                </a:cubicBezTo>
                <a:lnTo>
                  <a:pt x="21" y="3"/>
                </a:lnTo>
                <a:cubicBezTo>
                  <a:pt x="21" y="3"/>
                  <a:pt x="21" y="3"/>
                  <a:pt x="21" y="2"/>
                </a:cubicBezTo>
                <a:lnTo>
                  <a:pt x="21" y="1"/>
                </a:lnTo>
                <a:cubicBezTo>
                  <a:pt x="21" y="0"/>
                  <a:pt x="20" y="0"/>
                  <a:pt x="20" y="0"/>
                </a:cubicBezTo>
                <a:lnTo>
                  <a:pt x="1" y="7"/>
                </a:lnTo>
                <a:close/>
              </a:path>
            </a:pathLst>
          </a:custGeom>
          <a:solidFill>
            <a:srgbClr val="4D4D4D"/>
          </a:solidFill>
          <a:ln w="6350" cap="rnd">
            <a:solidFill>
              <a:srgbClr val="000000"/>
            </a:solidFill>
            <a:round/>
            <a:headEnd/>
            <a:tailEnd/>
          </a:ln>
        </p:spPr>
        <p:txBody>
          <a:bodyPr/>
          <a:lstStyle/>
          <a:p>
            <a:endParaRPr lang="it-IT"/>
          </a:p>
        </p:txBody>
      </p:sp>
      <p:sp>
        <p:nvSpPr>
          <p:cNvPr id="21604" name="Freeform 112"/>
          <p:cNvSpPr>
            <a:spLocks/>
          </p:cNvSpPr>
          <p:nvPr/>
        </p:nvSpPr>
        <p:spPr bwMode="auto">
          <a:xfrm>
            <a:off x="4954588" y="4773613"/>
            <a:ext cx="153988" cy="77788"/>
          </a:xfrm>
          <a:custGeom>
            <a:avLst/>
            <a:gdLst>
              <a:gd name="T0" fmla="*/ 2147483647 w 21"/>
              <a:gd name="T1" fmla="*/ 2147483647 h 10"/>
              <a:gd name="T2" fmla="*/ 0 w 21"/>
              <a:gd name="T3" fmla="*/ 2147483647 h 10"/>
              <a:gd name="T4" fmla="*/ 2147483647 w 21"/>
              <a:gd name="T5" fmla="*/ 2147483647 h 10"/>
              <a:gd name="T6" fmla="*/ 2147483647 w 21"/>
              <a:gd name="T7" fmla="*/ 2147483647 h 10"/>
              <a:gd name="T8" fmla="*/ 2147483647 w 21"/>
              <a:gd name="T9" fmla="*/ 2147483647 h 10"/>
              <a:gd name="T10" fmla="*/ 2147483647 w 21"/>
              <a:gd name="T11" fmla="*/ 2147483647 h 10"/>
              <a:gd name="T12" fmla="*/ 2147483647 w 21"/>
              <a:gd name="T13" fmla="*/ 2147483647 h 10"/>
              <a:gd name="T14" fmla="*/ 2147483647 w 21"/>
              <a:gd name="T15" fmla="*/ 0 h 10"/>
              <a:gd name="T16" fmla="*/ 2147483647 w 21"/>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10"/>
              <a:gd name="T29" fmla="*/ 21 w 21"/>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10">
                <a:moveTo>
                  <a:pt x="1" y="7"/>
                </a:moveTo>
                <a:cubicBezTo>
                  <a:pt x="0" y="7"/>
                  <a:pt x="0" y="7"/>
                  <a:pt x="0" y="7"/>
                </a:cubicBezTo>
                <a:lnTo>
                  <a:pt x="1" y="9"/>
                </a:lnTo>
                <a:cubicBezTo>
                  <a:pt x="1" y="10"/>
                  <a:pt x="1" y="10"/>
                  <a:pt x="1" y="10"/>
                </a:cubicBezTo>
                <a:lnTo>
                  <a:pt x="21" y="3"/>
                </a:lnTo>
                <a:cubicBezTo>
                  <a:pt x="21" y="3"/>
                  <a:pt x="21" y="3"/>
                  <a:pt x="21" y="3"/>
                </a:cubicBezTo>
                <a:lnTo>
                  <a:pt x="21" y="1"/>
                </a:lnTo>
                <a:cubicBezTo>
                  <a:pt x="21" y="0"/>
                  <a:pt x="20" y="0"/>
                  <a:pt x="20" y="0"/>
                </a:cubicBezTo>
                <a:lnTo>
                  <a:pt x="1" y="7"/>
                </a:lnTo>
                <a:close/>
              </a:path>
            </a:pathLst>
          </a:custGeom>
          <a:solidFill>
            <a:srgbClr val="4D4D4D"/>
          </a:solidFill>
          <a:ln w="6350" cap="rnd">
            <a:solidFill>
              <a:srgbClr val="000000"/>
            </a:solidFill>
            <a:round/>
            <a:headEnd/>
            <a:tailEnd/>
          </a:ln>
        </p:spPr>
        <p:txBody>
          <a:bodyPr/>
          <a:lstStyle/>
          <a:p>
            <a:endParaRPr lang="it-IT"/>
          </a:p>
        </p:txBody>
      </p:sp>
      <p:sp>
        <p:nvSpPr>
          <p:cNvPr id="21605" name="Freeform 113"/>
          <p:cNvSpPr>
            <a:spLocks/>
          </p:cNvSpPr>
          <p:nvPr/>
        </p:nvSpPr>
        <p:spPr bwMode="auto">
          <a:xfrm>
            <a:off x="4954588" y="4819650"/>
            <a:ext cx="153988" cy="77788"/>
          </a:xfrm>
          <a:custGeom>
            <a:avLst/>
            <a:gdLst>
              <a:gd name="T0" fmla="*/ 2147483647 w 21"/>
              <a:gd name="T1" fmla="*/ 2147483647 h 10"/>
              <a:gd name="T2" fmla="*/ 0 w 21"/>
              <a:gd name="T3" fmla="*/ 2147483647 h 10"/>
              <a:gd name="T4" fmla="*/ 2147483647 w 21"/>
              <a:gd name="T5" fmla="*/ 2147483647 h 10"/>
              <a:gd name="T6" fmla="*/ 2147483647 w 21"/>
              <a:gd name="T7" fmla="*/ 2147483647 h 10"/>
              <a:gd name="T8" fmla="*/ 2147483647 w 21"/>
              <a:gd name="T9" fmla="*/ 2147483647 h 10"/>
              <a:gd name="T10" fmla="*/ 2147483647 w 21"/>
              <a:gd name="T11" fmla="*/ 2147483647 h 10"/>
              <a:gd name="T12" fmla="*/ 2147483647 w 21"/>
              <a:gd name="T13" fmla="*/ 2147483647 h 10"/>
              <a:gd name="T14" fmla="*/ 2147483647 w 21"/>
              <a:gd name="T15" fmla="*/ 2147483647 h 10"/>
              <a:gd name="T16" fmla="*/ 2147483647 w 21"/>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10"/>
              <a:gd name="T29" fmla="*/ 21 w 21"/>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10">
                <a:moveTo>
                  <a:pt x="1" y="7"/>
                </a:moveTo>
                <a:cubicBezTo>
                  <a:pt x="0" y="7"/>
                  <a:pt x="0" y="7"/>
                  <a:pt x="0" y="8"/>
                </a:cubicBezTo>
                <a:lnTo>
                  <a:pt x="1" y="9"/>
                </a:lnTo>
                <a:cubicBezTo>
                  <a:pt x="1" y="10"/>
                  <a:pt x="1" y="10"/>
                  <a:pt x="1" y="10"/>
                </a:cubicBezTo>
                <a:lnTo>
                  <a:pt x="21" y="3"/>
                </a:lnTo>
                <a:cubicBezTo>
                  <a:pt x="21" y="3"/>
                  <a:pt x="21" y="3"/>
                  <a:pt x="21" y="3"/>
                </a:cubicBezTo>
                <a:lnTo>
                  <a:pt x="21" y="1"/>
                </a:lnTo>
                <a:cubicBezTo>
                  <a:pt x="21" y="1"/>
                  <a:pt x="20" y="0"/>
                  <a:pt x="20" y="1"/>
                </a:cubicBezTo>
                <a:lnTo>
                  <a:pt x="1" y="7"/>
                </a:lnTo>
                <a:close/>
              </a:path>
            </a:pathLst>
          </a:custGeom>
          <a:solidFill>
            <a:srgbClr val="4D4D4D"/>
          </a:solidFill>
          <a:ln w="6350" cap="rnd">
            <a:solidFill>
              <a:srgbClr val="000000"/>
            </a:solidFill>
            <a:round/>
            <a:headEnd/>
            <a:tailEnd/>
          </a:ln>
        </p:spPr>
        <p:txBody>
          <a:bodyPr/>
          <a:lstStyle/>
          <a:p>
            <a:endParaRPr lang="it-IT"/>
          </a:p>
        </p:txBody>
      </p:sp>
      <p:sp>
        <p:nvSpPr>
          <p:cNvPr id="21606" name="Freeform 114"/>
          <p:cNvSpPr>
            <a:spLocks/>
          </p:cNvSpPr>
          <p:nvPr/>
        </p:nvSpPr>
        <p:spPr bwMode="auto">
          <a:xfrm>
            <a:off x="4954588" y="4873625"/>
            <a:ext cx="153988" cy="69850"/>
          </a:xfrm>
          <a:custGeom>
            <a:avLst/>
            <a:gdLst>
              <a:gd name="T0" fmla="*/ 2147483647 w 21"/>
              <a:gd name="T1" fmla="*/ 2147483647 h 9"/>
              <a:gd name="T2" fmla="*/ 0 w 21"/>
              <a:gd name="T3" fmla="*/ 2147483647 h 9"/>
              <a:gd name="T4" fmla="*/ 2147483647 w 21"/>
              <a:gd name="T5" fmla="*/ 2147483647 h 9"/>
              <a:gd name="T6" fmla="*/ 2147483647 w 21"/>
              <a:gd name="T7" fmla="*/ 2147483647 h 9"/>
              <a:gd name="T8" fmla="*/ 2147483647 w 21"/>
              <a:gd name="T9" fmla="*/ 2147483647 h 9"/>
              <a:gd name="T10" fmla="*/ 2147483647 w 21"/>
              <a:gd name="T11" fmla="*/ 2147483647 h 9"/>
              <a:gd name="T12" fmla="*/ 2147483647 w 21"/>
              <a:gd name="T13" fmla="*/ 0 h 9"/>
              <a:gd name="T14" fmla="*/ 2147483647 w 21"/>
              <a:gd name="T15" fmla="*/ 0 h 9"/>
              <a:gd name="T16" fmla="*/ 2147483647 w 21"/>
              <a:gd name="T17" fmla="*/ 2147483647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9"/>
              <a:gd name="T29" fmla="*/ 21 w 21"/>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9">
                <a:moveTo>
                  <a:pt x="1" y="6"/>
                </a:moveTo>
                <a:cubicBezTo>
                  <a:pt x="0" y="6"/>
                  <a:pt x="0" y="6"/>
                  <a:pt x="0" y="7"/>
                </a:cubicBezTo>
                <a:lnTo>
                  <a:pt x="1" y="9"/>
                </a:lnTo>
                <a:cubicBezTo>
                  <a:pt x="1" y="9"/>
                  <a:pt x="1" y="9"/>
                  <a:pt x="1" y="9"/>
                </a:cubicBezTo>
                <a:lnTo>
                  <a:pt x="21" y="3"/>
                </a:lnTo>
                <a:cubicBezTo>
                  <a:pt x="21" y="2"/>
                  <a:pt x="21" y="2"/>
                  <a:pt x="21" y="2"/>
                </a:cubicBezTo>
                <a:lnTo>
                  <a:pt x="21" y="0"/>
                </a:lnTo>
                <a:cubicBezTo>
                  <a:pt x="21" y="0"/>
                  <a:pt x="20" y="0"/>
                  <a:pt x="20" y="0"/>
                </a:cubicBezTo>
                <a:lnTo>
                  <a:pt x="1" y="6"/>
                </a:lnTo>
                <a:close/>
              </a:path>
            </a:pathLst>
          </a:custGeom>
          <a:solidFill>
            <a:srgbClr val="4D4D4D"/>
          </a:solidFill>
          <a:ln w="6350" cap="rnd">
            <a:solidFill>
              <a:srgbClr val="000000"/>
            </a:solidFill>
            <a:round/>
            <a:headEnd/>
            <a:tailEnd/>
          </a:ln>
        </p:spPr>
        <p:txBody>
          <a:bodyPr/>
          <a:lstStyle/>
          <a:p>
            <a:endParaRPr lang="it-IT"/>
          </a:p>
        </p:txBody>
      </p:sp>
      <p:sp>
        <p:nvSpPr>
          <p:cNvPr id="21607" name="Freeform 115"/>
          <p:cNvSpPr>
            <a:spLocks/>
          </p:cNvSpPr>
          <p:nvPr/>
        </p:nvSpPr>
        <p:spPr bwMode="auto">
          <a:xfrm>
            <a:off x="4954588" y="4921250"/>
            <a:ext cx="153988" cy="69850"/>
          </a:xfrm>
          <a:custGeom>
            <a:avLst/>
            <a:gdLst>
              <a:gd name="T0" fmla="*/ 2147483647 w 21"/>
              <a:gd name="T1" fmla="*/ 2147483647 h 9"/>
              <a:gd name="T2" fmla="*/ 0 w 21"/>
              <a:gd name="T3" fmla="*/ 2147483647 h 9"/>
              <a:gd name="T4" fmla="*/ 2147483647 w 21"/>
              <a:gd name="T5" fmla="*/ 2147483647 h 9"/>
              <a:gd name="T6" fmla="*/ 2147483647 w 21"/>
              <a:gd name="T7" fmla="*/ 2147483647 h 9"/>
              <a:gd name="T8" fmla="*/ 2147483647 w 21"/>
              <a:gd name="T9" fmla="*/ 2147483647 h 9"/>
              <a:gd name="T10" fmla="*/ 2147483647 w 21"/>
              <a:gd name="T11" fmla="*/ 2147483647 h 9"/>
              <a:gd name="T12" fmla="*/ 2147483647 w 21"/>
              <a:gd name="T13" fmla="*/ 0 h 9"/>
              <a:gd name="T14" fmla="*/ 2147483647 w 21"/>
              <a:gd name="T15" fmla="*/ 0 h 9"/>
              <a:gd name="T16" fmla="*/ 2147483647 w 21"/>
              <a:gd name="T17" fmla="*/ 2147483647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9"/>
              <a:gd name="T29" fmla="*/ 21 w 21"/>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9">
                <a:moveTo>
                  <a:pt x="1" y="6"/>
                </a:moveTo>
                <a:cubicBezTo>
                  <a:pt x="0" y="6"/>
                  <a:pt x="0" y="7"/>
                  <a:pt x="0" y="7"/>
                </a:cubicBezTo>
                <a:lnTo>
                  <a:pt x="1" y="9"/>
                </a:lnTo>
                <a:cubicBezTo>
                  <a:pt x="1" y="9"/>
                  <a:pt x="1" y="9"/>
                  <a:pt x="1" y="9"/>
                </a:cubicBezTo>
                <a:lnTo>
                  <a:pt x="21" y="3"/>
                </a:lnTo>
                <a:cubicBezTo>
                  <a:pt x="21" y="3"/>
                  <a:pt x="21" y="2"/>
                  <a:pt x="21" y="2"/>
                </a:cubicBezTo>
                <a:lnTo>
                  <a:pt x="21" y="0"/>
                </a:lnTo>
                <a:cubicBezTo>
                  <a:pt x="21" y="0"/>
                  <a:pt x="20" y="0"/>
                  <a:pt x="20" y="0"/>
                </a:cubicBezTo>
                <a:lnTo>
                  <a:pt x="1" y="6"/>
                </a:lnTo>
                <a:close/>
              </a:path>
            </a:pathLst>
          </a:custGeom>
          <a:solidFill>
            <a:srgbClr val="4D4D4D"/>
          </a:solidFill>
          <a:ln w="6350" cap="rnd">
            <a:solidFill>
              <a:srgbClr val="000000"/>
            </a:solidFill>
            <a:round/>
            <a:headEnd/>
            <a:tailEnd/>
          </a:ln>
        </p:spPr>
        <p:txBody>
          <a:bodyPr/>
          <a:lstStyle/>
          <a:p>
            <a:endParaRPr lang="it-IT"/>
          </a:p>
        </p:txBody>
      </p:sp>
      <p:sp>
        <p:nvSpPr>
          <p:cNvPr id="21608" name="Freeform 116"/>
          <p:cNvSpPr>
            <a:spLocks/>
          </p:cNvSpPr>
          <p:nvPr/>
        </p:nvSpPr>
        <p:spPr bwMode="auto">
          <a:xfrm>
            <a:off x="4954588" y="4679950"/>
            <a:ext cx="153988" cy="69850"/>
          </a:xfrm>
          <a:custGeom>
            <a:avLst/>
            <a:gdLst>
              <a:gd name="T0" fmla="*/ 2147483647 w 21"/>
              <a:gd name="T1" fmla="*/ 2147483647 h 9"/>
              <a:gd name="T2" fmla="*/ 0 w 21"/>
              <a:gd name="T3" fmla="*/ 2147483647 h 9"/>
              <a:gd name="T4" fmla="*/ 2147483647 w 21"/>
              <a:gd name="T5" fmla="*/ 2147483647 h 9"/>
              <a:gd name="T6" fmla="*/ 2147483647 w 21"/>
              <a:gd name="T7" fmla="*/ 2147483647 h 9"/>
              <a:gd name="T8" fmla="*/ 2147483647 w 21"/>
              <a:gd name="T9" fmla="*/ 2147483647 h 9"/>
              <a:gd name="T10" fmla="*/ 2147483647 w 21"/>
              <a:gd name="T11" fmla="*/ 2147483647 h 9"/>
              <a:gd name="T12" fmla="*/ 2147483647 w 21"/>
              <a:gd name="T13" fmla="*/ 0 h 9"/>
              <a:gd name="T14" fmla="*/ 2147483647 w 21"/>
              <a:gd name="T15" fmla="*/ 0 h 9"/>
              <a:gd name="T16" fmla="*/ 2147483647 w 21"/>
              <a:gd name="T17" fmla="*/ 2147483647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9"/>
              <a:gd name="T29" fmla="*/ 21 w 21"/>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9">
                <a:moveTo>
                  <a:pt x="1" y="6"/>
                </a:moveTo>
                <a:cubicBezTo>
                  <a:pt x="0" y="7"/>
                  <a:pt x="0" y="7"/>
                  <a:pt x="0" y="7"/>
                </a:cubicBezTo>
                <a:lnTo>
                  <a:pt x="1" y="9"/>
                </a:lnTo>
                <a:cubicBezTo>
                  <a:pt x="1" y="9"/>
                  <a:pt x="1" y="9"/>
                  <a:pt x="1" y="9"/>
                </a:cubicBezTo>
                <a:lnTo>
                  <a:pt x="21" y="3"/>
                </a:lnTo>
                <a:cubicBezTo>
                  <a:pt x="21" y="3"/>
                  <a:pt x="21" y="3"/>
                  <a:pt x="21" y="2"/>
                </a:cubicBezTo>
                <a:lnTo>
                  <a:pt x="21" y="0"/>
                </a:lnTo>
                <a:cubicBezTo>
                  <a:pt x="21" y="0"/>
                  <a:pt x="20" y="0"/>
                  <a:pt x="20" y="0"/>
                </a:cubicBezTo>
                <a:lnTo>
                  <a:pt x="1" y="6"/>
                </a:lnTo>
                <a:close/>
              </a:path>
            </a:pathLst>
          </a:custGeom>
          <a:solidFill>
            <a:srgbClr val="4D4D4D"/>
          </a:solidFill>
          <a:ln w="6350" cap="rnd">
            <a:solidFill>
              <a:srgbClr val="000000"/>
            </a:solidFill>
            <a:round/>
            <a:headEnd/>
            <a:tailEnd/>
          </a:ln>
        </p:spPr>
        <p:txBody>
          <a:bodyPr/>
          <a:lstStyle/>
          <a:p>
            <a:endParaRPr lang="it-IT"/>
          </a:p>
        </p:txBody>
      </p:sp>
      <p:sp>
        <p:nvSpPr>
          <p:cNvPr id="21609" name="Freeform 117"/>
          <p:cNvSpPr>
            <a:spLocks/>
          </p:cNvSpPr>
          <p:nvPr/>
        </p:nvSpPr>
        <p:spPr bwMode="auto">
          <a:xfrm>
            <a:off x="4954588" y="4727575"/>
            <a:ext cx="153988" cy="77788"/>
          </a:xfrm>
          <a:custGeom>
            <a:avLst/>
            <a:gdLst>
              <a:gd name="T0" fmla="*/ 2147483647 w 21"/>
              <a:gd name="T1" fmla="*/ 2147483647 h 10"/>
              <a:gd name="T2" fmla="*/ 0 w 21"/>
              <a:gd name="T3" fmla="*/ 2147483647 h 10"/>
              <a:gd name="T4" fmla="*/ 2147483647 w 21"/>
              <a:gd name="T5" fmla="*/ 2147483647 h 10"/>
              <a:gd name="T6" fmla="*/ 2147483647 w 21"/>
              <a:gd name="T7" fmla="*/ 2147483647 h 10"/>
              <a:gd name="T8" fmla="*/ 2147483647 w 21"/>
              <a:gd name="T9" fmla="*/ 2147483647 h 10"/>
              <a:gd name="T10" fmla="*/ 2147483647 w 21"/>
              <a:gd name="T11" fmla="*/ 2147483647 h 10"/>
              <a:gd name="T12" fmla="*/ 2147483647 w 21"/>
              <a:gd name="T13" fmla="*/ 2147483647 h 10"/>
              <a:gd name="T14" fmla="*/ 2147483647 w 21"/>
              <a:gd name="T15" fmla="*/ 0 h 10"/>
              <a:gd name="T16" fmla="*/ 2147483647 w 21"/>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10"/>
              <a:gd name="T29" fmla="*/ 21 w 21"/>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10">
                <a:moveTo>
                  <a:pt x="1" y="7"/>
                </a:moveTo>
                <a:cubicBezTo>
                  <a:pt x="0" y="7"/>
                  <a:pt x="0" y="7"/>
                  <a:pt x="0" y="7"/>
                </a:cubicBezTo>
                <a:lnTo>
                  <a:pt x="1" y="9"/>
                </a:lnTo>
                <a:cubicBezTo>
                  <a:pt x="1" y="9"/>
                  <a:pt x="1" y="10"/>
                  <a:pt x="1" y="9"/>
                </a:cubicBezTo>
                <a:lnTo>
                  <a:pt x="21" y="3"/>
                </a:lnTo>
                <a:cubicBezTo>
                  <a:pt x="21" y="3"/>
                  <a:pt x="21" y="3"/>
                  <a:pt x="21" y="2"/>
                </a:cubicBezTo>
                <a:lnTo>
                  <a:pt x="21" y="1"/>
                </a:lnTo>
                <a:cubicBezTo>
                  <a:pt x="21" y="0"/>
                  <a:pt x="20" y="0"/>
                  <a:pt x="20" y="0"/>
                </a:cubicBezTo>
                <a:lnTo>
                  <a:pt x="1" y="7"/>
                </a:lnTo>
                <a:close/>
              </a:path>
            </a:pathLst>
          </a:custGeom>
          <a:solidFill>
            <a:srgbClr val="4D4D4D"/>
          </a:solidFill>
          <a:ln w="6350" cap="rnd">
            <a:solidFill>
              <a:srgbClr val="000000"/>
            </a:solidFill>
            <a:round/>
            <a:headEnd/>
            <a:tailEnd/>
          </a:ln>
        </p:spPr>
        <p:txBody>
          <a:bodyPr/>
          <a:lstStyle/>
          <a:p>
            <a:endParaRPr lang="it-IT"/>
          </a:p>
        </p:txBody>
      </p:sp>
      <p:sp>
        <p:nvSpPr>
          <p:cNvPr id="21610" name="Freeform 118"/>
          <p:cNvSpPr>
            <a:spLocks/>
          </p:cNvSpPr>
          <p:nvPr/>
        </p:nvSpPr>
        <p:spPr bwMode="auto">
          <a:xfrm>
            <a:off x="4954588" y="4773613"/>
            <a:ext cx="153988" cy="77788"/>
          </a:xfrm>
          <a:custGeom>
            <a:avLst/>
            <a:gdLst>
              <a:gd name="T0" fmla="*/ 2147483647 w 21"/>
              <a:gd name="T1" fmla="*/ 2147483647 h 10"/>
              <a:gd name="T2" fmla="*/ 0 w 21"/>
              <a:gd name="T3" fmla="*/ 2147483647 h 10"/>
              <a:gd name="T4" fmla="*/ 2147483647 w 21"/>
              <a:gd name="T5" fmla="*/ 2147483647 h 10"/>
              <a:gd name="T6" fmla="*/ 2147483647 w 21"/>
              <a:gd name="T7" fmla="*/ 2147483647 h 10"/>
              <a:gd name="T8" fmla="*/ 2147483647 w 21"/>
              <a:gd name="T9" fmla="*/ 2147483647 h 10"/>
              <a:gd name="T10" fmla="*/ 2147483647 w 21"/>
              <a:gd name="T11" fmla="*/ 2147483647 h 10"/>
              <a:gd name="T12" fmla="*/ 2147483647 w 21"/>
              <a:gd name="T13" fmla="*/ 2147483647 h 10"/>
              <a:gd name="T14" fmla="*/ 2147483647 w 21"/>
              <a:gd name="T15" fmla="*/ 0 h 10"/>
              <a:gd name="T16" fmla="*/ 2147483647 w 21"/>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10"/>
              <a:gd name="T29" fmla="*/ 21 w 21"/>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10">
                <a:moveTo>
                  <a:pt x="1" y="7"/>
                </a:moveTo>
                <a:cubicBezTo>
                  <a:pt x="0" y="7"/>
                  <a:pt x="0" y="7"/>
                  <a:pt x="0" y="7"/>
                </a:cubicBezTo>
                <a:lnTo>
                  <a:pt x="1" y="9"/>
                </a:lnTo>
                <a:cubicBezTo>
                  <a:pt x="1" y="10"/>
                  <a:pt x="1" y="10"/>
                  <a:pt x="1" y="10"/>
                </a:cubicBezTo>
                <a:lnTo>
                  <a:pt x="21" y="3"/>
                </a:lnTo>
                <a:cubicBezTo>
                  <a:pt x="21" y="3"/>
                  <a:pt x="21" y="3"/>
                  <a:pt x="21" y="3"/>
                </a:cubicBezTo>
                <a:lnTo>
                  <a:pt x="21" y="1"/>
                </a:lnTo>
                <a:cubicBezTo>
                  <a:pt x="21" y="0"/>
                  <a:pt x="20" y="0"/>
                  <a:pt x="20" y="0"/>
                </a:cubicBezTo>
                <a:lnTo>
                  <a:pt x="1" y="7"/>
                </a:lnTo>
                <a:close/>
              </a:path>
            </a:pathLst>
          </a:custGeom>
          <a:solidFill>
            <a:srgbClr val="4D4D4D"/>
          </a:solidFill>
          <a:ln w="6350" cap="rnd">
            <a:solidFill>
              <a:srgbClr val="000000"/>
            </a:solidFill>
            <a:round/>
            <a:headEnd/>
            <a:tailEnd/>
          </a:ln>
        </p:spPr>
        <p:txBody>
          <a:bodyPr/>
          <a:lstStyle/>
          <a:p>
            <a:endParaRPr lang="it-IT"/>
          </a:p>
        </p:txBody>
      </p:sp>
      <p:sp>
        <p:nvSpPr>
          <p:cNvPr id="21611" name="Freeform 119"/>
          <p:cNvSpPr>
            <a:spLocks/>
          </p:cNvSpPr>
          <p:nvPr/>
        </p:nvSpPr>
        <p:spPr bwMode="auto">
          <a:xfrm>
            <a:off x="4954588" y="4819650"/>
            <a:ext cx="153988" cy="77788"/>
          </a:xfrm>
          <a:custGeom>
            <a:avLst/>
            <a:gdLst>
              <a:gd name="T0" fmla="*/ 2147483647 w 21"/>
              <a:gd name="T1" fmla="*/ 2147483647 h 10"/>
              <a:gd name="T2" fmla="*/ 0 w 21"/>
              <a:gd name="T3" fmla="*/ 2147483647 h 10"/>
              <a:gd name="T4" fmla="*/ 2147483647 w 21"/>
              <a:gd name="T5" fmla="*/ 2147483647 h 10"/>
              <a:gd name="T6" fmla="*/ 2147483647 w 21"/>
              <a:gd name="T7" fmla="*/ 2147483647 h 10"/>
              <a:gd name="T8" fmla="*/ 2147483647 w 21"/>
              <a:gd name="T9" fmla="*/ 2147483647 h 10"/>
              <a:gd name="T10" fmla="*/ 2147483647 w 21"/>
              <a:gd name="T11" fmla="*/ 2147483647 h 10"/>
              <a:gd name="T12" fmla="*/ 2147483647 w 21"/>
              <a:gd name="T13" fmla="*/ 2147483647 h 10"/>
              <a:gd name="T14" fmla="*/ 2147483647 w 21"/>
              <a:gd name="T15" fmla="*/ 2147483647 h 10"/>
              <a:gd name="T16" fmla="*/ 2147483647 w 21"/>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10"/>
              <a:gd name="T29" fmla="*/ 21 w 21"/>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10">
                <a:moveTo>
                  <a:pt x="1" y="7"/>
                </a:moveTo>
                <a:cubicBezTo>
                  <a:pt x="0" y="7"/>
                  <a:pt x="0" y="7"/>
                  <a:pt x="0" y="8"/>
                </a:cubicBezTo>
                <a:lnTo>
                  <a:pt x="1" y="9"/>
                </a:lnTo>
                <a:cubicBezTo>
                  <a:pt x="1" y="10"/>
                  <a:pt x="1" y="10"/>
                  <a:pt x="1" y="10"/>
                </a:cubicBezTo>
                <a:lnTo>
                  <a:pt x="21" y="3"/>
                </a:lnTo>
                <a:cubicBezTo>
                  <a:pt x="21" y="3"/>
                  <a:pt x="21" y="3"/>
                  <a:pt x="21" y="3"/>
                </a:cubicBezTo>
                <a:lnTo>
                  <a:pt x="21" y="1"/>
                </a:lnTo>
                <a:cubicBezTo>
                  <a:pt x="21" y="1"/>
                  <a:pt x="20" y="0"/>
                  <a:pt x="20" y="1"/>
                </a:cubicBezTo>
                <a:lnTo>
                  <a:pt x="1" y="7"/>
                </a:lnTo>
                <a:close/>
              </a:path>
            </a:pathLst>
          </a:custGeom>
          <a:solidFill>
            <a:srgbClr val="4D4D4D"/>
          </a:solidFill>
          <a:ln w="6350" cap="rnd">
            <a:solidFill>
              <a:srgbClr val="000000"/>
            </a:solidFill>
            <a:round/>
            <a:headEnd/>
            <a:tailEnd/>
          </a:ln>
        </p:spPr>
        <p:txBody>
          <a:bodyPr/>
          <a:lstStyle/>
          <a:p>
            <a:endParaRPr lang="it-IT"/>
          </a:p>
        </p:txBody>
      </p:sp>
      <p:sp>
        <p:nvSpPr>
          <p:cNvPr id="21612" name="Freeform 120"/>
          <p:cNvSpPr>
            <a:spLocks/>
          </p:cNvSpPr>
          <p:nvPr/>
        </p:nvSpPr>
        <p:spPr bwMode="auto">
          <a:xfrm>
            <a:off x="4954588" y="4873625"/>
            <a:ext cx="153988" cy="69850"/>
          </a:xfrm>
          <a:custGeom>
            <a:avLst/>
            <a:gdLst>
              <a:gd name="T0" fmla="*/ 2147483647 w 21"/>
              <a:gd name="T1" fmla="*/ 2147483647 h 9"/>
              <a:gd name="T2" fmla="*/ 0 w 21"/>
              <a:gd name="T3" fmla="*/ 2147483647 h 9"/>
              <a:gd name="T4" fmla="*/ 2147483647 w 21"/>
              <a:gd name="T5" fmla="*/ 2147483647 h 9"/>
              <a:gd name="T6" fmla="*/ 2147483647 w 21"/>
              <a:gd name="T7" fmla="*/ 2147483647 h 9"/>
              <a:gd name="T8" fmla="*/ 2147483647 w 21"/>
              <a:gd name="T9" fmla="*/ 2147483647 h 9"/>
              <a:gd name="T10" fmla="*/ 2147483647 w 21"/>
              <a:gd name="T11" fmla="*/ 2147483647 h 9"/>
              <a:gd name="T12" fmla="*/ 2147483647 w 21"/>
              <a:gd name="T13" fmla="*/ 0 h 9"/>
              <a:gd name="T14" fmla="*/ 2147483647 w 21"/>
              <a:gd name="T15" fmla="*/ 0 h 9"/>
              <a:gd name="T16" fmla="*/ 2147483647 w 21"/>
              <a:gd name="T17" fmla="*/ 2147483647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9"/>
              <a:gd name="T29" fmla="*/ 21 w 21"/>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9">
                <a:moveTo>
                  <a:pt x="1" y="6"/>
                </a:moveTo>
                <a:cubicBezTo>
                  <a:pt x="0" y="6"/>
                  <a:pt x="0" y="6"/>
                  <a:pt x="0" y="7"/>
                </a:cubicBezTo>
                <a:lnTo>
                  <a:pt x="1" y="9"/>
                </a:lnTo>
                <a:cubicBezTo>
                  <a:pt x="1" y="9"/>
                  <a:pt x="1" y="9"/>
                  <a:pt x="1" y="9"/>
                </a:cubicBezTo>
                <a:lnTo>
                  <a:pt x="21" y="3"/>
                </a:lnTo>
                <a:cubicBezTo>
                  <a:pt x="21" y="2"/>
                  <a:pt x="21" y="2"/>
                  <a:pt x="21" y="2"/>
                </a:cubicBezTo>
                <a:lnTo>
                  <a:pt x="21" y="0"/>
                </a:lnTo>
                <a:cubicBezTo>
                  <a:pt x="21" y="0"/>
                  <a:pt x="20" y="0"/>
                  <a:pt x="20" y="0"/>
                </a:cubicBezTo>
                <a:lnTo>
                  <a:pt x="1" y="6"/>
                </a:lnTo>
                <a:close/>
              </a:path>
            </a:pathLst>
          </a:custGeom>
          <a:solidFill>
            <a:srgbClr val="4D4D4D"/>
          </a:solidFill>
          <a:ln w="6350" cap="rnd">
            <a:solidFill>
              <a:srgbClr val="000000"/>
            </a:solidFill>
            <a:round/>
            <a:headEnd/>
            <a:tailEnd/>
          </a:ln>
        </p:spPr>
        <p:txBody>
          <a:bodyPr/>
          <a:lstStyle/>
          <a:p>
            <a:endParaRPr lang="it-IT"/>
          </a:p>
        </p:txBody>
      </p:sp>
      <p:sp>
        <p:nvSpPr>
          <p:cNvPr id="21613" name="Freeform 121"/>
          <p:cNvSpPr>
            <a:spLocks/>
          </p:cNvSpPr>
          <p:nvPr/>
        </p:nvSpPr>
        <p:spPr bwMode="auto">
          <a:xfrm>
            <a:off x="4954588" y="4921250"/>
            <a:ext cx="153988" cy="69850"/>
          </a:xfrm>
          <a:custGeom>
            <a:avLst/>
            <a:gdLst>
              <a:gd name="T0" fmla="*/ 2147483647 w 21"/>
              <a:gd name="T1" fmla="*/ 2147483647 h 9"/>
              <a:gd name="T2" fmla="*/ 0 w 21"/>
              <a:gd name="T3" fmla="*/ 2147483647 h 9"/>
              <a:gd name="T4" fmla="*/ 2147483647 w 21"/>
              <a:gd name="T5" fmla="*/ 2147483647 h 9"/>
              <a:gd name="T6" fmla="*/ 2147483647 w 21"/>
              <a:gd name="T7" fmla="*/ 2147483647 h 9"/>
              <a:gd name="T8" fmla="*/ 2147483647 w 21"/>
              <a:gd name="T9" fmla="*/ 2147483647 h 9"/>
              <a:gd name="T10" fmla="*/ 2147483647 w 21"/>
              <a:gd name="T11" fmla="*/ 2147483647 h 9"/>
              <a:gd name="T12" fmla="*/ 2147483647 w 21"/>
              <a:gd name="T13" fmla="*/ 0 h 9"/>
              <a:gd name="T14" fmla="*/ 2147483647 w 21"/>
              <a:gd name="T15" fmla="*/ 0 h 9"/>
              <a:gd name="T16" fmla="*/ 2147483647 w 21"/>
              <a:gd name="T17" fmla="*/ 2147483647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9"/>
              <a:gd name="T29" fmla="*/ 21 w 21"/>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9">
                <a:moveTo>
                  <a:pt x="1" y="6"/>
                </a:moveTo>
                <a:cubicBezTo>
                  <a:pt x="0" y="6"/>
                  <a:pt x="0" y="7"/>
                  <a:pt x="0" y="7"/>
                </a:cubicBezTo>
                <a:lnTo>
                  <a:pt x="1" y="9"/>
                </a:lnTo>
                <a:cubicBezTo>
                  <a:pt x="1" y="9"/>
                  <a:pt x="1" y="9"/>
                  <a:pt x="1" y="9"/>
                </a:cubicBezTo>
                <a:lnTo>
                  <a:pt x="21" y="3"/>
                </a:lnTo>
                <a:cubicBezTo>
                  <a:pt x="21" y="3"/>
                  <a:pt x="21" y="2"/>
                  <a:pt x="21" y="2"/>
                </a:cubicBezTo>
                <a:lnTo>
                  <a:pt x="21" y="0"/>
                </a:lnTo>
                <a:cubicBezTo>
                  <a:pt x="21" y="0"/>
                  <a:pt x="20" y="0"/>
                  <a:pt x="20" y="0"/>
                </a:cubicBezTo>
                <a:lnTo>
                  <a:pt x="1" y="6"/>
                </a:lnTo>
                <a:close/>
              </a:path>
            </a:pathLst>
          </a:custGeom>
          <a:solidFill>
            <a:srgbClr val="4D4D4D"/>
          </a:solidFill>
          <a:ln w="6350" cap="rnd">
            <a:solidFill>
              <a:srgbClr val="000000"/>
            </a:solidFill>
            <a:round/>
            <a:headEnd/>
            <a:tailEnd/>
          </a:ln>
        </p:spPr>
        <p:txBody>
          <a:bodyPr/>
          <a:lstStyle/>
          <a:p>
            <a:endParaRPr lang="it-IT"/>
          </a:p>
        </p:txBody>
      </p:sp>
      <p:sp>
        <p:nvSpPr>
          <p:cNvPr id="21614" name="Freeform 122"/>
          <p:cNvSpPr>
            <a:spLocks/>
          </p:cNvSpPr>
          <p:nvPr/>
        </p:nvSpPr>
        <p:spPr bwMode="auto">
          <a:xfrm>
            <a:off x="4962525" y="5106988"/>
            <a:ext cx="138113" cy="123825"/>
          </a:xfrm>
          <a:custGeom>
            <a:avLst/>
            <a:gdLst>
              <a:gd name="T0" fmla="*/ 2147483647 w 19"/>
              <a:gd name="T1" fmla="*/ 0 h 16"/>
              <a:gd name="T2" fmla="*/ 0 w 19"/>
              <a:gd name="T3" fmla="*/ 2147483647 h 16"/>
              <a:gd name="T4" fmla="*/ 0 w 19"/>
              <a:gd name="T5" fmla="*/ 2147483647 h 16"/>
              <a:gd name="T6" fmla="*/ 2147483647 w 19"/>
              <a:gd name="T7" fmla="*/ 2147483647 h 16"/>
              <a:gd name="T8" fmla="*/ 2147483647 w 19"/>
              <a:gd name="T9" fmla="*/ 2147483647 h 16"/>
              <a:gd name="T10" fmla="*/ 2147483647 w 19"/>
              <a:gd name="T11" fmla="*/ 2147483647 h 16"/>
              <a:gd name="T12" fmla="*/ 2147483647 w 19"/>
              <a:gd name="T13" fmla="*/ 2147483647 h 16"/>
              <a:gd name="T14" fmla="*/ 2147483647 w 19"/>
              <a:gd name="T15" fmla="*/ 0 h 16"/>
              <a:gd name="T16" fmla="*/ 2147483647 w 19"/>
              <a:gd name="T17" fmla="*/ 0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16"/>
              <a:gd name="T29" fmla="*/ 19 w 19"/>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16">
                <a:moveTo>
                  <a:pt x="3" y="0"/>
                </a:moveTo>
                <a:cubicBezTo>
                  <a:pt x="2" y="0"/>
                  <a:pt x="0" y="2"/>
                  <a:pt x="0" y="3"/>
                </a:cubicBezTo>
                <a:lnTo>
                  <a:pt x="0" y="13"/>
                </a:lnTo>
                <a:cubicBezTo>
                  <a:pt x="0" y="15"/>
                  <a:pt x="2" y="16"/>
                  <a:pt x="3" y="16"/>
                </a:cubicBezTo>
                <a:lnTo>
                  <a:pt x="16" y="16"/>
                </a:lnTo>
                <a:cubicBezTo>
                  <a:pt x="18" y="16"/>
                  <a:pt x="19" y="15"/>
                  <a:pt x="19" y="13"/>
                </a:cubicBezTo>
                <a:lnTo>
                  <a:pt x="19" y="3"/>
                </a:lnTo>
                <a:cubicBezTo>
                  <a:pt x="19" y="2"/>
                  <a:pt x="18" y="0"/>
                  <a:pt x="16" y="0"/>
                </a:cubicBezTo>
                <a:lnTo>
                  <a:pt x="3" y="0"/>
                </a:lnTo>
                <a:close/>
              </a:path>
            </a:pathLst>
          </a:custGeom>
          <a:solidFill>
            <a:srgbClr val="DDDDDD"/>
          </a:solidFill>
          <a:ln w="6350" cap="rnd">
            <a:solidFill>
              <a:srgbClr val="000000"/>
            </a:solidFill>
            <a:round/>
            <a:headEnd/>
            <a:tailEnd/>
          </a:ln>
        </p:spPr>
        <p:txBody>
          <a:bodyPr/>
          <a:lstStyle/>
          <a:p>
            <a:endParaRPr lang="it-IT"/>
          </a:p>
        </p:txBody>
      </p:sp>
      <p:sp>
        <p:nvSpPr>
          <p:cNvPr id="21615" name="Rectangle 123"/>
          <p:cNvSpPr>
            <a:spLocks noChangeArrowheads="1"/>
          </p:cNvSpPr>
          <p:nvPr/>
        </p:nvSpPr>
        <p:spPr bwMode="auto">
          <a:xfrm>
            <a:off x="4940300" y="4991100"/>
            <a:ext cx="182563" cy="193675"/>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616" name="Freeform 124"/>
          <p:cNvSpPr>
            <a:spLocks/>
          </p:cNvSpPr>
          <p:nvPr/>
        </p:nvSpPr>
        <p:spPr bwMode="auto">
          <a:xfrm>
            <a:off x="4962525" y="4324350"/>
            <a:ext cx="138113" cy="115888"/>
          </a:xfrm>
          <a:custGeom>
            <a:avLst/>
            <a:gdLst>
              <a:gd name="T0" fmla="*/ 2147483647 w 19"/>
              <a:gd name="T1" fmla="*/ 0 h 15"/>
              <a:gd name="T2" fmla="*/ 0 w 19"/>
              <a:gd name="T3" fmla="*/ 2147483647 h 15"/>
              <a:gd name="T4" fmla="*/ 0 w 19"/>
              <a:gd name="T5" fmla="*/ 2147483647 h 15"/>
              <a:gd name="T6" fmla="*/ 2147483647 w 19"/>
              <a:gd name="T7" fmla="*/ 2147483647 h 15"/>
              <a:gd name="T8" fmla="*/ 2147483647 w 19"/>
              <a:gd name="T9" fmla="*/ 2147483647 h 15"/>
              <a:gd name="T10" fmla="*/ 2147483647 w 19"/>
              <a:gd name="T11" fmla="*/ 2147483647 h 15"/>
              <a:gd name="T12" fmla="*/ 2147483647 w 19"/>
              <a:gd name="T13" fmla="*/ 2147483647 h 15"/>
              <a:gd name="T14" fmla="*/ 2147483647 w 19"/>
              <a:gd name="T15" fmla="*/ 0 h 15"/>
              <a:gd name="T16" fmla="*/ 2147483647 w 19"/>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15"/>
              <a:gd name="T29" fmla="*/ 19 w 19"/>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15">
                <a:moveTo>
                  <a:pt x="3" y="0"/>
                </a:moveTo>
                <a:cubicBezTo>
                  <a:pt x="2" y="0"/>
                  <a:pt x="0" y="1"/>
                  <a:pt x="0" y="2"/>
                </a:cubicBezTo>
                <a:lnTo>
                  <a:pt x="0" y="13"/>
                </a:lnTo>
                <a:cubicBezTo>
                  <a:pt x="0" y="14"/>
                  <a:pt x="2" y="15"/>
                  <a:pt x="3" y="15"/>
                </a:cubicBezTo>
                <a:lnTo>
                  <a:pt x="16" y="15"/>
                </a:lnTo>
                <a:cubicBezTo>
                  <a:pt x="18" y="15"/>
                  <a:pt x="19" y="14"/>
                  <a:pt x="19" y="13"/>
                </a:cubicBezTo>
                <a:lnTo>
                  <a:pt x="19" y="2"/>
                </a:lnTo>
                <a:cubicBezTo>
                  <a:pt x="19" y="1"/>
                  <a:pt x="18" y="0"/>
                  <a:pt x="16" y="0"/>
                </a:cubicBezTo>
                <a:lnTo>
                  <a:pt x="3" y="0"/>
                </a:lnTo>
                <a:close/>
              </a:path>
            </a:pathLst>
          </a:custGeom>
          <a:solidFill>
            <a:srgbClr val="DDDDDD"/>
          </a:solidFill>
          <a:ln w="6350" cap="rnd">
            <a:solidFill>
              <a:srgbClr val="000000"/>
            </a:solidFill>
            <a:round/>
            <a:headEnd/>
            <a:tailEnd/>
          </a:ln>
        </p:spPr>
        <p:txBody>
          <a:bodyPr/>
          <a:lstStyle/>
          <a:p>
            <a:endParaRPr lang="it-IT"/>
          </a:p>
        </p:txBody>
      </p:sp>
      <p:sp>
        <p:nvSpPr>
          <p:cNvPr id="21617" name="Oval 125"/>
          <p:cNvSpPr>
            <a:spLocks noChangeArrowheads="1"/>
          </p:cNvSpPr>
          <p:nvPr/>
        </p:nvSpPr>
        <p:spPr bwMode="auto">
          <a:xfrm>
            <a:off x="4999038" y="4348163"/>
            <a:ext cx="65088" cy="69850"/>
          </a:xfrm>
          <a:prstGeom prst="ellipse">
            <a:avLst/>
          </a:prstGeom>
          <a:solidFill>
            <a:srgbClr val="4D4D4D"/>
          </a:solidFill>
          <a:ln w="6350">
            <a:solidFill>
              <a:srgbClr val="000000"/>
            </a:solidFill>
            <a:round/>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618" name="Rectangle 126"/>
          <p:cNvSpPr>
            <a:spLocks noChangeArrowheads="1"/>
          </p:cNvSpPr>
          <p:nvPr/>
        </p:nvSpPr>
        <p:spPr bwMode="auto">
          <a:xfrm>
            <a:off x="4533900" y="4587875"/>
            <a:ext cx="50800" cy="38100"/>
          </a:xfrm>
          <a:prstGeom prst="rect">
            <a:avLst/>
          </a:prstGeom>
          <a:solidFill>
            <a:srgbClr val="4D4D4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619" name="Rectangle 127"/>
          <p:cNvSpPr>
            <a:spLocks noChangeArrowheads="1"/>
          </p:cNvSpPr>
          <p:nvPr/>
        </p:nvSpPr>
        <p:spPr bwMode="auto">
          <a:xfrm>
            <a:off x="4410075" y="4735513"/>
            <a:ext cx="298450" cy="231775"/>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620" name="Oval 128"/>
          <p:cNvSpPr>
            <a:spLocks noChangeArrowheads="1"/>
          </p:cNvSpPr>
          <p:nvPr/>
        </p:nvSpPr>
        <p:spPr bwMode="auto">
          <a:xfrm>
            <a:off x="4525963" y="4749800"/>
            <a:ext cx="66675" cy="69850"/>
          </a:xfrm>
          <a:prstGeom prst="ellipse">
            <a:avLst/>
          </a:prstGeom>
          <a:solidFill>
            <a:srgbClr val="4D4D4D"/>
          </a:solidFill>
          <a:ln w="6350">
            <a:solidFill>
              <a:srgbClr val="000000"/>
            </a:solidFill>
            <a:round/>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621" name="Oval 129"/>
          <p:cNvSpPr>
            <a:spLocks noChangeArrowheads="1"/>
          </p:cNvSpPr>
          <p:nvPr/>
        </p:nvSpPr>
        <p:spPr bwMode="auto">
          <a:xfrm>
            <a:off x="4525963" y="4873625"/>
            <a:ext cx="66675" cy="69850"/>
          </a:xfrm>
          <a:prstGeom prst="ellipse">
            <a:avLst/>
          </a:prstGeom>
          <a:solidFill>
            <a:srgbClr val="4D4D4D"/>
          </a:solidFill>
          <a:ln w="6350">
            <a:solidFill>
              <a:srgbClr val="000000"/>
            </a:solidFill>
            <a:round/>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622" name="Freeform 130"/>
          <p:cNvSpPr>
            <a:spLocks/>
          </p:cNvSpPr>
          <p:nvPr/>
        </p:nvSpPr>
        <p:spPr bwMode="auto">
          <a:xfrm>
            <a:off x="4497388" y="4625975"/>
            <a:ext cx="123825" cy="39688"/>
          </a:xfrm>
          <a:custGeom>
            <a:avLst/>
            <a:gdLst>
              <a:gd name="T0" fmla="*/ 2147483647 w 17"/>
              <a:gd name="T1" fmla="*/ 0 h 5"/>
              <a:gd name="T2" fmla="*/ 0 w 17"/>
              <a:gd name="T3" fmla="*/ 2147483647 h 5"/>
              <a:gd name="T4" fmla="*/ 0 w 17"/>
              <a:gd name="T5" fmla="*/ 2147483647 h 5"/>
              <a:gd name="T6" fmla="*/ 2147483647 w 17"/>
              <a:gd name="T7" fmla="*/ 2147483647 h 5"/>
              <a:gd name="T8" fmla="*/ 2147483647 w 17"/>
              <a:gd name="T9" fmla="*/ 2147483647 h 5"/>
              <a:gd name="T10" fmla="*/ 2147483647 w 17"/>
              <a:gd name="T11" fmla="*/ 2147483647 h 5"/>
              <a:gd name="T12" fmla="*/ 2147483647 w 17"/>
              <a:gd name="T13" fmla="*/ 2147483647 h 5"/>
              <a:gd name="T14" fmla="*/ 2147483647 w 17"/>
              <a:gd name="T15" fmla="*/ 0 h 5"/>
              <a:gd name="T16" fmla="*/ 2147483647 w 17"/>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5"/>
              <a:gd name="T29" fmla="*/ 17 w 17"/>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5">
                <a:moveTo>
                  <a:pt x="1" y="0"/>
                </a:moveTo>
                <a:cubicBezTo>
                  <a:pt x="0" y="0"/>
                  <a:pt x="0" y="0"/>
                  <a:pt x="0" y="1"/>
                </a:cubicBezTo>
                <a:lnTo>
                  <a:pt x="0" y="4"/>
                </a:lnTo>
                <a:cubicBezTo>
                  <a:pt x="0" y="4"/>
                  <a:pt x="0" y="5"/>
                  <a:pt x="1" y="5"/>
                </a:cubicBezTo>
                <a:lnTo>
                  <a:pt x="16" y="5"/>
                </a:lnTo>
                <a:cubicBezTo>
                  <a:pt x="17" y="5"/>
                  <a:pt x="17" y="4"/>
                  <a:pt x="17" y="4"/>
                </a:cubicBezTo>
                <a:lnTo>
                  <a:pt x="17" y="1"/>
                </a:lnTo>
                <a:cubicBezTo>
                  <a:pt x="17" y="0"/>
                  <a:pt x="17" y="0"/>
                  <a:pt x="16" y="0"/>
                </a:cubicBezTo>
                <a:lnTo>
                  <a:pt x="1" y="0"/>
                </a:lnTo>
                <a:close/>
              </a:path>
            </a:pathLst>
          </a:custGeom>
          <a:solidFill>
            <a:srgbClr val="4D4D4D"/>
          </a:solidFill>
          <a:ln w="6350" cap="rnd">
            <a:solidFill>
              <a:srgbClr val="000000"/>
            </a:solidFill>
            <a:round/>
            <a:headEnd/>
            <a:tailEnd/>
          </a:ln>
        </p:spPr>
        <p:txBody>
          <a:bodyPr/>
          <a:lstStyle/>
          <a:p>
            <a:endParaRPr lang="it-IT"/>
          </a:p>
        </p:txBody>
      </p:sp>
      <p:sp>
        <p:nvSpPr>
          <p:cNvPr id="21623" name="Rectangle 131"/>
          <p:cNvSpPr>
            <a:spLocks noChangeArrowheads="1"/>
          </p:cNvSpPr>
          <p:nvPr/>
        </p:nvSpPr>
        <p:spPr bwMode="auto">
          <a:xfrm>
            <a:off x="4505325" y="4665663"/>
            <a:ext cx="107950" cy="69850"/>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624" name="Freeform 132"/>
          <p:cNvSpPr>
            <a:spLocks/>
          </p:cNvSpPr>
          <p:nvPr/>
        </p:nvSpPr>
        <p:spPr bwMode="auto">
          <a:xfrm>
            <a:off x="4708525" y="4805363"/>
            <a:ext cx="50800" cy="84138"/>
          </a:xfrm>
          <a:custGeom>
            <a:avLst/>
            <a:gdLst>
              <a:gd name="T0" fmla="*/ 2147483647 w 7"/>
              <a:gd name="T1" fmla="*/ 0 h 11"/>
              <a:gd name="T2" fmla="*/ 0 w 7"/>
              <a:gd name="T3" fmla="*/ 2147483647 h 11"/>
              <a:gd name="T4" fmla="*/ 0 w 7"/>
              <a:gd name="T5" fmla="*/ 2147483647 h 11"/>
              <a:gd name="T6" fmla="*/ 2147483647 w 7"/>
              <a:gd name="T7" fmla="*/ 2147483647 h 11"/>
              <a:gd name="T8" fmla="*/ 2147483647 w 7"/>
              <a:gd name="T9" fmla="*/ 2147483647 h 11"/>
              <a:gd name="T10" fmla="*/ 2147483647 w 7"/>
              <a:gd name="T11" fmla="*/ 2147483647 h 11"/>
              <a:gd name="T12" fmla="*/ 2147483647 w 7"/>
              <a:gd name="T13" fmla="*/ 2147483647 h 11"/>
              <a:gd name="T14" fmla="*/ 2147483647 w 7"/>
              <a:gd name="T15" fmla="*/ 0 h 11"/>
              <a:gd name="T16" fmla="*/ 2147483647 w 7"/>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1"/>
              <a:gd name="T29" fmla="*/ 7 w 7"/>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1">
                <a:moveTo>
                  <a:pt x="1" y="0"/>
                </a:moveTo>
                <a:cubicBezTo>
                  <a:pt x="0" y="0"/>
                  <a:pt x="0" y="1"/>
                  <a:pt x="0" y="1"/>
                </a:cubicBezTo>
                <a:lnTo>
                  <a:pt x="0" y="10"/>
                </a:lnTo>
                <a:cubicBezTo>
                  <a:pt x="0" y="10"/>
                  <a:pt x="0" y="11"/>
                  <a:pt x="1" y="11"/>
                </a:cubicBezTo>
                <a:lnTo>
                  <a:pt x="6" y="11"/>
                </a:lnTo>
                <a:cubicBezTo>
                  <a:pt x="6" y="11"/>
                  <a:pt x="7" y="10"/>
                  <a:pt x="7" y="10"/>
                </a:cubicBezTo>
                <a:lnTo>
                  <a:pt x="7" y="1"/>
                </a:lnTo>
                <a:cubicBezTo>
                  <a:pt x="7" y="1"/>
                  <a:pt x="6" y="0"/>
                  <a:pt x="6" y="0"/>
                </a:cubicBezTo>
                <a:lnTo>
                  <a:pt x="1" y="0"/>
                </a:lnTo>
                <a:close/>
              </a:path>
            </a:pathLst>
          </a:custGeom>
          <a:solidFill>
            <a:srgbClr val="4D4D4D"/>
          </a:solidFill>
          <a:ln w="6350" cap="rnd">
            <a:solidFill>
              <a:srgbClr val="000000"/>
            </a:solidFill>
            <a:round/>
            <a:headEnd/>
            <a:tailEnd/>
          </a:ln>
        </p:spPr>
        <p:txBody>
          <a:bodyPr/>
          <a:lstStyle/>
          <a:p>
            <a:endParaRPr lang="it-IT"/>
          </a:p>
        </p:txBody>
      </p:sp>
      <p:sp>
        <p:nvSpPr>
          <p:cNvPr id="21625" name="Rectangle 133"/>
          <p:cNvSpPr>
            <a:spLocks noChangeArrowheads="1"/>
          </p:cNvSpPr>
          <p:nvPr/>
        </p:nvSpPr>
        <p:spPr bwMode="auto">
          <a:xfrm>
            <a:off x="4533900" y="4587875"/>
            <a:ext cx="50800" cy="38100"/>
          </a:xfrm>
          <a:prstGeom prst="rect">
            <a:avLst/>
          </a:prstGeom>
          <a:solidFill>
            <a:srgbClr val="4D4D4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626" name="Rectangle 134"/>
          <p:cNvSpPr>
            <a:spLocks noChangeArrowheads="1"/>
          </p:cNvSpPr>
          <p:nvPr/>
        </p:nvSpPr>
        <p:spPr bwMode="auto">
          <a:xfrm>
            <a:off x="4410075" y="4735513"/>
            <a:ext cx="298450" cy="231775"/>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627" name="Oval 135"/>
          <p:cNvSpPr>
            <a:spLocks noChangeArrowheads="1"/>
          </p:cNvSpPr>
          <p:nvPr/>
        </p:nvSpPr>
        <p:spPr bwMode="auto">
          <a:xfrm>
            <a:off x="4525963" y="4749800"/>
            <a:ext cx="66675" cy="69850"/>
          </a:xfrm>
          <a:prstGeom prst="ellipse">
            <a:avLst/>
          </a:prstGeom>
          <a:solidFill>
            <a:srgbClr val="4D4D4D"/>
          </a:solidFill>
          <a:ln w="6350">
            <a:solidFill>
              <a:srgbClr val="000000"/>
            </a:solidFill>
            <a:round/>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628" name="Oval 136"/>
          <p:cNvSpPr>
            <a:spLocks noChangeArrowheads="1"/>
          </p:cNvSpPr>
          <p:nvPr/>
        </p:nvSpPr>
        <p:spPr bwMode="auto">
          <a:xfrm>
            <a:off x="4525963" y="4873625"/>
            <a:ext cx="66675" cy="69850"/>
          </a:xfrm>
          <a:prstGeom prst="ellipse">
            <a:avLst/>
          </a:prstGeom>
          <a:solidFill>
            <a:srgbClr val="4D4D4D"/>
          </a:solidFill>
          <a:ln w="6350">
            <a:solidFill>
              <a:srgbClr val="000000"/>
            </a:solidFill>
            <a:round/>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629" name="Freeform 137"/>
          <p:cNvSpPr>
            <a:spLocks/>
          </p:cNvSpPr>
          <p:nvPr/>
        </p:nvSpPr>
        <p:spPr bwMode="auto">
          <a:xfrm>
            <a:off x="4497388" y="4625975"/>
            <a:ext cx="123825" cy="39688"/>
          </a:xfrm>
          <a:custGeom>
            <a:avLst/>
            <a:gdLst>
              <a:gd name="T0" fmla="*/ 2147483647 w 17"/>
              <a:gd name="T1" fmla="*/ 0 h 5"/>
              <a:gd name="T2" fmla="*/ 0 w 17"/>
              <a:gd name="T3" fmla="*/ 2147483647 h 5"/>
              <a:gd name="T4" fmla="*/ 0 w 17"/>
              <a:gd name="T5" fmla="*/ 2147483647 h 5"/>
              <a:gd name="T6" fmla="*/ 2147483647 w 17"/>
              <a:gd name="T7" fmla="*/ 2147483647 h 5"/>
              <a:gd name="T8" fmla="*/ 2147483647 w 17"/>
              <a:gd name="T9" fmla="*/ 2147483647 h 5"/>
              <a:gd name="T10" fmla="*/ 2147483647 w 17"/>
              <a:gd name="T11" fmla="*/ 2147483647 h 5"/>
              <a:gd name="T12" fmla="*/ 2147483647 w 17"/>
              <a:gd name="T13" fmla="*/ 2147483647 h 5"/>
              <a:gd name="T14" fmla="*/ 2147483647 w 17"/>
              <a:gd name="T15" fmla="*/ 0 h 5"/>
              <a:gd name="T16" fmla="*/ 2147483647 w 17"/>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5"/>
              <a:gd name="T29" fmla="*/ 17 w 17"/>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5">
                <a:moveTo>
                  <a:pt x="1" y="0"/>
                </a:moveTo>
                <a:cubicBezTo>
                  <a:pt x="0" y="0"/>
                  <a:pt x="0" y="0"/>
                  <a:pt x="0" y="1"/>
                </a:cubicBezTo>
                <a:lnTo>
                  <a:pt x="0" y="4"/>
                </a:lnTo>
                <a:cubicBezTo>
                  <a:pt x="0" y="4"/>
                  <a:pt x="0" y="5"/>
                  <a:pt x="1" y="5"/>
                </a:cubicBezTo>
                <a:lnTo>
                  <a:pt x="16" y="5"/>
                </a:lnTo>
                <a:cubicBezTo>
                  <a:pt x="17" y="5"/>
                  <a:pt x="17" y="4"/>
                  <a:pt x="17" y="4"/>
                </a:cubicBezTo>
                <a:lnTo>
                  <a:pt x="17" y="1"/>
                </a:lnTo>
                <a:cubicBezTo>
                  <a:pt x="17" y="0"/>
                  <a:pt x="17" y="0"/>
                  <a:pt x="16" y="0"/>
                </a:cubicBezTo>
                <a:lnTo>
                  <a:pt x="1" y="0"/>
                </a:lnTo>
                <a:close/>
              </a:path>
            </a:pathLst>
          </a:custGeom>
          <a:solidFill>
            <a:srgbClr val="4D4D4D"/>
          </a:solidFill>
          <a:ln w="6350" cap="rnd">
            <a:solidFill>
              <a:srgbClr val="000000"/>
            </a:solidFill>
            <a:round/>
            <a:headEnd/>
            <a:tailEnd/>
          </a:ln>
        </p:spPr>
        <p:txBody>
          <a:bodyPr/>
          <a:lstStyle/>
          <a:p>
            <a:endParaRPr lang="it-IT"/>
          </a:p>
        </p:txBody>
      </p:sp>
      <p:sp>
        <p:nvSpPr>
          <p:cNvPr id="21630" name="Rectangle 138"/>
          <p:cNvSpPr>
            <a:spLocks noChangeArrowheads="1"/>
          </p:cNvSpPr>
          <p:nvPr/>
        </p:nvSpPr>
        <p:spPr bwMode="auto">
          <a:xfrm>
            <a:off x="4505325" y="4665663"/>
            <a:ext cx="107950" cy="69850"/>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631" name="Freeform 139"/>
          <p:cNvSpPr>
            <a:spLocks/>
          </p:cNvSpPr>
          <p:nvPr/>
        </p:nvSpPr>
        <p:spPr bwMode="auto">
          <a:xfrm>
            <a:off x="4708525" y="4805363"/>
            <a:ext cx="50800" cy="84138"/>
          </a:xfrm>
          <a:custGeom>
            <a:avLst/>
            <a:gdLst>
              <a:gd name="T0" fmla="*/ 2147483647 w 7"/>
              <a:gd name="T1" fmla="*/ 0 h 11"/>
              <a:gd name="T2" fmla="*/ 0 w 7"/>
              <a:gd name="T3" fmla="*/ 2147483647 h 11"/>
              <a:gd name="T4" fmla="*/ 0 w 7"/>
              <a:gd name="T5" fmla="*/ 2147483647 h 11"/>
              <a:gd name="T6" fmla="*/ 2147483647 w 7"/>
              <a:gd name="T7" fmla="*/ 2147483647 h 11"/>
              <a:gd name="T8" fmla="*/ 2147483647 w 7"/>
              <a:gd name="T9" fmla="*/ 2147483647 h 11"/>
              <a:gd name="T10" fmla="*/ 2147483647 w 7"/>
              <a:gd name="T11" fmla="*/ 2147483647 h 11"/>
              <a:gd name="T12" fmla="*/ 2147483647 w 7"/>
              <a:gd name="T13" fmla="*/ 2147483647 h 11"/>
              <a:gd name="T14" fmla="*/ 2147483647 w 7"/>
              <a:gd name="T15" fmla="*/ 0 h 11"/>
              <a:gd name="T16" fmla="*/ 2147483647 w 7"/>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1"/>
              <a:gd name="T29" fmla="*/ 7 w 7"/>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1">
                <a:moveTo>
                  <a:pt x="1" y="0"/>
                </a:moveTo>
                <a:cubicBezTo>
                  <a:pt x="0" y="0"/>
                  <a:pt x="0" y="1"/>
                  <a:pt x="0" y="1"/>
                </a:cubicBezTo>
                <a:lnTo>
                  <a:pt x="0" y="10"/>
                </a:lnTo>
                <a:cubicBezTo>
                  <a:pt x="0" y="10"/>
                  <a:pt x="0" y="11"/>
                  <a:pt x="1" y="11"/>
                </a:cubicBezTo>
                <a:lnTo>
                  <a:pt x="6" y="11"/>
                </a:lnTo>
                <a:cubicBezTo>
                  <a:pt x="6" y="11"/>
                  <a:pt x="7" y="10"/>
                  <a:pt x="7" y="10"/>
                </a:cubicBezTo>
                <a:lnTo>
                  <a:pt x="7" y="1"/>
                </a:lnTo>
                <a:cubicBezTo>
                  <a:pt x="7" y="1"/>
                  <a:pt x="6" y="0"/>
                  <a:pt x="6" y="0"/>
                </a:cubicBezTo>
                <a:lnTo>
                  <a:pt x="1" y="0"/>
                </a:lnTo>
                <a:close/>
              </a:path>
            </a:pathLst>
          </a:custGeom>
          <a:solidFill>
            <a:srgbClr val="4D4D4D"/>
          </a:solidFill>
          <a:ln w="6350" cap="rnd">
            <a:solidFill>
              <a:srgbClr val="000000"/>
            </a:solidFill>
            <a:round/>
            <a:headEnd/>
            <a:tailEnd/>
          </a:ln>
        </p:spPr>
        <p:txBody>
          <a:bodyPr/>
          <a:lstStyle/>
          <a:p>
            <a:endParaRPr lang="it-IT"/>
          </a:p>
        </p:txBody>
      </p:sp>
      <p:sp>
        <p:nvSpPr>
          <p:cNvPr id="21632" name="Freeform 140"/>
          <p:cNvSpPr>
            <a:spLocks/>
          </p:cNvSpPr>
          <p:nvPr/>
        </p:nvSpPr>
        <p:spPr bwMode="auto">
          <a:xfrm>
            <a:off x="3944938" y="4943475"/>
            <a:ext cx="611188" cy="101600"/>
          </a:xfrm>
          <a:custGeom>
            <a:avLst/>
            <a:gdLst>
              <a:gd name="T0" fmla="*/ 0 w 385"/>
              <a:gd name="T1" fmla="*/ 64 h 64"/>
              <a:gd name="T2" fmla="*/ 385 w 385"/>
              <a:gd name="T3" fmla="*/ 64 h 64"/>
              <a:gd name="T4" fmla="*/ 385 w 385"/>
              <a:gd name="T5" fmla="*/ 0 h 64"/>
              <a:gd name="T6" fmla="*/ 0 60000 65536"/>
              <a:gd name="T7" fmla="*/ 0 60000 65536"/>
              <a:gd name="T8" fmla="*/ 0 60000 65536"/>
              <a:gd name="T9" fmla="*/ 0 w 385"/>
              <a:gd name="T10" fmla="*/ 0 h 64"/>
              <a:gd name="T11" fmla="*/ 385 w 385"/>
              <a:gd name="T12" fmla="*/ 64 h 64"/>
            </a:gdLst>
            <a:ahLst/>
            <a:cxnLst>
              <a:cxn ang="T6">
                <a:pos x="T0" y="T1"/>
              </a:cxn>
              <a:cxn ang="T7">
                <a:pos x="T2" y="T3"/>
              </a:cxn>
              <a:cxn ang="T8">
                <a:pos x="T4" y="T5"/>
              </a:cxn>
            </a:cxnLst>
            <a:rect l="T9" t="T10" r="T11" b="T12"/>
            <a:pathLst>
              <a:path w="385" h="64">
                <a:moveTo>
                  <a:pt x="0" y="64"/>
                </a:moveTo>
                <a:lnTo>
                  <a:pt x="385" y="64"/>
                </a:lnTo>
                <a:lnTo>
                  <a:pt x="385" y="0"/>
                </a:lnTo>
              </a:path>
            </a:pathLst>
          </a:custGeom>
          <a:noFill/>
          <a:ln w="28575">
            <a:solidFill>
              <a:srgbClr val="FF9900"/>
            </a:solidFill>
            <a:miter lim="800000"/>
            <a:headEnd/>
            <a:tailEnd/>
          </a:ln>
        </p:spPr>
        <p:txBody>
          <a:bodyPr/>
          <a:lstStyle/>
          <a:p>
            <a:endParaRPr lang="it-IT"/>
          </a:p>
        </p:txBody>
      </p:sp>
      <p:sp>
        <p:nvSpPr>
          <p:cNvPr id="21633" name="Freeform 141"/>
          <p:cNvSpPr>
            <a:spLocks/>
          </p:cNvSpPr>
          <p:nvPr/>
        </p:nvSpPr>
        <p:spPr bwMode="auto">
          <a:xfrm>
            <a:off x="3479800" y="3836988"/>
            <a:ext cx="58738" cy="123825"/>
          </a:xfrm>
          <a:custGeom>
            <a:avLst/>
            <a:gdLst>
              <a:gd name="T0" fmla="*/ 2147483647 w 8"/>
              <a:gd name="T1" fmla="*/ 0 h 16"/>
              <a:gd name="T2" fmla="*/ 0 w 8"/>
              <a:gd name="T3" fmla="*/ 2147483647 h 16"/>
              <a:gd name="T4" fmla="*/ 0 w 8"/>
              <a:gd name="T5" fmla="*/ 2147483647 h 16"/>
              <a:gd name="T6" fmla="*/ 2147483647 w 8"/>
              <a:gd name="T7" fmla="*/ 2147483647 h 16"/>
              <a:gd name="T8" fmla="*/ 2147483647 w 8"/>
              <a:gd name="T9" fmla="*/ 2147483647 h 16"/>
              <a:gd name="T10" fmla="*/ 2147483647 w 8"/>
              <a:gd name="T11" fmla="*/ 2147483647 h 16"/>
              <a:gd name="T12" fmla="*/ 2147483647 w 8"/>
              <a:gd name="T13" fmla="*/ 2147483647 h 16"/>
              <a:gd name="T14" fmla="*/ 2147483647 w 8"/>
              <a:gd name="T15" fmla="*/ 0 h 16"/>
              <a:gd name="T16" fmla="*/ 2147483647 w 8"/>
              <a:gd name="T17" fmla="*/ 0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16"/>
              <a:gd name="T29" fmla="*/ 8 w 8"/>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16">
                <a:moveTo>
                  <a:pt x="1" y="0"/>
                </a:moveTo>
                <a:cubicBezTo>
                  <a:pt x="1" y="0"/>
                  <a:pt x="0" y="0"/>
                  <a:pt x="0" y="1"/>
                </a:cubicBezTo>
                <a:lnTo>
                  <a:pt x="0" y="15"/>
                </a:lnTo>
                <a:cubicBezTo>
                  <a:pt x="0" y="15"/>
                  <a:pt x="1" y="16"/>
                  <a:pt x="1" y="16"/>
                </a:cubicBezTo>
                <a:lnTo>
                  <a:pt x="7" y="16"/>
                </a:lnTo>
                <a:cubicBezTo>
                  <a:pt x="7" y="16"/>
                  <a:pt x="8" y="15"/>
                  <a:pt x="8" y="15"/>
                </a:cubicBezTo>
                <a:lnTo>
                  <a:pt x="8" y="1"/>
                </a:lnTo>
                <a:cubicBezTo>
                  <a:pt x="8" y="0"/>
                  <a:pt x="7" y="0"/>
                  <a:pt x="7" y="0"/>
                </a:cubicBezTo>
                <a:lnTo>
                  <a:pt x="1" y="0"/>
                </a:lnTo>
                <a:close/>
              </a:path>
            </a:pathLst>
          </a:custGeom>
          <a:solidFill>
            <a:srgbClr val="4D4D4D"/>
          </a:solidFill>
          <a:ln w="6350" cap="rnd">
            <a:solidFill>
              <a:srgbClr val="000000"/>
            </a:solidFill>
            <a:round/>
            <a:headEnd/>
            <a:tailEnd/>
          </a:ln>
        </p:spPr>
        <p:txBody>
          <a:bodyPr/>
          <a:lstStyle/>
          <a:p>
            <a:endParaRPr lang="it-IT"/>
          </a:p>
        </p:txBody>
      </p:sp>
      <p:sp>
        <p:nvSpPr>
          <p:cNvPr id="21634" name="Freeform 142"/>
          <p:cNvSpPr>
            <a:spLocks/>
          </p:cNvSpPr>
          <p:nvPr/>
        </p:nvSpPr>
        <p:spPr bwMode="auto">
          <a:xfrm>
            <a:off x="3524250" y="3821113"/>
            <a:ext cx="174625" cy="147638"/>
          </a:xfrm>
          <a:custGeom>
            <a:avLst/>
            <a:gdLst>
              <a:gd name="T0" fmla="*/ 2147483647 w 24"/>
              <a:gd name="T1" fmla="*/ 0 h 19"/>
              <a:gd name="T2" fmla="*/ 0 w 24"/>
              <a:gd name="T3" fmla="*/ 2147483647 h 19"/>
              <a:gd name="T4" fmla="*/ 0 w 24"/>
              <a:gd name="T5" fmla="*/ 2147483647 h 19"/>
              <a:gd name="T6" fmla="*/ 2147483647 w 24"/>
              <a:gd name="T7" fmla="*/ 2147483647 h 19"/>
              <a:gd name="T8" fmla="*/ 2147483647 w 24"/>
              <a:gd name="T9" fmla="*/ 2147483647 h 19"/>
              <a:gd name="T10" fmla="*/ 2147483647 w 24"/>
              <a:gd name="T11" fmla="*/ 2147483647 h 19"/>
              <a:gd name="T12" fmla="*/ 2147483647 w 24"/>
              <a:gd name="T13" fmla="*/ 2147483647 h 19"/>
              <a:gd name="T14" fmla="*/ 2147483647 w 24"/>
              <a:gd name="T15" fmla="*/ 0 h 19"/>
              <a:gd name="T16" fmla="*/ 2147483647 w 24"/>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19"/>
              <a:gd name="T29" fmla="*/ 24 w 24"/>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19">
                <a:moveTo>
                  <a:pt x="3" y="0"/>
                </a:moveTo>
                <a:cubicBezTo>
                  <a:pt x="1" y="0"/>
                  <a:pt x="0" y="2"/>
                  <a:pt x="0" y="3"/>
                </a:cubicBezTo>
                <a:lnTo>
                  <a:pt x="0" y="16"/>
                </a:lnTo>
                <a:cubicBezTo>
                  <a:pt x="0" y="18"/>
                  <a:pt x="1" y="19"/>
                  <a:pt x="3" y="19"/>
                </a:cubicBezTo>
                <a:lnTo>
                  <a:pt x="21" y="19"/>
                </a:lnTo>
                <a:cubicBezTo>
                  <a:pt x="23" y="19"/>
                  <a:pt x="24" y="18"/>
                  <a:pt x="24" y="16"/>
                </a:cubicBezTo>
                <a:lnTo>
                  <a:pt x="24" y="3"/>
                </a:lnTo>
                <a:cubicBezTo>
                  <a:pt x="24" y="2"/>
                  <a:pt x="23" y="0"/>
                  <a:pt x="21" y="0"/>
                </a:cubicBezTo>
                <a:lnTo>
                  <a:pt x="3" y="0"/>
                </a:lnTo>
                <a:close/>
              </a:path>
            </a:pathLst>
          </a:custGeom>
          <a:solidFill>
            <a:srgbClr val="808080"/>
          </a:solidFill>
          <a:ln w="6350" cap="rnd">
            <a:solidFill>
              <a:srgbClr val="000000"/>
            </a:solidFill>
            <a:round/>
            <a:headEnd/>
            <a:tailEnd/>
          </a:ln>
        </p:spPr>
        <p:txBody>
          <a:bodyPr/>
          <a:lstStyle/>
          <a:p>
            <a:endParaRPr lang="it-IT"/>
          </a:p>
        </p:txBody>
      </p:sp>
      <p:sp>
        <p:nvSpPr>
          <p:cNvPr id="21635" name="Freeform 143"/>
          <p:cNvSpPr>
            <a:spLocks/>
          </p:cNvSpPr>
          <p:nvPr/>
        </p:nvSpPr>
        <p:spPr bwMode="auto">
          <a:xfrm>
            <a:off x="3654425" y="3805238"/>
            <a:ext cx="2790825" cy="185738"/>
          </a:xfrm>
          <a:custGeom>
            <a:avLst/>
            <a:gdLst>
              <a:gd name="T0" fmla="*/ 2147483647 w 384"/>
              <a:gd name="T1" fmla="*/ 0 h 24"/>
              <a:gd name="T2" fmla="*/ 0 w 384"/>
              <a:gd name="T3" fmla="*/ 2147483647 h 24"/>
              <a:gd name="T4" fmla="*/ 0 w 384"/>
              <a:gd name="T5" fmla="*/ 2147483647 h 24"/>
              <a:gd name="T6" fmla="*/ 2147483647 w 384"/>
              <a:gd name="T7" fmla="*/ 2147483647 h 24"/>
              <a:gd name="T8" fmla="*/ 2147483647 w 384"/>
              <a:gd name="T9" fmla="*/ 2147483647 h 24"/>
              <a:gd name="T10" fmla="*/ 2147483647 w 384"/>
              <a:gd name="T11" fmla="*/ 2147483647 h 24"/>
              <a:gd name="T12" fmla="*/ 2147483647 w 384"/>
              <a:gd name="T13" fmla="*/ 2147483647 h 24"/>
              <a:gd name="T14" fmla="*/ 2147483647 w 384"/>
              <a:gd name="T15" fmla="*/ 0 h 24"/>
              <a:gd name="T16" fmla="*/ 2147483647 w 384"/>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4"/>
              <a:gd name="T28" fmla="*/ 0 h 24"/>
              <a:gd name="T29" fmla="*/ 384 w 384"/>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4" h="24">
                <a:moveTo>
                  <a:pt x="4" y="0"/>
                </a:moveTo>
                <a:cubicBezTo>
                  <a:pt x="2" y="0"/>
                  <a:pt x="0" y="2"/>
                  <a:pt x="0" y="4"/>
                </a:cubicBezTo>
                <a:lnTo>
                  <a:pt x="0" y="20"/>
                </a:lnTo>
                <a:cubicBezTo>
                  <a:pt x="0" y="22"/>
                  <a:pt x="2" y="24"/>
                  <a:pt x="4" y="24"/>
                </a:cubicBezTo>
                <a:lnTo>
                  <a:pt x="380" y="24"/>
                </a:lnTo>
                <a:cubicBezTo>
                  <a:pt x="382" y="24"/>
                  <a:pt x="384" y="22"/>
                  <a:pt x="384" y="20"/>
                </a:cubicBezTo>
                <a:lnTo>
                  <a:pt x="384" y="4"/>
                </a:lnTo>
                <a:cubicBezTo>
                  <a:pt x="384" y="2"/>
                  <a:pt x="382" y="0"/>
                  <a:pt x="380" y="0"/>
                </a:cubicBezTo>
                <a:lnTo>
                  <a:pt x="4" y="0"/>
                </a:lnTo>
                <a:close/>
              </a:path>
            </a:pathLst>
          </a:custGeom>
          <a:solidFill>
            <a:srgbClr val="DDDDDD"/>
          </a:solidFill>
          <a:ln w="6350" cap="rnd">
            <a:solidFill>
              <a:srgbClr val="000000"/>
            </a:solidFill>
            <a:round/>
            <a:headEnd/>
            <a:tailEnd/>
          </a:ln>
        </p:spPr>
        <p:txBody>
          <a:bodyPr/>
          <a:lstStyle/>
          <a:p>
            <a:endParaRPr lang="it-IT"/>
          </a:p>
        </p:txBody>
      </p:sp>
      <p:grpSp>
        <p:nvGrpSpPr>
          <p:cNvPr id="21636" name="Group 144"/>
          <p:cNvGrpSpPr>
            <a:grpSpLocks/>
          </p:cNvGrpSpPr>
          <p:nvPr/>
        </p:nvGrpSpPr>
        <p:grpSpPr bwMode="auto">
          <a:xfrm>
            <a:off x="3814763" y="3635375"/>
            <a:ext cx="101600" cy="169863"/>
            <a:chOff x="2777" y="2111"/>
            <a:chExt cx="64" cy="107"/>
          </a:xfrm>
        </p:grpSpPr>
        <p:sp>
          <p:nvSpPr>
            <p:cNvPr id="22430" name="Freeform 145"/>
            <p:cNvSpPr>
              <a:spLocks/>
            </p:cNvSpPr>
            <p:nvPr/>
          </p:nvSpPr>
          <p:spPr bwMode="auto">
            <a:xfrm>
              <a:off x="2777" y="2184"/>
              <a:ext cx="64" cy="34"/>
            </a:xfrm>
            <a:custGeom>
              <a:avLst/>
              <a:gdLst>
                <a:gd name="T0" fmla="*/ 2147483647 w 14"/>
                <a:gd name="T1" fmla="*/ 0 h 7"/>
                <a:gd name="T2" fmla="*/ 0 w 14"/>
                <a:gd name="T3" fmla="*/ 2147483647 h 7"/>
                <a:gd name="T4" fmla="*/ 0 w 14"/>
                <a:gd name="T5" fmla="*/ 2147483647 h 7"/>
                <a:gd name="T6" fmla="*/ 2147483647 w 14"/>
                <a:gd name="T7" fmla="*/ 2147483647 h 7"/>
                <a:gd name="T8" fmla="*/ 2147483647 w 14"/>
                <a:gd name="T9" fmla="*/ 2147483647 h 7"/>
                <a:gd name="T10" fmla="*/ 2147483647 w 14"/>
                <a:gd name="T11" fmla="*/ 2147483647 h 7"/>
                <a:gd name="T12" fmla="*/ 2147483647 w 14"/>
                <a:gd name="T13" fmla="*/ 2147483647 h 7"/>
                <a:gd name="T14" fmla="*/ 2147483647 w 14"/>
                <a:gd name="T15" fmla="*/ 0 h 7"/>
                <a:gd name="T16" fmla="*/ 2147483647 w 14"/>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7"/>
                <a:gd name="T29" fmla="*/ 14 w 1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7">
                  <a:moveTo>
                    <a:pt x="1" y="0"/>
                  </a:moveTo>
                  <a:cubicBezTo>
                    <a:pt x="1" y="0"/>
                    <a:pt x="0" y="1"/>
                    <a:pt x="0" y="1"/>
                  </a:cubicBezTo>
                  <a:lnTo>
                    <a:pt x="0" y="6"/>
                  </a:lnTo>
                  <a:cubicBezTo>
                    <a:pt x="0" y="7"/>
                    <a:pt x="1" y="7"/>
                    <a:pt x="1" y="7"/>
                  </a:cubicBezTo>
                  <a:lnTo>
                    <a:pt x="13" y="7"/>
                  </a:lnTo>
                  <a:cubicBezTo>
                    <a:pt x="13" y="7"/>
                    <a:pt x="14" y="7"/>
                    <a:pt x="14" y="6"/>
                  </a:cubicBezTo>
                  <a:lnTo>
                    <a:pt x="14" y="1"/>
                  </a:lnTo>
                  <a:cubicBezTo>
                    <a:pt x="14" y="1"/>
                    <a:pt x="13" y="0"/>
                    <a:pt x="13" y="0"/>
                  </a:cubicBezTo>
                  <a:lnTo>
                    <a:pt x="1" y="0"/>
                  </a:lnTo>
                  <a:close/>
                </a:path>
              </a:pathLst>
            </a:custGeom>
            <a:solidFill>
              <a:srgbClr val="C0C0C0"/>
            </a:solidFill>
            <a:ln w="6350" cap="rnd">
              <a:solidFill>
                <a:srgbClr val="000000"/>
              </a:solidFill>
              <a:round/>
              <a:headEnd/>
              <a:tailEnd/>
            </a:ln>
          </p:spPr>
          <p:txBody>
            <a:bodyPr/>
            <a:lstStyle/>
            <a:p>
              <a:endParaRPr lang="it-IT"/>
            </a:p>
          </p:txBody>
        </p:sp>
        <p:sp>
          <p:nvSpPr>
            <p:cNvPr id="22431" name="Rectangle 146"/>
            <p:cNvSpPr>
              <a:spLocks noChangeArrowheads="1"/>
            </p:cNvSpPr>
            <p:nvPr/>
          </p:nvSpPr>
          <p:spPr bwMode="auto">
            <a:xfrm>
              <a:off x="2795" y="2164"/>
              <a:ext cx="28" cy="20"/>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432" name="Freeform 147"/>
            <p:cNvSpPr>
              <a:spLocks/>
            </p:cNvSpPr>
            <p:nvPr/>
          </p:nvSpPr>
          <p:spPr bwMode="auto">
            <a:xfrm>
              <a:off x="2777" y="2111"/>
              <a:ext cx="64" cy="63"/>
            </a:xfrm>
            <a:custGeom>
              <a:avLst/>
              <a:gdLst>
                <a:gd name="T0" fmla="*/ 2147483647 w 14"/>
                <a:gd name="T1" fmla="*/ 0 h 13"/>
                <a:gd name="T2" fmla="*/ 0 w 14"/>
                <a:gd name="T3" fmla="*/ 2147483647 h 13"/>
                <a:gd name="T4" fmla="*/ 0 w 14"/>
                <a:gd name="T5" fmla="*/ 2147483647 h 13"/>
                <a:gd name="T6" fmla="*/ 2147483647 w 14"/>
                <a:gd name="T7" fmla="*/ 2147483647 h 13"/>
                <a:gd name="T8" fmla="*/ 2147483647 w 14"/>
                <a:gd name="T9" fmla="*/ 2147483647 h 13"/>
                <a:gd name="T10" fmla="*/ 2147483647 w 14"/>
                <a:gd name="T11" fmla="*/ 2147483647 h 13"/>
                <a:gd name="T12" fmla="*/ 2147483647 w 14"/>
                <a:gd name="T13" fmla="*/ 2147483647 h 13"/>
                <a:gd name="T14" fmla="*/ 2147483647 w 14"/>
                <a:gd name="T15" fmla="*/ 0 h 13"/>
                <a:gd name="T16" fmla="*/ 2147483647 w 14"/>
                <a:gd name="T17" fmla="*/ 0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3"/>
                <a:gd name="T29" fmla="*/ 14 w 14"/>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3">
                  <a:moveTo>
                    <a:pt x="1" y="0"/>
                  </a:moveTo>
                  <a:cubicBezTo>
                    <a:pt x="1" y="0"/>
                    <a:pt x="0" y="1"/>
                    <a:pt x="0" y="1"/>
                  </a:cubicBezTo>
                  <a:lnTo>
                    <a:pt x="0" y="12"/>
                  </a:lnTo>
                  <a:cubicBezTo>
                    <a:pt x="0" y="12"/>
                    <a:pt x="1" y="13"/>
                    <a:pt x="1" y="13"/>
                  </a:cubicBezTo>
                  <a:lnTo>
                    <a:pt x="13" y="13"/>
                  </a:lnTo>
                  <a:cubicBezTo>
                    <a:pt x="14" y="13"/>
                    <a:pt x="14" y="12"/>
                    <a:pt x="14" y="12"/>
                  </a:cubicBezTo>
                  <a:lnTo>
                    <a:pt x="14" y="1"/>
                  </a:lnTo>
                  <a:cubicBezTo>
                    <a:pt x="14" y="1"/>
                    <a:pt x="14" y="0"/>
                    <a:pt x="13" y="0"/>
                  </a:cubicBezTo>
                  <a:lnTo>
                    <a:pt x="1" y="0"/>
                  </a:lnTo>
                  <a:close/>
                </a:path>
              </a:pathLst>
            </a:custGeom>
            <a:solidFill>
              <a:srgbClr val="C0C0C0"/>
            </a:solidFill>
            <a:ln w="6350" cap="rnd">
              <a:solidFill>
                <a:srgbClr val="000000"/>
              </a:solidFill>
              <a:round/>
              <a:headEnd/>
              <a:tailEnd/>
            </a:ln>
          </p:spPr>
          <p:txBody>
            <a:bodyPr/>
            <a:lstStyle/>
            <a:p>
              <a:endParaRPr lang="it-IT"/>
            </a:p>
          </p:txBody>
        </p:sp>
        <p:sp>
          <p:nvSpPr>
            <p:cNvPr id="22433" name="Rectangle 148"/>
            <p:cNvSpPr>
              <a:spLocks noChangeArrowheads="1"/>
            </p:cNvSpPr>
            <p:nvPr/>
          </p:nvSpPr>
          <p:spPr bwMode="auto">
            <a:xfrm>
              <a:off x="2795" y="2111"/>
              <a:ext cx="28" cy="63"/>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grpSp>
      <p:grpSp>
        <p:nvGrpSpPr>
          <p:cNvPr id="21637" name="Group 149"/>
          <p:cNvGrpSpPr>
            <a:grpSpLocks/>
          </p:cNvGrpSpPr>
          <p:nvPr/>
        </p:nvGrpSpPr>
        <p:grpSpPr bwMode="auto">
          <a:xfrm>
            <a:off x="4119563" y="3635375"/>
            <a:ext cx="101600" cy="169863"/>
            <a:chOff x="2969" y="2111"/>
            <a:chExt cx="64" cy="107"/>
          </a:xfrm>
        </p:grpSpPr>
        <p:sp>
          <p:nvSpPr>
            <p:cNvPr id="22426" name="Freeform 150"/>
            <p:cNvSpPr>
              <a:spLocks/>
            </p:cNvSpPr>
            <p:nvPr/>
          </p:nvSpPr>
          <p:spPr bwMode="auto">
            <a:xfrm>
              <a:off x="2969" y="2184"/>
              <a:ext cx="64" cy="34"/>
            </a:xfrm>
            <a:custGeom>
              <a:avLst/>
              <a:gdLst>
                <a:gd name="T0" fmla="*/ 2147483647 w 14"/>
                <a:gd name="T1" fmla="*/ 0 h 7"/>
                <a:gd name="T2" fmla="*/ 0 w 14"/>
                <a:gd name="T3" fmla="*/ 2147483647 h 7"/>
                <a:gd name="T4" fmla="*/ 0 w 14"/>
                <a:gd name="T5" fmla="*/ 2147483647 h 7"/>
                <a:gd name="T6" fmla="*/ 2147483647 w 14"/>
                <a:gd name="T7" fmla="*/ 2147483647 h 7"/>
                <a:gd name="T8" fmla="*/ 2147483647 w 14"/>
                <a:gd name="T9" fmla="*/ 2147483647 h 7"/>
                <a:gd name="T10" fmla="*/ 2147483647 w 14"/>
                <a:gd name="T11" fmla="*/ 2147483647 h 7"/>
                <a:gd name="T12" fmla="*/ 2147483647 w 14"/>
                <a:gd name="T13" fmla="*/ 2147483647 h 7"/>
                <a:gd name="T14" fmla="*/ 2147483647 w 14"/>
                <a:gd name="T15" fmla="*/ 0 h 7"/>
                <a:gd name="T16" fmla="*/ 2147483647 w 14"/>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7"/>
                <a:gd name="T29" fmla="*/ 14 w 1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7">
                  <a:moveTo>
                    <a:pt x="1" y="0"/>
                  </a:moveTo>
                  <a:cubicBezTo>
                    <a:pt x="1" y="0"/>
                    <a:pt x="0" y="0"/>
                    <a:pt x="0" y="1"/>
                  </a:cubicBezTo>
                  <a:lnTo>
                    <a:pt x="0" y="6"/>
                  </a:lnTo>
                  <a:cubicBezTo>
                    <a:pt x="0" y="6"/>
                    <a:pt x="1" y="7"/>
                    <a:pt x="1" y="7"/>
                  </a:cubicBezTo>
                  <a:lnTo>
                    <a:pt x="13" y="7"/>
                  </a:lnTo>
                  <a:cubicBezTo>
                    <a:pt x="13" y="7"/>
                    <a:pt x="14" y="6"/>
                    <a:pt x="14" y="6"/>
                  </a:cubicBezTo>
                  <a:lnTo>
                    <a:pt x="14" y="1"/>
                  </a:lnTo>
                  <a:cubicBezTo>
                    <a:pt x="14" y="0"/>
                    <a:pt x="13" y="0"/>
                    <a:pt x="13" y="0"/>
                  </a:cubicBezTo>
                  <a:lnTo>
                    <a:pt x="1" y="0"/>
                  </a:lnTo>
                  <a:close/>
                </a:path>
              </a:pathLst>
            </a:custGeom>
            <a:solidFill>
              <a:srgbClr val="C0C0C0"/>
            </a:solidFill>
            <a:ln w="6350" cap="rnd">
              <a:solidFill>
                <a:srgbClr val="000000"/>
              </a:solidFill>
              <a:round/>
              <a:headEnd/>
              <a:tailEnd/>
            </a:ln>
          </p:spPr>
          <p:txBody>
            <a:bodyPr/>
            <a:lstStyle/>
            <a:p>
              <a:endParaRPr lang="it-IT"/>
            </a:p>
          </p:txBody>
        </p:sp>
        <p:sp>
          <p:nvSpPr>
            <p:cNvPr id="22427" name="Rectangle 151"/>
            <p:cNvSpPr>
              <a:spLocks noChangeArrowheads="1"/>
            </p:cNvSpPr>
            <p:nvPr/>
          </p:nvSpPr>
          <p:spPr bwMode="auto">
            <a:xfrm>
              <a:off x="2987" y="2160"/>
              <a:ext cx="28" cy="24"/>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428" name="Freeform 152"/>
            <p:cNvSpPr>
              <a:spLocks/>
            </p:cNvSpPr>
            <p:nvPr/>
          </p:nvSpPr>
          <p:spPr bwMode="auto">
            <a:xfrm>
              <a:off x="2969" y="2111"/>
              <a:ext cx="64" cy="58"/>
            </a:xfrm>
            <a:custGeom>
              <a:avLst/>
              <a:gdLst>
                <a:gd name="T0" fmla="*/ 2147483647 w 14"/>
                <a:gd name="T1" fmla="*/ 0 h 12"/>
                <a:gd name="T2" fmla="*/ 0 w 14"/>
                <a:gd name="T3" fmla="*/ 2147483647 h 12"/>
                <a:gd name="T4" fmla="*/ 0 w 14"/>
                <a:gd name="T5" fmla="*/ 2147483647 h 12"/>
                <a:gd name="T6" fmla="*/ 2147483647 w 14"/>
                <a:gd name="T7" fmla="*/ 2147483647 h 12"/>
                <a:gd name="T8" fmla="*/ 2147483647 w 14"/>
                <a:gd name="T9" fmla="*/ 2147483647 h 12"/>
                <a:gd name="T10" fmla="*/ 2147483647 w 14"/>
                <a:gd name="T11" fmla="*/ 2147483647 h 12"/>
                <a:gd name="T12" fmla="*/ 2147483647 w 14"/>
                <a:gd name="T13" fmla="*/ 2147483647 h 12"/>
                <a:gd name="T14" fmla="*/ 2147483647 w 14"/>
                <a:gd name="T15" fmla="*/ 0 h 12"/>
                <a:gd name="T16" fmla="*/ 2147483647 w 14"/>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2"/>
                <a:gd name="T29" fmla="*/ 14 w 14"/>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2">
                  <a:moveTo>
                    <a:pt x="1" y="0"/>
                  </a:moveTo>
                  <a:cubicBezTo>
                    <a:pt x="1" y="0"/>
                    <a:pt x="0" y="0"/>
                    <a:pt x="0" y="1"/>
                  </a:cubicBezTo>
                  <a:lnTo>
                    <a:pt x="0" y="11"/>
                  </a:lnTo>
                  <a:cubicBezTo>
                    <a:pt x="0" y="12"/>
                    <a:pt x="1" y="12"/>
                    <a:pt x="1" y="12"/>
                  </a:cubicBezTo>
                  <a:lnTo>
                    <a:pt x="13" y="12"/>
                  </a:lnTo>
                  <a:cubicBezTo>
                    <a:pt x="14" y="12"/>
                    <a:pt x="14" y="12"/>
                    <a:pt x="14" y="11"/>
                  </a:cubicBezTo>
                  <a:lnTo>
                    <a:pt x="14" y="1"/>
                  </a:lnTo>
                  <a:cubicBezTo>
                    <a:pt x="14" y="0"/>
                    <a:pt x="14" y="0"/>
                    <a:pt x="13" y="0"/>
                  </a:cubicBezTo>
                  <a:lnTo>
                    <a:pt x="1" y="0"/>
                  </a:lnTo>
                  <a:close/>
                </a:path>
              </a:pathLst>
            </a:custGeom>
            <a:solidFill>
              <a:srgbClr val="C0C0C0"/>
            </a:solidFill>
            <a:ln w="6350" cap="rnd">
              <a:solidFill>
                <a:srgbClr val="000000"/>
              </a:solidFill>
              <a:round/>
              <a:headEnd/>
              <a:tailEnd/>
            </a:ln>
          </p:spPr>
          <p:txBody>
            <a:bodyPr/>
            <a:lstStyle/>
            <a:p>
              <a:endParaRPr lang="it-IT"/>
            </a:p>
          </p:txBody>
        </p:sp>
        <p:sp>
          <p:nvSpPr>
            <p:cNvPr id="22429" name="Rectangle 153"/>
            <p:cNvSpPr>
              <a:spLocks noChangeArrowheads="1"/>
            </p:cNvSpPr>
            <p:nvPr/>
          </p:nvSpPr>
          <p:spPr bwMode="auto">
            <a:xfrm>
              <a:off x="2987" y="2111"/>
              <a:ext cx="28" cy="63"/>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grpSp>
      <p:grpSp>
        <p:nvGrpSpPr>
          <p:cNvPr id="21638" name="Group 154"/>
          <p:cNvGrpSpPr>
            <a:grpSpLocks/>
          </p:cNvGrpSpPr>
          <p:nvPr/>
        </p:nvGrpSpPr>
        <p:grpSpPr bwMode="auto">
          <a:xfrm>
            <a:off x="4438650" y="3635375"/>
            <a:ext cx="103188" cy="169863"/>
            <a:chOff x="3170" y="2111"/>
            <a:chExt cx="65" cy="107"/>
          </a:xfrm>
        </p:grpSpPr>
        <p:sp>
          <p:nvSpPr>
            <p:cNvPr id="22422" name="Freeform 155"/>
            <p:cNvSpPr>
              <a:spLocks/>
            </p:cNvSpPr>
            <p:nvPr/>
          </p:nvSpPr>
          <p:spPr bwMode="auto">
            <a:xfrm>
              <a:off x="3170" y="2184"/>
              <a:ext cx="65" cy="34"/>
            </a:xfrm>
            <a:custGeom>
              <a:avLst/>
              <a:gdLst>
                <a:gd name="T0" fmla="*/ 2147483647 w 14"/>
                <a:gd name="T1" fmla="*/ 0 h 7"/>
                <a:gd name="T2" fmla="*/ 0 w 14"/>
                <a:gd name="T3" fmla="*/ 2147483647 h 7"/>
                <a:gd name="T4" fmla="*/ 0 w 14"/>
                <a:gd name="T5" fmla="*/ 2147483647 h 7"/>
                <a:gd name="T6" fmla="*/ 2147483647 w 14"/>
                <a:gd name="T7" fmla="*/ 2147483647 h 7"/>
                <a:gd name="T8" fmla="*/ 2147483647 w 14"/>
                <a:gd name="T9" fmla="*/ 2147483647 h 7"/>
                <a:gd name="T10" fmla="*/ 2147483647 w 14"/>
                <a:gd name="T11" fmla="*/ 2147483647 h 7"/>
                <a:gd name="T12" fmla="*/ 2147483647 w 14"/>
                <a:gd name="T13" fmla="*/ 2147483647 h 7"/>
                <a:gd name="T14" fmla="*/ 2147483647 w 14"/>
                <a:gd name="T15" fmla="*/ 0 h 7"/>
                <a:gd name="T16" fmla="*/ 2147483647 w 14"/>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7"/>
                <a:gd name="T29" fmla="*/ 14 w 1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7">
                  <a:moveTo>
                    <a:pt x="1" y="0"/>
                  </a:moveTo>
                  <a:cubicBezTo>
                    <a:pt x="1" y="0"/>
                    <a:pt x="0" y="0"/>
                    <a:pt x="0" y="1"/>
                  </a:cubicBezTo>
                  <a:lnTo>
                    <a:pt x="0" y="6"/>
                  </a:lnTo>
                  <a:cubicBezTo>
                    <a:pt x="0" y="6"/>
                    <a:pt x="1" y="7"/>
                    <a:pt x="1" y="7"/>
                  </a:cubicBezTo>
                  <a:lnTo>
                    <a:pt x="13" y="7"/>
                  </a:lnTo>
                  <a:cubicBezTo>
                    <a:pt x="13" y="7"/>
                    <a:pt x="14" y="6"/>
                    <a:pt x="14" y="6"/>
                  </a:cubicBezTo>
                  <a:lnTo>
                    <a:pt x="14" y="1"/>
                  </a:lnTo>
                  <a:cubicBezTo>
                    <a:pt x="14" y="0"/>
                    <a:pt x="13" y="0"/>
                    <a:pt x="13" y="0"/>
                  </a:cubicBezTo>
                  <a:lnTo>
                    <a:pt x="1" y="0"/>
                  </a:lnTo>
                  <a:close/>
                </a:path>
              </a:pathLst>
            </a:custGeom>
            <a:solidFill>
              <a:srgbClr val="C0C0C0"/>
            </a:solidFill>
            <a:ln w="6350" cap="rnd">
              <a:solidFill>
                <a:srgbClr val="000000"/>
              </a:solidFill>
              <a:round/>
              <a:headEnd/>
              <a:tailEnd/>
            </a:ln>
          </p:spPr>
          <p:txBody>
            <a:bodyPr/>
            <a:lstStyle/>
            <a:p>
              <a:endParaRPr lang="it-IT"/>
            </a:p>
          </p:txBody>
        </p:sp>
        <p:sp>
          <p:nvSpPr>
            <p:cNvPr id="22423" name="Rectangle 156"/>
            <p:cNvSpPr>
              <a:spLocks noChangeArrowheads="1"/>
            </p:cNvSpPr>
            <p:nvPr/>
          </p:nvSpPr>
          <p:spPr bwMode="auto">
            <a:xfrm>
              <a:off x="3189" y="2160"/>
              <a:ext cx="27" cy="24"/>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424" name="Freeform 157"/>
            <p:cNvSpPr>
              <a:spLocks/>
            </p:cNvSpPr>
            <p:nvPr/>
          </p:nvSpPr>
          <p:spPr bwMode="auto">
            <a:xfrm>
              <a:off x="3170" y="2111"/>
              <a:ext cx="65" cy="58"/>
            </a:xfrm>
            <a:custGeom>
              <a:avLst/>
              <a:gdLst>
                <a:gd name="T0" fmla="*/ 2147483647 w 14"/>
                <a:gd name="T1" fmla="*/ 0 h 12"/>
                <a:gd name="T2" fmla="*/ 0 w 14"/>
                <a:gd name="T3" fmla="*/ 2147483647 h 12"/>
                <a:gd name="T4" fmla="*/ 0 w 14"/>
                <a:gd name="T5" fmla="*/ 2147483647 h 12"/>
                <a:gd name="T6" fmla="*/ 2147483647 w 14"/>
                <a:gd name="T7" fmla="*/ 2147483647 h 12"/>
                <a:gd name="T8" fmla="*/ 2147483647 w 14"/>
                <a:gd name="T9" fmla="*/ 2147483647 h 12"/>
                <a:gd name="T10" fmla="*/ 2147483647 w 14"/>
                <a:gd name="T11" fmla="*/ 2147483647 h 12"/>
                <a:gd name="T12" fmla="*/ 2147483647 w 14"/>
                <a:gd name="T13" fmla="*/ 2147483647 h 12"/>
                <a:gd name="T14" fmla="*/ 2147483647 w 14"/>
                <a:gd name="T15" fmla="*/ 0 h 12"/>
                <a:gd name="T16" fmla="*/ 2147483647 w 14"/>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2"/>
                <a:gd name="T29" fmla="*/ 14 w 14"/>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2">
                  <a:moveTo>
                    <a:pt x="1" y="0"/>
                  </a:moveTo>
                  <a:cubicBezTo>
                    <a:pt x="0" y="0"/>
                    <a:pt x="0" y="0"/>
                    <a:pt x="0" y="1"/>
                  </a:cubicBezTo>
                  <a:lnTo>
                    <a:pt x="0" y="11"/>
                  </a:lnTo>
                  <a:cubicBezTo>
                    <a:pt x="0" y="12"/>
                    <a:pt x="0" y="12"/>
                    <a:pt x="1" y="12"/>
                  </a:cubicBezTo>
                  <a:lnTo>
                    <a:pt x="13" y="12"/>
                  </a:lnTo>
                  <a:cubicBezTo>
                    <a:pt x="13" y="12"/>
                    <a:pt x="14" y="12"/>
                    <a:pt x="14" y="11"/>
                  </a:cubicBezTo>
                  <a:lnTo>
                    <a:pt x="14" y="1"/>
                  </a:lnTo>
                  <a:cubicBezTo>
                    <a:pt x="14" y="0"/>
                    <a:pt x="13" y="0"/>
                    <a:pt x="13" y="0"/>
                  </a:cubicBezTo>
                  <a:lnTo>
                    <a:pt x="1" y="0"/>
                  </a:lnTo>
                  <a:close/>
                </a:path>
              </a:pathLst>
            </a:custGeom>
            <a:solidFill>
              <a:srgbClr val="C0C0C0"/>
            </a:solidFill>
            <a:ln w="6350" cap="rnd">
              <a:solidFill>
                <a:srgbClr val="000000"/>
              </a:solidFill>
              <a:round/>
              <a:headEnd/>
              <a:tailEnd/>
            </a:ln>
          </p:spPr>
          <p:txBody>
            <a:bodyPr/>
            <a:lstStyle/>
            <a:p>
              <a:endParaRPr lang="it-IT"/>
            </a:p>
          </p:txBody>
        </p:sp>
        <p:sp>
          <p:nvSpPr>
            <p:cNvPr id="22425" name="Rectangle 158"/>
            <p:cNvSpPr>
              <a:spLocks noChangeArrowheads="1"/>
            </p:cNvSpPr>
            <p:nvPr/>
          </p:nvSpPr>
          <p:spPr bwMode="auto">
            <a:xfrm>
              <a:off x="3189" y="2111"/>
              <a:ext cx="27" cy="63"/>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grpSp>
      <p:grpSp>
        <p:nvGrpSpPr>
          <p:cNvPr id="21639" name="Group 159"/>
          <p:cNvGrpSpPr>
            <a:grpSpLocks/>
          </p:cNvGrpSpPr>
          <p:nvPr/>
        </p:nvGrpSpPr>
        <p:grpSpPr bwMode="auto">
          <a:xfrm>
            <a:off x="4787900" y="3635375"/>
            <a:ext cx="101600" cy="169863"/>
            <a:chOff x="3390" y="2111"/>
            <a:chExt cx="64" cy="107"/>
          </a:xfrm>
        </p:grpSpPr>
        <p:sp>
          <p:nvSpPr>
            <p:cNvPr id="22418" name="Freeform 160"/>
            <p:cNvSpPr>
              <a:spLocks/>
            </p:cNvSpPr>
            <p:nvPr/>
          </p:nvSpPr>
          <p:spPr bwMode="auto">
            <a:xfrm>
              <a:off x="3390" y="2184"/>
              <a:ext cx="64" cy="34"/>
            </a:xfrm>
            <a:custGeom>
              <a:avLst/>
              <a:gdLst>
                <a:gd name="T0" fmla="*/ 2147483647 w 14"/>
                <a:gd name="T1" fmla="*/ 0 h 7"/>
                <a:gd name="T2" fmla="*/ 0 w 14"/>
                <a:gd name="T3" fmla="*/ 2147483647 h 7"/>
                <a:gd name="T4" fmla="*/ 0 w 14"/>
                <a:gd name="T5" fmla="*/ 2147483647 h 7"/>
                <a:gd name="T6" fmla="*/ 2147483647 w 14"/>
                <a:gd name="T7" fmla="*/ 2147483647 h 7"/>
                <a:gd name="T8" fmla="*/ 2147483647 w 14"/>
                <a:gd name="T9" fmla="*/ 2147483647 h 7"/>
                <a:gd name="T10" fmla="*/ 2147483647 w 14"/>
                <a:gd name="T11" fmla="*/ 2147483647 h 7"/>
                <a:gd name="T12" fmla="*/ 2147483647 w 14"/>
                <a:gd name="T13" fmla="*/ 2147483647 h 7"/>
                <a:gd name="T14" fmla="*/ 2147483647 w 14"/>
                <a:gd name="T15" fmla="*/ 0 h 7"/>
                <a:gd name="T16" fmla="*/ 2147483647 w 14"/>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7"/>
                <a:gd name="T29" fmla="*/ 14 w 1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7">
                  <a:moveTo>
                    <a:pt x="1" y="0"/>
                  </a:moveTo>
                  <a:cubicBezTo>
                    <a:pt x="1" y="0"/>
                    <a:pt x="0" y="0"/>
                    <a:pt x="0" y="1"/>
                  </a:cubicBezTo>
                  <a:lnTo>
                    <a:pt x="0" y="6"/>
                  </a:lnTo>
                  <a:cubicBezTo>
                    <a:pt x="0" y="6"/>
                    <a:pt x="1" y="7"/>
                    <a:pt x="1" y="7"/>
                  </a:cubicBezTo>
                  <a:lnTo>
                    <a:pt x="13" y="7"/>
                  </a:lnTo>
                  <a:cubicBezTo>
                    <a:pt x="13" y="7"/>
                    <a:pt x="14" y="6"/>
                    <a:pt x="14" y="6"/>
                  </a:cubicBezTo>
                  <a:lnTo>
                    <a:pt x="14" y="1"/>
                  </a:lnTo>
                  <a:cubicBezTo>
                    <a:pt x="14" y="0"/>
                    <a:pt x="13" y="0"/>
                    <a:pt x="13" y="0"/>
                  </a:cubicBezTo>
                  <a:lnTo>
                    <a:pt x="1" y="0"/>
                  </a:lnTo>
                  <a:close/>
                </a:path>
              </a:pathLst>
            </a:custGeom>
            <a:solidFill>
              <a:srgbClr val="C0C0C0"/>
            </a:solidFill>
            <a:ln w="6350" cap="rnd">
              <a:solidFill>
                <a:srgbClr val="000000"/>
              </a:solidFill>
              <a:round/>
              <a:headEnd/>
              <a:tailEnd/>
            </a:ln>
          </p:spPr>
          <p:txBody>
            <a:bodyPr/>
            <a:lstStyle/>
            <a:p>
              <a:endParaRPr lang="it-IT"/>
            </a:p>
          </p:txBody>
        </p:sp>
        <p:sp>
          <p:nvSpPr>
            <p:cNvPr id="22419" name="Rectangle 161"/>
            <p:cNvSpPr>
              <a:spLocks noChangeArrowheads="1"/>
            </p:cNvSpPr>
            <p:nvPr/>
          </p:nvSpPr>
          <p:spPr bwMode="auto">
            <a:xfrm>
              <a:off x="3408" y="2160"/>
              <a:ext cx="28" cy="24"/>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420" name="Freeform 162"/>
            <p:cNvSpPr>
              <a:spLocks/>
            </p:cNvSpPr>
            <p:nvPr/>
          </p:nvSpPr>
          <p:spPr bwMode="auto">
            <a:xfrm>
              <a:off x="3390" y="2111"/>
              <a:ext cx="64" cy="58"/>
            </a:xfrm>
            <a:custGeom>
              <a:avLst/>
              <a:gdLst>
                <a:gd name="T0" fmla="*/ 2147483647 w 14"/>
                <a:gd name="T1" fmla="*/ 0 h 12"/>
                <a:gd name="T2" fmla="*/ 0 w 14"/>
                <a:gd name="T3" fmla="*/ 2147483647 h 12"/>
                <a:gd name="T4" fmla="*/ 0 w 14"/>
                <a:gd name="T5" fmla="*/ 2147483647 h 12"/>
                <a:gd name="T6" fmla="*/ 2147483647 w 14"/>
                <a:gd name="T7" fmla="*/ 2147483647 h 12"/>
                <a:gd name="T8" fmla="*/ 2147483647 w 14"/>
                <a:gd name="T9" fmla="*/ 2147483647 h 12"/>
                <a:gd name="T10" fmla="*/ 2147483647 w 14"/>
                <a:gd name="T11" fmla="*/ 2147483647 h 12"/>
                <a:gd name="T12" fmla="*/ 2147483647 w 14"/>
                <a:gd name="T13" fmla="*/ 2147483647 h 12"/>
                <a:gd name="T14" fmla="*/ 2147483647 w 14"/>
                <a:gd name="T15" fmla="*/ 0 h 12"/>
                <a:gd name="T16" fmla="*/ 2147483647 w 14"/>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2"/>
                <a:gd name="T29" fmla="*/ 14 w 14"/>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2">
                  <a:moveTo>
                    <a:pt x="1" y="0"/>
                  </a:moveTo>
                  <a:cubicBezTo>
                    <a:pt x="0" y="0"/>
                    <a:pt x="0" y="0"/>
                    <a:pt x="0" y="1"/>
                  </a:cubicBezTo>
                  <a:lnTo>
                    <a:pt x="0" y="11"/>
                  </a:lnTo>
                  <a:cubicBezTo>
                    <a:pt x="0" y="12"/>
                    <a:pt x="0" y="12"/>
                    <a:pt x="1" y="12"/>
                  </a:cubicBezTo>
                  <a:lnTo>
                    <a:pt x="13" y="12"/>
                  </a:lnTo>
                  <a:cubicBezTo>
                    <a:pt x="13" y="12"/>
                    <a:pt x="14" y="12"/>
                    <a:pt x="14" y="11"/>
                  </a:cubicBezTo>
                  <a:lnTo>
                    <a:pt x="14" y="1"/>
                  </a:lnTo>
                  <a:cubicBezTo>
                    <a:pt x="14" y="0"/>
                    <a:pt x="13" y="0"/>
                    <a:pt x="13" y="0"/>
                  </a:cubicBezTo>
                  <a:lnTo>
                    <a:pt x="1" y="0"/>
                  </a:lnTo>
                  <a:close/>
                </a:path>
              </a:pathLst>
            </a:custGeom>
            <a:solidFill>
              <a:srgbClr val="C0C0C0"/>
            </a:solidFill>
            <a:ln w="6350" cap="rnd">
              <a:solidFill>
                <a:srgbClr val="000000"/>
              </a:solidFill>
              <a:round/>
              <a:headEnd/>
              <a:tailEnd/>
            </a:ln>
          </p:spPr>
          <p:txBody>
            <a:bodyPr/>
            <a:lstStyle/>
            <a:p>
              <a:endParaRPr lang="it-IT"/>
            </a:p>
          </p:txBody>
        </p:sp>
        <p:sp>
          <p:nvSpPr>
            <p:cNvPr id="22421" name="Rectangle 163"/>
            <p:cNvSpPr>
              <a:spLocks noChangeArrowheads="1"/>
            </p:cNvSpPr>
            <p:nvPr/>
          </p:nvSpPr>
          <p:spPr bwMode="auto">
            <a:xfrm>
              <a:off x="3408" y="2111"/>
              <a:ext cx="28" cy="63"/>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grpSp>
      <p:grpSp>
        <p:nvGrpSpPr>
          <p:cNvPr id="21640" name="Group 164"/>
          <p:cNvGrpSpPr>
            <a:grpSpLocks/>
          </p:cNvGrpSpPr>
          <p:nvPr/>
        </p:nvGrpSpPr>
        <p:grpSpPr bwMode="auto">
          <a:xfrm>
            <a:off x="5122863" y="3635375"/>
            <a:ext cx="101600" cy="169863"/>
            <a:chOff x="3601" y="2111"/>
            <a:chExt cx="64" cy="107"/>
          </a:xfrm>
        </p:grpSpPr>
        <p:sp>
          <p:nvSpPr>
            <p:cNvPr id="22414" name="Freeform 165"/>
            <p:cNvSpPr>
              <a:spLocks/>
            </p:cNvSpPr>
            <p:nvPr/>
          </p:nvSpPr>
          <p:spPr bwMode="auto">
            <a:xfrm>
              <a:off x="3601" y="2184"/>
              <a:ext cx="64" cy="34"/>
            </a:xfrm>
            <a:custGeom>
              <a:avLst/>
              <a:gdLst>
                <a:gd name="T0" fmla="*/ 2147483647 w 14"/>
                <a:gd name="T1" fmla="*/ 0 h 7"/>
                <a:gd name="T2" fmla="*/ 0 w 14"/>
                <a:gd name="T3" fmla="*/ 2147483647 h 7"/>
                <a:gd name="T4" fmla="*/ 0 w 14"/>
                <a:gd name="T5" fmla="*/ 2147483647 h 7"/>
                <a:gd name="T6" fmla="*/ 2147483647 w 14"/>
                <a:gd name="T7" fmla="*/ 2147483647 h 7"/>
                <a:gd name="T8" fmla="*/ 2147483647 w 14"/>
                <a:gd name="T9" fmla="*/ 2147483647 h 7"/>
                <a:gd name="T10" fmla="*/ 2147483647 w 14"/>
                <a:gd name="T11" fmla="*/ 2147483647 h 7"/>
                <a:gd name="T12" fmla="*/ 2147483647 w 14"/>
                <a:gd name="T13" fmla="*/ 2147483647 h 7"/>
                <a:gd name="T14" fmla="*/ 2147483647 w 14"/>
                <a:gd name="T15" fmla="*/ 0 h 7"/>
                <a:gd name="T16" fmla="*/ 2147483647 w 14"/>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7"/>
                <a:gd name="T29" fmla="*/ 14 w 1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7">
                  <a:moveTo>
                    <a:pt x="1" y="0"/>
                  </a:moveTo>
                  <a:cubicBezTo>
                    <a:pt x="1" y="0"/>
                    <a:pt x="0" y="0"/>
                    <a:pt x="0" y="1"/>
                  </a:cubicBezTo>
                  <a:lnTo>
                    <a:pt x="0" y="6"/>
                  </a:lnTo>
                  <a:cubicBezTo>
                    <a:pt x="0" y="6"/>
                    <a:pt x="1" y="7"/>
                    <a:pt x="1" y="7"/>
                  </a:cubicBezTo>
                  <a:lnTo>
                    <a:pt x="13" y="7"/>
                  </a:lnTo>
                  <a:cubicBezTo>
                    <a:pt x="13" y="7"/>
                    <a:pt x="14" y="6"/>
                    <a:pt x="14" y="6"/>
                  </a:cubicBezTo>
                  <a:lnTo>
                    <a:pt x="14" y="1"/>
                  </a:lnTo>
                  <a:cubicBezTo>
                    <a:pt x="14" y="0"/>
                    <a:pt x="13" y="0"/>
                    <a:pt x="13" y="0"/>
                  </a:cubicBezTo>
                  <a:lnTo>
                    <a:pt x="1" y="0"/>
                  </a:lnTo>
                  <a:close/>
                </a:path>
              </a:pathLst>
            </a:custGeom>
            <a:solidFill>
              <a:srgbClr val="C0C0C0"/>
            </a:solidFill>
            <a:ln w="6350" cap="rnd">
              <a:solidFill>
                <a:srgbClr val="000000"/>
              </a:solidFill>
              <a:round/>
              <a:headEnd/>
              <a:tailEnd/>
            </a:ln>
          </p:spPr>
          <p:txBody>
            <a:bodyPr/>
            <a:lstStyle/>
            <a:p>
              <a:endParaRPr lang="it-IT"/>
            </a:p>
          </p:txBody>
        </p:sp>
        <p:sp>
          <p:nvSpPr>
            <p:cNvPr id="22415" name="Rectangle 166"/>
            <p:cNvSpPr>
              <a:spLocks noChangeArrowheads="1"/>
            </p:cNvSpPr>
            <p:nvPr/>
          </p:nvSpPr>
          <p:spPr bwMode="auto">
            <a:xfrm>
              <a:off x="3619" y="2160"/>
              <a:ext cx="27" cy="24"/>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416" name="Freeform 167"/>
            <p:cNvSpPr>
              <a:spLocks/>
            </p:cNvSpPr>
            <p:nvPr/>
          </p:nvSpPr>
          <p:spPr bwMode="auto">
            <a:xfrm>
              <a:off x="3601" y="2111"/>
              <a:ext cx="64" cy="58"/>
            </a:xfrm>
            <a:custGeom>
              <a:avLst/>
              <a:gdLst>
                <a:gd name="T0" fmla="*/ 2147483647 w 14"/>
                <a:gd name="T1" fmla="*/ 0 h 12"/>
                <a:gd name="T2" fmla="*/ 0 w 14"/>
                <a:gd name="T3" fmla="*/ 2147483647 h 12"/>
                <a:gd name="T4" fmla="*/ 0 w 14"/>
                <a:gd name="T5" fmla="*/ 2147483647 h 12"/>
                <a:gd name="T6" fmla="*/ 2147483647 w 14"/>
                <a:gd name="T7" fmla="*/ 2147483647 h 12"/>
                <a:gd name="T8" fmla="*/ 2147483647 w 14"/>
                <a:gd name="T9" fmla="*/ 2147483647 h 12"/>
                <a:gd name="T10" fmla="*/ 2147483647 w 14"/>
                <a:gd name="T11" fmla="*/ 2147483647 h 12"/>
                <a:gd name="T12" fmla="*/ 2147483647 w 14"/>
                <a:gd name="T13" fmla="*/ 2147483647 h 12"/>
                <a:gd name="T14" fmla="*/ 2147483647 w 14"/>
                <a:gd name="T15" fmla="*/ 0 h 12"/>
                <a:gd name="T16" fmla="*/ 2147483647 w 14"/>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2"/>
                <a:gd name="T29" fmla="*/ 14 w 14"/>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2">
                  <a:moveTo>
                    <a:pt x="1" y="0"/>
                  </a:moveTo>
                  <a:cubicBezTo>
                    <a:pt x="0" y="0"/>
                    <a:pt x="0" y="0"/>
                    <a:pt x="0" y="1"/>
                  </a:cubicBezTo>
                  <a:lnTo>
                    <a:pt x="0" y="11"/>
                  </a:lnTo>
                  <a:cubicBezTo>
                    <a:pt x="0" y="12"/>
                    <a:pt x="0" y="12"/>
                    <a:pt x="1" y="12"/>
                  </a:cubicBezTo>
                  <a:lnTo>
                    <a:pt x="13" y="12"/>
                  </a:lnTo>
                  <a:cubicBezTo>
                    <a:pt x="13" y="12"/>
                    <a:pt x="14" y="12"/>
                    <a:pt x="14" y="11"/>
                  </a:cubicBezTo>
                  <a:lnTo>
                    <a:pt x="14" y="1"/>
                  </a:lnTo>
                  <a:cubicBezTo>
                    <a:pt x="14" y="0"/>
                    <a:pt x="13" y="0"/>
                    <a:pt x="13" y="0"/>
                  </a:cubicBezTo>
                  <a:lnTo>
                    <a:pt x="1" y="0"/>
                  </a:lnTo>
                  <a:close/>
                </a:path>
              </a:pathLst>
            </a:custGeom>
            <a:solidFill>
              <a:srgbClr val="C0C0C0"/>
            </a:solidFill>
            <a:ln w="6350" cap="rnd">
              <a:solidFill>
                <a:srgbClr val="000000"/>
              </a:solidFill>
              <a:round/>
              <a:headEnd/>
              <a:tailEnd/>
            </a:ln>
          </p:spPr>
          <p:txBody>
            <a:bodyPr/>
            <a:lstStyle/>
            <a:p>
              <a:endParaRPr lang="it-IT"/>
            </a:p>
          </p:txBody>
        </p:sp>
        <p:sp>
          <p:nvSpPr>
            <p:cNvPr id="22417" name="Rectangle 168"/>
            <p:cNvSpPr>
              <a:spLocks noChangeArrowheads="1"/>
            </p:cNvSpPr>
            <p:nvPr/>
          </p:nvSpPr>
          <p:spPr bwMode="auto">
            <a:xfrm>
              <a:off x="3619" y="2111"/>
              <a:ext cx="27" cy="63"/>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grpSp>
      <p:grpSp>
        <p:nvGrpSpPr>
          <p:cNvPr id="21641" name="Group 169"/>
          <p:cNvGrpSpPr>
            <a:grpSpLocks/>
          </p:cNvGrpSpPr>
          <p:nvPr/>
        </p:nvGrpSpPr>
        <p:grpSpPr bwMode="auto">
          <a:xfrm>
            <a:off x="5470525" y="3635375"/>
            <a:ext cx="101600" cy="169863"/>
            <a:chOff x="3820" y="2111"/>
            <a:chExt cx="64" cy="107"/>
          </a:xfrm>
        </p:grpSpPr>
        <p:sp>
          <p:nvSpPr>
            <p:cNvPr id="22410" name="Freeform 170"/>
            <p:cNvSpPr>
              <a:spLocks/>
            </p:cNvSpPr>
            <p:nvPr/>
          </p:nvSpPr>
          <p:spPr bwMode="auto">
            <a:xfrm>
              <a:off x="3820" y="2184"/>
              <a:ext cx="64" cy="34"/>
            </a:xfrm>
            <a:custGeom>
              <a:avLst/>
              <a:gdLst>
                <a:gd name="T0" fmla="*/ 2147483647 w 14"/>
                <a:gd name="T1" fmla="*/ 0 h 7"/>
                <a:gd name="T2" fmla="*/ 0 w 14"/>
                <a:gd name="T3" fmla="*/ 2147483647 h 7"/>
                <a:gd name="T4" fmla="*/ 0 w 14"/>
                <a:gd name="T5" fmla="*/ 2147483647 h 7"/>
                <a:gd name="T6" fmla="*/ 2147483647 w 14"/>
                <a:gd name="T7" fmla="*/ 2147483647 h 7"/>
                <a:gd name="T8" fmla="*/ 2147483647 w 14"/>
                <a:gd name="T9" fmla="*/ 2147483647 h 7"/>
                <a:gd name="T10" fmla="*/ 2147483647 w 14"/>
                <a:gd name="T11" fmla="*/ 2147483647 h 7"/>
                <a:gd name="T12" fmla="*/ 2147483647 w 14"/>
                <a:gd name="T13" fmla="*/ 2147483647 h 7"/>
                <a:gd name="T14" fmla="*/ 2147483647 w 14"/>
                <a:gd name="T15" fmla="*/ 0 h 7"/>
                <a:gd name="T16" fmla="*/ 2147483647 w 14"/>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7"/>
                <a:gd name="T29" fmla="*/ 14 w 1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7">
                  <a:moveTo>
                    <a:pt x="1" y="0"/>
                  </a:moveTo>
                  <a:cubicBezTo>
                    <a:pt x="1" y="0"/>
                    <a:pt x="0" y="1"/>
                    <a:pt x="0" y="1"/>
                  </a:cubicBezTo>
                  <a:lnTo>
                    <a:pt x="0" y="6"/>
                  </a:lnTo>
                  <a:cubicBezTo>
                    <a:pt x="0" y="7"/>
                    <a:pt x="1" y="7"/>
                    <a:pt x="1" y="7"/>
                  </a:cubicBezTo>
                  <a:lnTo>
                    <a:pt x="13" y="7"/>
                  </a:lnTo>
                  <a:cubicBezTo>
                    <a:pt x="13" y="7"/>
                    <a:pt x="14" y="7"/>
                    <a:pt x="14" y="6"/>
                  </a:cubicBezTo>
                  <a:lnTo>
                    <a:pt x="14" y="1"/>
                  </a:lnTo>
                  <a:cubicBezTo>
                    <a:pt x="14" y="1"/>
                    <a:pt x="13" y="0"/>
                    <a:pt x="13" y="0"/>
                  </a:cubicBezTo>
                  <a:lnTo>
                    <a:pt x="1" y="0"/>
                  </a:lnTo>
                  <a:close/>
                </a:path>
              </a:pathLst>
            </a:custGeom>
            <a:solidFill>
              <a:srgbClr val="C0C0C0"/>
            </a:solidFill>
            <a:ln w="6350" cap="rnd">
              <a:solidFill>
                <a:srgbClr val="000000"/>
              </a:solidFill>
              <a:round/>
              <a:headEnd/>
              <a:tailEnd/>
            </a:ln>
          </p:spPr>
          <p:txBody>
            <a:bodyPr/>
            <a:lstStyle/>
            <a:p>
              <a:endParaRPr lang="it-IT"/>
            </a:p>
          </p:txBody>
        </p:sp>
        <p:sp>
          <p:nvSpPr>
            <p:cNvPr id="22411" name="Rectangle 171"/>
            <p:cNvSpPr>
              <a:spLocks noChangeArrowheads="1"/>
            </p:cNvSpPr>
            <p:nvPr/>
          </p:nvSpPr>
          <p:spPr bwMode="auto">
            <a:xfrm>
              <a:off x="3839" y="2164"/>
              <a:ext cx="27" cy="20"/>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412" name="Freeform 172"/>
            <p:cNvSpPr>
              <a:spLocks/>
            </p:cNvSpPr>
            <p:nvPr/>
          </p:nvSpPr>
          <p:spPr bwMode="auto">
            <a:xfrm>
              <a:off x="3820" y="2111"/>
              <a:ext cx="64" cy="63"/>
            </a:xfrm>
            <a:custGeom>
              <a:avLst/>
              <a:gdLst>
                <a:gd name="T0" fmla="*/ 2147483647 w 14"/>
                <a:gd name="T1" fmla="*/ 0 h 13"/>
                <a:gd name="T2" fmla="*/ 0 w 14"/>
                <a:gd name="T3" fmla="*/ 2147483647 h 13"/>
                <a:gd name="T4" fmla="*/ 0 w 14"/>
                <a:gd name="T5" fmla="*/ 2147483647 h 13"/>
                <a:gd name="T6" fmla="*/ 2147483647 w 14"/>
                <a:gd name="T7" fmla="*/ 2147483647 h 13"/>
                <a:gd name="T8" fmla="*/ 2147483647 w 14"/>
                <a:gd name="T9" fmla="*/ 2147483647 h 13"/>
                <a:gd name="T10" fmla="*/ 2147483647 w 14"/>
                <a:gd name="T11" fmla="*/ 2147483647 h 13"/>
                <a:gd name="T12" fmla="*/ 2147483647 w 14"/>
                <a:gd name="T13" fmla="*/ 2147483647 h 13"/>
                <a:gd name="T14" fmla="*/ 2147483647 w 14"/>
                <a:gd name="T15" fmla="*/ 0 h 13"/>
                <a:gd name="T16" fmla="*/ 2147483647 w 14"/>
                <a:gd name="T17" fmla="*/ 0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3"/>
                <a:gd name="T29" fmla="*/ 14 w 14"/>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3">
                  <a:moveTo>
                    <a:pt x="1" y="0"/>
                  </a:moveTo>
                  <a:cubicBezTo>
                    <a:pt x="0" y="0"/>
                    <a:pt x="0" y="1"/>
                    <a:pt x="0" y="1"/>
                  </a:cubicBezTo>
                  <a:lnTo>
                    <a:pt x="0" y="12"/>
                  </a:lnTo>
                  <a:cubicBezTo>
                    <a:pt x="0" y="12"/>
                    <a:pt x="0" y="13"/>
                    <a:pt x="1" y="13"/>
                  </a:cubicBezTo>
                  <a:lnTo>
                    <a:pt x="13" y="13"/>
                  </a:lnTo>
                  <a:cubicBezTo>
                    <a:pt x="13" y="13"/>
                    <a:pt x="14" y="12"/>
                    <a:pt x="14" y="12"/>
                  </a:cubicBezTo>
                  <a:lnTo>
                    <a:pt x="14" y="1"/>
                  </a:lnTo>
                  <a:cubicBezTo>
                    <a:pt x="14" y="1"/>
                    <a:pt x="13" y="0"/>
                    <a:pt x="13" y="0"/>
                  </a:cubicBezTo>
                  <a:lnTo>
                    <a:pt x="1" y="0"/>
                  </a:lnTo>
                  <a:close/>
                </a:path>
              </a:pathLst>
            </a:custGeom>
            <a:solidFill>
              <a:srgbClr val="C0C0C0"/>
            </a:solidFill>
            <a:ln w="6350" cap="rnd">
              <a:solidFill>
                <a:srgbClr val="000000"/>
              </a:solidFill>
              <a:round/>
              <a:headEnd/>
              <a:tailEnd/>
            </a:ln>
          </p:spPr>
          <p:txBody>
            <a:bodyPr/>
            <a:lstStyle/>
            <a:p>
              <a:endParaRPr lang="it-IT"/>
            </a:p>
          </p:txBody>
        </p:sp>
        <p:sp>
          <p:nvSpPr>
            <p:cNvPr id="22413" name="Rectangle 173"/>
            <p:cNvSpPr>
              <a:spLocks noChangeArrowheads="1"/>
            </p:cNvSpPr>
            <p:nvPr/>
          </p:nvSpPr>
          <p:spPr bwMode="auto">
            <a:xfrm>
              <a:off x="3839" y="2111"/>
              <a:ext cx="27" cy="63"/>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grpSp>
      <p:grpSp>
        <p:nvGrpSpPr>
          <p:cNvPr id="21642" name="Group 174"/>
          <p:cNvGrpSpPr>
            <a:grpSpLocks/>
          </p:cNvGrpSpPr>
          <p:nvPr/>
        </p:nvGrpSpPr>
        <p:grpSpPr bwMode="auto">
          <a:xfrm>
            <a:off x="5819775" y="3635375"/>
            <a:ext cx="101600" cy="169863"/>
            <a:chOff x="4040" y="2111"/>
            <a:chExt cx="64" cy="107"/>
          </a:xfrm>
        </p:grpSpPr>
        <p:sp>
          <p:nvSpPr>
            <p:cNvPr id="22406" name="Freeform 175"/>
            <p:cNvSpPr>
              <a:spLocks/>
            </p:cNvSpPr>
            <p:nvPr/>
          </p:nvSpPr>
          <p:spPr bwMode="auto">
            <a:xfrm>
              <a:off x="4040" y="2184"/>
              <a:ext cx="64" cy="34"/>
            </a:xfrm>
            <a:custGeom>
              <a:avLst/>
              <a:gdLst>
                <a:gd name="T0" fmla="*/ 2147483647 w 14"/>
                <a:gd name="T1" fmla="*/ 0 h 7"/>
                <a:gd name="T2" fmla="*/ 0 w 14"/>
                <a:gd name="T3" fmla="*/ 2147483647 h 7"/>
                <a:gd name="T4" fmla="*/ 0 w 14"/>
                <a:gd name="T5" fmla="*/ 2147483647 h 7"/>
                <a:gd name="T6" fmla="*/ 2147483647 w 14"/>
                <a:gd name="T7" fmla="*/ 2147483647 h 7"/>
                <a:gd name="T8" fmla="*/ 2147483647 w 14"/>
                <a:gd name="T9" fmla="*/ 2147483647 h 7"/>
                <a:gd name="T10" fmla="*/ 2147483647 w 14"/>
                <a:gd name="T11" fmla="*/ 2147483647 h 7"/>
                <a:gd name="T12" fmla="*/ 2147483647 w 14"/>
                <a:gd name="T13" fmla="*/ 2147483647 h 7"/>
                <a:gd name="T14" fmla="*/ 2147483647 w 14"/>
                <a:gd name="T15" fmla="*/ 0 h 7"/>
                <a:gd name="T16" fmla="*/ 2147483647 w 14"/>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7"/>
                <a:gd name="T29" fmla="*/ 14 w 1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7">
                  <a:moveTo>
                    <a:pt x="1" y="0"/>
                  </a:moveTo>
                  <a:cubicBezTo>
                    <a:pt x="1" y="0"/>
                    <a:pt x="0" y="1"/>
                    <a:pt x="0" y="1"/>
                  </a:cubicBezTo>
                  <a:lnTo>
                    <a:pt x="0" y="6"/>
                  </a:lnTo>
                  <a:cubicBezTo>
                    <a:pt x="0" y="7"/>
                    <a:pt x="1" y="7"/>
                    <a:pt x="1" y="7"/>
                  </a:cubicBezTo>
                  <a:lnTo>
                    <a:pt x="13" y="7"/>
                  </a:lnTo>
                  <a:cubicBezTo>
                    <a:pt x="13" y="7"/>
                    <a:pt x="14" y="7"/>
                    <a:pt x="14" y="6"/>
                  </a:cubicBezTo>
                  <a:lnTo>
                    <a:pt x="14" y="1"/>
                  </a:lnTo>
                  <a:cubicBezTo>
                    <a:pt x="14" y="1"/>
                    <a:pt x="13" y="0"/>
                    <a:pt x="13" y="0"/>
                  </a:cubicBezTo>
                  <a:lnTo>
                    <a:pt x="1" y="0"/>
                  </a:lnTo>
                  <a:close/>
                </a:path>
              </a:pathLst>
            </a:custGeom>
            <a:solidFill>
              <a:srgbClr val="C0C0C0"/>
            </a:solidFill>
            <a:ln w="6350" cap="rnd">
              <a:solidFill>
                <a:srgbClr val="000000"/>
              </a:solidFill>
              <a:round/>
              <a:headEnd/>
              <a:tailEnd/>
            </a:ln>
          </p:spPr>
          <p:txBody>
            <a:bodyPr/>
            <a:lstStyle/>
            <a:p>
              <a:endParaRPr lang="it-IT"/>
            </a:p>
          </p:txBody>
        </p:sp>
        <p:sp>
          <p:nvSpPr>
            <p:cNvPr id="22407" name="Rectangle 176"/>
            <p:cNvSpPr>
              <a:spLocks noChangeArrowheads="1"/>
            </p:cNvSpPr>
            <p:nvPr/>
          </p:nvSpPr>
          <p:spPr bwMode="auto">
            <a:xfrm>
              <a:off x="4058" y="2164"/>
              <a:ext cx="28" cy="20"/>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408" name="Freeform 177"/>
            <p:cNvSpPr>
              <a:spLocks/>
            </p:cNvSpPr>
            <p:nvPr/>
          </p:nvSpPr>
          <p:spPr bwMode="auto">
            <a:xfrm>
              <a:off x="4040" y="2111"/>
              <a:ext cx="64" cy="63"/>
            </a:xfrm>
            <a:custGeom>
              <a:avLst/>
              <a:gdLst>
                <a:gd name="T0" fmla="*/ 2147483647 w 14"/>
                <a:gd name="T1" fmla="*/ 0 h 13"/>
                <a:gd name="T2" fmla="*/ 0 w 14"/>
                <a:gd name="T3" fmla="*/ 2147483647 h 13"/>
                <a:gd name="T4" fmla="*/ 0 w 14"/>
                <a:gd name="T5" fmla="*/ 2147483647 h 13"/>
                <a:gd name="T6" fmla="*/ 2147483647 w 14"/>
                <a:gd name="T7" fmla="*/ 2147483647 h 13"/>
                <a:gd name="T8" fmla="*/ 2147483647 w 14"/>
                <a:gd name="T9" fmla="*/ 2147483647 h 13"/>
                <a:gd name="T10" fmla="*/ 2147483647 w 14"/>
                <a:gd name="T11" fmla="*/ 2147483647 h 13"/>
                <a:gd name="T12" fmla="*/ 2147483647 w 14"/>
                <a:gd name="T13" fmla="*/ 2147483647 h 13"/>
                <a:gd name="T14" fmla="*/ 2147483647 w 14"/>
                <a:gd name="T15" fmla="*/ 0 h 13"/>
                <a:gd name="T16" fmla="*/ 2147483647 w 14"/>
                <a:gd name="T17" fmla="*/ 0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3"/>
                <a:gd name="T29" fmla="*/ 14 w 14"/>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3">
                  <a:moveTo>
                    <a:pt x="1" y="0"/>
                  </a:moveTo>
                  <a:cubicBezTo>
                    <a:pt x="0" y="0"/>
                    <a:pt x="0" y="1"/>
                    <a:pt x="0" y="1"/>
                  </a:cubicBezTo>
                  <a:lnTo>
                    <a:pt x="0" y="12"/>
                  </a:lnTo>
                  <a:cubicBezTo>
                    <a:pt x="0" y="12"/>
                    <a:pt x="0" y="13"/>
                    <a:pt x="1" y="13"/>
                  </a:cubicBezTo>
                  <a:lnTo>
                    <a:pt x="13" y="13"/>
                  </a:lnTo>
                  <a:cubicBezTo>
                    <a:pt x="13" y="13"/>
                    <a:pt x="14" y="12"/>
                    <a:pt x="14" y="12"/>
                  </a:cubicBezTo>
                  <a:lnTo>
                    <a:pt x="14" y="1"/>
                  </a:lnTo>
                  <a:cubicBezTo>
                    <a:pt x="14" y="1"/>
                    <a:pt x="13" y="0"/>
                    <a:pt x="13" y="0"/>
                  </a:cubicBezTo>
                  <a:lnTo>
                    <a:pt x="1" y="0"/>
                  </a:lnTo>
                  <a:close/>
                </a:path>
              </a:pathLst>
            </a:custGeom>
            <a:solidFill>
              <a:srgbClr val="C0C0C0"/>
            </a:solidFill>
            <a:ln w="6350" cap="rnd">
              <a:solidFill>
                <a:srgbClr val="000000"/>
              </a:solidFill>
              <a:round/>
              <a:headEnd/>
              <a:tailEnd/>
            </a:ln>
          </p:spPr>
          <p:txBody>
            <a:bodyPr/>
            <a:lstStyle/>
            <a:p>
              <a:endParaRPr lang="it-IT"/>
            </a:p>
          </p:txBody>
        </p:sp>
        <p:sp>
          <p:nvSpPr>
            <p:cNvPr id="22409" name="Rectangle 178"/>
            <p:cNvSpPr>
              <a:spLocks noChangeArrowheads="1"/>
            </p:cNvSpPr>
            <p:nvPr/>
          </p:nvSpPr>
          <p:spPr bwMode="auto">
            <a:xfrm>
              <a:off x="4058" y="2111"/>
              <a:ext cx="28" cy="63"/>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grpSp>
      <p:grpSp>
        <p:nvGrpSpPr>
          <p:cNvPr id="21643" name="Group 179"/>
          <p:cNvGrpSpPr>
            <a:grpSpLocks/>
          </p:cNvGrpSpPr>
          <p:nvPr/>
        </p:nvGrpSpPr>
        <p:grpSpPr bwMode="auto">
          <a:xfrm>
            <a:off x="6183313" y="3635375"/>
            <a:ext cx="101600" cy="169863"/>
            <a:chOff x="4269" y="2111"/>
            <a:chExt cx="64" cy="107"/>
          </a:xfrm>
        </p:grpSpPr>
        <p:sp>
          <p:nvSpPr>
            <p:cNvPr id="22402" name="Freeform 180"/>
            <p:cNvSpPr>
              <a:spLocks/>
            </p:cNvSpPr>
            <p:nvPr/>
          </p:nvSpPr>
          <p:spPr bwMode="auto">
            <a:xfrm>
              <a:off x="4269" y="2184"/>
              <a:ext cx="64" cy="34"/>
            </a:xfrm>
            <a:custGeom>
              <a:avLst/>
              <a:gdLst>
                <a:gd name="T0" fmla="*/ 2147483647 w 14"/>
                <a:gd name="T1" fmla="*/ 0 h 7"/>
                <a:gd name="T2" fmla="*/ 0 w 14"/>
                <a:gd name="T3" fmla="*/ 2147483647 h 7"/>
                <a:gd name="T4" fmla="*/ 0 w 14"/>
                <a:gd name="T5" fmla="*/ 2147483647 h 7"/>
                <a:gd name="T6" fmla="*/ 2147483647 w 14"/>
                <a:gd name="T7" fmla="*/ 2147483647 h 7"/>
                <a:gd name="T8" fmla="*/ 2147483647 w 14"/>
                <a:gd name="T9" fmla="*/ 2147483647 h 7"/>
                <a:gd name="T10" fmla="*/ 2147483647 w 14"/>
                <a:gd name="T11" fmla="*/ 2147483647 h 7"/>
                <a:gd name="T12" fmla="*/ 2147483647 w 14"/>
                <a:gd name="T13" fmla="*/ 2147483647 h 7"/>
                <a:gd name="T14" fmla="*/ 2147483647 w 14"/>
                <a:gd name="T15" fmla="*/ 0 h 7"/>
                <a:gd name="T16" fmla="*/ 2147483647 w 14"/>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7"/>
                <a:gd name="T29" fmla="*/ 14 w 1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7">
                  <a:moveTo>
                    <a:pt x="1" y="0"/>
                  </a:moveTo>
                  <a:cubicBezTo>
                    <a:pt x="0" y="0"/>
                    <a:pt x="0" y="0"/>
                    <a:pt x="0" y="1"/>
                  </a:cubicBezTo>
                  <a:lnTo>
                    <a:pt x="0" y="6"/>
                  </a:lnTo>
                  <a:cubicBezTo>
                    <a:pt x="0" y="6"/>
                    <a:pt x="0" y="7"/>
                    <a:pt x="1" y="7"/>
                  </a:cubicBezTo>
                  <a:lnTo>
                    <a:pt x="12" y="7"/>
                  </a:lnTo>
                  <a:cubicBezTo>
                    <a:pt x="13" y="7"/>
                    <a:pt x="14" y="6"/>
                    <a:pt x="14" y="6"/>
                  </a:cubicBezTo>
                  <a:lnTo>
                    <a:pt x="14" y="1"/>
                  </a:lnTo>
                  <a:cubicBezTo>
                    <a:pt x="14" y="0"/>
                    <a:pt x="13" y="0"/>
                    <a:pt x="12" y="0"/>
                  </a:cubicBezTo>
                  <a:lnTo>
                    <a:pt x="1" y="0"/>
                  </a:lnTo>
                  <a:close/>
                </a:path>
              </a:pathLst>
            </a:custGeom>
            <a:solidFill>
              <a:srgbClr val="C0C0C0"/>
            </a:solidFill>
            <a:ln w="6350" cap="rnd">
              <a:solidFill>
                <a:srgbClr val="000000"/>
              </a:solidFill>
              <a:round/>
              <a:headEnd/>
              <a:tailEnd/>
            </a:ln>
          </p:spPr>
          <p:txBody>
            <a:bodyPr/>
            <a:lstStyle/>
            <a:p>
              <a:endParaRPr lang="it-IT"/>
            </a:p>
          </p:txBody>
        </p:sp>
        <p:sp>
          <p:nvSpPr>
            <p:cNvPr id="22403" name="Rectangle 181"/>
            <p:cNvSpPr>
              <a:spLocks noChangeArrowheads="1"/>
            </p:cNvSpPr>
            <p:nvPr/>
          </p:nvSpPr>
          <p:spPr bwMode="auto">
            <a:xfrm>
              <a:off x="4287" y="2160"/>
              <a:ext cx="28" cy="24"/>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404" name="Freeform 182"/>
            <p:cNvSpPr>
              <a:spLocks/>
            </p:cNvSpPr>
            <p:nvPr/>
          </p:nvSpPr>
          <p:spPr bwMode="auto">
            <a:xfrm>
              <a:off x="4269" y="2111"/>
              <a:ext cx="64" cy="58"/>
            </a:xfrm>
            <a:custGeom>
              <a:avLst/>
              <a:gdLst>
                <a:gd name="T0" fmla="*/ 2147483647 w 14"/>
                <a:gd name="T1" fmla="*/ 0 h 12"/>
                <a:gd name="T2" fmla="*/ 0 w 14"/>
                <a:gd name="T3" fmla="*/ 2147483647 h 12"/>
                <a:gd name="T4" fmla="*/ 0 w 14"/>
                <a:gd name="T5" fmla="*/ 2147483647 h 12"/>
                <a:gd name="T6" fmla="*/ 2147483647 w 14"/>
                <a:gd name="T7" fmla="*/ 2147483647 h 12"/>
                <a:gd name="T8" fmla="*/ 2147483647 w 14"/>
                <a:gd name="T9" fmla="*/ 2147483647 h 12"/>
                <a:gd name="T10" fmla="*/ 2147483647 w 14"/>
                <a:gd name="T11" fmla="*/ 2147483647 h 12"/>
                <a:gd name="T12" fmla="*/ 2147483647 w 14"/>
                <a:gd name="T13" fmla="*/ 2147483647 h 12"/>
                <a:gd name="T14" fmla="*/ 2147483647 w 14"/>
                <a:gd name="T15" fmla="*/ 0 h 12"/>
                <a:gd name="T16" fmla="*/ 2147483647 w 14"/>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2"/>
                <a:gd name="T29" fmla="*/ 14 w 14"/>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2">
                  <a:moveTo>
                    <a:pt x="1" y="0"/>
                  </a:moveTo>
                  <a:cubicBezTo>
                    <a:pt x="0" y="0"/>
                    <a:pt x="0" y="0"/>
                    <a:pt x="0" y="1"/>
                  </a:cubicBezTo>
                  <a:lnTo>
                    <a:pt x="0" y="11"/>
                  </a:lnTo>
                  <a:cubicBezTo>
                    <a:pt x="0" y="12"/>
                    <a:pt x="0" y="12"/>
                    <a:pt x="1" y="12"/>
                  </a:cubicBezTo>
                  <a:lnTo>
                    <a:pt x="13" y="12"/>
                  </a:lnTo>
                  <a:cubicBezTo>
                    <a:pt x="13" y="12"/>
                    <a:pt x="14" y="12"/>
                    <a:pt x="14" y="11"/>
                  </a:cubicBezTo>
                  <a:lnTo>
                    <a:pt x="14" y="1"/>
                  </a:lnTo>
                  <a:cubicBezTo>
                    <a:pt x="14" y="0"/>
                    <a:pt x="13" y="0"/>
                    <a:pt x="13" y="0"/>
                  </a:cubicBezTo>
                  <a:lnTo>
                    <a:pt x="1" y="0"/>
                  </a:lnTo>
                  <a:close/>
                </a:path>
              </a:pathLst>
            </a:custGeom>
            <a:solidFill>
              <a:srgbClr val="C0C0C0"/>
            </a:solidFill>
            <a:ln w="6350" cap="rnd">
              <a:solidFill>
                <a:srgbClr val="000000"/>
              </a:solidFill>
              <a:round/>
              <a:headEnd/>
              <a:tailEnd/>
            </a:ln>
          </p:spPr>
          <p:txBody>
            <a:bodyPr/>
            <a:lstStyle/>
            <a:p>
              <a:endParaRPr lang="it-IT"/>
            </a:p>
          </p:txBody>
        </p:sp>
        <p:sp>
          <p:nvSpPr>
            <p:cNvPr id="22405" name="Rectangle 183"/>
            <p:cNvSpPr>
              <a:spLocks noChangeArrowheads="1"/>
            </p:cNvSpPr>
            <p:nvPr/>
          </p:nvSpPr>
          <p:spPr bwMode="auto">
            <a:xfrm>
              <a:off x="4287" y="2111"/>
              <a:ext cx="28" cy="63"/>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grpSp>
      <p:sp>
        <p:nvSpPr>
          <p:cNvPr id="21644" name="Freeform 184"/>
          <p:cNvSpPr>
            <a:spLocks/>
          </p:cNvSpPr>
          <p:nvPr/>
        </p:nvSpPr>
        <p:spPr bwMode="auto">
          <a:xfrm>
            <a:off x="6445250" y="3829050"/>
            <a:ext cx="347663" cy="139700"/>
          </a:xfrm>
          <a:custGeom>
            <a:avLst/>
            <a:gdLst>
              <a:gd name="T0" fmla="*/ 2147483647 w 48"/>
              <a:gd name="T1" fmla="*/ 0 h 18"/>
              <a:gd name="T2" fmla="*/ 0 w 48"/>
              <a:gd name="T3" fmla="*/ 2147483647 h 18"/>
              <a:gd name="T4" fmla="*/ 0 w 48"/>
              <a:gd name="T5" fmla="*/ 2147483647 h 18"/>
              <a:gd name="T6" fmla="*/ 2147483647 w 48"/>
              <a:gd name="T7" fmla="*/ 2147483647 h 18"/>
              <a:gd name="T8" fmla="*/ 2147483647 w 48"/>
              <a:gd name="T9" fmla="*/ 2147483647 h 18"/>
              <a:gd name="T10" fmla="*/ 2147483647 w 48"/>
              <a:gd name="T11" fmla="*/ 2147483647 h 18"/>
              <a:gd name="T12" fmla="*/ 2147483647 w 48"/>
              <a:gd name="T13" fmla="*/ 2147483647 h 18"/>
              <a:gd name="T14" fmla="*/ 2147483647 w 48"/>
              <a:gd name="T15" fmla="*/ 0 h 18"/>
              <a:gd name="T16" fmla="*/ 2147483647 w 48"/>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18"/>
              <a:gd name="T29" fmla="*/ 48 w 48"/>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18">
                <a:moveTo>
                  <a:pt x="3" y="0"/>
                </a:moveTo>
                <a:cubicBezTo>
                  <a:pt x="1" y="0"/>
                  <a:pt x="0" y="1"/>
                  <a:pt x="0" y="3"/>
                </a:cubicBezTo>
                <a:lnTo>
                  <a:pt x="0" y="15"/>
                </a:lnTo>
                <a:cubicBezTo>
                  <a:pt x="0" y="16"/>
                  <a:pt x="1" y="18"/>
                  <a:pt x="3" y="18"/>
                </a:cubicBezTo>
                <a:lnTo>
                  <a:pt x="45" y="18"/>
                </a:lnTo>
                <a:cubicBezTo>
                  <a:pt x="47" y="18"/>
                  <a:pt x="48" y="16"/>
                  <a:pt x="48" y="15"/>
                </a:cubicBezTo>
                <a:lnTo>
                  <a:pt x="48" y="3"/>
                </a:lnTo>
                <a:cubicBezTo>
                  <a:pt x="48" y="1"/>
                  <a:pt x="47" y="0"/>
                  <a:pt x="45" y="0"/>
                </a:cubicBezTo>
                <a:lnTo>
                  <a:pt x="3" y="0"/>
                </a:lnTo>
                <a:close/>
              </a:path>
            </a:pathLst>
          </a:custGeom>
          <a:solidFill>
            <a:srgbClr val="B2B2B2"/>
          </a:solidFill>
          <a:ln w="6350" cap="rnd">
            <a:solidFill>
              <a:srgbClr val="000000"/>
            </a:solidFill>
            <a:round/>
            <a:headEnd/>
            <a:tailEnd/>
          </a:ln>
        </p:spPr>
        <p:txBody>
          <a:bodyPr/>
          <a:lstStyle/>
          <a:p>
            <a:endParaRPr lang="it-IT"/>
          </a:p>
        </p:txBody>
      </p:sp>
      <p:sp>
        <p:nvSpPr>
          <p:cNvPr id="21645" name="Freeform 185"/>
          <p:cNvSpPr>
            <a:spLocks/>
          </p:cNvSpPr>
          <p:nvPr/>
        </p:nvSpPr>
        <p:spPr bwMode="auto">
          <a:xfrm>
            <a:off x="6445250" y="3805238"/>
            <a:ext cx="57150" cy="185738"/>
          </a:xfrm>
          <a:custGeom>
            <a:avLst/>
            <a:gdLst>
              <a:gd name="T0" fmla="*/ 2147483647 w 8"/>
              <a:gd name="T1" fmla="*/ 0 h 24"/>
              <a:gd name="T2" fmla="*/ 0 w 8"/>
              <a:gd name="T3" fmla="*/ 2147483647 h 24"/>
              <a:gd name="T4" fmla="*/ 0 w 8"/>
              <a:gd name="T5" fmla="*/ 2147483647 h 24"/>
              <a:gd name="T6" fmla="*/ 2147483647 w 8"/>
              <a:gd name="T7" fmla="*/ 2147483647 h 24"/>
              <a:gd name="T8" fmla="*/ 2147483647 w 8"/>
              <a:gd name="T9" fmla="*/ 2147483647 h 24"/>
              <a:gd name="T10" fmla="*/ 2147483647 w 8"/>
              <a:gd name="T11" fmla="*/ 2147483647 h 24"/>
              <a:gd name="T12" fmla="*/ 2147483647 w 8"/>
              <a:gd name="T13" fmla="*/ 2147483647 h 24"/>
              <a:gd name="T14" fmla="*/ 2147483647 w 8"/>
              <a:gd name="T15" fmla="*/ 0 h 24"/>
              <a:gd name="T16" fmla="*/ 2147483647 w 8"/>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24"/>
              <a:gd name="T29" fmla="*/ 8 w 8"/>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24">
                <a:moveTo>
                  <a:pt x="3" y="0"/>
                </a:moveTo>
                <a:cubicBezTo>
                  <a:pt x="1" y="0"/>
                  <a:pt x="0" y="1"/>
                  <a:pt x="0" y="3"/>
                </a:cubicBezTo>
                <a:lnTo>
                  <a:pt x="0" y="21"/>
                </a:lnTo>
                <a:cubicBezTo>
                  <a:pt x="0" y="23"/>
                  <a:pt x="1" y="24"/>
                  <a:pt x="3" y="24"/>
                </a:cubicBezTo>
                <a:lnTo>
                  <a:pt x="5" y="24"/>
                </a:lnTo>
                <a:cubicBezTo>
                  <a:pt x="7" y="24"/>
                  <a:pt x="8" y="23"/>
                  <a:pt x="8" y="21"/>
                </a:cubicBezTo>
                <a:lnTo>
                  <a:pt x="8" y="3"/>
                </a:lnTo>
                <a:cubicBezTo>
                  <a:pt x="8" y="1"/>
                  <a:pt x="7" y="0"/>
                  <a:pt x="5" y="0"/>
                </a:cubicBezTo>
                <a:lnTo>
                  <a:pt x="3" y="0"/>
                </a:lnTo>
                <a:close/>
              </a:path>
            </a:pathLst>
          </a:custGeom>
          <a:solidFill>
            <a:srgbClr val="808080"/>
          </a:solidFill>
          <a:ln w="6350" cap="rnd">
            <a:solidFill>
              <a:srgbClr val="000000"/>
            </a:solidFill>
            <a:round/>
            <a:headEnd/>
            <a:tailEnd/>
          </a:ln>
        </p:spPr>
        <p:txBody>
          <a:bodyPr/>
          <a:lstStyle/>
          <a:p>
            <a:endParaRPr lang="it-IT"/>
          </a:p>
        </p:txBody>
      </p:sp>
      <p:sp>
        <p:nvSpPr>
          <p:cNvPr id="21646" name="Rectangle 186"/>
          <p:cNvSpPr>
            <a:spLocks noChangeArrowheads="1"/>
          </p:cNvSpPr>
          <p:nvPr/>
        </p:nvSpPr>
        <p:spPr bwMode="auto">
          <a:xfrm>
            <a:off x="6445250" y="3859213"/>
            <a:ext cx="57150" cy="77788"/>
          </a:xfrm>
          <a:prstGeom prst="rect">
            <a:avLst/>
          </a:prstGeom>
          <a:solidFill>
            <a:srgbClr val="B2B2B2"/>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647" name="Freeform 187"/>
          <p:cNvSpPr>
            <a:spLocks/>
          </p:cNvSpPr>
          <p:nvPr/>
        </p:nvSpPr>
        <p:spPr bwMode="auto">
          <a:xfrm>
            <a:off x="3479800" y="3836988"/>
            <a:ext cx="58738" cy="123825"/>
          </a:xfrm>
          <a:custGeom>
            <a:avLst/>
            <a:gdLst>
              <a:gd name="T0" fmla="*/ 2147483647 w 8"/>
              <a:gd name="T1" fmla="*/ 0 h 16"/>
              <a:gd name="T2" fmla="*/ 0 w 8"/>
              <a:gd name="T3" fmla="*/ 2147483647 h 16"/>
              <a:gd name="T4" fmla="*/ 0 w 8"/>
              <a:gd name="T5" fmla="*/ 2147483647 h 16"/>
              <a:gd name="T6" fmla="*/ 2147483647 w 8"/>
              <a:gd name="T7" fmla="*/ 2147483647 h 16"/>
              <a:gd name="T8" fmla="*/ 2147483647 w 8"/>
              <a:gd name="T9" fmla="*/ 2147483647 h 16"/>
              <a:gd name="T10" fmla="*/ 2147483647 w 8"/>
              <a:gd name="T11" fmla="*/ 2147483647 h 16"/>
              <a:gd name="T12" fmla="*/ 2147483647 w 8"/>
              <a:gd name="T13" fmla="*/ 2147483647 h 16"/>
              <a:gd name="T14" fmla="*/ 2147483647 w 8"/>
              <a:gd name="T15" fmla="*/ 0 h 16"/>
              <a:gd name="T16" fmla="*/ 2147483647 w 8"/>
              <a:gd name="T17" fmla="*/ 0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16"/>
              <a:gd name="T29" fmla="*/ 8 w 8"/>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16">
                <a:moveTo>
                  <a:pt x="1" y="0"/>
                </a:moveTo>
                <a:cubicBezTo>
                  <a:pt x="1" y="0"/>
                  <a:pt x="0" y="0"/>
                  <a:pt x="0" y="1"/>
                </a:cubicBezTo>
                <a:lnTo>
                  <a:pt x="0" y="15"/>
                </a:lnTo>
                <a:cubicBezTo>
                  <a:pt x="0" y="15"/>
                  <a:pt x="1" y="16"/>
                  <a:pt x="1" y="16"/>
                </a:cubicBezTo>
                <a:lnTo>
                  <a:pt x="7" y="16"/>
                </a:lnTo>
                <a:cubicBezTo>
                  <a:pt x="7" y="16"/>
                  <a:pt x="8" y="15"/>
                  <a:pt x="8" y="15"/>
                </a:cubicBezTo>
                <a:lnTo>
                  <a:pt x="8" y="1"/>
                </a:lnTo>
                <a:cubicBezTo>
                  <a:pt x="8" y="0"/>
                  <a:pt x="7" y="0"/>
                  <a:pt x="7" y="0"/>
                </a:cubicBezTo>
                <a:lnTo>
                  <a:pt x="1" y="0"/>
                </a:lnTo>
                <a:close/>
              </a:path>
            </a:pathLst>
          </a:custGeom>
          <a:solidFill>
            <a:srgbClr val="4D4D4D"/>
          </a:solidFill>
          <a:ln w="6350" cap="rnd">
            <a:solidFill>
              <a:srgbClr val="000000"/>
            </a:solidFill>
            <a:round/>
            <a:headEnd/>
            <a:tailEnd/>
          </a:ln>
        </p:spPr>
        <p:txBody>
          <a:bodyPr/>
          <a:lstStyle/>
          <a:p>
            <a:endParaRPr lang="it-IT"/>
          </a:p>
        </p:txBody>
      </p:sp>
      <p:sp>
        <p:nvSpPr>
          <p:cNvPr id="21648" name="Freeform 188"/>
          <p:cNvSpPr>
            <a:spLocks/>
          </p:cNvSpPr>
          <p:nvPr/>
        </p:nvSpPr>
        <p:spPr bwMode="auto">
          <a:xfrm>
            <a:off x="3524250" y="3821113"/>
            <a:ext cx="174625" cy="147638"/>
          </a:xfrm>
          <a:custGeom>
            <a:avLst/>
            <a:gdLst>
              <a:gd name="T0" fmla="*/ 2147483647 w 24"/>
              <a:gd name="T1" fmla="*/ 0 h 19"/>
              <a:gd name="T2" fmla="*/ 0 w 24"/>
              <a:gd name="T3" fmla="*/ 2147483647 h 19"/>
              <a:gd name="T4" fmla="*/ 0 w 24"/>
              <a:gd name="T5" fmla="*/ 2147483647 h 19"/>
              <a:gd name="T6" fmla="*/ 2147483647 w 24"/>
              <a:gd name="T7" fmla="*/ 2147483647 h 19"/>
              <a:gd name="T8" fmla="*/ 2147483647 w 24"/>
              <a:gd name="T9" fmla="*/ 2147483647 h 19"/>
              <a:gd name="T10" fmla="*/ 2147483647 w 24"/>
              <a:gd name="T11" fmla="*/ 2147483647 h 19"/>
              <a:gd name="T12" fmla="*/ 2147483647 w 24"/>
              <a:gd name="T13" fmla="*/ 2147483647 h 19"/>
              <a:gd name="T14" fmla="*/ 2147483647 w 24"/>
              <a:gd name="T15" fmla="*/ 0 h 19"/>
              <a:gd name="T16" fmla="*/ 2147483647 w 24"/>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19"/>
              <a:gd name="T29" fmla="*/ 24 w 24"/>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19">
                <a:moveTo>
                  <a:pt x="3" y="0"/>
                </a:moveTo>
                <a:cubicBezTo>
                  <a:pt x="1" y="0"/>
                  <a:pt x="0" y="2"/>
                  <a:pt x="0" y="3"/>
                </a:cubicBezTo>
                <a:lnTo>
                  <a:pt x="0" y="16"/>
                </a:lnTo>
                <a:cubicBezTo>
                  <a:pt x="0" y="18"/>
                  <a:pt x="1" y="19"/>
                  <a:pt x="3" y="19"/>
                </a:cubicBezTo>
                <a:lnTo>
                  <a:pt x="21" y="19"/>
                </a:lnTo>
                <a:cubicBezTo>
                  <a:pt x="23" y="19"/>
                  <a:pt x="24" y="18"/>
                  <a:pt x="24" y="16"/>
                </a:cubicBezTo>
                <a:lnTo>
                  <a:pt x="24" y="3"/>
                </a:lnTo>
                <a:cubicBezTo>
                  <a:pt x="24" y="2"/>
                  <a:pt x="23" y="0"/>
                  <a:pt x="21" y="0"/>
                </a:cubicBezTo>
                <a:lnTo>
                  <a:pt x="3" y="0"/>
                </a:lnTo>
                <a:close/>
              </a:path>
            </a:pathLst>
          </a:custGeom>
          <a:solidFill>
            <a:srgbClr val="808080"/>
          </a:solidFill>
          <a:ln w="6350" cap="rnd">
            <a:solidFill>
              <a:srgbClr val="000000"/>
            </a:solidFill>
            <a:round/>
            <a:headEnd/>
            <a:tailEnd/>
          </a:ln>
        </p:spPr>
        <p:txBody>
          <a:bodyPr/>
          <a:lstStyle/>
          <a:p>
            <a:endParaRPr lang="it-IT"/>
          </a:p>
        </p:txBody>
      </p:sp>
      <p:sp>
        <p:nvSpPr>
          <p:cNvPr id="21649" name="Freeform 189"/>
          <p:cNvSpPr>
            <a:spLocks/>
          </p:cNvSpPr>
          <p:nvPr/>
        </p:nvSpPr>
        <p:spPr bwMode="auto">
          <a:xfrm>
            <a:off x="3654425" y="3805238"/>
            <a:ext cx="2790825" cy="185738"/>
          </a:xfrm>
          <a:custGeom>
            <a:avLst/>
            <a:gdLst>
              <a:gd name="T0" fmla="*/ 2147483647 w 384"/>
              <a:gd name="T1" fmla="*/ 0 h 24"/>
              <a:gd name="T2" fmla="*/ 0 w 384"/>
              <a:gd name="T3" fmla="*/ 2147483647 h 24"/>
              <a:gd name="T4" fmla="*/ 0 w 384"/>
              <a:gd name="T5" fmla="*/ 2147483647 h 24"/>
              <a:gd name="T6" fmla="*/ 2147483647 w 384"/>
              <a:gd name="T7" fmla="*/ 2147483647 h 24"/>
              <a:gd name="T8" fmla="*/ 2147483647 w 384"/>
              <a:gd name="T9" fmla="*/ 2147483647 h 24"/>
              <a:gd name="T10" fmla="*/ 2147483647 w 384"/>
              <a:gd name="T11" fmla="*/ 2147483647 h 24"/>
              <a:gd name="T12" fmla="*/ 2147483647 w 384"/>
              <a:gd name="T13" fmla="*/ 2147483647 h 24"/>
              <a:gd name="T14" fmla="*/ 2147483647 w 384"/>
              <a:gd name="T15" fmla="*/ 0 h 24"/>
              <a:gd name="T16" fmla="*/ 2147483647 w 384"/>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4"/>
              <a:gd name="T28" fmla="*/ 0 h 24"/>
              <a:gd name="T29" fmla="*/ 384 w 384"/>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4" h="24">
                <a:moveTo>
                  <a:pt x="4" y="0"/>
                </a:moveTo>
                <a:cubicBezTo>
                  <a:pt x="2" y="0"/>
                  <a:pt x="0" y="2"/>
                  <a:pt x="0" y="4"/>
                </a:cubicBezTo>
                <a:lnTo>
                  <a:pt x="0" y="20"/>
                </a:lnTo>
                <a:cubicBezTo>
                  <a:pt x="0" y="22"/>
                  <a:pt x="2" y="24"/>
                  <a:pt x="4" y="24"/>
                </a:cubicBezTo>
                <a:lnTo>
                  <a:pt x="380" y="24"/>
                </a:lnTo>
                <a:cubicBezTo>
                  <a:pt x="382" y="24"/>
                  <a:pt x="384" y="22"/>
                  <a:pt x="384" y="20"/>
                </a:cubicBezTo>
                <a:lnTo>
                  <a:pt x="384" y="4"/>
                </a:lnTo>
                <a:cubicBezTo>
                  <a:pt x="384" y="2"/>
                  <a:pt x="382" y="0"/>
                  <a:pt x="380" y="0"/>
                </a:cubicBezTo>
                <a:lnTo>
                  <a:pt x="4" y="0"/>
                </a:lnTo>
                <a:close/>
              </a:path>
            </a:pathLst>
          </a:custGeom>
          <a:solidFill>
            <a:srgbClr val="DDDDDD"/>
          </a:solidFill>
          <a:ln w="6350" cap="rnd">
            <a:solidFill>
              <a:srgbClr val="000000"/>
            </a:solidFill>
            <a:round/>
            <a:headEnd/>
            <a:tailEnd/>
          </a:ln>
        </p:spPr>
        <p:txBody>
          <a:bodyPr/>
          <a:lstStyle/>
          <a:p>
            <a:endParaRPr lang="it-IT"/>
          </a:p>
        </p:txBody>
      </p:sp>
      <p:sp>
        <p:nvSpPr>
          <p:cNvPr id="21650" name="Freeform 190"/>
          <p:cNvSpPr>
            <a:spLocks/>
          </p:cNvSpPr>
          <p:nvPr/>
        </p:nvSpPr>
        <p:spPr bwMode="auto">
          <a:xfrm>
            <a:off x="3814763" y="3751263"/>
            <a:ext cx="101600" cy="53975"/>
          </a:xfrm>
          <a:custGeom>
            <a:avLst/>
            <a:gdLst>
              <a:gd name="T0" fmla="*/ 2147483647 w 14"/>
              <a:gd name="T1" fmla="*/ 0 h 7"/>
              <a:gd name="T2" fmla="*/ 0 w 14"/>
              <a:gd name="T3" fmla="*/ 2147483647 h 7"/>
              <a:gd name="T4" fmla="*/ 0 w 14"/>
              <a:gd name="T5" fmla="*/ 2147483647 h 7"/>
              <a:gd name="T6" fmla="*/ 2147483647 w 14"/>
              <a:gd name="T7" fmla="*/ 2147483647 h 7"/>
              <a:gd name="T8" fmla="*/ 2147483647 w 14"/>
              <a:gd name="T9" fmla="*/ 2147483647 h 7"/>
              <a:gd name="T10" fmla="*/ 2147483647 w 14"/>
              <a:gd name="T11" fmla="*/ 2147483647 h 7"/>
              <a:gd name="T12" fmla="*/ 2147483647 w 14"/>
              <a:gd name="T13" fmla="*/ 2147483647 h 7"/>
              <a:gd name="T14" fmla="*/ 2147483647 w 14"/>
              <a:gd name="T15" fmla="*/ 0 h 7"/>
              <a:gd name="T16" fmla="*/ 2147483647 w 14"/>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7"/>
              <a:gd name="T29" fmla="*/ 14 w 1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7">
                <a:moveTo>
                  <a:pt x="1" y="0"/>
                </a:moveTo>
                <a:cubicBezTo>
                  <a:pt x="1" y="0"/>
                  <a:pt x="0" y="1"/>
                  <a:pt x="0" y="1"/>
                </a:cubicBezTo>
                <a:lnTo>
                  <a:pt x="0" y="6"/>
                </a:lnTo>
                <a:cubicBezTo>
                  <a:pt x="0" y="7"/>
                  <a:pt x="1" y="7"/>
                  <a:pt x="1" y="7"/>
                </a:cubicBezTo>
                <a:lnTo>
                  <a:pt x="13" y="7"/>
                </a:lnTo>
                <a:cubicBezTo>
                  <a:pt x="13" y="7"/>
                  <a:pt x="14" y="7"/>
                  <a:pt x="14" y="6"/>
                </a:cubicBezTo>
                <a:lnTo>
                  <a:pt x="14" y="1"/>
                </a:lnTo>
                <a:cubicBezTo>
                  <a:pt x="14" y="1"/>
                  <a:pt x="13" y="0"/>
                  <a:pt x="13" y="0"/>
                </a:cubicBezTo>
                <a:lnTo>
                  <a:pt x="1" y="0"/>
                </a:lnTo>
                <a:close/>
              </a:path>
            </a:pathLst>
          </a:custGeom>
          <a:solidFill>
            <a:srgbClr val="C0C0C0"/>
          </a:solidFill>
          <a:ln w="6350" cap="rnd">
            <a:solidFill>
              <a:srgbClr val="000000"/>
            </a:solidFill>
            <a:round/>
            <a:headEnd/>
            <a:tailEnd/>
          </a:ln>
        </p:spPr>
        <p:txBody>
          <a:bodyPr/>
          <a:lstStyle/>
          <a:p>
            <a:endParaRPr lang="it-IT"/>
          </a:p>
        </p:txBody>
      </p:sp>
      <p:sp>
        <p:nvSpPr>
          <p:cNvPr id="21651" name="Rectangle 191"/>
          <p:cNvSpPr>
            <a:spLocks noChangeArrowheads="1"/>
          </p:cNvSpPr>
          <p:nvPr/>
        </p:nvSpPr>
        <p:spPr bwMode="auto">
          <a:xfrm>
            <a:off x="3843338" y="3719513"/>
            <a:ext cx="44450" cy="31750"/>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652" name="Freeform 192"/>
          <p:cNvSpPr>
            <a:spLocks/>
          </p:cNvSpPr>
          <p:nvPr/>
        </p:nvSpPr>
        <p:spPr bwMode="auto">
          <a:xfrm>
            <a:off x="3814763" y="3635375"/>
            <a:ext cx="101600" cy="100013"/>
          </a:xfrm>
          <a:custGeom>
            <a:avLst/>
            <a:gdLst>
              <a:gd name="T0" fmla="*/ 2147483647 w 14"/>
              <a:gd name="T1" fmla="*/ 0 h 13"/>
              <a:gd name="T2" fmla="*/ 0 w 14"/>
              <a:gd name="T3" fmla="*/ 2147483647 h 13"/>
              <a:gd name="T4" fmla="*/ 0 w 14"/>
              <a:gd name="T5" fmla="*/ 2147483647 h 13"/>
              <a:gd name="T6" fmla="*/ 2147483647 w 14"/>
              <a:gd name="T7" fmla="*/ 2147483647 h 13"/>
              <a:gd name="T8" fmla="*/ 2147483647 w 14"/>
              <a:gd name="T9" fmla="*/ 2147483647 h 13"/>
              <a:gd name="T10" fmla="*/ 2147483647 w 14"/>
              <a:gd name="T11" fmla="*/ 2147483647 h 13"/>
              <a:gd name="T12" fmla="*/ 2147483647 w 14"/>
              <a:gd name="T13" fmla="*/ 2147483647 h 13"/>
              <a:gd name="T14" fmla="*/ 2147483647 w 14"/>
              <a:gd name="T15" fmla="*/ 0 h 13"/>
              <a:gd name="T16" fmla="*/ 2147483647 w 14"/>
              <a:gd name="T17" fmla="*/ 0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3"/>
              <a:gd name="T29" fmla="*/ 14 w 14"/>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3">
                <a:moveTo>
                  <a:pt x="1" y="0"/>
                </a:moveTo>
                <a:cubicBezTo>
                  <a:pt x="1" y="0"/>
                  <a:pt x="0" y="1"/>
                  <a:pt x="0" y="1"/>
                </a:cubicBezTo>
                <a:lnTo>
                  <a:pt x="0" y="12"/>
                </a:lnTo>
                <a:cubicBezTo>
                  <a:pt x="0" y="12"/>
                  <a:pt x="1" y="13"/>
                  <a:pt x="1" y="13"/>
                </a:cubicBezTo>
                <a:lnTo>
                  <a:pt x="13" y="13"/>
                </a:lnTo>
                <a:cubicBezTo>
                  <a:pt x="14" y="13"/>
                  <a:pt x="14" y="12"/>
                  <a:pt x="14" y="12"/>
                </a:cubicBezTo>
                <a:lnTo>
                  <a:pt x="14" y="1"/>
                </a:lnTo>
                <a:cubicBezTo>
                  <a:pt x="14" y="1"/>
                  <a:pt x="14" y="0"/>
                  <a:pt x="13" y="0"/>
                </a:cubicBezTo>
                <a:lnTo>
                  <a:pt x="1" y="0"/>
                </a:lnTo>
                <a:close/>
              </a:path>
            </a:pathLst>
          </a:custGeom>
          <a:solidFill>
            <a:srgbClr val="C0C0C0"/>
          </a:solidFill>
          <a:ln w="6350" cap="rnd">
            <a:solidFill>
              <a:srgbClr val="000000"/>
            </a:solidFill>
            <a:round/>
            <a:headEnd/>
            <a:tailEnd/>
          </a:ln>
        </p:spPr>
        <p:txBody>
          <a:bodyPr/>
          <a:lstStyle/>
          <a:p>
            <a:endParaRPr lang="it-IT"/>
          </a:p>
        </p:txBody>
      </p:sp>
      <p:sp>
        <p:nvSpPr>
          <p:cNvPr id="21653" name="Rectangle 193"/>
          <p:cNvSpPr>
            <a:spLocks noChangeArrowheads="1"/>
          </p:cNvSpPr>
          <p:nvPr/>
        </p:nvSpPr>
        <p:spPr bwMode="auto">
          <a:xfrm>
            <a:off x="3843338" y="3635375"/>
            <a:ext cx="44450" cy="100013"/>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654" name="Freeform 194"/>
          <p:cNvSpPr>
            <a:spLocks/>
          </p:cNvSpPr>
          <p:nvPr/>
        </p:nvSpPr>
        <p:spPr bwMode="auto">
          <a:xfrm>
            <a:off x="3814763" y="3751263"/>
            <a:ext cx="101600" cy="53975"/>
          </a:xfrm>
          <a:custGeom>
            <a:avLst/>
            <a:gdLst>
              <a:gd name="T0" fmla="*/ 2147483647 w 14"/>
              <a:gd name="T1" fmla="*/ 0 h 7"/>
              <a:gd name="T2" fmla="*/ 0 w 14"/>
              <a:gd name="T3" fmla="*/ 2147483647 h 7"/>
              <a:gd name="T4" fmla="*/ 0 w 14"/>
              <a:gd name="T5" fmla="*/ 2147483647 h 7"/>
              <a:gd name="T6" fmla="*/ 2147483647 w 14"/>
              <a:gd name="T7" fmla="*/ 2147483647 h 7"/>
              <a:gd name="T8" fmla="*/ 2147483647 w 14"/>
              <a:gd name="T9" fmla="*/ 2147483647 h 7"/>
              <a:gd name="T10" fmla="*/ 2147483647 w 14"/>
              <a:gd name="T11" fmla="*/ 2147483647 h 7"/>
              <a:gd name="T12" fmla="*/ 2147483647 w 14"/>
              <a:gd name="T13" fmla="*/ 2147483647 h 7"/>
              <a:gd name="T14" fmla="*/ 2147483647 w 14"/>
              <a:gd name="T15" fmla="*/ 0 h 7"/>
              <a:gd name="T16" fmla="*/ 2147483647 w 14"/>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7"/>
              <a:gd name="T29" fmla="*/ 14 w 1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7">
                <a:moveTo>
                  <a:pt x="1" y="0"/>
                </a:moveTo>
                <a:cubicBezTo>
                  <a:pt x="1" y="0"/>
                  <a:pt x="0" y="1"/>
                  <a:pt x="0" y="1"/>
                </a:cubicBezTo>
                <a:lnTo>
                  <a:pt x="0" y="6"/>
                </a:lnTo>
                <a:cubicBezTo>
                  <a:pt x="0" y="7"/>
                  <a:pt x="1" y="7"/>
                  <a:pt x="1" y="7"/>
                </a:cubicBezTo>
                <a:lnTo>
                  <a:pt x="13" y="7"/>
                </a:lnTo>
                <a:cubicBezTo>
                  <a:pt x="13" y="7"/>
                  <a:pt x="14" y="7"/>
                  <a:pt x="14" y="6"/>
                </a:cubicBezTo>
                <a:lnTo>
                  <a:pt x="14" y="1"/>
                </a:lnTo>
                <a:cubicBezTo>
                  <a:pt x="14" y="1"/>
                  <a:pt x="13" y="0"/>
                  <a:pt x="13" y="0"/>
                </a:cubicBezTo>
                <a:lnTo>
                  <a:pt x="1" y="0"/>
                </a:lnTo>
                <a:close/>
              </a:path>
            </a:pathLst>
          </a:custGeom>
          <a:solidFill>
            <a:srgbClr val="C0C0C0"/>
          </a:solidFill>
          <a:ln w="6350" cap="rnd">
            <a:solidFill>
              <a:srgbClr val="000000"/>
            </a:solidFill>
            <a:round/>
            <a:headEnd/>
            <a:tailEnd/>
          </a:ln>
        </p:spPr>
        <p:txBody>
          <a:bodyPr/>
          <a:lstStyle/>
          <a:p>
            <a:endParaRPr lang="it-IT"/>
          </a:p>
        </p:txBody>
      </p:sp>
      <p:sp>
        <p:nvSpPr>
          <p:cNvPr id="21655" name="Rectangle 195"/>
          <p:cNvSpPr>
            <a:spLocks noChangeArrowheads="1"/>
          </p:cNvSpPr>
          <p:nvPr/>
        </p:nvSpPr>
        <p:spPr bwMode="auto">
          <a:xfrm>
            <a:off x="3843338" y="3719513"/>
            <a:ext cx="44450" cy="31750"/>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656" name="Freeform 196"/>
          <p:cNvSpPr>
            <a:spLocks/>
          </p:cNvSpPr>
          <p:nvPr/>
        </p:nvSpPr>
        <p:spPr bwMode="auto">
          <a:xfrm>
            <a:off x="3814763" y="3635375"/>
            <a:ext cx="101600" cy="100013"/>
          </a:xfrm>
          <a:custGeom>
            <a:avLst/>
            <a:gdLst>
              <a:gd name="T0" fmla="*/ 2147483647 w 14"/>
              <a:gd name="T1" fmla="*/ 0 h 13"/>
              <a:gd name="T2" fmla="*/ 0 w 14"/>
              <a:gd name="T3" fmla="*/ 2147483647 h 13"/>
              <a:gd name="T4" fmla="*/ 0 w 14"/>
              <a:gd name="T5" fmla="*/ 2147483647 h 13"/>
              <a:gd name="T6" fmla="*/ 2147483647 w 14"/>
              <a:gd name="T7" fmla="*/ 2147483647 h 13"/>
              <a:gd name="T8" fmla="*/ 2147483647 w 14"/>
              <a:gd name="T9" fmla="*/ 2147483647 h 13"/>
              <a:gd name="T10" fmla="*/ 2147483647 w 14"/>
              <a:gd name="T11" fmla="*/ 2147483647 h 13"/>
              <a:gd name="T12" fmla="*/ 2147483647 w 14"/>
              <a:gd name="T13" fmla="*/ 2147483647 h 13"/>
              <a:gd name="T14" fmla="*/ 2147483647 w 14"/>
              <a:gd name="T15" fmla="*/ 0 h 13"/>
              <a:gd name="T16" fmla="*/ 2147483647 w 14"/>
              <a:gd name="T17" fmla="*/ 0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3"/>
              <a:gd name="T29" fmla="*/ 14 w 14"/>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3">
                <a:moveTo>
                  <a:pt x="1" y="0"/>
                </a:moveTo>
                <a:cubicBezTo>
                  <a:pt x="1" y="0"/>
                  <a:pt x="0" y="1"/>
                  <a:pt x="0" y="1"/>
                </a:cubicBezTo>
                <a:lnTo>
                  <a:pt x="0" y="12"/>
                </a:lnTo>
                <a:cubicBezTo>
                  <a:pt x="0" y="12"/>
                  <a:pt x="1" y="13"/>
                  <a:pt x="1" y="13"/>
                </a:cubicBezTo>
                <a:lnTo>
                  <a:pt x="13" y="13"/>
                </a:lnTo>
                <a:cubicBezTo>
                  <a:pt x="14" y="13"/>
                  <a:pt x="14" y="12"/>
                  <a:pt x="14" y="12"/>
                </a:cubicBezTo>
                <a:lnTo>
                  <a:pt x="14" y="1"/>
                </a:lnTo>
                <a:cubicBezTo>
                  <a:pt x="14" y="1"/>
                  <a:pt x="14" y="0"/>
                  <a:pt x="13" y="0"/>
                </a:cubicBezTo>
                <a:lnTo>
                  <a:pt x="1" y="0"/>
                </a:lnTo>
                <a:close/>
              </a:path>
            </a:pathLst>
          </a:custGeom>
          <a:solidFill>
            <a:srgbClr val="C0C0C0"/>
          </a:solidFill>
          <a:ln w="6350" cap="rnd">
            <a:solidFill>
              <a:srgbClr val="000000"/>
            </a:solidFill>
            <a:round/>
            <a:headEnd/>
            <a:tailEnd/>
          </a:ln>
        </p:spPr>
        <p:txBody>
          <a:bodyPr/>
          <a:lstStyle/>
          <a:p>
            <a:endParaRPr lang="it-IT"/>
          </a:p>
        </p:txBody>
      </p:sp>
      <p:sp>
        <p:nvSpPr>
          <p:cNvPr id="21657" name="Rectangle 197"/>
          <p:cNvSpPr>
            <a:spLocks noChangeArrowheads="1"/>
          </p:cNvSpPr>
          <p:nvPr/>
        </p:nvSpPr>
        <p:spPr bwMode="auto">
          <a:xfrm>
            <a:off x="3843338" y="3635375"/>
            <a:ext cx="44450" cy="100013"/>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658" name="Freeform 198"/>
          <p:cNvSpPr>
            <a:spLocks/>
          </p:cNvSpPr>
          <p:nvPr/>
        </p:nvSpPr>
        <p:spPr bwMode="auto">
          <a:xfrm>
            <a:off x="4119563" y="3751263"/>
            <a:ext cx="101600" cy="53975"/>
          </a:xfrm>
          <a:custGeom>
            <a:avLst/>
            <a:gdLst>
              <a:gd name="T0" fmla="*/ 2147483647 w 14"/>
              <a:gd name="T1" fmla="*/ 0 h 7"/>
              <a:gd name="T2" fmla="*/ 0 w 14"/>
              <a:gd name="T3" fmla="*/ 2147483647 h 7"/>
              <a:gd name="T4" fmla="*/ 0 w 14"/>
              <a:gd name="T5" fmla="*/ 2147483647 h 7"/>
              <a:gd name="T6" fmla="*/ 2147483647 w 14"/>
              <a:gd name="T7" fmla="*/ 2147483647 h 7"/>
              <a:gd name="T8" fmla="*/ 2147483647 w 14"/>
              <a:gd name="T9" fmla="*/ 2147483647 h 7"/>
              <a:gd name="T10" fmla="*/ 2147483647 w 14"/>
              <a:gd name="T11" fmla="*/ 2147483647 h 7"/>
              <a:gd name="T12" fmla="*/ 2147483647 w 14"/>
              <a:gd name="T13" fmla="*/ 2147483647 h 7"/>
              <a:gd name="T14" fmla="*/ 2147483647 w 14"/>
              <a:gd name="T15" fmla="*/ 0 h 7"/>
              <a:gd name="T16" fmla="*/ 2147483647 w 14"/>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7"/>
              <a:gd name="T29" fmla="*/ 14 w 1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7">
                <a:moveTo>
                  <a:pt x="1" y="0"/>
                </a:moveTo>
                <a:cubicBezTo>
                  <a:pt x="1" y="0"/>
                  <a:pt x="0" y="0"/>
                  <a:pt x="0" y="1"/>
                </a:cubicBezTo>
                <a:lnTo>
                  <a:pt x="0" y="6"/>
                </a:lnTo>
                <a:cubicBezTo>
                  <a:pt x="0" y="6"/>
                  <a:pt x="1" y="7"/>
                  <a:pt x="1" y="7"/>
                </a:cubicBezTo>
                <a:lnTo>
                  <a:pt x="13" y="7"/>
                </a:lnTo>
                <a:cubicBezTo>
                  <a:pt x="13" y="7"/>
                  <a:pt x="14" y="6"/>
                  <a:pt x="14" y="6"/>
                </a:cubicBezTo>
                <a:lnTo>
                  <a:pt x="14" y="1"/>
                </a:lnTo>
                <a:cubicBezTo>
                  <a:pt x="14" y="0"/>
                  <a:pt x="13" y="0"/>
                  <a:pt x="13" y="0"/>
                </a:cubicBezTo>
                <a:lnTo>
                  <a:pt x="1" y="0"/>
                </a:lnTo>
                <a:close/>
              </a:path>
            </a:pathLst>
          </a:custGeom>
          <a:solidFill>
            <a:srgbClr val="C0C0C0"/>
          </a:solidFill>
          <a:ln w="6350" cap="rnd">
            <a:solidFill>
              <a:srgbClr val="000000"/>
            </a:solidFill>
            <a:round/>
            <a:headEnd/>
            <a:tailEnd/>
          </a:ln>
        </p:spPr>
        <p:txBody>
          <a:bodyPr/>
          <a:lstStyle/>
          <a:p>
            <a:endParaRPr lang="it-IT"/>
          </a:p>
        </p:txBody>
      </p:sp>
      <p:sp>
        <p:nvSpPr>
          <p:cNvPr id="21659" name="Rectangle 199"/>
          <p:cNvSpPr>
            <a:spLocks noChangeArrowheads="1"/>
          </p:cNvSpPr>
          <p:nvPr/>
        </p:nvSpPr>
        <p:spPr bwMode="auto">
          <a:xfrm>
            <a:off x="4148138" y="3713163"/>
            <a:ext cx="44450" cy="38100"/>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660" name="Freeform 200"/>
          <p:cNvSpPr>
            <a:spLocks/>
          </p:cNvSpPr>
          <p:nvPr/>
        </p:nvSpPr>
        <p:spPr bwMode="auto">
          <a:xfrm>
            <a:off x="4119563" y="3635375"/>
            <a:ext cx="101600" cy="92075"/>
          </a:xfrm>
          <a:custGeom>
            <a:avLst/>
            <a:gdLst>
              <a:gd name="T0" fmla="*/ 2147483647 w 14"/>
              <a:gd name="T1" fmla="*/ 0 h 12"/>
              <a:gd name="T2" fmla="*/ 0 w 14"/>
              <a:gd name="T3" fmla="*/ 2147483647 h 12"/>
              <a:gd name="T4" fmla="*/ 0 w 14"/>
              <a:gd name="T5" fmla="*/ 2147483647 h 12"/>
              <a:gd name="T6" fmla="*/ 2147483647 w 14"/>
              <a:gd name="T7" fmla="*/ 2147483647 h 12"/>
              <a:gd name="T8" fmla="*/ 2147483647 w 14"/>
              <a:gd name="T9" fmla="*/ 2147483647 h 12"/>
              <a:gd name="T10" fmla="*/ 2147483647 w 14"/>
              <a:gd name="T11" fmla="*/ 2147483647 h 12"/>
              <a:gd name="T12" fmla="*/ 2147483647 w 14"/>
              <a:gd name="T13" fmla="*/ 2147483647 h 12"/>
              <a:gd name="T14" fmla="*/ 2147483647 w 14"/>
              <a:gd name="T15" fmla="*/ 0 h 12"/>
              <a:gd name="T16" fmla="*/ 2147483647 w 14"/>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2"/>
              <a:gd name="T29" fmla="*/ 14 w 14"/>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2">
                <a:moveTo>
                  <a:pt x="1" y="0"/>
                </a:moveTo>
                <a:cubicBezTo>
                  <a:pt x="1" y="0"/>
                  <a:pt x="0" y="0"/>
                  <a:pt x="0" y="1"/>
                </a:cubicBezTo>
                <a:lnTo>
                  <a:pt x="0" y="11"/>
                </a:lnTo>
                <a:cubicBezTo>
                  <a:pt x="0" y="12"/>
                  <a:pt x="1" y="12"/>
                  <a:pt x="1" y="12"/>
                </a:cubicBezTo>
                <a:lnTo>
                  <a:pt x="13" y="12"/>
                </a:lnTo>
                <a:cubicBezTo>
                  <a:pt x="14" y="12"/>
                  <a:pt x="14" y="12"/>
                  <a:pt x="14" y="11"/>
                </a:cubicBezTo>
                <a:lnTo>
                  <a:pt x="14" y="1"/>
                </a:lnTo>
                <a:cubicBezTo>
                  <a:pt x="14" y="0"/>
                  <a:pt x="14" y="0"/>
                  <a:pt x="13" y="0"/>
                </a:cubicBezTo>
                <a:lnTo>
                  <a:pt x="1" y="0"/>
                </a:lnTo>
                <a:close/>
              </a:path>
            </a:pathLst>
          </a:custGeom>
          <a:solidFill>
            <a:srgbClr val="C0C0C0"/>
          </a:solidFill>
          <a:ln w="6350" cap="rnd">
            <a:solidFill>
              <a:srgbClr val="000000"/>
            </a:solidFill>
            <a:round/>
            <a:headEnd/>
            <a:tailEnd/>
          </a:ln>
        </p:spPr>
        <p:txBody>
          <a:bodyPr/>
          <a:lstStyle/>
          <a:p>
            <a:endParaRPr lang="it-IT"/>
          </a:p>
        </p:txBody>
      </p:sp>
      <p:sp>
        <p:nvSpPr>
          <p:cNvPr id="21661" name="Rectangle 201"/>
          <p:cNvSpPr>
            <a:spLocks noChangeArrowheads="1"/>
          </p:cNvSpPr>
          <p:nvPr/>
        </p:nvSpPr>
        <p:spPr bwMode="auto">
          <a:xfrm>
            <a:off x="4148138" y="3635375"/>
            <a:ext cx="44450" cy="100013"/>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662" name="Freeform 202"/>
          <p:cNvSpPr>
            <a:spLocks/>
          </p:cNvSpPr>
          <p:nvPr/>
        </p:nvSpPr>
        <p:spPr bwMode="auto">
          <a:xfrm>
            <a:off x="4119563" y="3751263"/>
            <a:ext cx="101600" cy="53975"/>
          </a:xfrm>
          <a:custGeom>
            <a:avLst/>
            <a:gdLst>
              <a:gd name="T0" fmla="*/ 2147483647 w 14"/>
              <a:gd name="T1" fmla="*/ 0 h 7"/>
              <a:gd name="T2" fmla="*/ 0 w 14"/>
              <a:gd name="T3" fmla="*/ 2147483647 h 7"/>
              <a:gd name="T4" fmla="*/ 0 w 14"/>
              <a:gd name="T5" fmla="*/ 2147483647 h 7"/>
              <a:gd name="T6" fmla="*/ 2147483647 w 14"/>
              <a:gd name="T7" fmla="*/ 2147483647 h 7"/>
              <a:gd name="T8" fmla="*/ 2147483647 w 14"/>
              <a:gd name="T9" fmla="*/ 2147483647 h 7"/>
              <a:gd name="T10" fmla="*/ 2147483647 w 14"/>
              <a:gd name="T11" fmla="*/ 2147483647 h 7"/>
              <a:gd name="T12" fmla="*/ 2147483647 w 14"/>
              <a:gd name="T13" fmla="*/ 2147483647 h 7"/>
              <a:gd name="T14" fmla="*/ 2147483647 w 14"/>
              <a:gd name="T15" fmla="*/ 0 h 7"/>
              <a:gd name="T16" fmla="*/ 2147483647 w 14"/>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7"/>
              <a:gd name="T29" fmla="*/ 14 w 1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7">
                <a:moveTo>
                  <a:pt x="1" y="0"/>
                </a:moveTo>
                <a:cubicBezTo>
                  <a:pt x="1" y="0"/>
                  <a:pt x="0" y="0"/>
                  <a:pt x="0" y="1"/>
                </a:cubicBezTo>
                <a:lnTo>
                  <a:pt x="0" y="6"/>
                </a:lnTo>
                <a:cubicBezTo>
                  <a:pt x="0" y="6"/>
                  <a:pt x="1" y="7"/>
                  <a:pt x="1" y="7"/>
                </a:cubicBezTo>
                <a:lnTo>
                  <a:pt x="13" y="7"/>
                </a:lnTo>
                <a:cubicBezTo>
                  <a:pt x="13" y="7"/>
                  <a:pt x="14" y="6"/>
                  <a:pt x="14" y="6"/>
                </a:cubicBezTo>
                <a:lnTo>
                  <a:pt x="14" y="1"/>
                </a:lnTo>
                <a:cubicBezTo>
                  <a:pt x="14" y="0"/>
                  <a:pt x="13" y="0"/>
                  <a:pt x="13" y="0"/>
                </a:cubicBezTo>
                <a:lnTo>
                  <a:pt x="1" y="0"/>
                </a:lnTo>
                <a:close/>
              </a:path>
            </a:pathLst>
          </a:custGeom>
          <a:solidFill>
            <a:srgbClr val="C0C0C0"/>
          </a:solidFill>
          <a:ln w="6350" cap="rnd">
            <a:solidFill>
              <a:srgbClr val="000000"/>
            </a:solidFill>
            <a:round/>
            <a:headEnd/>
            <a:tailEnd/>
          </a:ln>
        </p:spPr>
        <p:txBody>
          <a:bodyPr/>
          <a:lstStyle/>
          <a:p>
            <a:endParaRPr lang="it-IT"/>
          </a:p>
        </p:txBody>
      </p:sp>
      <p:sp>
        <p:nvSpPr>
          <p:cNvPr id="21663" name="Rectangle 203"/>
          <p:cNvSpPr>
            <a:spLocks noChangeArrowheads="1"/>
          </p:cNvSpPr>
          <p:nvPr/>
        </p:nvSpPr>
        <p:spPr bwMode="auto">
          <a:xfrm>
            <a:off x="4148138" y="3713163"/>
            <a:ext cx="44450" cy="38100"/>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664" name="Freeform 204"/>
          <p:cNvSpPr>
            <a:spLocks/>
          </p:cNvSpPr>
          <p:nvPr/>
        </p:nvSpPr>
        <p:spPr bwMode="auto">
          <a:xfrm>
            <a:off x="4119563" y="3635375"/>
            <a:ext cx="101600" cy="92075"/>
          </a:xfrm>
          <a:custGeom>
            <a:avLst/>
            <a:gdLst>
              <a:gd name="T0" fmla="*/ 2147483647 w 14"/>
              <a:gd name="T1" fmla="*/ 0 h 12"/>
              <a:gd name="T2" fmla="*/ 0 w 14"/>
              <a:gd name="T3" fmla="*/ 2147483647 h 12"/>
              <a:gd name="T4" fmla="*/ 0 w 14"/>
              <a:gd name="T5" fmla="*/ 2147483647 h 12"/>
              <a:gd name="T6" fmla="*/ 2147483647 w 14"/>
              <a:gd name="T7" fmla="*/ 2147483647 h 12"/>
              <a:gd name="T8" fmla="*/ 2147483647 w 14"/>
              <a:gd name="T9" fmla="*/ 2147483647 h 12"/>
              <a:gd name="T10" fmla="*/ 2147483647 w 14"/>
              <a:gd name="T11" fmla="*/ 2147483647 h 12"/>
              <a:gd name="T12" fmla="*/ 2147483647 w 14"/>
              <a:gd name="T13" fmla="*/ 2147483647 h 12"/>
              <a:gd name="T14" fmla="*/ 2147483647 w 14"/>
              <a:gd name="T15" fmla="*/ 0 h 12"/>
              <a:gd name="T16" fmla="*/ 2147483647 w 14"/>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2"/>
              <a:gd name="T29" fmla="*/ 14 w 14"/>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2">
                <a:moveTo>
                  <a:pt x="1" y="0"/>
                </a:moveTo>
                <a:cubicBezTo>
                  <a:pt x="1" y="0"/>
                  <a:pt x="0" y="0"/>
                  <a:pt x="0" y="1"/>
                </a:cubicBezTo>
                <a:lnTo>
                  <a:pt x="0" y="11"/>
                </a:lnTo>
                <a:cubicBezTo>
                  <a:pt x="0" y="12"/>
                  <a:pt x="1" y="12"/>
                  <a:pt x="1" y="12"/>
                </a:cubicBezTo>
                <a:lnTo>
                  <a:pt x="13" y="12"/>
                </a:lnTo>
                <a:cubicBezTo>
                  <a:pt x="14" y="12"/>
                  <a:pt x="14" y="12"/>
                  <a:pt x="14" y="11"/>
                </a:cubicBezTo>
                <a:lnTo>
                  <a:pt x="14" y="1"/>
                </a:lnTo>
                <a:cubicBezTo>
                  <a:pt x="14" y="0"/>
                  <a:pt x="14" y="0"/>
                  <a:pt x="13" y="0"/>
                </a:cubicBezTo>
                <a:lnTo>
                  <a:pt x="1" y="0"/>
                </a:lnTo>
                <a:close/>
              </a:path>
            </a:pathLst>
          </a:custGeom>
          <a:solidFill>
            <a:srgbClr val="C0C0C0"/>
          </a:solidFill>
          <a:ln w="6350" cap="rnd">
            <a:solidFill>
              <a:srgbClr val="000000"/>
            </a:solidFill>
            <a:round/>
            <a:headEnd/>
            <a:tailEnd/>
          </a:ln>
        </p:spPr>
        <p:txBody>
          <a:bodyPr/>
          <a:lstStyle/>
          <a:p>
            <a:endParaRPr lang="it-IT"/>
          </a:p>
        </p:txBody>
      </p:sp>
      <p:sp>
        <p:nvSpPr>
          <p:cNvPr id="21665" name="Rectangle 205"/>
          <p:cNvSpPr>
            <a:spLocks noChangeArrowheads="1"/>
          </p:cNvSpPr>
          <p:nvPr/>
        </p:nvSpPr>
        <p:spPr bwMode="auto">
          <a:xfrm>
            <a:off x="4148138" y="3635375"/>
            <a:ext cx="44450" cy="100013"/>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666" name="Freeform 206"/>
          <p:cNvSpPr>
            <a:spLocks/>
          </p:cNvSpPr>
          <p:nvPr/>
        </p:nvSpPr>
        <p:spPr bwMode="auto">
          <a:xfrm>
            <a:off x="4438650" y="3751263"/>
            <a:ext cx="103188" cy="53975"/>
          </a:xfrm>
          <a:custGeom>
            <a:avLst/>
            <a:gdLst>
              <a:gd name="T0" fmla="*/ 2147483647 w 14"/>
              <a:gd name="T1" fmla="*/ 0 h 7"/>
              <a:gd name="T2" fmla="*/ 0 w 14"/>
              <a:gd name="T3" fmla="*/ 2147483647 h 7"/>
              <a:gd name="T4" fmla="*/ 0 w 14"/>
              <a:gd name="T5" fmla="*/ 2147483647 h 7"/>
              <a:gd name="T6" fmla="*/ 2147483647 w 14"/>
              <a:gd name="T7" fmla="*/ 2147483647 h 7"/>
              <a:gd name="T8" fmla="*/ 2147483647 w 14"/>
              <a:gd name="T9" fmla="*/ 2147483647 h 7"/>
              <a:gd name="T10" fmla="*/ 2147483647 w 14"/>
              <a:gd name="T11" fmla="*/ 2147483647 h 7"/>
              <a:gd name="T12" fmla="*/ 2147483647 w 14"/>
              <a:gd name="T13" fmla="*/ 2147483647 h 7"/>
              <a:gd name="T14" fmla="*/ 2147483647 w 14"/>
              <a:gd name="T15" fmla="*/ 0 h 7"/>
              <a:gd name="T16" fmla="*/ 2147483647 w 14"/>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7"/>
              <a:gd name="T29" fmla="*/ 14 w 1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7">
                <a:moveTo>
                  <a:pt x="1" y="0"/>
                </a:moveTo>
                <a:cubicBezTo>
                  <a:pt x="1" y="0"/>
                  <a:pt x="0" y="0"/>
                  <a:pt x="0" y="1"/>
                </a:cubicBezTo>
                <a:lnTo>
                  <a:pt x="0" y="6"/>
                </a:lnTo>
                <a:cubicBezTo>
                  <a:pt x="0" y="6"/>
                  <a:pt x="1" y="7"/>
                  <a:pt x="1" y="7"/>
                </a:cubicBezTo>
                <a:lnTo>
                  <a:pt x="13" y="7"/>
                </a:lnTo>
                <a:cubicBezTo>
                  <a:pt x="13" y="7"/>
                  <a:pt x="14" y="6"/>
                  <a:pt x="14" y="6"/>
                </a:cubicBezTo>
                <a:lnTo>
                  <a:pt x="14" y="1"/>
                </a:lnTo>
                <a:cubicBezTo>
                  <a:pt x="14" y="0"/>
                  <a:pt x="13" y="0"/>
                  <a:pt x="13" y="0"/>
                </a:cubicBezTo>
                <a:lnTo>
                  <a:pt x="1" y="0"/>
                </a:lnTo>
                <a:close/>
              </a:path>
            </a:pathLst>
          </a:custGeom>
          <a:solidFill>
            <a:srgbClr val="C0C0C0"/>
          </a:solidFill>
          <a:ln w="6350" cap="rnd">
            <a:solidFill>
              <a:srgbClr val="000000"/>
            </a:solidFill>
            <a:round/>
            <a:headEnd/>
            <a:tailEnd/>
          </a:ln>
        </p:spPr>
        <p:txBody>
          <a:bodyPr/>
          <a:lstStyle/>
          <a:p>
            <a:endParaRPr lang="it-IT"/>
          </a:p>
        </p:txBody>
      </p:sp>
      <p:sp>
        <p:nvSpPr>
          <p:cNvPr id="21667" name="Rectangle 207"/>
          <p:cNvSpPr>
            <a:spLocks noChangeArrowheads="1"/>
          </p:cNvSpPr>
          <p:nvPr/>
        </p:nvSpPr>
        <p:spPr bwMode="auto">
          <a:xfrm>
            <a:off x="4468813" y="3713163"/>
            <a:ext cx="42863" cy="38100"/>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668" name="Freeform 208"/>
          <p:cNvSpPr>
            <a:spLocks/>
          </p:cNvSpPr>
          <p:nvPr/>
        </p:nvSpPr>
        <p:spPr bwMode="auto">
          <a:xfrm>
            <a:off x="4438650" y="3635375"/>
            <a:ext cx="103188" cy="92075"/>
          </a:xfrm>
          <a:custGeom>
            <a:avLst/>
            <a:gdLst>
              <a:gd name="T0" fmla="*/ 2147483647 w 14"/>
              <a:gd name="T1" fmla="*/ 0 h 12"/>
              <a:gd name="T2" fmla="*/ 0 w 14"/>
              <a:gd name="T3" fmla="*/ 2147483647 h 12"/>
              <a:gd name="T4" fmla="*/ 0 w 14"/>
              <a:gd name="T5" fmla="*/ 2147483647 h 12"/>
              <a:gd name="T6" fmla="*/ 2147483647 w 14"/>
              <a:gd name="T7" fmla="*/ 2147483647 h 12"/>
              <a:gd name="T8" fmla="*/ 2147483647 w 14"/>
              <a:gd name="T9" fmla="*/ 2147483647 h 12"/>
              <a:gd name="T10" fmla="*/ 2147483647 w 14"/>
              <a:gd name="T11" fmla="*/ 2147483647 h 12"/>
              <a:gd name="T12" fmla="*/ 2147483647 w 14"/>
              <a:gd name="T13" fmla="*/ 2147483647 h 12"/>
              <a:gd name="T14" fmla="*/ 2147483647 w 14"/>
              <a:gd name="T15" fmla="*/ 0 h 12"/>
              <a:gd name="T16" fmla="*/ 2147483647 w 14"/>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2"/>
              <a:gd name="T29" fmla="*/ 14 w 14"/>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2">
                <a:moveTo>
                  <a:pt x="1" y="0"/>
                </a:moveTo>
                <a:cubicBezTo>
                  <a:pt x="0" y="0"/>
                  <a:pt x="0" y="0"/>
                  <a:pt x="0" y="1"/>
                </a:cubicBezTo>
                <a:lnTo>
                  <a:pt x="0" y="11"/>
                </a:lnTo>
                <a:cubicBezTo>
                  <a:pt x="0" y="12"/>
                  <a:pt x="0" y="12"/>
                  <a:pt x="1" y="12"/>
                </a:cubicBezTo>
                <a:lnTo>
                  <a:pt x="13" y="12"/>
                </a:lnTo>
                <a:cubicBezTo>
                  <a:pt x="13" y="12"/>
                  <a:pt x="14" y="12"/>
                  <a:pt x="14" y="11"/>
                </a:cubicBezTo>
                <a:lnTo>
                  <a:pt x="14" y="1"/>
                </a:lnTo>
                <a:cubicBezTo>
                  <a:pt x="14" y="0"/>
                  <a:pt x="13" y="0"/>
                  <a:pt x="13" y="0"/>
                </a:cubicBezTo>
                <a:lnTo>
                  <a:pt x="1" y="0"/>
                </a:lnTo>
                <a:close/>
              </a:path>
            </a:pathLst>
          </a:custGeom>
          <a:solidFill>
            <a:srgbClr val="C0C0C0"/>
          </a:solidFill>
          <a:ln w="6350" cap="rnd">
            <a:solidFill>
              <a:srgbClr val="000000"/>
            </a:solidFill>
            <a:round/>
            <a:headEnd/>
            <a:tailEnd/>
          </a:ln>
        </p:spPr>
        <p:txBody>
          <a:bodyPr/>
          <a:lstStyle/>
          <a:p>
            <a:endParaRPr lang="it-IT"/>
          </a:p>
        </p:txBody>
      </p:sp>
      <p:sp>
        <p:nvSpPr>
          <p:cNvPr id="21669" name="Rectangle 209"/>
          <p:cNvSpPr>
            <a:spLocks noChangeArrowheads="1"/>
          </p:cNvSpPr>
          <p:nvPr/>
        </p:nvSpPr>
        <p:spPr bwMode="auto">
          <a:xfrm>
            <a:off x="4468813" y="3635375"/>
            <a:ext cx="42863" cy="100013"/>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670" name="Freeform 210"/>
          <p:cNvSpPr>
            <a:spLocks/>
          </p:cNvSpPr>
          <p:nvPr/>
        </p:nvSpPr>
        <p:spPr bwMode="auto">
          <a:xfrm>
            <a:off x="4438650" y="3751263"/>
            <a:ext cx="103188" cy="53975"/>
          </a:xfrm>
          <a:custGeom>
            <a:avLst/>
            <a:gdLst>
              <a:gd name="T0" fmla="*/ 2147483647 w 14"/>
              <a:gd name="T1" fmla="*/ 0 h 7"/>
              <a:gd name="T2" fmla="*/ 0 w 14"/>
              <a:gd name="T3" fmla="*/ 2147483647 h 7"/>
              <a:gd name="T4" fmla="*/ 0 w 14"/>
              <a:gd name="T5" fmla="*/ 2147483647 h 7"/>
              <a:gd name="T6" fmla="*/ 2147483647 w 14"/>
              <a:gd name="T7" fmla="*/ 2147483647 h 7"/>
              <a:gd name="T8" fmla="*/ 2147483647 w 14"/>
              <a:gd name="T9" fmla="*/ 2147483647 h 7"/>
              <a:gd name="T10" fmla="*/ 2147483647 w 14"/>
              <a:gd name="T11" fmla="*/ 2147483647 h 7"/>
              <a:gd name="T12" fmla="*/ 2147483647 w 14"/>
              <a:gd name="T13" fmla="*/ 2147483647 h 7"/>
              <a:gd name="T14" fmla="*/ 2147483647 w 14"/>
              <a:gd name="T15" fmla="*/ 0 h 7"/>
              <a:gd name="T16" fmla="*/ 2147483647 w 14"/>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7"/>
              <a:gd name="T29" fmla="*/ 14 w 1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7">
                <a:moveTo>
                  <a:pt x="1" y="0"/>
                </a:moveTo>
                <a:cubicBezTo>
                  <a:pt x="1" y="0"/>
                  <a:pt x="0" y="0"/>
                  <a:pt x="0" y="1"/>
                </a:cubicBezTo>
                <a:lnTo>
                  <a:pt x="0" y="6"/>
                </a:lnTo>
                <a:cubicBezTo>
                  <a:pt x="0" y="6"/>
                  <a:pt x="1" y="7"/>
                  <a:pt x="1" y="7"/>
                </a:cubicBezTo>
                <a:lnTo>
                  <a:pt x="13" y="7"/>
                </a:lnTo>
                <a:cubicBezTo>
                  <a:pt x="13" y="7"/>
                  <a:pt x="14" y="6"/>
                  <a:pt x="14" y="6"/>
                </a:cubicBezTo>
                <a:lnTo>
                  <a:pt x="14" y="1"/>
                </a:lnTo>
                <a:cubicBezTo>
                  <a:pt x="14" y="0"/>
                  <a:pt x="13" y="0"/>
                  <a:pt x="13" y="0"/>
                </a:cubicBezTo>
                <a:lnTo>
                  <a:pt x="1" y="0"/>
                </a:lnTo>
                <a:close/>
              </a:path>
            </a:pathLst>
          </a:custGeom>
          <a:solidFill>
            <a:srgbClr val="C0C0C0"/>
          </a:solidFill>
          <a:ln w="6350" cap="rnd">
            <a:solidFill>
              <a:srgbClr val="000000"/>
            </a:solidFill>
            <a:round/>
            <a:headEnd/>
            <a:tailEnd/>
          </a:ln>
        </p:spPr>
        <p:txBody>
          <a:bodyPr/>
          <a:lstStyle/>
          <a:p>
            <a:endParaRPr lang="it-IT"/>
          </a:p>
        </p:txBody>
      </p:sp>
      <p:sp>
        <p:nvSpPr>
          <p:cNvPr id="21671" name="Rectangle 211"/>
          <p:cNvSpPr>
            <a:spLocks noChangeArrowheads="1"/>
          </p:cNvSpPr>
          <p:nvPr/>
        </p:nvSpPr>
        <p:spPr bwMode="auto">
          <a:xfrm>
            <a:off x="4468813" y="3713163"/>
            <a:ext cx="42863" cy="38100"/>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672" name="Freeform 212"/>
          <p:cNvSpPr>
            <a:spLocks/>
          </p:cNvSpPr>
          <p:nvPr/>
        </p:nvSpPr>
        <p:spPr bwMode="auto">
          <a:xfrm>
            <a:off x="4438650" y="3635375"/>
            <a:ext cx="103188" cy="92075"/>
          </a:xfrm>
          <a:custGeom>
            <a:avLst/>
            <a:gdLst>
              <a:gd name="T0" fmla="*/ 2147483647 w 14"/>
              <a:gd name="T1" fmla="*/ 0 h 12"/>
              <a:gd name="T2" fmla="*/ 0 w 14"/>
              <a:gd name="T3" fmla="*/ 2147483647 h 12"/>
              <a:gd name="T4" fmla="*/ 0 w 14"/>
              <a:gd name="T5" fmla="*/ 2147483647 h 12"/>
              <a:gd name="T6" fmla="*/ 2147483647 w 14"/>
              <a:gd name="T7" fmla="*/ 2147483647 h 12"/>
              <a:gd name="T8" fmla="*/ 2147483647 w 14"/>
              <a:gd name="T9" fmla="*/ 2147483647 h 12"/>
              <a:gd name="T10" fmla="*/ 2147483647 w 14"/>
              <a:gd name="T11" fmla="*/ 2147483647 h 12"/>
              <a:gd name="T12" fmla="*/ 2147483647 w 14"/>
              <a:gd name="T13" fmla="*/ 2147483647 h 12"/>
              <a:gd name="T14" fmla="*/ 2147483647 w 14"/>
              <a:gd name="T15" fmla="*/ 0 h 12"/>
              <a:gd name="T16" fmla="*/ 2147483647 w 14"/>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2"/>
              <a:gd name="T29" fmla="*/ 14 w 14"/>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2">
                <a:moveTo>
                  <a:pt x="1" y="0"/>
                </a:moveTo>
                <a:cubicBezTo>
                  <a:pt x="0" y="0"/>
                  <a:pt x="0" y="0"/>
                  <a:pt x="0" y="1"/>
                </a:cubicBezTo>
                <a:lnTo>
                  <a:pt x="0" y="11"/>
                </a:lnTo>
                <a:cubicBezTo>
                  <a:pt x="0" y="12"/>
                  <a:pt x="0" y="12"/>
                  <a:pt x="1" y="12"/>
                </a:cubicBezTo>
                <a:lnTo>
                  <a:pt x="13" y="12"/>
                </a:lnTo>
                <a:cubicBezTo>
                  <a:pt x="13" y="12"/>
                  <a:pt x="14" y="12"/>
                  <a:pt x="14" y="11"/>
                </a:cubicBezTo>
                <a:lnTo>
                  <a:pt x="14" y="1"/>
                </a:lnTo>
                <a:cubicBezTo>
                  <a:pt x="14" y="0"/>
                  <a:pt x="13" y="0"/>
                  <a:pt x="13" y="0"/>
                </a:cubicBezTo>
                <a:lnTo>
                  <a:pt x="1" y="0"/>
                </a:lnTo>
                <a:close/>
              </a:path>
            </a:pathLst>
          </a:custGeom>
          <a:solidFill>
            <a:srgbClr val="C0C0C0"/>
          </a:solidFill>
          <a:ln w="6350" cap="rnd">
            <a:solidFill>
              <a:srgbClr val="000000"/>
            </a:solidFill>
            <a:round/>
            <a:headEnd/>
            <a:tailEnd/>
          </a:ln>
        </p:spPr>
        <p:txBody>
          <a:bodyPr/>
          <a:lstStyle/>
          <a:p>
            <a:endParaRPr lang="it-IT"/>
          </a:p>
        </p:txBody>
      </p:sp>
      <p:sp>
        <p:nvSpPr>
          <p:cNvPr id="21673" name="Rectangle 213"/>
          <p:cNvSpPr>
            <a:spLocks noChangeArrowheads="1"/>
          </p:cNvSpPr>
          <p:nvPr/>
        </p:nvSpPr>
        <p:spPr bwMode="auto">
          <a:xfrm>
            <a:off x="4468813" y="3635375"/>
            <a:ext cx="42863" cy="100013"/>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674" name="Freeform 214"/>
          <p:cNvSpPr>
            <a:spLocks/>
          </p:cNvSpPr>
          <p:nvPr/>
        </p:nvSpPr>
        <p:spPr bwMode="auto">
          <a:xfrm>
            <a:off x="4787900" y="3751263"/>
            <a:ext cx="101600" cy="53975"/>
          </a:xfrm>
          <a:custGeom>
            <a:avLst/>
            <a:gdLst>
              <a:gd name="T0" fmla="*/ 2147483647 w 14"/>
              <a:gd name="T1" fmla="*/ 0 h 7"/>
              <a:gd name="T2" fmla="*/ 0 w 14"/>
              <a:gd name="T3" fmla="*/ 2147483647 h 7"/>
              <a:gd name="T4" fmla="*/ 0 w 14"/>
              <a:gd name="T5" fmla="*/ 2147483647 h 7"/>
              <a:gd name="T6" fmla="*/ 2147483647 w 14"/>
              <a:gd name="T7" fmla="*/ 2147483647 h 7"/>
              <a:gd name="T8" fmla="*/ 2147483647 w 14"/>
              <a:gd name="T9" fmla="*/ 2147483647 h 7"/>
              <a:gd name="T10" fmla="*/ 2147483647 w 14"/>
              <a:gd name="T11" fmla="*/ 2147483647 h 7"/>
              <a:gd name="T12" fmla="*/ 2147483647 w 14"/>
              <a:gd name="T13" fmla="*/ 2147483647 h 7"/>
              <a:gd name="T14" fmla="*/ 2147483647 w 14"/>
              <a:gd name="T15" fmla="*/ 0 h 7"/>
              <a:gd name="T16" fmla="*/ 2147483647 w 14"/>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7"/>
              <a:gd name="T29" fmla="*/ 14 w 1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7">
                <a:moveTo>
                  <a:pt x="1" y="0"/>
                </a:moveTo>
                <a:cubicBezTo>
                  <a:pt x="1" y="0"/>
                  <a:pt x="0" y="0"/>
                  <a:pt x="0" y="1"/>
                </a:cubicBezTo>
                <a:lnTo>
                  <a:pt x="0" y="6"/>
                </a:lnTo>
                <a:cubicBezTo>
                  <a:pt x="0" y="6"/>
                  <a:pt x="1" y="7"/>
                  <a:pt x="1" y="7"/>
                </a:cubicBezTo>
                <a:lnTo>
                  <a:pt x="13" y="7"/>
                </a:lnTo>
                <a:cubicBezTo>
                  <a:pt x="13" y="7"/>
                  <a:pt x="14" y="6"/>
                  <a:pt x="14" y="6"/>
                </a:cubicBezTo>
                <a:lnTo>
                  <a:pt x="14" y="1"/>
                </a:lnTo>
                <a:cubicBezTo>
                  <a:pt x="14" y="0"/>
                  <a:pt x="13" y="0"/>
                  <a:pt x="13" y="0"/>
                </a:cubicBezTo>
                <a:lnTo>
                  <a:pt x="1" y="0"/>
                </a:lnTo>
                <a:close/>
              </a:path>
            </a:pathLst>
          </a:custGeom>
          <a:solidFill>
            <a:srgbClr val="C0C0C0"/>
          </a:solidFill>
          <a:ln w="6350" cap="rnd">
            <a:solidFill>
              <a:srgbClr val="000000"/>
            </a:solidFill>
            <a:round/>
            <a:headEnd/>
            <a:tailEnd/>
          </a:ln>
        </p:spPr>
        <p:txBody>
          <a:bodyPr/>
          <a:lstStyle/>
          <a:p>
            <a:endParaRPr lang="it-IT"/>
          </a:p>
        </p:txBody>
      </p:sp>
      <p:sp>
        <p:nvSpPr>
          <p:cNvPr id="21675" name="Rectangle 215"/>
          <p:cNvSpPr>
            <a:spLocks noChangeArrowheads="1"/>
          </p:cNvSpPr>
          <p:nvPr/>
        </p:nvSpPr>
        <p:spPr bwMode="auto">
          <a:xfrm>
            <a:off x="4816475" y="3713163"/>
            <a:ext cx="44450" cy="38100"/>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676" name="Freeform 216"/>
          <p:cNvSpPr>
            <a:spLocks/>
          </p:cNvSpPr>
          <p:nvPr/>
        </p:nvSpPr>
        <p:spPr bwMode="auto">
          <a:xfrm>
            <a:off x="4787900" y="3635375"/>
            <a:ext cx="101600" cy="92075"/>
          </a:xfrm>
          <a:custGeom>
            <a:avLst/>
            <a:gdLst>
              <a:gd name="T0" fmla="*/ 2147483647 w 14"/>
              <a:gd name="T1" fmla="*/ 0 h 12"/>
              <a:gd name="T2" fmla="*/ 0 w 14"/>
              <a:gd name="T3" fmla="*/ 2147483647 h 12"/>
              <a:gd name="T4" fmla="*/ 0 w 14"/>
              <a:gd name="T5" fmla="*/ 2147483647 h 12"/>
              <a:gd name="T6" fmla="*/ 2147483647 w 14"/>
              <a:gd name="T7" fmla="*/ 2147483647 h 12"/>
              <a:gd name="T8" fmla="*/ 2147483647 w 14"/>
              <a:gd name="T9" fmla="*/ 2147483647 h 12"/>
              <a:gd name="T10" fmla="*/ 2147483647 w 14"/>
              <a:gd name="T11" fmla="*/ 2147483647 h 12"/>
              <a:gd name="T12" fmla="*/ 2147483647 w 14"/>
              <a:gd name="T13" fmla="*/ 2147483647 h 12"/>
              <a:gd name="T14" fmla="*/ 2147483647 w 14"/>
              <a:gd name="T15" fmla="*/ 0 h 12"/>
              <a:gd name="T16" fmla="*/ 2147483647 w 14"/>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2"/>
              <a:gd name="T29" fmla="*/ 14 w 14"/>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2">
                <a:moveTo>
                  <a:pt x="1" y="0"/>
                </a:moveTo>
                <a:cubicBezTo>
                  <a:pt x="0" y="0"/>
                  <a:pt x="0" y="0"/>
                  <a:pt x="0" y="1"/>
                </a:cubicBezTo>
                <a:lnTo>
                  <a:pt x="0" y="11"/>
                </a:lnTo>
                <a:cubicBezTo>
                  <a:pt x="0" y="12"/>
                  <a:pt x="0" y="12"/>
                  <a:pt x="1" y="12"/>
                </a:cubicBezTo>
                <a:lnTo>
                  <a:pt x="13" y="12"/>
                </a:lnTo>
                <a:cubicBezTo>
                  <a:pt x="13" y="12"/>
                  <a:pt x="14" y="12"/>
                  <a:pt x="14" y="11"/>
                </a:cubicBezTo>
                <a:lnTo>
                  <a:pt x="14" y="1"/>
                </a:lnTo>
                <a:cubicBezTo>
                  <a:pt x="14" y="0"/>
                  <a:pt x="13" y="0"/>
                  <a:pt x="13" y="0"/>
                </a:cubicBezTo>
                <a:lnTo>
                  <a:pt x="1" y="0"/>
                </a:lnTo>
                <a:close/>
              </a:path>
            </a:pathLst>
          </a:custGeom>
          <a:solidFill>
            <a:srgbClr val="C0C0C0"/>
          </a:solidFill>
          <a:ln w="6350" cap="rnd">
            <a:solidFill>
              <a:srgbClr val="000000"/>
            </a:solidFill>
            <a:round/>
            <a:headEnd/>
            <a:tailEnd/>
          </a:ln>
        </p:spPr>
        <p:txBody>
          <a:bodyPr/>
          <a:lstStyle/>
          <a:p>
            <a:endParaRPr lang="it-IT"/>
          </a:p>
        </p:txBody>
      </p:sp>
      <p:sp>
        <p:nvSpPr>
          <p:cNvPr id="21677" name="Rectangle 217"/>
          <p:cNvSpPr>
            <a:spLocks noChangeArrowheads="1"/>
          </p:cNvSpPr>
          <p:nvPr/>
        </p:nvSpPr>
        <p:spPr bwMode="auto">
          <a:xfrm>
            <a:off x="4816475" y="3635375"/>
            <a:ext cx="44450" cy="100013"/>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678" name="Freeform 218"/>
          <p:cNvSpPr>
            <a:spLocks/>
          </p:cNvSpPr>
          <p:nvPr/>
        </p:nvSpPr>
        <p:spPr bwMode="auto">
          <a:xfrm>
            <a:off x="4787900" y="3751263"/>
            <a:ext cx="101600" cy="53975"/>
          </a:xfrm>
          <a:custGeom>
            <a:avLst/>
            <a:gdLst>
              <a:gd name="T0" fmla="*/ 2147483647 w 14"/>
              <a:gd name="T1" fmla="*/ 0 h 7"/>
              <a:gd name="T2" fmla="*/ 0 w 14"/>
              <a:gd name="T3" fmla="*/ 2147483647 h 7"/>
              <a:gd name="T4" fmla="*/ 0 w 14"/>
              <a:gd name="T5" fmla="*/ 2147483647 h 7"/>
              <a:gd name="T6" fmla="*/ 2147483647 w 14"/>
              <a:gd name="T7" fmla="*/ 2147483647 h 7"/>
              <a:gd name="T8" fmla="*/ 2147483647 w 14"/>
              <a:gd name="T9" fmla="*/ 2147483647 h 7"/>
              <a:gd name="T10" fmla="*/ 2147483647 w 14"/>
              <a:gd name="T11" fmla="*/ 2147483647 h 7"/>
              <a:gd name="T12" fmla="*/ 2147483647 w 14"/>
              <a:gd name="T13" fmla="*/ 2147483647 h 7"/>
              <a:gd name="T14" fmla="*/ 2147483647 w 14"/>
              <a:gd name="T15" fmla="*/ 0 h 7"/>
              <a:gd name="T16" fmla="*/ 2147483647 w 14"/>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7"/>
              <a:gd name="T29" fmla="*/ 14 w 1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7">
                <a:moveTo>
                  <a:pt x="1" y="0"/>
                </a:moveTo>
                <a:cubicBezTo>
                  <a:pt x="1" y="0"/>
                  <a:pt x="0" y="0"/>
                  <a:pt x="0" y="1"/>
                </a:cubicBezTo>
                <a:lnTo>
                  <a:pt x="0" y="6"/>
                </a:lnTo>
                <a:cubicBezTo>
                  <a:pt x="0" y="6"/>
                  <a:pt x="1" y="7"/>
                  <a:pt x="1" y="7"/>
                </a:cubicBezTo>
                <a:lnTo>
                  <a:pt x="13" y="7"/>
                </a:lnTo>
                <a:cubicBezTo>
                  <a:pt x="13" y="7"/>
                  <a:pt x="14" y="6"/>
                  <a:pt x="14" y="6"/>
                </a:cubicBezTo>
                <a:lnTo>
                  <a:pt x="14" y="1"/>
                </a:lnTo>
                <a:cubicBezTo>
                  <a:pt x="14" y="0"/>
                  <a:pt x="13" y="0"/>
                  <a:pt x="13" y="0"/>
                </a:cubicBezTo>
                <a:lnTo>
                  <a:pt x="1" y="0"/>
                </a:lnTo>
                <a:close/>
              </a:path>
            </a:pathLst>
          </a:custGeom>
          <a:solidFill>
            <a:srgbClr val="C0C0C0"/>
          </a:solidFill>
          <a:ln w="6350" cap="rnd">
            <a:solidFill>
              <a:srgbClr val="000000"/>
            </a:solidFill>
            <a:round/>
            <a:headEnd/>
            <a:tailEnd/>
          </a:ln>
        </p:spPr>
        <p:txBody>
          <a:bodyPr/>
          <a:lstStyle/>
          <a:p>
            <a:endParaRPr lang="it-IT"/>
          </a:p>
        </p:txBody>
      </p:sp>
      <p:sp>
        <p:nvSpPr>
          <p:cNvPr id="21679" name="Rectangle 219"/>
          <p:cNvSpPr>
            <a:spLocks noChangeArrowheads="1"/>
          </p:cNvSpPr>
          <p:nvPr/>
        </p:nvSpPr>
        <p:spPr bwMode="auto">
          <a:xfrm>
            <a:off x="4816475" y="3713163"/>
            <a:ext cx="44450" cy="38100"/>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680" name="Freeform 220"/>
          <p:cNvSpPr>
            <a:spLocks/>
          </p:cNvSpPr>
          <p:nvPr/>
        </p:nvSpPr>
        <p:spPr bwMode="auto">
          <a:xfrm>
            <a:off x="4787900" y="3635375"/>
            <a:ext cx="101600" cy="92075"/>
          </a:xfrm>
          <a:custGeom>
            <a:avLst/>
            <a:gdLst>
              <a:gd name="T0" fmla="*/ 2147483647 w 14"/>
              <a:gd name="T1" fmla="*/ 0 h 12"/>
              <a:gd name="T2" fmla="*/ 0 w 14"/>
              <a:gd name="T3" fmla="*/ 2147483647 h 12"/>
              <a:gd name="T4" fmla="*/ 0 w 14"/>
              <a:gd name="T5" fmla="*/ 2147483647 h 12"/>
              <a:gd name="T6" fmla="*/ 2147483647 w 14"/>
              <a:gd name="T7" fmla="*/ 2147483647 h 12"/>
              <a:gd name="T8" fmla="*/ 2147483647 w 14"/>
              <a:gd name="T9" fmla="*/ 2147483647 h 12"/>
              <a:gd name="T10" fmla="*/ 2147483647 w 14"/>
              <a:gd name="T11" fmla="*/ 2147483647 h 12"/>
              <a:gd name="T12" fmla="*/ 2147483647 w 14"/>
              <a:gd name="T13" fmla="*/ 2147483647 h 12"/>
              <a:gd name="T14" fmla="*/ 2147483647 w 14"/>
              <a:gd name="T15" fmla="*/ 0 h 12"/>
              <a:gd name="T16" fmla="*/ 2147483647 w 14"/>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2"/>
              <a:gd name="T29" fmla="*/ 14 w 14"/>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2">
                <a:moveTo>
                  <a:pt x="1" y="0"/>
                </a:moveTo>
                <a:cubicBezTo>
                  <a:pt x="0" y="0"/>
                  <a:pt x="0" y="0"/>
                  <a:pt x="0" y="1"/>
                </a:cubicBezTo>
                <a:lnTo>
                  <a:pt x="0" y="11"/>
                </a:lnTo>
                <a:cubicBezTo>
                  <a:pt x="0" y="12"/>
                  <a:pt x="0" y="12"/>
                  <a:pt x="1" y="12"/>
                </a:cubicBezTo>
                <a:lnTo>
                  <a:pt x="13" y="12"/>
                </a:lnTo>
                <a:cubicBezTo>
                  <a:pt x="13" y="12"/>
                  <a:pt x="14" y="12"/>
                  <a:pt x="14" y="11"/>
                </a:cubicBezTo>
                <a:lnTo>
                  <a:pt x="14" y="1"/>
                </a:lnTo>
                <a:cubicBezTo>
                  <a:pt x="14" y="0"/>
                  <a:pt x="13" y="0"/>
                  <a:pt x="13" y="0"/>
                </a:cubicBezTo>
                <a:lnTo>
                  <a:pt x="1" y="0"/>
                </a:lnTo>
                <a:close/>
              </a:path>
            </a:pathLst>
          </a:custGeom>
          <a:solidFill>
            <a:srgbClr val="C0C0C0"/>
          </a:solidFill>
          <a:ln w="6350" cap="rnd">
            <a:solidFill>
              <a:srgbClr val="000000"/>
            </a:solidFill>
            <a:round/>
            <a:headEnd/>
            <a:tailEnd/>
          </a:ln>
        </p:spPr>
        <p:txBody>
          <a:bodyPr/>
          <a:lstStyle/>
          <a:p>
            <a:endParaRPr lang="it-IT"/>
          </a:p>
        </p:txBody>
      </p:sp>
      <p:sp>
        <p:nvSpPr>
          <p:cNvPr id="21681" name="Rectangle 221"/>
          <p:cNvSpPr>
            <a:spLocks noChangeArrowheads="1"/>
          </p:cNvSpPr>
          <p:nvPr/>
        </p:nvSpPr>
        <p:spPr bwMode="auto">
          <a:xfrm>
            <a:off x="4816475" y="3635375"/>
            <a:ext cx="44450" cy="100013"/>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682" name="Freeform 222"/>
          <p:cNvSpPr>
            <a:spLocks/>
          </p:cNvSpPr>
          <p:nvPr/>
        </p:nvSpPr>
        <p:spPr bwMode="auto">
          <a:xfrm>
            <a:off x="5122863" y="3751263"/>
            <a:ext cx="101600" cy="53975"/>
          </a:xfrm>
          <a:custGeom>
            <a:avLst/>
            <a:gdLst>
              <a:gd name="T0" fmla="*/ 2147483647 w 14"/>
              <a:gd name="T1" fmla="*/ 0 h 7"/>
              <a:gd name="T2" fmla="*/ 0 w 14"/>
              <a:gd name="T3" fmla="*/ 2147483647 h 7"/>
              <a:gd name="T4" fmla="*/ 0 w 14"/>
              <a:gd name="T5" fmla="*/ 2147483647 h 7"/>
              <a:gd name="T6" fmla="*/ 2147483647 w 14"/>
              <a:gd name="T7" fmla="*/ 2147483647 h 7"/>
              <a:gd name="T8" fmla="*/ 2147483647 w 14"/>
              <a:gd name="T9" fmla="*/ 2147483647 h 7"/>
              <a:gd name="T10" fmla="*/ 2147483647 w 14"/>
              <a:gd name="T11" fmla="*/ 2147483647 h 7"/>
              <a:gd name="T12" fmla="*/ 2147483647 w 14"/>
              <a:gd name="T13" fmla="*/ 2147483647 h 7"/>
              <a:gd name="T14" fmla="*/ 2147483647 w 14"/>
              <a:gd name="T15" fmla="*/ 0 h 7"/>
              <a:gd name="T16" fmla="*/ 2147483647 w 14"/>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7"/>
              <a:gd name="T29" fmla="*/ 14 w 1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7">
                <a:moveTo>
                  <a:pt x="1" y="0"/>
                </a:moveTo>
                <a:cubicBezTo>
                  <a:pt x="1" y="0"/>
                  <a:pt x="0" y="0"/>
                  <a:pt x="0" y="1"/>
                </a:cubicBezTo>
                <a:lnTo>
                  <a:pt x="0" y="6"/>
                </a:lnTo>
                <a:cubicBezTo>
                  <a:pt x="0" y="6"/>
                  <a:pt x="1" y="7"/>
                  <a:pt x="1" y="7"/>
                </a:cubicBezTo>
                <a:lnTo>
                  <a:pt x="13" y="7"/>
                </a:lnTo>
                <a:cubicBezTo>
                  <a:pt x="13" y="7"/>
                  <a:pt x="14" y="6"/>
                  <a:pt x="14" y="6"/>
                </a:cubicBezTo>
                <a:lnTo>
                  <a:pt x="14" y="1"/>
                </a:lnTo>
                <a:cubicBezTo>
                  <a:pt x="14" y="0"/>
                  <a:pt x="13" y="0"/>
                  <a:pt x="13" y="0"/>
                </a:cubicBezTo>
                <a:lnTo>
                  <a:pt x="1" y="0"/>
                </a:lnTo>
                <a:close/>
              </a:path>
            </a:pathLst>
          </a:custGeom>
          <a:solidFill>
            <a:srgbClr val="C0C0C0"/>
          </a:solidFill>
          <a:ln w="6350" cap="rnd">
            <a:solidFill>
              <a:srgbClr val="000000"/>
            </a:solidFill>
            <a:round/>
            <a:headEnd/>
            <a:tailEnd/>
          </a:ln>
        </p:spPr>
        <p:txBody>
          <a:bodyPr/>
          <a:lstStyle/>
          <a:p>
            <a:endParaRPr lang="it-IT"/>
          </a:p>
        </p:txBody>
      </p:sp>
      <p:sp>
        <p:nvSpPr>
          <p:cNvPr id="21683" name="Rectangle 223"/>
          <p:cNvSpPr>
            <a:spLocks noChangeArrowheads="1"/>
          </p:cNvSpPr>
          <p:nvPr/>
        </p:nvSpPr>
        <p:spPr bwMode="auto">
          <a:xfrm>
            <a:off x="5151438" y="3713163"/>
            <a:ext cx="42863" cy="38100"/>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684" name="Freeform 224"/>
          <p:cNvSpPr>
            <a:spLocks/>
          </p:cNvSpPr>
          <p:nvPr/>
        </p:nvSpPr>
        <p:spPr bwMode="auto">
          <a:xfrm>
            <a:off x="5122863" y="3635375"/>
            <a:ext cx="101600" cy="92075"/>
          </a:xfrm>
          <a:custGeom>
            <a:avLst/>
            <a:gdLst>
              <a:gd name="T0" fmla="*/ 2147483647 w 14"/>
              <a:gd name="T1" fmla="*/ 0 h 12"/>
              <a:gd name="T2" fmla="*/ 0 w 14"/>
              <a:gd name="T3" fmla="*/ 2147483647 h 12"/>
              <a:gd name="T4" fmla="*/ 0 w 14"/>
              <a:gd name="T5" fmla="*/ 2147483647 h 12"/>
              <a:gd name="T6" fmla="*/ 2147483647 w 14"/>
              <a:gd name="T7" fmla="*/ 2147483647 h 12"/>
              <a:gd name="T8" fmla="*/ 2147483647 w 14"/>
              <a:gd name="T9" fmla="*/ 2147483647 h 12"/>
              <a:gd name="T10" fmla="*/ 2147483647 w 14"/>
              <a:gd name="T11" fmla="*/ 2147483647 h 12"/>
              <a:gd name="T12" fmla="*/ 2147483647 w 14"/>
              <a:gd name="T13" fmla="*/ 2147483647 h 12"/>
              <a:gd name="T14" fmla="*/ 2147483647 w 14"/>
              <a:gd name="T15" fmla="*/ 0 h 12"/>
              <a:gd name="T16" fmla="*/ 2147483647 w 14"/>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2"/>
              <a:gd name="T29" fmla="*/ 14 w 14"/>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2">
                <a:moveTo>
                  <a:pt x="1" y="0"/>
                </a:moveTo>
                <a:cubicBezTo>
                  <a:pt x="0" y="0"/>
                  <a:pt x="0" y="0"/>
                  <a:pt x="0" y="1"/>
                </a:cubicBezTo>
                <a:lnTo>
                  <a:pt x="0" y="11"/>
                </a:lnTo>
                <a:cubicBezTo>
                  <a:pt x="0" y="12"/>
                  <a:pt x="0" y="12"/>
                  <a:pt x="1" y="12"/>
                </a:cubicBezTo>
                <a:lnTo>
                  <a:pt x="13" y="12"/>
                </a:lnTo>
                <a:cubicBezTo>
                  <a:pt x="13" y="12"/>
                  <a:pt x="14" y="12"/>
                  <a:pt x="14" y="11"/>
                </a:cubicBezTo>
                <a:lnTo>
                  <a:pt x="14" y="1"/>
                </a:lnTo>
                <a:cubicBezTo>
                  <a:pt x="14" y="0"/>
                  <a:pt x="13" y="0"/>
                  <a:pt x="13" y="0"/>
                </a:cubicBezTo>
                <a:lnTo>
                  <a:pt x="1" y="0"/>
                </a:lnTo>
                <a:close/>
              </a:path>
            </a:pathLst>
          </a:custGeom>
          <a:solidFill>
            <a:srgbClr val="C0C0C0"/>
          </a:solidFill>
          <a:ln w="6350" cap="rnd">
            <a:solidFill>
              <a:srgbClr val="000000"/>
            </a:solidFill>
            <a:round/>
            <a:headEnd/>
            <a:tailEnd/>
          </a:ln>
        </p:spPr>
        <p:txBody>
          <a:bodyPr/>
          <a:lstStyle/>
          <a:p>
            <a:endParaRPr lang="it-IT"/>
          </a:p>
        </p:txBody>
      </p:sp>
      <p:sp>
        <p:nvSpPr>
          <p:cNvPr id="21685" name="Rectangle 225"/>
          <p:cNvSpPr>
            <a:spLocks noChangeArrowheads="1"/>
          </p:cNvSpPr>
          <p:nvPr/>
        </p:nvSpPr>
        <p:spPr bwMode="auto">
          <a:xfrm>
            <a:off x="5151438" y="3635375"/>
            <a:ext cx="42863" cy="100013"/>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686" name="Freeform 226"/>
          <p:cNvSpPr>
            <a:spLocks/>
          </p:cNvSpPr>
          <p:nvPr/>
        </p:nvSpPr>
        <p:spPr bwMode="auto">
          <a:xfrm>
            <a:off x="5122863" y="3751263"/>
            <a:ext cx="101600" cy="53975"/>
          </a:xfrm>
          <a:custGeom>
            <a:avLst/>
            <a:gdLst>
              <a:gd name="T0" fmla="*/ 2147483647 w 14"/>
              <a:gd name="T1" fmla="*/ 0 h 7"/>
              <a:gd name="T2" fmla="*/ 0 w 14"/>
              <a:gd name="T3" fmla="*/ 2147483647 h 7"/>
              <a:gd name="T4" fmla="*/ 0 w 14"/>
              <a:gd name="T5" fmla="*/ 2147483647 h 7"/>
              <a:gd name="T6" fmla="*/ 2147483647 w 14"/>
              <a:gd name="T7" fmla="*/ 2147483647 h 7"/>
              <a:gd name="T8" fmla="*/ 2147483647 w 14"/>
              <a:gd name="T9" fmla="*/ 2147483647 h 7"/>
              <a:gd name="T10" fmla="*/ 2147483647 w 14"/>
              <a:gd name="T11" fmla="*/ 2147483647 h 7"/>
              <a:gd name="T12" fmla="*/ 2147483647 w 14"/>
              <a:gd name="T13" fmla="*/ 2147483647 h 7"/>
              <a:gd name="T14" fmla="*/ 2147483647 w 14"/>
              <a:gd name="T15" fmla="*/ 0 h 7"/>
              <a:gd name="T16" fmla="*/ 2147483647 w 14"/>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7"/>
              <a:gd name="T29" fmla="*/ 14 w 1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7">
                <a:moveTo>
                  <a:pt x="1" y="0"/>
                </a:moveTo>
                <a:cubicBezTo>
                  <a:pt x="1" y="0"/>
                  <a:pt x="0" y="0"/>
                  <a:pt x="0" y="1"/>
                </a:cubicBezTo>
                <a:lnTo>
                  <a:pt x="0" y="6"/>
                </a:lnTo>
                <a:cubicBezTo>
                  <a:pt x="0" y="6"/>
                  <a:pt x="1" y="7"/>
                  <a:pt x="1" y="7"/>
                </a:cubicBezTo>
                <a:lnTo>
                  <a:pt x="13" y="7"/>
                </a:lnTo>
                <a:cubicBezTo>
                  <a:pt x="13" y="7"/>
                  <a:pt x="14" y="6"/>
                  <a:pt x="14" y="6"/>
                </a:cubicBezTo>
                <a:lnTo>
                  <a:pt x="14" y="1"/>
                </a:lnTo>
                <a:cubicBezTo>
                  <a:pt x="14" y="0"/>
                  <a:pt x="13" y="0"/>
                  <a:pt x="13" y="0"/>
                </a:cubicBezTo>
                <a:lnTo>
                  <a:pt x="1" y="0"/>
                </a:lnTo>
                <a:close/>
              </a:path>
            </a:pathLst>
          </a:custGeom>
          <a:solidFill>
            <a:srgbClr val="C0C0C0"/>
          </a:solidFill>
          <a:ln w="6350" cap="rnd">
            <a:solidFill>
              <a:srgbClr val="000000"/>
            </a:solidFill>
            <a:round/>
            <a:headEnd/>
            <a:tailEnd/>
          </a:ln>
        </p:spPr>
        <p:txBody>
          <a:bodyPr/>
          <a:lstStyle/>
          <a:p>
            <a:endParaRPr lang="it-IT"/>
          </a:p>
        </p:txBody>
      </p:sp>
      <p:sp>
        <p:nvSpPr>
          <p:cNvPr id="21687" name="Rectangle 227"/>
          <p:cNvSpPr>
            <a:spLocks noChangeArrowheads="1"/>
          </p:cNvSpPr>
          <p:nvPr/>
        </p:nvSpPr>
        <p:spPr bwMode="auto">
          <a:xfrm>
            <a:off x="5151438" y="3713163"/>
            <a:ext cx="42863" cy="38100"/>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688" name="Freeform 228"/>
          <p:cNvSpPr>
            <a:spLocks/>
          </p:cNvSpPr>
          <p:nvPr/>
        </p:nvSpPr>
        <p:spPr bwMode="auto">
          <a:xfrm>
            <a:off x="5122863" y="3635375"/>
            <a:ext cx="101600" cy="92075"/>
          </a:xfrm>
          <a:custGeom>
            <a:avLst/>
            <a:gdLst>
              <a:gd name="T0" fmla="*/ 2147483647 w 14"/>
              <a:gd name="T1" fmla="*/ 0 h 12"/>
              <a:gd name="T2" fmla="*/ 0 w 14"/>
              <a:gd name="T3" fmla="*/ 2147483647 h 12"/>
              <a:gd name="T4" fmla="*/ 0 w 14"/>
              <a:gd name="T5" fmla="*/ 2147483647 h 12"/>
              <a:gd name="T6" fmla="*/ 2147483647 w 14"/>
              <a:gd name="T7" fmla="*/ 2147483647 h 12"/>
              <a:gd name="T8" fmla="*/ 2147483647 w 14"/>
              <a:gd name="T9" fmla="*/ 2147483647 h 12"/>
              <a:gd name="T10" fmla="*/ 2147483647 w 14"/>
              <a:gd name="T11" fmla="*/ 2147483647 h 12"/>
              <a:gd name="T12" fmla="*/ 2147483647 w 14"/>
              <a:gd name="T13" fmla="*/ 2147483647 h 12"/>
              <a:gd name="T14" fmla="*/ 2147483647 w 14"/>
              <a:gd name="T15" fmla="*/ 0 h 12"/>
              <a:gd name="T16" fmla="*/ 2147483647 w 14"/>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2"/>
              <a:gd name="T29" fmla="*/ 14 w 14"/>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2">
                <a:moveTo>
                  <a:pt x="1" y="0"/>
                </a:moveTo>
                <a:cubicBezTo>
                  <a:pt x="0" y="0"/>
                  <a:pt x="0" y="0"/>
                  <a:pt x="0" y="1"/>
                </a:cubicBezTo>
                <a:lnTo>
                  <a:pt x="0" y="11"/>
                </a:lnTo>
                <a:cubicBezTo>
                  <a:pt x="0" y="12"/>
                  <a:pt x="0" y="12"/>
                  <a:pt x="1" y="12"/>
                </a:cubicBezTo>
                <a:lnTo>
                  <a:pt x="13" y="12"/>
                </a:lnTo>
                <a:cubicBezTo>
                  <a:pt x="13" y="12"/>
                  <a:pt x="14" y="12"/>
                  <a:pt x="14" y="11"/>
                </a:cubicBezTo>
                <a:lnTo>
                  <a:pt x="14" y="1"/>
                </a:lnTo>
                <a:cubicBezTo>
                  <a:pt x="14" y="0"/>
                  <a:pt x="13" y="0"/>
                  <a:pt x="13" y="0"/>
                </a:cubicBezTo>
                <a:lnTo>
                  <a:pt x="1" y="0"/>
                </a:lnTo>
                <a:close/>
              </a:path>
            </a:pathLst>
          </a:custGeom>
          <a:solidFill>
            <a:srgbClr val="C0C0C0"/>
          </a:solidFill>
          <a:ln w="6350" cap="rnd">
            <a:solidFill>
              <a:srgbClr val="000000"/>
            </a:solidFill>
            <a:round/>
            <a:headEnd/>
            <a:tailEnd/>
          </a:ln>
        </p:spPr>
        <p:txBody>
          <a:bodyPr/>
          <a:lstStyle/>
          <a:p>
            <a:endParaRPr lang="it-IT"/>
          </a:p>
        </p:txBody>
      </p:sp>
      <p:sp>
        <p:nvSpPr>
          <p:cNvPr id="21689" name="Rectangle 229"/>
          <p:cNvSpPr>
            <a:spLocks noChangeArrowheads="1"/>
          </p:cNvSpPr>
          <p:nvPr/>
        </p:nvSpPr>
        <p:spPr bwMode="auto">
          <a:xfrm>
            <a:off x="5151438" y="3635375"/>
            <a:ext cx="42863" cy="100013"/>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690" name="Freeform 230"/>
          <p:cNvSpPr>
            <a:spLocks/>
          </p:cNvSpPr>
          <p:nvPr/>
        </p:nvSpPr>
        <p:spPr bwMode="auto">
          <a:xfrm>
            <a:off x="5470525" y="3751263"/>
            <a:ext cx="101600" cy="53975"/>
          </a:xfrm>
          <a:custGeom>
            <a:avLst/>
            <a:gdLst>
              <a:gd name="T0" fmla="*/ 2147483647 w 14"/>
              <a:gd name="T1" fmla="*/ 0 h 7"/>
              <a:gd name="T2" fmla="*/ 0 w 14"/>
              <a:gd name="T3" fmla="*/ 2147483647 h 7"/>
              <a:gd name="T4" fmla="*/ 0 w 14"/>
              <a:gd name="T5" fmla="*/ 2147483647 h 7"/>
              <a:gd name="T6" fmla="*/ 2147483647 w 14"/>
              <a:gd name="T7" fmla="*/ 2147483647 h 7"/>
              <a:gd name="T8" fmla="*/ 2147483647 w 14"/>
              <a:gd name="T9" fmla="*/ 2147483647 h 7"/>
              <a:gd name="T10" fmla="*/ 2147483647 w 14"/>
              <a:gd name="T11" fmla="*/ 2147483647 h 7"/>
              <a:gd name="T12" fmla="*/ 2147483647 w 14"/>
              <a:gd name="T13" fmla="*/ 2147483647 h 7"/>
              <a:gd name="T14" fmla="*/ 2147483647 w 14"/>
              <a:gd name="T15" fmla="*/ 0 h 7"/>
              <a:gd name="T16" fmla="*/ 2147483647 w 14"/>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7"/>
              <a:gd name="T29" fmla="*/ 14 w 1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7">
                <a:moveTo>
                  <a:pt x="1" y="0"/>
                </a:moveTo>
                <a:cubicBezTo>
                  <a:pt x="1" y="0"/>
                  <a:pt x="0" y="1"/>
                  <a:pt x="0" y="1"/>
                </a:cubicBezTo>
                <a:lnTo>
                  <a:pt x="0" y="6"/>
                </a:lnTo>
                <a:cubicBezTo>
                  <a:pt x="0" y="7"/>
                  <a:pt x="1" y="7"/>
                  <a:pt x="1" y="7"/>
                </a:cubicBezTo>
                <a:lnTo>
                  <a:pt x="13" y="7"/>
                </a:lnTo>
                <a:cubicBezTo>
                  <a:pt x="13" y="7"/>
                  <a:pt x="14" y="7"/>
                  <a:pt x="14" y="6"/>
                </a:cubicBezTo>
                <a:lnTo>
                  <a:pt x="14" y="1"/>
                </a:lnTo>
                <a:cubicBezTo>
                  <a:pt x="14" y="1"/>
                  <a:pt x="13" y="0"/>
                  <a:pt x="13" y="0"/>
                </a:cubicBezTo>
                <a:lnTo>
                  <a:pt x="1" y="0"/>
                </a:lnTo>
                <a:close/>
              </a:path>
            </a:pathLst>
          </a:custGeom>
          <a:solidFill>
            <a:srgbClr val="C0C0C0"/>
          </a:solidFill>
          <a:ln w="6350" cap="rnd">
            <a:solidFill>
              <a:srgbClr val="000000"/>
            </a:solidFill>
            <a:round/>
            <a:headEnd/>
            <a:tailEnd/>
          </a:ln>
        </p:spPr>
        <p:txBody>
          <a:bodyPr/>
          <a:lstStyle/>
          <a:p>
            <a:endParaRPr lang="it-IT"/>
          </a:p>
        </p:txBody>
      </p:sp>
      <p:sp>
        <p:nvSpPr>
          <p:cNvPr id="21691" name="Rectangle 231"/>
          <p:cNvSpPr>
            <a:spLocks noChangeArrowheads="1"/>
          </p:cNvSpPr>
          <p:nvPr/>
        </p:nvSpPr>
        <p:spPr bwMode="auto">
          <a:xfrm>
            <a:off x="5500688" y="3719513"/>
            <a:ext cx="42863" cy="31750"/>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692" name="Freeform 232"/>
          <p:cNvSpPr>
            <a:spLocks/>
          </p:cNvSpPr>
          <p:nvPr/>
        </p:nvSpPr>
        <p:spPr bwMode="auto">
          <a:xfrm>
            <a:off x="5470525" y="3635375"/>
            <a:ext cx="101600" cy="100013"/>
          </a:xfrm>
          <a:custGeom>
            <a:avLst/>
            <a:gdLst>
              <a:gd name="T0" fmla="*/ 2147483647 w 14"/>
              <a:gd name="T1" fmla="*/ 0 h 13"/>
              <a:gd name="T2" fmla="*/ 0 w 14"/>
              <a:gd name="T3" fmla="*/ 2147483647 h 13"/>
              <a:gd name="T4" fmla="*/ 0 w 14"/>
              <a:gd name="T5" fmla="*/ 2147483647 h 13"/>
              <a:gd name="T6" fmla="*/ 2147483647 w 14"/>
              <a:gd name="T7" fmla="*/ 2147483647 h 13"/>
              <a:gd name="T8" fmla="*/ 2147483647 w 14"/>
              <a:gd name="T9" fmla="*/ 2147483647 h 13"/>
              <a:gd name="T10" fmla="*/ 2147483647 w 14"/>
              <a:gd name="T11" fmla="*/ 2147483647 h 13"/>
              <a:gd name="T12" fmla="*/ 2147483647 w 14"/>
              <a:gd name="T13" fmla="*/ 2147483647 h 13"/>
              <a:gd name="T14" fmla="*/ 2147483647 w 14"/>
              <a:gd name="T15" fmla="*/ 0 h 13"/>
              <a:gd name="T16" fmla="*/ 2147483647 w 14"/>
              <a:gd name="T17" fmla="*/ 0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3"/>
              <a:gd name="T29" fmla="*/ 14 w 14"/>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3">
                <a:moveTo>
                  <a:pt x="1" y="0"/>
                </a:moveTo>
                <a:cubicBezTo>
                  <a:pt x="0" y="0"/>
                  <a:pt x="0" y="1"/>
                  <a:pt x="0" y="1"/>
                </a:cubicBezTo>
                <a:lnTo>
                  <a:pt x="0" y="12"/>
                </a:lnTo>
                <a:cubicBezTo>
                  <a:pt x="0" y="12"/>
                  <a:pt x="0" y="13"/>
                  <a:pt x="1" y="13"/>
                </a:cubicBezTo>
                <a:lnTo>
                  <a:pt x="13" y="13"/>
                </a:lnTo>
                <a:cubicBezTo>
                  <a:pt x="13" y="13"/>
                  <a:pt x="14" y="12"/>
                  <a:pt x="14" y="12"/>
                </a:cubicBezTo>
                <a:lnTo>
                  <a:pt x="14" y="1"/>
                </a:lnTo>
                <a:cubicBezTo>
                  <a:pt x="14" y="1"/>
                  <a:pt x="13" y="0"/>
                  <a:pt x="13" y="0"/>
                </a:cubicBezTo>
                <a:lnTo>
                  <a:pt x="1" y="0"/>
                </a:lnTo>
                <a:close/>
              </a:path>
            </a:pathLst>
          </a:custGeom>
          <a:solidFill>
            <a:srgbClr val="C0C0C0"/>
          </a:solidFill>
          <a:ln w="6350" cap="rnd">
            <a:solidFill>
              <a:srgbClr val="000000"/>
            </a:solidFill>
            <a:round/>
            <a:headEnd/>
            <a:tailEnd/>
          </a:ln>
        </p:spPr>
        <p:txBody>
          <a:bodyPr/>
          <a:lstStyle/>
          <a:p>
            <a:endParaRPr lang="it-IT"/>
          </a:p>
        </p:txBody>
      </p:sp>
      <p:sp>
        <p:nvSpPr>
          <p:cNvPr id="21693" name="Rectangle 233"/>
          <p:cNvSpPr>
            <a:spLocks noChangeArrowheads="1"/>
          </p:cNvSpPr>
          <p:nvPr/>
        </p:nvSpPr>
        <p:spPr bwMode="auto">
          <a:xfrm>
            <a:off x="5500688" y="3635375"/>
            <a:ext cx="42863" cy="100013"/>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694" name="Freeform 234"/>
          <p:cNvSpPr>
            <a:spLocks/>
          </p:cNvSpPr>
          <p:nvPr/>
        </p:nvSpPr>
        <p:spPr bwMode="auto">
          <a:xfrm>
            <a:off x="5470525" y="3751263"/>
            <a:ext cx="101600" cy="53975"/>
          </a:xfrm>
          <a:custGeom>
            <a:avLst/>
            <a:gdLst>
              <a:gd name="T0" fmla="*/ 2147483647 w 14"/>
              <a:gd name="T1" fmla="*/ 0 h 7"/>
              <a:gd name="T2" fmla="*/ 0 w 14"/>
              <a:gd name="T3" fmla="*/ 2147483647 h 7"/>
              <a:gd name="T4" fmla="*/ 0 w 14"/>
              <a:gd name="T5" fmla="*/ 2147483647 h 7"/>
              <a:gd name="T6" fmla="*/ 2147483647 w 14"/>
              <a:gd name="T7" fmla="*/ 2147483647 h 7"/>
              <a:gd name="T8" fmla="*/ 2147483647 w 14"/>
              <a:gd name="T9" fmla="*/ 2147483647 h 7"/>
              <a:gd name="T10" fmla="*/ 2147483647 w 14"/>
              <a:gd name="T11" fmla="*/ 2147483647 h 7"/>
              <a:gd name="T12" fmla="*/ 2147483647 w 14"/>
              <a:gd name="T13" fmla="*/ 2147483647 h 7"/>
              <a:gd name="T14" fmla="*/ 2147483647 w 14"/>
              <a:gd name="T15" fmla="*/ 0 h 7"/>
              <a:gd name="T16" fmla="*/ 2147483647 w 14"/>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7"/>
              <a:gd name="T29" fmla="*/ 14 w 1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7">
                <a:moveTo>
                  <a:pt x="1" y="0"/>
                </a:moveTo>
                <a:cubicBezTo>
                  <a:pt x="1" y="0"/>
                  <a:pt x="0" y="1"/>
                  <a:pt x="0" y="1"/>
                </a:cubicBezTo>
                <a:lnTo>
                  <a:pt x="0" y="6"/>
                </a:lnTo>
                <a:cubicBezTo>
                  <a:pt x="0" y="7"/>
                  <a:pt x="1" y="7"/>
                  <a:pt x="1" y="7"/>
                </a:cubicBezTo>
                <a:lnTo>
                  <a:pt x="13" y="7"/>
                </a:lnTo>
                <a:cubicBezTo>
                  <a:pt x="13" y="7"/>
                  <a:pt x="14" y="7"/>
                  <a:pt x="14" y="6"/>
                </a:cubicBezTo>
                <a:lnTo>
                  <a:pt x="14" y="1"/>
                </a:lnTo>
                <a:cubicBezTo>
                  <a:pt x="14" y="1"/>
                  <a:pt x="13" y="0"/>
                  <a:pt x="13" y="0"/>
                </a:cubicBezTo>
                <a:lnTo>
                  <a:pt x="1" y="0"/>
                </a:lnTo>
                <a:close/>
              </a:path>
            </a:pathLst>
          </a:custGeom>
          <a:solidFill>
            <a:srgbClr val="C0C0C0"/>
          </a:solidFill>
          <a:ln w="6350" cap="rnd">
            <a:solidFill>
              <a:srgbClr val="000000"/>
            </a:solidFill>
            <a:round/>
            <a:headEnd/>
            <a:tailEnd/>
          </a:ln>
        </p:spPr>
        <p:txBody>
          <a:bodyPr/>
          <a:lstStyle/>
          <a:p>
            <a:endParaRPr lang="it-IT"/>
          </a:p>
        </p:txBody>
      </p:sp>
      <p:sp>
        <p:nvSpPr>
          <p:cNvPr id="21695" name="Rectangle 235"/>
          <p:cNvSpPr>
            <a:spLocks noChangeArrowheads="1"/>
          </p:cNvSpPr>
          <p:nvPr/>
        </p:nvSpPr>
        <p:spPr bwMode="auto">
          <a:xfrm>
            <a:off x="5500688" y="3719513"/>
            <a:ext cx="42863" cy="31750"/>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696" name="Freeform 236"/>
          <p:cNvSpPr>
            <a:spLocks/>
          </p:cNvSpPr>
          <p:nvPr/>
        </p:nvSpPr>
        <p:spPr bwMode="auto">
          <a:xfrm>
            <a:off x="5470525" y="3635375"/>
            <a:ext cx="101600" cy="100013"/>
          </a:xfrm>
          <a:custGeom>
            <a:avLst/>
            <a:gdLst>
              <a:gd name="T0" fmla="*/ 2147483647 w 14"/>
              <a:gd name="T1" fmla="*/ 0 h 13"/>
              <a:gd name="T2" fmla="*/ 0 w 14"/>
              <a:gd name="T3" fmla="*/ 2147483647 h 13"/>
              <a:gd name="T4" fmla="*/ 0 w 14"/>
              <a:gd name="T5" fmla="*/ 2147483647 h 13"/>
              <a:gd name="T6" fmla="*/ 2147483647 w 14"/>
              <a:gd name="T7" fmla="*/ 2147483647 h 13"/>
              <a:gd name="T8" fmla="*/ 2147483647 w 14"/>
              <a:gd name="T9" fmla="*/ 2147483647 h 13"/>
              <a:gd name="T10" fmla="*/ 2147483647 w 14"/>
              <a:gd name="T11" fmla="*/ 2147483647 h 13"/>
              <a:gd name="T12" fmla="*/ 2147483647 w 14"/>
              <a:gd name="T13" fmla="*/ 2147483647 h 13"/>
              <a:gd name="T14" fmla="*/ 2147483647 w 14"/>
              <a:gd name="T15" fmla="*/ 0 h 13"/>
              <a:gd name="T16" fmla="*/ 2147483647 w 14"/>
              <a:gd name="T17" fmla="*/ 0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3"/>
              <a:gd name="T29" fmla="*/ 14 w 14"/>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3">
                <a:moveTo>
                  <a:pt x="1" y="0"/>
                </a:moveTo>
                <a:cubicBezTo>
                  <a:pt x="0" y="0"/>
                  <a:pt x="0" y="1"/>
                  <a:pt x="0" y="1"/>
                </a:cubicBezTo>
                <a:lnTo>
                  <a:pt x="0" y="12"/>
                </a:lnTo>
                <a:cubicBezTo>
                  <a:pt x="0" y="12"/>
                  <a:pt x="0" y="13"/>
                  <a:pt x="1" y="13"/>
                </a:cubicBezTo>
                <a:lnTo>
                  <a:pt x="13" y="13"/>
                </a:lnTo>
                <a:cubicBezTo>
                  <a:pt x="13" y="13"/>
                  <a:pt x="14" y="12"/>
                  <a:pt x="14" y="12"/>
                </a:cubicBezTo>
                <a:lnTo>
                  <a:pt x="14" y="1"/>
                </a:lnTo>
                <a:cubicBezTo>
                  <a:pt x="14" y="1"/>
                  <a:pt x="13" y="0"/>
                  <a:pt x="13" y="0"/>
                </a:cubicBezTo>
                <a:lnTo>
                  <a:pt x="1" y="0"/>
                </a:lnTo>
                <a:close/>
              </a:path>
            </a:pathLst>
          </a:custGeom>
          <a:solidFill>
            <a:srgbClr val="C0C0C0"/>
          </a:solidFill>
          <a:ln w="6350" cap="rnd">
            <a:solidFill>
              <a:srgbClr val="000000"/>
            </a:solidFill>
            <a:round/>
            <a:headEnd/>
            <a:tailEnd/>
          </a:ln>
        </p:spPr>
        <p:txBody>
          <a:bodyPr/>
          <a:lstStyle/>
          <a:p>
            <a:endParaRPr lang="it-IT"/>
          </a:p>
        </p:txBody>
      </p:sp>
      <p:sp>
        <p:nvSpPr>
          <p:cNvPr id="21697" name="Rectangle 237"/>
          <p:cNvSpPr>
            <a:spLocks noChangeArrowheads="1"/>
          </p:cNvSpPr>
          <p:nvPr/>
        </p:nvSpPr>
        <p:spPr bwMode="auto">
          <a:xfrm>
            <a:off x="5500688" y="3635375"/>
            <a:ext cx="42863" cy="100013"/>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698" name="Freeform 238"/>
          <p:cNvSpPr>
            <a:spLocks/>
          </p:cNvSpPr>
          <p:nvPr/>
        </p:nvSpPr>
        <p:spPr bwMode="auto">
          <a:xfrm>
            <a:off x="5819775" y="3751263"/>
            <a:ext cx="101600" cy="53975"/>
          </a:xfrm>
          <a:custGeom>
            <a:avLst/>
            <a:gdLst>
              <a:gd name="T0" fmla="*/ 2147483647 w 14"/>
              <a:gd name="T1" fmla="*/ 0 h 7"/>
              <a:gd name="T2" fmla="*/ 0 w 14"/>
              <a:gd name="T3" fmla="*/ 2147483647 h 7"/>
              <a:gd name="T4" fmla="*/ 0 w 14"/>
              <a:gd name="T5" fmla="*/ 2147483647 h 7"/>
              <a:gd name="T6" fmla="*/ 2147483647 w 14"/>
              <a:gd name="T7" fmla="*/ 2147483647 h 7"/>
              <a:gd name="T8" fmla="*/ 2147483647 w 14"/>
              <a:gd name="T9" fmla="*/ 2147483647 h 7"/>
              <a:gd name="T10" fmla="*/ 2147483647 w 14"/>
              <a:gd name="T11" fmla="*/ 2147483647 h 7"/>
              <a:gd name="T12" fmla="*/ 2147483647 w 14"/>
              <a:gd name="T13" fmla="*/ 2147483647 h 7"/>
              <a:gd name="T14" fmla="*/ 2147483647 w 14"/>
              <a:gd name="T15" fmla="*/ 0 h 7"/>
              <a:gd name="T16" fmla="*/ 2147483647 w 14"/>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7"/>
              <a:gd name="T29" fmla="*/ 14 w 1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7">
                <a:moveTo>
                  <a:pt x="1" y="0"/>
                </a:moveTo>
                <a:cubicBezTo>
                  <a:pt x="1" y="0"/>
                  <a:pt x="0" y="1"/>
                  <a:pt x="0" y="1"/>
                </a:cubicBezTo>
                <a:lnTo>
                  <a:pt x="0" y="6"/>
                </a:lnTo>
                <a:cubicBezTo>
                  <a:pt x="0" y="7"/>
                  <a:pt x="1" y="7"/>
                  <a:pt x="1" y="7"/>
                </a:cubicBezTo>
                <a:lnTo>
                  <a:pt x="13" y="7"/>
                </a:lnTo>
                <a:cubicBezTo>
                  <a:pt x="13" y="7"/>
                  <a:pt x="14" y="7"/>
                  <a:pt x="14" y="6"/>
                </a:cubicBezTo>
                <a:lnTo>
                  <a:pt x="14" y="1"/>
                </a:lnTo>
                <a:cubicBezTo>
                  <a:pt x="14" y="1"/>
                  <a:pt x="13" y="0"/>
                  <a:pt x="13" y="0"/>
                </a:cubicBezTo>
                <a:lnTo>
                  <a:pt x="1" y="0"/>
                </a:lnTo>
                <a:close/>
              </a:path>
            </a:pathLst>
          </a:custGeom>
          <a:solidFill>
            <a:srgbClr val="C0C0C0"/>
          </a:solidFill>
          <a:ln w="6350" cap="rnd">
            <a:solidFill>
              <a:srgbClr val="000000"/>
            </a:solidFill>
            <a:round/>
            <a:headEnd/>
            <a:tailEnd/>
          </a:ln>
        </p:spPr>
        <p:txBody>
          <a:bodyPr/>
          <a:lstStyle/>
          <a:p>
            <a:endParaRPr lang="it-IT"/>
          </a:p>
        </p:txBody>
      </p:sp>
      <p:sp>
        <p:nvSpPr>
          <p:cNvPr id="21699" name="Rectangle 239"/>
          <p:cNvSpPr>
            <a:spLocks noChangeArrowheads="1"/>
          </p:cNvSpPr>
          <p:nvPr/>
        </p:nvSpPr>
        <p:spPr bwMode="auto">
          <a:xfrm>
            <a:off x="5848350" y="3719513"/>
            <a:ext cx="44450" cy="31750"/>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700" name="Freeform 240"/>
          <p:cNvSpPr>
            <a:spLocks/>
          </p:cNvSpPr>
          <p:nvPr/>
        </p:nvSpPr>
        <p:spPr bwMode="auto">
          <a:xfrm>
            <a:off x="5819775" y="3635375"/>
            <a:ext cx="101600" cy="100013"/>
          </a:xfrm>
          <a:custGeom>
            <a:avLst/>
            <a:gdLst>
              <a:gd name="T0" fmla="*/ 2147483647 w 14"/>
              <a:gd name="T1" fmla="*/ 0 h 13"/>
              <a:gd name="T2" fmla="*/ 0 w 14"/>
              <a:gd name="T3" fmla="*/ 2147483647 h 13"/>
              <a:gd name="T4" fmla="*/ 0 w 14"/>
              <a:gd name="T5" fmla="*/ 2147483647 h 13"/>
              <a:gd name="T6" fmla="*/ 2147483647 w 14"/>
              <a:gd name="T7" fmla="*/ 2147483647 h 13"/>
              <a:gd name="T8" fmla="*/ 2147483647 w 14"/>
              <a:gd name="T9" fmla="*/ 2147483647 h 13"/>
              <a:gd name="T10" fmla="*/ 2147483647 w 14"/>
              <a:gd name="T11" fmla="*/ 2147483647 h 13"/>
              <a:gd name="T12" fmla="*/ 2147483647 w 14"/>
              <a:gd name="T13" fmla="*/ 2147483647 h 13"/>
              <a:gd name="T14" fmla="*/ 2147483647 w 14"/>
              <a:gd name="T15" fmla="*/ 0 h 13"/>
              <a:gd name="T16" fmla="*/ 2147483647 w 14"/>
              <a:gd name="T17" fmla="*/ 0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3"/>
              <a:gd name="T29" fmla="*/ 14 w 14"/>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3">
                <a:moveTo>
                  <a:pt x="1" y="0"/>
                </a:moveTo>
                <a:cubicBezTo>
                  <a:pt x="0" y="0"/>
                  <a:pt x="0" y="1"/>
                  <a:pt x="0" y="1"/>
                </a:cubicBezTo>
                <a:lnTo>
                  <a:pt x="0" y="12"/>
                </a:lnTo>
                <a:cubicBezTo>
                  <a:pt x="0" y="12"/>
                  <a:pt x="0" y="13"/>
                  <a:pt x="1" y="13"/>
                </a:cubicBezTo>
                <a:lnTo>
                  <a:pt x="13" y="13"/>
                </a:lnTo>
                <a:cubicBezTo>
                  <a:pt x="13" y="13"/>
                  <a:pt x="14" y="12"/>
                  <a:pt x="14" y="12"/>
                </a:cubicBezTo>
                <a:lnTo>
                  <a:pt x="14" y="1"/>
                </a:lnTo>
                <a:cubicBezTo>
                  <a:pt x="14" y="1"/>
                  <a:pt x="13" y="0"/>
                  <a:pt x="13" y="0"/>
                </a:cubicBezTo>
                <a:lnTo>
                  <a:pt x="1" y="0"/>
                </a:lnTo>
                <a:close/>
              </a:path>
            </a:pathLst>
          </a:custGeom>
          <a:solidFill>
            <a:srgbClr val="C0C0C0"/>
          </a:solidFill>
          <a:ln w="6350" cap="rnd">
            <a:solidFill>
              <a:srgbClr val="000000"/>
            </a:solidFill>
            <a:round/>
            <a:headEnd/>
            <a:tailEnd/>
          </a:ln>
        </p:spPr>
        <p:txBody>
          <a:bodyPr/>
          <a:lstStyle/>
          <a:p>
            <a:endParaRPr lang="it-IT"/>
          </a:p>
        </p:txBody>
      </p:sp>
      <p:sp>
        <p:nvSpPr>
          <p:cNvPr id="21701" name="Rectangle 241"/>
          <p:cNvSpPr>
            <a:spLocks noChangeArrowheads="1"/>
          </p:cNvSpPr>
          <p:nvPr/>
        </p:nvSpPr>
        <p:spPr bwMode="auto">
          <a:xfrm>
            <a:off x="5848350" y="3635375"/>
            <a:ext cx="44450" cy="100013"/>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702" name="Freeform 242"/>
          <p:cNvSpPr>
            <a:spLocks/>
          </p:cNvSpPr>
          <p:nvPr/>
        </p:nvSpPr>
        <p:spPr bwMode="auto">
          <a:xfrm>
            <a:off x="5819775" y="3751263"/>
            <a:ext cx="101600" cy="53975"/>
          </a:xfrm>
          <a:custGeom>
            <a:avLst/>
            <a:gdLst>
              <a:gd name="T0" fmla="*/ 2147483647 w 14"/>
              <a:gd name="T1" fmla="*/ 0 h 7"/>
              <a:gd name="T2" fmla="*/ 0 w 14"/>
              <a:gd name="T3" fmla="*/ 2147483647 h 7"/>
              <a:gd name="T4" fmla="*/ 0 w 14"/>
              <a:gd name="T5" fmla="*/ 2147483647 h 7"/>
              <a:gd name="T6" fmla="*/ 2147483647 w 14"/>
              <a:gd name="T7" fmla="*/ 2147483647 h 7"/>
              <a:gd name="T8" fmla="*/ 2147483647 w 14"/>
              <a:gd name="T9" fmla="*/ 2147483647 h 7"/>
              <a:gd name="T10" fmla="*/ 2147483647 w 14"/>
              <a:gd name="T11" fmla="*/ 2147483647 h 7"/>
              <a:gd name="T12" fmla="*/ 2147483647 w 14"/>
              <a:gd name="T13" fmla="*/ 2147483647 h 7"/>
              <a:gd name="T14" fmla="*/ 2147483647 w 14"/>
              <a:gd name="T15" fmla="*/ 0 h 7"/>
              <a:gd name="T16" fmla="*/ 2147483647 w 14"/>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7"/>
              <a:gd name="T29" fmla="*/ 14 w 1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7">
                <a:moveTo>
                  <a:pt x="1" y="0"/>
                </a:moveTo>
                <a:cubicBezTo>
                  <a:pt x="1" y="0"/>
                  <a:pt x="0" y="1"/>
                  <a:pt x="0" y="1"/>
                </a:cubicBezTo>
                <a:lnTo>
                  <a:pt x="0" y="6"/>
                </a:lnTo>
                <a:cubicBezTo>
                  <a:pt x="0" y="7"/>
                  <a:pt x="1" y="7"/>
                  <a:pt x="1" y="7"/>
                </a:cubicBezTo>
                <a:lnTo>
                  <a:pt x="13" y="7"/>
                </a:lnTo>
                <a:cubicBezTo>
                  <a:pt x="13" y="7"/>
                  <a:pt x="14" y="7"/>
                  <a:pt x="14" y="6"/>
                </a:cubicBezTo>
                <a:lnTo>
                  <a:pt x="14" y="1"/>
                </a:lnTo>
                <a:cubicBezTo>
                  <a:pt x="14" y="1"/>
                  <a:pt x="13" y="0"/>
                  <a:pt x="13" y="0"/>
                </a:cubicBezTo>
                <a:lnTo>
                  <a:pt x="1" y="0"/>
                </a:lnTo>
                <a:close/>
              </a:path>
            </a:pathLst>
          </a:custGeom>
          <a:solidFill>
            <a:srgbClr val="C0C0C0"/>
          </a:solidFill>
          <a:ln w="6350" cap="rnd">
            <a:solidFill>
              <a:srgbClr val="000000"/>
            </a:solidFill>
            <a:round/>
            <a:headEnd/>
            <a:tailEnd/>
          </a:ln>
        </p:spPr>
        <p:txBody>
          <a:bodyPr/>
          <a:lstStyle/>
          <a:p>
            <a:endParaRPr lang="it-IT"/>
          </a:p>
        </p:txBody>
      </p:sp>
      <p:sp>
        <p:nvSpPr>
          <p:cNvPr id="21703" name="Rectangle 243"/>
          <p:cNvSpPr>
            <a:spLocks noChangeArrowheads="1"/>
          </p:cNvSpPr>
          <p:nvPr/>
        </p:nvSpPr>
        <p:spPr bwMode="auto">
          <a:xfrm>
            <a:off x="5848350" y="3719513"/>
            <a:ext cx="44450" cy="31750"/>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704" name="Freeform 244"/>
          <p:cNvSpPr>
            <a:spLocks/>
          </p:cNvSpPr>
          <p:nvPr/>
        </p:nvSpPr>
        <p:spPr bwMode="auto">
          <a:xfrm>
            <a:off x="5819775" y="3635375"/>
            <a:ext cx="101600" cy="100013"/>
          </a:xfrm>
          <a:custGeom>
            <a:avLst/>
            <a:gdLst>
              <a:gd name="T0" fmla="*/ 2147483647 w 14"/>
              <a:gd name="T1" fmla="*/ 0 h 13"/>
              <a:gd name="T2" fmla="*/ 0 w 14"/>
              <a:gd name="T3" fmla="*/ 2147483647 h 13"/>
              <a:gd name="T4" fmla="*/ 0 w 14"/>
              <a:gd name="T5" fmla="*/ 2147483647 h 13"/>
              <a:gd name="T6" fmla="*/ 2147483647 w 14"/>
              <a:gd name="T7" fmla="*/ 2147483647 h 13"/>
              <a:gd name="T8" fmla="*/ 2147483647 w 14"/>
              <a:gd name="T9" fmla="*/ 2147483647 h 13"/>
              <a:gd name="T10" fmla="*/ 2147483647 w 14"/>
              <a:gd name="T11" fmla="*/ 2147483647 h 13"/>
              <a:gd name="T12" fmla="*/ 2147483647 w 14"/>
              <a:gd name="T13" fmla="*/ 2147483647 h 13"/>
              <a:gd name="T14" fmla="*/ 2147483647 w 14"/>
              <a:gd name="T15" fmla="*/ 0 h 13"/>
              <a:gd name="T16" fmla="*/ 2147483647 w 14"/>
              <a:gd name="T17" fmla="*/ 0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3"/>
              <a:gd name="T29" fmla="*/ 14 w 14"/>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3">
                <a:moveTo>
                  <a:pt x="1" y="0"/>
                </a:moveTo>
                <a:cubicBezTo>
                  <a:pt x="0" y="0"/>
                  <a:pt x="0" y="1"/>
                  <a:pt x="0" y="1"/>
                </a:cubicBezTo>
                <a:lnTo>
                  <a:pt x="0" y="12"/>
                </a:lnTo>
                <a:cubicBezTo>
                  <a:pt x="0" y="12"/>
                  <a:pt x="0" y="13"/>
                  <a:pt x="1" y="13"/>
                </a:cubicBezTo>
                <a:lnTo>
                  <a:pt x="13" y="13"/>
                </a:lnTo>
                <a:cubicBezTo>
                  <a:pt x="13" y="13"/>
                  <a:pt x="14" y="12"/>
                  <a:pt x="14" y="12"/>
                </a:cubicBezTo>
                <a:lnTo>
                  <a:pt x="14" y="1"/>
                </a:lnTo>
                <a:cubicBezTo>
                  <a:pt x="14" y="1"/>
                  <a:pt x="13" y="0"/>
                  <a:pt x="13" y="0"/>
                </a:cubicBezTo>
                <a:lnTo>
                  <a:pt x="1" y="0"/>
                </a:lnTo>
                <a:close/>
              </a:path>
            </a:pathLst>
          </a:custGeom>
          <a:solidFill>
            <a:srgbClr val="C0C0C0"/>
          </a:solidFill>
          <a:ln w="6350" cap="rnd">
            <a:solidFill>
              <a:srgbClr val="000000"/>
            </a:solidFill>
            <a:round/>
            <a:headEnd/>
            <a:tailEnd/>
          </a:ln>
        </p:spPr>
        <p:txBody>
          <a:bodyPr/>
          <a:lstStyle/>
          <a:p>
            <a:endParaRPr lang="it-IT"/>
          </a:p>
        </p:txBody>
      </p:sp>
      <p:sp>
        <p:nvSpPr>
          <p:cNvPr id="21705" name="Rectangle 245"/>
          <p:cNvSpPr>
            <a:spLocks noChangeArrowheads="1"/>
          </p:cNvSpPr>
          <p:nvPr/>
        </p:nvSpPr>
        <p:spPr bwMode="auto">
          <a:xfrm>
            <a:off x="5848350" y="3635375"/>
            <a:ext cx="44450" cy="100013"/>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706" name="Freeform 246"/>
          <p:cNvSpPr>
            <a:spLocks/>
          </p:cNvSpPr>
          <p:nvPr/>
        </p:nvSpPr>
        <p:spPr bwMode="auto">
          <a:xfrm>
            <a:off x="6183313" y="3751263"/>
            <a:ext cx="101600" cy="53975"/>
          </a:xfrm>
          <a:custGeom>
            <a:avLst/>
            <a:gdLst>
              <a:gd name="T0" fmla="*/ 2147483647 w 14"/>
              <a:gd name="T1" fmla="*/ 0 h 7"/>
              <a:gd name="T2" fmla="*/ 0 w 14"/>
              <a:gd name="T3" fmla="*/ 2147483647 h 7"/>
              <a:gd name="T4" fmla="*/ 0 w 14"/>
              <a:gd name="T5" fmla="*/ 2147483647 h 7"/>
              <a:gd name="T6" fmla="*/ 2147483647 w 14"/>
              <a:gd name="T7" fmla="*/ 2147483647 h 7"/>
              <a:gd name="T8" fmla="*/ 2147483647 w 14"/>
              <a:gd name="T9" fmla="*/ 2147483647 h 7"/>
              <a:gd name="T10" fmla="*/ 2147483647 w 14"/>
              <a:gd name="T11" fmla="*/ 2147483647 h 7"/>
              <a:gd name="T12" fmla="*/ 2147483647 w 14"/>
              <a:gd name="T13" fmla="*/ 2147483647 h 7"/>
              <a:gd name="T14" fmla="*/ 2147483647 w 14"/>
              <a:gd name="T15" fmla="*/ 0 h 7"/>
              <a:gd name="T16" fmla="*/ 2147483647 w 14"/>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7"/>
              <a:gd name="T29" fmla="*/ 14 w 1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7">
                <a:moveTo>
                  <a:pt x="1" y="0"/>
                </a:moveTo>
                <a:cubicBezTo>
                  <a:pt x="0" y="0"/>
                  <a:pt x="0" y="0"/>
                  <a:pt x="0" y="1"/>
                </a:cubicBezTo>
                <a:lnTo>
                  <a:pt x="0" y="6"/>
                </a:lnTo>
                <a:cubicBezTo>
                  <a:pt x="0" y="6"/>
                  <a:pt x="0" y="7"/>
                  <a:pt x="1" y="7"/>
                </a:cubicBezTo>
                <a:lnTo>
                  <a:pt x="12" y="7"/>
                </a:lnTo>
                <a:cubicBezTo>
                  <a:pt x="13" y="7"/>
                  <a:pt x="14" y="6"/>
                  <a:pt x="14" y="6"/>
                </a:cubicBezTo>
                <a:lnTo>
                  <a:pt x="14" y="1"/>
                </a:lnTo>
                <a:cubicBezTo>
                  <a:pt x="14" y="0"/>
                  <a:pt x="13" y="0"/>
                  <a:pt x="12" y="0"/>
                </a:cubicBezTo>
                <a:lnTo>
                  <a:pt x="1" y="0"/>
                </a:lnTo>
                <a:close/>
              </a:path>
            </a:pathLst>
          </a:custGeom>
          <a:solidFill>
            <a:srgbClr val="C0C0C0"/>
          </a:solidFill>
          <a:ln w="6350" cap="rnd">
            <a:solidFill>
              <a:srgbClr val="000000"/>
            </a:solidFill>
            <a:round/>
            <a:headEnd/>
            <a:tailEnd/>
          </a:ln>
        </p:spPr>
        <p:txBody>
          <a:bodyPr/>
          <a:lstStyle/>
          <a:p>
            <a:endParaRPr lang="it-IT"/>
          </a:p>
        </p:txBody>
      </p:sp>
      <p:sp>
        <p:nvSpPr>
          <p:cNvPr id="21707" name="Rectangle 247"/>
          <p:cNvSpPr>
            <a:spLocks noChangeArrowheads="1"/>
          </p:cNvSpPr>
          <p:nvPr/>
        </p:nvSpPr>
        <p:spPr bwMode="auto">
          <a:xfrm>
            <a:off x="6211888" y="3713163"/>
            <a:ext cx="44450" cy="38100"/>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708" name="Freeform 248"/>
          <p:cNvSpPr>
            <a:spLocks/>
          </p:cNvSpPr>
          <p:nvPr/>
        </p:nvSpPr>
        <p:spPr bwMode="auto">
          <a:xfrm>
            <a:off x="6183313" y="3635375"/>
            <a:ext cx="101600" cy="92075"/>
          </a:xfrm>
          <a:custGeom>
            <a:avLst/>
            <a:gdLst>
              <a:gd name="T0" fmla="*/ 2147483647 w 14"/>
              <a:gd name="T1" fmla="*/ 0 h 12"/>
              <a:gd name="T2" fmla="*/ 0 w 14"/>
              <a:gd name="T3" fmla="*/ 2147483647 h 12"/>
              <a:gd name="T4" fmla="*/ 0 w 14"/>
              <a:gd name="T5" fmla="*/ 2147483647 h 12"/>
              <a:gd name="T6" fmla="*/ 2147483647 w 14"/>
              <a:gd name="T7" fmla="*/ 2147483647 h 12"/>
              <a:gd name="T8" fmla="*/ 2147483647 w 14"/>
              <a:gd name="T9" fmla="*/ 2147483647 h 12"/>
              <a:gd name="T10" fmla="*/ 2147483647 w 14"/>
              <a:gd name="T11" fmla="*/ 2147483647 h 12"/>
              <a:gd name="T12" fmla="*/ 2147483647 w 14"/>
              <a:gd name="T13" fmla="*/ 2147483647 h 12"/>
              <a:gd name="T14" fmla="*/ 2147483647 w 14"/>
              <a:gd name="T15" fmla="*/ 0 h 12"/>
              <a:gd name="T16" fmla="*/ 2147483647 w 14"/>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2"/>
              <a:gd name="T29" fmla="*/ 14 w 14"/>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2">
                <a:moveTo>
                  <a:pt x="1" y="0"/>
                </a:moveTo>
                <a:cubicBezTo>
                  <a:pt x="0" y="0"/>
                  <a:pt x="0" y="0"/>
                  <a:pt x="0" y="1"/>
                </a:cubicBezTo>
                <a:lnTo>
                  <a:pt x="0" y="11"/>
                </a:lnTo>
                <a:cubicBezTo>
                  <a:pt x="0" y="12"/>
                  <a:pt x="0" y="12"/>
                  <a:pt x="1" y="12"/>
                </a:cubicBezTo>
                <a:lnTo>
                  <a:pt x="13" y="12"/>
                </a:lnTo>
                <a:cubicBezTo>
                  <a:pt x="13" y="12"/>
                  <a:pt x="14" y="12"/>
                  <a:pt x="14" y="11"/>
                </a:cubicBezTo>
                <a:lnTo>
                  <a:pt x="14" y="1"/>
                </a:lnTo>
                <a:cubicBezTo>
                  <a:pt x="14" y="0"/>
                  <a:pt x="13" y="0"/>
                  <a:pt x="13" y="0"/>
                </a:cubicBezTo>
                <a:lnTo>
                  <a:pt x="1" y="0"/>
                </a:lnTo>
                <a:close/>
              </a:path>
            </a:pathLst>
          </a:custGeom>
          <a:solidFill>
            <a:srgbClr val="C0C0C0"/>
          </a:solidFill>
          <a:ln w="6350" cap="rnd">
            <a:solidFill>
              <a:srgbClr val="000000"/>
            </a:solidFill>
            <a:round/>
            <a:headEnd/>
            <a:tailEnd/>
          </a:ln>
        </p:spPr>
        <p:txBody>
          <a:bodyPr/>
          <a:lstStyle/>
          <a:p>
            <a:endParaRPr lang="it-IT"/>
          </a:p>
        </p:txBody>
      </p:sp>
      <p:sp>
        <p:nvSpPr>
          <p:cNvPr id="21709" name="Rectangle 249"/>
          <p:cNvSpPr>
            <a:spLocks noChangeArrowheads="1"/>
          </p:cNvSpPr>
          <p:nvPr/>
        </p:nvSpPr>
        <p:spPr bwMode="auto">
          <a:xfrm>
            <a:off x="6211888" y="3635375"/>
            <a:ext cx="44450" cy="100013"/>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710" name="Freeform 250"/>
          <p:cNvSpPr>
            <a:spLocks/>
          </p:cNvSpPr>
          <p:nvPr/>
        </p:nvSpPr>
        <p:spPr bwMode="auto">
          <a:xfrm>
            <a:off x="6183313" y="3751263"/>
            <a:ext cx="101600" cy="53975"/>
          </a:xfrm>
          <a:custGeom>
            <a:avLst/>
            <a:gdLst>
              <a:gd name="T0" fmla="*/ 2147483647 w 14"/>
              <a:gd name="T1" fmla="*/ 0 h 7"/>
              <a:gd name="T2" fmla="*/ 0 w 14"/>
              <a:gd name="T3" fmla="*/ 2147483647 h 7"/>
              <a:gd name="T4" fmla="*/ 0 w 14"/>
              <a:gd name="T5" fmla="*/ 2147483647 h 7"/>
              <a:gd name="T6" fmla="*/ 2147483647 w 14"/>
              <a:gd name="T7" fmla="*/ 2147483647 h 7"/>
              <a:gd name="T8" fmla="*/ 2147483647 w 14"/>
              <a:gd name="T9" fmla="*/ 2147483647 h 7"/>
              <a:gd name="T10" fmla="*/ 2147483647 w 14"/>
              <a:gd name="T11" fmla="*/ 2147483647 h 7"/>
              <a:gd name="T12" fmla="*/ 2147483647 w 14"/>
              <a:gd name="T13" fmla="*/ 2147483647 h 7"/>
              <a:gd name="T14" fmla="*/ 2147483647 w 14"/>
              <a:gd name="T15" fmla="*/ 0 h 7"/>
              <a:gd name="T16" fmla="*/ 2147483647 w 14"/>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7"/>
              <a:gd name="T29" fmla="*/ 14 w 1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7">
                <a:moveTo>
                  <a:pt x="1" y="0"/>
                </a:moveTo>
                <a:cubicBezTo>
                  <a:pt x="0" y="0"/>
                  <a:pt x="0" y="0"/>
                  <a:pt x="0" y="1"/>
                </a:cubicBezTo>
                <a:lnTo>
                  <a:pt x="0" y="6"/>
                </a:lnTo>
                <a:cubicBezTo>
                  <a:pt x="0" y="6"/>
                  <a:pt x="0" y="7"/>
                  <a:pt x="1" y="7"/>
                </a:cubicBezTo>
                <a:lnTo>
                  <a:pt x="12" y="7"/>
                </a:lnTo>
                <a:cubicBezTo>
                  <a:pt x="13" y="7"/>
                  <a:pt x="14" y="6"/>
                  <a:pt x="14" y="6"/>
                </a:cubicBezTo>
                <a:lnTo>
                  <a:pt x="14" y="1"/>
                </a:lnTo>
                <a:cubicBezTo>
                  <a:pt x="14" y="0"/>
                  <a:pt x="13" y="0"/>
                  <a:pt x="12" y="0"/>
                </a:cubicBezTo>
                <a:lnTo>
                  <a:pt x="1" y="0"/>
                </a:lnTo>
                <a:close/>
              </a:path>
            </a:pathLst>
          </a:custGeom>
          <a:solidFill>
            <a:srgbClr val="C0C0C0"/>
          </a:solidFill>
          <a:ln w="6350" cap="rnd">
            <a:solidFill>
              <a:srgbClr val="000000"/>
            </a:solidFill>
            <a:round/>
            <a:headEnd/>
            <a:tailEnd/>
          </a:ln>
        </p:spPr>
        <p:txBody>
          <a:bodyPr/>
          <a:lstStyle/>
          <a:p>
            <a:endParaRPr lang="it-IT"/>
          </a:p>
        </p:txBody>
      </p:sp>
      <p:sp>
        <p:nvSpPr>
          <p:cNvPr id="21711" name="Rectangle 251"/>
          <p:cNvSpPr>
            <a:spLocks noChangeArrowheads="1"/>
          </p:cNvSpPr>
          <p:nvPr/>
        </p:nvSpPr>
        <p:spPr bwMode="auto">
          <a:xfrm>
            <a:off x="6211888" y="3713163"/>
            <a:ext cx="44450" cy="38100"/>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712" name="Freeform 252"/>
          <p:cNvSpPr>
            <a:spLocks/>
          </p:cNvSpPr>
          <p:nvPr/>
        </p:nvSpPr>
        <p:spPr bwMode="auto">
          <a:xfrm>
            <a:off x="6183313" y="3635375"/>
            <a:ext cx="101600" cy="92075"/>
          </a:xfrm>
          <a:custGeom>
            <a:avLst/>
            <a:gdLst>
              <a:gd name="T0" fmla="*/ 2147483647 w 14"/>
              <a:gd name="T1" fmla="*/ 0 h 12"/>
              <a:gd name="T2" fmla="*/ 0 w 14"/>
              <a:gd name="T3" fmla="*/ 2147483647 h 12"/>
              <a:gd name="T4" fmla="*/ 0 w 14"/>
              <a:gd name="T5" fmla="*/ 2147483647 h 12"/>
              <a:gd name="T6" fmla="*/ 2147483647 w 14"/>
              <a:gd name="T7" fmla="*/ 2147483647 h 12"/>
              <a:gd name="T8" fmla="*/ 2147483647 w 14"/>
              <a:gd name="T9" fmla="*/ 2147483647 h 12"/>
              <a:gd name="T10" fmla="*/ 2147483647 w 14"/>
              <a:gd name="T11" fmla="*/ 2147483647 h 12"/>
              <a:gd name="T12" fmla="*/ 2147483647 w 14"/>
              <a:gd name="T13" fmla="*/ 2147483647 h 12"/>
              <a:gd name="T14" fmla="*/ 2147483647 w 14"/>
              <a:gd name="T15" fmla="*/ 0 h 12"/>
              <a:gd name="T16" fmla="*/ 2147483647 w 14"/>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2"/>
              <a:gd name="T29" fmla="*/ 14 w 14"/>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2">
                <a:moveTo>
                  <a:pt x="1" y="0"/>
                </a:moveTo>
                <a:cubicBezTo>
                  <a:pt x="0" y="0"/>
                  <a:pt x="0" y="0"/>
                  <a:pt x="0" y="1"/>
                </a:cubicBezTo>
                <a:lnTo>
                  <a:pt x="0" y="11"/>
                </a:lnTo>
                <a:cubicBezTo>
                  <a:pt x="0" y="12"/>
                  <a:pt x="0" y="12"/>
                  <a:pt x="1" y="12"/>
                </a:cubicBezTo>
                <a:lnTo>
                  <a:pt x="13" y="12"/>
                </a:lnTo>
                <a:cubicBezTo>
                  <a:pt x="13" y="12"/>
                  <a:pt x="14" y="12"/>
                  <a:pt x="14" y="11"/>
                </a:cubicBezTo>
                <a:lnTo>
                  <a:pt x="14" y="1"/>
                </a:lnTo>
                <a:cubicBezTo>
                  <a:pt x="14" y="0"/>
                  <a:pt x="13" y="0"/>
                  <a:pt x="13" y="0"/>
                </a:cubicBezTo>
                <a:lnTo>
                  <a:pt x="1" y="0"/>
                </a:lnTo>
                <a:close/>
              </a:path>
            </a:pathLst>
          </a:custGeom>
          <a:solidFill>
            <a:srgbClr val="C0C0C0"/>
          </a:solidFill>
          <a:ln w="6350" cap="rnd">
            <a:solidFill>
              <a:srgbClr val="000000"/>
            </a:solidFill>
            <a:round/>
            <a:headEnd/>
            <a:tailEnd/>
          </a:ln>
        </p:spPr>
        <p:txBody>
          <a:bodyPr/>
          <a:lstStyle/>
          <a:p>
            <a:endParaRPr lang="it-IT"/>
          </a:p>
        </p:txBody>
      </p:sp>
      <p:sp>
        <p:nvSpPr>
          <p:cNvPr id="21713" name="Rectangle 253"/>
          <p:cNvSpPr>
            <a:spLocks noChangeArrowheads="1"/>
          </p:cNvSpPr>
          <p:nvPr/>
        </p:nvSpPr>
        <p:spPr bwMode="auto">
          <a:xfrm>
            <a:off x="6211888" y="3635375"/>
            <a:ext cx="44450" cy="100013"/>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714" name="Freeform 254"/>
          <p:cNvSpPr>
            <a:spLocks/>
          </p:cNvSpPr>
          <p:nvPr/>
        </p:nvSpPr>
        <p:spPr bwMode="auto">
          <a:xfrm>
            <a:off x="6445250" y="3829050"/>
            <a:ext cx="347663" cy="139700"/>
          </a:xfrm>
          <a:custGeom>
            <a:avLst/>
            <a:gdLst>
              <a:gd name="T0" fmla="*/ 2147483647 w 48"/>
              <a:gd name="T1" fmla="*/ 0 h 18"/>
              <a:gd name="T2" fmla="*/ 0 w 48"/>
              <a:gd name="T3" fmla="*/ 2147483647 h 18"/>
              <a:gd name="T4" fmla="*/ 0 w 48"/>
              <a:gd name="T5" fmla="*/ 2147483647 h 18"/>
              <a:gd name="T6" fmla="*/ 2147483647 w 48"/>
              <a:gd name="T7" fmla="*/ 2147483647 h 18"/>
              <a:gd name="T8" fmla="*/ 2147483647 w 48"/>
              <a:gd name="T9" fmla="*/ 2147483647 h 18"/>
              <a:gd name="T10" fmla="*/ 2147483647 w 48"/>
              <a:gd name="T11" fmla="*/ 2147483647 h 18"/>
              <a:gd name="T12" fmla="*/ 2147483647 w 48"/>
              <a:gd name="T13" fmla="*/ 2147483647 h 18"/>
              <a:gd name="T14" fmla="*/ 2147483647 w 48"/>
              <a:gd name="T15" fmla="*/ 0 h 18"/>
              <a:gd name="T16" fmla="*/ 2147483647 w 48"/>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18"/>
              <a:gd name="T29" fmla="*/ 48 w 48"/>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18">
                <a:moveTo>
                  <a:pt x="3" y="0"/>
                </a:moveTo>
                <a:cubicBezTo>
                  <a:pt x="1" y="0"/>
                  <a:pt x="0" y="1"/>
                  <a:pt x="0" y="3"/>
                </a:cubicBezTo>
                <a:lnTo>
                  <a:pt x="0" y="15"/>
                </a:lnTo>
                <a:cubicBezTo>
                  <a:pt x="0" y="16"/>
                  <a:pt x="1" y="18"/>
                  <a:pt x="3" y="18"/>
                </a:cubicBezTo>
                <a:lnTo>
                  <a:pt x="45" y="18"/>
                </a:lnTo>
                <a:cubicBezTo>
                  <a:pt x="47" y="18"/>
                  <a:pt x="48" y="16"/>
                  <a:pt x="48" y="15"/>
                </a:cubicBezTo>
                <a:lnTo>
                  <a:pt x="48" y="3"/>
                </a:lnTo>
                <a:cubicBezTo>
                  <a:pt x="48" y="1"/>
                  <a:pt x="47" y="0"/>
                  <a:pt x="45" y="0"/>
                </a:cubicBezTo>
                <a:lnTo>
                  <a:pt x="3" y="0"/>
                </a:lnTo>
                <a:close/>
              </a:path>
            </a:pathLst>
          </a:custGeom>
          <a:solidFill>
            <a:srgbClr val="B2B2B2"/>
          </a:solidFill>
          <a:ln w="6350" cap="rnd">
            <a:solidFill>
              <a:srgbClr val="000000"/>
            </a:solidFill>
            <a:round/>
            <a:headEnd/>
            <a:tailEnd/>
          </a:ln>
        </p:spPr>
        <p:txBody>
          <a:bodyPr/>
          <a:lstStyle/>
          <a:p>
            <a:endParaRPr lang="it-IT"/>
          </a:p>
        </p:txBody>
      </p:sp>
      <p:sp>
        <p:nvSpPr>
          <p:cNvPr id="21715" name="Freeform 255"/>
          <p:cNvSpPr>
            <a:spLocks/>
          </p:cNvSpPr>
          <p:nvPr/>
        </p:nvSpPr>
        <p:spPr bwMode="auto">
          <a:xfrm>
            <a:off x="6445250" y="3805238"/>
            <a:ext cx="57150" cy="185738"/>
          </a:xfrm>
          <a:custGeom>
            <a:avLst/>
            <a:gdLst>
              <a:gd name="T0" fmla="*/ 2147483647 w 8"/>
              <a:gd name="T1" fmla="*/ 0 h 24"/>
              <a:gd name="T2" fmla="*/ 0 w 8"/>
              <a:gd name="T3" fmla="*/ 2147483647 h 24"/>
              <a:gd name="T4" fmla="*/ 0 w 8"/>
              <a:gd name="T5" fmla="*/ 2147483647 h 24"/>
              <a:gd name="T6" fmla="*/ 2147483647 w 8"/>
              <a:gd name="T7" fmla="*/ 2147483647 h 24"/>
              <a:gd name="T8" fmla="*/ 2147483647 w 8"/>
              <a:gd name="T9" fmla="*/ 2147483647 h 24"/>
              <a:gd name="T10" fmla="*/ 2147483647 w 8"/>
              <a:gd name="T11" fmla="*/ 2147483647 h 24"/>
              <a:gd name="T12" fmla="*/ 2147483647 w 8"/>
              <a:gd name="T13" fmla="*/ 2147483647 h 24"/>
              <a:gd name="T14" fmla="*/ 2147483647 w 8"/>
              <a:gd name="T15" fmla="*/ 0 h 24"/>
              <a:gd name="T16" fmla="*/ 2147483647 w 8"/>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24"/>
              <a:gd name="T29" fmla="*/ 8 w 8"/>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24">
                <a:moveTo>
                  <a:pt x="3" y="0"/>
                </a:moveTo>
                <a:cubicBezTo>
                  <a:pt x="1" y="0"/>
                  <a:pt x="0" y="1"/>
                  <a:pt x="0" y="3"/>
                </a:cubicBezTo>
                <a:lnTo>
                  <a:pt x="0" y="21"/>
                </a:lnTo>
                <a:cubicBezTo>
                  <a:pt x="0" y="23"/>
                  <a:pt x="1" y="24"/>
                  <a:pt x="3" y="24"/>
                </a:cubicBezTo>
                <a:lnTo>
                  <a:pt x="5" y="24"/>
                </a:lnTo>
                <a:cubicBezTo>
                  <a:pt x="7" y="24"/>
                  <a:pt x="8" y="23"/>
                  <a:pt x="8" y="21"/>
                </a:cubicBezTo>
                <a:lnTo>
                  <a:pt x="8" y="3"/>
                </a:lnTo>
                <a:cubicBezTo>
                  <a:pt x="8" y="1"/>
                  <a:pt x="7" y="0"/>
                  <a:pt x="5" y="0"/>
                </a:cubicBezTo>
                <a:lnTo>
                  <a:pt x="3" y="0"/>
                </a:lnTo>
                <a:close/>
              </a:path>
            </a:pathLst>
          </a:custGeom>
          <a:solidFill>
            <a:srgbClr val="808080"/>
          </a:solidFill>
          <a:ln w="6350" cap="rnd">
            <a:solidFill>
              <a:srgbClr val="000000"/>
            </a:solidFill>
            <a:round/>
            <a:headEnd/>
            <a:tailEnd/>
          </a:ln>
        </p:spPr>
        <p:txBody>
          <a:bodyPr/>
          <a:lstStyle/>
          <a:p>
            <a:endParaRPr lang="it-IT"/>
          </a:p>
        </p:txBody>
      </p:sp>
      <p:sp>
        <p:nvSpPr>
          <p:cNvPr id="21716" name="Rectangle 256"/>
          <p:cNvSpPr>
            <a:spLocks noChangeArrowheads="1"/>
          </p:cNvSpPr>
          <p:nvPr/>
        </p:nvSpPr>
        <p:spPr bwMode="auto">
          <a:xfrm>
            <a:off x="6445250" y="3859213"/>
            <a:ext cx="57150" cy="77788"/>
          </a:xfrm>
          <a:prstGeom prst="rect">
            <a:avLst/>
          </a:prstGeom>
          <a:solidFill>
            <a:srgbClr val="B2B2B2"/>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717" name="Freeform 257"/>
          <p:cNvSpPr>
            <a:spLocks/>
          </p:cNvSpPr>
          <p:nvPr/>
        </p:nvSpPr>
        <p:spPr bwMode="auto">
          <a:xfrm>
            <a:off x="4162425" y="3449638"/>
            <a:ext cx="204788" cy="750888"/>
          </a:xfrm>
          <a:custGeom>
            <a:avLst/>
            <a:gdLst>
              <a:gd name="T0" fmla="*/ 0 w 129"/>
              <a:gd name="T1" fmla="*/ 473 h 473"/>
              <a:gd name="T2" fmla="*/ 0 w 129"/>
              <a:gd name="T3" fmla="*/ 327 h 473"/>
              <a:gd name="T4" fmla="*/ 129 w 129"/>
              <a:gd name="T5" fmla="*/ 327 h 473"/>
              <a:gd name="T6" fmla="*/ 129 w 129"/>
              <a:gd name="T7" fmla="*/ 0 h 473"/>
              <a:gd name="T8" fmla="*/ 5 w 129"/>
              <a:gd name="T9" fmla="*/ 0 h 473"/>
              <a:gd name="T10" fmla="*/ 5 w 129"/>
              <a:gd name="T11" fmla="*/ 117 h 473"/>
              <a:gd name="T12" fmla="*/ 0 60000 65536"/>
              <a:gd name="T13" fmla="*/ 0 60000 65536"/>
              <a:gd name="T14" fmla="*/ 0 60000 65536"/>
              <a:gd name="T15" fmla="*/ 0 60000 65536"/>
              <a:gd name="T16" fmla="*/ 0 60000 65536"/>
              <a:gd name="T17" fmla="*/ 0 60000 65536"/>
              <a:gd name="T18" fmla="*/ 0 w 129"/>
              <a:gd name="T19" fmla="*/ 0 h 473"/>
              <a:gd name="T20" fmla="*/ 129 w 129"/>
              <a:gd name="T21" fmla="*/ 473 h 473"/>
            </a:gdLst>
            <a:ahLst/>
            <a:cxnLst>
              <a:cxn ang="T12">
                <a:pos x="T0" y="T1"/>
              </a:cxn>
              <a:cxn ang="T13">
                <a:pos x="T2" y="T3"/>
              </a:cxn>
              <a:cxn ang="T14">
                <a:pos x="T4" y="T5"/>
              </a:cxn>
              <a:cxn ang="T15">
                <a:pos x="T6" y="T7"/>
              </a:cxn>
              <a:cxn ang="T16">
                <a:pos x="T8" y="T9"/>
              </a:cxn>
              <a:cxn ang="T17">
                <a:pos x="T10" y="T11"/>
              </a:cxn>
            </a:cxnLst>
            <a:rect l="T18" t="T19" r="T20" b="T21"/>
            <a:pathLst>
              <a:path w="129" h="473">
                <a:moveTo>
                  <a:pt x="0" y="473"/>
                </a:moveTo>
                <a:lnTo>
                  <a:pt x="0" y="327"/>
                </a:lnTo>
                <a:lnTo>
                  <a:pt x="129" y="327"/>
                </a:lnTo>
                <a:lnTo>
                  <a:pt x="129" y="0"/>
                </a:lnTo>
                <a:lnTo>
                  <a:pt x="5" y="0"/>
                </a:lnTo>
                <a:lnTo>
                  <a:pt x="5" y="117"/>
                </a:lnTo>
              </a:path>
            </a:pathLst>
          </a:custGeom>
          <a:noFill/>
          <a:ln w="28575">
            <a:solidFill>
              <a:srgbClr val="FF3300"/>
            </a:solidFill>
            <a:miter lim="800000"/>
            <a:headEnd/>
            <a:tailEnd/>
          </a:ln>
        </p:spPr>
        <p:txBody>
          <a:bodyPr/>
          <a:lstStyle/>
          <a:p>
            <a:endParaRPr lang="it-IT"/>
          </a:p>
        </p:txBody>
      </p:sp>
      <p:sp>
        <p:nvSpPr>
          <p:cNvPr id="21718" name="Freeform 258"/>
          <p:cNvSpPr>
            <a:spLocks/>
          </p:cNvSpPr>
          <p:nvPr/>
        </p:nvSpPr>
        <p:spPr bwMode="auto">
          <a:xfrm>
            <a:off x="4838700" y="3449638"/>
            <a:ext cx="196850" cy="750888"/>
          </a:xfrm>
          <a:custGeom>
            <a:avLst/>
            <a:gdLst>
              <a:gd name="T0" fmla="*/ 124 w 124"/>
              <a:gd name="T1" fmla="*/ 473 h 473"/>
              <a:gd name="T2" fmla="*/ 124 w 124"/>
              <a:gd name="T3" fmla="*/ 0 h 473"/>
              <a:gd name="T4" fmla="*/ 0 w 124"/>
              <a:gd name="T5" fmla="*/ 0 h 473"/>
              <a:gd name="T6" fmla="*/ 0 w 124"/>
              <a:gd name="T7" fmla="*/ 117 h 473"/>
              <a:gd name="T8" fmla="*/ 0 60000 65536"/>
              <a:gd name="T9" fmla="*/ 0 60000 65536"/>
              <a:gd name="T10" fmla="*/ 0 60000 65536"/>
              <a:gd name="T11" fmla="*/ 0 60000 65536"/>
              <a:gd name="T12" fmla="*/ 0 w 124"/>
              <a:gd name="T13" fmla="*/ 0 h 473"/>
              <a:gd name="T14" fmla="*/ 124 w 124"/>
              <a:gd name="T15" fmla="*/ 473 h 473"/>
            </a:gdLst>
            <a:ahLst/>
            <a:cxnLst>
              <a:cxn ang="T8">
                <a:pos x="T0" y="T1"/>
              </a:cxn>
              <a:cxn ang="T9">
                <a:pos x="T2" y="T3"/>
              </a:cxn>
              <a:cxn ang="T10">
                <a:pos x="T4" y="T5"/>
              </a:cxn>
              <a:cxn ang="T11">
                <a:pos x="T6" y="T7"/>
              </a:cxn>
            </a:cxnLst>
            <a:rect l="T12" t="T13" r="T14" b="T15"/>
            <a:pathLst>
              <a:path w="124" h="473">
                <a:moveTo>
                  <a:pt x="124" y="473"/>
                </a:moveTo>
                <a:lnTo>
                  <a:pt x="124" y="0"/>
                </a:lnTo>
                <a:lnTo>
                  <a:pt x="0" y="0"/>
                </a:lnTo>
                <a:lnTo>
                  <a:pt x="0" y="117"/>
                </a:lnTo>
              </a:path>
            </a:pathLst>
          </a:custGeom>
          <a:noFill/>
          <a:ln w="28575">
            <a:solidFill>
              <a:srgbClr val="FF3300"/>
            </a:solidFill>
            <a:miter lim="800000"/>
            <a:headEnd/>
            <a:tailEnd/>
          </a:ln>
        </p:spPr>
        <p:txBody>
          <a:bodyPr/>
          <a:lstStyle/>
          <a:p>
            <a:endParaRPr lang="it-IT"/>
          </a:p>
        </p:txBody>
      </p:sp>
      <p:grpSp>
        <p:nvGrpSpPr>
          <p:cNvPr id="21719" name="Group 259"/>
          <p:cNvGrpSpPr>
            <a:grpSpLocks/>
          </p:cNvGrpSpPr>
          <p:nvPr/>
        </p:nvGrpSpPr>
        <p:grpSpPr bwMode="auto">
          <a:xfrm>
            <a:off x="3829050" y="2255838"/>
            <a:ext cx="152400" cy="876300"/>
            <a:chOff x="2786" y="1242"/>
            <a:chExt cx="96" cy="552"/>
          </a:xfrm>
        </p:grpSpPr>
        <p:grpSp>
          <p:nvGrpSpPr>
            <p:cNvPr id="22383" name="Group 260"/>
            <p:cNvGrpSpPr>
              <a:grpSpLocks/>
            </p:cNvGrpSpPr>
            <p:nvPr/>
          </p:nvGrpSpPr>
          <p:grpSpPr bwMode="auto">
            <a:xfrm>
              <a:off x="2818" y="1242"/>
              <a:ext cx="37" cy="34"/>
              <a:chOff x="2818" y="1242"/>
              <a:chExt cx="37" cy="34"/>
            </a:xfrm>
          </p:grpSpPr>
          <p:sp>
            <p:nvSpPr>
              <p:cNvPr id="22400" name="Freeform 261"/>
              <p:cNvSpPr>
                <a:spLocks/>
              </p:cNvSpPr>
              <p:nvPr/>
            </p:nvSpPr>
            <p:spPr bwMode="auto">
              <a:xfrm>
                <a:off x="2818" y="1242"/>
                <a:ext cx="9" cy="34"/>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6350" cap="rnd">
                <a:solidFill>
                  <a:srgbClr val="000000"/>
                </a:solidFill>
                <a:round/>
                <a:headEnd/>
                <a:tailEnd/>
              </a:ln>
            </p:spPr>
            <p:txBody>
              <a:bodyPr/>
              <a:lstStyle/>
              <a:p>
                <a:endParaRPr lang="it-IT"/>
              </a:p>
            </p:txBody>
          </p:sp>
          <p:sp>
            <p:nvSpPr>
              <p:cNvPr id="22401" name="Freeform 262"/>
              <p:cNvSpPr>
                <a:spLocks/>
              </p:cNvSpPr>
              <p:nvPr/>
            </p:nvSpPr>
            <p:spPr bwMode="auto">
              <a:xfrm>
                <a:off x="2845" y="1242"/>
                <a:ext cx="10" cy="34"/>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6350" cap="rnd">
                <a:solidFill>
                  <a:srgbClr val="000000"/>
                </a:solidFill>
                <a:round/>
                <a:headEnd/>
                <a:tailEnd/>
              </a:ln>
            </p:spPr>
            <p:txBody>
              <a:bodyPr/>
              <a:lstStyle/>
              <a:p>
                <a:endParaRPr lang="it-IT"/>
              </a:p>
            </p:txBody>
          </p:sp>
        </p:grpSp>
        <p:sp>
          <p:nvSpPr>
            <p:cNvPr id="22384" name="Freeform 263"/>
            <p:cNvSpPr>
              <a:spLocks/>
            </p:cNvSpPr>
            <p:nvPr/>
          </p:nvSpPr>
          <p:spPr bwMode="auto">
            <a:xfrm>
              <a:off x="2800" y="1281"/>
              <a:ext cx="68" cy="25"/>
            </a:xfrm>
            <a:custGeom>
              <a:avLst/>
              <a:gdLst>
                <a:gd name="T0" fmla="*/ 2147483647 w 15"/>
                <a:gd name="T1" fmla="*/ 0 h 5"/>
                <a:gd name="T2" fmla="*/ 0 w 15"/>
                <a:gd name="T3" fmla="*/ 0 h 5"/>
                <a:gd name="T4" fmla="*/ 0 w 15"/>
                <a:gd name="T5" fmla="*/ 2147483647 h 5"/>
                <a:gd name="T6" fmla="*/ 2147483647 w 15"/>
                <a:gd name="T7" fmla="*/ 2147483647 h 5"/>
                <a:gd name="T8" fmla="*/ 2147483647 w 15"/>
                <a:gd name="T9" fmla="*/ 2147483647 h 5"/>
                <a:gd name="T10" fmla="*/ 2147483647 w 15"/>
                <a:gd name="T11" fmla="*/ 2147483647 h 5"/>
                <a:gd name="T12" fmla="*/ 2147483647 w 15"/>
                <a:gd name="T13" fmla="*/ 0 h 5"/>
                <a:gd name="T14" fmla="*/ 2147483647 w 15"/>
                <a:gd name="T15" fmla="*/ 0 h 5"/>
                <a:gd name="T16" fmla="*/ 2147483647 w 15"/>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5"/>
                <a:gd name="T29" fmla="*/ 15 w 15"/>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5">
                  <a:moveTo>
                    <a:pt x="1" y="0"/>
                  </a:moveTo>
                  <a:cubicBezTo>
                    <a:pt x="0" y="0"/>
                    <a:pt x="0" y="0"/>
                    <a:pt x="0" y="0"/>
                  </a:cubicBezTo>
                  <a:lnTo>
                    <a:pt x="0" y="5"/>
                  </a:lnTo>
                  <a:cubicBezTo>
                    <a:pt x="0" y="5"/>
                    <a:pt x="0" y="5"/>
                    <a:pt x="1" y="5"/>
                  </a:cubicBezTo>
                  <a:lnTo>
                    <a:pt x="15" y="5"/>
                  </a:lnTo>
                  <a:cubicBezTo>
                    <a:pt x="15" y="5"/>
                    <a:pt x="15" y="5"/>
                    <a:pt x="15" y="5"/>
                  </a:cubicBezTo>
                  <a:lnTo>
                    <a:pt x="15" y="0"/>
                  </a:lnTo>
                  <a:cubicBezTo>
                    <a:pt x="15" y="0"/>
                    <a:pt x="15" y="0"/>
                    <a:pt x="15" y="0"/>
                  </a:cubicBezTo>
                  <a:lnTo>
                    <a:pt x="1" y="0"/>
                  </a:lnTo>
                  <a:close/>
                </a:path>
              </a:pathLst>
            </a:custGeom>
            <a:solidFill>
              <a:srgbClr val="808080"/>
            </a:solidFill>
            <a:ln w="6350" cap="rnd">
              <a:solidFill>
                <a:srgbClr val="000000"/>
              </a:solidFill>
              <a:round/>
              <a:headEnd/>
              <a:tailEnd/>
            </a:ln>
          </p:spPr>
          <p:txBody>
            <a:bodyPr/>
            <a:lstStyle/>
            <a:p>
              <a:endParaRPr lang="it-IT"/>
            </a:p>
          </p:txBody>
        </p:sp>
        <p:sp>
          <p:nvSpPr>
            <p:cNvPr id="22385" name="Rectangle 264"/>
            <p:cNvSpPr>
              <a:spLocks noChangeArrowheads="1"/>
            </p:cNvSpPr>
            <p:nvPr/>
          </p:nvSpPr>
          <p:spPr bwMode="auto">
            <a:xfrm>
              <a:off x="2804" y="1486"/>
              <a:ext cx="64" cy="59"/>
            </a:xfrm>
            <a:prstGeom prst="rect">
              <a:avLst/>
            </a:prstGeom>
            <a:solidFill>
              <a:srgbClr val="FFFFFF"/>
            </a:solidFill>
            <a:ln w="9525">
              <a:no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386" name="Freeform 265"/>
            <p:cNvSpPr>
              <a:spLocks/>
            </p:cNvSpPr>
            <p:nvPr/>
          </p:nvSpPr>
          <p:spPr bwMode="auto">
            <a:xfrm>
              <a:off x="2827" y="1774"/>
              <a:ext cx="14" cy="20"/>
            </a:xfrm>
            <a:custGeom>
              <a:avLst/>
              <a:gdLst>
                <a:gd name="T0" fmla="*/ 2147483647 w 3"/>
                <a:gd name="T1" fmla="*/ 0 h 4"/>
                <a:gd name="T2" fmla="*/ 0 w 3"/>
                <a:gd name="T3" fmla="*/ 2147483647 h 4"/>
                <a:gd name="T4" fmla="*/ 0 w 3"/>
                <a:gd name="T5" fmla="*/ 2147483647 h 4"/>
                <a:gd name="T6" fmla="*/ 2147483647 w 3"/>
                <a:gd name="T7" fmla="*/ 2147483647 h 4"/>
                <a:gd name="T8" fmla="*/ 2147483647 w 3"/>
                <a:gd name="T9" fmla="*/ 2147483647 h 4"/>
                <a:gd name="T10" fmla="*/ 2147483647 w 3"/>
                <a:gd name="T11" fmla="*/ 2147483647 h 4"/>
                <a:gd name="T12" fmla="*/ 2147483647 w 3"/>
                <a:gd name="T13" fmla="*/ 2147483647 h 4"/>
                <a:gd name="T14" fmla="*/ 2147483647 w 3"/>
                <a:gd name="T15" fmla="*/ 0 h 4"/>
                <a:gd name="T16" fmla="*/ 2147483647 w 3"/>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4"/>
                <a:gd name="T29" fmla="*/ 3 w 3"/>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4">
                  <a:moveTo>
                    <a:pt x="1" y="0"/>
                  </a:moveTo>
                  <a:cubicBezTo>
                    <a:pt x="0" y="0"/>
                    <a:pt x="0" y="1"/>
                    <a:pt x="0" y="1"/>
                  </a:cubicBezTo>
                  <a:lnTo>
                    <a:pt x="0" y="4"/>
                  </a:lnTo>
                  <a:cubicBezTo>
                    <a:pt x="0" y="4"/>
                    <a:pt x="0" y="4"/>
                    <a:pt x="1" y="4"/>
                  </a:cubicBezTo>
                  <a:lnTo>
                    <a:pt x="3" y="4"/>
                  </a:lnTo>
                  <a:cubicBezTo>
                    <a:pt x="3" y="4"/>
                    <a:pt x="3" y="4"/>
                    <a:pt x="3" y="4"/>
                  </a:cubicBezTo>
                  <a:lnTo>
                    <a:pt x="3" y="1"/>
                  </a:lnTo>
                  <a:cubicBezTo>
                    <a:pt x="3" y="1"/>
                    <a:pt x="3" y="0"/>
                    <a:pt x="3" y="0"/>
                  </a:cubicBezTo>
                  <a:lnTo>
                    <a:pt x="1" y="0"/>
                  </a:lnTo>
                  <a:close/>
                </a:path>
              </a:pathLst>
            </a:custGeom>
            <a:solidFill>
              <a:srgbClr val="DDDDDD"/>
            </a:solidFill>
            <a:ln w="6350" cap="rnd">
              <a:solidFill>
                <a:srgbClr val="000000"/>
              </a:solidFill>
              <a:round/>
              <a:headEnd/>
              <a:tailEnd/>
            </a:ln>
          </p:spPr>
          <p:txBody>
            <a:bodyPr/>
            <a:lstStyle/>
            <a:p>
              <a:endParaRPr lang="it-IT"/>
            </a:p>
          </p:txBody>
        </p:sp>
        <p:sp>
          <p:nvSpPr>
            <p:cNvPr id="22387" name="Rectangle 266"/>
            <p:cNvSpPr>
              <a:spLocks noChangeArrowheads="1"/>
            </p:cNvSpPr>
            <p:nvPr/>
          </p:nvSpPr>
          <p:spPr bwMode="auto">
            <a:xfrm>
              <a:off x="2818" y="1711"/>
              <a:ext cx="32" cy="73"/>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388" name="Freeform 267"/>
            <p:cNvSpPr>
              <a:spLocks/>
            </p:cNvSpPr>
            <p:nvPr/>
          </p:nvSpPr>
          <p:spPr bwMode="auto">
            <a:xfrm>
              <a:off x="2800" y="1618"/>
              <a:ext cx="68" cy="93"/>
            </a:xfrm>
            <a:custGeom>
              <a:avLst/>
              <a:gdLst>
                <a:gd name="T0" fmla="*/ 2147483647 w 15"/>
                <a:gd name="T1" fmla="*/ 0 h 19"/>
                <a:gd name="T2" fmla="*/ 0 w 15"/>
                <a:gd name="T3" fmla="*/ 2147483647 h 19"/>
                <a:gd name="T4" fmla="*/ 0 w 15"/>
                <a:gd name="T5" fmla="*/ 2147483647 h 19"/>
                <a:gd name="T6" fmla="*/ 2147483647 w 15"/>
                <a:gd name="T7" fmla="*/ 2147483647 h 19"/>
                <a:gd name="T8" fmla="*/ 2147483647 w 15"/>
                <a:gd name="T9" fmla="*/ 2147483647 h 19"/>
                <a:gd name="T10" fmla="*/ 2147483647 w 15"/>
                <a:gd name="T11" fmla="*/ 2147483647 h 19"/>
                <a:gd name="T12" fmla="*/ 2147483647 w 15"/>
                <a:gd name="T13" fmla="*/ 2147483647 h 19"/>
                <a:gd name="T14" fmla="*/ 2147483647 w 15"/>
                <a:gd name="T15" fmla="*/ 0 h 19"/>
                <a:gd name="T16" fmla="*/ 2147483647 w 15"/>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9"/>
                <a:gd name="T29" fmla="*/ 15 w 15"/>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9">
                  <a:moveTo>
                    <a:pt x="2" y="0"/>
                  </a:moveTo>
                  <a:cubicBezTo>
                    <a:pt x="1" y="0"/>
                    <a:pt x="0" y="1"/>
                    <a:pt x="0" y="2"/>
                  </a:cubicBezTo>
                  <a:lnTo>
                    <a:pt x="0" y="17"/>
                  </a:lnTo>
                  <a:cubicBezTo>
                    <a:pt x="0" y="18"/>
                    <a:pt x="1" y="19"/>
                    <a:pt x="2" y="19"/>
                  </a:cubicBezTo>
                  <a:lnTo>
                    <a:pt x="14" y="19"/>
                  </a:lnTo>
                  <a:cubicBezTo>
                    <a:pt x="15" y="19"/>
                    <a:pt x="15" y="18"/>
                    <a:pt x="15" y="17"/>
                  </a:cubicBezTo>
                  <a:lnTo>
                    <a:pt x="15" y="2"/>
                  </a:lnTo>
                  <a:cubicBezTo>
                    <a:pt x="15" y="1"/>
                    <a:pt x="15" y="0"/>
                    <a:pt x="14" y="0"/>
                  </a:cubicBezTo>
                  <a:lnTo>
                    <a:pt x="2" y="0"/>
                  </a:lnTo>
                  <a:close/>
                </a:path>
              </a:pathLst>
            </a:custGeom>
            <a:solidFill>
              <a:srgbClr val="DDDDDD"/>
            </a:solidFill>
            <a:ln w="6350" cap="rnd">
              <a:solidFill>
                <a:srgbClr val="000000"/>
              </a:solidFill>
              <a:round/>
              <a:headEnd/>
              <a:tailEnd/>
            </a:ln>
          </p:spPr>
          <p:txBody>
            <a:bodyPr/>
            <a:lstStyle/>
            <a:p>
              <a:endParaRPr lang="it-IT"/>
            </a:p>
          </p:txBody>
        </p:sp>
        <p:sp>
          <p:nvSpPr>
            <p:cNvPr id="22389" name="Rectangle 268"/>
            <p:cNvSpPr>
              <a:spLocks noChangeArrowheads="1"/>
            </p:cNvSpPr>
            <p:nvPr/>
          </p:nvSpPr>
          <p:spPr bwMode="auto">
            <a:xfrm>
              <a:off x="2791" y="1433"/>
              <a:ext cx="86" cy="195"/>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390" name="Freeform 269"/>
            <p:cNvSpPr>
              <a:spLocks/>
            </p:cNvSpPr>
            <p:nvPr/>
          </p:nvSpPr>
          <p:spPr bwMode="auto">
            <a:xfrm>
              <a:off x="2786" y="1569"/>
              <a:ext cx="96" cy="10"/>
            </a:xfrm>
            <a:custGeom>
              <a:avLst/>
              <a:gdLst>
                <a:gd name="T0" fmla="*/ 0 w 21"/>
                <a:gd name="T1" fmla="*/ 0 h 2"/>
                <a:gd name="T2" fmla="*/ 0 w 21"/>
                <a:gd name="T3" fmla="*/ 0 h 2"/>
                <a:gd name="T4" fmla="*/ 0 w 21"/>
                <a:gd name="T5" fmla="*/ 2147483647 h 2"/>
                <a:gd name="T6" fmla="*/ 0 w 21"/>
                <a:gd name="T7" fmla="*/ 2147483647 h 2"/>
                <a:gd name="T8" fmla="*/ 2147483647 w 21"/>
                <a:gd name="T9" fmla="*/ 2147483647 h 2"/>
                <a:gd name="T10" fmla="*/ 2147483647 w 21"/>
                <a:gd name="T11" fmla="*/ 2147483647 h 2"/>
                <a:gd name="T12" fmla="*/ 2147483647 w 21"/>
                <a:gd name="T13" fmla="*/ 0 h 2"/>
                <a:gd name="T14" fmla="*/ 2147483647 w 21"/>
                <a:gd name="T15" fmla="*/ 0 h 2"/>
                <a:gd name="T16" fmla="*/ 0 w 2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
                <a:gd name="T29" fmla="*/ 21 w 2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
                  <a:moveTo>
                    <a:pt x="0" y="0"/>
                  </a:moveTo>
                  <a:cubicBezTo>
                    <a:pt x="0" y="0"/>
                    <a:pt x="0" y="0"/>
                    <a:pt x="0" y="0"/>
                  </a:cubicBezTo>
                  <a:lnTo>
                    <a:pt x="0" y="2"/>
                  </a:lnTo>
                  <a:cubicBezTo>
                    <a:pt x="0" y="2"/>
                    <a:pt x="0" y="2"/>
                    <a:pt x="0" y="2"/>
                  </a:cubicBezTo>
                  <a:lnTo>
                    <a:pt x="21" y="2"/>
                  </a:lnTo>
                  <a:cubicBezTo>
                    <a:pt x="21" y="2"/>
                    <a:pt x="21" y="2"/>
                    <a:pt x="21" y="2"/>
                  </a:cubicBezTo>
                  <a:lnTo>
                    <a:pt x="21" y="0"/>
                  </a:lnTo>
                  <a:cubicBezTo>
                    <a:pt x="21" y="0"/>
                    <a:pt x="21" y="0"/>
                    <a:pt x="21" y="0"/>
                  </a:cubicBezTo>
                  <a:lnTo>
                    <a:pt x="0" y="0"/>
                  </a:lnTo>
                  <a:close/>
                </a:path>
              </a:pathLst>
            </a:custGeom>
            <a:solidFill>
              <a:srgbClr val="4D4D4D"/>
            </a:solidFill>
            <a:ln w="6350" cap="rnd">
              <a:solidFill>
                <a:srgbClr val="000000"/>
              </a:solidFill>
              <a:round/>
              <a:headEnd/>
              <a:tailEnd/>
            </a:ln>
          </p:spPr>
          <p:txBody>
            <a:bodyPr/>
            <a:lstStyle/>
            <a:p>
              <a:endParaRPr lang="it-IT"/>
            </a:p>
          </p:txBody>
        </p:sp>
        <p:sp>
          <p:nvSpPr>
            <p:cNvPr id="22391" name="Freeform 270"/>
            <p:cNvSpPr>
              <a:spLocks/>
            </p:cNvSpPr>
            <p:nvPr/>
          </p:nvSpPr>
          <p:spPr bwMode="auto">
            <a:xfrm>
              <a:off x="2786" y="1486"/>
              <a:ext cx="96" cy="10"/>
            </a:xfrm>
            <a:custGeom>
              <a:avLst/>
              <a:gdLst>
                <a:gd name="T0" fmla="*/ 0 w 21"/>
                <a:gd name="T1" fmla="*/ 0 h 2"/>
                <a:gd name="T2" fmla="*/ 0 w 21"/>
                <a:gd name="T3" fmla="*/ 0 h 2"/>
                <a:gd name="T4" fmla="*/ 0 w 21"/>
                <a:gd name="T5" fmla="*/ 2147483647 h 2"/>
                <a:gd name="T6" fmla="*/ 0 w 21"/>
                <a:gd name="T7" fmla="*/ 2147483647 h 2"/>
                <a:gd name="T8" fmla="*/ 2147483647 w 21"/>
                <a:gd name="T9" fmla="*/ 2147483647 h 2"/>
                <a:gd name="T10" fmla="*/ 2147483647 w 21"/>
                <a:gd name="T11" fmla="*/ 2147483647 h 2"/>
                <a:gd name="T12" fmla="*/ 2147483647 w 21"/>
                <a:gd name="T13" fmla="*/ 0 h 2"/>
                <a:gd name="T14" fmla="*/ 2147483647 w 21"/>
                <a:gd name="T15" fmla="*/ 0 h 2"/>
                <a:gd name="T16" fmla="*/ 0 w 2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
                <a:gd name="T29" fmla="*/ 21 w 2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
                  <a:moveTo>
                    <a:pt x="0" y="0"/>
                  </a:moveTo>
                  <a:cubicBezTo>
                    <a:pt x="0" y="0"/>
                    <a:pt x="0" y="0"/>
                    <a:pt x="0" y="0"/>
                  </a:cubicBezTo>
                  <a:lnTo>
                    <a:pt x="0" y="2"/>
                  </a:lnTo>
                  <a:cubicBezTo>
                    <a:pt x="0" y="2"/>
                    <a:pt x="0" y="2"/>
                    <a:pt x="0" y="2"/>
                  </a:cubicBezTo>
                  <a:lnTo>
                    <a:pt x="21" y="2"/>
                  </a:lnTo>
                  <a:cubicBezTo>
                    <a:pt x="21" y="2"/>
                    <a:pt x="21" y="2"/>
                    <a:pt x="21" y="2"/>
                  </a:cubicBezTo>
                  <a:lnTo>
                    <a:pt x="21" y="0"/>
                  </a:lnTo>
                  <a:cubicBezTo>
                    <a:pt x="21" y="0"/>
                    <a:pt x="21" y="0"/>
                    <a:pt x="21" y="0"/>
                  </a:cubicBezTo>
                  <a:lnTo>
                    <a:pt x="0" y="0"/>
                  </a:lnTo>
                  <a:close/>
                </a:path>
              </a:pathLst>
            </a:custGeom>
            <a:solidFill>
              <a:srgbClr val="4D4D4D"/>
            </a:solidFill>
            <a:ln w="6350" cap="rnd">
              <a:solidFill>
                <a:srgbClr val="000000"/>
              </a:solidFill>
              <a:round/>
              <a:headEnd/>
              <a:tailEnd/>
            </a:ln>
          </p:spPr>
          <p:txBody>
            <a:bodyPr/>
            <a:lstStyle/>
            <a:p>
              <a:endParaRPr lang="it-IT"/>
            </a:p>
          </p:txBody>
        </p:sp>
        <p:sp>
          <p:nvSpPr>
            <p:cNvPr id="22392" name="Oval 271"/>
            <p:cNvSpPr>
              <a:spLocks noChangeArrowheads="1"/>
            </p:cNvSpPr>
            <p:nvPr/>
          </p:nvSpPr>
          <p:spPr bwMode="auto">
            <a:xfrm>
              <a:off x="2818" y="1516"/>
              <a:ext cx="37" cy="34"/>
            </a:xfrm>
            <a:prstGeom prst="ellipse">
              <a:avLst/>
            </a:prstGeom>
            <a:solidFill>
              <a:srgbClr val="4D4D4D"/>
            </a:solidFill>
            <a:ln w="6350">
              <a:solidFill>
                <a:srgbClr val="000000"/>
              </a:solidFill>
              <a:round/>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393" name="Rectangle 272"/>
            <p:cNvSpPr>
              <a:spLocks noChangeArrowheads="1"/>
            </p:cNvSpPr>
            <p:nvPr/>
          </p:nvSpPr>
          <p:spPr bwMode="auto">
            <a:xfrm>
              <a:off x="2800" y="1403"/>
              <a:ext cx="73" cy="30"/>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394" name="Rectangle 273"/>
            <p:cNvSpPr>
              <a:spLocks noChangeArrowheads="1"/>
            </p:cNvSpPr>
            <p:nvPr/>
          </p:nvSpPr>
          <p:spPr bwMode="auto">
            <a:xfrm>
              <a:off x="2791" y="1301"/>
              <a:ext cx="86" cy="102"/>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grpSp>
          <p:nvGrpSpPr>
            <p:cNvPr id="22395" name="Group 274"/>
            <p:cNvGrpSpPr>
              <a:grpSpLocks/>
            </p:cNvGrpSpPr>
            <p:nvPr/>
          </p:nvGrpSpPr>
          <p:grpSpPr bwMode="auto">
            <a:xfrm>
              <a:off x="2809" y="1281"/>
              <a:ext cx="50" cy="20"/>
              <a:chOff x="2809" y="1281"/>
              <a:chExt cx="50" cy="20"/>
            </a:xfrm>
          </p:grpSpPr>
          <p:sp>
            <p:nvSpPr>
              <p:cNvPr id="22397" name="Rectangle 275"/>
              <p:cNvSpPr>
                <a:spLocks noChangeArrowheads="1"/>
              </p:cNvSpPr>
              <p:nvPr/>
            </p:nvSpPr>
            <p:spPr bwMode="auto">
              <a:xfrm>
                <a:off x="2809" y="1281"/>
                <a:ext cx="14" cy="20"/>
              </a:xfrm>
              <a:prstGeom prst="rect">
                <a:avLst/>
              </a:prstGeom>
              <a:solidFill>
                <a:srgbClr val="B2B2B2"/>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398" name="Rectangle 276"/>
              <p:cNvSpPr>
                <a:spLocks noChangeArrowheads="1"/>
              </p:cNvSpPr>
              <p:nvPr/>
            </p:nvSpPr>
            <p:spPr bwMode="auto">
              <a:xfrm>
                <a:off x="2850" y="1281"/>
                <a:ext cx="9" cy="20"/>
              </a:xfrm>
              <a:prstGeom prst="rect">
                <a:avLst/>
              </a:prstGeom>
              <a:solidFill>
                <a:srgbClr val="B2B2B2"/>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399" name="Rectangle 277"/>
              <p:cNvSpPr>
                <a:spLocks noChangeArrowheads="1"/>
              </p:cNvSpPr>
              <p:nvPr/>
            </p:nvSpPr>
            <p:spPr bwMode="auto">
              <a:xfrm>
                <a:off x="2832" y="1281"/>
                <a:ext cx="9" cy="20"/>
              </a:xfrm>
              <a:prstGeom prst="rect">
                <a:avLst/>
              </a:prstGeom>
              <a:solidFill>
                <a:srgbClr val="B2B2B2"/>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grpSp>
        <p:sp>
          <p:nvSpPr>
            <p:cNvPr id="22396" name="Rectangle 278"/>
            <p:cNvSpPr>
              <a:spLocks noChangeArrowheads="1"/>
            </p:cNvSpPr>
            <p:nvPr/>
          </p:nvSpPr>
          <p:spPr bwMode="auto">
            <a:xfrm>
              <a:off x="2809" y="1272"/>
              <a:ext cx="55" cy="9"/>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grpSp>
      <p:grpSp>
        <p:nvGrpSpPr>
          <p:cNvPr id="21720" name="Group 279"/>
          <p:cNvGrpSpPr>
            <a:grpSpLocks/>
          </p:cNvGrpSpPr>
          <p:nvPr/>
        </p:nvGrpSpPr>
        <p:grpSpPr bwMode="auto">
          <a:xfrm>
            <a:off x="4235450" y="2255838"/>
            <a:ext cx="152400" cy="876300"/>
            <a:chOff x="3042" y="1242"/>
            <a:chExt cx="96" cy="552"/>
          </a:xfrm>
        </p:grpSpPr>
        <p:grpSp>
          <p:nvGrpSpPr>
            <p:cNvPr id="22364" name="Group 280"/>
            <p:cNvGrpSpPr>
              <a:grpSpLocks/>
            </p:cNvGrpSpPr>
            <p:nvPr/>
          </p:nvGrpSpPr>
          <p:grpSpPr bwMode="auto">
            <a:xfrm>
              <a:off x="3074" y="1242"/>
              <a:ext cx="37" cy="34"/>
              <a:chOff x="3074" y="1242"/>
              <a:chExt cx="37" cy="34"/>
            </a:xfrm>
          </p:grpSpPr>
          <p:sp>
            <p:nvSpPr>
              <p:cNvPr id="22381" name="Freeform 281"/>
              <p:cNvSpPr>
                <a:spLocks/>
              </p:cNvSpPr>
              <p:nvPr/>
            </p:nvSpPr>
            <p:spPr bwMode="auto">
              <a:xfrm>
                <a:off x="3074" y="1242"/>
                <a:ext cx="9" cy="34"/>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6350" cap="rnd">
                <a:solidFill>
                  <a:srgbClr val="000000"/>
                </a:solidFill>
                <a:round/>
                <a:headEnd/>
                <a:tailEnd/>
              </a:ln>
            </p:spPr>
            <p:txBody>
              <a:bodyPr/>
              <a:lstStyle/>
              <a:p>
                <a:endParaRPr lang="it-IT"/>
              </a:p>
            </p:txBody>
          </p:sp>
          <p:sp>
            <p:nvSpPr>
              <p:cNvPr id="22382" name="Freeform 282"/>
              <p:cNvSpPr>
                <a:spLocks/>
              </p:cNvSpPr>
              <p:nvPr/>
            </p:nvSpPr>
            <p:spPr bwMode="auto">
              <a:xfrm>
                <a:off x="3102" y="1242"/>
                <a:ext cx="9" cy="34"/>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6350" cap="rnd">
                <a:solidFill>
                  <a:srgbClr val="000000"/>
                </a:solidFill>
                <a:round/>
                <a:headEnd/>
                <a:tailEnd/>
              </a:ln>
            </p:spPr>
            <p:txBody>
              <a:bodyPr/>
              <a:lstStyle/>
              <a:p>
                <a:endParaRPr lang="it-IT"/>
              </a:p>
            </p:txBody>
          </p:sp>
        </p:grpSp>
        <p:sp>
          <p:nvSpPr>
            <p:cNvPr id="22365" name="Freeform 283"/>
            <p:cNvSpPr>
              <a:spLocks/>
            </p:cNvSpPr>
            <p:nvPr/>
          </p:nvSpPr>
          <p:spPr bwMode="auto">
            <a:xfrm>
              <a:off x="3056" y="1281"/>
              <a:ext cx="69" cy="25"/>
            </a:xfrm>
            <a:custGeom>
              <a:avLst/>
              <a:gdLst>
                <a:gd name="T0" fmla="*/ 2147483647 w 15"/>
                <a:gd name="T1" fmla="*/ 0 h 5"/>
                <a:gd name="T2" fmla="*/ 0 w 15"/>
                <a:gd name="T3" fmla="*/ 0 h 5"/>
                <a:gd name="T4" fmla="*/ 0 w 15"/>
                <a:gd name="T5" fmla="*/ 2147483647 h 5"/>
                <a:gd name="T6" fmla="*/ 2147483647 w 15"/>
                <a:gd name="T7" fmla="*/ 2147483647 h 5"/>
                <a:gd name="T8" fmla="*/ 2147483647 w 15"/>
                <a:gd name="T9" fmla="*/ 2147483647 h 5"/>
                <a:gd name="T10" fmla="*/ 2147483647 w 15"/>
                <a:gd name="T11" fmla="*/ 2147483647 h 5"/>
                <a:gd name="T12" fmla="*/ 2147483647 w 15"/>
                <a:gd name="T13" fmla="*/ 0 h 5"/>
                <a:gd name="T14" fmla="*/ 2147483647 w 15"/>
                <a:gd name="T15" fmla="*/ 0 h 5"/>
                <a:gd name="T16" fmla="*/ 2147483647 w 15"/>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5"/>
                <a:gd name="T29" fmla="*/ 15 w 15"/>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5">
                  <a:moveTo>
                    <a:pt x="1" y="0"/>
                  </a:moveTo>
                  <a:cubicBezTo>
                    <a:pt x="0" y="0"/>
                    <a:pt x="0" y="0"/>
                    <a:pt x="0" y="0"/>
                  </a:cubicBezTo>
                  <a:lnTo>
                    <a:pt x="0" y="5"/>
                  </a:lnTo>
                  <a:cubicBezTo>
                    <a:pt x="0" y="5"/>
                    <a:pt x="0" y="5"/>
                    <a:pt x="1" y="5"/>
                  </a:cubicBezTo>
                  <a:lnTo>
                    <a:pt x="15" y="5"/>
                  </a:lnTo>
                  <a:cubicBezTo>
                    <a:pt x="15" y="5"/>
                    <a:pt x="15" y="5"/>
                    <a:pt x="15" y="5"/>
                  </a:cubicBezTo>
                  <a:lnTo>
                    <a:pt x="15" y="0"/>
                  </a:lnTo>
                  <a:cubicBezTo>
                    <a:pt x="15" y="0"/>
                    <a:pt x="15" y="0"/>
                    <a:pt x="15" y="0"/>
                  </a:cubicBezTo>
                  <a:lnTo>
                    <a:pt x="1" y="0"/>
                  </a:lnTo>
                  <a:close/>
                </a:path>
              </a:pathLst>
            </a:custGeom>
            <a:solidFill>
              <a:srgbClr val="808080"/>
            </a:solidFill>
            <a:ln w="6350" cap="rnd">
              <a:solidFill>
                <a:srgbClr val="000000"/>
              </a:solidFill>
              <a:round/>
              <a:headEnd/>
              <a:tailEnd/>
            </a:ln>
          </p:spPr>
          <p:txBody>
            <a:bodyPr/>
            <a:lstStyle/>
            <a:p>
              <a:endParaRPr lang="it-IT"/>
            </a:p>
          </p:txBody>
        </p:sp>
        <p:sp>
          <p:nvSpPr>
            <p:cNvPr id="22366" name="Rectangle 284"/>
            <p:cNvSpPr>
              <a:spLocks noChangeArrowheads="1"/>
            </p:cNvSpPr>
            <p:nvPr/>
          </p:nvSpPr>
          <p:spPr bwMode="auto">
            <a:xfrm>
              <a:off x="3061" y="1486"/>
              <a:ext cx="64" cy="59"/>
            </a:xfrm>
            <a:prstGeom prst="rect">
              <a:avLst/>
            </a:prstGeom>
            <a:solidFill>
              <a:srgbClr val="FFFFFF"/>
            </a:solidFill>
            <a:ln w="9525">
              <a:no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367" name="Freeform 285"/>
            <p:cNvSpPr>
              <a:spLocks/>
            </p:cNvSpPr>
            <p:nvPr/>
          </p:nvSpPr>
          <p:spPr bwMode="auto">
            <a:xfrm>
              <a:off x="3083" y="1774"/>
              <a:ext cx="14" cy="20"/>
            </a:xfrm>
            <a:custGeom>
              <a:avLst/>
              <a:gdLst>
                <a:gd name="T0" fmla="*/ 2147483647 w 3"/>
                <a:gd name="T1" fmla="*/ 0 h 4"/>
                <a:gd name="T2" fmla="*/ 0 w 3"/>
                <a:gd name="T3" fmla="*/ 2147483647 h 4"/>
                <a:gd name="T4" fmla="*/ 0 w 3"/>
                <a:gd name="T5" fmla="*/ 2147483647 h 4"/>
                <a:gd name="T6" fmla="*/ 2147483647 w 3"/>
                <a:gd name="T7" fmla="*/ 2147483647 h 4"/>
                <a:gd name="T8" fmla="*/ 2147483647 w 3"/>
                <a:gd name="T9" fmla="*/ 2147483647 h 4"/>
                <a:gd name="T10" fmla="*/ 2147483647 w 3"/>
                <a:gd name="T11" fmla="*/ 2147483647 h 4"/>
                <a:gd name="T12" fmla="*/ 2147483647 w 3"/>
                <a:gd name="T13" fmla="*/ 2147483647 h 4"/>
                <a:gd name="T14" fmla="*/ 2147483647 w 3"/>
                <a:gd name="T15" fmla="*/ 0 h 4"/>
                <a:gd name="T16" fmla="*/ 2147483647 w 3"/>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4"/>
                <a:gd name="T29" fmla="*/ 3 w 3"/>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4">
                  <a:moveTo>
                    <a:pt x="1" y="0"/>
                  </a:moveTo>
                  <a:cubicBezTo>
                    <a:pt x="0" y="0"/>
                    <a:pt x="0" y="1"/>
                    <a:pt x="0" y="1"/>
                  </a:cubicBezTo>
                  <a:lnTo>
                    <a:pt x="0" y="4"/>
                  </a:lnTo>
                  <a:cubicBezTo>
                    <a:pt x="0" y="4"/>
                    <a:pt x="0" y="4"/>
                    <a:pt x="1" y="4"/>
                  </a:cubicBezTo>
                  <a:lnTo>
                    <a:pt x="3" y="4"/>
                  </a:lnTo>
                  <a:cubicBezTo>
                    <a:pt x="3" y="4"/>
                    <a:pt x="3" y="4"/>
                    <a:pt x="3" y="4"/>
                  </a:cubicBezTo>
                  <a:lnTo>
                    <a:pt x="3" y="1"/>
                  </a:lnTo>
                  <a:cubicBezTo>
                    <a:pt x="3" y="1"/>
                    <a:pt x="3" y="0"/>
                    <a:pt x="3" y="0"/>
                  </a:cubicBezTo>
                  <a:lnTo>
                    <a:pt x="1" y="0"/>
                  </a:lnTo>
                  <a:close/>
                </a:path>
              </a:pathLst>
            </a:custGeom>
            <a:solidFill>
              <a:srgbClr val="DDDDDD"/>
            </a:solidFill>
            <a:ln w="6350" cap="rnd">
              <a:solidFill>
                <a:srgbClr val="000000"/>
              </a:solidFill>
              <a:round/>
              <a:headEnd/>
              <a:tailEnd/>
            </a:ln>
          </p:spPr>
          <p:txBody>
            <a:bodyPr/>
            <a:lstStyle/>
            <a:p>
              <a:endParaRPr lang="it-IT"/>
            </a:p>
          </p:txBody>
        </p:sp>
        <p:sp>
          <p:nvSpPr>
            <p:cNvPr id="22368" name="Rectangle 286"/>
            <p:cNvSpPr>
              <a:spLocks noChangeArrowheads="1"/>
            </p:cNvSpPr>
            <p:nvPr/>
          </p:nvSpPr>
          <p:spPr bwMode="auto">
            <a:xfrm>
              <a:off x="3074" y="1711"/>
              <a:ext cx="32" cy="73"/>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369" name="Freeform 287"/>
            <p:cNvSpPr>
              <a:spLocks/>
            </p:cNvSpPr>
            <p:nvPr/>
          </p:nvSpPr>
          <p:spPr bwMode="auto">
            <a:xfrm>
              <a:off x="3056" y="1618"/>
              <a:ext cx="69" cy="93"/>
            </a:xfrm>
            <a:custGeom>
              <a:avLst/>
              <a:gdLst>
                <a:gd name="T0" fmla="*/ 2147483647 w 15"/>
                <a:gd name="T1" fmla="*/ 0 h 19"/>
                <a:gd name="T2" fmla="*/ 0 w 15"/>
                <a:gd name="T3" fmla="*/ 2147483647 h 19"/>
                <a:gd name="T4" fmla="*/ 0 w 15"/>
                <a:gd name="T5" fmla="*/ 2147483647 h 19"/>
                <a:gd name="T6" fmla="*/ 2147483647 w 15"/>
                <a:gd name="T7" fmla="*/ 2147483647 h 19"/>
                <a:gd name="T8" fmla="*/ 2147483647 w 15"/>
                <a:gd name="T9" fmla="*/ 2147483647 h 19"/>
                <a:gd name="T10" fmla="*/ 2147483647 w 15"/>
                <a:gd name="T11" fmla="*/ 2147483647 h 19"/>
                <a:gd name="T12" fmla="*/ 2147483647 w 15"/>
                <a:gd name="T13" fmla="*/ 2147483647 h 19"/>
                <a:gd name="T14" fmla="*/ 2147483647 w 15"/>
                <a:gd name="T15" fmla="*/ 0 h 19"/>
                <a:gd name="T16" fmla="*/ 2147483647 w 15"/>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9"/>
                <a:gd name="T29" fmla="*/ 15 w 15"/>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9">
                  <a:moveTo>
                    <a:pt x="2" y="0"/>
                  </a:moveTo>
                  <a:cubicBezTo>
                    <a:pt x="1" y="0"/>
                    <a:pt x="0" y="1"/>
                    <a:pt x="0" y="2"/>
                  </a:cubicBezTo>
                  <a:lnTo>
                    <a:pt x="0" y="17"/>
                  </a:lnTo>
                  <a:cubicBezTo>
                    <a:pt x="0" y="18"/>
                    <a:pt x="1" y="19"/>
                    <a:pt x="2" y="19"/>
                  </a:cubicBezTo>
                  <a:lnTo>
                    <a:pt x="14" y="19"/>
                  </a:lnTo>
                  <a:cubicBezTo>
                    <a:pt x="15" y="19"/>
                    <a:pt x="15" y="18"/>
                    <a:pt x="15" y="17"/>
                  </a:cubicBezTo>
                  <a:lnTo>
                    <a:pt x="15" y="2"/>
                  </a:lnTo>
                  <a:cubicBezTo>
                    <a:pt x="15" y="1"/>
                    <a:pt x="15" y="0"/>
                    <a:pt x="14" y="0"/>
                  </a:cubicBezTo>
                  <a:lnTo>
                    <a:pt x="2" y="0"/>
                  </a:lnTo>
                  <a:close/>
                </a:path>
              </a:pathLst>
            </a:custGeom>
            <a:solidFill>
              <a:srgbClr val="DDDDDD"/>
            </a:solidFill>
            <a:ln w="6350" cap="rnd">
              <a:solidFill>
                <a:srgbClr val="000000"/>
              </a:solidFill>
              <a:round/>
              <a:headEnd/>
              <a:tailEnd/>
            </a:ln>
          </p:spPr>
          <p:txBody>
            <a:bodyPr/>
            <a:lstStyle/>
            <a:p>
              <a:endParaRPr lang="it-IT"/>
            </a:p>
          </p:txBody>
        </p:sp>
        <p:sp>
          <p:nvSpPr>
            <p:cNvPr id="22370" name="Rectangle 288"/>
            <p:cNvSpPr>
              <a:spLocks noChangeArrowheads="1"/>
            </p:cNvSpPr>
            <p:nvPr/>
          </p:nvSpPr>
          <p:spPr bwMode="auto">
            <a:xfrm>
              <a:off x="3047" y="1433"/>
              <a:ext cx="87" cy="195"/>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371" name="Freeform 289"/>
            <p:cNvSpPr>
              <a:spLocks/>
            </p:cNvSpPr>
            <p:nvPr/>
          </p:nvSpPr>
          <p:spPr bwMode="auto">
            <a:xfrm>
              <a:off x="3042" y="1569"/>
              <a:ext cx="96" cy="10"/>
            </a:xfrm>
            <a:custGeom>
              <a:avLst/>
              <a:gdLst>
                <a:gd name="T0" fmla="*/ 0 w 21"/>
                <a:gd name="T1" fmla="*/ 0 h 2"/>
                <a:gd name="T2" fmla="*/ 0 w 21"/>
                <a:gd name="T3" fmla="*/ 0 h 2"/>
                <a:gd name="T4" fmla="*/ 0 w 21"/>
                <a:gd name="T5" fmla="*/ 2147483647 h 2"/>
                <a:gd name="T6" fmla="*/ 0 w 21"/>
                <a:gd name="T7" fmla="*/ 2147483647 h 2"/>
                <a:gd name="T8" fmla="*/ 2147483647 w 21"/>
                <a:gd name="T9" fmla="*/ 2147483647 h 2"/>
                <a:gd name="T10" fmla="*/ 2147483647 w 21"/>
                <a:gd name="T11" fmla="*/ 2147483647 h 2"/>
                <a:gd name="T12" fmla="*/ 2147483647 w 21"/>
                <a:gd name="T13" fmla="*/ 0 h 2"/>
                <a:gd name="T14" fmla="*/ 2147483647 w 21"/>
                <a:gd name="T15" fmla="*/ 0 h 2"/>
                <a:gd name="T16" fmla="*/ 0 w 2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
                <a:gd name="T29" fmla="*/ 21 w 2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
                  <a:moveTo>
                    <a:pt x="0" y="0"/>
                  </a:moveTo>
                  <a:cubicBezTo>
                    <a:pt x="0" y="0"/>
                    <a:pt x="0" y="0"/>
                    <a:pt x="0" y="0"/>
                  </a:cubicBezTo>
                  <a:lnTo>
                    <a:pt x="0" y="2"/>
                  </a:lnTo>
                  <a:cubicBezTo>
                    <a:pt x="0" y="2"/>
                    <a:pt x="0" y="2"/>
                    <a:pt x="0" y="2"/>
                  </a:cubicBezTo>
                  <a:lnTo>
                    <a:pt x="21" y="2"/>
                  </a:lnTo>
                  <a:cubicBezTo>
                    <a:pt x="21" y="2"/>
                    <a:pt x="21" y="2"/>
                    <a:pt x="21" y="2"/>
                  </a:cubicBezTo>
                  <a:lnTo>
                    <a:pt x="21" y="0"/>
                  </a:lnTo>
                  <a:cubicBezTo>
                    <a:pt x="21" y="0"/>
                    <a:pt x="21" y="0"/>
                    <a:pt x="21" y="0"/>
                  </a:cubicBezTo>
                  <a:lnTo>
                    <a:pt x="0" y="0"/>
                  </a:lnTo>
                  <a:close/>
                </a:path>
              </a:pathLst>
            </a:custGeom>
            <a:solidFill>
              <a:srgbClr val="4D4D4D"/>
            </a:solidFill>
            <a:ln w="6350" cap="rnd">
              <a:solidFill>
                <a:srgbClr val="000000"/>
              </a:solidFill>
              <a:round/>
              <a:headEnd/>
              <a:tailEnd/>
            </a:ln>
          </p:spPr>
          <p:txBody>
            <a:bodyPr/>
            <a:lstStyle/>
            <a:p>
              <a:endParaRPr lang="it-IT"/>
            </a:p>
          </p:txBody>
        </p:sp>
        <p:sp>
          <p:nvSpPr>
            <p:cNvPr id="22372" name="Freeform 290"/>
            <p:cNvSpPr>
              <a:spLocks/>
            </p:cNvSpPr>
            <p:nvPr/>
          </p:nvSpPr>
          <p:spPr bwMode="auto">
            <a:xfrm>
              <a:off x="3042" y="1486"/>
              <a:ext cx="96" cy="10"/>
            </a:xfrm>
            <a:custGeom>
              <a:avLst/>
              <a:gdLst>
                <a:gd name="T0" fmla="*/ 0 w 21"/>
                <a:gd name="T1" fmla="*/ 0 h 2"/>
                <a:gd name="T2" fmla="*/ 0 w 21"/>
                <a:gd name="T3" fmla="*/ 0 h 2"/>
                <a:gd name="T4" fmla="*/ 0 w 21"/>
                <a:gd name="T5" fmla="*/ 2147483647 h 2"/>
                <a:gd name="T6" fmla="*/ 0 w 21"/>
                <a:gd name="T7" fmla="*/ 2147483647 h 2"/>
                <a:gd name="T8" fmla="*/ 2147483647 w 21"/>
                <a:gd name="T9" fmla="*/ 2147483647 h 2"/>
                <a:gd name="T10" fmla="*/ 2147483647 w 21"/>
                <a:gd name="T11" fmla="*/ 2147483647 h 2"/>
                <a:gd name="T12" fmla="*/ 2147483647 w 21"/>
                <a:gd name="T13" fmla="*/ 0 h 2"/>
                <a:gd name="T14" fmla="*/ 2147483647 w 21"/>
                <a:gd name="T15" fmla="*/ 0 h 2"/>
                <a:gd name="T16" fmla="*/ 0 w 2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
                <a:gd name="T29" fmla="*/ 21 w 2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
                  <a:moveTo>
                    <a:pt x="0" y="0"/>
                  </a:moveTo>
                  <a:cubicBezTo>
                    <a:pt x="0" y="0"/>
                    <a:pt x="0" y="0"/>
                    <a:pt x="0" y="0"/>
                  </a:cubicBezTo>
                  <a:lnTo>
                    <a:pt x="0" y="2"/>
                  </a:lnTo>
                  <a:cubicBezTo>
                    <a:pt x="0" y="2"/>
                    <a:pt x="0" y="2"/>
                    <a:pt x="0" y="2"/>
                  </a:cubicBezTo>
                  <a:lnTo>
                    <a:pt x="21" y="2"/>
                  </a:lnTo>
                  <a:cubicBezTo>
                    <a:pt x="21" y="2"/>
                    <a:pt x="21" y="2"/>
                    <a:pt x="21" y="2"/>
                  </a:cubicBezTo>
                  <a:lnTo>
                    <a:pt x="21" y="0"/>
                  </a:lnTo>
                  <a:cubicBezTo>
                    <a:pt x="21" y="0"/>
                    <a:pt x="21" y="0"/>
                    <a:pt x="21" y="0"/>
                  </a:cubicBezTo>
                  <a:lnTo>
                    <a:pt x="0" y="0"/>
                  </a:lnTo>
                  <a:close/>
                </a:path>
              </a:pathLst>
            </a:custGeom>
            <a:solidFill>
              <a:srgbClr val="4D4D4D"/>
            </a:solidFill>
            <a:ln w="6350" cap="rnd">
              <a:solidFill>
                <a:srgbClr val="000000"/>
              </a:solidFill>
              <a:round/>
              <a:headEnd/>
              <a:tailEnd/>
            </a:ln>
          </p:spPr>
          <p:txBody>
            <a:bodyPr/>
            <a:lstStyle/>
            <a:p>
              <a:endParaRPr lang="it-IT"/>
            </a:p>
          </p:txBody>
        </p:sp>
        <p:sp>
          <p:nvSpPr>
            <p:cNvPr id="22373" name="Oval 291"/>
            <p:cNvSpPr>
              <a:spLocks noChangeArrowheads="1"/>
            </p:cNvSpPr>
            <p:nvPr/>
          </p:nvSpPr>
          <p:spPr bwMode="auto">
            <a:xfrm>
              <a:off x="3074" y="1516"/>
              <a:ext cx="37" cy="34"/>
            </a:xfrm>
            <a:prstGeom prst="ellipse">
              <a:avLst/>
            </a:prstGeom>
            <a:solidFill>
              <a:srgbClr val="4D4D4D"/>
            </a:solidFill>
            <a:ln w="6350">
              <a:solidFill>
                <a:srgbClr val="000000"/>
              </a:solidFill>
              <a:round/>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374" name="Rectangle 292"/>
            <p:cNvSpPr>
              <a:spLocks noChangeArrowheads="1"/>
            </p:cNvSpPr>
            <p:nvPr/>
          </p:nvSpPr>
          <p:spPr bwMode="auto">
            <a:xfrm>
              <a:off x="3056" y="1403"/>
              <a:ext cx="73" cy="30"/>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375" name="Rectangle 293"/>
            <p:cNvSpPr>
              <a:spLocks noChangeArrowheads="1"/>
            </p:cNvSpPr>
            <p:nvPr/>
          </p:nvSpPr>
          <p:spPr bwMode="auto">
            <a:xfrm>
              <a:off x="3047" y="1301"/>
              <a:ext cx="87" cy="102"/>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grpSp>
          <p:nvGrpSpPr>
            <p:cNvPr id="22376" name="Group 294"/>
            <p:cNvGrpSpPr>
              <a:grpSpLocks/>
            </p:cNvGrpSpPr>
            <p:nvPr/>
          </p:nvGrpSpPr>
          <p:grpSpPr bwMode="auto">
            <a:xfrm>
              <a:off x="3065" y="1281"/>
              <a:ext cx="51" cy="20"/>
              <a:chOff x="3065" y="1281"/>
              <a:chExt cx="51" cy="20"/>
            </a:xfrm>
          </p:grpSpPr>
          <p:sp>
            <p:nvSpPr>
              <p:cNvPr id="22378" name="Rectangle 295"/>
              <p:cNvSpPr>
                <a:spLocks noChangeArrowheads="1"/>
              </p:cNvSpPr>
              <p:nvPr/>
            </p:nvSpPr>
            <p:spPr bwMode="auto">
              <a:xfrm>
                <a:off x="3065" y="1281"/>
                <a:ext cx="14" cy="20"/>
              </a:xfrm>
              <a:prstGeom prst="rect">
                <a:avLst/>
              </a:prstGeom>
              <a:solidFill>
                <a:srgbClr val="B2B2B2"/>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379" name="Rectangle 296"/>
              <p:cNvSpPr>
                <a:spLocks noChangeArrowheads="1"/>
              </p:cNvSpPr>
              <p:nvPr/>
            </p:nvSpPr>
            <p:spPr bwMode="auto">
              <a:xfrm>
                <a:off x="3106" y="1281"/>
                <a:ext cx="10" cy="20"/>
              </a:xfrm>
              <a:prstGeom prst="rect">
                <a:avLst/>
              </a:prstGeom>
              <a:solidFill>
                <a:srgbClr val="B2B2B2"/>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380" name="Rectangle 297"/>
              <p:cNvSpPr>
                <a:spLocks noChangeArrowheads="1"/>
              </p:cNvSpPr>
              <p:nvPr/>
            </p:nvSpPr>
            <p:spPr bwMode="auto">
              <a:xfrm>
                <a:off x="3088" y="1281"/>
                <a:ext cx="9" cy="20"/>
              </a:xfrm>
              <a:prstGeom prst="rect">
                <a:avLst/>
              </a:prstGeom>
              <a:solidFill>
                <a:srgbClr val="B2B2B2"/>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grpSp>
        <p:sp>
          <p:nvSpPr>
            <p:cNvPr id="22377" name="Rectangle 298"/>
            <p:cNvSpPr>
              <a:spLocks noChangeArrowheads="1"/>
            </p:cNvSpPr>
            <p:nvPr/>
          </p:nvSpPr>
          <p:spPr bwMode="auto">
            <a:xfrm>
              <a:off x="3065" y="1272"/>
              <a:ext cx="55" cy="9"/>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grpSp>
      <p:grpSp>
        <p:nvGrpSpPr>
          <p:cNvPr id="21721" name="Group 299"/>
          <p:cNvGrpSpPr>
            <a:grpSpLocks/>
          </p:cNvGrpSpPr>
          <p:nvPr/>
        </p:nvGrpSpPr>
        <p:grpSpPr bwMode="auto">
          <a:xfrm>
            <a:off x="4643438" y="2255838"/>
            <a:ext cx="152400" cy="876300"/>
            <a:chOff x="3299" y="1242"/>
            <a:chExt cx="96" cy="552"/>
          </a:xfrm>
        </p:grpSpPr>
        <p:grpSp>
          <p:nvGrpSpPr>
            <p:cNvPr id="22345" name="Group 300"/>
            <p:cNvGrpSpPr>
              <a:grpSpLocks/>
            </p:cNvGrpSpPr>
            <p:nvPr/>
          </p:nvGrpSpPr>
          <p:grpSpPr bwMode="auto">
            <a:xfrm>
              <a:off x="3331" y="1242"/>
              <a:ext cx="36" cy="34"/>
              <a:chOff x="3331" y="1242"/>
              <a:chExt cx="36" cy="34"/>
            </a:xfrm>
          </p:grpSpPr>
          <p:sp>
            <p:nvSpPr>
              <p:cNvPr id="22362" name="Freeform 301"/>
              <p:cNvSpPr>
                <a:spLocks/>
              </p:cNvSpPr>
              <p:nvPr/>
            </p:nvSpPr>
            <p:spPr bwMode="auto">
              <a:xfrm>
                <a:off x="3331" y="1242"/>
                <a:ext cx="9" cy="34"/>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6350" cap="rnd">
                <a:solidFill>
                  <a:srgbClr val="000000"/>
                </a:solidFill>
                <a:round/>
                <a:headEnd/>
                <a:tailEnd/>
              </a:ln>
            </p:spPr>
            <p:txBody>
              <a:bodyPr/>
              <a:lstStyle/>
              <a:p>
                <a:endParaRPr lang="it-IT"/>
              </a:p>
            </p:txBody>
          </p:sp>
          <p:sp>
            <p:nvSpPr>
              <p:cNvPr id="22363" name="Freeform 302"/>
              <p:cNvSpPr>
                <a:spLocks/>
              </p:cNvSpPr>
              <p:nvPr/>
            </p:nvSpPr>
            <p:spPr bwMode="auto">
              <a:xfrm>
                <a:off x="3358" y="1242"/>
                <a:ext cx="9" cy="34"/>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6350" cap="rnd">
                <a:solidFill>
                  <a:srgbClr val="000000"/>
                </a:solidFill>
                <a:round/>
                <a:headEnd/>
                <a:tailEnd/>
              </a:ln>
            </p:spPr>
            <p:txBody>
              <a:bodyPr/>
              <a:lstStyle/>
              <a:p>
                <a:endParaRPr lang="it-IT"/>
              </a:p>
            </p:txBody>
          </p:sp>
        </p:grpSp>
        <p:sp>
          <p:nvSpPr>
            <p:cNvPr id="22346" name="Freeform 303"/>
            <p:cNvSpPr>
              <a:spLocks/>
            </p:cNvSpPr>
            <p:nvPr/>
          </p:nvSpPr>
          <p:spPr bwMode="auto">
            <a:xfrm>
              <a:off x="3312" y="1281"/>
              <a:ext cx="69" cy="25"/>
            </a:xfrm>
            <a:custGeom>
              <a:avLst/>
              <a:gdLst>
                <a:gd name="T0" fmla="*/ 2147483647 w 15"/>
                <a:gd name="T1" fmla="*/ 0 h 5"/>
                <a:gd name="T2" fmla="*/ 0 w 15"/>
                <a:gd name="T3" fmla="*/ 0 h 5"/>
                <a:gd name="T4" fmla="*/ 0 w 15"/>
                <a:gd name="T5" fmla="*/ 2147483647 h 5"/>
                <a:gd name="T6" fmla="*/ 2147483647 w 15"/>
                <a:gd name="T7" fmla="*/ 2147483647 h 5"/>
                <a:gd name="T8" fmla="*/ 2147483647 w 15"/>
                <a:gd name="T9" fmla="*/ 2147483647 h 5"/>
                <a:gd name="T10" fmla="*/ 2147483647 w 15"/>
                <a:gd name="T11" fmla="*/ 2147483647 h 5"/>
                <a:gd name="T12" fmla="*/ 2147483647 w 15"/>
                <a:gd name="T13" fmla="*/ 0 h 5"/>
                <a:gd name="T14" fmla="*/ 2147483647 w 15"/>
                <a:gd name="T15" fmla="*/ 0 h 5"/>
                <a:gd name="T16" fmla="*/ 2147483647 w 15"/>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5"/>
                <a:gd name="T29" fmla="*/ 15 w 15"/>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5">
                  <a:moveTo>
                    <a:pt x="1" y="0"/>
                  </a:moveTo>
                  <a:cubicBezTo>
                    <a:pt x="0" y="0"/>
                    <a:pt x="0" y="0"/>
                    <a:pt x="0" y="0"/>
                  </a:cubicBezTo>
                  <a:lnTo>
                    <a:pt x="0" y="5"/>
                  </a:lnTo>
                  <a:cubicBezTo>
                    <a:pt x="0" y="5"/>
                    <a:pt x="0" y="5"/>
                    <a:pt x="1" y="5"/>
                  </a:cubicBezTo>
                  <a:lnTo>
                    <a:pt x="15" y="5"/>
                  </a:lnTo>
                  <a:cubicBezTo>
                    <a:pt x="15" y="5"/>
                    <a:pt x="15" y="5"/>
                    <a:pt x="15" y="5"/>
                  </a:cubicBezTo>
                  <a:lnTo>
                    <a:pt x="15" y="0"/>
                  </a:lnTo>
                  <a:cubicBezTo>
                    <a:pt x="15" y="0"/>
                    <a:pt x="15" y="0"/>
                    <a:pt x="15" y="0"/>
                  </a:cubicBezTo>
                  <a:lnTo>
                    <a:pt x="1" y="0"/>
                  </a:lnTo>
                  <a:close/>
                </a:path>
              </a:pathLst>
            </a:custGeom>
            <a:solidFill>
              <a:srgbClr val="808080"/>
            </a:solidFill>
            <a:ln w="6350" cap="rnd">
              <a:solidFill>
                <a:srgbClr val="000000"/>
              </a:solidFill>
              <a:round/>
              <a:headEnd/>
              <a:tailEnd/>
            </a:ln>
          </p:spPr>
          <p:txBody>
            <a:bodyPr/>
            <a:lstStyle/>
            <a:p>
              <a:endParaRPr lang="it-IT"/>
            </a:p>
          </p:txBody>
        </p:sp>
        <p:sp>
          <p:nvSpPr>
            <p:cNvPr id="22347" name="Rectangle 304"/>
            <p:cNvSpPr>
              <a:spLocks noChangeArrowheads="1"/>
            </p:cNvSpPr>
            <p:nvPr/>
          </p:nvSpPr>
          <p:spPr bwMode="auto">
            <a:xfrm>
              <a:off x="3317" y="1486"/>
              <a:ext cx="64" cy="59"/>
            </a:xfrm>
            <a:prstGeom prst="rect">
              <a:avLst/>
            </a:prstGeom>
            <a:solidFill>
              <a:srgbClr val="FFFFFF"/>
            </a:solidFill>
            <a:ln w="9525">
              <a:no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348" name="Freeform 305"/>
            <p:cNvSpPr>
              <a:spLocks/>
            </p:cNvSpPr>
            <p:nvPr/>
          </p:nvSpPr>
          <p:spPr bwMode="auto">
            <a:xfrm>
              <a:off x="3340" y="1774"/>
              <a:ext cx="14" cy="20"/>
            </a:xfrm>
            <a:custGeom>
              <a:avLst/>
              <a:gdLst>
                <a:gd name="T0" fmla="*/ 2147483647 w 3"/>
                <a:gd name="T1" fmla="*/ 0 h 4"/>
                <a:gd name="T2" fmla="*/ 0 w 3"/>
                <a:gd name="T3" fmla="*/ 2147483647 h 4"/>
                <a:gd name="T4" fmla="*/ 0 w 3"/>
                <a:gd name="T5" fmla="*/ 2147483647 h 4"/>
                <a:gd name="T6" fmla="*/ 2147483647 w 3"/>
                <a:gd name="T7" fmla="*/ 2147483647 h 4"/>
                <a:gd name="T8" fmla="*/ 2147483647 w 3"/>
                <a:gd name="T9" fmla="*/ 2147483647 h 4"/>
                <a:gd name="T10" fmla="*/ 2147483647 w 3"/>
                <a:gd name="T11" fmla="*/ 2147483647 h 4"/>
                <a:gd name="T12" fmla="*/ 2147483647 w 3"/>
                <a:gd name="T13" fmla="*/ 2147483647 h 4"/>
                <a:gd name="T14" fmla="*/ 2147483647 w 3"/>
                <a:gd name="T15" fmla="*/ 0 h 4"/>
                <a:gd name="T16" fmla="*/ 2147483647 w 3"/>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4"/>
                <a:gd name="T29" fmla="*/ 3 w 3"/>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4">
                  <a:moveTo>
                    <a:pt x="1" y="0"/>
                  </a:moveTo>
                  <a:cubicBezTo>
                    <a:pt x="0" y="0"/>
                    <a:pt x="0" y="1"/>
                    <a:pt x="0" y="1"/>
                  </a:cubicBezTo>
                  <a:lnTo>
                    <a:pt x="0" y="4"/>
                  </a:lnTo>
                  <a:cubicBezTo>
                    <a:pt x="0" y="4"/>
                    <a:pt x="0" y="4"/>
                    <a:pt x="1" y="4"/>
                  </a:cubicBezTo>
                  <a:lnTo>
                    <a:pt x="3" y="4"/>
                  </a:lnTo>
                  <a:cubicBezTo>
                    <a:pt x="3" y="4"/>
                    <a:pt x="3" y="4"/>
                    <a:pt x="3" y="4"/>
                  </a:cubicBezTo>
                  <a:lnTo>
                    <a:pt x="3" y="1"/>
                  </a:lnTo>
                  <a:cubicBezTo>
                    <a:pt x="3" y="1"/>
                    <a:pt x="3" y="0"/>
                    <a:pt x="3" y="0"/>
                  </a:cubicBezTo>
                  <a:lnTo>
                    <a:pt x="1" y="0"/>
                  </a:lnTo>
                  <a:close/>
                </a:path>
              </a:pathLst>
            </a:custGeom>
            <a:solidFill>
              <a:srgbClr val="DDDDDD"/>
            </a:solidFill>
            <a:ln w="6350" cap="rnd">
              <a:solidFill>
                <a:srgbClr val="000000"/>
              </a:solidFill>
              <a:round/>
              <a:headEnd/>
              <a:tailEnd/>
            </a:ln>
          </p:spPr>
          <p:txBody>
            <a:bodyPr/>
            <a:lstStyle/>
            <a:p>
              <a:endParaRPr lang="it-IT"/>
            </a:p>
          </p:txBody>
        </p:sp>
        <p:sp>
          <p:nvSpPr>
            <p:cNvPr id="22349" name="Rectangle 306"/>
            <p:cNvSpPr>
              <a:spLocks noChangeArrowheads="1"/>
            </p:cNvSpPr>
            <p:nvPr/>
          </p:nvSpPr>
          <p:spPr bwMode="auto">
            <a:xfrm>
              <a:off x="3331" y="1711"/>
              <a:ext cx="32" cy="73"/>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350" name="Freeform 307"/>
            <p:cNvSpPr>
              <a:spLocks/>
            </p:cNvSpPr>
            <p:nvPr/>
          </p:nvSpPr>
          <p:spPr bwMode="auto">
            <a:xfrm>
              <a:off x="3312" y="1618"/>
              <a:ext cx="69" cy="93"/>
            </a:xfrm>
            <a:custGeom>
              <a:avLst/>
              <a:gdLst>
                <a:gd name="T0" fmla="*/ 2147483647 w 15"/>
                <a:gd name="T1" fmla="*/ 0 h 19"/>
                <a:gd name="T2" fmla="*/ 0 w 15"/>
                <a:gd name="T3" fmla="*/ 2147483647 h 19"/>
                <a:gd name="T4" fmla="*/ 0 w 15"/>
                <a:gd name="T5" fmla="*/ 2147483647 h 19"/>
                <a:gd name="T6" fmla="*/ 2147483647 w 15"/>
                <a:gd name="T7" fmla="*/ 2147483647 h 19"/>
                <a:gd name="T8" fmla="*/ 2147483647 w 15"/>
                <a:gd name="T9" fmla="*/ 2147483647 h 19"/>
                <a:gd name="T10" fmla="*/ 2147483647 w 15"/>
                <a:gd name="T11" fmla="*/ 2147483647 h 19"/>
                <a:gd name="T12" fmla="*/ 2147483647 w 15"/>
                <a:gd name="T13" fmla="*/ 2147483647 h 19"/>
                <a:gd name="T14" fmla="*/ 2147483647 w 15"/>
                <a:gd name="T15" fmla="*/ 0 h 19"/>
                <a:gd name="T16" fmla="*/ 2147483647 w 15"/>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9"/>
                <a:gd name="T29" fmla="*/ 15 w 15"/>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9">
                  <a:moveTo>
                    <a:pt x="2" y="0"/>
                  </a:moveTo>
                  <a:cubicBezTo>
                    <a:pt x="1" y="0"/>
                    <a:pt x="0" y="1"/>
                    <a:pt x="0" y="2"/>
                  </a:cubicBezTo>
                  <a:lnTo>
                    <a:pt x="0" y="17"/>
                  </a:lnTo>
                  <a:cubicBezTo>
                    <a:pt x="0" y="18"/>
                    <a:pt x="1" y="19"/>
                    <a:pt x="2" y="19"/>
                  </a:cubicBezTo>
                  <a:lnTo>
                    <a:pt x="14" y="19"/>
                  </a:lnTo>
                  <a:cubicBezTo>
                    <a:pt x="15" y="19"/>
                    <a:pt x="15" y="18"/>
                    <a:pt x="15" y="17"/>
                  </a:cubicBezTo>
                  <a:lnTo>
                    <a:pt x="15" y="2"/>
                  </a:lnTo>
                  <a:cubicBezTo>
                    <a:pt x="15" y="1"/>
                    <a:pt x="15" y="0"/>
                    <a:pt x="14" y="0"/>
                  </a:cubicBezTo>
                  <a:lnTo>
                    <a:pt x="2" y="0"/>
                  </a:lnTo>
                  <a:close/>
                </a:path>
              </a:pathLst>
            </a:custGeom>
            <a:solidFill>
              <a:srgbClr val="DDDDDD"/>
            </a:solidFill>
            <a:ln w="6350" cap="rnd">
              <a:solidFill>
                <a:srgbClr val="000000"/>
              </a:solidFill>
              <a:round/>
              <a:headEnd/>
              <a:tailEnd/>
            </a:ln>
          </p:spPr>
          <p:txBody>
            <a:bodyPr/>
            <a:lstStyle/>
            <a:p>
              <a:endParaRPr lang="it-IT"/>
            </a:p>
          </p:txBody>
        </p:sp>
        <p:sp>
          <p:nvSpPr>
            <p:cNvPr id="22351" name="Rectangle 308"/>
            <p:cNvSpPr>
              <a:spLocks noChangeArrowheads="1"/>
            </p:cNvSpPr>
            <p:nvPr/>
          </p:nvSpPr>
          <p:spPr bwMode="auto">
            <a:xfrm>
              <a:off x="3303" y="1433"/>
              <a:ext cx="87" cy="195"/>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352" name="Freeform 309"/>
            <p:cNvSpPr>
              <a:spLocks/>
            </p:cNvSpPr>
            <p:nvPr/>
          </p:nvSpPr>
          <p:spPr bwMode="auto">
            <a:xfrm>
              <a:off x="3299" y="1569"/>
              <a:ext cx="96" cy="10"/>
            </a:xfrm>
            <a:custGeom>
              <a:avLst/>
              <a:gdLst>
                <a:gd name="T0" fmla="*/ 0 w 21"/>
                <a:gd name="T1" fmla="*/ 0 h 2"/>
                <a:gd name="T2" fmla="*/ 0 w 21"/>
                <a:gd name="T3" fmla="*/ 0 h 2"/>
                <a:gd name="T4" fmla="*/ 0 w 21"/>
                <a:gd name="T5" fmla="*/ 2147483647 h 2"/>
                <a:gd name="T6" fmla="*/ 0 w 21"/>
                <a:gd name="T7" fmla="*/ 2147483647 h 2"/>
                <a:gd name="T8" fmla="*/ 2147483647 w 21"/>
                <a:gd name="T9" fmla="*/ 2147483647 h 2"/>
                <a:gd name="T10" fmla="*/ 2147483647 w 21"/>
                <a:gd name="T11" fmla="*/ 2147483647 h 2"/>
                <a:gd name="T12" fmla="*/ 2147483647 w 21"/>
                <a:gd name="T13" fmla="*/ 0 h 2"/>
                <a:gd name="T14" fmla="*/ 2147483647 w 21"/>
                <a:gd name="T15" fmla="*/ 0 h 2"/>
                <a:gd name="T16" fmla="*/ 0 w 2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
                <a:gd name="T29" fmla="*/ 21 w 2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
                  <a:moveTo>
                    <a:pt x="0" y="0"/>
                  </a:moveTo>
                  <a:cubicBezTo>
                    <a:pt x="0" y="0"/>
                    <a:pt x="0" y="0"/>
                    <a:pt x="0" y="0"/>
                  </a:cubicBezTo>
                  <a:lnTo>
                    <a:pt x="0" y="2"/>
                  </a:lnTo>
                  <a:cubicBezTo>
                    <a:pt x="0" y="2"/>
                    <a:pt x="0" y="2"/>
                    <a:pt x="0" y="2"/>
                  </a:cubicBezTo>
                  <a:lnTo>
                    <a:pt x="21" y="2"/>
                  </a:lnTo>
                  <a:cubicBezTo>
                    <a:pt x="21" y="2"/>
                    <a:pt x="21" y="2"/>
                    <a:pt x="21" y="2"/>
                  </a:cubicBezTo>
                  <a:lnTo>
                    <a:pt x="21" y="0"/>
                  </a:lnTo>
                  <a:cubicBezTo>
                    <a:pt x="21" y="0"/>
                    <a:pt x="21" y="0"/>
                    <a:pt x="21" y="0"/>
                  </a:cubicBezTo>
                  <a:lnTo>
                    <a:pt x="0" y="0"/>
                  </a:lnTo>
                  <a:close/>
                </a:path>
              </a:pathLst>
            </a:custGeom>
            <a:solidFill>
              <a:srgbClr val="4D4D4D"/>
            </a:solidFill>
            <a:ln w="6350" cap="rnd">
              <a:solidFill>
                <a:srgbClr val="000000"/>
              </a:solidFill>
              <a:round/>
              <a:headEnd/>
              <a:tailEnd/>
            </a:ln>
          </p:spPr>
          <p:txBody>
            <a:bodyPr/>
            <a:lstStyle/>
            <a:p>
              <a:endParaRPr lang="it-IT"/>
            </a:p>
          </p:txBody>
        </p:sp>
        <p:sp>
          <p:nvSpPr>
            <p:cNvPr id="22353" name="Freeform 310"/>
            <p:cNvSpPr>
              <a:spLocks/>
            </p:cNvSpPr>
            <p:nvPr/>
          </p:nvSpPr>
          <p:spPr bwMode="auto">
            <a:xfrm>
              <a:off x="3299" y="1486"/>
              <a:ext cx="96" cy="10"/>
            </a:xfrm>
            <a:custGeom>
              <a:avLst/>
              <a:gdLst>
                <a:gd name="T0" fmla="*/ 0 w 21"/>
                <a:gd name="T1" fmla="*/ 0 h 2"/>
                <a:gd name="T2" fmla="*/ 0 w 21"/>
                <a:gd name="T3" fmla="*/ 0 h 2"/>
                <a:gd name="T4" fmla="*/ 0 w 21"/>
                <a:gd name="T5" fmla="*/ 2147483647 h 2"/>
                <a:gd name="T6" fmla="*/ 0 w 21"/>
                <a:gd name="T7" fmla="*/ 2147483647 h 2"/>
                <a:gd name="T8" fmla="*/ 2147483647 w 21"/>
                <a:gd name="T9" fmla="*/ 2147483647 h 2"/>
                <a:gd name="T10" fmla="*/ 2147483647 w 21"/>
                <a:gd name="T11" fmla="*/ 2147483647 h 2"/>
                <a:gd name="T12" fmla="*/ 2147483647 w 21"/>
                <a:gd name="T13" fmla="*/ 0 h 2"/>
                <a:gd name="T14" fmla="*/ 2147483647 w 21"/>
                <a:gd name="T15" fmla="*/ 0 h 2"/>
                <a:gd name="T16" fmla="*/ 0 w 2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
                <a:gd name="T29" fmla="*/ 21 w 2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
                  <a:moveTo>
                    <a:pt x="0" y="0"/>
                  </a:moveTo>
                  <a:cubicBezTo>
                    <a:pt x="0" y="0"/>
                    <a:pt x="0" y="0"/>
                    <a:pt x="0" y="0"/>
                  </a:cubicBezTo>
                  <a:lnTo>
                    <a:pt x="0" y="2"/>
                  </a:lnTo>
                  <a:cubicBezTo>
                    <a:pt x="0" y="2"/>
                    <a:pt x="0" y="2"/>
                    <a:pt x="0" y="2"/>
                  </a:cubicBezTo>
                  <a:lnTo>
                    <a:pt x="21" y="2"/>
                  </a:lnTo>
                  <a:cubicBezTo>
                    <a:pt x="21" y="2"/>
                    <a:pt x="21" y="2"/>
                    <a:pt x="21" y="2"/>
                  </a:cubicBezTo>
                  <a:lnTo>
                    <a:pt x="21" y="0"/>
                  </a:lnTo>
                  <a:cubicBezTo>
                    <a:pt x="21" y="0"/>
                    <a:pt x="21" y="0"/>
                    <a:pt x="21" y="0"/>
                  </a:cubicBezTo>
                  <a:lnTo>
                    <a:pt x="0" y="0"/>
                  </a:lnTo>
                  <a:close/>
                </a:path>
              </a:pathLst>
            </a:custGeom>
            <a:solidFill>
              <a:srgbClr val="4D4D4D"/>
            </a:solidFill>
            <a:ln w="6350" cap="rnd">
              <a:solidFill>
                <a:srgbClr val="000000"/>
              </a:solidFill>
              <a:round/>
              <a:headEnd/>
              <a:tailEnd/>
            </a:ln>
          </p:spPr>
          <p:txBody>
            <a:bodyPr/>
            <a:lstStyle/>
            <a:p>
              <a:endParaRPr lang="it-IT"/>
            </a:p>
          </p:txBody>
        </p:sp>
        <p:sp>
          <p:nvSpPr>
            <p:cNvPr id="22354" name="Oval 311"/>
            <p:cNvSpPr>
              <a:spLocks noChangeArrowheads="1"/>
            </p:cNvSpPr>
            <p:nvPr/>
          </p:nvSpPr>
          <p:spPr bwMode="auto">
            <a:xfrm>
              <a:off x="3331" y="1516"/>
              <a:ext cx="36" cy="34"/>
            </a:xfrm>
            <a:prstGeom prst="ellipse">
              <a:avLst/>
            </a:prstGeom>
            <a:solidFill>
              <a:srgbClr val="4D4D4D"/>
            </a:solidFill>
            <a:ln w="6350">
              <a:solidFill>
                <a:srgbClr val="000000"/>
              </a:solidFill>
              <a:round/>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355" name="Rectangle 312"/>
            <p:cNvSpPr>
              <a:spLocks noChangeArrowheads="1"/>
            </p:cNvSpPr>
            <p:nvPr/>
          </p:nvSpPr>
          <p:spPr bwMode="auto">
            <a:xfrm>
              <a:off x="3312" y="1403"/>
              <a:ext cx="74" cy="30"/>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356" name="Rectangle 313"/>
            <p:cNvSpPr>
              <a:spLocks noChangeArrowheads="1"/>
            </p:cNvSpPr>
            <p:nvPr/>
          </p:nvSpPr>
          <p:spPr bwMode="auto">
            <a:xfrm>
              <a:off x="3303" y="1301"/>
              <a:ext cx="87" cy="102"/>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grpSp>
          <p:nvGrpSpPr>
            <p:cNvPr id="22357" name="Group 314"/>
            <p:cNvGrpSpPr>
              <a:grpSpLocks/>
            </p:cNvGrpSpPr>
            <p:nvPr/>
          </p:nvGrpSpPr>
          <p:grpSpPr bwMode="auto">
            <a:xfrm>
              <a:off x="3321" y="1281"/>
              <a:ext cx="51" cy="20"/>
              <a:chOff x="3321" y="1281"/>
              <a:chExt cx="51" cy="20"/>
            </a:xfrm>
          </p:grpSpPr>
          <p:sp>
            <p:nvSpPr>
              <p:cNvPr id="22359" name="Rectangle 315"/>
              <p:cNvSpPr>
                <a:spLocks noChangeArrowheads="1"/>
              </p:cNvSpPr>
              <p:nvPr/>
            </p:nvSpPr>
            <p:spPr bwMode="auto">
              <a:xfrm>
                <a:off x="3321" y="1281"/>
                <a:ext cx="14" cy="20"/>
              </a:xfrm>
              <a:prstGeom prst="rect">
                <a:avLst/>
              </a:prstGeom>
              <a:solidFill>
                <a:srgbClr val="B2B2B2"/>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360" name="Rectangle 316"/>
              <p:cNvSpPr>
                <a:spLocks noChangeArrowheads="1"/>
              </p:cNvSpPr>
              <p:nvPr/>
            </p:nvSpPr>
            <p:spPr bwMode="auto">
              <a:xfrm>
                <a:off x="3363" y="1281"/>
                <a:ext cx="9" cy="20"/>
              </a:xfrm>
              <a:prstGeom prst="rect">
                <a:avLst/>
              </a:prstGeom>
              <a:solidFill>
                <a:srgbClr val="B2B2B2"/>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361" name="Rectangle 317"/>
              <p:cNvSpPr>
                <a:spLocks noChangeArrowheads="1"/>
              </p:cNvSpPr>
              <p:nvPr/>
            </p:nvSpPr>
            <p:spPr bwMode="auto">
              <a:xfrm>
                <a:off x="3344" y="1281"/>
                <a:ext cx="10" cy="20"/>
              </a:xfrm>
              <a:prstGeom prst="rect">
                <a:avLst/>
              </a:prstGeom>
              <a:solidFill>
                <a:srgbClr val="B2B2B2"/>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grpSp>
        <p:sp>
          <p:nvSpPr>
            <p:cNvPr id="22358" name="Rectangle 318"/>
            <p:cNvSpPr>
              <a:spLocks noChangeArrowheads="1"/>
            </p:cNvSpPr>
            <p:nvPr/>
          </p:nvSpPr>
          <p:spPr bwMode="auto">
            <a:xfrm>
              <a:off x="3321" y="1272"/>
              <a:ext cx="55" cy="9"/>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grpSp>
      <p:grpSp>
        <p:nvGrpSpPr>
          <p:cNvPr id="21722" name="Group 319"/>
          <p:cNvGrpSpPr>
            <a:grpSpLocks/>
          </p:cNvGrpSpPr>
          <p:nvPr/>
        </p:nvGrpSpPr>
        <p:grpSpPr bwMode="auto">
          <a:xfrm>
            <a:off x="5049838" y="2255838"/>
            <a:ext cx="152400" cy="876300"/>
            <a:chOff x="3555" y="1242"/>
            <a:chExt cx="96" cy="552"/>
          </a:xfrm>
        </p:grpSpPr>
        <p:grpSp>
          <p:nvGrpSpPr>
            <p:cNvPr id="22326" name="Group 320"/>
            <p:cNvGrpSpPr>
              <a:grpSpLocks/>
            </p:cNvGrpSpPr>
            <p:nvPr/>
          </p:nvGrpSpPr>
          <p:grpSpPr bwMode="auto">
            <a:xfrm>
              <a:off x="3587" y="1242"/>
              <a:ext cx="37" cy="34"/>
              <a:chOff x="3587" y="1242"/>
              <a:chExt cx="37" cy="34"/>
            </a:xfrm>
          </p:grpSpPr>
          <p:sp>
            <p:nvSpPr>
              <p:cNvPr id="22343" name="Freeform 321"/>
              <p:cNvSpPr>
                <a:spLocks/>
              </p:cNvSpPr>
              <p:nvPr/>
            </p:nvSpPr>
            <p:spPr bwMode="auto">
              <a:xfrm>
                <a:off x="3587" y="1242"/>
                <a:ext cx="9" cy="34"/>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6350" cap="rnd">
                <a:solidFill>
                  <a:srgbClr val="000000"/>
                </a:solidFill>
                <a:round/>
                <a:headEnd/>
                <a:tailEnd/>
              </a:ln>
            </p:spPr>
            <p:txBody>
              <a:bodyPr/>
              <a:lstStyle/>
              <a:p>
                <a:endParaRPr lang="it-IT"/>
              </a:p>
            </p:txBody>
          </p:sp>
          <p:sp>
            <p:nvSpPr>
              <p:cNvPr id="22344" name="Freeform 322"/>
              <p:cNvSpPr>
                <a:spLocks/>
              </p:cNvSpPr>
              <p:nvPr/>
            </p:nvSpPr>
            <p:spPr bwMode="auto">
              <a:xfrm>
                <a:off x="3614" y="1242"/>
                <a:ext cx="10" cy="34"/>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6350" cap="rnd">
                <a:solidFill>
                  <a:srgbClr val="000000"/>
                </a:solidFill>
                <a:round/>
                <a:headEnd/>
                <a:tailEnd/>
              </a:ln>
            </p:spPr>
            <p:txBody>
              <a:bodyPr/>
              <a:lstStyle/>
              <a:p>
                <a:endParaRPr lang="it-IT"/>
              </a:p>
            </p:txBody>
          </p:sp>
        </p:grpSp>
        <p:sp>
          <p:nvSpPr>
            <p:cNvPr id="22327" name="Freeform 323"/>
            <p:cNvSpPr>
              <a:spLocks/>
            </p:cNvSpPr>
            <p:nvPr/>
          </p:nvSpPr>
          <p:spPr bwMode="auto">
            <a:xfrm>
              <a:off x="3569" y="1281"/>
              <a:ext cx="68" cy="25"/>
            </a:xfrm>
            <a:custGeom>
              <a:avLst/>
              <a:gdLst>
                <a:gd name="T0" fmla="*/ 2147483647 w 15"/>
                <a:gd name="T1" fmla="*/ 0 h 5"/>
                <a:gd name="T2" fmla="*/ 0 w 15"/>
                <a:gd name="T3" fmla="*/ 0 h 5"/>
                <a:gd name="T4" fmla="*/ 0 w 15"/>
                <a:gd name="T5" fmla="*/ 2147483647 h 5"/>
                <a:gd name="T6" fmla="*/ 2147483647 w 15"/>
                <a:gd name="T7" fmla="*/ 2147483647 h 5"/>
                <a:gd name="T8" fmla="*/ 2147483647 w 15"/>
                <a:gd name="T9" fmla="*/ 2147483647 h 5"/>
                <a:gd name="T10" fmla="*/ 2147483647 w 15"/>
                <a:gd name="T11" fmla="*/ 2147483647 h 5"/>
                <a:gd name="T12" fmla="*/ 2147483647 w 15"/>
                <a:gd name="T13" fmla="*/ 0 h 5"/>
                <a:gd name="T14" fmla="*/ 2147483647 w 15"/>
                <a:gd name="T15" fmla="*/ 0 h 5"/>
                <a:gd name="T16" fmla="*/ 2147483647 w 15"/>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5"/>
                <a:gd name="T29" fmla="*/ 15 w 15"/>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5">
                  <a:moveTo>
                    <a:pt x="1" y="0"/>
                  </a:moveTo>
                  <a:cubicBezTo>
                    <a:pt x="0" y="0"/>
                    <a:pt x="0" y="0"/>
                    <a:pt x="0" y="0"/>
                  </a:cubicBezTo>
                  <a:lnTo>
                    <a:pt x="0" y="5"/>
                  </a:lnTo>
                  <a:cubicBezTo>
                    <a:pt x="0" y="5"/>
                    <a:pt x="0" y="5"/>
                    <a:pt x="1" y="5"/>
                  </a:cubicBezTo>
                  <a:lnTo>
                    <a:pt x="15" y="5"/>
                  </a:lnTo>
                  <a:cubicBezTo>
                    <a:pt x="15" y="5"/>
                    <a:pt x="15" y="5"/>
                    <a:pt x="15" y="5"/>
                  </a:cubicBezTo>
                  <a:lnTo>
                    <a:pt x="15" y="0"/>
                  </a:lnTo>
                  <a:cubicBezTo>
                    <a:pt x="15" y="0"/>
                    <a:pt x="15" y="0"/>
                    <a:pt x="15" y="0"/>
                  </a:cubicBezTo>
                  <a:lnTo>
                    <a:pt x="1" y="0"/>
                  </a:lnTo>
                  <a:close/>
                </a:path>
              </a:pathLst>
            </a:custGeom>
            <a:solidFill>
              <a:srgbClr val="808080"/>
            </a:solidFill>
            <a:ln w="6350" cap="rnd">
              <a:solidFill>
                <a:srgbClr val="000000"/>
              </a:solidFill>
              <a:round/>
              <a:headEnd/>
              <a:tailEnd/>
            </a:ln>
          </p:spPr>
          <p:txBody>
            <a:bodyPr/>
            <a:lstStyle/>
            <a:p>
              <a:endParaRPr lang="it-IT"/>
            </a:p>
          </p:txBody>
        </p:sp>
        <p:sp>
          <p:nvSpPr>
            <p:cNvPr id="22328" name="Rectangle 324"/>
            <p:cNvSpPr>
              <a:spLocks noChangeArrowheads="1"/>
            </p:cNvSpPr>
            <p:nvPr/>
          </p:nvSpPr>
          <p:spPr bwMode="auto">
            <a:xfrm>
              <a:off x="3573" y="1486"/>
              <a:ext cx="64" cy="59"/>
            </a:xfrm>
            <a:prstGeom prst="rect">
              <a:avLst/>
            </a:prstGeom>
            <a:solidFill>
              <a:srgbClr val="FFFFFF"/>
            </a:solidFill>
            <a:ln w="9525">
              <a:no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329" name="Freeform 325"/>
            <p:cNvSpPr>
              <a:spLocks/>
            </p:cNvSpPr>
            <p:nvPr/>
          </p:nvSpPr>
          <p:spPr bwMode="auto">
            <a:xfrm>
              <a:off x="3596" y="1774"/>
              <a:ext cx="14" cy="20"/>
            </a:xfrm>
            <a:custGeom>
              <a:avLst/>
              <a:gdLst>
                <a:gd name="T0" fmla="*/ 2147483647 w 3"/>
                <a:gd name="T1" fmla="*/ 0 h 4"/>
                <a:gd name="T2" fmla="*/ 0 w 3"/>
                <a:gd name="T3" fmla="*/ 2147483647 h 4"/>
                <a:gd name="T4" fmla="*/ 0 w 3"/>
                <a:gd name="T5" fmla="*/ 2147483647 h 4"/>
                <a:gd name="T6" fmla="*/ 2147483647 w 3"/>
                <a:gd name="T7" fmla="*/ 2147483647 h 4"/>
                <a:gd name="T8" fmla="*/ 2147483647 w 3"/>
                <a:gd name="T9" fmla="*/ 2147483647 h 4"/>
                <a:gd name="T10" fmla="*/ 2147483647 w 3"/>
                <a:gd name="T11" fmla="*/ 2147483647 h 4"/>
                <a:gd name="T12" fmla="*/ 2147483647 w 3"/>
                <a:gd name="T13" fmla="*/ 2147483647 h 4"/>
                <a:gd name="T14" fmla="*/ 2147483647 w 3"/>
                <a:gd name="T15" fmla="*/ 0 h 4"/>
                <a:gd name="T16" fmla="*/ 2147483647 w 3"/>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4"/>
                <a:gd name="T29" fmla="*/ 3 w 3"/>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4">
                  <a:moveTo>
                    <a:pt x="1" y="0"/>
                  </a:moveTo>
                  <a:cubicBezTo>
                    <a:pt x="0" y="0"/>
                    <a:pt x="0" y="1"/>
                    <a:pt x="0" y="1"/>
                  </a:cubicBezTo>
                  <a:lnTo>
                    <a:pt x="0" y="4"/>
                  </a:lnTo>
                  <a:cubicBezTo>
                    <a:pt x="0" y="4"/>
                    <a:pt x="0" y="4"/>
                    <a:pt x="1" y="4"/>
                  </a:cubicBezTo>
                  <a:lnTo>
                    <a:pt x="3" y="4"/>
                  </a:lnTo>
                  <a:cubicBezTo>
                    <a:pt x="3" y="4"/>
                    <a:pt x="3" y="4"/>
                    <a:pt x="3" y="4"/>
                  </a:cubicBezTo>
                  <a:lnTo>
                    <a:pt x="3" y="1"/>
                  </a:lnTo>
                  <a:cubicBezTo>
                    <a:pt x="3" y="1"/>
                    <a:pt x="3" y="0"/>
                    <a:pt x="3" y="0"/>
                  </a:cubicBezTo>
                  <a:lnTo>
                    <a:pt x="1" y="0"/>
                  </a:lnTo>
                  <a:close/>
                </a:path>
              </a:pathLst>
            </a:custGeom>
            <a:solidFill>
              <a:srgbClr val="DDDDDD"/>
            </a:solidFill>
            <a:ln w="6350" cap="rnd">
              <a:solidFill>
                <a:srgbClr val="000000"/>
              </a:solidFill>
              <a:round/>
              <a:headEnd/>
              <a:tailEnd/>
            </a:ln>
          </p:spPr>
          <p:txBody>
            <a:bodyPr/>
            <a:lstStyle/>
            <a:p>
              <a:endParaRPr lang="it-IT"/>
            </a:p>
          </p:txBody>
        </p:sp>
        <p:sp>
          <p:nvSpPr>
            <p:cNvPr id="22330" name="Rectangle 326"/>
            <p:cNvSpPr>
              <a:spLocks noChangeArrowheads="1"/>
            </p:cNvSpPr>
            <p:nvPr/>
          </p:nvSpPr>
          <p:spPr bwMode="auto">
            <a:xfrm>
              <a:off x="3587" y="1711"/>
              <a:ext cx="32" cy="73"/>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331" name="Freeform 327"/>
            <p:cNvSpPr>
              <a:spLocks/>
            </p:cNvSpPr>
            <p:nvPr/>
          </p:nvSpPr>
          <p:spPr bwMode="auto">
            <a:xfrm>
              <a:off x="3569" y="1618"/>
              <a:ext cx="68" cy="93"/>
            </a:xfrm>
            <a:custGeom>
              <a:avLst/>
              <a:gdLst>
                <a:gd name="T0" fmla="*/ 2147483647 w 15"/>
                <a:gd name="T1" fmla="*/ 0 h 19"/>
                <a:gd name="T2" fmla="*/ 0 w 15"/>
                <a:gd name="T3" fmla="*/ 2147483647 h 19"/>
                <a:gd name="T4" fmla="*/ 0 w 15"/>
                <a:gd name="T5" fmla="*/ 2147483647 h 19"/>
                <a:gd name="T6" fmla="*/ 2147483647 w 15"/>
                <a:gd name="T7" fmla="*/ 2147483647 h 19"/>
                <a:gd name="T8" fmla="*/ 2147483647 w 15"/>
                <a:gd name="T9" fmla="*/ 2147483647 h 19"/>
                <a:gd name="T10" fmla="*/ 2147483647 w 15"/>
                <a:gd name="T11" fmla="*/ 2147483647 h 19"/>
                <a:gd name="T12" fmla="*/ 2147483647 w 15"/>
                <a:gd name="T13" fmla="*/ 2147483647 h 19"/>
                <a:gd name="T14" fmla="*/ 2147483647 w 15"/>
                <a:gd name="T15" fmla="*/ 0 h 19"/>
                <a:gd name="T16" fmla="*/ 2147483647 w 15"/>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9"/>
                <a:gd name="T29" fmla="*/ 15 w 15"/>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9">
                  <a:moveTo>
                    <a:pt x="2" y="0"/>
                  </a:moveTo>
                  <a:cubicBezTo>
                    <a:pt x="1" y="0"/>
                    <a:pt x="0" y="1"/>
                    <a:pt x="0" y="2"/>
                  </a:cubicBezTo>
                  <a:lnTo>
                    <a:pt x="0" y="17"/>
                  </a:lnTo>
                  <a:cubicBezTo>
                    <a:pt x="0" y="18"/>
                    <a:pt x="1" y="19"/>
                    <a:pt x="2" y="19"/>
                  </a:cubicBezTo>
                  <a:lnTo>
                    <a:pt x="14" y="19"/>
                  </a:lnTo>
                  <a:cubicBezTo>
                    <a:pt x="15" y="19"/>
                    <a:pt x="15" y="18"/>
                    <a:pt x="15" y="17"/>
                  </a:cubicBezTo>
                  <a:lnTo>
                    <a:pt x="15" y="2"/>
                  </a:lnTo>
                  <a:cubicBezTo>
                    <a:pt x="15" y="1"/>
                    <a:pt x="15" y="0"/>
                    <a:pt x="14" y="0"/>
                  </a:cubicBezTo>
                  <a:lnTo>
                    <a:pt x="2" y="0"/>
                  </a:lnTo>
                  <a:close/>
                </a:path>
              </a:pathLst>
            </a:custGeom>
            <a:solidFill>
              <a:srgbClr val="DDDDDD"/>
            </a:solidFill>
            <a:ln w="6350" cap="rnd">
              <a:solidFill>
                <a:srgbClr val="000000"/>
              </a:solidFill>
              <a:round/>
              <a:headEnd/>
              <a:tailEnd/>
            </a:ln>
          </p:spPr>
          <p:txBody>
            <a:bodyPr/>
            <a:lstStyle/>
            <a:p>
              <a:endParaRPr lang="it-IT"/>
            </a:p>
          </p:txBody>
        </p:sp>
        <p:sp>
          <p:nvSpPr>
            <p:cNvPr id="22332" name="Rectangle 328"/>
            <p:cNvSpPr>
              <a:spLocks noChangeArrowheads="1"/>
            </p:cNvSpPr>
            <p:nvPr/>
          </p:nvSpPr>
          <p:spPr bwMode="auto">
            <a:xfrm>
              <a:off x="3559" y="1433"/>
              <a:ext cx="87" cy="195"/>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333" name="Freeform 329"/>
            <p:cNvSpPr>
              <a:spLocks/>
            </p:cNvSpPr>
            <p:nvPr/>
          </p:nvSpPr>
          <p:spPr bwMode="auto">
            <a:xfrm>
              <a:off x="3555" y="1569"/>
              <a:ext cx="96" cy="10"/>
            </a:xfrm>
            <a:custGeom>
              <a:avLst/>
              <a:gdLst>
                <a:gd name="T0" fmla="*/ 0 w 21"/>
                <a:gd name="T1" fmla="*/ 0 h 2"/>
                <a:gd name="T2" fmla="*/ 0 w 21"/>
                <a:gd name="T3" fmla="*/ 0 h 2"/>
                <a:gd name="T4" fmla="*/ 0 w 21"/>
                <a:gd name="T5" fmla="*/ 2147483647 h 2"/>
                <a:gd name="T6" fmla="*/ 0 w 21"/>
                <a:gd name="T7" fmla="*/ 2147483647 h 2"/>
                <a:gd name="T8" fmla="*/ 2147483647 w 21"/>
                <a:gd name="T9" fmla="*/ 2147483647 h 2"/>
                <a:gd name="T10" fmla="*/ 2147483647 w 21"/>
                <a:gd name="T11" fmla="*/ 2147483647 h 2"/>
                <a:gd name="T12" fmla="*/ 2147483647 w 21"/>
                <a:gd name="T13" fmla="*/ 0 h 2"/>
                <a:gd name="T14" fmla="*/ 2147483647 w 21"/>
                <a:gd name="T15" fmla="*/ 0 h 2"/>
                <a:gd name="T16" fmla="*/ 0 w 2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
                <a:gd name="T29" fmla="*/ 21 w 2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
                  <a:moveTo>
                    <a:pt x="0" y="0"/>
                  </a:moveTo>
                  <a:cubicBezTo>
                    <a:pt x="0" y="0"/>
                    <a:pt x="0" y="0"/>
                    <a:pt x="0" y="0"/>
                  </a:cubicBezTo>
                  <a:lnTo>
                    <a:pt x="0" y="2"/>
                  </a:lnTo>
                  <a:cubicBezTo>
                    <a:pt x="0" y="2"/>
                    <a:pt x="0" y="2"/>
                    <a:pt x="0" y="2"/>
                  </a:cubicBezTo>
                  <a:lnTo>
                    <a:pt x="21" y="2"/>
                  </a:lnTo>
                  <a:cubicBezTo>
                    <a:pt x="21" y="2"/>
                    <a:pt x="21" y="2"/>
                    <a:pt x="21" y="2"/>
                  </a:cubicBezTo>
                  <a:lnTo>
                    <a:pt x="21" y="0"/>
                  </a:lnTo>
                  <a:cubicBezTo>
                    <a:pt x="21" y="0"/>
                    <a:pt x="21" y="0"/>
                    <a:pt x="21" y="0"/>
                  </a:cubicBezTo>
                  <a:lnTo>
                    <a:pt x="0" y="0"/>
                  </a:lnTo>
                  <a:close/>
                </a:path>
              </a:pathLst>
            </a:custGeom>
            <a:solidFill>
              <a:srgbClr val="4D4D4D"/>
            </a:solidFill>
            <a:ln w="6350" cap="rnd">
              <a:solidFill>
                <a:srgbClr val="000000"/>
              </a:solidFill>
              <a:round/>
              <a:headEnd/>
              <a:tailEnd/>
            </a:ln>
          </p:spPr>
          <p:txBody>
            <a:bodyPr/>
            <a:lstStyle/>
            <a:p>
              <a:endParaRPr lang="it-IT"/>
            </a:p>
          </p:txBody>
        </p:sp>
        <p:sp>
          <p:nvSpPr>
            <p:cNvPr id="22334" name="Freeform 330"/>
            <p:cNvSpPr>
              <a:spLocks/>
            </p:cNvSpPr>
            <p:nvPr/>
          </p:nvSpPr>
          <p:spPr bwMode="auto">
            <a:xfrm>
              <a:off x="3555" y="1486"/>
              <a:ext cx="96" cy="10"/>
            </a:xfrm>
            <a:custGeom>
              <a:avLst/>
              <a:gdLst>
                <a:gd name="T0" fmla="*/ 0 w 21"/>
                <a:gd name="T1" fmla="*/ 0 h 2"/>
                <a:gd name="T2" fmla="*/ 0 w 21"/>
                <a:gd name="T3" fmla="*/ 0 h 2"/>
                <a:gd name="T4" fmla="*/ 0 w 21"/>
                <a:gd name="T5" fmla="*/ 2147483647 h 2"/>
                <a:gd name="T6" fmla="*/ 0 w 21"/>
                <a:gd name="T7" fmla="*/ 2147483647 h 2"/>
                <a:gd name="T8" fmla="*/ 2147483647 w 21"/>
                <a:gd name="T9" fmla="*/ 2147483647 h 2"/>
                <a:gd name="T10" fmla="*/ 2147483647 w 21"/>
                <a:gd name="T11" fmla="*/ 2147483647 h 2"/>
                <a:gd name="T12" fmla="*/ 2147483647 w 21"/>
                <a:gd name="T13" fmla="*/ 0 h 2"/>
                <a:gd name="T14" fmla="*/ 2147483647 w 21"/>
                <a:gd name="T15" fmla="*/ 0 h 2"/>
                <a:gd name="T16" fmla="*/ 0 w 2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
                <a:gd name="T29" fmla="*/ 21 w 2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
                  <a:moveTo>
                    <a:pt x="0" y="0"/>
                  </a:moveTo>
                  <a:cubicBezTo>
                    <a:pt x="0" y="0"/>
                    <a:pt x="0" y="0"/>
                    <a:pt x="0" y="0"/>
                  </a:cubicBezTo>
                  <a:lnTo>
                    <a:pt x="0" y="2"/>
                  </a:lnTo>
                  <a:cubicBezTo>
                    <a:pt x="0" y="2"/>
                    <a:pt x="0" y="2"/>
                    <a:pt x="0" y="2"/>
                  </a:cubicBezTo>
                  <a:lnTo>
                    <a:pt x="21" y="2"/>
                  </a:lnTo>
                  <a:cubicBezTo>
                    <a:pt x="21" y="2"/>
                    <a:pt x="21" y="2"/>
                    <a:pt x="21" y="2"/>
                  </a:cubicBezTo>
                  <a:lnTo>
                    <a:pt x="21" y="0"/>
                  </a:lnTo>
                  <a:cubicBezTo>
                    <a:pt x="21" y="0"/>
                    <a:pt x="21" y="0"/>
                    <a:pt x="21" y="0"/>
                  </a:cubicBezTo>
                  <a:lnTo>
                    <a:pt x="0" y="0"/>
                  </a:lnTo>
                  <a:close/>
                </a:path>
              </a:pathLst>
            </a:custGeom>
            <a:solidFill>
              <a:srgbClr val="4D4D4D"/>
            </a:solidFill>
            <a:ln w="6350" cap="rnd">
              <a:solidFill>
                <a:srgbClr val="000000"/>
              </a:solidFill>
              <a:round/>
              <a:headEnd/>
              <a:tailEnd/>
            </a:ln>
          </p:spPr>
          <p:txBody>
            <a:bodyPr/>
            <a:lstStyle/>
            <a:p>
              <a:endParaRPr lang="it-IT"/>
            </a:p>
          </p:txBody>
        </p:sp>
        <p:sp>
          <p:nvSpPr>
            <p:cNvPr id="22335" name="Oval 331"/>
            <p:cNvSpPr>
              <a:spLocks noChangeArrowheads="1"/>
            </p:cNvSpPr>
            <p:nvPr/>
          </p:nvSpPr>
          <p:spPr bwMode="auto">
            <a:xfrm>
              <a:off x="3587" y="1516"/>
              <a:ext cx="37" cy="34"/>
            </a:xfrm>
            <a:prstGeom prst="ellipse">
              <a:avLst/>
            </a:prstGeom>
            <a:solidFill>
              <a:srgbClr val="4D4D4D"/>
            </a:solidFill>
            <a:ln w="6350">
              <a:solidFill>
                <a:srgbClr val="000000"/>
              </a:solidFill>
              <a:round/>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336" name="Rectangle 332"/>
            <p:cNvSpPr>
              <a:spLocks noChangeArrowheads="1"/>
            </p:cNvSpPr>
            <p:nvPr/>
          </p:nvSpPr>
          <p:spPr bwMode="auto">
            <a:xfrm>
              <a:off x="3569" y="1403"/>
              <a:ext cx="73" cy="30"/>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337" name="Rectangle 333"/>
            <p:cNvSpPr>
              <a:spLocks noChangeArrowheads="1"/>
            </p:cNvSpPr>
            <p:nvPr/>
          </p:nvSpPr>
          <p:spPr bwMode="auto">
            <a:xfrm>
              <a:off x="3559" y="1301"/>
              <a:ext cx="87" cy="102"/>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grpSp>
          <p:nvGrpSpPr>
            <p:cNvPr id="22338" name="Group 334"/>
            <p:cNvGrpSpPr>
              <a:grpSpLocks/>
            </p:cNvGrpSpPr>
            <p:nvPr/>
          </p:nvGrpSpPr>
          <p:grpSpPr bwMode="auto">
            <a:xfrm>
              <a:off x="3578" y="1281"/>
              <a:ext cx="50" cy="20"/>
              <a:chOff x="3578" y="1281"/>
              <a:chExt cx="50" cy="20"/>
            </a:xfrm>
          </p:grpSpPr>
          <p:sp>
            <p:nvSpPr>
              <p:cNvPr id="22340" name="Rectangle 335"/>
              <p:cNvSpPr>
                <a:spLocks noChangeArrowheads="1"/>
              </p:cNvSpPr>
              <p:nvPr/>
            </p:nvSpPr>
            <p:spPr bwMode="auto">
              <a:xfrm>
                <a:off x="3578" y="1281"/>
                <a:ext cx="14" cy="20"/>
              </a:xfrm>
              <a:prstGeom prst="rect">
                <a:avLst/>
              </a:prstGeom>
              <a:solidFill>
                <a:srgbClr val="B2B2B2"/>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341" name="Rectangle 336"/>
              <p:cNvSpPr>
                <a:spLocks noChangeArrowheads="1"/>
              </p:cNvSpPr>
              <p:nvPr/>
            </p:nvSpPr>
            <p:spPr bwMode="auto">
              <a:xfrm>
                <a:off x="3619" y="1281"/>
                <a:ext cx="9" cy="20"/>
              </a:xfrm>
              <a:prstGeom prst="rect">
                <a:avLst/>
              </a:prstGeom>
              <a:solidFill>
                <a:srgbClr val="B2B2B2"/>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342" name="Rectangle 337"/>
              <p:cNvSpPr>
                <a:spLocks noChangeArrowheads="1"/>
              </p:cNvSpPr>
              <p:nvPr/>
            </p:nvSpPr>
            <p:spPr bwMode="auto">
              <a:xfrm>
                <a:off x="3601" y="1281"/>
                <a:ext cx="9" cy="20"/>
              </a:xfrm>
              <a:prstGeom prst="rect">
                <a:avLst/>
              </a:prstGeom>
              <a:solidFill>
                <a:srgbClr val="B2B2B2"/>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grpSp>
        <p:sp>
          <p:nvSpPr>
            <p:cNvPr id="22339" name="Rectangle 338"/>
            <p:cNvSpPr>
              <a:spLocks noChangeArrowheads="1"/>
            </p:cNvSpPr>
            <p:nvPr/>
          </p:nvSpPr>
          <p:spPr bwMode="auto">
            <a:xfrm>
              <a:off x="3578" y="1272"/>
              <a:ext cx="55" cy="9"/>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grpSp>
      <p:grpSp>
        <p:nvGrpSpPr>
          <p:cNvPr id="21723" name="Group 339"/>
          <p:cNvGrpSpPr>
            <a:grpSpLocks/>
          </p:cNvGrpSpPr>
          <p:nvPr/>
        </p:nvGrpSpPr>
        <p:grpSpPr bwMode="auto">
          <a:xfrm>
            <a:off x="5456238" y="2255838"/>
            <a:ext cx="152400" cy="876300"/>
            <a:chOff x="3811" y="1242"/>
            <a:chExt cx="96" cy="552"/>
          </a:xfrm>
        </p:grpSpPr>
        <p:grpSp>
          <p:nvGrpSpPr>
            <p:cNvPr id="22307" name="Group 340"/>
            <p:cNvGrpSpPr>
              <a:grpSpLocks/>
            </p:cNvGrpSpPr>
            <p:nvPr/>
          </p:nvGrpSpPr>
          <p:grpSpPr bwMode="auto">
            <a:xfrm>
              <a:off x="3843" y="1242"/>
              <a:ext cx="37" cy="34"/>
              <a:chOff x="3843" y="1242"/>
              <a:chExt cx="37" cy="34"/>
            </a:xfrm>
          </p:grpSpPr>
          <p:sp>
            <p:nvSpPr>
              <p:cNvPr id="22324" name="Freeform 341"/>
              <p:cNvSpPr>
                <a:spLocks/>
              </p:cNvSpPr>
              <p:nvPr/>
            </p:nvSpPr>
            <p:spPr bwMode="auto">
              <a:xfrm>
                <a:off x="3843" y="1242"/>
                <a:ext cx="9" cy="34"/>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6350" cap="rnd">
                <a:solidFill>
                  <a:srgbClr val="000000"/>
                </a:solidFill>
                <a:round/>
                <a:headEnd/>
                <a:tailEnd/>
              </a:ln>
            </p:spPr>
            <p:txBody>
              <a:bodyPr/>
              <a:lstStyle/>
              <a:p>
                <a:endParaRPr lang="it-IT"/>
              </a:p>
            </p:txBody>
          </p:sp>
          <p:sp>
            <p:nvSpPr>
              <p:cNvPr id="22325" name="Freeform 342"/>
              <p:cNvSpPr>
                <a:spLocks/>
              </p:cNvSpPr>
              <p:nvPr/>
            </p:nvSpPr>
            <p:spPr bwMode="auto">
              <a:xfrm>
                <a:off x="3871" y="1242"/>
                <a:ext cx="9" cy="34"/>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6350" cap="rnd">
                <a:solidFill>
                  <a:srgbClr val="000000"/>
                </a:solidFill>
                <a:round/>
                <a:headEnd/>
                <a:tailEnd/>
              </a:ln>
            </p:spPr>
            <p:txBody>
              <a:bodyPr/>
              <a:lstStyle/>
              <a:p>
                <a:endParaRPr lang="it-IT"/>
              </a:p>
            </p:txBody>
          </p:sp>
        </p:grpSp>
        <p:sp>
          <p:nvSpPr>
            <p:cNvPr id="22308" name="Freeform 343"/>
            <p:cNvSpPr>
              <a:spLocks/>
            </p:cNvSpPr>
            <p:nvPr/>
          </p:nvSpPr>
          <p:spPr bwMode="auto">
            <a:xfrm>
              <a:off x="3825" y="1281"/>
              <a:ext cx="69" cy="25"/>
            </a:xfrm>
            <a:custGeom>
              <a:avLst/>
              <a:gdLst>
                <a:gd name="T0" fmla="*/ 2147483647 w 15"/>
                <a:gd name="T1" fmla="*/ 0 h 5"/>
                <a:gd name="T2" fmla="*/ 0 w 15"/>
                <a:gd name="T3" fmla="*/ 0 h 5"/>
                <a:gd name="T4" fmla="*/ 0 w 15"/>
                <a:gd name="T5" fmla="*/ 2147483647 h 5"/>
                <a:gd name="T6" fmla="*/ 2147483647 w 15"/>
                <a:gd name="T7" fmla="*/ 2147483647 h 5"/>
                <a:gd name="T8" fmla="*/ 2147483647 w 15"/>
                <a:gd name="T9" fmla="*/ 2147483647 h 5"/>
                <a:gd name="T10" fmla="*/ 2147483647 w 15"/>
                <a:gd name="T11" fmla="*/ 2147483647 h 5"/>
                <a:gd name="T12" fmla="*/ 2147483647 w 15"/>
                <a:gd name="T13" fmla="*/ 0 h 5"/>
                <a:gd name="T14" fmla="*/ 2147483647 w 15"/>
                <a:gd name="T15" fmla="*/ 0 h 5"/>
                <a:gd name="T16" fmla="*/ 2147483647 w 15"/>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5"/>
                <a:gd name="T29" fmla="*/ 15 w 15"/>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5">
                  <a:moveTo>
                    <a:pt x="1" y="0"/>
                  </a:moveTo>
                  <a:cubicBezTo>
                    <a:pt x="0" y="0"/>
                    <a:pt x="0" y="0"/>
                    <a:pt x="0" y="0"/>
                  </a:cubicBezTo>
                  <a:lnTo>
                    <a:pt x="0" y="5"/>
                  </a:lnTo>
                  <a:cubicBezTo>
                    <a:pt x="0" y="5"/>
                    <a:pt x="0" y="5"/>
                    <a:pt x="1" y="5"/>
                  </a:cubicBezTo>
                  <a:lnTo>
                    <a:pt x="15" y="5"/>
                  </a:lnTo>
                  <a:cubicBezTo>
                    <a:pt x="15" y="5"/>
                    <a:pt x="15" y="5"/>
                    <a:pt x="15" y="5"/>
                  </a:cubicBezTo>
                  <a:lnTo>
                    <a:pt x="15" y="0"/>
                  </a:lnTo>
                  <a:cubicBezTo>
                    <a:pt x="15" y="0"/>
                    <a:pt x="15" y="0"/>
                    <a:pt x="15" y="0"/>
                  </a:cubicBezTo>
                  <a:lnTo>
                    <a:pt x="1" y="0"/>
                  </a:lnTo>
                  <a:close/>
                </a:path>
              </a:pathLst>
            </a:custGeom>
            <a:solidFill>
              <a:srgbClr val="808080"/>
            </a:solidFill>
            <a:ln w="6350" cap="rnd">
              <a:solidFill>
                <a:srgbClr val="000000"/>
              </a:solidFill>
              <a:round/>
              <a:headEnd/>
              <a:tailEnd/>
            </a:ln>
          </p:spPr>
          <p:txBody>
            <a:bodyPr/>
            <a:lstStyle/>
            <a:p>
              <a:endParaRPr lang="it-IT"/>
            </a:p>
          </p:txBody>
        </p:sp>
        <p:sp>
          <p:nvSpPr>
            <p:cNvPr id="22309" name="Rectangle 344"/>
            <p:cNvSpPr>
              <a:spLocks noChangeArrowheads="1"/>
            </p:cNvSpPr>
            <p:nvPr/>
          </p:nvSpPr>
          <p:spPr bwMode="auto">
            <a:xfrm>
              <a:off x="3830" y="1486"/>
              <a:ext cx="64" cy="59"/>
            </a:xfrm>
            <a:prstGeom prst="rect">
              <a:avLst/>
            </a:prstGeom>
            <a:solidFill>
              <a:srgbClr val="FFFFFF"/>
            </a:solidFill>
            <a:ln w="9525">
              <a:no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310" name="Freeform 345"/>
            <p:cNvSpPr>
              <a:spLocks/>
            </p:cNvSpPr>
            <p:nvPr/>
          </p:nvSpPr>
          <p:spPr bwMode="auto">
            <a:xfrm>
              <a:off x="3852" y="1774"/>
              <a:ext cx="14" cy="20"/>
            </a:xfrm>
            <a:custGeom>
              <a:avLst/>
              <a:gdLst>
                <a:gd name="T0" fmla="*/ 2147483647 w 3"/>
                <a:gd name="T1" fmla="*/ 0 h 4"/>
                <a:gd name="T2" fmla="*/ 0 w 3"/>
                <a:gd name="T3" fmla="*/ 2147483647 h 4"/>
                <a:gd name="T4" fmla="*/ 0 w 3"/>
                <a:gd name="T5" fmla="*/ 2147483647 h 4"/>
                <a:gd name="T6" fmla="*/ 2147483647 w 3"/>
                <a:gd name="T7" fmla="*/ 2147483647 h 4"/>
                <a:gd name="T8" fmla="*/ 2147483647 w 3"/>
                <a:gd name="T9" fmla="*/ 2147483647 h 4"/>
                <a:gd name="T10" fmla="*/ 2147483647 w 3"/>
                <a:gd name="T11" fmla="*/ 2147483647 h 4"/>
                <a:gd name="T12" fmla="*/ 2147483647 w 3"/>
                <a:gd name="T13" fmla="*/ 2147483647 h 4"/>
                <a:gd name="T14" fmla="*/ 2147483647 w 3"/>
                <a:gd name="T15" fmla="*/ 0 h 4"/>
                <a:gd name="T16" fmla="*/ 2147483647 w 3"/>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4"/>
                <a:gd name="T29" fmla="*/ 3 w 3"/>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4">
                  <a:moveTo>
                    <a:pt x="1" y="0"/>
                  </a:moveTo>
                  <a:cubicBezTo>
                    <a:pt x="0" y="0"/>
                    <a:pt x="0" y="1"/>
                    <a:pt x="0" y="1"/>
                  </a:cubicBezTo>
                  <a:lnTo>
                    <a:pt x="0" y="4"/>
                  </a:lnTo>
                  <a:cubicBezTo>
                    <a:pt x="0" y="4"/>
                    <a:pt x="0" y="4"/>
                    <a:pt x="1" y="4"/>
                  </a:cubicBezTo>
                  <a:lnTo>
                    <a:pt x="3" y="4"/>
                  </a:lnTo>
                  <a:cubicBezTo>
                    <a:pt x="3" y="4"/>
                    <a:pt x="3" y="4"/>
                    <a:pt x="3" y="4"/>
                  </a:cubicBezTo>
                  <a:lnTo>
                    <a:pt x="3" y="1"/>
                  </a:lnTo>
                  <a:cubicBezTo>
                    <a:pt x="3" y="1"/>
                    <a:pt x="3" y="0"/>
                    <a:pt x="3" y="0"/>
                  </a:cubicBezTo>
                  <a:lnTo>
                    <a:pt x="1" y="0"/>
                  </a:lnTo>
                  <a:close/>
                </a:path>
              </a:pathLst>
            </a:custGeom>
            <a:solidFill>
              <a:srgbClr val="DDDDDD"/>
            </a:solidFill>
            <a:ln w="6350" cap="rnd">
              <a:solidFill>
                <a:srgbClr val="000000"/>
              </a:solidFill>
              <a:round/>
              <a:headEnd/>
              <a:tailEnd/>
            </a:ln>
          </p:spPr>
          <p:txBody>
            <a:bodyPr/>
            <a:lstStyle/>
            <a:p>
              <a:endParaRPr lang="it-IT"/>
            </a:p>
          </p:txBody>
        </p:sp>
        <p:sp>
          <p:nvSpPr>
            <p:cNvPr id="22311" name="Rectangle 346"/>
            <p:cNvSpPr>
              <a:spLocks noChangeArrowheads="1"/>
            </p:cNvSpPr>
            <p:nvPr/>
          </p:nvSpPr>
          <p:spPr bwMode="auto">
            <a:xfrm>
              <a:off x="3843" y="1711"/>
              <a:ext cx="32" cy="73"/>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312" name="Freeform 347"/>
            <p:cNvSpPr>
              <a:spLocks/>
            </p:cNvSpPr>
            <p:nvPr/>
          </p:nvSpPr>
          <p:spPr bwMode="auto">
            <a:xfrm>
              <a:off x="3825" y="1618"/>
              <a:ext cx="69" cy="93"/>
            </a:xfrm>
            <a:custGeom>
              <a:avLst/>
              <a:gdLst>
                <a:gd name="T0" fmla="*/ 2147483647 w 15"/>
                <a:gd name="T1" fmla="*/ 0 h 19"/>
                <a:gd name="T2" fmla="*/ 0 w 15"/>
                <a:gd name="T3" fmla="*/ 2147483647 h 19"/>
                <a:gd name="T4" fmla="*/ 0 w 15"/>
                <a:gd name="T5" fmla="*/ 2147483647 h 19"/>
                <a:gd name="T6" fmla="*/ 2147483647 w 15"/>
                <a:gd name="T7" fmla="*/ 2147483647 h 19"/>
                <a:gd name="T8" fmla="*/ 2147483647 w 15"/>
                <a:gd name="T9" fmla="*/ 2147483647 h 19"/>
                <a:gd name="T10" fmla="*/ 2147483647 w 15"/>
                <a:gd name="T11" fmla="*/ 2147483647 h 19"/>
                <a:gd name="T12" fmla="*/ 2147483647 w 15"/>
                <a:gd name="T13" fmla="*/ 2147483647 h 19"/>
                <a:gd name="T14" fmla="*/ 2147483647 w 15"/>
                <a:gd name="T15" fmla="*/ 0 h 19"/>
                <a:gd name="T16" fmla="*/ 2147483647 w 15"/>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9"/>
                <a:gd name="T29" fmla="*/ 15 w 15"/>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9">
                  <a:moveTo>
                    <a:pt x="2" y="0"/>
                  </a:moveTo>
                  <a:cubicBezTo>
                    <a:pt x="1" y="0"/>
                    <a:pt x="0" y="1"/>
                    <a:pt x="0" y="2"/>
                  </a:cubicBezTo>
                  <a:lnTo>
                    <a:pt x="0" y="17"/>
                  </a:lnTo>
                  <a:cubicBezTo>
                    <a:pt x="0" y="18"/>
                    <a:pt x="1" y="19"/>
                    <a:pt x="2" y="19"/>
                  </a:cubicBezTo>
                  <a:lnTo>
                    <a:pt x="14" y="19"/>
                  </a:lnTo>
                  <a:cubicBezTo>
                    <a:pt x="15" y="19"/>
                    <a:pt x="15" y="18"/>
                    <a:pt x="15" y="17"/>
                  </a:cubicBezTo>
                  <a:lnTo>
                    <a:pt x="15" y="2"/>
                  </a:lnTo>
                  <a:cubicBezTo>
                    <a:pt x="15" y="1"/>
                    <a:pt x="15" y="0"/>
                    <a:pt x="14" y="0"/>
                  </a:cubicBezTo>
                  <a:lnTo>
                    <a:pt x="2" y="0"/>
                  </a:lnTo>
                  <a:close/>
                </a:path>
              </a:pathLst>
            </a:custGeom>
            <a:solidFill>
              <a:srgbClr val="DDDDDD"/>
            </a:solidFill>
            <a:ln w="6350" cap="rnd">
              <a:solidFill>
                <a:srgbClr val="000000"/>
              </a:solidFill>
              <a:round/>
              <a:headEnd/>
              <a:tailEnd/>
            </a:ln>
          </p:spPr>
          <p:txBody>
            <a:bodyPr/>
            <a:lstStyle/>
            <a:p>
              <a:endParaRPr lang="it-IT"/>
            </a:p>
          </p:txBody>
        </p:sp>
        <p:sp>
          <p:nvSpPr>
            <p:cNvPr id="22313" name="Rectangle 348"/>
            <p:cNvSpPr>
              <a:spLocks noChangeArrowheads="1"/>
            </p:cNvSpPr>
            <p:nvPr/>
          </p:nvSpPr>
          <p:spPr bwMode="auto">
            <a:xfrm>
              <a:off x="3816" y="1433"/>
              <a:ext cx="87" cy="195"/>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314" name="Freeform 349"/>
            <p:cNvSpPr>
              <a:spLocks/>
            </p:cNvSpPr>
            <p:nvPr/>
          </p:nvSpPr>
          <p:spPr bwMode="auto">
            <a:xfrm>
              <a:off x="3811" y="1569"/>
              <a:ext cx="96" cy="10"/>
            </a:xfrm>
            <a:custGeom>
              <a:avLst/>
              <a:gdLst>
                <a:gd name="T0" fmla="*/ 0 w 21"/>
                <a:gd name="T1" fmla="*/ 0 h 2"/>
                <a:gd name="T2" fmla="*/ 0 w 21"/>
                <a:gd name="T3" fmla="*/ 0 h 2"/>
                <a:gd name="T4" fmla="*/ 0 w 21"/>
                <a:gd name="T5" fmla="*/ 2147483647 h 2"/>
                <a:gd name="T6" fmla="*/ 0 w 21"/>
                <a:gd name="T7" fmla="*/ 2147483647 h 2"/>
                <a:gd name="T8" fmla="*/ 2147483647 w 21"/>
                <a:gd name="T9" fmla="*/ 2147483647 h 2"/>
                <a:gd name="T10" fmla="*/ 2147483647 w 21"/>
                <a:gd name="T11" fmla="*/ 2147483647 h 2"/>
                <a:gd name="T12" fmla="*/ 2147483647 w 21"/>
                <a:gd name="T13" fmla="*/ 0 h 2"/>
                <a:gd name="T14" fmla="*/ 2147483647 w 21"/>
                <a:gd name="T15" fmla="*/ 0 h 2"/>
                <a:gd name="T16" fmla="*/ 0 w 2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
                <a:gd name="T29" fmla="*/ 21 w 2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
                  <a:moveTo>
                    <a:pt x="0" y="0"/>
                  </a:moveTo>
                  <a:cubicBezTo>
                    <a:pt x="0" y="0"/>
                    <a:pt x="0" y="0"/>
                    <a:pt x="0" y="0"/>
                  </a:cubicBezTo>
                  <a:lnTo>
                    <a:pt x="0" y="2"/>
                  </a:lnTo>
                  <a:cubicBezTo>
                    <a:pt x="0" y="2"/>
                    <a:pt x="0" y="2"/>
                    <a:pt x="0" y="2"/>
                  </a:cubicBezTo>
                  <a:lnTo>
                    <a:pt x="21" y="2"/>
                  </a:lnTo>
                  <a:cubicBezTo>
                    <a:pt x="21" y="2"/>
                    <a:pt x="21" y="2"/>
                    <a:pt x="21" y="2"/>
                  </a:cubicBezTo>
                  <a:lnTo>
                    <a:pt x="21" y="0"/>
                  </a:lnTo>
                  <a:cubicBezTo>
                    <a:pt x="21" y="0"/>
                    <a:pt x="21" y="0"/>
                    <a:pt x="21" y="0"/>
                  </a:cubicBezTo>
                  <a:lnTo>
                    <a:pt x="0" y="0"/>
                  </a:lnTo>
                  <a:close/>
                </a:path>
              </a:pathLst>
            </a:custGeom>
            <a:solidFill>
              <a:srgbClr val="4D4D4D"/>
            </a:solidFill>
            <a:ln w="6350" cap="rnd">
              <a:solidFill>
                <a:srgbClr val="000000"/>
              </a:solidFill>
              <a:round/>
              <a:headEnd/>
              <a:tailEnd/>
            </a:ln>
          </p:spPr>
          <p:txBody>
            <a:bodyPr/>
            <a:lstStyle/>
            <a:p>
              <a:endParaRPr lang="it-IT"/>
            </a:p>
          </p:txBody>
        </p:sp>
        <p:sp>
          <p:nvSpPr>
            <p:cNvPr id="22315" name="Freeform 350"/>
            <p:cNvSpPr>
              <a:spLocks/>
            </p:cNvSpPr>
            <p:nvPr/>
          </p:nvSpPr>
          <p:spPr bwMode="auto">
            <a:xfrm>
              <a:off x="3811" y="1486"/>
              <a:ext cx="96" cy="10"/>
            </a:xfrm>
            <a:custGeom>
              <a:avLst/>
              <a:gdLst>
                <a:gd name="T0" fmla="*/ 0 w 21"/>
                <a:gd name="T1" fmla="*/ 0 h 2"/>
                <a:gd name="T2" fmla="*/ 0 w 21"/>
                <a:gd name="T3" fmla="*/ 0 h 2"/>
                <a:gd name="T4" fmla="*/ 0 w 21"/>
                <a:gd name="T5" fmla="*/ 2147483647 h 2"/>
                <a:gd name="T6" fmla="*/ 0 w 21"/>
                <a:gd name="T7" fmla="*/ 2147483647 h 2"/>
                <a:gd name="T8" fmla="*/ 2147483647 w 21"/>
                <a:gd name="T9" fmla="*/ 2147483647 h 2"/>
                <a:gd name="T10" fmla="*/ 2147483647 w 21"/>
                <a:gd name="T11" fmla="*/ 2147483647 h 2"/>
                <a:gd name="T12" fmla="*/ 2147483647 w 21"/>
                <a:gd name="T13" fmla="*/ 0 h 2"/>
                <a:gd name="T14" fmla="*/ 2147483647 w 21"/>
                <a:gd name="T15" fmla="*/ 0 h 2"/>
                <a:gd name="T16" fmla="*/ 0 w 2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
                <a:gd name="T29" fmla="*/ 21 w 2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
                  <a:moveTo>
                    <a:pt x="0" y="0"/>
                  </a:moveTo>
                  <a:cubicBezTo>
                    <a:pt x="0" y="0"/>
                    <a:pt x="0" y="0"/>
                    <a:pt x="0" y="0"/>
                  </a:cubicBezTo>
                  <a:lnTo>
                    <a:pt x="0" y="2"/>
                  </a:lnTo>
                  <a:cubicBezTo>
                    <a:pt x="0" y="2"/>
                    <a:pt x="0" y="2"/>
                    <a:pt x="0" y="2"/>
                  </a:cubicBezTo>
                  <a:lnTo>
                    <a:pt x="21" y="2"/>
                  </a:lnTo>
                  <a:cubicBezTo>
                    <a:pt x="21" y="2"/>
                    <a:pt x="21" y="2"/>
                    <a:pt x="21" y="2"/>
                  </a:cubicBezTo>
                  <a:lnTo>
                    <a:pt x="21" y="0"/>
                  </a:lnTo>
                  <a:cubicBezTo>
                    <a:pt x="21" y="0"/>
                    <a:pt x="21" y="0"/>
                    <a:pt x="21" y="0"/>
                  </a:cubicBezTo>
                  <a:lnTo>
                    <a:pt x="0" y="0"/>
                  </a:lnTo>
                  <a:close/>
                </a:path>
              </a:pathLst>
            </a:custGeom>
            <a:solidFill>
              <a:srgbClr val="4D4D4D"/>
            </a:solidFill>
            <a:ln w="6350" cap="rnd">
              <a:solidFill>
                <a:srgbClr val="000000"/>
              </a:solidFill>
              <a:round/>
              <a:headEnd/>
              <a:tailEnd/>
            </a:ln>
          </p:spPr>
          <p:txBody>
            <a:bodyPr/>
            <a:lstStyle/>
            <a:p>
              <a:endParaRPr lang="it-IT"/>
            </a:p>
          </p:txBody>
        </p:sp>
        <p:sp>
          <p:nvSpPr>
            <p:cNvPr id="22316" name="Oval 351"/>
            <p:cNvSpPr>
              <a:spLocks noChangeArrowheads="1"/>
            </p:cNvSpPr>
            <p:nvPr/>
          </p:nvSpPr>
          <p:spPr bwMode="auto">
            <a:xfrm>
              <a:off x="3843" y="1516"/>
              <a:ext cx="37" cy="34"/>
            </a:xfrm>
            <a:prstGeom prst="ellipse">
              <a:avLst/>
            </a:prstGeom>
            <a:solidFill>
              <a:srgbClr val="4D4D4D"/>
            </a:solidFill>
            <a:ln w="6350">
              <a:solidFill>
                <a:srgbClr val="000000"/>
              </a:solidFill>
              <a:round/>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317" name="Rectangle 352"/>
            <p:cNvSpPr>
              <a:spLocks noChangeArrowheads="1"/>
            </p:cNvSpPr>
            <p:nvPr/>
          </p:nvSpPr>
          <p:spPr bwMode="auto">
            <a:xfrm>
              <a:off x="3825" y="1403"/>
              <a:ext cx="73" cy="30"/>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318" name="Rectangle 353"/>
            <p:cNvSpPr>
              <a:spLocks noChangeArrowheads="1"/>
            </p:cNvSpPr>
            <p:nvPr/>
          </p:nvSpPr>
          <p:spPr bwMode="auto">
            <a:xfrm>
              <a:off x="3816" y="1301"/>
              <a:ext cx="87" cy="102"/>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grpSp>
          <p:nvGrpSpPr>
            <p:cNvPr id="22319" name="Group 354"/>
            <p:cNvGrpSpPr>
              <a:grpSpLocks/>
            </p:cNvGrpSpPr>
            <p:nvPr/>
          </p:nvGrpSpPr>
          <p:grpSpPr bwMode="auto">
            <a:xfrm>
              <a:off x="3834" y="1281"/>
              <a:ext cx="50" cy="20"/>
              <a:chOff x="3834" y="1281"/>
              <a:chExt cx="50" cy="20"/>
            </a:xfrm>
          </p:grpSpPr>
          <p:sp>
            <p:nvSpPr>
              <p:cNvPr id="22321" name="Rectangle 355"/>
              <p:cNvSpPr>
                <a:spLocks noChangeArrowheads="1"/>
              </p:cNvSpPr>
              <p:nvPr/>
            </p:nvSpPr>
            <p:spPr bwMode="auto">
              <a:xfrm>
                <a:off x="3834" y="1281"/>
                <a:ext cx="14" cy="20"/>
              </a:xfrm>
              <a:prstGeom prst="rect">
                <a:avLst/>
              </a:prstGeom>
              <a:solidFill>
                <a:srgbClr val="B2B2B2"/>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322" name="Rectangle 356"/>
              <p:cNvSpPr>
                <a:spLocks noChangeArrowheads="1"/>
              </p:cNvSpPr>
              <p:nvPr/>
            </p:nvSpPr>
            <p:spPr bwMode="auto">
              <a:xfrm>
                <a:off x="3875" y="1281"/>
                <a:ext cx="9" cy="20"/>
              </a:xfrm>
              <a:prstGeom prst="rect">
                <a:avLst/>
              </a:prstGeom>
              <a:solidFill>
                <a:srgbClr val="B2B2B2"/>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323" name="Rectangle 357"/>
              <p:cNvSpPr>
                <a:spLocks noChangeArrowheads="1"/>
              </p:cNvSpPr>
              <p:nvPr/>
            </p:nvSpPr>
            <p:spPr bwMode="auto">
              <a:xfrm>
                <a:off x="3857" y="1281"/>
                <a:ext cx="9" cy="20"/>
              </a:xfrm>
              <a:prstGeom prst="rect">
                <a:avLst/>
              </a:prstGeom>
              <a:solidFill>
                <a:srgbClr val="B2B2B2"/>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grpSp>
        <p:sp>
          <p:nvSpPr>
            <p:cNvPr id="22320" name="Rectangle 358"/>
            <p:cNvSpPr>
              <a:spLocks noChangeArrowheads="1"/>
            </p:cNvSpPr>
            <p:nvPr/>
          </p:nvSpPr>
          <p:spPr bwMode="auto">
            <a:xfrm>
              <a:off x="3834" y="1272"/>
              <a:ext cx="55" cy="9"/>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grpSp>
      <p:grpSp>
        <p:nvGrpSpPr>
          <p:cNvPr id="21724" name="Group 359"/>
          <p:cNvGrpSpPr>
            <a:grpSpLocks/>
          </p:cNvGrpSpPr>
          <p:nvPr/>
        </p:nvGrpSpPr>
        <p:grpSpPr bwMode="auto">
          <a:xfrm>
            <a:off x="5864225" y="2255838"/>
            <a:ext cx="152400" cy="876300"/>
            <a:chOff x="4068" y="1242"/>
            <a:chExt cx="96" cy="552"/>
          </a:xfrm>
        </p:grpSpPr>
        <p:grpSp>
          <p:nvGrpSpPr>
            <p:cNvPr id="22288" name="Group 360"/>
            <p:cNvGrpSpPr>
              <a:grpSpLocks/>
            </p:cNvGrpSpPr>
            <p:nvPr/>
          </p:nvGrpSpPr>
          <p:grpSpPr bwMode="auto">
            <a:xfrm>
              <a:off x="4100" y="1242"/>
              <a:ext cx="36" cy="34"/>
              <a:chOff x="4100" y="1242"/>
              <a:chExt cx="36" cy="34"/>
            </a:xfrm>
          </p:grpSpPr>
          <p:sp>
            <p:nvSpPr>
              <p:cNvPr id="22305" name="Freeform 361"/>
              <p:cNvSpPr>
                <a:spLocks/>
              </p:cNvSpPr>
              <p:nvPr/>
            </p:nvSpPr>
            <p:spPr bwMode="auto">
              <a:xfrm>
                <a:off x="4100" y="1242"/>
                <a:ext cx="9" cy="34"/>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6350" cap="rnd">
                <a:solidFill>
                  <a:srgbClr val="000000"/>
                </a:solidFill>
                <a:round/>
                <a:headEnd/>
                <a:tailEnd/>
              </a:ln>
            </p:spPr>
            <p:txBody>
              <a:bodyPr/>
              <a:lstStyle/>
              <a:p>
                <a:endParaRPr lang="it-IT"/>
              </a:p>
            </p:txBody>
          </p:sp>
          <p:sp>
            <p:nvSpPr>
              <p:cNvPr id="22306" name="Freeform 362"/>
              <p:cNvSpPr>
                <a:spLocks/>
              </p:cNvSpPr>
              <p:nvPr/>
            </p:nvSpPr>
            <p:spPr bwMode="auto">
              <a:xfrm>
                <a:off x="4127" y="1242"/>
                <a:ext cx="9" cy="34"/>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6350" cap="rnd">
                <a:solidFill>
                  <a:srgbClr val="000000"/>
                </a:solidFill>
                <a:round/>
                <a:headEnd/>
                <a:tailEnd/>
              </a:ln>
            </p:spPr>
            <p:txBody>
              <a:bodyPr/>
              <a:lstStyle/>
              <a:p>
                <a:endParaRPr lang="it-IT"/>
              </a:p>
            </p:txBody>
          </p:sp>
        </p:grpSp>
        <p:sp>
          <p:nvSpPr>
            <p:cNvPr id="22289" name="Freeform 363"/>
            <p:cNvSpPr>
              <a:spLocks/>
            </p:cNvSpPr>
            <p:nvPr/>
          </p:nvSpPr>
          <p:spPr bwMode="auto">
            <a:xfrm>
              <a:off x="4081" y="1281"/>
              <a:ext cx="69" cy="25"/>
            </a:xfrm>
            <a:custGeom>
              <a:avLst/>
              <a:gdLst>
                <a:gd name="T0" fmla="*/ 2147483647 w 15"/>
                <a:gd name="T1" fmla="*/ 0 h 5"/>
                <a:gd name="T2" fmla="*/ 0 w 15"/>
                <a:gd name="T3" fmla="*/ 0 h 5"/>
                <a:gd name="T4" fmla="*/ 0 w 15"/>
                <a:gd name="T5" fmla="*/ 2147483647 h 5"/>
                <a:gd name="T6" fmla="*/ 2147483647 w 15"/>
                <a:gd name="T7" fmla="*/ 2147483647 h 5"/>
                <a:gd name="T8" fmla="*/ 2147483647 w 15"/>
                <a:gd name="T9" fmla="*/ 2147483647 h 5"/>
                <a:gd name="T10" fmla="*/ 2147483647 w 15"/>
                <a:gd name="T11" fmla="*/ 2147483647 h 5"/>
                <a:gd name="T12" fmla="*/ 2147483647 w 15"/>
                <a:gd name="T13" fmla="*/ 0 h 5"/>
                <a:gd name="T14" fmla="*/ 2147483647 w 15"/>
                <a:gd name="T15" fmla="*/ 0 h 5"/>
                <a:gd name="T16" fmla="*/ 2147483647 w 15"/>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5"/>
                <a:gd name="T29" fmla="*/ 15 w 15"/>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5">
                  <a:moveTo>
                    <a:pt x="1" y="0"/>
                  </a:moveTo>
                  <a:cubicBezTo>
                    <a:pt x="0" y="0"/>
                    <a:pt x="0" y="0"/>
                    <a:pt x="0" y="0"/>
                  </a:cubicBezTo>
                  <a:lnTo>
                    <a:pt x="0" y="5"/>
                  </a:lnTo>
                  <a:cubicBezTo>
                    <a:pt x="0" y="5"/>
                    <a:pt x="0" y="5"/>
                    <a:pt x="1" y="5"/>
                  </a:cubicBezTo>
                  <a:lnTo>
                    <a:pt x="15" y="5"/>
                  </a:lnTo>
                  <a:cubicBezTo>
                    <a:pt x="15" y="5"/>
                    <a:pt x="15" y="5"/>
                    <a:pt x="15" y="5"/>
                  </a:cubicBezTo>
                  <a:lnTo>
                    <a:pt x="15" y="0"/>
                  </a:lnTo>
                  <a:cubicBezTo>
                    <a:pt x="15" y="0"/>
                    <a:pt x="15" y="0"/>
                    <a:pt x="15" y="0"/>
                  </a:cubicBezTo>
                  <a:lnTo>
                    <a:pt x="1" y="0"/>
                  </a:lnTo>
                  <a:close/>
                </a:path>
              </a:pathLst>
            </a:custGeom>
            <a:solidFill>
              <a:srgbClr val="808080"/>
            </a:solidFill>
            <a:ln w="6350" cap="rnd">
              <a:solidFill>
                <a:srgbClr val="000000"/>
              </a:solidFill>
              <a:round/>
              <a:headEnd/>
              <a:tailEnd/>
            </a:ln>
          </p:spPr>
          <p:txBody>
            <a:bodyPr/>
            <a:lstStyle/>
            <a:p>
              <a:endParaRPr lang="it-IT"/>
            </a:p>
          </p:txBody>
        </p:sp>
        <p:sp>
          <p:nvSpPr>
            <p:cNvPr id="22290" name="Rectangle 364"/>
            <p:cNvSpPr>
              <a:spLocks noChangeArrowheads="1"/>
            </p:cNvSpPr>
            <p:nvPr/>
          </p:nvSpPr>
          <p:spPr bwMode="auto">
            <a:xfrm>
              <a:off x="4086" y="1486"/>
              <a:ext cx="64" cy="59"/>
            </a:xfrm>
            <a:prstGeom prst="rect">
              <a:avLst/>
            </a:prstGeom>
            <a:solidFill>
              <a:srgbClr val="FFFFFF"/>
            </a:solidFill>
            <a:ln w="9525">
              <a:no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291" name="Freeform 365"/>
            <p:cNvSpPr>
              <a:spLocks/>
            </p:cNvSpPr>
            <p:nvPr/>
          </p:nvSpPr>
          <p:spPr bwMode="auto">
            <a:xfrm>
              <a:off x="4109" y="1774"/>
              <a:ext cx="13" cy="20"/>
            </a:xfrm>
            <a:custGeom>
              <a:avLst/>
              <a:gdLst>
                <a:gd name="T0" fmla="*/ 2147483647 w 3"/>
                <a:gd name="T1" fmla="*/ 0 h 4"/>
                <a:gd name="T2" fmla="*/ 0 w 3"/>
                <a:gd name="T3" fmla="*/ 2147483647 h 4"/>
                <a:gd name="T4" fmla="*/ 0 w 3"/>
                <a:gd name="T5" fmla="*/ 2147483647 h 4"/>
                <a:gd name="T6" fmla="*/ 2147483647 w 3"/>
                <a:gd name="T7" fmla="*/ 2147483647 h 4"/>
                <a:gd name="T8" fmla="*/ 2147483647 w 3"/>
                <a:gd name="T9" fmla="*/ 2147483647 h 4"/>
                <a:gd name="T10" fmla="*/ 2147483647 w 3"/>
                <a:gd name="T11" fmla="*/ 2147483647 h 4"/>
                <a:gd name="T12" fmla="*/ 2147483647 w 3"/>
                <a:gd name="T13" fmla="*/ 2147483647 h 4"/>
                <a:gd name="T14" fmla="*/ 2147483647 w 3"/>
                <a:gd name="T15" fmla="*/ 0 h 4"/>
                <a:gd name="T16" fmla="*/ 2147483647 w 3"/>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4"/>
                <a:gd name="T29" fmla="*/ 3 w 3"/>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4">
                  <a:moveTo>
                    <a:pt x="1" y="0"/>
                  </a:moveTo>
                  <a:cubicBezTo>
                    <a:pt x="0" y="0"/>
                    <a:pt x="0" y="1"/>
                    <a:pt x="0" y="1"/>
                  </a:cubicBezTo>
                  <a:lnTo>
                    <a:pt x="0" y="4"/>
                  </a:lnTo>
                  <a:cubicBezTo>
                    <a:pt x="0" y="4"/>
                    <a:pt x="0" y="4"/>
                    <a:pt x="1" y="4"/>
                  </a:cubicBezTo>
                  <a:lnTo>
                    <a:pt x="3" y="4"/>
                  </a:lnTo>
                  <a:cubicBezTo>
                    <a:pt x="3" y="4"/>
                    <a:pt x="3" y="4"/>
                    <a:pt x="3" y="4"/>
                  </a:cubicBezTo>
                  <a:lnTo>
                    <a:pt x="3" y="1"/>
                  </a:lnTo>
                  <a:cubicBezTo>
                    <a:pt x="3" y="1"/>
                    <a:pt x="3" y="0"/>
                    <a:pt x="3" y="0"/>
                  </a:cubicBezTo>
                  <a:lnTo>
                    <a:pt x="1" y="0"/>
                  </a:lnTo>
                  <a:close/>
                </a:path>
              </a:pathLst>
            </a:custGeom>
            <a:solidFill>
              <a:srgbClr val="DDDDDD"/>
            </a:solidFill>
            <a:ln w="6350" cap="rnd">
              <a:solidFill>
                <a:srgbClr val="000000"/>
              </a:solidFill>
              <a:round/>
              <a:headEnd/>
              <a:tailEnd/>
            </a:ln>
          </p:spPr>
          <p:txBody>
            <a:bodyPr/>
            <a:lstStyle/>
            <a:p>
              <a:endParaRPr lang="it-IT"/>
            </a:p>
          </p:txBody>
        </p:sp>
        <p:sp>
          <p:nvSpPr>
            <p:cNvPr id="22292" name="Rectangle 366"/>
            <p:cNvSpPr>
              <a:spLocks noChangeArrowheads="1"/>
            </p:cNvSpPr>
            <p:nvPr/>
          </p:nvSpPr>
          <p:spPr bwMode="auto">
            <a:xfrm>
              <a:off x="4100" y="1711"/>
              <a:ext cx="32" cy="73"/>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293" name="Freeform 367"/>
            <p:cNvSpPr>
              <a:spLocks/>
            </p:cNvSpPr>
            <p:nvPr/>
          </p:nvSpPr>
          <p:spPr bwMode="auto">
            <a:xfrm>
              <a:off x="4081" y="1618"/>
              <a:ext cx="69" cy="93"/>
            </a:xfrm>
            <a:custGeom>
              <a:avLst/>
              <a:gdLst>
                <a:gd name="T0" fmla="*/ 2147483647 w 15"/>
                <a:gd name="T1" fmla="*/ 0 h 19"/>
                <a:gd name="T2" fmla="*/ 0 w 15"/>
                <a:gd name="T3" fmla="*/ 2147483647 h 19"/>
                <a:gd name="T4" fmla="*/ 0 w 15"/>
                <a:gd name="T5" fmla="*/ 2147483647 h 19"/>
                <a:gd name="T6" fmla="*/ 2147483647 w 15"/>
                <a:gd name="T7" fmla="*/ 2147483647 h 19"/>
                <a:gd name="T8" fmla="*/ 2147483647 w 15"/>
                <a:gd name="T9" fmla="*/ 2147483647 h 19"/>
                <a:gd name="T10" fmla="*/ 2147483647 w 15"/>
                <a:gd name="T11" fmla="*/ 2147483647 h 19"/>
                <a:gd name="T12" fmla="*/ 2147483647 w 15"/>
                <a:gd name="T13" fmla="*/ 2147483647 h 19"/>
                <a:gd name="T14" fmla="*/ 2147483647 w 15"/>
                <a:gd name="T15" fmla="*/ 0 h 19"/>
                <a:gd name="T16" fmla="*/ 2147483647 w 15"/>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9"/>
                <a:gd name="T29" fmla="*/ 15 w 15"/>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9">
                  <a:moveTo>
                    <a:pt x="2" y="0"/>
                  </a:moveTo>
                  <a:cubicBezTo>
                    <a:pt x="1" y="0"/>
                    <a:pt x="0" y="1"/>
                    <a:pt x="0" y="2"/>
                  </a:cubicBezTo>
                  <a:lnTo>
                    <a:pt x="0" y="17"/>
                  </a:lnTo>
                  <a:cubicBezTo>
                    <a:pt x="0" y="18"/>
                    <a:pt x="1" y="19"/>
                    <a:pt x="2" y="19"/>
                  </a:cubicBezTo>
                  <a:lnTo>
                    <a:pt x="14" y="19"/>
                  </a:lnTo>
                  <a:cubicBezTo>
                    <a:pt x="15" y="19"/>
                    <a:pt x="15" y="18"/>
                    <a:pt x="15" y="17"/>
                  </a:cubicBezTo>
                  <a:lnTo>
                    <a:pt x="15" y="2"/>
                  </a:lnTo>
                  <a:cubicBezTo>
                    <a:pt x="15" y="1"/>
                    <a:pt x="15" y="0"/>
                    <a:pt x="14" y="0"/>
                  </a:cubicBezTo>
                  <a:lnTo>
                    <a:pt x="2" y="0"/>
                  </a:lnTo>
                  <a:close/>
                </a:path>
              </a:pathLst>
            </a:custGeom>
            <a:solidFill>
              <a:srgbClr val="DDDDDD"/>
            </a:solidFill>
            <a:ln w="6350" cap="rnd">
              <a:solidFill>
                <a:srgbClr val="000000"/>
              </a:solidFill>
              <a:round/>
              <a:headEnd/>
              <a:tailEnd/>
            </a:ln>
          </p:spPr>
          <p:txBody>
            <a:bodyPr/>
            <a:lstStyle/>
            <a:p>
              <a:endParaRPr lang="it-IT"/>
            </a:p>
          </p:txBody>
        </p:sp>
        <p:sp>
          <p:nvSpPr>
            <p:cNvPr id="22294" name="Rectangle 368"/>
            <p:cNvSpPr>
              <a:spLocks noChangeArrowheads="1"/>
            </p:cNvSpPr>
            <p:nvPr/>
          </p:nvSpPr>
          <p:spPr bwMode="auto">
            <a:xfrm>
              <a:off x="4072" y="1433"/>
              <a:ext cx="87" cy="195"/>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295" name="Freeform 369"/>
            <p:cNvSpPr>
              <a:spLocks/>
            </p:cNvSpPr>
            <p:nvPr/>
          </p:nvSpPr>
          <p:spPr bwMode="auto">
            <a:xfrm>
              <a:off x="4068" y="1569"/>
              <a:ext cx="96" cy="10"/>
            </a:xfrm>
            <a:custGeom>
              <a:avLst/>
              <a:gdLst>
                <a:gd name="T0" fmla="*/ 0 w 21"/>
                <a:gd name="T1" fmla="*/ 0 h 2"/>
                <a:gd name="T2" fmla="*/ 0 w 21"/>
                <a:gd name="T3" fmla="*/ 0 h 2"/>
                <a:gd name="T4" fmla="*/ 0 w 21"/>
                <a:gd name="T5" fmla="*/ 2147483647 h 2"/>
                <a:gd name="T6" fmla="*/ 0 w 21"/>
                <a:gd name="T7" fmla="*/ 2147483647 h 2"/>
                <a:gd name="T8" fmla="*/ 2147483647 w 21"/>
                <a:gd name="T9" fmla="*/ 2147483647 h 2"/>
                <a:gd name="T10" fmla="*/ 2147483647 w 21"/>
                <a:gd name="T11" fmla="*/ 2147483647 h 2"/>
                <a:gd name="T12" fmla="*/ 2147483647 w 21"/>
                <a:gd name="T13" fmla="*/ 0 h 2"/>
                <a:gd name="T14" fmla="*/ 2147483647 w 21"/>
                <a:gd name="T15" fmla="*/ 0 h 2"/>
                <a:gd name="T16" fmla="*/ 0 w 2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
                <a:gd name="T29" fmla="*/ 21 w 2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
                  <a:moveTo>
                    <a:pt x="0" y="0"/>
                  </a:moveTo>
                  <a:cubicBezTo>
                    <a:pt x="0" y="0"/>
                    <a:pt x="0" y="0"/>
                    <a:pt x="0" y="0"/>
                  </a:cubicBezTo>
                  <a:lnTo>
                    <a:pt x="0" y="2"/>
                  </a:lnTo>
                  <a:cubicBezTo>
                    <a:pt x="0" y="2"/>
                    <a:pt x="0" y="2"/>
                    <a:pt x="0" y="2"/>
                  </a:cubicBezTo>
                  <a:lnTo>
                    <a:pt x="21" y="2"/>
                  </a:lnTo>
                  <a:cubicBezTo>
                    <a:pt x="21" y="2"/>
                    <a:pt x="21" y="2"/>
                    <a:pt x="21" y="2"/>
                  </a:cubicBezTo>
                  <a:lnTo>
                    <a:pt x="21" y="0"/>
                  </a:lnTo>
                  <a:cubicBezTo>
                    <a:pt x="21" y="0"/>
                    <a:pt x="21" y="0"/>
                    <a:pt x="21" y="0"/>
                  </a:cubicBezTo>
                  <a:lnTo>
                    <a:pt x="0" y="0"/>
                  </a:lnTo>
                  <a:close/>
                </a:path>
              </a:pathLst>
            </a:custGeom>
            <a:solidFill>
              <a:srgbClr val="4D4D4D"/>
            </a:solidFill>
            <a:ln w="6350" cap="rnd">
              <a:solidFill>
                <a:srgbClr val="000000"/>
              </a:solidFill>
              <a:round/>
              <a:headEnd/>
              <a:tailEnd/>
            </a:ln>
          </p:spPr>
          <p:txBody>
            <a:bodyPr/>
            <a:lstStyle/>
            <a:p>
              <a:endParaRPr lang="it-IT"/>
            </a:p>
          </p:txBody>
        </p:sp>
        <p:sp>
          <p:nvSpPr>
            <p:cNvPr id="22296" name="Freeform 370"/>
            <p:cNvSpPr>
              <a:spLocks/>
            </p:cNvSpPr>
            <p:nvPr/>
          </p:nvSpPr>
          <p:spPr bwMode="auto">
            <a:xfrm>
              <a:off x="4068" y="1486"/>
              <a:ext cx="96" cy="10"/>
            </a:xfrm>
            <a:custGeom>
              <a:avLst/>
              <a:gdLst>
                <a:gd name="T0" fmla="*/ 0 w 21"/>
                <a:gd name="T1" fmla="*/ 0 h 2"/>
                <a:gd name="T2" fmla="*/ 0 w 21"/>
                <a:gd name="T3" fmla="*/ 0 h 2"/>
                <a:gd name="T4" fmla="*/ 0 w 21"/>
                <a:gd name="T5" fmla="*/ 2147483647 h 2"/>
                <a:gd name="T6" fmla="*/ 0 w 21"/>
                <a:gd name="T7" fmla="*/ 2147483647 h 2"/>
                <a:gd name="T8" fmla="*/ 2147483647 w 21"/>
                <a:gd name="T9" fmla="*/ 2147483647 h 2"/>
                <a:gd name="T10" fmla="*/ 2147483647 w 21"/>
                <a:gd name="T11" fmla="*/ 2147483647 h 2"/>
                <a:gd name="T12" fmla="*/ 2147483647 w 21"/>
                <a:gd name="T13" fmla="*/ 0 h 2"/>
                <a:gd name="T14" fmla="*/ 2147483647 w 21"/>
                <a:gd name="T15" fmla="*/ 0 h 2"/>
                <a:gd name="T16" fmla="*/ 0 w 2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
                <a:gd name="T29" fmla="*/ 21 w 2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
                  <a:moveTo>
                    <a:pt x="0" y="0"/>
                  </a:moveTo>
                  <a:cubicBezTo>
                    <a:pt x="0" y="0"/>
                    <a:pt x="0" y="0"/>
                    <a:pt x="0" y="0"/>
                  </a:cubicBezTo>
                  <a:lnTo>
                    <a:pt x="0" y="2"/>
                  </a:lnTo>
                  <a:cubicBezTo>
                    <a:pt x="0" y="2"/>
                    <a:pt x="0" y="2"/>
                    <a:pt x="0" y="2"/>
                  </a:cubicBezTo>
                  <a:lnTo>
                    <a:pt x="21" y="2"/>
                  </a:lnTo>
                  <a:cubicBezTo>
                    <a:pt x="21" y="2"/>
                    <a:pt x="21" y="2"/>
                    <a:pt x="21" y="2"/>
                  </a:cubicBezTo>
                  <a:lnTo>
                    <a:pt x="21" y="0"/>
                  </a:lnTo>
                  <a:cubicBezTo>
                    <a:pt x="21" y="0"/>
                    <a:pt x="21" y="0"/>
                    <a:pt x="21" y="0"/>
                  </a:cubicBezTo>
                  <a:lnTo>
                    <a:pt x="0" y="0"/>
                  </a:lnTo>
                  <a:close/>
                </a:path>
              </a:pathLst>
            </a:custGeom>
            <a:solidFill>
              <a:srgbClr val="4D4D4D"/>
            </a:solidFill>
            <a:ln w="6350" cap="rnd">
              <a:solidFill>
                <a:srgbClr val="000000"/>
              </a:solidFill>
              <a:round/>
              <a:headEnd/>
              <a:tailEnd/>
            </a:ln>
          </p:spPr>
          <p:txBody>
            <a:bodyPr/>
            <a:lstStyle/>
            <a:p>
              <a:endParaRPr lang="it-IT"/>
            </a:p>
          </p:txBody>
        </p:sp>
        <p:sp>
          <p:nvSpPr>
            <p:cNvPr id="22297" name="Oval 371"/>
            <p:cNvSpPr>
              <a:spLocks noChangeArrowheads="1"/>
            </p:cNvSpPr>
            <p:nvPr/>
          </p:nvSpPr>
          <p:spPr bwMode="auto">
            <a:xfrm>
              <a:off x="4100" y="1516"/>
              <a:ext cx="36" cy="34"/>
            </a:xfrm>
            <a:prstGeom prst="ellipse">
              <a:avLst/>
            </a:prstGeom>
            <a:solidFill>
              <a:srgbClr val="4D4D4D"/>
            </a:solidFill>
            <a:ln w="6350">
              <a:solidFill>
                <a:srgbClr val="000000"/>
              </a:solidFill>
              <a:round/>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298" name="Rectangle 372"/>
            <p:cNvSpPr>
              <a:spLocks noChangeArrowheads="1"/>
            </p:cNvSpPr>
            <p:nvPr/>
          </p:nvSpPr>
          <p:spPr bwMode="auto">
            <a:xfrm>
              <a:off x="4081" y="1403"/>
              <a:ext cx="73" cy="30"/>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299" name="Rectangle 373"/>
            <p:cNvSpPr>
              <a:spLocks noChangeArrowheads="1"/>
            </p:cNvSpPr>
            <p:nvPr/>
          </p:nvSpPr>
          <p:spPr bwMode="auto">
            <a:xfrm>
              <a:off x="4072" y="1301"/>
              <a:ext cx="87" cy="102"/>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grpSp>
          <p:nvGrpSpPr>
            <p:cNvPr id="22300" name="Group 374"/>
            <p:cNvGrpSpPr>
              <a:grpSpLocks/>
            </p:cNvGrpSpPr>
            <p:nvPr/>
          </p:nvGrpSpPr>
          <p:grpSpPr bwMode="auto">
            <a:xfrm>
              <a:off x="4090" y="1281"/>
              <a:ext cx="51" cy="20"/>
              <a:chOff x="4090" y="1281"/>
              <a:chExt cx="51" cy="20"/>
            </a:xfrm>
          </p:grpSpPr>
          <p:sp>
            <p:nvSpPr>
              <p:cNvPr id="22302" name="Rectangle 375"/>
              <p:cNvSpPr>
                <a:spLocks noChangeArrowheads="1"/>
              </p:cNvSpPr>
              <p:nvPr/>
            </p:nvSpPr>
            <p:spPr bwMode="auto">
              <a:xfrm>
                <a:off x="4090" y="1281"/>
                <a:ext cx="14" cy="20"/>
              </a:xfrm>
              <a:prstGeom prst="rect">
                <a:avLst/>
              </a:prstGeom>
              <a:solidFill>
                <a:srgbClr val="B2B2B2"/>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303" name="Rectangle 376"/>
              <p:cNvSpPr>
                <a:spLocks noChangeArrowheads="1"/>
              </p:cNvSpPr>
              <p:nvPr/>
            </p:nvSpPr>
            <p:spPr bwMode="auto">
              <a:xfrm>
                <a:off x="4132" y="1281"/>
                <a:ext cx="9" cy="20"/>
              </a:xfrm>
              <a:prstGeom prst="rect">
                <a:avLst/>
              </a:prstGeom>
              <a:solidFill>
                <a:srgbClr val="B2B2B2"/>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304" name="Rectangle 377"/>
              <p:cNvSpPr>
                <a:spLocks noChangeArrowheads="1"/>
              </p:cNvSpPr>
              <p:nvPr/>
            </p:nvSpPr>
            <p:spPr bwMode="auto">
              <a:xfrm>
                <a:off x="4113" y="1281"/>
                <a:ext cx="9" cy="20"/>
              </a:xfrm>
              <a:prstGeom prst="rect">
                <a:avLst/>
              </a:prstGeom>
              <a:solidFill>
                <a:srgbClr val="B2B2B2"/>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grpSp>
        <p:sp>
          <p:nvSpPr>
            <p:cNvPr id="22301" name="Rectangle 378"/>
            <p:cNvSpPr>
              <a:spLocks noChangeArrowheads="1"/>
            </p:cNvSpPr>
            <p:nvPr/>
          </p:nvSpPr>
          <p:spPr bwMode="auto">
            <a:xfrm>
              <a:off x="4090" y="1272"/>
              <a:ext cx="55" cy="9"/>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grpSp>
      <p:grpSp>
        <p:nvGrpSpPr>
          <p:cNvPr id="21725" name="Group 379"/>
          <p:cNvGrpSpPr>
            <a:grpSpLocks/>
          </p:cNvGrpSpPr>
          <p:nvPr/>
        </p:nvGrpSpPr>
        <p:grpSpPr bwMode="auto">
          <a:xfrm>
            <a:off x="3887788" y="2697163"/>
            <a:ext cx="239713" cy="357188"/>
            <a:chOff x="2823" y="1520"/>
            <a:chExt cx="151" cy="225"/>
          </a:xfrm>
        </p:grpSpPr>
        <p:sp>
          <p:nvSpPr>
            <p:cNvPr id="22282" name="Freeform 380"/>
            <p:cNvSpPr>
              <a:spLocks/>
            </p:cNvSpPr>
            <p:nvPr/>
          </p:nvSpPr>
          <p:spPr bwMode="auto">
            <a:xfrm>
              <a:off x="2900" y="1657"/>
              <a:ext cx="37" cy="34"/>
            </a:xfrm>
            <a:custGeom>
              <a:avLst/>
              <a:gdLst>
                <a:gd name="T0" fmla="*/ 37 w 37"/>
                <a:gd name="T1" fmla="*/ 20 h 34"/>
                <a:gd name="T2" fmla="*/ 23 w 37"/>
                <a:gd name="T3" fmla="*/ 0 h 34"/>
                <a:gd name="T4" fmla="*/ 0 w 37"/>
                <a:gd name="T5" fmla="*/ 15 h 34"/>
                <a:gd name="T6" fmla="*/ 10 w 37"/>
                <a:gd name="T7" fmla="*/ 34 h 34"/>
                <a:gd name="T8" fmla="*/ 37 w 37"/>
                <a:gd name="T9" fmla="*/ 20 h 34"/>
                <a:gd name="T10" fmla="*/ 0 60000 65536"/>
                <a:gd name="T11" fmla="*/ 0 60000 65536"/>
                <a:gd name="T12" fmla="*/ 0 60000 65536"/>
                <a:gd name="T13" fmla="*/ 0 60000 65536"/>
                <a:gd name="T14" fmla="*/ 0 60000 65536"/>
                <a:gd name="T15" fmla="*/ 0 w 37"/>
                <a:gd name="T16" fmla="*/ 0 h 34"/>
                <a:gd name="T17" fmla="*/ 37 w 37"/>
                <a:gd name="T18" fmla="*/ 34 h 34"/>
              </a:gdLst>
              <a:ahLst/>
              <a:cxnLst>
                <a:cxn ang="T10">
                  <a:pos x="T0" y="T1"/>
                </a:cxn>
                <a:cxn ang="T11">
                  <a:pos x="T2" y="T3"/>
                </a:cxn>
                <a:cxn ang="T12">
                  <a:pos x="T4" y="T5"/>
                </a:cxn>
                <a:cxn ang="T13">
                  <a:pos x="T6" y="T7"/>
                </a:cxn>
                <a:cxn ang="T14">
                  <a:pos x="T8" y="T9"/>
                </a:cxn>
              </a:cxnLst>
              <a:rect l="T15" t="T16" r="T17" b="T18"/>
              <a:pathLst>
                <a:path w="37" h="34">
                  <a:moveTo>
                    <a:pt x="37" y="20"/>
                  </a:moveTo>
                  <a:lnTo>
                    <a:pt x="23" y="0"/>
                  </a:lnTo>
                  <a:lnTo>
                    <a:pt x="0" y="15"/>
                  </a:lnTo>
                  <a:lnTo>
                    <a:pt x="10" y="34"/>
                  </a:lnTo>
                  <a:lnTo>
                    <a:pt x="37" y="20"/>
                  </a:lnTo>
                  <a:close/>
                </a:path>
              </a:pathLst>
            </a:custGeom>
            <a:solidFill>
              <a:srgbClr val="808080"/>
            </a:solidFill>
            <a:ln w="6350" cap="rnd">
              <a:solidFill>
                <a:srgbClr val="000000"/>
              </a:solidFill>
              <a:round/>
              <a:headEnd/>
              <a:tailEnd/>
            </a:ln>
          </p:spPr>
          <p:txBody>
            <a:bodyPr/>
            <a:lstStyle/>
            <a:p>
              <a:endParaRPr lang="it-IT"/>
            </a:p>
          </p:txBody>
        </p:sp>
        <p:sp>
          <p:nvSpPr>
            <p:cNvPr id="22283" name="Freeform 381"/>
            <p:cNvSpPr>
              <a:spLocks/>
            </p:cNvSpPr>
            <p:nvPr/>
          </p:nvSpPr>
          <p:spPr bwMode="auto">
            <a:xfrm>
              <a:off x="2891" y="1657"/>
              <a:ext cx="83" cy="88"/>
            </a:xfrm>
            <a:custGeom>
              <a:avLst/>
              <a:gdLst>
                <a:gd name="T0" fmla="*/ 2147483647 w 18"/>
                <a:gd name="T1" fmla="*/ 2147483647 h 18"/>
                <a:gd name="T2" fmla="*/ 2147483647 w 18"/>
                <a:gd name="T3" fmla="*/ 2147483647 h 18"/>
                <a:gd name="T4" fmla="*/ 2147483647 w 18"/>
                <a:gd name="T5" fmla="*/ 2147483647 h 18"/>
                <a:gd name="T6" fmla="*/ 2147483647 w 18"/>
                <a:gd name="T7" fmla="*/ 2147483647 h 18"/>
                <a:gd name="T8" fmla="*/ 0 w 18"/>
                <a:gd name="T9" fmla="*/ 2147483647 h 18"/>
                <a:gd name="T10" fmla="*/ 0 w 18"/>
                <a:gd name="T11" fmla="*/ 2147483647 h 18"/>
                <a:gd name="T12" fmla="*/ 2147483647 w 18"/>
                <a:gd name="T13" fmla="*/ 2147483647 h 18"/>
                <a:gd name="T14" fmla="*/ 2147483647 w 18"/>
                <a:gd name="T15" fmla="*/ 2147483647 h 18"/>
                <a:gd name="T16" fmla="*/ 2147483647 w 18"/>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8"/>
                <a:gd name="T29" fmla="*/ 18 w 18"/>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8">
                  <a:moveTo>
                    <a:pt x="17" y="11"/>
                  </a:moveTo>
                  <a:cubicBezTo>
                    <a:pt x="18" y="11"/>
                    <a:pt x="18" y="10"/>
                    <a:pt x="17" y="10"/>
                  </a:cubicBezTo>
                  <a:lnTo>
                    <a:pt x="12" y="1"/>
                  </a:lnTo>
                  <a:cubicBezTo>
                    <a:pt x="12" y="0"/>
                    <a:pt x="11" y="0"/>
                    <a:pt x="10" y="1"/>
                  </a:cubicBezTo>
                  <a:lnTo>
                    <a:pt x="0" y="7"/>
                  </a:lnTo>
                  <a:cubicBezTo>
                    <a:pt x="0" y="7"/>
                    <a:pt x="0" y="8"/>
                    <a:pt x="0" y="8"/>
                  </a:cubicBezTo>
                  <a:lnTo>
                    <a:pt x="6" y="17"/>
                  </a:lnTo>
                  <a:cubicBezTo>
                    <a:pt x="6" y="18"/>
                    <a:pt x="7" y="18"/>
                    <a:pt x="7" y="17"/>
                  </a:cubicBezTo>
                  <a:lnTo>
                    <a:pt x="17" y="11"/>
                  </a:lnTo>
                  <a:close/>
                </a:path>
              </a:pathLst>
            </a:custGeom>
            <a:solidFill>
              <a:srgbClr val="C0C0C0"/>
            </a:solidFill>
            <a:ln w="6350" cap="rnd">
              <a:solidFill>
                <a:srgbClr val="000000"/>
              </a:solidFill>
              <a:round/>
              <a:headEnd/>
              <a:tailEnd/>
            </a:ln>
          </p:spPr>
          <p:txBody>
            <a:bodyPr/>
            <a:lstStyle/>
            <a:p>
              <a:endParaRPr lang="it-IT"/>
            </a:p>
          </p:txBody>
        </p:sp>
        <p:sp>
          <p:nvSpPr>
            <p:cNvPr id="22284" name="Freeform 382"/>
            <p:cNvSpPr>
              <a:spLocks/>
            </p:cNvSpPr>
            <p:nvPr/>
          </p:nvSpPr>
          <p:spPr bwMode="auto">
            <a:xfrm>
              <a:off x="2905" y="1667"/>
              <a:ext cx="55" cy="68"/>
            </a:xfrm>
            <a:custGeom>
              <a:avLst/>
              <a:gdLst>
                <a:gd name="T0" fmla="*/ 55 w 55"/>
                <a:gd name="T1" fmla="*/ 53 h 68"/>
                <a:gd name="T2" fmla="*/ 23 w 55"/>
                <a:gd name="T3" fmla="*/ 0 h 68"/>
                <a:gd name="T4" fmla="*/ 0 w 55"/>
                <a:gd name="T5" fmla="*/ 14 h 68"/>
                <a:gd name="T6" fmla="*/ 27 w 55"/>
                <a:gd name="T7" fmla="*/ 68 h 68"/>
                <a:gd name="T8" fmla="*/ 55 w 55"/>
                <a:gd name="T9" fmla="*/ 53 h 68"/>
                <a:gd name="T10" fmla="*/ 0 60000 65536"/>
                <a:gd name="T11" fmla="*/ 0 60000 65536"/>
                <a:gd name="T12" fmla="*/ 0 60000 65536"/>
                <a:gd name="T13" fmla="*/ 0 60000 65536"/>
                <a:gd name="T14" fmla="*/ 0 60000 65536"/>
                <a:gd name="T15" fmla="*/ 0 w 55"/>
                <a:gd name="T16" fmla="*/ 0 h 68"/>
                <a:gd name="T17" fmla="*/ 55 w 55"/>
                <a:gd name="T18" fmla="*/ 68 h 68"/>
              </a:gdLst>
              <a:ahLst/>
              <a:cxnLst>
                <a:cxn ang="T10">
                  <a:pos x="T0" y="T1"/>
                </a:cxn>
                <a:cxn ang="T11">
                  <a:pos x="T2" y="T3"/>
                </a:cxn>
                <a:cxn ang="T12">
                  <a:pos x="T4" y="T5"/>
                </a:cxn>
                <a:cxn ang="T13">
                  <a:pos x="T6" y="T7"/>
                </a:cxn>
                <a:cxn ang="T14">
                  <a:pos x="T8" y="T9"/>
                </a:cxn>
              </a:cxnLst>
              <a:rect l="T15" t="T16" r="T17" b="T18"/>
              <a:pathLst>
                <a:path w="55" h="68">
                  <a:moveTo>
                    <a:pt x="55" y="53"/>
                  </a:moveTo>
                  <a:lnTo>
                    <a:pt x="23" y="0"/>
                  </a:lnTo>
                  <a:lnTo>
                    <a:pt x="0" y="14"/>
                  </a:lnTo>
                  <a:lnTo>
                    <a:pt x="27" y="68"/>
                  </a:lnTo>
                  <a:lnTo>
                    <a:pt x="55" y="53"/>
                  </a:lnTo>
                  <a:close/>
                </a:path>
              </a:pathLst>
            </a:custGeom>
            <a:solidFill>
              <a:srgbClr val="DDDDDD"/>
            </a:solidFill>
            <a:ln w="6350" cap="rnd">
              <a:solidFill>
                <a:srgbClr val="000000"/>
              </a:solidFill>
              <a:round/>
              <a:headEnd/>
              <a:tailEnd/>
            </a:ln>
          </p:spPr>
          <p:txBody>
            <a:bodyPr/>
            <a:lstStyle/>
            <a:p>
              <a:endParaRPr lang="it-IT"/>
            </a:p>
          </p:txBody>
        </p:sp>
        <p:sp>
          <p:nvSpPr>
            <p:cNvPr id="22285" name="Freeform 383"/>
            <p:cNvSpPr>
              <a:spLocks/>
            </p:cNvSpPr>
            <p:nvPr/>
          </p:nvSpPr>
          <p:spPr bwMode="auto">
            <a:xfrm>
              <a:off x="2845" y="1564"/>
              <a:ext cx="83" cy="113"/>
            </a:xfrm>
            <a:custGeom>
              <a:avLst/>
              <a:gdLst>
                <a:gd name="T0" fmla="*/ 2147483647 w 18"/>
                <a:gd name="T1" fmla="*/ 2147483647 h 23"/>
                <a:gd name="T2" fmla="*/ 2147483647 w 18"/>
                <a:gd name="T3" fmla="*/ 2147483647 h 23"/>
                <a:gd name="T4" fmla="*/ 2147483647 w 18"/>
                <a:gd name="T5" fmla="*/ 2147483647 h 23"/>
                <a:gd name="T6" fmla="*/ 2147483647 w 18"/>
                <a:gd name="T7" fmla="*/ 2147483647 h 23"/>
                <a:gd name="T8" fmla="*/ 2147483647 w 18"/>
                <a:gd name="T9" fmla="*/ 2147483647 h 23"/>
                <a:gd name="T10" fmla="*/ 0 w 18"/>
                <a:gd name="T11" fmla="*/ 2147483647 h 23"/>
                <a:gd name="T12" fmla="*/ 2147483647 w 18"/>
                <a:gd name="T13" fmla="*/ 2147483647 h 23"/>
                <a:gd name="T14" fmla="*/ 2147483647 w 18"/>
                <a:gd name="T15" fmla="*/ 2147483647 h 23"/>
                <a:gd name="T16" fmla="*/ 2147483647 w 18"/>
                <a:gd name="T17" fmla="*/ 2147483647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23"/>
                <a:gd name="T29" fmla="*/ 18 w 18"/>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23">
                  <a:moveTo>
                    <a:pt x="17" y="19"/>
                  </a:moveTo>
                  <a:cubicBezTo>
                    <a:pt x="18" y="18"/>
                    <a:pt x="18" y="17"/>
                    <a:pt x="18" y="17"/>
                  </a:cubicBezTo>
                  <a:lnTo>
                    <a:pt x="8" y="1"/>
                  </a:lnTo>
                  <a:cubicBezTo>
                    <a:pt x="8" y="1"/>
                    <a:pt x="7" y="0"/>
                    <a:pt x="6" y="1"/>
                  </a:cubicBezTo>
                  <a:lnTo>
                    <a:pt x="1" y="4"/>
                  </a:lnTo>
                  <a:cubicBezTo>
                    <a:pt x="0" y="5"/>
                    <a:pt x="0" y="6"/>
                    <a:pt x="0" y="7"/>
                  </a:cubicBezTo>
                  <a:lnTo>
                    <a:pt x="9" y="22"/>
                  </a:lnTo>
                  <a:cubicBezTo>
                    <a:pt x="10" y="23"/>
                    <a:pt x="11" y="23"/>
                    <a:pt x="12" y="22"/>
                  </a:cubicBezTo>
                  <a:lnTo>
                    <a:pt x="17" y="19"/>
                  </a:lnTo>
                  <a:close/>
                </a:path>
              </a:pathLst>
            </a:custGeom>
            <a:solidFill>
              <a:srgbClr val="C0C0C0"/>
            </a:solidFill>
            <a:ln w="6350" cap="rnd">
              <a:solidFill>
                <a:srgbClr val="000000"/>
              </a:solidFill>
              <a:round/>
              <a:headEnd/>
              <a:tailEnd/>
            </a:ln>
          </p:spPr>
          <p:txBody>
            <a:bodyPr/>
            <a:lstStyle/>
            <a:p>
              <a:endParaRPr lang="it-IT"/>
            </a:p>
          </p:txBody>
        </p:sp>
        <p:sp>
          <p:nvSpPr>
            <p:cNvPr id="22286" name="Freeform 384"/>
            <p:cNvSpPr>
              <a:spLocks/>
            </p:cNvSpPr>
            <p:nvPr/>
          </p:nvSpPr>
          <p:spPr bwMode="auto">
            <a:xfrm>
              <a:off x="2859" y="1613"/>
              <a:ext cx="78" cy="59"/>
            </a:xfrm>
            <a:custGeom>
              <a:avLst/>
              <a:gdLst>
                <a:gd name="T0" fmla="*/ 2147483647 w 17"/>
                <a:gd name="T1" fmla="*/ 2147483647 h 12"/>
                <a:gd name="T2" fmla="*/ 2147483647 w 17"/>
                <a:gd name="T3" fmla="*/ 2147483647 h 12"/>
                <a:gd name="T4" fmla="*/ 2147483647 w 17"/>
                <a:gd name="T5" fmla="*/ 0 h 12"/>
                <a:gd name="T6" fmla="*/ 2147483647 w 17"/>
                <a:gd name="T7" fmla="*/ 0 h 12"/>
                <a:gd name="T8" fmla="*/ 0 w 17"/>
                <a:gd name="T9" fmla="*/ 2147483647 h 12"/>
                <a:gd name="T10" fmla="*/ 0 w 17"/>
                <a:gd name="T11" fmla="*/ 2147483647 h 12"/>
                <a:gd name="T12" fmla="*/ 2147483647 w 17"/>
                <a:gd name="T13" fmla="*/ 2147483647 h 12"/>
                <a:gd name="T14" fmla="*/ 2147483647 w 17"/>
                <a:gd name="T15" fmla="*/ 2147483647 h 12"/>
                <a:gd name="T16" fmla="*/ 2147483647 w 17"/>
                <a:gd name="T17" fmla="*/ 2147483647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2"/>
                <a:gd name="T29" fmla="*/ 17 w 17"/>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2">
                  <a:moveTo>
                    <a:pt x="17" y="3"/>
                  </a:moveTo>
                  <a:cubicBezTo>
                    <a:pt x="17" y="3"/>
                    <a:pt x="17" y="2"/>
                    <a:pt x="17" y="2"/>
                  </a:cubicBezTo>
                  <a:lnTo>
                    <a:pt x="16" y="0"/>
                  </a:lnTo>
                  <a:cubicBezTo>
                    <a:pt x="16" y="0"/>
                    <a:pt x="16" y="0"/>
                    <a:pt x="15" y="0"/>
                  </a:cubicBezTo>
                  <a:lnTo>
                    <a:pt x="0" y="9"/>
                  </a:lnTo>
                  <a:cubicBezTo>
                    <a:pt x="0" y="9"/>
                    <a:pt x="0" y="10"/>
                    <a:pt x="0" y="10"/>
                  </a:cubicBezTo>
                  <a:lnTo>
                    <a:pt x="1" y="12"/>
                  </a:lnTo>
                  <a:cubicBezTo>
                    <a:pt x="1" y="12"/>
                    <a:pt x="2" y="12"/>
                    <a:pt x="2" y="12"/>
                  </a:cubicBezTo>
                  <a:lnTo>
                    <a:pt x="17" y="3"/>
                  </a:lnTo>
                  <a:close/>
                </a:path>
              </a:pathLst>
            </a:custGeom>
            <a:solidFill>
              <a:srgbClr val="DDDDDD"/>
            </a:solidFill>
            <a:ln w="6350" cap="rnd">
              <a:solidFill>
                <a:srgbClr val="000000"/>
              </a:solidFill>
              <a:round/>
              <a:headEnd/>
              <a:tailEnd/>
            </a:ln>
          </p:spPr>
          <p:txBody>
            <a:bodyPr/>
            <a:lstStyle/>
            <a:p>
              <a:endParaRPr lang="it-IT"/>
            </a:p>
          </p:txBody>
        </p:sp>
        <p:sp>
          <p:nvSpPr>
            <p:cNvPr id="22287" name="Freeform 385"/>
            <p:cNvSpPr>
              <a:spLocks/>
            </p:cNvSpPr>
            <p:nvPr/>
          </p:nvSpPr>
          <p:spPr bwMode="auto">
            <a:xfrm>
              <a:off x="2823" y="1520"/>
              <a:ext cx="59" cy="74"/>
            </a:xfrm>
            <a:custGeom>
              <a:avLst/>
              <a:gdLst>
                <a:gd name="T0" fmla="*/ 59 w 59"/>
                <a:gd name="T1" fmla="*/ 49 h 74"/>
                <a:gd name="T2" fmla="*/ 18 w 59"/>
                <a:gd name="T3" fmla="*/ 0 h 74"/>
                <a:gd name="T4" fmla="*/ 0 w 59"/>
                <a:gd name="T5" fmla="*/ 15 h 74"/>
                <a:gd name="T6" fmla="*/ 22 w 59"/>
                <a:gd name="T7" fmla="*/ 74 h 74"/>
                <a:gd name="T8" fmla="*/ 59 w 59"/>
                <a:gd name="T9" fmla="*/ 49 h 74"/>
                <a:gd name="T10" fmla="*/ 0 60000 65536"/>
                <a:gd name="T11" fmla="*/ 0 60000 65536"/>
                <a:gd name="T12" fmla="*/ 0 60000 65536"/>
                <a:gd name="T13" fmla="*/ 0 60000 65536"/>
                <a:gd name="T14" fmla="*/ 0 60000 65536"/>
                <a:gd name="T15" fmla="*/ 0 w 59"/>
                <a:gd name="T16" fmla="*/ 0 h 74"/>
                <a:gd name="T17" fmla="*/ 59 w 59"/>
                <a:gd name="T18" fmla="*/ 74 h 74"/>
              </a:gdLst>
              <a:ahLst/>
              <a:cxnLst>
                <a:cxn ang="T10">
                  <a:pos x="T0" y="T1"/>
                </a:cxn>
                <a:cxn ang="T11">
                  <a:pos x="T2" y="T3"/>
                </a:cxn>
                <a:cxn ang="T12">
                  <a:pos x="T4" y="T5"/>
                </a:cxn>
                <a:cxn ang="T13">
                  <a:pos x="T6" y="T7"/>
                </a:cxn>
                <a:cxn ang="T14">
                  <a:pos x="T8" y="T9"/>
                </a:cxn>
              </a:cxnLst>
              <a:rect l="T15" t="T16" r="T17" b="T18"/>
              <a:pathLst>
                <a:path w="59" h="74">
                  <a:moveTo>
                    <a:pt x="59" y="49"/>
                  </a:moveTo>
                  <a:lnTo>
                    <a:pt x="18" y="0"/>
                  </a:lnTo>
                  <a:lnTo>
                    <a:pt x="0" y="15"/>
                  </a:lnTo>
                  <a:lnTo>
                    <a:pt x="22" y="74"/>
                  </a:lnTo>
                  <a:lnTo>
                    <a:pt x="59" y="49"/>
                  </a:lnTo>
                  <a:close/>
                </a:path>
              </a:pathLst>
            </a:custGeom>
            <a:solidFill>
              <a:srgbClr val="B2B2B2"/>
            </a:solidFill>
            <a:ln w="6350" cap="rnd">
              <a:solidFill>
                <a:srgbClr val="000000"/>
              </a:solidFill>
              <a:round/>
              <a:headEnd/>
              <a:tailEnd/>
            </a:ln>
          </p:spPr>
          <p:txBody>
            <a:bodyPr/>
            <a:lstStyle/>
            <a:p>
              <a:endParaRPr lang="it-IT"/>
            </a:p>
          </p:txBody>
        </p:sp>
      </p:grpSp>
      <p:grpSp>
        <p:nvGrpSpPr>
          <p:cNvPr id="21726" name="Group 386"/>
          <p:cNvGrpSpPr>
            <a:grpSpLocks/>
          </p:cNvGrpSpPr>
          <p:nvPr/>
        </p:nvGrpSpPr>
        <p:grpSpPr bwMode="auto">
          <a:xfrm>
            <a:off x="4294188" y="2697163"/>
            <a:ext cx="239713" cy="357188"/>
            <a:chOff x="3079" y="1520"/>
            <a:chExt cx="151" cy="225"/>
          </a:xfrm>
        </p:grpSpPr>
        <p:sp>
          <p:nvSpPr>
            <p:cNvPr id="22276" name="Freeform 387"/>
            <p:cNvSpPr>
              <a:spLocks/>
            </p:cNvSpPr>
            <p:nvPr/>
          </p:nvSpPr>
          <p:spPr bwMode="auto">
            <a:xfrm>
              <a:off x="3157" y="1657"/>
              <a:ext cx="36" cy="34"/>
            </a:xfrm>
            <a:custGeom>
              <a:avLst/>
              <a:gdLst>
                <a:gd name="T0" fmla="*/ 36 w 36"/>
                <a:gd name="T1" fmla="*/ 20 h 34"/>
                <a:gd name="T2" fmla="*/ 23 w 36"/>
                <a:gd name="T3" fmla="*/ 0 h 34"/>
                <a:gd name="T4" fmla="*/ 0 w 36"/>
                <a:gd name="T5" fmla="*/ 15 h 34"/>
                <a:gd name="T6" fmla="*/ 9 w 36"/>
                <a:gd name="T7" fmla="*/ 34 h 34"/>
                <a:gd name="T8" fmla="*/ 36 w 36"/>
                <a:gd name="T9" fmla="*/ 20 h 34"/>
                <a:gd name="T10" fmla="*/ 0 60000 65536"/>
                <a:gd name="T11" fmla="*/ 0 60000 65536"/>
                <a:gd name="T12" fmla="*/ 0 60000 65536"/>
                <a:gd name="T13" fmla="*/ 0 60000 65536"/>
                <a:gd name="T14" fmla="*/ 0 60000 65536"/>
                <a:gd name="T15" fmla="*/ 0 w 36"/>
                <a:gd name="T16" fmla="*/ 0 h 34"/>
                <a:gd name="T17" fmla="*/ 36 w 36"/>
                <a:gd name="T18" fmla="*/ 34 h 34"/>
              </a:gdLst>
              <a:ahLst/>
              <a:cxnLst>
                <a:cxn ang="T10">
                  <a:pos x="T0" y="T1"/>
                </a:cxn>
                <a:cxn ang="T11">
                  <a:pos x="T2" y="T3"/>
                </a:cxn>
                <a:cxn ang="T12">
                  <a:pos x="T4" y="T5"/>
                </a:cxn>
                <a:cxn ang="T13">
                  <a:pos x="T6" y="T7"/>
                </a:cxn>
                <a:cxn ang="T14">
                  <a:pos x="T8" y="T9"/>
                </a:cxn>
              </a:cxnLst>
              <a:rect l="T15" t="T16" r="T17" b="T18"/>
              <a:pathLst>
                <a:path w="36" h="34">
                  <a:moveTo>
                    <a:pt x="36" y="20"/>
                  </a:moveTo>
                  <a:lnTo>
                    <a:pt x="23" y="0"/>
                  </a:lnTo>
                  <a:lnTo>
                    <a:pt x="0" y="15"/>
                  </a:lnTo>
                  <a:lnTo>
                    <a:pt x="9" y="34"/>
                  </a:lnTo>
                  <a:lnTo>
                    <a:pt x="36" y="20"/>
                  </a:lnTo>
                  <a:close/>
                </a:path>
              </a:pathLst>
            </a:custGeom>
            <a:solidFill>
              <a:srgbClr val="808080"/>
            </a:solidFill>
            <a:ln w="6350" cap="rnd">
              <a:solidFill>
                <a:srgbClr val="000000"/>
              </a:solidFill>
              <a:round/>
              <a:headEnd/>
              <a:tailEnd/>
            </a:ln>
          </p:spPr>
          <p:txBody>
            <a:bodyPr/>
            <a:lstStyle/>
            <a:p>
              <a:endParaRPr lang="it-IT"/>
            </a:p>
          </p:txBody>
        </p:sp>
        <p:sp>
          <p:nvSpPr>
            <p:cNvPr id="22277" name="Freeform 388"/>
            <p:cNvSpPr>
              <a:spLocks/>
            </p:cNvSpPr>
            <p:nvPr/>
          </p:nvSpPr>
          <p:spPr bwMode="auto">
            <a:xfrm>
              <a:off x="3148" y="1657"/>
              <a:ext cx="82" cy="88"/>
            </a:xfrm>
            <a:custGeom>
              <a:avLst/>
              <a:gdLst>
                <a:gd name="T0" fmla="*/ 2147483647 w 18"/>
                <a:gd name="T1" fmla="*/ 2147483647 h 18"/>
                <a:gd name="T2" fmla="*/ 2147483647 w 18"/>
                <a:gd name="T3" fmla="*/ 2147483647 h 18"/>
                <a:gd name="T4" fmla="*/ 2147483647 w 18"/>
                <a:gd name="T5" fmla="*/ 2147483647 h 18"/>
                <a:gd name="T6" fmla="*/ 2147483647 w 18"/>
                <a:gd name="T7" fmla="*/ 2147483647 h 18"/>
                <a:gd name="T8" fmla="*/ 0 w 18"/>
                <a:gd name="T9" fmla="*/ 2147483647 h 18"/>
                <a:gd name="T10" fmla="*/ 0 w 18"/>
                <a:gd name="T11" fmla="*/ 2147483647 h 18"/>
                <a:gd name="T12" fmla="*/ 2147483647 w 18"/>
                <a:gd name="T13" fmla="*/ 2147483647 h 18"/>
                <a:gd name="T14" fmla="*/ 2147483647 w 18"/>
                <a:gd name="T15" fmla="*/ 2147483647 h 18"/>
                <a:gd name="T16" fmla="*/ 2147483647 w 18"/>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8"/>
                <a:gd name="T29" fmla="*/ 18 w 18"/>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8">
                  <a:moveTo>
                    <a:pt x="17" y="11"/>
                  </a:moveTo>
                  <a:cubicBezTo>
                    <a:pt x="18" y="11"/>
                    <a:pt x="18" y="10"/>
                    <a:pt x="17" y="10"/>
                  </a:cubicBezTo>
                  <a:lnTo>
                    <a:pt x="12" y="1"/>
                  </a:lnTo>
                  <a:cubicBezTo>
                    <a:pt x="12" y="0"/>
                    <a:pt x="11" y="0"/>
                    <a:pt x="10" y="1"/>
                  </a:cubicBezTo>
                  <a:lnTo>
                    <a:pt x="0" y="7"/>
                  </a:lnTo>
                  <a:cubicBezTo>
                    <a:pt x="0" y="7"/>
                    <a:pt x="0" y="8"/>
                    <a:pt x="0" y="8"/>
                  </a:cubicBezTo>
                  <a:lnTo>
                    <a:pt x="6" y="17"/>
                  </a:lnTo>
                  <a:cubicBezTo>
                    <a:pt x="6" y="18"/>
                    <a:pt x="7" y="18"/>
                    <a:pt x="7" y="17"/>
                  </a:cubicBezTo>
                  <a:lnTo>
                    <a:pt x="17" y="11"/>
                  </a:lnTo>
                  <a:close/>
                </a:path>
              </a:pathLst>
            </a:custGeom>
            <a:solidFill>
              <a:srgbClr val="C0C0C0"/>
            </a:solidFill>
            <a:ln w="6350" cap="rnd">
              <a:solidFill>
                <a:srgbClr val="000000"/>
              </a:solidFill>
              <a:round/>
              <a:headEnd/>
              <a:tailEnd/>
            </a:ln>
          </p:spPr>
          <p:txBody>
            <a:bodyPr/>
            <a:lstStyle/>
            <a:p>
              <a:endParaRPr lang="it-IT"/>
            </a:p>
          </p:txBody>
        </p:sp>
        <p:sp>
          <p:nvSpPr>
            <p:cNvPr id="22278" name="Freeform 389"/>
            <p:cNvSpPr>
              <a:spLocks/>
            </p:cNvSpPr>
            <p:nvPr/>
          </p:nvSpPr>
          <p:spPr bwMode="auto">
            <a:xfrm>
              <a:off x="3161" y="1667"/>
              <a:ext cx="55" cy="68"/>
            </a:xfrm>
            <a:custGeom>
              <a:avLst/>
              <a:gdLst>
                <a:gd name="T0" fmla="*/ 55 w 55"/>
                <a:gd name="T1" fmla="*/ 53 h 68"/>
                <a:gd name="T2" fmla="*/ 23 w 55"/>
                <a:gd name="T3" fmla="*/ 0 h 68"/>
                <a:gd name="T4" fmla="*/ 0 w 55"/>
                <a:gd name="T5" fmla="*/ 14 h 68"/>
                <a:gd name="T6" fmla="*/ 28 w 55"/>
                <a:gd name="T7" fmla="*/ 68 h 68"/>
                <a:gd name="T8" fmla="*/ 55 w 55"/>
                <a:gd name="T9" fmla="*/ 53 h 68"/>
                <a:gd name="T10" fmla="*/ 0 60000 65536"/>
                <a:gd name="T11" fmla="*/ 0 60000 65536"/>
                <a:gd name="T12" fmla="*/ 0 60000 65536"/>
                <a:gd name="T13" fmla="*/ 0 60000 65536"/>
                <a:gd name="T14" fmla="*/ 0 60000 65536"/>
                <a:gd name="T15" fmla="*/ 0 w 55"/>
                <a:gd name="T16" fmla="*/ 0 h 68"/>
                <a:gd name="T17" fmla="*/ 55 w 55"/>
                <a:gd name="T18" fmla="*/ 68 h 68"/>
              </a:gdLst>
              <a:ahLst/>
              <a:cxnLst>
                <a:cxn ang="T10">
                  <a:pos x="T0" y="T1"/>
                </a:cxn>
                <a:cxn ang="T11">
                  <a:pos x="T2" y="T3"/>
                </a:cxn>
                <a:cxn ang="T12">
                  <a:pos x="T4" y="T5"/>
                </a:cxn>
                <a:cxn ang="T13">
                  <a:pos x="T6" y="T7"/>
                </a:cxn>
                <a:cxn ang="T14">
                  <a:pos x="T8" y="T9"/>
                </a:cxn>
              </a:cxnLst>
              <a:rect l="T15" t="T16" r="T17" b="T18"/>
              <a:pathLst>
                <a:path w="55" h="68">
                  <a:moveTo>
                    <a:pt x="55" y="53"/>
                  </a:moveTo>
                  <a:lnTo>
                    <a:pt x="23" y="0"/>
                  </a:lnTo>
                  <a:lnTo>
                    <a:pt x="0" y="14"/>
                  </a:lnTo>
                  <a:lnTo>
                    <a:pt x="28" y="68"/>
                  </a:lnTo>
                  <a:lnTo>
                    <a:pt x="55" y="53"/>
                  </a:lnTo>
                  <a:close/>
                </a:path>
              </a:pathLst>
            </a:custGeom>
            <a:solidFill>
              <a:srgbClr val="DDDDDD"/>
            </a:solidFill>
            <a:ln w="6350" cap="rnd">
              <a:solidFill>
                <a:srgbClr val="000000"/>
              </a:solidFill>
              <a:round/>
              <a:headEnd/>
              <a:tailEnd/>
            </a:ln>
          </p:spPr>
          <p:txBody>
            <a:bodyPr/>
            <a:lstStyle/>
            <a:p>
              <a:endParaRPr lang="it-IT"/>
            </a:p>
          </p:txBody>
        </p:sp>
        <p:sp>
          <p:nvSpPr>
            <p:cNvPr id="22279" name="Freeform 390"/>
            <p:cNvSpPr>
              <a:spLocks/>
            </p:cNvSpPr>
            <p:nvPr/>
          </p:nvSpPr>
          <p:spPr bwMode="auto">
            <a:xfrm>
              <a:off x="3102" y="1564"/>
              <a:ext cx="82" cy="113"/>
            </a:xfrm>
            <a:custGeom>
              <a:avLst/>
              <a:gdLst>
                <a:gd name="T0" fmla="*/ 2147483647 w 18"/>
                <a:gd name="T1" fmla="*/ 2147483647 h 23"/>
                <a:gd name="T2" fmla="*/ 2147483647 w 18"/>
                <a:gd name="T3" fmla="*/ 2147483647 h 23"/>
                <a:gd name="T4" fmla="*/ 2147483647 w 18"/>
                <a:gd name="T5" fmla="*/ 2147483647 h 23"/>
                <a:gd name="T6" fmla="*/ 2147483647 w 18"/>
                <a:gd name="T7" fmla="*/ 2147483647 h 23"/>
                <a:gd name="T8" fmla="*/ 2147483647 w 18"/>
                <a:gd name="T9" fmla="*/ 2147483647 h 23"/>
                <a:gd name="T10" fmla="*/ 0 w 18"/>
                <a:gd name="T11" fmla="*/ 2147483647 h 23"/>
                <a:gd name="T12" fmla="*/ 2147483647 w 18"/>
                <a:gd name="T13" fmla="*/ 2147483647 h 23"/>
                <a:gd name="T14" fmla="*/ 2147483647 w 18"/>
                <a:gd name="T15" fmla="*/ 2147483647 h 23"/>
                <a:gd name="T16" fmla="*/ 2147483647 w 18"/>
                <a:gd name="T17" fmla="*/ 2147483647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23"/>
                <a:gd name="T29" fmla="*/ 18 w 18"/>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23">
                  <a:moveTo>
                    <a:pt x="17" y="19"/>
                  </a:moveTo>
                  <a:cubicBezTo>
                    <a:pt x="18" y="18"/>
                    <a:pt x="18" y="17"/>
                    <a:pt x="18" y="17"/>
                  </a:cubicBezTo>
                  <a:lnTo>
                    <a:pt x="8" y="1"/>
                  </a:lnTo>
                  <a:cubicBezTo>
                    <a:pt x="8" y="1"/>
                    <a:pt x="7" y="0"/>
                    <a:pt x="6" y="1"/>
                  </a:cubicBezTo>
                  <a:lnTo>
                    <a:pt x="1" y="4"/>
                  </a:lnTo>
                  <a:cubicBezTo>
                    <a:pt x="0" y="5"/>
                    <a:pt x="0" y="6"/>
                    <a:pt x="0" y="7"/>
                  </a:cubicBezTo>
                  <a:lnTo>
                    <a:pt x="9" y="22"/>
                  </a:lnTo>
                  <a:cubicBezTo>
                    <a:pt x="10" y="23"/>
                    <a:pt x="11" y="23"/>
                    <a:pt x="12" y="22"/>
                  </a:cubicBezTo>
                  <a:lnTo>
                    <a:pt x="17" y="19"/>
                  </a:lnTo>
                  <a:close/>
                </a:path>
              </a:pathLst>
            </a:custGeom>
            <a:solidFill>
              <a:srgbClr val="C0C0C0"/>
            </a:solidFill>
            <a:ln w="6350" cap="rnd">
              <a:solidFill>
                <a:srgbClr val="000000"/>
              </a:solidFill>
              <a:round/>
              <a:headEnd/>
              <a:tailEnd/>
            </a:ln>
          </p:spPr>
          <p:txBody>
            <a:bodyPr/>
            <a:lstStyle/>
            <a:p>
              <a:endParaRPr lang="it-IT"/>
            </a:p>
          </p:txBody>
        </p:sp>
        <p:sp>
          <p:nvSpPr>
            <p:cNvPr id="22280" name="Freeform 391"/>
            <p:cNvSpPr>
              <a:spLocks/>
            </p:cNvSpPr>
            <p:nvPr/>
          </p:nvSpPr>
          <p:spPr bwMode="auto">
            <a:xfrm>
              <a:off x="3116" y="1613"/>
              <a:ext cx="77" cy="59"/>
            </a:xfrm>
            <a:custGeom>
              <a:avLst/>
              <a:gdLst>
                <a:gd name="T0" fmla="*/ 2147483647 w 17"/>
                <a:gd name="T1" fmla="*/ 2147483647 h 12"/>
                <a:gd name="T2" fmla="*/ 2147483647 w 17"/>
                <a:gd name="T3" fmla="*/ 2147483647 h 12"/>
                <a:gd name="T4" fmla="*/ 2147483647 w 17"/>
                <a:gd name="T5" fmla="*/ 0 h 12"/>
                <a:gd name="T6" fmla="*/ 2147483647 w 17"/>
                <a:gd name="T7" fmla="*/ 0 h 12"/>
                <a:gd name="T8" fmla="*/ 0 w 17"/>
                <a:gd name="T9" fmla="*/ 2147483647 h 12"/>
                <a:gd name="T10" fmla="*/ 0 w 17"/>
                <a:gd name="T11" fmla="*/ 2147483647 h 12"/>
                <a:gd name="T12" fmla="*/ 2147483647 w 17"/>
                <a:gd name="T13" fmla="*/ 2147483647 h 12"/>
                <a:gd name="T14" fmla="*/ 2147483647 w 17"/>
                <a:gd name="T15" fmla="*/ 2147483647 h 12"/>
                <a:gd name="T16" fmla="*/ 2147483647 w 17"/>
                <a:gd name="T17" fmla="*/ 2147483647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2"/>
                <a:gd name="T29" fmla="*/ 17 w 17"/>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2">
                  <a:moveTo>
                    <a:pt x="17" y="3"/>
                  </a:moveTo>
                  <a:cubicBezTo>
                    <a:pt x="17" y="3"/>
                    <a:pt x="17" y="2"/>
                    <a:pt x="17" y="2"/>
                  </a:cubicBezTo>
                  <a:lnTo>
                    <a:pt x="16" y="0"/>
                  </a:lnTo>
                  <a:cubicBezTo>
                    <a:pt x="16" y="0"/>
                    <a:pt x="16" y="0"/>
                    <a:pt x="15" y="0"/>
                  </a:cubicBezTo>
                  <a:lnTo>
                    <a:pt x="0" y="9"/>
                  </a:lnTo>
                  <a:cubicBezTo>
                    <a:pt x="0" y="9"/>
                    <a:pt x="0" y="10"/>
                    <a:pt x="0" y="10"/>
                  </a:cubicBezTo>
                  <a:lnTo>
                    <a:pt x="1" y="12"/>
                  </a:lnTo>
                  <a:cubicBezTo>
                    <a:pt x="1" y="12"/>
                    <a:pt x="2" y="12"/>
                    <a:pt x="2" y="12"/>
                  </a:cubicBezTo>
                  <a:lnTo>
                    <a:pt x="17" y="3"/>
                  </a:lnTo>
                  <a:close/>
                </a:path>
              </a:pathLst>
            </a:custGeom>
            <a:solidFill>
              <a:srgbClr val="DDDDDD"/>
            </a:solidFill>
            <a:ln w="6350" cap="rnd">
              <a:solidFill>
                <a:srgbClr val="000000"/>
              </a:solidFill>
              <a:round/>
              <a:headEnd/>
              <a:tailEnd/>
            </a:ln>
          </p:spPr>
          <p:txBody>
            <a:bodyPr/>
            <a:lstStyle/>
            <a:p>
              <a:endParaRPr lang="it-IT"/>
            </a:p>
          </p:txBody>
        </p:sp>
        <p:sp>
          <p:nvSpPr>
            <p:cNvPr id="22281" name="Freeform 392"/>
            <p:cNvSpPr>
              <a:spLocks/>
            </p:cNvSpPr>
            <p:nvPr/>
          </p:nvSpPr>
          <p:spPr bwMode="auto">
            <a:xfrm>
              <a:off x="3079" y="1520"/>
              <a:ext cx="59" cy="74"/>
            </a:xfrm>
            <a:custGeom>
              <a:avLst/>
              <a:gdLst>
                <a:gd name="T0" fmla="*/ 59 w 59"/>
                <a:gd name="T1" fmla="*/ 49 h 74"/>
                <a:gd name="T2" fmla="*/ 18 w 59"/>
                <a:gd name="T3" fmla="*/ 0 h 74"/>
                <a:gd name="T4" fmla="*/ 0 w 59"/>
                <a:gd name="T5" fmla="*/ 15 h 74"/>
                <a:gd name="T6" fmla="*/ 23 w 59"/>
                <a:gd name="T7" fmla="*/ 74 h 74"/>
                <a:gd name="T8" fmla="*/ 59 w 59"/>
                <a:gd name="T9" fmla="*/ 49 h 74"/>
                <a:gd name="T10" fmla="*/ 0 60000 65536"/>
                <a:gd name="T11" fmla="*/ 0 60000 65536"/>
                <a:gd name="T12" fmla="*/ 0 60000 65536"/>
                <a:gd name="T13" fmla="*/ 0 60000 65536"/>
                <a:gd name="T14" fmla="*/ 0 60000 65536"/>
                <a:gd name="T15" fmla="*/ 0 w 59"/>
                <a:gd name="T16" fmla="*/ 0 h 74"/>
                <a:gd name="T17" fmla="*/ 59 w 59"/>
                <a:gd name="T18" fmla="*/ 74 h 74"/>
              </a:gdLst>
              <a:ahLst/>
              <a:cxnLst>
                <a:cxn ang="T10">
                  <a:pos x="T0" y="T1"/>
                </a:cxn>
                <a:cxn ang="T11">
                  <a:pos x="T2" y="T3"/>
                </a:cxn>
                <a:cxn ang="T12">
                  <a:pos x="T4" y="T5"/>
                </a:cxn>
                <a:cxn ang="T13">
                  <a:pos x="T6" y="T7"/>
                </a:cxn>
                <a:cxn ang="T14">
                  <a:pos x="T8" y="T9"/>
                </a:cxn>
              </a:cxnLst>
              <a:rect l="T15" t="T16" r="T17" b="T18"/>
              <a:pathLst>
                <a:path w="59" h="74">
                  <a:moveTo>
                    <a:pt x="59" y="49"/>
                  </a:moveTo>
                  <a:lnTo>
                    <a:pt x="18" y="0"/>
                  </a:lnTo>
                  <a:lnTo>
                    <a:pt x="0" y="15"/>
                  </a:lnTo>
                  <a:lnTo>
                    <a:pt x="23" y="74"/>
                  </a:lnTo>
                  <a:lnTo>
                    <a:pt x="59" y="49"/>
                  </a:lnTo>
                  <a:close/>
                </a:path>
              </a:pathLst>
            </a:custGeom>
            <a:solidFill>
              <a:srgbClr val="B2B2B2"/>
            </a:solidFill>
            <a:ln w="6350" cap="rnd">
              <a:solidFill>
                <a:srgbClr val="000000"/>
              </a:solidFill>
              <a:round/>
              <a:headEnd/>
              <a:tailEnd/>
            </a:ln>
          </p:spPr>
          <p:txBody>
            <a:bodyPr/>
            <a:lstStyle/>
            <a:p>
              <a:endParaRPr lang="it-IT"/>
            </a:p>
          </p:txBody>
        </p:sp>
      </p:grpSp>
      <p:grpSp>
        <p:nvGrpSpPr>
          <p:cNvPr id="21727" name="Group 393"/>
          <p:cNvGrpSpPr>
            <a:grpSpLocks/>
          </p:cNvGrpSpPr>
          <p:nvPr/>
        </p:nvGrpSpPr>
        <p:grpSpPr bwMode="auto">
          <a:xfrm>
            <a:off x="4700588" y="2697163"/>
            <a:ext cx="233363" cy="357188"/>
            <a:chOff x="3335" y="1520"/>
            <a:chExt cx="147" cy="225"/>
          </a:xfrm>
        </p:grpSpPr>
        <p:sp>
          <p:nvSpPr>
            <p:cNvPr id="22270" name="Freeform 394"/>
            <p:cNvSpPr>
              <a:spLocks/>
            </p:cNvSpPr>
            <p:nvPr/>
          </p:nvSpPr>
          <p:spPr bwMode="auto">
            <a:xfrm>
              <a:off x="3408" y="1657"/>
              <a:ext cx="37" cy="34"/>
            </a:xfrm>
            <a:custGeom>
              <a:avLst/>
              <a:gdLst>
                <a:gd name="T0" fmla="*/ 37 w 37"/>
                <a:gd name="T1" fmla="*/ 20 h 34"/>
                <a:gd name="T2" fmla="*/ 28 w 37"/>
                <a:gd name="T3" fmla="*/ 0 h 34"/>
                <a:gd name="T4" fmla="*/ 0 w 37"/>
                <a:gd name="T5" fmla="*/ 15 h 34"/>
                <a:gd name="T6" fmla="*/ 14 w 37"/>
                <a:gd name="T7" fmla="*/ 34 h 34"/>
                <a:gd name="T8" fmla="*/ 37 w 37"/>
                <a:gd name="T9" fmla="*/ 20 h 34"/>
                <a:gd name="T10" fmla="*/ 0 60000 65536"/>
                <a:gd name="T11" fmla="*/ 0 60000 65536"/>
                <a:gd name="T12" fmla="*/ 0 60000 65536"/>
                <a:gd name="T13" fmla="*/ 0 60000 65536"/>
                <a:gd name="T14" fmla="*/ 0 60000 65536"/>
                <a:gd name="T15" fmla="*/ 0 w 37"/>
                <a:gd name="T16" fmla="*/ 0 h 34"/>
                <a:gd name="T17" fmla="*/ 37 w 37"/>
                <a:gd name="T18" fmla="*/ 34 h 34"/>
              </a:gdLst>
              <a:ahLst/>
              <a:cxnLst>
                <a:cxn ang="T10">
                  <a:pos x="T0" y="T1"/>
                </a:cxn>
                <a:cxn ang="T11">
                  <a:pos x="T2" y="T3"/>
                </a:cxn>
                <a:cxn ang="T12">
                  <a:pos x="T4" y="T5"/>
                </a:cxn>
                <a:cxn ang="T13">
                  <a:pos x="T6" y="T7"/>
                </a:cxn>
                <a:cxn ang="T14">
                  <a:pos x="T8" y="T9"/>
                </a:cxn>
              </a:cxnLst>
              <a:rect l="T15" t="T16" r="T17" b="T18"/>
              <a:pathLst>
                <a:path w="37" h="34">
                  <a:moveTo>
                    <a:pt x="37" y="20"/>
                  </a:moveTo>
                  <a:lnTo>
                    <a:pt x="28" y="0"/>
                  </a:lnTo>
                  <a:lnTo>
                    <a:pt x="0" y="15"/>
                  </a:lnTo>
                  <a:lnTo>
                    <a:pt x="14" y="34"/>
                  </a:lnTo>
                  <a:lnTo>
                    <a:pt x="37" y="20"/>
                  </a:lnTo>
                  <a:close/>
                </a:path>
              </a:pathLst>
            </a:custGeom>
            <a:solidFill>
              <a:srgbClr val="808080"/>
            </a:solidFill>
            <a:ln w="6350" cap="rnd">
              <a:solidFill>
                <a:srgbClr val="000000"/>
              </a:solidFill>
              <a:round/>
              <a:headEnd/>
              <a:tailEnd/>
            </a:ln>
          </p:spPr>
          <p:txBody>
            <a:bodyPr/>
            <a:lstStyle/>
            <a:p>
              <a:endParaRPr lang="it-IT"/>
            </a:p>
          </p:txBody>
        </p:sp>
        <p:sp>
          <p:nvSpPr>
            <p:cNvPr id="22271" name="Freeform 395"/>
            <p:cNvSpPr>
              <a:spLocks/>
            </p:cNvSpPr>
            <p:nvPr/>
          </p:nvSpPr>
          <p:spPr bwMode="auto">
            <a:xfrm>
              <a:off x="3399" y="1657"/>
              <a:ext cx="83" cy="88"/>
            </a:xfrm>
            <a:custGeom>
              <a:avLst/>
              <a:gdLst>
                <a:gd name="T0" fmla="*/ 2147483647 w 18"/>
                <a:gd name="T1" fmla="*/ 2147483647 h 18"/>
                <a:gd name="T2" fmla="*/ 2147483647 w 18"/>
                <a:gd name="T3" fmla="*/ 2147483647 h 18"/>
                <a:gd name="T4" fmla="*/ 2147483647 w 18"/>
                <a:gd name="T5" fmla="*/ 2147483647 h 18"/>
                <a:gd name="T6" fmla="*/ 2147483647 w 18"/>
                <a:gd name="T7" fmla="*/ 2147483647 h 18"/>
                <a:gd name="T8" fmla="*/ 2147483647 w 18"/>
                <a:gd name="T9" fmla="*/ 2147483647 h 18"/>
                <a:gd name="T10" fmla="*/ 2147483647 w 18"/>
                <a:gd name="T11" fmla="*/ 2147483647 h 18"/>
                <a:gd name="T12" fmla="*/ 2147483647 w 18"/>
                <a:gd name="T13" fmla="*/ 2147483647 h 18"/>
                <a:gd name="T14" fmla="*/ 2147483647 w 18"/>
                <a:gd name="T15" fmla="*/ 2147483647 h 18"/>
                <a:gd name="T16" fmla="*/ 2147483647 w 18"/>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8"/>
                <a:gd name="T29" fmla="*/ 18 w 18"/>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8">
                  <a:moveTo>
                    <a:pt x="18" y="11"/>
                  </a:moveTo>
                  <a:cubicBezTo>
                    <a:pt x="18" y="11"/>
                    <a:pt x="18" y="10"/>
                    <a:pt x="18" y="10"/>
                  </a:cubicBezTo>
                  <a:lnTo>
                    <a:pt x="13" y="1"/>
                  </a:lnTo>
                  <a:cubicBezTo>
                    <a:pt x="12" y="0"/>
                    <a:pt x="12" y="0"/>
                    <a:pt x="11" y="1"/>
                  </a:cubicBezTo>
                  <a:lnTo>
                    <a:pt x="1" y="7"/>
                  </a:lnTo>
                  <a:cubicBezTo>
                    <a:pt x="1" y="7"/>
                    <a:pt x="0" y="8"/>
                    <a:pt x="1" y="8"/>
                  </a:cubicBezTo>
                  <a:lnTo>
                    <a:pt x="6" y="17"/>
                  </a:lnTo>
                  <a:cubicBezTo>
                    <a:pt x="7" y="18"/>
                    <a:pt x="7" y="18"/>
                    <a:pt x="8" y="17"/>
                  </a:cubicBezTo>
                  <a:lnTo>
                    <a:pt x="18" y="11"/>
                  </a:lnTo>
                  <a:close/>
                </a:path>
              </a:pathLst>
            </a:custGeom>
            <a:solidFill>
              <a:srgbClr val="C0C0C0"/>
            </a:solidFill>
            <a:ln w="6350" cap="rnd">
              <a:solidFill>
                <a:srgbClr val="000000"/>
              </a:solidFill>
              <a:round/>
              <a:headEnd/>
              <a:tailEnd/>
            </a:ln>
          </p:spPr>
          <p:txBody>
            <a:bodyPr/>
            <a:lstStyle/>
            <a:p>
              <a:endParaRPr lang="it-IT"/>
            </a:p>
          </p:txBody>
        </p:sp>
        <p:sp>
          <p:nvSpPr>
            <p:cNvPr id="22272" name="Freeform 396"/>
            <p:cNvSpPr>
              <a:spLocks/>
            </p:cNvSpPr>
            <p:nvPr/>
          </p:nvSpPr>
          <p:spPr bwMode="auto">
            <a:xfrm>
              <a:off x="3413" y="1667"/>
              <a:ext cx="55" cy="68"/>
            </a:xfrm>
            <a:custGeom>
              <a:avLst/>
              <a:gdLst>
                <a:gd name="T0" fmla="*/ 55 w 55"/>
                <a:gd name="T1" fmla="*/ 53 h 68"/>
                <a:gd name="T2" fmla="*/ 27 w 55"/>
                <a:gd name="T3" fmla="*/ 0 h 68"/>
                <a:gd name="T4" fmla="*/ 0 w 55"/>
                <a:gd name="T5" fmla="*/ 14 h 68"/>
                <a:gd name="T6" fmla="*/ 32 w 55"/>
                <a:gd name="T7" fmla="*/ 68 h 68"/>
                <a:gd name="T8" fmla="*/ 55 w 55"/>
                <a:gd name="T9" fmla="*/ 53 h 68"/>
                <a:gd name="T10" fmla="*/ 0 60000 65536"/>
                <a:gd name="T11" fmla="*/ 0 60000 65536"/>
                <a:gd name="T12" fmla="*/ 0 60000 65536"/>
                <a:gd name="T13" fmla="*/ 0 60000 65536"/>
                <a:gd name="T14" fmla="*/ 0 60000 65536"/>
                <a:gd name="T15" fmla="*/ 0 w 55"/>
                <a:gd name="T16" fmla="*/ 0 h 68"/>
                <a:gd name="T17" fmla="*/ 55 w 55"/>
                <a:gd name="T18" fmla="*/ 68 h 68"/>
              </a:gdLst>
              <a:ahLst/>
              <a:cxnLst>
                <a:cxn ang="T10">
                  <a:pos x="T0" y="T1"/>
                </a:cxn>
                <a:cxn ang="T11">
                  <a:pos x="T2" y="T3"/>
                </a:cxn>
                <a:cxn ang="T12">
                  <a:pos x="T4" y="T5"/>
                </a:cxn>
                <a:cxn ang="T13">
                  <a:pos x="T6" y="T7"/>
                </a:cxn>
                <a:cxn ang="T14">
                  <a:pos x="T8" y="T9"/>
                </a:cxn>
              </a:cxnLst>
              <a:rect l="T15" t="T16" r="T17" b="T18"/>
              <a:pathLst>
                <a:path w="55" h="68">
                  <a:moveTo>
                    <a:pt x="55" y="53"/>
                  </a:moveTo>
                  <a:lnTo>
                    <a:pt x="27" y="0"/>
                  </a:lnTo>
                  <a:lnTo>
                    <a:pt x="0" y="14"/>
                  </a:lnTo>
                  <a:lnTo>
                    <a:pt x="32" y="68"/>
                  </a:lnTo>
                  <a:lnTo>
                    <a:pt x="55" y="53"/>
                  </a:lnTo>
                  <a:close/>
                </a:path>
              </a:pathLst>
            </a:custGeom>
            <a:solidFill>
              <a:srgbClr val="DDDDDD"/>
            </a:solidFill>
            <a:ln w="6350" cap="rnd">
              <a:solidFill>
                <a:srgbClr val="000000"/>
              </a:solidFill>
              <a:round/>
              <a:headEnd/>
              <a:tailEnd/>
            </a:ln>
          </p:spPr>
          <p:txBody>
            <a:bodyPr/>
            <a:lstStyle/>
            <a:p>
              <a:endParaRPr lang="it-IT"/>
            </a:p>
          </p:txBody>
        </p:sp>
        <p:sp>
          <p:nvSpPr>
            <p:cNvPr id="22273" name="Freeform 397"/>
            <p:cNvSpPr>
              <a:spLocks/>
            </p:cNvSpPr>
            <p:nvPr/>
          </p:nvSpPr>
          <p:spPr bwMode="auto">
            <a:xfrm>
              <a:off x="3354" y="1564"/>
              <a:ext cx="86" cy="113"/>
            </a:xfrm>
            <a:custGeom>
              <a:avLst/>
              <a:gdLst>
                <a:gd name="T0" fmla="*/ 2147483647 w 19"/>
                <a:gd name="T1" fmla="*/ 2147483647 h 23"/>
                <a:gd name="T2" fmla="*/ 2147483647 w 19"/>
                <a:gd name="T3" fmla="*/ 2147483647 h 23"/>
                <a:gd name="T4" fmla="*/ 2147483647 w 19"/>
                <a:gd name="T5" fmla="*/ 2147483647 h 23"/>
                <a:gd name="T6" fmla="*/ 2147483647 w 19"/>
                <a:gd name="T7" fmla="*/ 2147483647 h 23"/>
                <a:gd name="T8" fmla="*/ 2147483647 w 19"/>
                <a:gd name="T9" fmla="*/ 2147483647 h 23"/>
                <a:gd name="T10" fmla="*/ 2147483647 w 19"/>
                <a:gd name="T11" fmla="*/ 2147483647 h 23"/>
                <a:gd name="T12" fmla="*/ 2147483647 w 19"/>
                <a:gd name="T13" fmla="*/ 2147483647 h 23"/>
                <a:gd name="T14" fmla="*/ 2147483647 w 19"/>
                <a:gd name="T15" fmla="*/ 2147483647 h 23"/>
                <a:gd name="T16" fmla="*/ 2147483647 w 19"/>
                <a:gd name="T17" fmla="*/ 2147483647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23"/>
                <a:gd name="T29" fmla="*/ 19 w 19"/>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23">
                  <a:moveTo>
                    <a:pt x="18" y="19"/>
                  </a:moveTo>
                  <a:cubicBezTo>
                    <a:pt x="19" y="18"/>
                    <a:pt x="19" y="17"/>
                    <a:pt x="18" y="17"/>
                  </a:cubicBezTo>
                  <a:lnTo>
                    <a:pt x="9" y="1"/>
                  </a:lnTo>
                  <a:cubicBezTo>
                    <a:pt x="9" y="1"/>
                    <a:pt x="8" y="0"/>
                    <a:pt x="7" y="1"/>
                  </a:cubicBezTo>
                  <a:lnTo>
                    <a:pt x="1" y="4"/>
                  </a:lnTo>
                  <a:cubicBezTo>
                    <a:pt x="0" y="5"/>
                    <a:pt x="0" y="6"/>
                    <a:pt x="1" y="7"/>
                  </a:cubicBezTo>
                  <a:lnTo>
                    <a:pt x="10" y="22"/>
                  </a:lnTo>
                  <a:cubicBezTo>
                    <a:pt x="11" y="23"/>
                    <a:pt x="12" y="23"/>
                    <a:pt x="12" y="22"/>
                  </a:cubicBezTo>
                  <a:lnTo>
                    <a:pt x="18" y="19"/>
                  </a:lnTo>
                  <a:close/>
                </a:path>
              </a:pathLst>
            </a:custGeom>
            <a:solidFill>
              <a:srgbClr val="C0C0C0"/>
            </a:solidFill>
            <a:ln w="6350" cap="rnd">
              <a:solidFill>
                <a:srgbClr val="000000"/>
              </a:solidFill>
              <a:round/>
              <a:headEnd/>
              <a:tailEnd/>
            </a:ln>
          </p:spPr>
          <p:txBody>
            <a:bodyPr/>
            <a:lstStyle/>
            <a:p>
              <a:endParaRPr lang="it-IT"/>
            </a:p>
          </p:txBody>
        </p:sp>
        <p:sp>
          <p:nvSpPr>
            <p:cNvPr id="22274" name="Freeform 398"/>
            <p:cNvSpPr>
              <a:spLocks/>
            </p:cNvSpPr>
            <p:nvPr/>
          </p:nvSpPr>
          <p:spPr bwMode="auto">
            <a:xfrm>
              <a:off x="3372" y="1613"/>
              <a:ext cx="78" cy="59"/>
            </a:xfrm>
            <a:custGeom>
              <a:avLst/>
              <a:gdLst>
                <a:gd name="T0" fmla="*/ 2147483647 w 17"/>
                <a:gd name="T1" fmla="*/ 2147483647 h 12"/>
                <a:gd name="T2" fmla="*/ 2147483647 w 17"/>
                <a:gd name="T3" fmla="*/ 2147483647 h 12"/>
                <a:gd name="T4" fmla="*/ 2147483647 w 17"/>
                <a:gd name="T5" fmla="*/ 0 h 12"/>
                <a:gd name="T6" fmla="*/ 2147483647 w 17"/>
                <a:gd name="T7" fmla="*/ 0 h 12"/>
                <a:gd name="T8" fmla="*/ 0 w 17"/>
                <a:gd name="T9" fmla="*/ 2147483647 h 12"/>
                <a:gd name="T10" fmla="*/ 0 w 17"/>
                <a:gd name="T11" fmla="*/ 2147483647 h 12"/>
                <a:gd name="T12" fmla="*/ 2147483647 w 17"/>
                <a:gd name="T13" fmla="*/ 2147483647 h 12"/>
                <a:gd name="T14" fmla="*/ 2147483647 w 17"/>
                <a:gd name="T15" fmla="*/ 2147483647 h 12"/>
                <a:gd name="T16" fmla="*/ 2147483647 w 17"/>
                <a:gd name="T17" fmla="*/ 2147483647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2"/>
                <a:gd name="T29" fmla="*/ 17 w 17"/>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2">
                  <a:moveTo>
                    <a:pt x="17" y="3"/>
                  </a:moveTo>
                  <a:cubicBezTo>
                    <a:pt x="17" y="3"/>
                    <a:pt x="17" y="2"/>
                    <a:pt x="17" y="2"/>
                  </a:cubicBezTo>
                  <a:lnTo>
                    <a:pt x="16" y="0"/>
                  </a:lnTo>
                  <a:cubicBezTo>
                    <a:pt x="15" y="0"/>
                    <a:pt x="15" y="0"/>
                    <a:pt x="15" y="0"/>
                  </a:cubicBezTo>
                  <a:lnTo>
                    <a:pt x="0" y="9"/>
                  </a:lnTo>
                  <a:cubicBezTo>
                    <a:pt x="0" y="9"/>
                    <a:pt x="0" y="10"/>
                    <a:pt x="0" y="10"/>
                  </a:cubicBezTo>
                  <a:lnTo>
                    <a:pt x="1" y="12"/>
                  </a:lnTo>
                  <a:cubicBezTo>
                    <a:pt x="1" y="12"/>
                    <a:pt x="1" y="12"/>
                    <a:pt x="1" y="12"/>
                  </a:cubicBezTo>
                  <a:lnTo>
                    <a:pt x="17" y="3"/>
                  </a:lnTo>
                  <a:close/>
                </a:path>
              </a:pathLst>
            </a:custGeom>
            <a:solidFill>
              <a:srgbClr val="DDDDDD"/>
            </a:solidFill>
            <a:ln w="6350" cap="rnd">
              <a:solidFill>
                <a:srgbClr val="000000"/>
              </a:solidFill>
              <a:round/>
              <a:headEnd/>
              <a:tailEnd/>
            </a:ln>
          </p:spPr>
          <p:txBody>
            <a:bodyPr/>
            <a:lstStyle/>
            <a:p>
              <a:endParaRPr lang="it-IT"/>
            </a:p>
          </p:txBody>
        </p:sp>
        <p:sp>
          <p:nvSpPr>
            <p:cNvPr id="22275" name="Freeform 399"/>
            <p:cNvSpPr>
              <a:spLocks/>
            </p:cNvSpPr>
            <p:nvPr/>
          </p:nvSpPr>
          <p:spPr bwMode="auto">
            <a:xfrm>
              <a:off x="3335" y="1520"/>
              <a:ext cx="60" cy="74"/>
            </a:xfrm>
            <a:custGeom>
              <a:avLst/>
              <a:gdLst>
                <a:gd name="T0" fmla="*/ 60 w 60"/>
                <a:gd name="T1" fmla="*/ 49 h 74"/>
                <a:gd name="T2" fmla="*/ 19 w 60"/>
                <a:gd name="T3" fmla="*/ 0 h 74"/>
                <a:gd name="T4" fmla="*/ 0 w 60"/>
                <a:gd name="T5" fmla="*/ 15 h 74"/>
                <a:gd name="T6" fmla="*/ 19 w 60"/>
                <a:gd name="T7" fmla="*/ 74 h 74"/>
                <a:gd name="T8" fmla="*/ 60 w 60"/>
                <a:gd name="T9" fmla="*/ 49 h 74"/>
                <a:gd name="T10" fmla="*/ 0 60000 65536"/>
                <a:gd name="T11" fmla="*/ 0 60000 65536"/>
                <a:gd name="T12" fmla="*/ 0 60000 65536"/>
                <a:gd name="T13" fmla="*/ 0 60000 65536"/>
                <a:gd name="T14" fmla="*/ 0 60000 65536"/>
                <a:gd name="T15" fmla="*/ 0 w 60"/>
                <a:gd name="T16" fmla="*/ 0 h 74"/>
                <a:gd name="T17" fmla="*/ 60 w 60"/>
                <a:gd name="T18" fmla="*/ 74 h 74"/>
              </a:gdLst>
              <a:ahLst/>
              <a:cxnLst>
                <a:cxn ang="T10">
                  <a:pos x="T0" y="T1"/>
                </a:cxn>
                <a:cxn ang="T11">
                  <a:pos x="T2" y="T3"/>
                </a:cxn>
                <a:cxn ang="T12">
                  <a:pos x="T4" y="T5"/>
                </a:cxn>
                <a:cxn ang="T13">
                  <a:pos x="T6" y="T7"/>
                </a:cxn>
                <a:cxn ang="T14">
                  <a:pos x="T8" y="T9"/>
                </a:cxn>
              </a:cxnLst>
              <a:rect l="T15" t="T16" r="T17" b="T18"/>
              <a:pathLst>
                <a:path w="60" h="74">
                  <a:moveTo>
                    <a:pt x="60" y="49"/>
                  </a:moveTo>
                  <a:lnTo>
                    <a:pt x="19" y="0"/>
                  </a:lnTo>
                  <a:lnTo>
                    <a:pt x="0" y="15"/>
                  </a:lnTo>
                  <a:lnTo>
                    <a:pt x="19" y="74"/>
                  </a:lnTo>
                  <a:lnTo>
                    <a:pt x="60" y="49"/>
                  </a:lnTo>
                  <a:close/>
                </a:path>
              </a:pathLst>
            </a:custGeom>
            <a:solidFill>
              <a:srgbClr val="B2B2B2"/>
            </a:solidFill>
            <a:ln w="6350" cap="rnd">
              <a:solidFill>
                <a:srgbClr val="000000"/>
              </a:solidFill>
              <a:round/>
              <a:headEnd/>
              <a:tailEnd/>
            </a:ln>
          </p:spPr>
          <p:txBody>
            <a:bodyPr/>
            <a:lstStyle/>
            <a:p>
              <a:endParaRPr lang="it-IT"/>
            </a:p>
          </p:txBody>
        </p:sp>
      </p:grpSp>
      <p:grpSp>
        <p:nvGrpSpPr>
          <p:cNvPr id="21728" name="Group 400"/>
          <p:cNvGrpSpPr>
            <a:grpSpLocks/>
          </p:cNvGrpSpPr>
          <p:nvPr/>
        </p:nvGrpSpPr>
        <p:grpSpPr bwMode="auto">
          <a:xfrm>
            <a:off x="5108575" y="2697163"/>
            <a:ext cx="239713" cy="357188"/>
            <a:chOff x="3592" y="1520"/>
            <a:chExt cx="151" cy="225"/>
          </a:xfrm>
        </p:grpSpPr>
        <p:sp>
          <p:nvSpPr>
            <p:cNvPr id="22264" name="Freeform 401"/>
            <p:cNvSpPr>
              <a:spLocks/>
            </p:cNvSpPr>
            <p:nvPr/>
          </p:nvSpPr>
          <p:spPr bwMode="auto">
            <a:xfrm>
              <a:off x="3669" y="1657"/>
              <a:ext cx="37" cy="34"/>
            </a:xfrm>
            <a:custGeom>
              <a:avLst/>
              <a:gdLst>
                <a:gd name="T0" fmla="*/ 37 w 37"/>
                <a:gd name="T1" fmla="*/ 20 h 34"/>
                <a:gd name="T2" fmla="*/ 23 w 37"/>
                <a:gd name="T3" fmla="*/ 0 h 34"/>
                <a:gd name="T4" fmla="*/ 0 w 37"/>
                <a:gd name="T5" fmla="*/ 15 h 34"/>
                <a:gd name="T6" fmla="*/ 9 w 37"/>
                <a:gd name="T7" fmla="*/ 34 h 34"/>
                <a:gd name="T8" fmla="*/ 37 w 37"/>
                <a:gd name="T9" fmla="*/ 20 h 34"/>
                <a:gd name="T10" fmla="*/ 0 60000 65536"/>
                <a:gd name="T11" fmla="*/ 0 60000 65536"/>
                <a:gd name="T12" fmla="*/ 0 60000 65536"/>
                <a:gd name="T13" fmla="*/ 0 60000 65536"/>
                <a:gd name="T14" fmla="*/ 0 60000 65536"/>
                <a:gd name="T15" fmla="*/ 0 w 37"/>
                <a:gd name="T16" fmla="*/ 0 h 34"/>
                <a:gd name="T17" fmla="*/ 37 w 37"/>
                <a:gd name="T18" fmla="*/ 34 h 34"/>
              </a:gdLst>
              <a:ahLst/>
              <a:cxnLst>
                <a:cxn ang="T10">
                  <a:pos x="T0" y="T1"/>
                </a:cxn>
                <a:cxn ang="T11">
                  <a:pos x="T2" y="T3"/>
                </a:cxn>
                <a:cxn ang="T12">
                  <a:pos x="T4" y="T5"/>
                </a:cxn>
                <a:cxn ang="T13">
                  <a:pos x="T6" y="T7"/>
                </a:cxn>
                <a:cxn ang="T14">
                  <a:pos x="T8" y="T9"/>
                </a:cxn>
              </a:cxnLst>
              <a:rect l="T15" t="T16" r="T17" b="T18"/>
              <a:pathLst>
                <a:path w="37" h="34">
                  <a:moveTo>
                    <a:pt x="37" y="20"/>
                  </a:moveTo>
                  <a:lnTo>
                    <a:pt x="23" y="0"/>
                  </a:lnTo>
                  <a:lnTo>
                    <a:pt x="0" y="15"/>
                  </a:lnTo>
                  <a:lnTo>
                    <a:pt x="9" y="34"/>
                  </a:lnTo>
                  <a:lnTo>
                    <a:pt x="37" y="20"/>
                  </a:lnTo>
                  <a:close/>
                </a:path>
              </a:pathLst>
            </a:custGeom>
            <a:solidFill>
              <a:srgbClr val="808080"/>
            </a:solidFill>
            <a:ln w="6350" cap="rnd">
              <a:solidFill>
                <a:srgbClr val="000000"/>
              </a:solidFill>
              <a:round/>
              <a:headEnd/>
              <a:tailEnd/>
            </a:ln>
          </p:spPr>
          <p:txBody>
            <a:bodyPr/>
            <a:lstStyle/>
            <a:p>
              <a:endParaRPr lang="it-IT"/>
            </a:p>
          </p:txBody>
        </p:sp>
        <p:sp>
          <p:nvSpPr>
            <p:cNvPr id="22265" name="Freeform 402"/>
            <p:cNvSpPr>
              <a:spLocks/>
            </p:cNvSpPr>
            <p:nvPr/>
          </p:nvSpPr>
          <p:spPr bwMode="auto">
            <a:xfrm>
              <a:off x="3660" y="1657"/>
              <a:ext cx="83" cy="88"/>
            </a:xfrm>
            <a:custGeom>
              <a:avLst/>
              <a:gdLst>
                <a:gd name="T0" fmla="*/ 2147483647 w 18"/>
                <a:gd name="T1" fmla="*/ 2147483647 h 18"/>
                <a:gd name="T2" fmla="*/ 2147483647 w 18"/>
                <a:gd name="T3" fmla="*/ 2147483647 h 18"/>
                <a:gd name="T4" fmla="*/ 2147483647 w 18"/>
                <a:gd name="T5" fmla="*/ 2147483647 h 18"/>
                <a:gd name="T6" fmla="*/ 2147483647 w 18"/>
                <a:gd name="T7" fmla="*/ 2147483647 h 18"/>
                <a:gd name="T8" fmla="*/ 0 w 18"/>
                <a:gd name="T9" fmla="*/ 2147483647 h 18"/>
                <a:gd name="T10" fmla="*/ 0 w 18"/>
                <a:gd name="T11" fmla="*/ 2147483647 h 18"/>
                <a:gd name="T12" fmla="*/ 2147483647 w 18"/>
                <a:gd name="T13" fmla="*/ 2147483647 h 18"/>
                <a:gd name="T14" fmla="*/ 2147483647 w 18"/>
                <a:gd name="T15" fmla="*/ 2147483647 h 18"/>
                <a:gd name="T16" fmla="*/ 2147483647 w 18"/>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8"/>
                <a:gd name="T29" fmla="*/ 18 w 18"/>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8">
                  <a:moveTo>
                    <a:pt x="17" y="11"/>
                  </a:moveTo>
                  <a:cubicBezTo>
                    <a:pt x="18" y="11"/>
                    <a:pt x="18" y="10"/>
                    <a:pt x="17" y="10"/>
                  </a:cubicBezTo>
                  <a:lnTo>
                    <a:pt x="12" y="1"/>
                  </a:lnTo>
                  <a:cubicBezTo>
                    <a:pt x="12" y="0"/>
                    <a:pt x="11" y="0"/>
                    <a:pt x="10" y="1"/>
                  </a:cubicBezTo>
                  <a:lnTo>
                    <a:pt x="0" y="7"/>
                  </a:lnTo>
                  <a:cubicBezTo>
                    <a:pt x="0" y="7"/>
                    <a:pt x="0" y="8"/>
                    <a:pt x="0" y="8"/>
                  </a:cubicBezTo>
                  <a:lnTo>
                    <a:pt x="6" y="17"/>
                  </a:lnTo>
                  <a:cubicBezTo>
                    <a:pt x="6" y="18"/>
                    <a:pt x="7" y="18"/>
                    <a:pt x="7" y="17"/>
                  </a:cubicBezTo>
                  <a:lnTo>
                    <a:pt x="17" y="11"/>
                  </a:lnTo>
                  <a:close/>
                </a:path>
              </a:pathLst>
            </a:custGeom>
            <a:solidFill>
              <a:srgbClr val="C0C0C0"/>
            </a:solidFill>
            <a:ln w="6350" cap="rnd">
              <a:solidFill>
                <a:srgbClr val="000000"/>
              </a:solidFill>
              <a:round/>
              <a:headEnd/>
              <a:tailEnd/>
            </a:ln>
          </p:spPr>
          <p:txBody>
            <a:bodyPr/>
            <a:lstStyle/>
            <a:p>
              <a:endParaRPr lang="it-IT"/>
            </a:p>
          </p:txBody>
        </p:sp>
        <p:sp>
          <p:nvSpPr>
            <p:cNvPr id="22266" name="Freeform 403"/>
            <p:cNvSpPr>
              <a:spLocks/>
            </p:cNvSpPr>
            <p:nvPr/>
          </p:nvSpPr>
          <p:spPr bwMode="auto">
            <a:xfrm>
              <a:off x="3674" y="1667"/>
              <a:ext cx="55" cy="68"/>
            </a:xfrm>
            <a:custGeom>
              <a:avLst/>
              <a:gdLst>
                <a:gd name="T0" fmla="*/ 55 w 55"/>
                <a:gd name="T1" fmla="*/ 53 h 68"/>
                <a:gd name="T2" fmla="*/ 23 w 55"/>
                <a:gd name="T3" fmla="*/ 0 h 68"/>
                <a:gd name="T4" fmla="*/ 0 w 55"/>
                <a:gd name="T5" fmla="*/ 14 h 68"/>
                <a:gd name="T6" fmla="*/ 27 w 55"/>
                <a:gd name="T7" fmla="*/ 68 h 68"/>
                <a:gd name="T8" fmla="*/ 55 w 55"/>
                <a:gd name="T9" fmla="*/ 53 h 68"/>
                <a:gd name="T10" fmla="*/ 0 60000 65536"/>
                <a:gd name="T11" fmla="*/ 0 60000 65536"/>
                <a:gd name="T12" fmla="*/ 0 60000 65536"/>
                <a:gd name="T13" fmla="*/ 0 60000 65536"/>
                <a:gd name="T14" fmla="*/ 0 60000 65536"/>
                <a:gd name="T15" fmla="*/ 0 w 55"/>
                <a:gd name="T16" fmla="*/ 0 h 68"/>
                <a:gd name="T17" fmla="*/ 55 w 55"/>
                <a:gd name="T18" fmla="*/ 68 h 68"/>
              </a:gdLst>
              <a:ahLst/>
              <a:cxnLst>
                <a:cxn ang="T10">
                  <a:pos x="T0" y="T1"/>
                </a:cxn>
                <a:cxn ang="T11">
                  <a:pos x="T2" y="T3"/>
                </a:cxn>
                <a:cxn ang="T12">
                  <a:pos x="T4" y="T5"/>
                </a:cxn>
                <a:cxn ang="T13">
                  <a:pos x="T6" y="T7"/>
                </a:cxn>
                <a:cxn ang="T14">
                  <a:pos x="T8" y="T9"/>
                </a:cxn>
              </a:cxnLst>
              <a:rect l="T15" t="T16" r="T17" b="T18"/>
              <a:pathLst>
                <a:path w="55" h="68">
                  <a:moveTo>
                    <a:pt x="55" y="53"/>
                  </a:moveTo>
                  <a:lnTo>
                    <a:pt x="23" y="0"/>
                  </a:lnTo>
                  <a:lnTo>
                    <a:pt x="0" y="14"/>
                  </a:lnTo>
                  <a:lnTo>
                    <a:pt x="27" y="68"/>
                  </a:lnTo>
                  <a:lnTo>
                    <a:pt x="55" y="53"/>
                  </a:lnTo>
                  <a:close/>
                </a:path>
              </a:pathLst>
            </a:custGeom>
            <a:solidFill>
              <a:srgbClr val="DDDDDD"/>
            </a:solidFill>
            <a:ln w="6350" cap="rnd">
              <a:solidFill>
                <a:srgbClr val="000000"/>
              </a:solidFill>
              <a:round/>
              <a:headEnd/>
              <a:tailEnd/>
            </a:ln>
          </p:spPr>
          <p:txBody>
            <a:bodyPr/>
            <a:lstStyle/>
            <a:p>
              <a:endParaRPr lang="it-IT"/>
            </a:p>
          </p:txBody>
        </p:sp>
        <p:sp>
          <p:nvSpPr>
            <p:cNvPr id="22267" name="Freeform 404"/>
            <p:cNvSpPr>
              <a:spLocks/>
            </p:cNvSpPr>
            <p:nvPr/>
          </p:nvSpPr>
          <p:spPr bwMode="auto">
            <a:xfrm>
              <a:off x="3614" y="1564"/>
              <a:ext cx="83" cy="113"/>
            </a:xfrm>
            <a:custGeom>
              <a:avLst/>
              <a:gdLst>
                <a:gd name="T0" fmla="*/ 2147483647 w 18"/>
                <a:gd name="T1" fmla="*/ 2147483647 h 23"/>
                <a:gd name="T2" fmla="*/ 2147483647 w 18"/>
                <a:gd name="T3" fmla="*/ 2147483647 h 23"/>
                <a:gd name="T4" fmla="*/ 2147483647 w 18"/>
                <a:gd name="T5" fmla="*/ 2147483647 h 23"/>
                <a:gd name="T6" fmla="*/ 2147483647 w 18"/>
                <a:gd name="T7" fmla="*/ 2147483647 h 23"/>
                <a:gd name="T8" fmla="*/ 2147483647 w 18"/>
                <a:gd name="T9" fmla="*/ 2147483647 h 23"/>
                <a:gd name="T10" fmla="*/ 0 w 18"/>
                <a:gd name="T11" fmla="*/ 2147483647 h 23"/>
                <a:gd name="T12" fmla="*/ 2147483647 w 18"/>
                <a:gd name="T13" fmla="*/ 2147483647 h 23"/>
                <a:gd name="T14" fmla="*/ 2147483647 w 18"/>
                <a:gd name="T15" fmla="*/ 2147483647 h 23"/>
                <a:gd name="T16" fmla="*/ 2147483647 w 18"/>
                <a:gd name="T17" fmla="*/ 2147483647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23"/>
                <a:gd name="T29" fmla="*/ 18 w 18"/>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23">
                  <a:moveTo>
                    <a:pt x="17" y="19"/>
                  </a:moveTo>
                  <a:cubicBezTo>
                    <a:pt x="18" y="18"/>
                    <a:pt x="18" y="17"/>
                    <a:pt x="18" y="17"/>
                  </a:cubicBezTo>
                  <a:lnTo>
                    <a:pt x="8" y="1"/>
                  </a:lnTo>
                  <a:cubicBezTo>
                    <a:pt x="8" y="1"/>
                    <a:pt x="7" y="0"/>
                    <a:pt x="6" y="1"/>
                  </a:cubicBezTo>
                  <a:lnTo>
                    <a:pt x="1" y="4"/>
                  </a:lnTo>
                  <a:cubicBezTo>
                    <a:pt x="0" y="5"/>
                    <a:pt x="0" y="6"/>
                    <a:pt x="0" y="7"/>
                  </a:cubicBezTo>
                  <a:lnTo>
                    <a:pt x="9" y="22"/>
                  </a:lnTo>
                  <a:cubicBezTo>
                    <a:pt x="10" y="23"/>
                    <a:pt x="11" y="23"/>
                    <a:pt x="12" y="22"/>
                  </a:cubicBezTo>
                  <a:lnTo>
                    <a:pt x="17" y="19"/>
                  </a:lnTo>
                  <a:close/>
                </a:path>
              </a:pathLst>
            </a:custGeom>
            <a:solidFill>
              <a:srgbClr val="C0C0C0"/>
            </a:solidFill>
            <a:ln w="6350" cap="rnd">
              <a:solidFill>
                <a:srgbClr val="000000"/>
              </a:solidFill>
              <a:round/>
              <a:headEnd/>
              <a:tailEnd/>
            </a:ln>
          </p:spPr>
          <p:txBody>
            <a:bodyPr/>
            <a:lstStyle/>
            <a:p>
              <a:endParaRPr lang="it-IT"/>
            </a:p>
          </p:txBody>
        </p:sp>
        <p:sp>
          <p:nvSpPr>
            <p:cNvPr id="22268" name="Freeform 405"/>
            <p:cNvSpPr>
              <a:spLocks/>
            </p:cNvSpPr>
            <p:nvPr/>
          </p:nvSpPr>
          <p:spPr bwMode="auto">
            <a:xfrm>
              <a:off x="3628" y="1613"/>
              <a:ext cx="78" cy="59"/>
            </a:xfrm>
            <a:custGeom>
              <a:avLst/>
              <a:gdLst>
                <a:gd name="T0" fmla="*/ 2147483647 w 17"/>
                <a:gd name="T1" fmla="*/ 2147483647 h 12"/>
                <a:gd name="T2" fmla="*/ 2147483647 w 17"/>
                <a:gd name="T3" fmla="*/ 2147483647 h 12"/>
                <a:gd name="T4" fmla="*/ 2147483647 w 17"/>
                <a:gd name="T5" fmla="*/ 0 h 12"/>
                <a:gd name="T6" fmla="*/ 2147483647 w 17"/>
                <a:gd name="T7" fmla="*/ 0 h 12"/>
                <a:gd name="T8" fmla="*/ 0 w 17"/>
                <a:gd name="T9" fmla="*/ 2147483647 h 12"/>
                <a:gd name="T10" fmla="*/ 0 w 17"/>
                <a:gd name="T11" fmla="*/ 2147483647 h 12"/>
                <a:gd name="T12" fmla="*/ 2147483647 w 17"/>
                <a:gd name="T13" fmla="*/ 2147483647 h 12"/>
                <a:gd name="T14" fmla="*/ 2147483647 w 17"/>
                <a:gd name="T15" fmla="*/ 2147483647 h 12"/>
                <a:gd name="T16" fmla="*/ 2147483647 w 17"/>
                <a:gd name="T17" fmla="*/ 2147483647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2"/>
                <a:gd name="T29" fmla="*/ 17 w 17"/>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2">
                  <a:moveTo>
                    <a:pt x="17" y="3"/>
                  </a:moveTo>
                  <a:cubicBezTo>
                    <a:pt x="17" y="3"/>
                    <a:pt x="17" y="2"/>
                    <a:pt x="17" y="2"/>
                  </a:cubicBezTo>
                  <a:lnTo>
                    <a:pt x="16" y="0"/>
                  </a:lnTo>
                  <a:cubicBezTo>
                    <a:pt x="16" y="0"/>
                    <a:pt x="16" y="0"/>
                    <a:pt x="15" y="0"/>
                  </a:cubicBezTo>
                  <a:lnTo>
                    <a:pt x="0" y="9"/>
                  </a:lnTo>
                  <a:cubicBezTo>
                    <a:pt x="0" y="9"/>
                    <a:pt x="0" y="10"/>
                    <a:pt x="0" y="10"/>
                  </a:cubicBezTo>
                  <a:lnTo>
                    <a:pt x="1" y="12"/>
                  </a:lnTo>
                  <a:cubicBezTo>
                    <a:pt x="1" y="12"/>
                    <a:pt x="2" y="12"/>
                    <a:pt x="2" y="12"/>
                  </a:cubicBezTo>
                  <a:lnTo>
                    <a:pt x="17" y="3"/>
                  </a:lnTo>
                  <a:close/>
                </a:path>
              </a:pathLst>
            </a:custGeom>
            <a:solidFill>
              <a:srgbClr val="DDDDDD"/>
            </a:solidFill>
            <a:ln w="6350" cap="rnd">
              <a:solidFill>
                <a:srgbClr val="000000"/>
              </a:solidFill>
              <a:round/>
              <a:headEnd/>
              <a:tailEnd/>
            </a:ln>
          </p:spPr>
          <p:txBody>
            <a:bodyPr/>
            <a:lstStyle/>
            <a:p>
              <a:endParaRPr lang="it-IT"/>
            </a:p>
          </p:txBody>
        </p:sp>
        <p:sp>
          <p:nvSpPr>
            <p:cNvPr id="22269" name="Freeform 406"/>
            <p:cNvSpPr>
              <a:spLocks/>
            </p:cNvSpPr>
            <p:nvPr/>
          </p:nvSpPr>
          <p:spPr bwMode="auto">
            <a:xfrm>
              <a:off x="3592" y="1520"/>
              <a:ext cx="59" cy="74"/>
            </a:xfrm>
            <a:custGeom>
              <a:avLst/>
              <a:gdLst>
                <a:gd name="T0" fmla="*/ 59 w 59"/>
                <a:gd name="T1" fmla="*/ 49 h 74"/>
                <a:gd name="T2" fmla="*/ 18 w 59"/>
                <a:gd name="T3" fmla="*/ 0 h 74"/>
                <a:gd name="T4" fmla="*/ 0 w 59"/>
                <a:gd name="T5" fmla="*/ 15 h 74"/>
                <a:gd name="T6" fmla="*/ 22 w 59"/>
                <a:gd name="T7" fmla="*/ 74 h 74"/>
                <a:gd name="T8" fmla="*/ 59 w 59"/>
                <a:gd name="T9" fmla="*/ 49 h 74"/>
                <a:gd name="T10" fmla="*/ 0 60000 65536"/>
                <a:gd name="T11" fmla="*/ 0 60000 65536"/>
                <a:gd name="T12" fmla="*/ 0 60000 65536"/>
                <a:gd name="T13" fmla="*/ 0 60000 65536"/>
                <a:gd name="T14" fmla="*/ 0 60000 65536"/>
                <a:gd name="T15" fmla="*/ 0 w 59"/>
                <a:gd name="T16" fmla="*/ 0 h 74"/>
                <a:gd name="T17" fmla="*/ 59 w 59"/>
                <a:gd name="T18" fmla="*/ 74 h 74"/>
              </a:gdLst>
              <a:ahLst/>
              <a:cxnLst>
                <a:cxn ang="T10">
                  <a:pos x="T0" y="T1"/>
                </a:cxn>
                <a:cxn ang="T11">
                  <a:pos x="T2" y="T3"/>
                </a:cxn>
                <a:cxn ang="T12">
                  <a:pos x="T4" y="T5"/>
                </a:cxn>
                <a:cxn ang="T13">
                  <a:pos x="T6" y="T7"/>
                </a:cxn>
                <a:cxn ang="T14">
                  <a:pos x="T8" y="T9"/>
                </a:cxn>
              </a:cxnLst>
              <a:rect l="T15" t="T16" r="T17" b="T18"/>
              <a:pathLst>
                <a:path w="59" h="74">
                  <a:moveTo>
                    <a:pt x="59" y="49"/>
                  </a:moveTo>
                  <a:lnTo>
                    <a:pt x="18" y="0"/>
                  </a:lnTo>
                  <a:lnTo>
                    <a:pt x="0" y="15"/>
                  </a:lnTo>
                  <a:lnTo>
                    <a:pt x="22" y="74"/>
                  </a:lnTo>
                  <a:lnTo>
                    <a:pt x="59" y="49"/>
                  </a:lnTo>
                  <a:close/>
                </a:path>
              </a:pathLst>
            </a:custGeom>
            <a:solidFill>
              <a:srgbClr val="B2B2B2"/>
            </a:solidFill>
            <a:ln w="6350" cap="rnd">
              <a:solidFill>
                <a:srgbClr val="000000"/>
              </a:solidFill>
              <a:round/>
              <a:headEnd/>
              <a:tailEnd/>
            </a:ln>
          </p:spPr>
          <p:txBody>
            <a:bodyPr/>
            <a:lstStyle/>
            <a:p>
              <a:endParaRPr lang="it-IT"/>
            </a:p>
          </p:txBody>
        </p:sp>
      </p:grpSp>
      <p:grpSp>
        <p:nvGrpSpPr>
          <p:cNvPr id="21729" name="Group 407"/>
          <p:cNvGrpSpPr>
            <a:grpSpLocks/>
          </p:cNvGrpSpPr>
          <p:nvPr/>
        </p:nvGrpSpPr>
        <p:grpSpPr bwMode="auto">
          <a:xfrm>
            <a:off x="5514975" y="2697163"/>
            <a:ext cx="239713" cy="357188"/>
            <a:chOff x="3848" y="1520"/>
            <a:chExt cx="151" cy="225"/>
          </a:xfrm>
        </p:grpSpPr>
        <p:sp>
          <p:nvSpPr>
            <p:cNvPr id="22258" name="Freeform 408"/>
            <p:cNvSpPr>
              <a:spLocks/>
            </p:cNvSpPr>
            <p:nvPr/>
          </p:nvSpPr>
          <p:spPr bwMode="auto">
            <a:xfrm>
              <a:off x="3926" y="1657"/>
              <a:ext cx="36" cy="34"/>
            </a:xfrm>
            <a:custGeom>
              <a:avLst/>
              <a:gdLst>
                <a:gd name="T0" fmla="*/ 36 w 36"/>
                <a:gd name="T1" fmla="*/ 20 h 34"/>
                <a:gd name="T2" fmla="*/ 23 w 36"/>
                <a:gd name="T3" fmla="*/ 0 h 34"/>
                <a:gd name="T4" fmla="*/ 0 w 36"/>
                <a:gd name="T5" fmla="*/ 15 h 34"/>
                <a:gd name="T6" fmla="*/ 9 w 36"/>
                <a:gd name="T7" fmla="*/ 34 h 34"/>
                <a:gd name="T8" fmla="*/ 36 w 36"/>
                <a:gd name="T9" fmla="*/ 20 h 34"/>
                <a:gd name="T10" fmla="*/ 0 60000 65536"/>
                <a:gd name="T11" fmla="*/ 0 60000 65536"/>
                <a:gd name="T12" fmla="*/ 0 60000 65536"/>
                <a:gd name="T13" fmla="*/ 0 60000 65536"/>
                <a:gd name="T14" fmla="*/ 0 60000 65536"/>
                <a:gd name="T15" fmla="*/ 0 w 36"/>
                <a:gd name="T16" fmla="*/ 0 h 34"/>
                <a:gd name="T17" fmla="*/ 36 w 36"/>
                <a:gd name="T18" fmla="*/ 34 h 34"/>
              </a:gdLst>
              <a:ahLst/>
              <a:cxnLst>
                <a:cxn ang="T10">
                  <a:pos x="T0" y="T1"/>
                </a:cxn>
                <a:cxn ang="T11">
                  <a:pos x="T2" y="T3"/>
                </a:cxn>
                <a:cxn ang="T12">
                  <a:pos x="T4" y="T5"/>
                </a:cxn>
                <a:cxn ang="T13">
                  <a:pos x="T6" y="T7"/>
                </a:cxn>
                <a:cxn ang="T14">
                  <a:pos x="T8" y="T9"/>
                </a:cxn>
              </a:cxnLst>
              <a:rect l="T15" t="T16" r="T17" b="T18"/>
              <a:pathLst>
                <a:path w="36" h="34">
                  <a:moveTo>
                    <a:pt x="36" y="20"/>
                  </a:moveTo>
                  <a:lnTo>
                    <a:pt x="23" y="0"/>
                  </a:lnTo>
                  <a:lnTo>
                    <a:pt x="0" y="15"/>
                  </a:lnTo>
                  <a:lnTo>
                    <a:pt x="9" y="34"/>
                  </a:lnTo>
                  <a:lnTo>
                    <a:pt x="36" y="20"/>
                  </a:lnTo>
                  <a:close/>
                </a:path>
              </a:pathLst>
            </a:custGeom>
            <a:solidFill>
              <a:srgbClr val="808080"/>
            </a:solidFill>
            <a:ln w="6350" cap="rnd">
              <a:solidFill>
                <a:srgbClr val="000000"/>
              </a:solidFill>
              <a:round/>
              <a:headEnd/>
              <a:tailEnd/>
            </a:ln>
          </p:spPr>
          <p:txBody>
            <a:bodyPr/>
            <a:lstStyle/>
            <a:p>
              <a:endParaRPr lang="it-IT"/>
            </a:p>
          </p:txBody>
        </p:sp>
        <p:sp>
          <p:nvSpPr>
            <p:cNvPr id="22259" name="Freeform 409"/>
            <p:cNvSpPr>
              <a:spLocks/>
            </p:cNvSpPr>
            <p:nvPr/>
          </p:nvSpPr>
          <p:spPr bwMode="auto">
            <a:xfrm>
              <a:off x="3916" y="1657"/>
              <a:ext cx="83" cy="88"/>
            </a:xfrm>
            <a:custGeom>
              <a:avLst/>
              <a:gdLst>
                <a:gd name="T0" fmla="*/ 2147483647 w 18"/>
                <a:gd name="T1" fmla="*/ 2147483647 h 18"/>
                <a:gd name="T2" fmla="*/ 2147483647 w 18"/>
                <a:gd name="T3" fmla="*/ 2147483647 h 18"/>
                <a:gd name="T4" fmla="*/ 2147483647 w 18"/>
                <a:gd name="T5" fmla="*/ 2147483647 h 18"/>
                <a:gd name="T6" fmla="*/ 2147483647 w 18"/>
                <a:gd name="T7" fmla="*/ 2147483647 h 18"/>
                <a:gd name="T8" fmla="*/ 0 w 18"/>
                <a:gd name="T9" fmla="*/ 2147483647 h 18"/>
                <a:gd name="T10" fmla="*/ 0 w 18"/>
                <a:gd name="T11" fmla="*/ 2147483647 h 18"/>
                <a:gd name="T12" fmla="*/ 2147483647 w 18"/>
                <a:gd name="T13" fmla="*/ 2147483647 h 18"/>
                <a:gd name="T14" fmla="*/ 2147483647 w 18"/>
                <a:gd name="T15" fmla="*/ 2147483647 h 18"/>
                <a:gd name="T16" fmla="*/ 2147483647 w 18"/>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8"/>
                <a:gd name="T29" fmla="*/ 18 w 18"/>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8">
                  <a:moveTo>
                    <a:pt x="17" y="11"/>
                  </a:moveTo>
                  <a:cubicBezTo>
                    <a:pt x="18" y="11"/>
                    <a:pt x="18" y="10"/>
                    <a:pt x="17" y="10"/>
                  </a:cubicBezTo>
                  <a:lnTo>
                    <a:pt x="12" y="1"/>
                  </a:lnTo>
                  <a:cubicBezTo>
                    <a:pt x="12" y="0"/>
                    <a:pt x="11" y="0"/>
                    <a:pt x="10" y="1"/>
                  </a:cubicBezTo>
                  <a:lnTo>
                    <a:pt x="0" y="7"/>
                  </a:lnTo>
                  <a:cubicBezTo>
                    <a:pt x="0" y="7"/>
                    <a:pt x="0" y="8"/>
                    <a:pt x="0" y="8"/>
                  </a:cubicBezTo>
                  <a:lnTo>
                    <a:pt x="6" y="17"/>
                  </a:lnTo>
                  <a:cubicBezTo>
                    <a:pt x="6" y="18"/>
                    <a:pt x="7" y="18"/>
                    <a:pt x="7" y="17"/>
                  </a:cubicBezTo>
                  <a:lnTo>
                    <a:pt x="17" y="11"/>
                  </a:lnTo>
                  <a:close/>
                </a:path>
              </a:pathLst>
            </a:custGeom>
            <a:solidFill>
              <a:srgbClr val="C0C0C0"/>
            </a:solidFill>
            <a:ln w="6350" cap="rnd">
              <a:solidFill>
                <a:srgbClr val="000000"/>
              </a:solidFill>
              <a:round/>
              <a:headEnd/>
              <a:tailEnd/>
            </a:ln>
          </p:spPr>
          <p:txBody>
            <a:bodyPr/>
            <a:lstStyle/>
            <a:p>
              <a:endParaRPr lang="it-IT"/>
            </a:p>
          </p:txBody>
        </p:sp>
        <p:sp>
          <p:nvSpPr>
            <p:cNvPr id="22260" name="Freeform 410"/>
            <p:cNvSpPr>
              <a:spLocks/>
            </p:cNvSpPr>
            <p:nvPr/>
          </p:nvSpPr>
          <p:spPr bwMode="auto">
            <a:xfrm>
              <a:off x="3930" y="1667"/>
              <a:ext cx="55" cy="68"/>
            </a:xfrm>
            <a:custGeom>
              <a:avLst/>
              <a:gdLst>
                <a:gd name="T0" fmla="*/ 55 w 55"/>
                <a:gd name="T1" fmla="*/ 53 h 68"/>
                <a:gd name="T2" fmla="*/ 23 w 55"/>
                <a:gd name="T3" fmla="*/ 0 h 68"/>
                <a:gd name="T4" fmla="*/ 0 w 55"/>
                <a:gd name="T5" fmla="*/ 14 h 68"/>
                <a:gd name="T6" fmla="*/ 28 w 55"/>
                <a:gd name="T7" fmla="*/ 68 h 68"/>
                <a:gd name="T8" fmla="*/ 55 w 55"/>
                <a:gd name="T9" fmla="*/ 53 h 68"/>
                <a:gd name="T10" fmla="*/ 0 60000 65536"/>
                <a:gd name="T11" fmla="*/ 0 60000 65536"/>
                <a:gd name="T12" fmla="*/ 0 60000 65536"/>
                <a:gd name="T13" fmla="*/ 0 60000 65536"/>
                <a:gd name="T14" fmla="*/ 0 60000 65536"/>
                <a:gd name="T15" fmla="*/ 0 w 55"/>
                <a:gd name="T16" fmla="*/ 0 h 68"/>
                <a:gd name="T17" fmla="*/ 55 w 55"/>
                <a:gd name="T18" fmla="*/ 68 h 68"/>
              </a:gdLst>
              <a:ahLst/>
              <a:cxnLst>
                <a:cxn ang="T10">
                  <a:pos x="T0" y="T1"/>
                </a:cxn>
                <a:cxn ang="T11">
                  <a:pos x="T2" y="T3"/>
                </a:cxn>
                <a:cxn ang="T12">
                  <a:pos x="T4" y="T5"/>
                </a:cxn>
                <a:cxn ang="T13">
                  <a:pos x="T6" y="T7"/>
                </a:cxn>
                <a:cxn ang="T14">
                  <a:pos x="T8" y="T9"/>
                </a:cxn>
              </a:cxnLst>
              <a:rect l="T15" t="T16" r="T17" b="T18"/>
              <a:pathLst>
                <a:path w="55" h="68">
                  <a:moveTo>
                    <a:pt x="55" y="53"/>
                  </a:moveTo>
                  <a:lnTo>
                    <a:pt x="23" y="0"/>
                  </a:lnTo>
                  <a:lnTo>
                    <a:pt x="0" y="14"/>
                  </a:lnTo>
                  <a:lnTo>
                    <a:pt x="28" y="68"/>
                  </a:lnTo>
                  <a:lnTo>
                    <a:pt x="55" y="53"/>
                  </a:lnTo>
                  <a:close/>
                </a:path>
              </a:pathLst>
            </a:custGeom>
            <a:solidFill>
              <a:srgbClr val="DDDDDD"/>
            </a:solidFill>
            <a:ln w="6350" cap="rnd">
              <a:solidFill>
                <a:srgbClr val="000000"/>
              </a:solidFill>
              <a:round/>
              <a:headEnd/>
              <a:tailEnd/>
            </a:ln>
          </p:spPr>
          <p:txBody>
            <a:bodyPr/>
            <a:lstStyle/>
            <a:p>
              <a:endParaRPr lang="it-IT"/>
            </a:p>
          </p:txBody>
        </p:sp>
        <p:sp>
          <p:nvSpPr>
            <p:cNvPr id="22261" name="Freeform 411"/>
            <p:cNvSpPr>
              <a:spLocks/>
            </p:cNvSpPr>
            <p:nvPr/>
          </p:nvSpPr>
          <p:spPr bwMode="auto">
            <a:xfrm>
              <a:off x="3871" y="1564"/>
              <a:ext cx="82" cy="113"/>
            </a:xfrm>
            <a:custGeom>
              <a:avLst/>
              <a:gdLst>
                <a:gd name="T0" fmla="*/ 2147483647 w 18"/>
                <a:gd name="T1" fmla="*/ 2147483647 h 23"/>
                <a:gd name="T2" fmla="*/ 2147483647 w 18"/>
                <a:gd name="T3" fmla="*/ 2147483647 h 23"/>
                <a:gd name="T4" fmla="*/ 2147483647 w 18"/>
                <a:gd name="T5" fmla="*/ 2147483647 h 23"/>
                <a:gd name="T6" fmla="*/ 2147483647 w 18"/>
                <a:gd name="T7" fmla="*/ 2147483647 h 23"/>
                <a:gd name="T8" fmla="*/ 2147483647 w 18"/>
                <a:gd name="T9" fmla="*/ 2147483647 h 23"/>
                <a:gd name="T10" fmla="*/ 0 w 18"/>
                <a:gd name="T11" fmla="*/ 2147483647 h 23"/>
                <a:gd name="T12" fmla="*/ 2147483647 w 18"/>
                <a:gd name="T13" fmla="*/ 2147483647 h 23"/>
                <a:gd name="T14" fmla="*/ 2147483647 w 18"/>
                <a:gd name="T15" fmla="*/ 2147483647 h 23"/>
                <a:gd name="T16" fmla="*/ 2147483647 w 18"/>
                <a:gd name="T17" fmla="*/ 2147483647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23"/>
                <a:gd name="T29" fmla="*/ 18 w 18"/>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23">
                  <a:moveTo>
                    <a:pt x="17" y="19"/>
                  </a:moveTo>
                  <a:cubicBezTo>
                    <a:pt x="18" y="18"/>
                    <a:pt x="18" y="17"/>
                    <a:pt x="18" y="17"/>
                  </a:cubicBezTo>
                  <a:lnTo>
                    <a:pt x="8" y="1"/>
                  </a:lnTo>
                  <a:cubicBezTo>
                    <a:pt x="8" y="1"/>
                    <a:pt x="7" y="0"/>
                    <a:pt x="6" y="1"/>
                  </a:cubicBezTo>
                  <a:lnTo>
                    <a:pt x="1" y="4"/>
                  </a:lnTo>
                  <a:cubicBezTo>
                    <a:pt x="0" y="5"/>
                    <a:pt x="0" y="6"/>
                    <a:pt x="0" y="7"/>
                  </a:cubicBezTo>
                  <a:lnTo>
                    <a:pt x="9" y="22"/>
                  </a:lnTo>
                  <a:cubicBezTo>
                    <a:pt x="10" y="23"/>
                    <a:pt x="11" y="23"/>
                    <a:pt x="12" y="22"/>
                  </a:cubicBezTo>
                  <a:lnTo>
                    <a:pt x="17" y="19"/>
                  </a:lnTo>
                  <a:close/>
                </a:path>
              </a:pathLst>
            </a:custGeom>
            <a:solidFill>
              <a:srgbClr val="C0C0C0"/>
            </a:solidFill>
            <a:ln w="6350" cap="rnd">
              <a:solidFill>
                <a:srgbClr val="000000"/>
              </a:solidFill>
              <a:round/>
              <a:headEnd/>
              <a:tailEnd/>
            </a:ln>
          </p:spPr>
          <p:txBody>
            <a:bodyPr/>
            <a:lstStyle/>
            <a:p>
              <a:endParaRPr lang="it-IT"/>
            </a:p>
          </p:txBody>
        </p:sp>
        <p:sp>
          <p:nvSpPr>
            <p:cNvPr id="22262" name="Freeform 412"/>
            <p:cNvSpPr>
              <a:spLocks/>
            </p:cNvSpPr>
            <p:nvPr/>
          </p:nvSpPr>
          <p:spPr bwMode="auto">
            <a:xfrm>
              <a:off x="3884" y="1613"/>
              <a:ext cx="78" cy="59"/>
            </a:xfrm>
            <a:custGeom>
              <a:avLst/>
              <a:gdLst>
                <a:gd name="T0" fmla="*/ 2147483647 w 17"/>
                <a:gd name="T1" fmla="*/ 2147483647 h 12"/>
                <a:gd name="T2" fmla="*/ 2147483647 w 17"/>
                <a:gd name="T3" fmla="*/ 2147483647 h 12"/>
                <a:gd name="T4" fmla="*/ 2147483647 w 17"/>
                <a:gd name="T5" fmla="*/ 0 h 12"/>
                <a:gd name="T6" fmla="*/ 2147483647 w 17"/>
                <a:gd name="T7" fmla="*/ 0 h 12"/>
                <a:gd name="T8" fmla="*/ 0 w 17"/>
                <a:gd name="T9" fmla="*/ 2147483647 h 12"/>
                <a:gd name="T10" fmla="*/ 0 w 17"/>
                <a:gd name="T11" fmla="*/ 2147483647 h 12"/>
                <a:gd name="T12" fmla="*/ 2147483647 w 17"/>
                <a:gd name="T13" fmla="*/ 2147483647 h 12"/>
                <a:gd name="T14" fmla="*/ 2147483647 w 17"/>
                <a:gd name="T15" fmla="*/ 2147483647 h 12"/>
                <a:gd name="T16" fmla="*/ 2147483647 w 17"/>
                <a:gd name="T17" fmla="*/ 2147483647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2"/>
                <a:gd name="T29" fmla="*/ 17 w 17"/>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2">
                  <a:moveTo>
                    <a:pt x="17" y="3"/>
                  </a:moveTo>
                  <a:cubicBezTo>
                    <a:pt x="17" y="3"/>
                    <a:pt x="17" y="2"/>
                    <a:pt x="17" y="2"/>
                  </a:cubicBezTo>
                  <a:lnTo>
                    <a:pt x="16" y="0"/>
                  </a:lnTo>
                  <a:cubicBezTo>
                    <a:pt x="16" y="0"/>
                    <a:pt x="16" y="0"/>
                    <a:pt x="15" y="0"/>
                  </a:cubicBezTo>
                  <a:lnTo>
                    <a:pt x="0" y="9"/>
                  </a:lnTo>
                  <a:cubicBezTo>
                    <a:pt x="0" y="9"/>
                    <a:pt x="0" y="10"/>
                    <a:pt x="0" y="10"/>
                  </a:cubicBezTo>
                  <a:lnTo>
                    <a:pt x="1" y="12"/>
                  </a:lnTo>
                  <a:cubicBezTo>
                    <a:pt x="1" y="12"/>
                    <a:pt x="2" y="12"/>
                    <a:pt x="2" y="12"/>
                  </a:cubicBezTo>
                  <a:lnTo>
                    <a:pt x="17" y="3"/>
                  </a:lnTo>
                  <a:close/>
                </a:path>
              </a:pathLst>
            </a:custGeom>
            <a:solidFill>
              <a:srgbClr val="DDDDDD"/>
            </a:solidFill>
            <a:ln w="6350" cap="rnd">
              <a:solidFill>
                <a:srgbClr val="000000"/>
              </a:solidFill>
              <a:round/>
              <a:headEnd/>
              <a:tailEnd/>
            </a:ln>
          </p:spPr>
          <p:txBody>
            <a:bodyPr/>
            <a:lstStyle/>
            <a:p>
              <a:endParaRPr lang="it-IT"/>
            </a:p>
          </p:txBody>
        </p:sp>
        <p:sp>
          <p:nvSpPr>
            <p:cNvPr id="22263" name="Freeform 413"/>
            <p:cNvSpPr>
              <a:spLocks/>
            </p:cNvSpPr>
            <p:nvPr/>
          </p:nvSpPr>
          <p:spPr bwMode="auto">
            <a:xfrm>
              <a:off x="3848" y="1520"/>
              <a:ext cx="59" cy="74"/>
            </a:xfrm>
            <a:custGeom>
              <a:avLst/>
              <a:gdLst>
                <a:gd name="T0" fmla="*/ 59 w 59"/>
                <a:gd name="T1" fmla="*/ 49 h 74"/>
                <a:gd name="T2" fmla="*/ 18 w 59"/>
                <a:gd name="T3" fmla="*/ 0 h 74"/>
                <a:gd name="T4" fmla="*/ 0 w 59"/>
                <a:gd name="T5" fmla="*/ 15 h 74"/>
                <a:gd name="T6" fmla="*/ 23 w 59"/>
                <a:gd name="T7" fmla="*/ 74 h 74"/>
                <a:gd name="T8" fmla="*/ 59 w 59"/>
                <a:gd name="T9" fmla="*/ 49 h 74"/>
                <a:gd name="T10" fmla="*/ 0 60000 65536"/>
                <a:gd name="T11" fmla="*/ 0 60000 65536"/>
                <a:gd name="T12" fmla="*/ 0 60000 65536"/>
                <a:gd name="T13" fmla="*/ 0 60000 65536"/>
                <a:gd name="T14" fmla="*/ 0 60000 65536"/>
                <a:gd name="T15" fmla="*/ 0 w 59"/>
                <a:gd name="T16" fmla="*/ 0 h 74"/>
                <a:gd name="T17" fmla="*/ 59 w 59"/>
                <a:gd name="T18" fmla="*/ 74 h 74"/>
              </a:gdLst>
              <a:ahLst/>
              <a:cxnLst>
                <a:cxn ang="T10">
                  <a:pos x="T0" y="T1"/>
                </a:cxn>
                <a:cxn ang="T11">
                  <a:pos x="T2" y="T3"/>
                </a:cxn>
                <a:cxn ang="T12">
                  <a:pos x="T4" y="T5"/>
                </a:cxn>
                <a:cxn ang="T13">
                  <a:pos x="T6" y="T7"/>
                </a:cxn>
                <a:cxn ang="T14">
                  <a:pos x="T8" y="T9"/>
                </a:cxn>
              </a:cxnLst>
              <a:rect l="T15" t="T16" r="T17" b="T18"/>
              <a:pathLst>
                <a:path w="59" h="74">
                  <a:moveTo>
                    <a:pt x="59" y="49"/>
                  </a:moveTo>
                  <a:lnTo>
                    <a:pt x="18" y="0"/>
                  </a:lnTo>
                  <a:lnTo>
                    <a:pt x="0" y="15"/>
                  </a:lnTo>
                  <a:lnTo>
                    <a:pt x="23" y="74"/>
                  </a:lnTo>
                  <a:lnTo>
                    <a:pt x="59" y="49"/>
                  </a:lnTo>
                  <a:close/>
                </a:path>
              </a:pathLst>
            </a:custGeom>
            <a:solidFill>
              <a:srgbClr val="B2B2B2"/>
            </a:solidFill>
            <a:ln w="6350" cap="rnd">
              <a:solidFill>
                <a:srgbClr val="000000"/>
              </a:solidFill>
              <a:round/>
              <a:headEnd/>
              <a:tailEnd/>
            </a:ln>
          </p:spPr>
          <p:txBody>
            <a:bodyPr/>
            <a:lstStyle/>
            <a:p>
              <a:endParaRPr lang="it-IT"/>
            </a:p>
          </p:txBody>
        </p:sp>
      </p:grpSp>
      <p:grpSp>
        <p:nvGrpSpPr>
          <p:cNvPr id="21730" name="Group 414"/>
          <p:cNvGrpSpPr>
            <a:grpSpLocks/>
          </p:cNvGrpSpPr>
          <p:nvPr/>
        </p:nvGrpSpPr>
        <p:grpSpPr bwMode="auto">
          <a:xfrm>
            <a:off x="5921375" y="2697163"/>
            <a:ext cx="233363" cy="357188"/>
            <a:chOff x="4104" y="1520"/>
            <a:chExt cx="147" cy="225"/>
          </a:xfrm>
        </p:grpSpPr>
        <p:sp>
          <p:nvSpPr>
            <p:cNvPr id="22252" name="Freeform 415"/>
            <p:cNvSpPr>
              <a:spLocks/>
            </p:cNvSpPr>
            <p:nvPr/>
          </p:nvSpPr>
          <p:spPr bwMode="auto">
            <a:xfrm>
              <a:off x="4177" y="1657"/>
              <a:ext cx="37" cy="34"/>
            </a:xfrm>
            <a:custGeom>
              <a:avLst/>
              <a:gdLst>
                <a:gd name="T0" fmla="*/ 37 w 37"/>
                <a:gd name="T1" fmla="*/ 20 h 34"/>
                <a:gd name="T2" fmla="*/ 28 w 37"/>
                <a:gd name="T3" fmla="*/ 0 h 34"/>
                <a:gd name="T4" fmla="*/ 0 w 37"/>
                <a:gd name="T5" fmla="*/ 15 h 34"/>
                <a:gd name="T6" fmla="*/ 14 w 37"/>
                <a:gd name="T7" fmla="*/ 34 h 34"/>
                <a:gd name="T8" fmla="*/ 37 w 37"/>
                <a:gd name="T9" fmla="*/ 20 h 34"/>
                <a:gd name="T10" fmla="*/ 0 60000 65536"/>
                <a:gd name="T11" fmla="*/ 0 60000 65536"/>
                <a:gd name="T12" fmla="*/ 0 60000 65536"/>
                <a:gd name="T13" fmla="*/ 0 60000 65536"/>
                <a:gd name="T14" fmla="*/ 0 60000 65536"/>
                <a:gd name="T15" fmla="*/ 0 w 37"/>
                <a:gd name="T16" fmla="*/ 0 h 34"/>
                <a:gd name="T17" fmla="*/ 37 w 37"/>
                <a:gd name="T18" fmla="*/ 34 h 34"/>
              </a:gdLst>
              <a:ahLst/>
              <a:cxnLst>
                <a:cxn ang="T10">
                  <a:pos x="T0" y="T1"/>
                </a:cxn>
                <a:cxn ang="T11">
                  <a:pos x="T2" y="T3"/>
                </a:cxn>
                <a:cxn ang="T12">
                  <a:pos x="T4" y="T5"/>
                </a:cxn>
                <a:cxn ang="T13">
                  <a:pos x="T6" y="T7"/>
                </a:cxn>
                <a:cxn ang="T14">
                  <a:pos x="T8" y="T9"/>
                </a:cxn>
              </a:cxnLst>
              <a:rect l="T15" t="T16" r="T17" b="T18"/>
              <a:pathLst>
                <a:path w="37" h="34">
                  <a:moveTo>
                    <a:pt x="37" y="20"/>
                  </a:moveTo>
                  <a:lnTo>
                    <a:pt x="28" y="0"/>
                  </a:lnTo>
                  <a:lnTo>
                    <a:pt x="0" y="15"/>
                  </a:lnTo>
                  <a:lnTo>
                    <a:pt x="14" y="34"/>
                  </a:lnTo>
                  <a:lnTo>
                    <a:pt x="37" y="20"/>
                  </a:lnTo>
                  <a:close/>
                </a:path>
              </a:pathLst>
            </a:custGeom>
            <a:solidFill>
              <a:srgbClr val="808080"/>
            </a:solidFill>
            <a:ln w="6350" cap="rnd">
              <a:solidFill>
                <a:srgbClr val="000000"/>
              </a:solidFill>
              <a:round/>
              <a:headEnd/>
              <a:tailEnd/>
            </a:ln>
          </p:spPr>
          <p:txBody>
            <a:bodyPr/>
            <a:lstStyle/>
            <a:p>
              <a:endParaRPr lang="it-IT"/>
            </a:p>
          </p:txBody>
        </p:sp>
        <p:sp>
          <p:nvSpPr>
            <p:cNvPr id="22253" name="Freeform 416"/>
            <p:cNvSpPr>
              <a:spLocks/>
            </p:cNvSpPr>
            <p:nvPr/>
          </p:nvSpPr>
          <p:spPr bwMode="auto">
            <a:xfrm>
              <a:off x="4168" y="1657"/>
              <a:ext cx="83" cy="88"/>
            </a:xfrm>
            <a:custGeom>
              <a:avLst/>
              <a:gdLst>
                <a:gd name="T0" fmla="*/ 2147483647 w 18"/>
                <a:gd name="T1" fmla="*/ 2147483647 h 18"/>
                <a:gd name="T2" fmla="*/ 2147483647 w 18"/>
                <a:gd name="T3" fmla="*/ 2147483647 h 18"/>
                <a:gd name="T4" fmla="*/ 2147483647 w 18"/>
                <a:gd name="T5" fmla="*/ 2147483647 h 18"/>
                <a:gd name="T6" fmla="*/ 2147483647 w 18"/>
                <a:gd name="T7" fmla="*/ 2147483647 h 18"/>
                <a:gd name="T8" fmla="*/ 2147483647 w 18"/>
                <a:gd name="T9" fmla="*/ 2147483647 h 18"/>
                <a:gd name="T10" fmla="*/ 2147483647 w 18"/>
                <a:gd name="T11" fmla="*/ 2147483647 h 18"/>
                <a:gd name="T12" fmla="*/ 2147483647 w 18"/>
                <a:gd name="T13" fmla="*/ 2147483647 h 18"/>
                <a:gd name="T14" fmla="*/ 2147483647 w 18"/>
                <a:gd name="T15" fmla="*/ 2147483647 h 18"/>
                <a:gd name="T16" fmla="*/ 2147483647 w 18"/>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8"/>
                <a:gd name="T29" fmla="*/ 18 w 18"/>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8">
                  <a:moveTo>
                    <a:pt x="18" y="11"/>
                  </a:moveTo>
                  <a:cubicBezTo>
                    <a:pt x="18" y="11"/>
                    <a:pt x="18" y="10"/>
                    <a:pt x="18" y="10"/>
                  </a:cubicBezTo>
                  <a:lnTo>
                    <a:pt x="13" y="1"/>
                  </a:lnTo>
                  <a:cubicBezTo>
                    <a:pt x="12" y="0"/>
                    <a:pt x="12" y="0"/>
                    <a:pt x="11" y="1"/>
                  </a:cubicBezTo>
                  <a:lnTo>
                    <a:pt x="1" y="7"/>
                  </a:lnTo>
                  <a:cubicBezTo>
                    <a:pt x="1" y="7"/>
                    <a:pt x="0" y="8"/>
                    <a:pt x="1" y="8"/>
                  </a:cubicBezTo>
                  <a:lnTo>
                    <a:pt x="6" y="17"/>
                  </a:lnTo>
                  <a:cubicBezTo>
                    <a:pt x="7" y="18"/>
                    <a:pt x="7" y="18"/>
                    <a:pt x="8" y="17"/>
                  </a:cubicBezTo>
                  <a:lnTo>
                    <a:pt x="18" y="11"/>
                  </a:lnTo>
                  <a:close/>
                </a:path>
              </a:pathLst>
            </a:custGeom>
            <a:solidFill>
              <a:srgbClr val="C0C0C0"/>
            </a:solidFill>
            <a:ln w="6350" cap="rnd">
              <a:solidFill>
                <a:srgbClr val="000000"/>
              </a:solidFill>
              <a:round/>
              <a:headEnd/>
              <a:tailEnd/>
            </a:ln>
          </p:spPr>
          <p:txBody>
            <a:bodyPr/>
            <a:lstStyle/>
            <a:p>
              <a:endParaRPr lang="it-IT"/>
            </a:p>
          </p:txBody>
        </p:sp>
        <p:sp>
          <p:nvSpPr>
            <p:cNvPr id="22254" name="Freeform 417"/>
            <p:cNvSpPr>
              <a:spLocks/>
            </p:cNvSpPr>
            <p:nvPr/>
          </p:nvSpPr>
          <p:spPr bwMode="auto">
            <a:xfrm>
              <a:off x="4182" y="1667"/>
              <a:ext cx="55" cy="68"/>
            </a:xfrm>
            <a:custGeom>
              <a:avLst/>
              <a:gdLst>
                <a:gd name="T0" fmla="*/ 55 w 55"/>
                <a:gd name="T1" fmla="*/ 53 h 68"/>
                <a:gd name="T2" fmla="*/ 27 w 55"/>
                <a:gd name="T3" fmla="*/ 0 h 68"/>
                <a:gd name="T4" fmla="*/ 0 w 55"/>
                <a:gd name="T5" fmla="*/ 14 h 68"/>
                <a:gd name="T6" fmla="*/ 32 w 55"/>
                <a:gd name="T7" fmla="*/ 68 h 68"/>
                <a:gd name="T8" fmla="*/ 55 w 55"/>
                <a:gd name="T9" fmla="*/ 53 h 68"/>
                <a:gd name="T10" fmla="*/ 0 60000 65536"/>
                <a:gd name="T11" fmla="*/ 0 60000 65536"/>
                <a:gd name="T12" fmla="*/ 0 60000 65536"/>
                <a:gd name="T13" fmla="*/ 0 60000 65536"/>
                <a:gd name="T14" fmla="*/ 0 60000 65536"/>
                <a:gd name="T15" fmla="*/ 0 w 55"/>
                <a:gd name="T16" fmla="*/ 0 h 68"/>
                <a:gd name="T17" fmla="*/ 55 w 55"/>
                <a:gd name="T18" fmla="*/ 68 h 68"/>
              </a:gdLst>
              <a:ahLst/>
              <a:cxnLst>
                <a:cxn ang="T10">
                  <a:pos x="T0" y="T1"/>
                </a:cxn>
                <a:cxn ang="T11">
                  <a:pos x="T2" y="T3"/>
                </a:cxn>
                <a:cxn ang="T12">
                  <a:pos x="T4" y="T5"/>
                </a:cxn>
                <a:cxn ang="T13">
                  <a:pos x="T6" y="T7"/>
                </a:cxn>
                <a:cxn ang="T14">
                  <a:pos x="T8" y="T9"/>
                </a:cxn>
              </a:cxnLst>
              <a:rect l="T15" t="T16" r="T17" b="T18"/>
              <a:pathLst>
                <a:path w="55" h="68">
                  <a:moveTo>
                    <a:pt x="55" y="53"/>
                  </a:moveTo>
                  <a:lnTo>
                    <a:pt x="27" y="0"/>
                  </a:lnTo>
                  <a:lnTo>
                    <a:pt x="0" y="14"/>
                  </a:lnTo>
                  <a:lnTo>
                    <a:pt x="32" y="68"/>
                  </a:lnTo>
                  <a:lnTo>
                    <a:pt x="55" y="53"/>
                  </a:lnTo>
                  <a:close/>
                </a:path>
              </a:pathLst>
            </a:custGeom>
            <a:solidFill>
              <a:srgbClr val="DDDDDD"/>
            </a:solidFill>
            <a:ln w="6350" cap="rnd">
              <a:solidFill>
                <a:srgbClr val="000000"/>
              </a:solidFill>
              <a:round/>
              <a:headEnd/>
              <a:tailEnd/>
            </a:ln>
          </p:spPr>
          <p:txBody>
            <a:bodyPr/>
            <a:lstStyle/>
            <a:p>
              <a:endParaRPr lang="it-IT"/>
            </a:p>
          </p:txBody>
        </p:sp>
        <p:sp>
          <p:nvSpPr>
            <p:cNvPr id="22255" name="Freeform 418"/>
            <p:cNvSpPr>
              <a:spLocks/>
            </p:cNvSpPr>
            <p:nvPr/>
          </p:nvSpPr>
          <p:spPr bwMode="auto">
            <a:xfrm>
              <a:off x="4122" y="1564"/>
              <a:ext cx="87" cy="113"/>
            </a:xfrm>
            <a:custGeom>
              <a:avLst/>
              <a:gdLst>
                <a:gd name="T0" fmla="*/ 2147483647 w 19"/>
                <a:gd name="T1" fmla="*/ 2147483647 h 23"/>
                <a:gd name="T2" fmla="*/ 2147483647 w 19"/>
                <a:gd name="T3" fmla="*/ 2147483647 h 23"/>
                <a:gd name="T4" fmla="*/ 2147483647 w 19"/>
                <a:gd name="T5" fmla="*/ 2147483647 h 23"/>
                <a:gd name="T6" fmla="*/ 2147483647 w 19"/>
                <a:gd name="T7" fmla="*/ 2147483647 h 23"/>
                <a:gd name="T8" fmla="*/ 2147483647 w 19"/>
                <a:gd name="T9" fmla="*/ 2147483647 h 23"/>
                <a:gd name="T10" fmla="*/ 2147483647 w 19"/>
                <a:gd name="T11" fmla="*/ 2147483647 h 23"/>
                <a:gd name="T12" fmla="*/ 2147483647 w 19"/>
                <a:gd name="T13" fmla="*/ 2147483647 h 23"/>
                <a:gd name="T14" fmla="*/ 2147483647 w 19"/>
                <a:gd name="T15" fmla="*/ 2147483647 h 23"/>
                <a:gd name="T16" fmla="*/ 2147483647 w 19"/>
                <a:gd name="T17" fmla="*/ 2147483647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23"/>
                <a:gd name="T29" fmla="*/ 19 w 19"/>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23">
                  <a:moveTo>
                    <a:pt x="18" y="19"/>
                  </a:moveTo>
                  <a:cubicBezTo>
                    <a:pt x="19" y="18"/>
                    <a:pt x="19" y="17"/>
                    <a:pt x="18" y="17"/>
                  </a:cubicBezTo>
                  <a:lnTo>
                    <a:pt x="9" y="1"/>
                  </a:lnTo>
                  <a:cubicBezTo>
                    <a:pt x="9" y="1"/>
                    <a:pt x="8" y="0"/>
                    <a:pt x="7" y="1"/>
                  </a:cubicBezTo>
                  <a:lnTo>
                    <a:pt x="1" y="4"/>
                  </a:lnTo>
                  <a:cubicBezTo>
                    <a:pt x="0" y="5"/>
                    <a:pt x="0" y="6"/>
                    <a:pt x="1" y="7"/>
                  </a:cubicBezTo>
                  <a:lnTo>
                    <a:pt x="10" y="22"/>
                  </a:lnTo>
                  <a:cubicBezTo>
                    <a:pt x="11" y="23"/>
                    <a:pt x="12" y="23"/>
                    <a:pt x="12" y="22"/>
                  </a:cubicBezTo>
                  <a:lnTo>
                    <a:pt x="18" y="19"/>
                  </a:lnTo>
                  <a:close/>
                </a:path>
              </a:pathLst>
            </a:custGeom>
            <a:solidFill>
              <a:srgbClr val="C0C0C0"/>
            </a:solidFill>
            <a:ln w="6350" cap="rnd">
              <a:solidFill>
                <a:srgbClr val="000000"/>
              </a:solidFill>
              <a:round/>
              <a:headEnd/>
              <a:tailEnd/>
            </a:ln>
          </p:spPr>
          <p:txBody>
            <a:bodyPr/>
            <a:lstStyle/>
            <a:p>
              <a:endParaRPr lang="it-IT"/>
            </a:p>
          </p:txBody>
        </p:sp>
        <p:sp>
          <p:nvSpPr>
            <p:cNvPr id="22256" name="Freeform 419"/>
            <p:cNvSpPr>
              <a:spLocks/>
            </p:cNvSpPr>
            <p:nvPr/>
          </p:nvSpPr>
          <p:spPr bwMode="auto">
            <a:xfrm>
              <a:off x="4141" y="1613"/>
              <a:ext cx="78" cy="59"/>
            </a:xfrm>
            <a:custGeom>
              <a:avLst/>
              <a:gdLst>
                <a:gd name="T0" fmla="*/ 2147483647 w 17"/>
                <a:gd name="T1" fmla="*/ 2147483647 h 12"/>
                <a:gd name="T2" fmla="*/ 2147483647 w 17"/>
                <a:gd name="T3" fmla="*/ 2147483647 h 12"/>
                <a:gd name="T4" fmla="*/ 2147483647 w 17"/>
                <a:gd name="T5" fmla="*/ 0 h 12"/>
                <a:gd name="T6" fmla="*/ 2147483647 w 17"/>
                <a:gd name="T7" fmla="*/ 0 h 12"/>
                <a:gd name="T8" fmla="*/ 0 w 17"/>
                <a:gd name="T9" fmla="*/ 2147483647 h 12"/>
                <a:gd name="T10" fmla="*/ 0 w 17"/>
                <a:gd name="T11" fmla="*/ 2147483647 h 12"/>
                <a:gd name="T12" fmla="*/ 2147483647 w 17"/>
                <a:gd name="T13" fmla="*/ 2147483647 h 12"/>
                <a:gd name="T14" fmla="*/ 2147483647 w 17"/>
                <a:gd name="T15" fmla="*/ 2147483647 h 12"/>
                <a:gd name="T16" fmla="*/ 2147483647 w 17"/>
                <a:gd name="T17" fmla="*/ 2147483647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2"/>
                <a:gd name="T29" fmla="*/ 17 w 17"/>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2">
                  <a:moveTo>
                    <a:pt x="17" y="3"/>
                  </a:moveTo>
                  <a:cubicBezTo>
                    <a:pt x="17" y="3"/>
                    <a:pt x="17" y="2"/>
                    <a:pt x="17" y="2"/>
                  </a:cubicBezTo>
                  <a:lnTo>
                    <a:pt x="16" y="0"/>
                  </a:lnTo>
                  <a:cubicBezTo>
                    <a:pt x="15" y="0"/>
                    <a:pt x="15" y="0"/>
                    <a:pt x="15" y="0"/>
                  </a:cubicBezTo>
                  <a:lnTo>
                    <a:pt x="0" y="9"/>
                  </a:lnTo>
                  <a:cubicBezTo>
                    <a:pt x="0" y="9"/>
                    <a:pt x="0" y="10"/>
                    <a:pt x="0" y="10"/>
                  </a:cubicBezTo>
                  <a:lnTo>
                    <a:pt x="1" y="12"/>
                  </a:lnTo>
                  <a:cubicBezTo>
                    <a:pt x="1" y="12"/>
                    <a:pt x="1" y="12"/>
                    <a:pt x="1" y="12"/>
                  </a:cubicBezTo>
                  <a:lnTo>
                    <a:pt x="17" y="3"/>
                  </a:lnTo>
                  <a:close/>
                </a:path>
              </a:pathLst>
            </a:custGeom>
            <a:solidFill>
              <a:srgbClr val="DDDDDD"/>
            </a:solidFill>
            <a:ln w="6350" cap="rnd">
              <a:solidFill>
                <a:srgbClr val="000000"/>
              </a:solidFill>
              <a:round/>
              <a:headEnd/>
              <a:tailEnd/>
            </a:ln>
          </p:spPr>
          <p:txBody>
            <a:bodyPr/>
            <a:lstStyle/>
            <a:p>
              <a:endParaRPr lang="it-IT"/>
            </a:p>
          </p:txBody>
        </p:sp>
        <p:sp>
          <p:nvSpPr>
            <p:cNvPr id="22257" name="Freeform 420"/>
            <p:cNvSpPr>
              <a:spLocks/>
            </p:cNvSpPr>
            <p:nvPr/>
          </p:nvSpPr>
          <p:spPr bwMode="auto">
            <a:xfrm>
              <a:off x="4104" y="1520"/>
              <a:ext cx="60" cy="74"/>
            </a:xfrm>
            <a:custGeom>
              <a:avLst/>
              <a:gdLst>
                <a:gd name="T0" fmla="*/ 60 w 60"/>
                <a:gd name="T1" fmla="*/ 49 h 74"/>
                <a:gd name="T2" fmla="*/ 18 w 60"/>
                <a:gd name="T3" fmla="*/ 0 h 74"/>
                <a:gd name="T4" fmla="*/ 0 w 60"/>
                <a:gd name="T5" fmla="*/ 15 h 74"/>
                <a:gd name="T6" fmla="*/ 18 w 60"/>
                <a:gd name="T7" fmla="*/ 74 h 74"/>
                <a:gd name="T8" fmla="*/ 60 w 60"/>
                <a:gd name="T9" fmla="*/ 49 h 74"/>
                <a:gd name="T10" fmla="*/ 0 60000 65536"/>
                <a:gd name="T11" fmla="*/ 0 60000 65536"/>
                <a:gd name="T12" fmla="*/ 0 60000 65536"/>
                <a:gd name="T13" fmla="*/ 0 60000 65536"/>
                <a:gd name="T14" fmla="*/ 0 60000 65536"/>
                <a:gd name="T15" fmla="*/ 0 w 60"/>
                <a:gd name="T16" fmla="*/ 0 h 74"/>
                <a:gd name="T17" fmla="*/ 60 w 60"/>
                <a:gd name="T18" fmla="*/ 74 h 74"/>
              </a:gdLst>
              <a:ahLst/>
              <a:cxnLst>
                <a:cxn ang="T10">
                  <a:pos x="T0" y="T1"/>
                </a:cxn>
                <a:cxn ang="T11">
                  <a:pos x="T2" y="T3"/>
                </a:cxn>
                <a:cxn ang="T12">
                  <a:pos x="T4" y="T5"/>
                </a:cxn>
                <a:cxn ang="T13">
                  <a:pos x="T6" y="T7"/>
                </a:cxn>
                <a:cxn ang="T14">
                  <a:pos x="T8" y="T9"/>
                </a:cxn>
              </a:cxnLst>
              <a:rect l="T15" t="T16" r="T17" b="T18"/>
              <a:pathLst>
                <a:path w="60" h="74">
                  <a:moveTo>
                    <a:pt x="60" y="49"/>
                  </a:moveTo>
                  <a:lnTo>
                    <a:pt x="18" y="0"/>
                  </a:lnTo>
                  <a:lnTo>
                    <a:pt x="0" y="15"/>
                  </a:lnTo>
                  <a:lnTo>
                    <a:pt x="18" y="74"/>
                  </a:lnTo>
                  <a:lnTo>
                    <a:pt x="60" y="49"/>
                  </a:lnTo>
                  <a:close/>
                </a:path>
              </a:pathLst>
            </a:custGeom>
            <a:solidFill>
              <a:srgbClr val="B2B2B2"/>
            </a:solidFill>
            <a:ln w="6350" cap="rnd">
              <a:solidFill>
                <a:srgbClr val="000000"/>
              </a:solidFill>
              <a:round/>
              <a:headEnd/>
              <a:tailEnd/>
            </a:ln>
          </p:spPr>
          <p:txBody>
            <a:bodyPr/>
            <a:lstStyle/>
            <a:p>
              <a:endParaRPr lang="it-IT"/>
            </a:p>
          </p:txBody>
        </p:sp>
      </p:grpSp>
      <p:grpSp>
        <p:nvGrpSpPr>
          <p:cNvPr id="21731" name="Group 421"/>
          <p:cNvGrpSpPr>
            <a:grpSpLocks/>
          </p:cNvGrpSpPr>
          <p:nvPr/>
        </p:nvGrpSpPr>
        <p:grpSpPr bwMode="auto">
          <a:xfrm>
            <a:off x="3879850" y="2255838"/>
            <a:ext cx="58738" cy="53975"/>
            <a:chOff x="2818" y="1242"/>
            <a:chExt cx="37" cy="34"/>
          </a:xfrm>
        </p:grpSpPr>
        <p:sp>
          <p:nvSpPr>
            <p:cNvPr id="22250" name="Freeform 422"/>
            <p:cNvSpPr>
              <a:spLocks/>
            </p:cNvSpPr>
            <p:nvPr/>
          </p:nvSpPr>
          <p:spPr bwMode="auto">
            <a:xfrm>
              <a:off x="2818" y="1242"/>
              <a:ext cx="9" cy="34"/>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6350" cap="rnd">
              <a:solidFill>
                <a:srgbClr val="000000"/>
              </a:solidFill>
              <a:round/>
              <a:headEnd/>
              <a:tailEnd/>
            </a:ln>
          </p:spPr>
          <p:txBody>
            <a:bodyPr/>
            <a:lstStyle/>
            <a:p>
              <a:endParaRPr lang="it-IT"/>
            </a:p>
          </p:txBody>
        </p:sp>
        <p:sp>
          <p:nvSpPr>
            <p:cNvPr id="22251" name="Freeform 423"/>
            <p:cNvSpPr>
              <a:spLocks/>
            </p:cNvSpPr>
            <p:nvPr/>
          </p:nvSpPr>
          <p:spPr bwMode="auto">
            <a:xfrm>
              <a:off x="2845" y="1242"/>
              <a:ext cx="10" cy="34"/>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6350" cap="rnd">
              <a:solidFill>
                <a:srgbClr val="000000"/>
              </a:solidFill>
              <a:round/>
              <a:headEnd/>
              <a:tailEnd/>
            </a:ln>
          </p:spPr>
          <p:txBody>
            <a:bodyPr/>
            <a:lstStyle/>
            <a:p>
              <a:endParaRPr lang="it-IT"/>
            </a:p>
          </p:txBody>
        </p:sp>
      </p:grpSp>
      <p:sp>
        <p:nvSpPr>
          <p:cNvPr id="21732" name="Freeform 424"/>
          <p:cNvSpPr>
            <a:spLocks/>
          </p:cNvSpPr>
          <p:nvPr/>
        </p:nvSpPr>
        <p:spPr bwMode="auto">
          <a:xfrm>
            <a:off x="3851275" y="2317750"/>
            <a:ext cx="107950" cy="39688"/>
          </a:xfrm>
          <a:custGeom>
            <a:avLst/>
            <a:gdLst>
              <a:gd name="T0" fmla="*/ 2147483647 w 15"/>
              <a:gd name="T1" fmla="*/ 0 h 5"/>
              <a:gd name="T2" fmla="*/ 0 w 15"/>
              <a:gd name="T3" fmla="*/ 0 h 5"/>
              <a:gd name="T4" fmla="*/ 0 w 15"/>
              <a:gd name="T5" fmla="*/ 2147483647 h 5"/>
              <a:gd name="T6" fmla="*/ 2147483647 w 15"/>
              <a:gd name="T7" fmla="*/ 2147483647 h 5"/>
              <a:gd name="T8" fmla="*/ 2147483647 w 15"/>
              <a:gd name="T9" fmla="*/ 2147483647 h 5"/>
              <a:gd name="T10" fmla="*/ 2147483647 w 15"/>
              <a:gd name="T11" fmla="*/ 2147483647 h 5"/>
              <a:gd name="T12" fmla="*/ 2147483647 w 15"/>
              <a:gd name="T13" fmla="*/ 0 h 5"/>
              <a:gd name="T14" fmla="*/ 2147483647 w 15"/>
              <a:gd name="T15" fmla="*/ 0 h 5"/>
              <a:gd name="T16" fmla="*/ 2147483647 w 15"/>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5"/>
              <a:gd name="T29" fmla="*/ 15 w 15"/>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5">
                <a:moveTo>
                  <a:pt x="1" y="0"/>
                </a:moveTo>
                <a:cubicBezTo>
                  <a:pt x="0" y="0"/>
                  <a:pt x="0" y="0"/>
                  <a:pt x="0" y="0"/>
                </a:cubicBezTo>
                <a:lnTo>
                  <a:pt x="0" y="5"/>
                </a:lnTo>
                <a:cubicBezTo>
                  <a:pt x="0" y="5"/>
                  <a:pt x="0" y="5"/>
                  <a:pt x="1" y="5"/>
                </a:cubicBezTo>
                <a:lnTo>
                  <a:pt x="15" y="5"/>
                </a:lnTo>
                <a:cubicBezTo>
                  <a:pt x="15" y="5"/>
                  <a:pt x="15" y="5"/>
                  <a:pt x="15" y="5"/>
                </a:cubicBezTo>
                <a:lnTo>
                  <a:pt x="15" y="0"/>
                </a:lnTo>
                <a:cubicBezTo>
                  <a:pt x="15" y="0"/>
                  <a:pt x="15" y="0"/>
                  <a:pt x="15" y="0"/>
                </a:cubicBezTo>
                <a:lnTo>
                  <a:pt x="1" y="0"/>
                </a:lnTo>
                <a:close/>
              </a:path>
            </a:pathLst>
          </a:custGeom>
          <a:solidFill>
            <a:srgbClr val="808080"/>
          </a:solidFill>
          <a:ln w="6350" cap="rnd">
            <a:solidFill>
              <a:srgbClr val="000000"/>
            </a:solidFill>
            <a:round/>
            <a:headEnd/>
            <a:tailEnd/>
          </a:ln>
        </p:spPr>
        <p:txBody>
          <a:bodyPr/>
          <a:lstStyle/>
          <a:p>
            <a:endParaRPr lang="it-IT"/>
          </a:p>
        </p:txBody>
      </p:sp>
      <p:sp>
        <p:nvSpPr>
          <p:cNvPr id="21733" name="Rectangle 425"/>
          <p:cNvSpPr>
            <a:spLocks noChangeArrowheads="1"/>
          </p:cNvSpPr>
          <p:nvPr/>
        </p:nvSpPr>
        <p:spPr bwMode="auto">
          <a:xfrm>
            <a:off x="3857625" y="2643188"/>
            <a:ext cx="101600" cy="93663"/>
          </a:xfrm>
          <a:prstGeom prst="rect">
            <a:avLst/>
          </a:prstGeom>
          <a:solidFill>
            <a:srgbClr val="FFFFFF"/>
          </a:solidFill>
          <a:ln w="9525">
            <a:no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734" name="Freeform 426"/>
          <p:cNvSpPr>
            <a:spLocks/>
          </p:cNvSpPr>
          <p:nvPr/>
        </p:nvSpPr>
        <p:spPr bwMode="auto">
          <a:xfrm>
            <a:off x="3894138" y="3100388"/>
            <a:ext cx="22225" cy="31750"/>
          </a:xfrm>
          <a:custGeom>
            <a:avLst/>
            <a:gdLst>
              <a:gd name="T0" fmla="*/ 2147483647 w 3"/>
              <a:gd name="T1" fmla="*/ 0 h 4"/>
              <a:gd name="T2" fmla="*/ 0 w 3"/>
              <a:gd name="T3" fmla="*/ 2147483647 h 4"/>
              <a:gd name="T4" fmla="*/ 0 w 3"/>
              <a:gd name="T5" fmla="*/ 2147483647 h 4"/>
              <a:gd name="T6" fmla="*/ 2147483647 w 3"/>
              <a:gd name="T7" fmla="*/ 2147483647 h 4"/>
              <a:gd name="T8" fmla="*/ 2147483647 w 3"/>
              <a:gd name="T9" fmla="*/ 2147483647 h 4"/>
              <a:gd name="T10" fmla="*/ 2147483647 w 3"/>
              <a:gd name="T11" fmla="*/ 2147483647 h 4"/>
              <a:gd name="T12" fmla="*/ 2147483647 w 3"/>
              <a:gd name="T13" fmla="*/ 2147483647 h 4"/>
              <a:gd name="T14" fmla="*/ 2147483647 w 3"/>
              <a:gd name="T15" fmla="*/ 0 h 4"/>
              <a:gd name="T16" fmla="*/ 2147483647 w 3"/>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4"/>
              <a:gd name="T29" fmla="*/ 3 w 3"/>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4">
                <a:moveTo>
                  <a:pt x="1" y="0"/>
                </a:moveTo>
                <a:cubicBezTo>
                  <a:pt x="0" y="0"/>
                  <a:pt x="0" y="1"/>
                  <a:pt x="0" y="1"/>
                </a:cubicBezTo>
                <a:lnTo>
                  <a:pt x="0" y="4"/>
                </a:lnTo>
                <a:cubicBezTo>
                  <a:pt x="0" y="4"/>
                  <a:pt x="0" y="4"/>
                  <a:pt x="1" y="4"/>
                </a:cubicBezTo>
                <a:lnTo>
                  <a:pt x="3" y="4"/>
                </a:lnTo>
                <a:cubicBezTo>
                  <a:pt x="3" y="4"/>
                  <a:pt x="3" y="4"/>
                  <a:pt x="3" y="4"/>
                </a:cubicBezTo>
                <a:lnTo>
                  <a:pt x="3" y="1"/>
                </a:lnTo>
                <a:cubicBezTo>
                  <a:pt x="3" y="1"/>
                  <a:pt x="3" y="0"/>
                  <a:pt x="3" y="0"/>
                </a:cubicBezTo>
                <a:lnTo>
                  <a:pt x="1" y="0"/>
                </a:lnTo>
                <a:close/>
              </a:path>
            </a:pathLst>
          </a:custGeom>
          <a:solidFill>
            <a:srgbClr val="DDDDDD"/>
          </a:solidFill>
          <a:ln w="6350" cap="rnd">
            <a:solidFill>
              <a:srgbClr val="000000"/>
            </a:solidFill>
            <a:round/>
            <a:headEnd/>
            <a:tailEnd/>
          </a:ln>
        </p:spPr>
        <p:txBody>
          <a:bodyPr/>
          <a:lstStyle/>
          <a:p>
            <a:endParaRPr lang="it-IT"/>
          </a:p>
        </p:txBody>
      </p:sp>
      <p:sp>
        <p:nvSpPr>
          <p:cNvPr id="21735" name="Rectangle 427"/>
          <p:cNvSpPr>
            <a:spLocks noChangeArrowheads="1"/>
          </p:cNvSpPr>
          <p:nvPr/>
        </p:nvSpPr>
        <p:spPr bwMode="auto">
          <a:xfrm>
            <a:off x="3879850" y="3000375"/>
            <a:ext cx="50800" cy="115888"/>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736" name="Freeform 428"/>
          <p:cNvSpPr>
            <a:spLocks/>
          </p:cNvSpPr>
          <p:nvPr/>
        </p:nvSpPr>
        <p:spPr bwMode="auto">
          <a:xfrm>
            <a:off x="3851275" y="2852738"/>
            <a:ext cx="107950" cy="147638"/>
          </a:xfrm>
          <a:custGeom>
            <a:avLst/>
            <a:gdLst>
              <a:gd name="T0" fmla="*/ 2147483647 w 15"/>
              <a:gd name="T1" fmla="*/ 0 h 19"/>
              <a:gd name="T2" fmla="*/ 0 w 15"/>
              <a:gd name="T3" fmla="*/ 2147483647 h 19"/>
              <a:gd name="T4" fmla="*/ 0 w 15"/>
              <a:gd name="T5" fmla="*/ 2147483647 h 19"/>
              <a:gd name="T6" fmla="*/ 2147483647 w 15"/>
              <a:gd name="T7" fmla="*/ 2147483647 h 19"/>
              <a:gd name="T8" fmla="*/ 2147483647 w 15"/>
              <a:gd name="T9" fmla="*/ 2147483647 h 19"/>
              <a:gd name="T10" fmla="*/ 2147483647 w 15"/>
              <a:gd name="T11" fmla="*/ 2147483647 h 19"/>
              <a:gd name="T12" fmla="*/ 2147483647 w 15"/>
              <a:gd name="T13" fmla="*/ 2147483647 h 19"/>
              <a:gd name="T14" fmla="*/ 2147483647 w 15"/>
              <a:gd name="T15" fmla="*/ 0 h 19"/>
              <a:gd name="T16" fmla="*/ 2147483647 w 15"/>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9"/>
              <a:gd name="T29" fmla="*/ 15 w 15"/>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9">
                <a:moveTo>
                  <a:pt x="2" y="0"/>
                </a:moveTo>
                <a:cubicBezTo>
                  <a:pt x="1" y="0"/>
                  <a:pt x="0" y="1"/>
                  <a:pt x="0" y="2"/>
                </a:cubicBezTo>
                <a:lnTo>
                  <a:pt x="0" y="17"/>
                </a:lnTo>
                <a:cubicBezTo>
                  <a:pt x="0" y="18"/>
                  <a:pt x="1" y="19"/>
                  <a:pt x="2" y="19"/>
                </a:cubicBezTo>
                <a:lnTo>
                  <a:pt x="14" y="19"/>
                </a:lnTo>
                <a:cubicBezTo>
                  <a:pt x="15" y="19"/>
                  <a:pt x="15" y="18"/>
                  <a:pt x="15" y="17"/>
                </a:cubicBezTo>
                <a:lnTo>
                  <a:pt x="15" y="2"/>
                </a:lnTo>
                <a:cubicBezTo>
                  <a:pt x="15" y="1"/>
                  <a:pt x="15" y="0"/>
                  <a:pt x="14" y="0"/>
                </a:cubicBezTo>
                <a:lnTo>
                  <a:pt x="2" y="0"/>
                </a:lnTo>
                <a:close/>
              </a:path>
            </a:pathLst>
          </a:custGeom>
          <a:solidFill>
            <a:srgbClr val="DDDDDD"/>
          </a:solidFill>
          <a:ln w="6350" cap="rnd">
            <a:solidFill>
              <a:srgbClr val="000000"/>
            </a:solidFill>
            <a:round/>
            <a:headEnd/>
            <a:tailEnd/>
          </a:ln>
        </p:spPr>
        <p:txBody>
          <a:bodyPr/>
          <a:lstStyle/>
          <a:p>
            <a:endParaRPr lang="it-IT"/>
          </a:p>
        </p:txBody>
      </p:sp>
      <p:sp>
        <p:nvSpPr>
          <p:cNvPr id="21737" name="Rectangle 429"/>
          <p:cNvSpPr>
            <a:spLocks noChangeArrowheads="1"/>
          </p:cNvSpPr>
          <p:nvPr/>
        </p:nvSpPr>
        <p:spPr bwMode="auto">
          <a:xfrm>
            <a:off x="3836988" y="2559050"/>
            <a:ext cx="136525" cy="309563"/>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738" name="Freeform 430"/>
          <p:cNvSpPr>
            <a:spLocks/>
          </p:cNvSpPr>
          <p:nvPr/>
        </p:nvSpPr>
        <p:spPr bwMode="auto">
          <a:xfrm>
            <a:off x="3829050" y="2774950"/>
            <a:ext cx="152400" cy="15875"/>
          </a:xfrm>
          <a:custGeom>
            <a:avLst/>
            <a:gdLst>
              <a:gd name="T0" fmla="*/ 0 w 21"/>
              <a:gd name="T1" fmla="*/ 0 h 2"/>
              <a:gd name="T2" fmla="*/ 0 w 21"/>
              <a:gd name="T3" fmla="*/ 0 h 2"/>
              <a:gd name="T4" fmla="*/ 0 w 21"/>
              <a:gd name="T5" fmla="*/ 2147483647 h 2"/>
              <a:gd name="T6" fmla="*/ 0 w 21"/>
              <a:gd name="T7" fmla="*/ 2147483647 h 2"/>
              <a:gd name="T8" fmla="*/ 2147483647 w 21"/>
              <a:gd name="T9" fmla="*/ 2147483647 h 2"/>
              <a:gd name="T10" fmla="*/ 2147483647 w 21"/>
              <a:gd name="T11" fmla="*/ 2147483647 h 2"/>
              <a:gd name="T12" fmla="*/ 2147483647 w 21"/>
              <a:gd name="T13" fmla="*/ 0 h 2"/>
              <a:gd name="T14" fmla="*/ 2147483647 w 21"/>
              <a:gd name="T15" fmla="*/ 0 h 2"/>
              <a:gd name="T16" fmla="*/ 0 w 2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
              <a:gd name="T29" fmla="*/ 21 w 2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
                <a:moveTo>
                  <a:pt x="0" y="0"/>
                </a:moveTo>
                <a:cubicBezTo>
                  <a:pt x="0" y="0"/>
                  <a:pt x="0" y="0"/>
                  <a:pt x="0" y="0"/>
                </a:cubicBezTo>
                <a:lnTo>
                  <a:pt x="0" y="2"/>
                </a:lnTo>
                <a:cubicBezTo>
                  <a:pt x="0" y="2"/>
                  <a:pt x="0" y="2"/>
                  <a:pt x="0" y="2"/>
                </a:cubicBezTo>
                <a:lnTo>
                  <a:pt x="21" y="2"/>
                </a:lnTo>
                <a:cubicBezTo>
                  <a:pt x="21" y="2"/>
                  <a:pt x="21" y="2"/>
                  <a:pt x="21" y="2"/>
                </a:cubicBezTo>
                <a:lnTo>
                  <a:pt x="21" y="0"/>
                </a:lnTo>
                <a:cubicBezTo>
                  <a:pt x="21" y="0"/>
                  <a:pt x="21" y="0"/>
                  <a:pt x="21" y="0"/>
                </a:cubicBezTo>
                <a:lnTo>
                  <a:pt x="0" y="0"/>
                </a:lnTo>
                <a:close/>
              </a:path>
            </a:pathLst>
          </a:custGeom>
          <a:solidFill>
            <a:srgbClr val="4D4D4D"/>
          </a:solidFill>
          <a:ln w="6350" cap="rnd">
            <a:solidFill>
              <a:srgbClr val="000000"/>
            </a:solidFill>
            <a:round/>
            <a:headEnd/>
            <a:tailEnd/>
          </a:ln>
        </p:spPr>
        <p:txBody>
          <a:bodyPr/>
          <a:lstStyle/>
          <a:p>
            <a:endParaRPr lang="it-IT"/>
          </a:p>
        </p:txBody>
      </p:sp>
      <p:sp>
        <p:nvSpPr>
          <p:cNvPr id="21739" name="Freeform 431"/>
          <p:cNvSpPr>
            <a:spLocks/>
          </p:cNvSpPr>
          <p:nvPr/>
        </p:nvSpPr>
        <p:spPr bwMode="auto">
          <a:xfrm>
            <a:off x="3829050" y="2643188"/>
            <a:ext cx="152400" cy="15875"/>
          </a:xfrm>
          <a:custGeom>
            <a:avLst/>
            <a:gdLst>
              <a:gd name="T0" fmla="*/ 0 w 21"/>
              <a:gd name="T1" fmla="*/ 0 h 2"/>
              <a:gd name="T2" fmla="*/ 0 w 21"/>
              <a:gd name="T3" fmla="*/ 0 h 2"/>
              <a:gd name="T4" fmla="*/ 0 w 21"/>
              <a:gd name="T5" fmla="*/ 2147483647 h 2"/>
              <a:gd name="T6" fmla="*/ 0 w 21"/>
              <a:gd name="T7" fmla="*/ 2147483647 h 2"/>
              <a:gd name="T8" fmla="*/ 2147483647 w 21"/>
              <a:gd name="T9" fmla="*/ 2147483647 h 2"/>
              <a:gd name="T10" fmla="*/ 2147483647 w 21"/>
              <a:gd name="T11" fmla="*/ 2147483647 h 2"/>
              <a:gd name="T12" fmla="*/ 2147483647 w 21"/>
              <a:gd name="T13" fmla="*/ 0 h 2"/>
              <a:gd name="T14" fmla="*/ 2147483647 w 21"/>
              <a:gd name="T15" fmla="*/ 0 h 2"/>
              <a:gd name="T16" fmla="*/ 0 w 2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
              <a:gd name="T29" fmla="*/ 21 w 2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
                <a:moveTo>
                  <a:pt x="0" y="0"/>
                </a:moveTo>
                <a:cubicBezTo>
                  <a:pt x="0" y="0"/>
                  <a:pt x="0" y="0"/>
                  <a:pt x="0" y="0"/>
                </a:cubicBezTo>
                <a:lnTo>
                  <a:pt x="0" y="2"/>
                </a:lnTo>
                <a:cubicBezTo>
                  <a:pt x="0" y="2"/>
                  <a:pt x="0" y="2"/>
                  <a:pt x="0" y="2"/>
                </a:cubicBezTo>
                <a:lnTo>
                  <a:pt x="21" y="2"/>
                </a:lnTo>
                <a:cubicBezTo>
                  <a:pt x="21" y="2"/>
                  <a:pt x="21" y="2"/>
                  <a:pt x="21" y="2"/>
                </a:cubicBezTo>
                <a:lnTo>
                  <a:pt x="21" y="0"/>
                </a:lnTo>
                <a:cubicBezTo>
                  <a:pt x="21" y="0"/>
                  <a:pt x="21" y="0"/>
                  <a:pt x="21" y="0"/>
                </a:cubicBezTo>
                <a:lnTo>
                  <a:pt x="0" y="0"/>
                </a:lnTo>
                <a:close/>
              </a:path>
            </a:pathLst>
          </a:custGeom>
          <a:solidFill>
            <a:srgbClr val="4D4D4D"/>
          </a:solidFill>
          <a:ln w="6350" cap="rnd">
            <a:solidFill>
              <a:srgbClr val="000000"/>
            </a:solidFill>
            <a:round/>
            <a:headEnd/>
            <a:tailEnd/>
          </a:ln>
        </p:spPr>
        <p:txBody>
          <a:bodyPr/>
          <a:lstStyle/>
          <a:p>
            <a:endParaRPr lang="it-IT"/>
          </a:p>
        </p:txBody>
      </p:sp>
      <p:sp>
        <p:nvSpPr>
          <p:cNvPr id="21740" name="Oval 432"/>
          <p:cNvSpPr>
            <a:spLocks noChangeArrowheads="1"/>
          </p:cNvSpPr>
          <p:nvPr/>
        </p:nvSpPr>
        <p:spPr bwMode="auto">
          <a:xfrm>
            <a:off x="3879850" y="2690813"/>
            <a:ext cx="58738" cy="53975"/>
          </a:xfrm>
          <a:prstGeom prst="ellipse">
            <a:avLst/>
          </a:prstGeom>
          <a:solidFill>
            <a:srgbClr val="4D4D4D"/>
          </a:solidFill>
          <a:ln w="6350">
            <a:solidFill>
              <a:srgbClr val="000000"/>
            </a:solidFill>
            <a:round/>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741" name="Rectangle 433"/>
          <p:cNvSpPr>
            <a:spLocks noChangeArrowheads="1"/>
          </p:cNvSpPr>
          <p:nvPr/>
        </p:nvSpPr>
        <p:spPr bwMode="auto">
          <a:xfrm>
            <a:off x="3851275" y="2511425"/>
            <a:ext cx="115888" cy="47625"/>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742" name="Rectangle 434"/>
          <p:cNvSpPr>
            <a:spLocks noChangeArrowheads="1"/>
          </p:cNvSpPr>
          <p:nvPr/>
        </p:nvSpPr>
        <p:spPr bwMode="auto">
          <a:xfrm>
            <a:off x="3836988" y="2349500"/>
            <a:ext cx="136525" cy="161925"/>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grpSp>
        <p:nvGrpSpPr>
          <p:cNvPr id="21743" name="Group 435"/>
          <p:cNvGrpSpPr>
            <a:grpSpLocks/>
          </p:cNvGrpSpPr>
          <p:nvPr/>
        </p:nvGrpSpPr>
        <p:grpSpPr bwMode="auto">
          <a:xfrm>
            <a:off x="3865563" y="2317750"/>
            <a:ext cx="79375" cy="31750"/>
            <a:chOff x="2809" y="1281"/>
            <a:chExt cx="50" cy="20"/>
          </a:xfrm>
        </p:grpSpPr>
        <p:sp>
          <p:nvSpPr>
            <p:cNvPr id="22247" name="Rectangle 436"/>
            <p:cNvSpPr>
              <a:spLocks noChangeArrowheads="1"/>
            </p:cNvSpPr>
            <p:nvPr/>
          </p:nvSpPr>
          <p:spPr bwMode="auto">
            <a:xfrm>
              <a:off x="2809" y="1281"/>
              <a:ext cx="14" cy="20"/>
            </a:xfrm>
            <a:prstGeom prst="rect">
              <a:avLst/>
            </a:prstGeom>
            <a:solidFill>
              <a:srgbClr val="B2B2B2"/>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248" name="Rectangle 437"/>
            <p:cNvSpPr>
              <a:spLocks noChangeArrowheads="1"/>
            </p:cNvSpPr>
            <p:nvPr/>
          </p:nvSpPr>
          <p:spPr bwMode="auto">
            <a:xfrm>
              <a:off x="2850" y="1281"/>
              <a:ext cx="9" cy="20"/>
            </a:xfrm>
            <a:prstGeom prst="rect">
              <a:avLst/>
            </a:prstGeom>
            <a:solidFill>
              <a:srgbClr val="B2B2B2"/>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249" name="Rectangle 438"/>
            <p:cNvSpPr>
              <a:spLocks noChangeArrowheads="1"/>
            </p:cNvSpPr>
            <p:nvPr/>
          </p:nvSpPr>
          <p:spPr bwMode="auto">
            <a:xfrm>
              <a:off x="2832" y="1281"/>
              <a:ext cx="9" cy="20"/>
            </a:xfrm>
            <a:prstGeom prst="rect">
              <a:avLst/>
            </a:prstGeom>
            <a:solidFill>
              <a:srgbClr val="B2B2B2"/>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grpSp>
      <p:sp>
        <p:nvSpPr>
          <p:cNvPr id="21744" name="Rectangle 439"/>
          <p:cNvSpPr>
            <a:spLocks noChangeArrowheads="1"/>
          </p:cNvSpPr>
          <p:nvPr/>
        </p:nvSpPr>
        <p:spPr bwMode="auto">
          <a:xfrm>
            <a:off x="3865563" y="2303463"/>
            <a:ext cx="87313" cy="14288"/>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745" name="Freeform 440"/>
          <p:cNvSpPr>
            <a:spLocks/>
          </p:cNvSpPr>
          <p:nvPr/>
        </p:nvSpPr>
        <p:spPr bwMode="auto">
          <a:xfrm>
            <a:off x="3879850" y="2255838"/>
            <a:ext cx="14288" cy="53975"/>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6350" cap="rnd">
            <a:solidFill>
              <a:srgbClr val="000000"/>
            </a:solidFill>
            <a:round/>
            <a:headEnd/>
            <a:tailEnd/>
          </a:ln>
        </p:spPr>
        <p:txBody>
          <a:bodyPr/>
          <a:lstStyle/>
          <a:p>
            <a:endParaRPr lang="it-IT"/>
          </a:p>
        </p:txBody>
      </p:sp>
      <p:sp>
        <p:nvSpPr>
          <p:cNvPr id="21746" name="Freeform 441"/>
          <p:cNvSpPr>
            <a:spLocks/>
          </p:cNvSpPr>
          <p:nvPr/>
        </p:nvSpPr>
        <p:spPr bwMode="auto">
          <a:xfrm>
            <a:off x="3922713" y="2255838"/>
            <a:ext cx="15875" cy="53975"/>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6350" cap="rnd">
            <a:solidFill>
              <a:srgbClr val="000000"/>
            </a:solidFill>
            <a:round/>
            <a:headEnd/>
            <a:tailEnd/>
          </a:ln>
        </p:spPr>
        <p:txBody>
          <a:bodyPr/>
          <a:lstStyle/>
          <a:p>
            <a:endParaRPr lang="it-IT"/>
          </a:p>
        </p:txBody>
      </p:sp>
      <p:sp>
        <p:nvSpPr>
          <p:cNvPr id="21747" name="Freeform 442"/>
          <p:cNvSpPr>
            <a:spLocks/>
          </p:cNvSpPr>
          <p:nvPr/>
        </p:nvSpPr>
        <p:spPr bwMode="auto">
          <a:xfrm>
            <a:off x="3879850" y="2255838"/>
            <a:ext cx="14288" cy="53975"/>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6350" cap="rnd">
            <a:solidFill>
              <a:srgbClr val="000000"/>
            </a:solidFill>
            <a:round/>
            <a:headEnd/>
            <a:tailEnd/>
          </a:ln>
        </p:spPr>
        <p:txBody>
          <a:bodyPr/>
          <a:lstStyle/>
          <a:p>
            <a:endParaRPr lang="it-IT"/>
          </a:p>
        </p:txBody>
      </p:sp>
      <p:sp>
        <p:nvSpPr>
          <p:cNvPr id="21748" name="Freeform 443"/>
          <p:cNvSpPr>
            <a:spLocks/>
          </p:cNvSpPr>
          <p:nvPr/>
        </p:nvSpPr>
        <p:spPr bwMode="auto">
          <a:xfrm>
            <a:off x="3922713" y="2255838"/>
            <a:ext cx="15875" cy="53975"/>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6350" cap="rnd">
            <a:solidFill>
              <a:srgbClr val="000000"/>
            </a:solidFill>
            <a:round/>
            <a:headEnd/>
            <a:tailEnd/>
          </a:ln>
        </p:spPr>
        <p:txBody>
          <a:bodyPr/>
          <a:lstStyle/>
          <a:p>
            <a:endParaRPr lang="it-IT"/>
          </a:p>
        </p:txBody>
      </p:sp>
      <p:sp>
        <p:nvSpPr>
          <p:cNvPr id="21749" name="Freeform 444"/>
          <p:cNvSpPr>
            <a:spLocks/>
          </p:cNvSpPr>
          <p:nvPr/>
        </p:nvSpPr>
        <p:spPr bwMode="auto">
          <a:xfrm>
            <a:off x="3851275" y="2317750"/>
            <a:ext cx="107950" cy="39688"/>
          </a:xfrm>
          <a:custGeom>
            <a:avLst/>
            <a:gdLst>
              <a:gd name="T0" fmla="*/ 2147483647 w 15"/>
              <a:gd name="T1" fmla="*/ 0 h 5"/>
              <a:gd name="T2" fmla="*/ 0 w 15"/>
              <a:gd name="T3" fmla="*/ 0 h 5"/>
              <a:gd name="T4" fmla="*/ 0 w 15"/>
              <a:gd name="T5" fmla="*/ 2147483647 h 5"/>
              <a:gd name="T6" fmla="*/ 2147483647 w 15"/>
              <a:gd name="T7" fmla="*/ 2147483647 h 5"/>
              <a:gd name="T8" fmla="*/ 2147483647 w 15"/>
              <a:gd name="T9" fmla="*/ 2147483647 h 5"/>
              <a:gd name="T10" fmla="*/ 2147483647 w 15"/>
              <a:gd name="T11" fmla="*/ 2147483647 h 5"/>
              <a:gd name="T12" fmla="*/ 2147483647 w 15"/>
              <a:gd name="T13" fmla="*/ 0 h 5"/>
              <a:gd name="T14" fmla="*/ 2147483647 w 15"/>
              <a:gd name="T15" fmla="*/ 0 h 5"/>
              <a:gd name="T16" fmla="*/ 2147483647 w 15"/>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5"/>
              <a:gd name="T29" fmla="*/ 15 w 15"/>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5">
                <a:moveTo>
                  <a:pt x="1" y="0"/>
                </a:moveTo>
                <a:cubicBezTo>
                  <a:pt x="0" y="0"/>
                  <a:pt x="0" y="0"/>
                  <a:pt x="0" y="0"/>
                </a:cubicBezTo>
                <a:lnTo>
                  <a:pt x="0" y="5"/>
                </a:lnTo>
                <a:cubicBezTo>
                  <a:pt x="0" y="5"/>
                  <a:pt x="0" y="5"/>
                  <a:pt x="1" y="5"/>
                </a:cubicBezTo>
                <a:lnTo>
                  <a:pt x="15" y="5"/>
                </a:lnTo>
                <a:cubicBezTo>
                  <a:pt x="15" y="5"/>
                  <a:pt x="15" y="5"/>
                  <a:pt x="15" y="5"/>
                </a:cubicBezTo>
                <a:lnTo>
                  <a:pt x="15" y="0"/>
                </a:lnTo>
                <a:cubicBezTo>
                  <a:pt x="15" y="0"/>
                  <a:pt x="15" y="0"/>
                  <a:pt x="15" y="0"/>
                </a:cubicBezTo>
                <a:lnTo>
                  <a:pt x="1" y="0"/>
                </a:lnTo>
                <a:close/>
              </a:path>
            </a:pathLst>
          </a:custGeom>
          <a:solidFill>
            <a:srgbClr val="808080"/>
          </a:solidFill>
          <a:ln w="6350" cap="rnd">
            <a:solidFill>
              <a:srgbClr val="000000"/>
            </a:solidFill>
            <a:round/>
            <a:headEnd/>
            <a:tailEnd/>
          </a:ln>
        </p:spPr>
        <p:txBody>
          <a:bodyPr/>
          <a:lstStyle/>
          <a:p>
            <a:endParaRPr lang="it-IT"/>
          </a:p>
        </p:txBody>
      </p:sp>
      <p:sp>
        <p:nvSpPr>
          <p:cNvPr id="21750" name="Rectangle 445"/>
          <p:cNvSpPr>
            <a:spLocks noChangeArrowheads="1"/>
          </p:cNvSpPr>
          <p:nvPr/>
        </p:nvSpPr>
        <p:spPr bwMode="auto">
          <a:xfrm>
            <a:off x="3857625" y="2643188"/>
            <a:ext cx="101600" cy="93663"/>
          </a:xfrm>
          <a:prstGeom prst="rect">
            <a:avLst/>
          </a:prstGeom>
          <a:solidFill>
            <a:srgbClr val="FFFFFF"/>
          </a:solidFill>
          <a:ln w="9525">
            <a:no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751" name="Freeform 446"/>
          <p:cNvSpPr>
            <a:spLocks/>
          </p:cNvSpPr>
          <p:nvPr/>
        </p:nvSpPr>
        <p:spPr bwMode="auto">
          <a:xfrm>
            <a:off x="3894138" y="3100388"/>
            <a:ext cx="22225" cy="31750"/>
          </a:xfrm>
          <a:custGeom>
            <a:avLst/>
            <a:gdLst>
              <a:gd name="T0" fmla="*/ 2147483647 w 3"/>
              <a:gd name="T1" fmla="*/ 0 h 4"/>
              <a:gd name="T2" fmla="*/ 0 w 3"/>
              <a:gd name="T3" fmla="*/ 2147483647 h 4"/>
              <a:gd name="T4" fmla="*/ 0 w 3"/>
              <a:gd name="T5" fmla="*/ 2147483647 h 4"/>
              <a:gd name="T6" fmla="*/ 2147483647 w 3"/>
              <a:gd name="T7" fmla="*/ 2147483647 h 4"/>
              <a:gd name="T8" fmla="*/ 2147483647 w 3"/>
              <a:gd name="T9" fmla="*/ 2147483647 h 4"/>
              <a:gd name="T10" fmla="*/ 2147483647 w 3"/>
              <a:gd name="T11" fmla="*/ 2147483647 h 4"/>
              <a:gd name="T12" fmla="*/ 2147483647 w 3"/>
              <a:gd name="T13" fmla="*/ 2147483647 h 4"/>
              <a:gd name="T14" fmla="*/ 2147483647 w 3"/>
              <a:gd name="T15" fmla="*/ 0 h 4"/>
              <a:gd name="T16" fmla="*/ 2147483647 w 3"/>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4"/>
              <a:gd name="T29" fmla="*/ 3 w 3"/>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4">
                <a:moveTo>
                  <a:pt x="1" y="0"/>
                </a:moveTo>
                <a:cubicBezTo>
                  <a:pt x="0" y="0"/>
                  <a:pt x="0" y="1"/>
                  <a:pt x="0" y="1"/>
                </a:cubicBezTo>
                <a:lnTo>
                  <a:pt x="0" y="4"/>
                </a:lnTo>
                <a:cubicBezTo>
                  <a:pt x="0" y="4"/>
                  <a:pt x="0" y="4"/>
                  <a:pt x="1" y="4"/>
                </a:cubicBezTo>
                <a:lnTo>
                  <a:pt x="3" y="4"/>
                </a:lnTo>
                <a:cubicBezTo>
                  <a:pt x="3" y="4"/>
                  <a:pt x="3" y="4"/>
                  <a:pt x="3" y="4"/>
                </a:cubicBezTo>
                <a:lnTo>
                  <a:pt x="3" y="1"/>
                </a:lnTo>
                <a:cubicBezTo>
                  <a:pt x="3" y="1"/>
                  <a:pt x="3" y="0"/>
                  <a:pt x="3" y="0"/>
                </a:cubicBezTo>
                <a:lnTo>
                  <a:pt x="1" y="0"/>
                </a:lnTo>
                <a:close/>
              </a:path>
            </a:pathLst>
          </a:custGeom>
          <a:solidFill>
            <a:srgbClr val="DDDDDD"/>
          </a:solidFill>
          <a:ln w="6350" cap="rnd">
            <a:solidFill>
              <a:srgbClr val="000000"/>
            </a:solidFill>
            <a:round/>
            <a:headEnd/>
            <a:tailEnd/>
          </a:ln>
        </p:spPr>
        <p:txBody>
          <a:bodyPr/>
          <a:lstStyle/>
          <a:p>
            <a:endParaRPr lang="it-IT"/>
          </a:p>
        </p:txBody>
      </p:sp>
      <p:sp>
        <p:nvSpPr>
          <p:cNvPr id="21752" name="Rectangle 447"/>
          <p:cNvSpPr>
            <a:spLocks noChangeArrowheads="1"/>
          </p:cNvSpPr>
          <p:nvPr/>
        </p:nvSpPr>
        <p:spPr bwMode="auto">
          <a:xfrm>
            <a:off x="3879850" y="3000375"/>
            <a:ext cx="50800" cy="115888"/>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753" name="Freeform 448"/>
          <p:cNvSpPr>
            <a:spLocks/>
          </p:cNvSpPr>
          <p:nvPr/>
        </p:nvSpPr>
        <p:spPr bwMode="auto">
          <a:xfrm>
            <a:off x="3851275" y="2852738"/>
            <a:ext cx="107950" cy="147638"/>
          </a:xfrm>
          <a:custGeom>
            <a:avLst/>
            <a:gdLst>
              <a:gd name="T0" fmla="*/ 2147483647 w 15"/>
              <a:gd name="T1" fmla="*/ 0 h 19"/>
              <a:gd name="T2" fmla="*/ 0 w 15"/>
              <a:gd name="T3" fmla="*/ 2147483647 h 19"/>
              <a:gd name="T4" fmla="*/ 0 w 15"/>
              <a:gd name="T5" fmla="*/ 2147483647 h 19"/>
              <a:gd name="T6" fmla="*/ 2147483647 w 15"/>
              <a:gd name="T7" fmla="*/ 2147483647 h 19"/>
              <a:gd name="T8" fmla="*/ 2147483647 w 15"/>
              <a:gd name="T9" fmla="*/ 2147483647 h 19"/>
              <a:gd name="T10" fmla="*/ 2147483647 w 15"/>
              <a:gd name="T11" fmla="*/ 2147483647 h 19"/>
              <a:gd name="T12" fmla="*/ 2147483647 w 15"/>
              <a:gd name="T13" fmla="*/ 2147483647 h 19"/>
              <a:gd name="T14" fmla="*/ 2147483647 w 15"/>
              <a:gd name="T15" fmla="*/ 0 h 19"/>
              <a:gd name="T16" fmla="*/ 2147483647 w 15"/>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9"/>
              <a:gd name="T29" fmla="*/ 15 w 15"/>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9">
                <a:moveTo>
                  <a:pt x="2" y="0"/>
                </a:moveTo>
                <a:cubicBezTo>
                  <a:pt x="1" y="0"/>
                  <a:pt x="0" y="1"/>
                  <a:pt x="0" y="2"/>
                </a:cubicBezTo>
                <a:lnTo>
                  <a:pt x="0" y="17"/>
                </a:lnTo>
                <a:cubicBezTo>
                  <a:pt x="0" y="18"/>
                  <a:pt x="1" y="19"/>
                  <a:pt x="2" y="19"/>
                </a:cubicBezTo>
                <a:lnTo>
                  <a:pt x="14" y="19"/>
                </a:lnTo>
                <a:cubicBezTo>
                  <a:pt x="15" y="19"/>
                  <a:pt x="15" y="18"/>
                  <a:pt x="15" y="17"/>
                </a:cubicBezTo>
                <a:lnTo>
                  <a:pt x="15" y="2"/>
                </a:lnTo>
                <a:cubicBezTo>
                  <a:pt x="15" y="1"/>
                  <a:pt x="15" y="0"/>
                  <a:pt x="14" y="0"/>
                </a:cubicBezTo>
                <a:lnTo>
                  <a:pt x="2" y="0"/>
                </a:lnTo>
                <a:close/>
              </a:path>
            </a:pathLst>
          </a:custGeom>
          <a:solidFill>
            <a:srgbClr val="DDDDDD"/>
          </a:solidFill>
          <a:ln w="6350" cap="rnd">
            <a:solidFill>
              <a:srgbClr val="000000"/>
            </a:solidFill>
            <a:round/>
            <a:headEnd/>
            <a:tailEnd/>
          </a:ln>
        </p:spPr>
        <p:txBody>
          <a:bodyPr/>
          <a:lstStyle/>
          <a:p>
            <a:endParaRPr lang="it-IT"/>
          </a:p>
        </p:txBody>
      </p:sp>
      <p:sp>
        <p:nvSpPr>
          <p:cNvPr id="21754" name="Rectangle 449"/>
          <p:cNvSpPr>
            <a:spLocks noChangeArrowheads="1"/>
          </p:cNvSpPr>
          <p:nvPr/>
        </p:nvSpPr>
        <p:spPr bwMode="auto">
          <a:xfrm>
            <a:off x="3836988" y="2559050"/>
            <a:ext cx="136525" cy="309563"/>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755" name="Freeform 450"/>
          <p:cNvSpPr>
            <a:spLocks/>
          </p:cNvSpPr>
          <p:nvPr/>
        </p:nvSpPr>
        <p:spPr bwMode="auto">
          <a:xfrm>
            <a:off x="3829050" y="2774950"/>
            <a:ext cx="152400" cy="15875"/>
          </a:xfrm>
          <a:custGeom>
            <a:avLst/>
            <a:gdLst>
              <a:gd name="T0" fmla="*/ 0 w 21"/>
              <a:gd name="T1" fmla="*/ 0 h 2"/>
              <a:gd name="T2" fmla="*/ 0 w 21"/>
              <a:gd name="T3" fmla="*/ 0 h 2"/>
              <a:gd name="T4" fmla="*/ 0 w 21"/>
              <a:gd name="T5" fmla="*/ 2147483647 h 2"/>
              <a:gd name="T6" fmla="*/ 0 w 21"/>
              <a:gd name="T7" fmla="*/ 2147483647 h 2"/>
              <a:gd name="T8" fmla="*/ 2147483647 w 21"/>
              <a:gd name="T9" fmla="*/ 2147483647 h 2"/>
              <a:gd name="T10" fmla="*/ 2147483647 w 21"/>
              <a:gd name="T11" fmla="*/ 2147483647 h 2"/>
              <a:gd name="T12" fmla="*/ 2147483647 w 21"/>
              <a:gd name="T13" fmla="*/ 0 h 2"/>
              <a:gd name="T14" fmla="*/ 2147483647 w 21"/>
              <a:gd name="T15" fmla="*/ 0 h 2"/>
              <a:gd name="T16" fmla="*/ 0 w 2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
              <a:gd name="T29" fmla="*/ 21 w 2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
                <a:moveTo>
                  <a:pt x="0" y="0"/>
                </a:moveTo>
                <a:cubicBezTo>
                  <a:pt x="0" y="0"/>
                  <a:pt x="0" y="0"/>
                  <a:pt x="0" y="0"/>
                </a:cubicBezTo>
                <a:lnTo>
                  <a:pt x="0" y="2"/>
                </a:lnTo>
                <a:cubicBezTo>
                  <a:pt x="0" y="2"/>
                  <a:pt x="0" y="2"/>
                  <a:pt x="0" y="2"/>
                </a:cubicBezTo>
                <a:lnTo>
                  <a:pt x="21" y="2"/>
                </a:lnTo>
                <a:cubicBezTo>
                  <a:pt x="21" y="2"/>
                  <a:pt x="21" y="2"/>
                  <a:pt x="21" y="2"/>
                </a:cubicBezTo>
                <a:lnTo>
                  <a:pt x="21" y="0"/>
                </a:lnTo>
                <a:cubicBezTo>
                  <a:pt x="21" y="0"/>
                  <a:pt x="21" y="0"/>
                  <a:pt x="21" y="0"/>
                </a:cubicBezTo>
                <a:lnTo>
                  <a:pt x="0" y="0"/>
                </a:lnTo>
                <a:close/>
              </a:path>
            </a:pathLst>
          </a:custGeom>
          <a:solidFill>
            <a:srgbClr val="4D4D4D"/>
          </a:solidFill>
          <a:ln w="6350" cap="rnd">
            <a:solidFill>
              <a:srgbClr val="000000"/>
            </a:solidFill>
            <a:round/>
            <a:headEnd/>
            <a:tailEnd/>
          </a:ln>
        </p:spPr>
        <p:txBody>
          <a:bodyPr/>
          <a:lstStyle/>
          <a:p>
            <a:endParaRPr lang="it-IT"/>
          </a:p>
        </p:txBody>
      </p:sp>
      <p:sp>
        <p:nvSpPr>
          <p:cNvPr id="21756" name="Freeform 451"/>
          <p:cNvSpPr>
            <a:spLocks/>
          </p:cNvSpPr>
          <p:nvPr/>
        </p:nvSpPr>
        <p:spPr bwMode="auto">
          <a:xfrm>
            <a:off x="3829050" y="2643188"/>
            <a:ext cx="152400" cy="15875"/>
          </a:xfrm>
          <a:custGeom>
            <a:avLst/>
            <a:gdLst>
              <a:gd name="T0" fmla="*/ 0 w 21"/>
              <a:gd name="T1" fmla="*/ 0 h 2"/>
              <a:gd name="T2" fmla="*/ 0 w 21"/>
              <a:gd name="T3" fmla="*/ 0 h 2"/>
              <a:gd name="T4" fmla="*/ 0 w 21"/>
              <a:gd name="T5" fmla="*/ 2147483647 h 2"/>
              <a:gd name="T6" fmla="*/ 0 w 21"/>
              <a:gd name="T7" fmla="*/ 2147483647 h 2"/>
              <a:gd name="T8" fmla="*/ 2147483647 w 21"/>
              <a:gd name="T9" fmla="*/ 2147483647 h 2"/>
              <a:gd name="T10" fmla="*/ 2147483647 w 21"/>
              <a:gd name="T11" fmla="*/ 2147483647 h 2"/>
              <a:gd name="T12" fmla="*/ 2147483647 w 21"/>
              <a:gd name="T13" fmla="*/ 0 h 2"/>
              <a:gd name="T14" fmla="*/ 2147483647 w 21"/>
              <a:gd name="T15" fmla="*/ 0 h 2"/>
              <a:gd name="T16" fmla="*/ 0 w 2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
              <a:gd name="T29" fmla="*/ 21 w 2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
                <a:moveTo>
                  <a:pt x="0" y="0"/>
                </a:moveTo>
                <a:cubicBezTo>
                  <a:pt x="0" y="0"/>
                  <a:pt x="0" y="0"/>
                  <a:pt x="0" y="0"/>
                </a:cubicBezTo>
                <a:lnTo>
                  <a:pt x="0" y="2"/>
                </a:lnTo>
                <a:cubicBezTo>
                  <a:pt x="0" y="2"/>
                  <a:pt x="0" y="2"/>
                  <a:pt x="0" y="2"/>
                </a:cubicBezTo>
                <a:lnTo>
                  <a:pt x="21" y="2"/>
                </a:lnTo>
                <a:cubicBezTo>
                  <a:pt x="21" y="2"/>
                  <a:pt x="21" y="2"/>
                  <a:pt x="21" y="2"/>
                </a:cubicBezTo>
                <a:lnTo>
                  <a:pt x="21" y="0"/>
                </a:lnTo>
                <a:cubicBezTo>
                  <a:pt x="21" y="0"/>
                  <a:pt x="21" y="0"/>
                  <a:pt x="21" y="0"/>
                </a:cubicBezTo>
                <a:lnTo>
                  <a:pt x="0" y="0"/>
                </a:lnTo>
                <a:close/>
              </a:path>
            </a:pathLst>
          </a:custGeom>
          <a:solidFill>
            <a:srgbClr val="4D4D4D"/>
          </a:solidFill>
          <a:ln w="6350" cap="rnd">
            <a:solidFill>
              <a:srgbClr val="000000"/>
            </a:solidFill>
            <a:round/>
            <a:headEnd/>
            <a:tailEnd/>
          </a:ln>
        </p:spPr>
        <p:txBody>
          <a:bodyPr/>
          <a:lstStyle/>
          <a:p>
            <a:endParaRPr lang="it-IT"/>
          </a:p>
        </p:txBody>
      </p:sp>
      <p:sp>
        <p:nvSpPr>
          <p:cNvPr id="21757" name="Oval 452"/>
          <p:cNvSpPr>
            <a:spLocks noChangeArrowheads="1"/>
          </p:cNvSpPr>
          <p:nvPr/>
        </p:nvSpPr>
        <p:spPr bwMode="auto">
          <a:xfrm>
            <a:off x="3879850" y="2690813"/>
            <a:ext cx="58738" cy="53975"/>
          </a:xfrm>
          <a:prstGeom prst="ellipse">
            <a:avLst/>
          </a:prstGeom>
          <a:solidFill>
            <a:srgbClr val="4D4D4D"/>
          </a:solidFill>
          <a:ln w="6350">
            <a:solidFill>
              <a:srgbClr val="000000"/>
            </a:solidFill>
            <a:round/>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758" name="Rectangle 453"/>
          <p:cNvSpPr>
            <a:spLocks noChangeArrowheads="1"/>
          </p:cNvSpPr>
          <p:nvPr/>
        </p:nvSpPr>
        <p:spPr bwMode="auto">
          <a:xfrm>
            <a:off x="3851275" y="2511425"/>
            <a:ext cx="115888" cy="47625"/>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759" name="Rectangle 454"/>
          <p:cNvSpPr>
            <a:spLocks noChangeArrowheads="1"/>
          </p:cNvSpPr>
          <p:nvPr/>
        </p:nvSpPr>
        <p:spPr bwMode="auto">
          <a:xfrm>
            <a:off x="3836988" y="2349500"/>
            <a:ext cx="136525" cy="161925"/>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760" name="Rectangle 455"/>
          <p:cNvSpPr>
            <a:spLocks noChangeArrowheads="1"/>
          </p:cNvSpPr>
          <p:nvPr/>
        </p:nvSpPr>
        <p:spPr bwMode="auto">
          <a:xfrm>
            <a:off x="3865563" y="2317750"/>
            <a:ext cx="22225" cy="31750"/>
          </a:xfrm>
          <a:prstGeom prst="rect">
            <a:avLst/>
          </a:prstGeom>
          <a:solidFill>
            <a:srgbClr val="B2B2B2"/>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761" name="Rectangle 456"/>
          <p:cNvSpPr>
            <a:spLocks noChangeArrowheads="1"/>
          </p:cNvSpPr>
          <p:nvPr/>
        </p:nvSpPr>
        <p:spPr bwMode="auto">
          <a:xfrm>
            <a:off x="3930650" y="2317750"/>
            <a:ext cx="14288" cy="31750"/>
          </a:xfrm>
          <a:prstGeom prst="rect">
            <a:avLst/>
          </a:prstGeom>
          <a:solidFill>
            <a:srgbClr val="B2B2B2"/>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762" name="Rectangle 457"/>
          <p:cNvSpPr>
            <a:spLocks noChangeArrowheads="1"/>
          </p:cNvSpPr>
          <p:nvPr/>
        </p:nvSpPr>
        <p:spPr bwMode="auto">
          <a:xfrm>
            <a:off x="3902075" y="2317750"/>
            <a:ext cx="14288" cy="31750"/>
          </a:xfrm>
          <a:prstGeom prst="rect">
            <a:avLst/>
          </a:prstGeom>
          <a:solidFill>
            <a:srgbClr val="B2B2B2"/>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763" name="Rectangle 458"/>
          <p:cNvSpPr>
            <a:spLocks noChangeArrowheads="1"/>
          </p:cNvSpPr>
          <p:nvPr/>
        </p:nvSpPr>
        <p:spPr bwMode="auto">
          <a:xfrm>
            <a:off x="3865563" y="2317750"/>
            <a:ext cx="22225" cy="31750"/>
          </a:xfrm>
          <a:prstGeom prst="rect">
            <a:avLst/>
          </a:prstGeom>
          <a:solidFill>
            <a:srgbClr val="B2B2B2"/>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764" name="Rectangle 459"/>
          <p:cNvSpPr>
            <a:spLocks noChangeArrowheads="1"/>
          </p:cNvSpPr>
          <p:nvPr/>
        </p:nvSpPr>
        <p:spPr bwMode="auto">
          <a:xfrm>
            <a:off x="3930650" y="2317750"/>
            <a:ext cx="14288" cy="31750"/>
          </a:xfrm>
          <a:prstGeom prst="rect">
            <a:avLst/>
          </a:prstGeom>
          <a:solidFill>
            <a:srgbClr val="B2B2B2"/>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765" name="Rectangle 460"/>
          <p:cNvSpPr>
            <a:spLocks noChangeArrowheads="1"/>
          </p:cNvSpPr>
          <p:nvPr/>
        </p:nvSpPr>
        <p:spPr bwMode="auto">
          <a:xfrm>
            <a:off x="3902075" y="2317750"/>
            <a:ext cx="14288" cy="31750"/>
          </a:xfrm>
          <a:prstGeom prst="rect">
            <a:avLst/>
          </a:prstGeom>
          <a:solidFill>
            <a:srgbClr val="B2B2B2"/>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766" name="Rectangle 461"/>
          <p:cNvSpPr>
            <a:spLocks noChangeArrowheads="1"/>
          </p:cNvSpPr>
          <p:nvPr/>
        </p:nvSpPr>
        <p:spPr bwMode="auto">
          <a:xfrm>
            <a:off x="3865563" y="2303463"/>
            <a:ext cx="87313" cy="14288"/>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grpSp>
        <p:nvGrpSpPr>
          <p:cNvPr id="21767" name="Group 462"/>
          <p:cNvGrpSpPr>
            <a:grpSpLocks/>
          </p:cNvGrpSpPr>
          <p:nvPr/>
        </p:nvGrpSpPr>
        <p:grpSpPr bwMode="auto">
          <a:xfrm>
            <a:off x="4286250" y="2255838"/>
            <a:ext cx="58738" cy="53975"/>
            <a:chOff x="3074" y="1242"/>
            <a:chExt cx="37" cy="34"/>
          </a:xfrm>
        </p:grpSpPr>
        <p:sp>
          <p:nvSpPr>
            <p:cNvPr id="22245" name="Freeform 463"/>
            <p:cNvSpPr>
              <a:spLocks/>
            </p:cNvSpPr>
            <p:nvPr/>
          </p:nvSpPr>
          <p:spPr bwMode="auto">
            <a:xfrm>
              <a:off x="3074" y="1242"/>
              <a:ext cx="9" cy="34"/>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6350" cap="rnd">
              <a:solidFill>
                <a:srgbClr val="000000"/>
              </a:solidFill>
              <a:round/>
              <a:headEnd/>
              <a:tailEnd/>
            </a:ln>
          </p:spPr>
          <p:txBody>
            <a:bodyPr/>
            <a:lstStyle/>
            <a:p>
              <a:endParaRPr lang="it-IT"/>
            </a:p>
          </p:txBody>
        </p:sp>
        <p:sp>
          <p:nvSpPr>
            <p:cNvPr id="22246" name="Freeform 464"/>
            <p:cNvSpPr>
              <a:spLocks/>
            </p:cNvSpPr>
            <p:nvPr/>
          </p:nvSpPr>
          <p:spPr bwMode="auto">
            <a:xfrm>
              <a:off x="3102" y="1242"/>
              <a:ext cx="9" cy="34"/>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6350" cap="rnd">
              <a:solidFill>
                <a:srgbClr val="000000"/>
              </a:solidFill>
              <a:round/>
              <a:headEnd/>
              <a:tailEnd/>
            </a:ln>
          </p:spPr>
          <p:txBody>
            <a:bodyPr/>
            <a:lstStyle/>
            <a:p>
              <a:endParaRPr lang="it-IT"/>
            </a:p>
          </p:txBody>
        </p:sp>
      </p:grpSp>
      <p:sp>
        <p:nvSpPr>
          <p:cNvPr id="21768" name="Freeform 465"/>
          <p:cNvSpPr>
            <a:spLocks/>
          </p:cNvSpPr>
          <p:nvPr/>
        </p:nvSpPr>
        <p:spPr bwMode="auto">
          <a:xfrm>
            <a:off x="4257675" y="2317750"/>
            <a:ext cx="109538" cy="39688"/>
          </a:xfrm>
          <a:custGeom>
            <a:avLst/>
            <a:gdLst>
              <a:gd name="T0" fmla="*/ 2147483647 w 15"/>
              <a:gd name="T1" fmla="*/ 0 h 5"/>
              <a:gd name="T2" fmla="*/ 0 w 15"/>
              <a:gd name="T3" fmla="*/ 0 h 5"/>
              <a:gd name="T4" fmla="*/ 0 w 15"/>
              <a:gd name="T5" fmla="*/ 2147483647 h 5"/>
              <a:gd name="T6" fmla="*/ 2147483647 w 15"/>
              <a:gd name="T7" fmla="*/ 2147483647 h 5"/>
              <a:gd name="T8" fmla="*/ 2147483647 w 15"/>
              <a:gd name="T9" fmla="*/ 2147483647 h 5"/>
              <a:gd name="T10" fmla="*/ 2147483647 w 15"/>
              <a:gd name="T11" fmla="*/ 2147483647 h 5"/>
              <a:gd name="T12" fmla="*/ 2147483647 w 15"/>
              <a:gd name="T13" fmla="*/ 0 h 5"/>
              <a:gd name="T14" fmla="*/ 2147483647 w 15"/>
              <a:gd name="T15" fmla="*/ 0 h 5"/>
              <a:gd name="T16" fmla="*/ 2147483647 w 15"/>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5"/>
              <a:gd name="T29" fmla="*/ 15 w 15"/>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5">
                <a:moveTo>
                  <a:pt x="1" y="0"/>
                </a:moveTo>
                <a:cubicBezTo>
                  <a:pt x="0" y="0"/>
                  <a:pt x="0" y="0"/>
                  <a:pt x="0" y="0"/>
                </a:cubicBezTo>
                <a:lnTo>
                  <a:pt x="0" y="5"/>
                </a:lnTo>
                <a:cubicBezTo>
                  <a:pt x="0" y="5"/>
                  <a:pt x="0" y="5"/>
                  <a:pt x="1" y="5"/>
                </a:cubicBezTo>
                <a:lnTo>
                  <a:pt x="15" y="5"/>
                </a:lnTo>
                <a:cubicBezTo>
                  <a:pt x="15" y="5"/>
                  <a:pt x="15" y="5"/>
                  <a:pt x="15" y="5"/>
                </a:cubicBezTo>
                <a:lnTo>
                  <a:pt x="15" y="0"/>
                </a:lnTo>
                <a:cubicBezTo>
                  <a:pt x="15" y="0"/>
                  <a:pt x="15" y="0"/>
                  <a:pt x="15" y="0"/>
                </a:cubicBezTo>
                <a:lnTo>
                  <a:pt x="1" y="0"/>
                </a:lnTo>
                <a:close/>
              </a:path>
            </a:pathLst>
          </a:custGeom>
          <a:solidFill>
            <a:srgbClr val="808080"/>
          </a:solidFill>
          <a:ln w="6350" cap="rnd">
            <a:solidFill>
              <a:srgbClr val="000000"/>
            </a:solidFill>
            <a:round/>
            <a:headEnd/>
            <a:tailEnd/>
          </a:ln>
        </p:spPr>
        <p:txBody>
          <a:bodyPr/>
          <a:lstStyle/>
          <a:p>
            <a:endParaRPr lang="it-IT"/>
          </a:p>
        </p:txBody>
      </p:sp>
      <p:sp>
        <p:nvSpPr>
          <p:cNvPr id="21769" name="Rectangle 466"/>
          <p:cNvSpPr>
            <a:spLocks noChangeArrowheads="1"/>
          </p:cNvSpPr>
          <p:nvPr/>
        </p:nvSpPr>
        <p:spPr bwMode="auto">
          <a:xfrm>
            <a:off x="4265613" y="2643188"/>
            <a:ext cx="101600" cy="93663"/>
          </a:xfrm>
          <a:prstGeom prst="rect">
            <a:avLst/>
          </a:prstGeom>
          <a:solidFill>
            <a:srgbClr val="FFFFFF"/>
          </a:solidFill>
          <a:ln w="9525">
            <a:no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770" name="Freeform 467"/>
          <p:cNvSpPr>
            <a:spLocks/>
          </p:cNvSpPr>
          <p:nvPr/>
        </p:nvSpPr>
        <p:spPr bwMode="auto">
          <a:xfrm>
            <a:off x="4300538" y="3100388"/>
            <a:ext cx="22225" cy="31750"/>
          </a:xfrm>
          <a:custGeom>
            <a:avLst/>
            <a:gdLst>
              <a:gd name="T0" fmla="*/ 2147483647 w 3"/>
              <a:gd name="T1" fmla="*/ 0 h 4"/>
              <a:gd name="T2" fmla="*/ 0 w 3"/>
              <a:gd name="T3" fmla="*/ 2147483647 h 4"/>
              <a:gd name="T4" fmla="*/ 0 w 3"/>
              <a:gd name="T5" fmla="*/ 2147483647 h 4"/>
              <a:gd name="T6" fmla="*/ 2147483647 w 3"/>
              <a:gd name="T7" fmla="*/ 2147483647 h 4"/>
              <a:gd name="T8" fmla="*/ 2147483647 w 3"/>
              <a:gd name="T9" fmla="*/ 2147483647 h 4"/>
              <a:gd name="T10" fmla="*/ 2147483647 w 3"/>
              <a:gd name="T11" fmla="*/ 2147483647 h 4"/>
              <a:gd name="T12" fmla="*/ 2147483647 w 3"/>
              <a:gd name="T13" fmla="*/ 2147483647 h 4"/>
              <a:gd name="T14" fmla="*/ 2147483647 w 3"/>
              <a:gd name="T15" fmla="*/ 0 h 4"/>
              <a:gd name="T16" fmla="*/ 2147483647 w 3"/>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4"/>
              <a:gd name="T29" fmla="*/ 3 w 3"/>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4">
                <a:moveTo>
                  <a:pt x="1" y="0"/>
                </a:moveTo>
                <a:cubicBezTo>
                  <a:pt x="0" y="0"/>
                  <a:pt x="0" y="1"/>
                  <a:pt x="0" y="1"/>
                </a:cubicBezTo>
                <a:lnTo>
                  <a:pt x="0" y="4"/>
                </a:lnTo>
                <a:cubicBezTo>
                  <a:pt x="0" y="4"/>
                  <a:pt x="0" y="4"/>
                  <a:pt x="1" y="4"/>
                </a:cubicBezTo>
                <a:lnTo>
                  <a:pt x="3" y="4"/>
                </a:lnTo>
                <a:cubicBezTo>
                  <a:pt x="3" y="4"/>
                  <a:pt x="3" y="4"/>
                  <a:pt x="3" y="4"/>
                </a:cubicBezTo>
                <a:lnTo>
                  <a:pt x="3" y="1"/>
                </a:lnTo>
                <a:cubicBezTo>
                  <a:pt x="3" y="1"/>
                  <a:pt x="3" y="0"/>
                  <a:pt x="3" y="0"/>
                </a:cubicBezTo>
                <a:lnTo>
                  <a:pt x="1" y="0"/>
                </a:lnTo>
                <a:close/>
              </a:path>
            </a:pathLst>
          </a:custGeom>
          <a:solidFill>
            <a:srgbClr val="DDDDDD"/>
          </a:solidFill>
          <a:ln w="6350" cap="rnd">
            <a:solidFill>
              <a:srgbClr val="000000"/>
            </a:solidFill>
            <a:round/>
            <a:headEnd/>
            <a:tailEnd/>
          </a:ln>
        </p:spPr>
        <p:txBody>
          <a:bodyPr/>
          <a:lstStyle/>
          <a:p>
            <a:endParaRPr lang="it-IT"/>
          </a:p>
        </p:txBody>
      </p:sp>
      <p:sp>
        <p:nvSpPr>
          <p:cNvPr id="21771" name="Rectangle 468"/>
          <p:cNvSpPr>
            <a:spLocks noChangeArrowheads="1"/>
          </p:cNvSpPr>
          <p:nvPr/>
        </p:nvSpPr>
        <p:spPr bwMode="auto">
          <a:xfrm>
            <a:off x="4286250" y="3000375"/>
            <a:ext cx="50800" cy="115888"/>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772" name="Freeform 469"/>
          <p:cNvSpPr>
            <a:spLocks/>
          </p:cNvSpPr>
          <p:nvPr/>
        </p:nvSpPr>
        <p:spPr bwMode="auto">
          <a:xfrm>
            <a:off x="4257675" y="2852738"/>
            <a:ext cx="109538" cy="147638"/>
          </a:xfrm>
          <a:custGeom>
            <a:avLst/>
            <a:gdLst>
              <a:gd name="T0" fmla="*/ 2147483647 w 15"/>
              <a:gd name="T1" fmla="*/ 0 h 19"/>
              <a:gd name="T2" fmla="*/ 0 w 15"/>
              <a:gd name="T3" fmla="*/ 2147483647 h 19"/>
              <a:gd name="T4" fmla="*/ 0 w 15"/>
              <a:gd name="T5" fmla="*/ 2147483647 h 19"/>
              <a:gd name="T6" fmla="*/ 2147483647 w 15"/>
              <a:gd name="T7" fmla="*/ 2147483647 h 19"/>
              <a:gd name="T8" fmla="*/ 2147483647 w 15"/>
              <a:gd name="T9" fmla="*/ 2147483647 h 19"/>
              <a:gd name="T10" fmla="*/ 2147483647 w 15"/>
              <a:gd name="T11" fmla="*/ 2147483647 h 19"/>
              <a:gd name="T12" fmla="*/ 2147483647 w 15"/>
              <a:gd name="T13" fmla="*/ 2147483647 h 19"/>
              <a:gd name="T14" fmla="*/ 2147483647 w 15"/>
              <a:gd name="T15" fmla="*/ 0 h 19"/>
              <a:gd name="T16" fmla="*/ 2147483647 w 15"/>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9"/>
              <a:gd name="T29" fmla="*/ 15 w 15"/>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9">
                <a:moveTo>
                  <a:pt x="2" y="0"/>
                </a:moveTo>
                <a:cubicBezTo>
                  <a:pt x="1" y="0"/>
                  <a:pt x="0" y="1"/>
                  <a:pt x="0" y="2"/>
                </a:cubicBezTo>
                <a:lnTo>
                  <a:pt x="0" y="17"/>
                </a:lnTo>
                <a:cubicBezTo>
                  <a:pt x="0" y="18"/>
                  <a:pt x="1" y="19"/>
                  <a:pt x="2" y="19"/>
                </a:cubicBezTo>
                <a:lnTo>
                  <a:pt x="14" y="19"/>
                </a:lnTo>
                <a:cubicBezTo>
                  <a:pt x="15" y="19"/>
                  <a:pt x="15" y="18"/>
                  <a:pt x="15" y="17"/>
                </a:cubicBezTo>
                <a:lnTo>
                  <a:pt x="15" y="2"/>
                </a:lnTo>
                <a:cubicBezTo>
                  <a:pt x="15" y="1"/>
                  <a:pt x="15" y="0"/>
                  <a:pt x="14" y="0"/>
                </a:cubicBezTo>
                <a:lnTo>
                  <a:pt x="2" y="0"/>
                </a:lnTo>
                <a:close/>
              </a:path>
            </a:pathLst>
          </a:custGeom>
          <a:solidFill>
            <a:srgbClr val="DDDDDD"/>
          </a:solidFill>
          <a:ln w="6350" cap="rnd">
            <a:solidFill>
              <a:srgbClr val="000000"/>
            </a:solidFill>
            <a:round/>
            <a:headEnd/>
            <a:tailEnd/>
          </a:ln>
        </p:spPr>
        <p:txBody>
          <a:bodyPr/>
          <a:lstStyle/>
          <a:p>
            <a:endParaRPr lang="it-IT"/>
          </a:p>
        </p:txBody>
      </p:sp>
      <p:sp>
        <p:nvSpPr>
          <p:cNvPr id="21773" name="Rectangle 470"/>
          <p:cNvSpPr>
            <a:spLocks noChangeArrowheads="1"/>
          </p:cNvSpPr>
          <p:nvPr/>
        </p:nvSpPr>
        <p:spPr bwMode="auto">
          <a:xfrm>
            <a:off x="4243388" y="2559050"/>
            <a:ext cx="138113" cy="309563"/>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774" name="Freeform 471"/>
          <p:cNvSpPr>
            <a:spLocks/>
          </p:cNvSpPr>
          <p:nvPr/>
        </p:nvSpPr>
        <p:spPr bwMode="auto">
          <a:xfrm>
            <a:off x="4235450" y="2774950"/>
            <a:ext cx="152400" cy="15875"/>
          </a:xfrm>
          <a:custGeom>
            <a:avLst/>
            <a:gdLst>
              <a:gd name="T0" fmla="*/ 0 w 21"/>
              <a:gd name="T1" fmla="*/ 0 h 2"/>
              <a:gd name="T2" fmla="*/ 0 w 21"/>
              <a:gd name="T3" fmla="*/ 0 h 2"/>
              <a:gd name="T4" fmla="*/ 0 w 21"/>
              <a:gd name="T5" fmla="*/ 2147483647 h 2"/>
              <a:gd name="T6" fmla="*/ 0 w 21"/>
              <a:gd name="T7" fmla="*/ 2147483647 h 2"/>
              <a:gd name="T8" fmla="*/ 2147483647 w 21"/>
              <a:gd name="T9" fmla="*/ 2147483647 h 2"/>
              <a:gd name="T10" fmla="*/ 2147483647 w 21"/>
              <a:gd name="T11" fmla="*/ 2147483647 h 2"/>
              <a:gd name="T12" fmla="*/ 2147483647 w 21"/>
              <a:gd name="T13" fmla="*/ 0 h 2"/>
              <a:gd name="T14" fmla="*/ 2147483647 w 21"/>
              <a:gd name="T15" fmla="*/ 0 h 2"/>
              <a:gd name="T16" fmla="*/ 0 w 2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
              <a:gd name="T29" fmla="*/ 21 w 2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
                <a:moveTo>
                  <a:pt x="0" y="0"/>
                </a:moveTo>
                <a:cubicBezTo>
                  <a:pt x="0" y="0"/>
                  <a:pt x="0" y="0"/>
                  <a:pt x="0" y="0"/>
                </a:cubicBezTo>
                <a:lnTo>
                  <a:pt x="0" y="2"/>
                </a:lnTo>
                <a:cubicBezTo>
                  <a:pt x="0" y="2"/>
                  <a:pt x="0" y="2"/>
                  <a:pt x="0" y="2"/>
                </a:cubicBezTo>
                <a:lnTo>
                  <a:pt x="21" y="2"/>
                </a:lnTo>
                <a:cubicBezTo>
                  <a:pt x="21" y="2"/>
                  <a:pt x="21" y="2"/>
                  <a:pt x="21" y="2"/>
                </a:cubicBezTo>
                <a:lnTo>
                  <a:pt x="21" y="0"/>
                </a:lnTo>
                <a:cubicBezTo>
                  <a:pt x="21" y="0"/>
                  <a:pt x="21" y="0"/>
                  <a:pt x="21" y="0"/>
                </a:cubicBezTo>
                <a:lnTo>
                  <a:pt x="0" y="0"/>
                </a:lnTo>
                <a:close/>
              </a:path>
            </a:pathLst>
          </a:custGeom>
          <a:solidFill>
            <a:srgbClr val="4D4D4D"/>
          </a:solidFill>
          <a:ln w="6350" cap="rnd">
            <a:solidFill>
              <a:srgbClr val="000000"/>
            </a:solidFill>
            <a:round/>
            <a:headEnd/>
            <a:tailEnd/>
          </a:ln>
        </p:spPr>
        <p:txBody>
          <a:bodyPr/>
          <a:lstStyle/>
          <a:p>
            <a:endParaRPr lang="it-IT"/>
          </a:p>
        </p:txBody>
      </p:sp>
      <p:sp>
        <p:nvSpPr>
          <p:cNvPr id="21775" name="Freeform 472"/>
          <p:cNvSpPr>
            <a:spLocks/>
          </p:cNvSpPr>
          <p:nvPr/>
        </p:nvSpPr>
        <p:spPr bwMode="auto">
          <a:xfrm>
            <a:off x="4235450" y="2643188"/>
            <a:ext cx="152400" cy="15875"/>
          </a:xfrm>
          <a:custGeom>
            <a:avLst/>
            <a:gdLst>
              <a:gd name="T0" fmla="*/ 0 w 21"/>
              <a:gd name="T1" fmla="*/ 0 h 2"/>
              <a:gd name="T2" fmla="*/ 0 w 21"/>
              <a:gd name="T3" fmla="*/ 0 h 2"/>
              <a:gd name="T4" fmla="*/ 0 w 21"/>
              <a:gd name="T5" fmla="*/ 2147483647 h 2"/>
              <a:gd name="T6" fmla="*/ 0 w 21"/>
              <a:gd name="T7" fmla="*/ 2147483647 h 2"/>
              <a:gd name="T8" fmla="*/ 2147483647 w 21"/>
              <a:gd name="T9" fmla="*/ 2147483647 h 2"/>
              <a:gd name="T10" fmla="*/ 2147483647 w 21"/>
              <a:gd name="T11" fmla="*/ 2147483647 h 2"/>
              <a:gd name="T12" fmla="*/ 2147483647 w 21"/>
              <a:gd name="T13" fmla="*/ 0 h 2"/>
              <a:gd name="T14" fmla="*/ 2147483647 w 21"/>
              <a:gd name="T15" fmla="*/ 0 h 2"/>
              <a:gd name="T16" fmla="*/ 0 w 2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
              <a:gd name="T29" fmla="*/ 21 w 2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
                <a:moveTo>
                  <a:pt x="0" y="0"/>
                </a:moveTo>
                <a:cubicBezTo>
                  <a:pt x="0" y="0"/>
                  <a:pt x="0" y="0"/>
                  <a:pt x="0" y="0"/>
                </a:cubicBezTo>
                <a:lnTo>
                  <a:pt x="0" y="2"/>
                </a:lnTo>
                <a:cubicBezTo>
                  <a:pt x="0" y="2"/>
                  <a:pt x="0" y="2"/>
                  <a:pt x="0" y="2"/>
                </a:cubicBezTo>
                <a:lnTo>
                  <a:pt x="21" y="2"/>
                </a:lnTo>
                <a:cubicBezTo>
                  <a:pt x="21" y="2"/>
                  <a:pt x="21" y="2"/>
                  <a:pt x="21" y="2"/>
                </a:cubicBezTo>
                <a:lnTo>
                  <a:pt x="21" y="0"/>
                </a:lnTo>
                <a:cubicBezTo>
                  <a:pt x="21" y="0"/>
                  <a:pt x="21" y="0"/>
                  <a:pt x="21" y="0"/>
                </a:cubicBezTo>
                <a:lnTo>
                  <a:pt x="0" y="0"/>
                </a:lnTo>
                <a:close/>
              </a:path>
            </a:pathLst>
          </a:custGeom>
          <a:solidFill>
            <a:srgbClr val="4D4D4D"/>
          </a:solidFill>
          <a:ln w="6350" cap="rnd">
            <a:solidFill>
              <a:srgbClr val="000000"/>
            </a:solidFill>
            <a:round/>
            <a:headEnd/>
            <a:tailEnd/>
          </a:ln>
        </p:spPr>
        <p:txBody>
          <a:bodyPr/>
          <a:lstStyle/>
          <a:p>
            <a:endParaRPr lang="it-IT"/>
          </a:p>
        </p:txBody>
      </p:sp>
      <p:sp>
        <p:nvSpPr>
          <p:cNvPr id="21776" name="Oval 473"/>
          <p:cNvSpPr>
            <a:spLocks noChangeArrowheads="1"/>
          </p:cNvSpPr>
          <p:nvPr/>
        </p:nvSpPr>
        <p:spPr bwMode="auto">
          <a:xfrm>
            <a:off x="4286250" y="2690813"/>
            <a:ext cx="58738" cy="53975"/>
          </a:xfrm>
          <a:prstGeom prst="ellipse">
            <a:avLst/>
          </a:prstGeom>
          <a:solidFill>
            <a:srgbClr val="4D4D4D"/>
          </a:solidFill>
          <a:ln w="6350">
            <a:solidFill>
              <a:srgbClr val="000000"/>
            </a:solidFill>
            <a:round/>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777" name="Rectangle 474"/>
          <p:cNvSpPr>
            <a:spLocks noChangeArrowheads="1"/>
          </p:cNvSpPr>
          <p:nvPr/>
        </p:nvSpPr>
        <p:spPr bwMode="auto">
          <a:xfrm>
            <a:off x="4257675" y="2511425"/>
            <a:ext cx="115888" cy="47625"/>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778" name="Rectangle 475"/>
          <p:cNvSpPr>
            <a:spLocks noChangeArrowheads="1"/>
          </p:cNvSpPr>
          <p:nvPr/>
        </p:nvSpPr>
        <p:spPr bwMode="auto">
          <a:xfrm>
            <a:off x="4243388" y="2349500"/>
            <a:ext cx="138113" cy="161925"/>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grpSp>
        <p:nvGrpSpPr>
          <p:cNvPr id="21779" name="Group 476"/>
          <p:cNvGrpSpPr>
            <a:grpSpLocks/>
          </p:cNvGrpSpPr>
          <p:nvPr/>
        </p:nvGrpSpPr>
        <p:grpSpPr bwMode="auto">
          <a:xfrm>
            <a:off x="4271963" y="2317750"/>
            <a:ext cx="80963" cy="31750"/>
            <a:chOff x="3065" y="1281"/>
            <a:chExt cx="51" cy="20"/>
          </a:xfrm>
        </p:grpSpPr>
        <p:sp>
          <p:nvSpPr>
            <p:cNvPr id="22242" name="Rectangle 477"/>
            <p:cNvSpPr>
              <a:spLocks noChangeArrowheads="1"/>
            </p:cNvSpPr>
            <p:nvPr/>
          </p:nvSpPr>
          <p:spPr bwMode="auto">
            <a:xfrm>
              <a:off x="3065" y="1281"/>
              <a:ext cx="14" cy="20"/>
            </a:xfrm>
            <a:prstGeom prst="rect">
              <a:avLst/>
            </a:prstGeom>
            <a:solidFill>
              <a:srgbClr val="B2B2B2"/>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243" name="Rectangle 478"/>
            <p:cNvSpPr>
              <a:spLocks noChangeArrowheads="1"/>
            </p:cNvSpPr>
            <p:nvPr/>
          </p:nvSpPr>
          <p:spPr bwMode="auto">
            <a:xfrm>
              <a:off x="3106" y="1281"/>
              <a:ext cx="10" cy="20"/>
            </a:xfrm>
            <a:prstGeom prst="rect">
              <a:avLst/>
            </a:prstGeom>
            <a:solidFill>
              <a:srgbClr val="B2B2B2"/>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244" name="Rectangle 479"/>
            <p:cNvSpPr>
              <a:spLocks noChangeArrowheads="1"/>
            </p:cNvSpPr>
            <p:nvPr/>
          </p:nvSpPr>
          <p:spPr bwMode="auto">
            <a:xfrm>
              <a:off x="3088" y="1281"/>
              <a:ext cx="9" cy="20"/>
            </a:xfrm>
            <a:prstGeom prst="rect">
              <a:avLst/>
            </a:prstGeom>
            <a:solidFill>
              <a:srgbClr val="B2B2B2"/>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grpSp>
      <p:sp>
        <p:nvSpPr>
          <p:cNvPr id="21780" name="Rectangle 480"/>
          <p:cNvSpPr>
            <a:spLocks noChangeArrowheads="1"/>
          </p:cNvSpPr>
          <p:nvPr/>
        </p:nvSpPr>
        <p:spPr bwMode="auto">
          <a:xfrm>
            <a:off x="4271963" y="2303463"/>
            <a:ext cx="87313" cy="14288"/>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781" name="Freeform 481"/>
          <p:cNvSpPr>
            <a:spLocks/>
          </p:cNvSpPr>
          <p:nvPr/>
        </p:nvSpPr>
        <p:spPr bwMode="auto">
          <a:xfrm>
            <a:off x="4286250" y="2255838"/>
            <a:ext cx="14288" cy="53975"/>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6350" cap="rnd">
            <a:solidFill>
              <a:srgbClr val="000000"/>
            </a:solidFill>
            <a:round/>
            <a:headEnd/>
            <a:tailEnd/>
          </a:ln>
        </p:spPr>
        <p:txBody>
          <a:bodyPr/>
          <a:lstStyle/>
          <a:p>
            <a:endParaRPr lang="it-IT"/>
          </a:p>
        </p:txBody>
      </p:sp>
      <p:sp>
        <p:nvSpPr>
          <p:cNvPr id="21782" name="Freeform 482"/>
          <p:cNvSpPr>
            <a:spLocks/>
          </p:cNvSpPr>
          <p:nvPr/>
        </p:nvSpPr>
        <p:spPr bwMode="auto">
          <a:xfrm>
            <a:off x="4330700" y="2255838"/>
            <a:ext cx="14288" cy="53975"/>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6350" cap="rnd">
            <a:solidFill>
              <a:srgbClr val="000000"/>
            </a:solidFill>
            <a:round/>
            <a:headEnd/>
            <a:tailEnd/>
          </a:ln>
        </p:spPr>
        <p:txBody>
          <a:bodyPr/>
          <a:lstStyle/>
          <a:p>
            <a:endParaRPr lang="it-IT"/>
          </a:p>
        </p:txBody>
      </p:sp>
      <p:sp>
        <p:nvSpPr>
          <p:cNvPr id="21783" name="Freeform 483"/>
          <p:cNvSpPr>
            <a:spLocks/>
          </p:cNvSpPr>
          <p:nvPr/>
        </p:nvSpPr>
        <p:spPr bwMode="auto">
          <a:xfrm>
            <a:off x="4286250" y="2255838"/>
            <a:ext cx="14288" cy="53975"/>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6350" cap="rnd">
            <a:solidFill>
              <a:srgbClr val="000000"/>
            </a:solidFill>
            <a:round/>
            <a:headEnd/>
            <a:tailEnd/>
          </a:ln>
        </p:spPr>
        <p:txBody>
          <a:bodyPr/>
          <a:lstStyle/>
          <a:p>
            <a:endParaRPr lang="it-IT"/>
          </a:p>
        </p:txBody>
      </p:sp>
      <p:sp>
        <p:nvSpPr>
          <p:cNvPr id="21784" name="Freeform 484"/>
          <p:cNvSpPr>
            <a:spLocks/>
          </p:cNvSpPr>
          <p:nvPr/>
        </p:nvSpPr>
        <p:spPr bwMode="auto">
          <a:xfrm>
            <a:off x="4330700" y="2255838"/>
            <a:ext cx="14288" cy="53975"/>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6350" cap="rnd">
            <a:solidFill>
              <a:srgbClr val="000000"/>
            </a:solidFill>
            <a:round/>
            <a:headEnd/>
            <a:tailEnd/>
          </a:ln>
        </p:spPr>
        <p:txBody>
          <a:bodyPr/>
          <a:lstStyle/>
          <a:p>
            <a:endParaRPr lang="it-IT"/>
          </a:p>
        </p:txBody>
      </p:sp>
      <p:sp>
        <p:nvSpPr>
          <p:cNvPr id="21785" name="Freeform 485"/>
          <p:cNvSpPr>
            <a:spLocks/>
          </p:cNvSpPr>
          <p:nvPr/>
        </p:nvSpPr>
        <p:spPr bwMode="auto">
          <a:xfrm>
            <a:off x="4257675" y="2317750"/>
            <a:ext cx="109538" cy="39688"/>
          </a:xfrm>
          <a:custGeom>
            <a:avLst/>
            <a:gdLst>
              <a:gd name="T0" fmla="*/ 2147483647 w 15"/>
              <a:gd name="T1" fmla="*/ 0 h 5"/>
              <a:gd name="T2" fmla="*/ 0 w 15"/>
              <a:gd name="T3" fmla="*/ 0 h 5"/>
              <a:gd name="T4" fmla="*/ 0 w 15"/>
              <a:gd name="T5" fmla="*/ 2147483647 h 5"/>
              <a:gd name="T6" fmla="*/ 2147483647 w 15"/>
              <a:gd name="T7" fmla="*/ 2147483647 h 5"/>
              <a:gd name="T8" fmla="*/ 2147483647 w 15"/>
              <a:gd name="T9" fmla="*/ 2147483647 h 5"/>
              <a:gd name="T10" fmla="*/ 2147483647 w 15"/>
              <a:gd name="T11" fmla="*/ 2147483647 h 5"/>
              <a:gd name="T12" fmla="*/ 2147483647 w 15"/>
              <a:gd name="T13" fmla="*/ 0 h 5"/>
              <a:gd name="T14" fmla="*/ 2147483647 w 15"/>
              <a:gd name="T15" fmla="*/ 0 h 5"/>
              <a:gd name="T16" fmla="*/ 2147483647 w 15"/>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5"/>
              <a:gd name="T29" fmla="*/ 15 w 15"/>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5">
                <a:moveTo>
                  <a:pt x="1" y="0"/>
                </a:moveTo>
                <a:cubicBezTo>
                  <a:pt x="0" y="0"/>
                  <a:pt x="0" y="0"/>
                  <a:pt x="0" y="0"/>
                </a:cubicBezTo>
                <a:lnTo>
                  <a:pt x="0" y="5"/>
                </a:lnTo>
                <a:cubicBezTo>
                  <a:pt x="0" y="5"/>
                  <a:pt x="0" y="5"/>
                  <a:pt x="1" y="5"/>
                </a:cubicBezTo>
                <a:lnTo>
                  <a:pt x="15" y="5"/>
                </a:lnTo>
                <a:cubicBezTo>
                  <a:pt x="15" y="5"/>
                  <a:pt x="15" y="5"/>
                  <a:pt x="15" y="5"/>
                </a:cubicBezTo>
                <a:lnTo>
                  <a:pt x="15" y="0"/>
                </a:lnTo>
                <a:cubicBezTo>
                  <a:pt x="15" y="0"/>
                  <a:pt x="15" y="0"/>
                  <a:pt x="15" y="0"/>
                </a:cubicBezTo>
                <a:lnTo>
                  <a:pt x="1" y="0"/>
                </a:lnTo>
                <a:close/>
              </a:path>
            </a:pathLst>
          </a:custGeom>
          <a:solidFill>
            <a:srgbClr val="808080"/>
          </a:solidFill>
          <a:ln w="6350" cap="rnd">
            <a:solidFill>
              <a:srgbClr val="000000"/>
            </a:solidFill>
            <a:round/>
            <a:headEnd/>
            <a:tailEnd/>
          </a:ln>
        </p:spPr>
        <p:txBody>
          <a:bodyPr/>
          <a:lstStyle/>
          <a:p>
            <a:endParaRPr lang="it-IT"/>
          </a:p>
        </p:txBody>
      </p:sp>
      <p:sp>
        <p:nvSpPr>
          <p:cNvPr id="21786" name="Rectangle 486"/>
          <p:cNvSpPr>
            <a:spLocks noChangeArrowheads="1"/>
          </p:cNvSpPr>
          <p:nvPr/>
        </p:nvSpPr>
        <p:spPr bwMode="auto">
          <a:xfrm>
            <a:off x="4265613" y="2643188"/>
            <a:ext cx="101600" cy="93663"/>
          </a:xfrm>
          <a:prstGeom prst="rect">
            <a:avLst/>
          </a:prstGeom>
          <a:solidFill>
            <a:srgbClr val="FFFFFF"/>
          </a:solidFill>
          <a:ln w="9525">
            <a:no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787" name="Freeform 487"/>
          <p:cNvSpPr>
            <a:spLocks/>
          </p:cNvSpPr>
          <p:nvPr/>
        </p:nvSpPr>
        <p:spPr bwMode="auto">
          <a:xfrm>
            <a:off x="4300538" y="3100388"/>
            <a:ext cx="22225" cy="31750"/>
          </a:xfrm>
          <a:custGeom>
            <a:avLst/>
            <a:gdLst>
              <a:gd name="T0" fmla="*/ 2147483647 w 3"/>
              <a:gd name="T1" fmla="*/ 0 h 4"/>
              <a:gd name="T2" fmla="*/ 0 w 3"/>
              <a:gd name="T3" fmla="*/ 2147483647 h 4"/>
              <a:gd name="T4" fmla="*/ 0 w 3"/>
              <a:gd name="T5" fmla="*/ 2147483647 h 4"/>
              <a:gd name="T6" fmla="*/ 2147483647 w 3"/>
              <a:gd name="T7" fmla="*/ 2147483647 h 4"/>
              <a:gd name="T8" fmla="*/ 2147483647 w 3"/>
              <a:gd name="T9" fmla="*/ 2147483647 h 4"/>
              <a:gd name="T10" fmla="*/ 2147483647 w 3"/>
              <a:gd name="T11" fmla="*/ 2147483647 h 4"/>
              <a:gd name="T12" fmla="*/ 2147483647 w 3"/>
              <a:gd name="T13" fmla="*/ 2147483647 h 4"/>
              <a:gd name="T14" fmla="*/ 2147483647 w 3"/>
              <a:gd name="T15" fmla="*/ 0 h 4"/>
              <a:gd name="T16" fmla="*/ 2147483647 w 3"/>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4"/>
              <a:gd name="T29" fmla="*/ 3 w 3"/>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4">
                <a:moveTo>
                  <a:pt x="1" y="0"/>
                </a:moveTo>
                <a:cubicBezTo>
                  <a:pt x="0" y="0"/>
                  <a:pt x="0" y="1"/>
                  <a:pt x="0" y="1"/>
                </a:cubicBezTo>
                <a:lnTo>
                  <a:pt x="0" y="4"/>
                </a:lnTo>
                <a:cubicBezTo>
                  <a:pt x="0" y="4"/>
                  <a:pt x="0" y="4"/>
                  <a:pt x="1" y="4"/>
                </a:cubicBezTo>
                <a:lnTo>
                  <a:pt x="3" y="4"/>
                </a:lnTo>
                <a:cubicBezTo>
                  <a:pt x="3" y="4"/>
                  <a:pt x="3" y="4"/>
                  <a:pt x="3" y="4"/>
                </a:cubicBezTo>
                <a:lnTo>
                  <a:pt x="3" y="1"/>
                </a:lnTo>
                <a:cubicBezTo>
                  <a:pt x="3" y="1"/>
                  <a:pt x="3" y="0"/>
                  <a:pt x="3" y="0"/>
                </a:cubicBezTo>
                <a:lnTo>
                  <a:pt x="1" y="0"/>
                </a:lnTo>
                <a:close/>
              </a:path>
            </a:pathLst>
          </a:custGeom>
          <a:solidFill>
            <a:srgbClr val="DDDDDD"/>
          </a:solidFill>
          <a:ln w="6350" cap="rnd">
            <a:solidFill>
              <a:srgbClr val="000000"/>
            </a:solidFill>
            <a:round/>
            <a:headEnd/>
            <a:tailEnd/>
          </a:ln>
        </p:spPr>
        <p:txBody>
          <a:bodyPr/>
          <a:lstStyle/>
          <a:p>
            <a:endParaRPr lang="it-IT"/>
          </a:p>
        </p:txBody>
      </p:sp>
      <p:sp>
        <p:nvSpPr>
          <p:cNvPr id="21788" name="Rectangle 488"/>
          <p:cNvSpPr>
            <a:spLocks noChangeArrowheads="1"/>
          </p:cNvSpPr>
          <p:nvPr/>
        </p:nvSpPr>
        <p:spPr bwMode="auto">
          <a:xfrm>
            <a:off x="4286250" y="3000375"/>
            <a:ext cx="50800" cy="115888"/>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789" name="Freeform 489"/>
          <p:cNvSpPr>
            <a:spLocks/>
          </p:cNvSpPr>
          <p:nvPr/>
        </p:nvSpPr>
        <p:spPr bwMode="auto">
          <a:xfrm>
            <a:off x="4257675" y="2852738"/>
            <a:ext cx="109538" cy="147638"/>
          </a:xfrm>
          <a:custGeom>
            <a:avLst/>
            <a:gdLst>
              <a:gd name="T0" fmla="*/ 2147483647 w 15"/>
              <a:gd name="T1" fmla="*/ 0 h 19"/>
              <a:gd name="T2" fmla="*/ 0 w 15"/>
              <a:gd name="T3" fmla="*/ 2147483647 h 19"/>
              <a:gd name="T4" fmla="*/ 0 w 15"/>
              <a:gd name="T5" fmla="*/ 2147483647 h 19"/>
              <a:gd name="T6" fmla="*/ 2147483647 w 15"/>
              <a:gd name="T7" fmla="*/ 2147483647 h 19"/>
              <a:gd name="T8" fmla="*/ 2147483647 w 15"/>
              <a:gd name="T9" fmla="*/ 2147483647 h 19"/>
              <a:gd name="T10" fmla="*/ 2147483647 w 15"/>
              <a:gd name="T11" fmla="*/ 2147483647 h 19"/>
              <a:gd name="T12" fmla="*/ 2147483647 w 15"/>
              <a:gd name="T13" fmla="*/ 2147483647 h 19"/>
              <a:gd name="T14" fmla="*/ 2147483647 w 15"/>
              <a:gd name="T15" fmla="*/ 0 h 19"/>
              <a:gd name="T16" fmla="*/ 2147483647 w 15"/>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9"/>
              <a:gd name="T29" fmla="*/ 15 w 15"/>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9">
                <a:moveTo>
                  <a:pt x="2" y="0"/>
                </a:moveTo>
                <a:cubicBezTo>
                  <a:pt x="1" y="0"/>
                  <a:pt x="0" y="1"/>
                  <a:pt x="0" y="2"/>
                </a:cubicBezTo>
                <a:lnTo>
                  <a:pt x="0" y="17"/>
                </a:lnTo>
                <a:cubicBezTo>
                  <a:pt x="0" y="18"/>
                  <a:pt x="1" y="19"/>
                  <a:pt x="2" y="19"/>
                </a:cubicBezTo>
                <a:lnTo>
                  <a:pt x="14" y="19"/>
                </a:lnTo>
                <a:cubicBezTo>
                  <a:pt x="15" y="19"/>
                  <a:pt x="15" y="18"/>
                  <a:pt x="15" y="17"/>
                </a:cubicBezTo>
                <a:lnTo>
                  <a:pt x="15" y="2"/>
                </a:lnTo>
                <a:cubicBezTo>
                  <a:pt x="15" y="1"/>
                  <a:pt x="15" y="0"/>
                  <a:pt x="14" y="0"/>
                </a:cubicBezTo>
                <a:lnTo>
                  <a:pt x="2" y="0"/>
                </a:lnTo>
                <a:close/>
              </a:path>
            </a:pathLst>
          </a:custGeom>
          <a:solidFill>
            <a:srgbClr val="DDDDDD"/>
          </a:solidFill>
          <a:ln w="6350" cap="rnd">
            <a:solidFill>
              <a:srgbClr val="000000"/>
            </a:solidFill>
            <a:round/>
            <a:headEnd/>
            <a:tailEnd/>
          </a:ln>
        </p:spPr>
        <p:txBody>
          <a:bodyPr/>
          <a:lstStyle/>
          <a:p>
            <a:endParaRPr lang="it-IT"/>
          </a:p>
        </p:txBody>
      </p:sp>
      <p:sp>
        <p:nvSpPr>
          <p:cNvPr id="21790" name="Rectangle 490"/>
          <p:cNvSpPr>
            <a:spLocks noChangeArrowheads="1"/>
          </p:cNvSpPr>
          <p:nvPr/>
        </p:nvSpPr>
        <p:spPr bwMode="auto">
          <a:xfrm>
            <a:off x="4243388" y="2559050"/>
            <a:ext cx="138113" cy="309563"/>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791" name="Freeform 491"/>
          <p:cNvSpPr>
            <a:spLocks/>
          </p:cNvSpPr>
          <p:nvPr/>
        </p:nvSpPr>
        <p:spPr bwMode="auto">
          <a:xfrm>
            <a:off x="4235450" y="2774950"/>
            <a:ext cx="152400" cy="15875"/>
          </a:xfrm>
          <a:custGeom>
            <a:avLst/>
            <a:gdLst>
              <a:gd name="T0" fmla="*/ 0 w 21"/>
              <a:gd name="T1" fmla="*/ 0 h 2"/>
              <a:gd name="T2" fmla="*/ 0 w 21"/>
              <a:gd name="T3" fmla="*/ 0 h 2"/>
              <a:gd name="T4" fmla="*/ 0 w 21"/>
              <a:gd name="T5" fmla="*/ 2147483647 h 2"/>
              <a:gd name="T6" fmla="*/ 0 w 21"/>
              <a:gd name="T7" fmla="*/ 2147483647 h 2"/>
              <a:gd name="T8" fmla="*/ 2147483647 w 21"/>
              <a:gd name="T9" fmla="*/ 2147483647 h 2"/>
              <a:gd name="T10" fmla="*/ 2147483647 w 21"/>
              <a:gd name="T11" fmla="*/ 2147483647 h 2"/>
              <a:gd name="T12" fmla="*/ 2147483647 w 21"/>
              <a:gd name="T13" fmla="*/ 0 h 2"/>
              <a:gd name="T14" fmla="*/ 2147483647 w 21"/>
              <a:gd name="T15" fmla="*/ 0 h 2"/>
              <a:gd name="T16" fmla="*/ 0 w 2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
              <a:gd name="T29" fmla="*/ 21 w 2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
                <a:moveTo>
                  <a:pt x="0" y="0"/>
                </a:moveTo>
                <a:cubicBezTo>
                  <a:pt x="0" y="0"/>
                  <a:pt x="0" y="0"/>
                  <a:pt x="0" y="0"/>
                </a:cubicBezTo>
                <a:lnTo>
                  <a:pt x="0" y="2"/>
                </a:lnTo>
                <a:cubicBezTo>
                  <a:pt x="0" y="2"/>
                  <a:pt x="0" y="2"/>
                  <a:pt x="0" y="2"/>
                </a:cubicBezTo>
                <a:lnTo>
                  <a:pt x="21" y="2"/>
                </a:lnTo>
                <a:cubicBezTo>
                  <a:pt x="21" y="2"/>
                  <a:pt x="21" y="2"/>
                  <a:pt x="21" y="2"/>
                </a:cubicBezTo>
                <a:lnTo>
                  <a:pt x="21" y="0"/>
                </a:lnTo>
                <a:cubicBezTo>
                  <a:pt x="21" y="0"/>
                  <a:pt x="21" y="0"/>
                  <a:pt x="21" y="0"/>
                </a:cubicBezTo>
                <a:lnTo>
                  <a:pt x="0" y="0"/>
                </a:lnTo>
                <a:close/>
              </a:path>
            </a:pathLst>
          </a:custGeom>
          <a:solidFill>
            <a:srgbClr val="4D4D4D"/>
          </a:solidFill>
          <a:ln w="6350" cap="rnd">
            <a:solidFill>
              <a:srgbClr val="000000"/>
            </a:solidFill>
            <a:round/>
            <a:headEnd/>
            <a:tailEnd/>
          </a:ln>
        </p:spPr>
        <p:txBody>
          <a:bodyPr/>
          <a:lstStyle/>
          <a:p>
            <a:endParaRPr lang="it-IT"/>
          </a:p>
        </p:txBody>
      </p:sp>
      <p:sp>
        <p:nvSpPr>
          <p:cNvPr id="21792" name="Freeform 492"/>
          <p:cNvSpPr>
            <a:spLocks/>
          </p:cNvSpPr>
          <p:nvPr/>
        </p:nvSpPr>
        <p:spPr bwMode="auto">
          <a:xfrm>
            <a:off x="4235450" y="2643188"/>
            <a:ext cx="152400" cy="15875"/>
          </a:xfrm>
          <a:custGeom>
            <a:avLst/>
            <a:gdLst>
              <a:gd name="T0" fmla="*/ 0 w 21"/>
              <a:gd name="T1" fmla="*/ 0 h 2"/>
              <a:gd name="T2" fmla="*/ 0 w 21"/>
              <a:gd name="T3" fmla="*/ 0 h 2"/>
              <a:gd name="T4" fmla="*/ 0 w 21"/>
              <a:gd name="T5" fmla="*/ 2147483647 h 2"/>
              <a:gd name="T6" fmla="*/ 0 w 21"/>
              <a:gd name="T7" fmla="*/ 2147483647 h 2"/>
              <a:gd name="T8" fmla="*/ 2147483647 w 21"/>
              <a:gd name="T9" fmla="*/ 2147483647 h 2"/>
              <a:gd name="T10" fmla="*/ 2147483647 w 21"/>
              <a:gd name="T11" fmla="*/ 2147483647 h 2"/>
              <a:gd name="T12" fmla="*/ 2147483647 w 21"/>
              <a:gd name="T13" fmla="*/ 0 h 2"/>
              <a:gd name="T14" fmla="*/ 2147483647 w 21"/>
              <a:gd name="T15" fmla="*/ 0 h 2"/>
              <a:gd name="T16" fmla="*/ 0 w 2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
              <a:gd name="T29" fmla="*/ 21 w 2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
                <a:moveTo>
                  <a:pt x="0" y="0"/>
                </a:moveTo>
                <a:cubicBezTo>
                  <a:pt x="0" y="0"/>
                  <a:pt x="0" y="0"/>
                  <a:pt x="0" y="0"/>
                </a:cubicBezTo>
                <a:lnTo>
                  <a:pt x="0" y="2"/>
                </a:lnTo>
                <a:cubicBezTo>
                  <a:pt x="0" y="2"/>
                  <a:pt x="0" y="2"/>
                  <a:pt x="0" y="2"/>
                </a:cubicBezTo>
                <a:lnTo>
                  <a:pt x="21" y="2"/>
                </a:lnTo>
                <a:cubicBezTo>
                  <a:pt x="21" y="2"/>
                  <a:pt x="21" y="2"/>
                  <a:pt x="21" y="2"/>
                </a:cubicBezTo>
                <a:lnTo>
                  <a:pt x="21" y="0"/>
                </a:lnTo>
                <a:cubicBezTo>
                  <a:pt x="21" y="0"/>
                  <a:pt x="21" y="0"/>
                  <a:pt x="21" y="0"/>
                </a:cubicBezTo>
                <a:lnTo>
                  <a:pt x="0" y="0"/>
                </a:lnTo>
                <a:close/>
              </a:path>
            </a:pathLst>
          </a:custGeom>
          <a:solidFill>
            <a:srgbClr val="4D4D4D"/>
          </a:solidFill>
          <a:ln w="6350" cap="rnd">
            <a:solidFill>
              <a:srgbClr val="000000"/>
            </a:solidFill>
            <a:round/>
            <a:headEnd/>
            <a:tailEnd/>
          </a:ln>
        </p:spPr>
        <p:txBody>
          <a:bodyPr/>
          <a:lstStyle/>
          <a:p>
            <a:endParaRPr lang="it-IT"/>
          </a:p>
        </p:txBody>
      </p:sp>
      <p:sp>
        <p:nvSpPr>
          <p:cNvPr id="21793" name="Oval 493"/>
          <p:cNvSpPr>
            <a:spLocks noChangeArrowheads="1"/>
          </p:cNvSpPr>
          <p:nvPr/>
        </p:nvSpPr>
        <p:spPr bwMode="auto">
          <a:xfrm>
            <a:off x="4286250" y="2690813"/>
            <a:ext cx="58738" cy="53975"/>
          </a:xfrm>
          <a:prstGeom prst="ellipse">
            <a:avLst/>
          </a:prstGeom>
          <a:solidFill>
            <a:srgbClr val="4D4D4D"/>
          </a:solidFill>
          <a:ln w="6350">
            <a:solidFill>
              <a:srgbClr val="000000"/>
            </a:solidFill>
            <a:round/>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794" name="Rectangle 494"/>
          <p:cNvSpPr>
            <a:spLocks noChangeArrowheads="1"/>
          </p:cNvSpPr>
          <p:nvPr/>
        </p:nvSpPr>
        <p:spPr bwMode="auto">
          <a:xfrm>
            <a:off x="4257675" y="2511425"/>
            <a:ext cx="115888" cy="47625"/>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795" name="Rectangle 495"/>
          <p:cNvSpPr>
            <a:spLocks noChangeArrowheads="1"/>
          </p:cNvSpPr>
          <p:nvPr/>
        </p:nvSpPr>
        <p:spPr bwMode="auto">
          <a:xfrm>
            <a:off x="4243388" y="2349500"/>
            <a:ext cx="138113" cy="161925"/>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796" name="Rectangle 496"/>
          <p:cNvSpPr>
            <a:spLocks noChangeArrowheads="1"/>
          </p:cNvSpPr>
          <p:nvPr/>
        </p:nvSpPr>
        <p:spPr bwMode="auto">
          <a:xfrm>
            <a:off x="4271963" y="2317750"/>
            <a:ext cx="22225" cy="31750"/>
          </a:xfrm>
          <a:prstGeom prst="rect">
            <a:avLst/>
          </a:prstGeom>
          <a:solidFill>
            <a:srgbClr val="B2B2B2"/>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797" name="Rectangle 497"/>
          <p:cNvSpPr>
            <a:spLocks noChangeArrowheads="1"/>
          </p:cNvSpPr>
          <p:nvPr/>
        </p:nvSpPr>
        <p:spPr bwMode="auto">
          <a:xfrm>
            <a:off x="4337050" y="2317750"/>
            <a:ext cx="15875" cy="31750"/>
          </a:xfrm>
          <a:prstGeom prst="rect">
            <a:avLst/>
          </a:prstGeom>
          <a:solidFill>
            <a:srgbClr val="B2B2B2"/>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798" name="Rectangle 498"/>
          <p:cNvSpPr>
            <a:spLocks noChangeArrowheads="1"/>
          </p:cNvSpPr>
          <p:nvPr/>
        </p:nvSpPr>
        <p:spPr bwMode="auto">
          <a:xfrm>
            <a:off x="4308475" y="2317750"/>
            <a:ext cx="14288" cy="31750"/>
          </a:xfrm>
          <a:prstGeom prst="rect">
            <a:avLst/>
          </a:prstGeom>
          <a:solidFill>
            <a:srgbClr val="B2B2B2"/>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799" name="Rectangle 499"/>
          <p:cNvSpPr>
            <a:spLocks noChangeArrowheads="1"/>
          </p:cNvSpPr>
          <p:nvPr/>
        </p:nvSpPr>
        <p:spPr bwMode="auto">
          <a:xfrm>
            <a:off x="4271963" y="2317750"/>
            <a:ext cx="22225" cy="31750"/>
          </a:xfrm>
          <a:prstGeom prst="rect">
            <a:avLst/>
          </a:prstGeom>
          <a:solidFill>
            <a:srgbClr val="B2B2B2"/>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800" name="Rectangle 500"/>
          <p:cNvSpPr>
            <a:spLocks noChangeArrowheads="1"/>
          </p:cNvSpPr>
          <p:nvPr/>
        </p:nvSpPr>
        <p:spPr bwMode="auto">
          <a:xfrm>
            <a:off x="4337050" y="2317750"/>
            <a:ext cx="15875" cy="31750"/>
          </a:xfrm>
          <a:prstGeom prst="rect">
            <a:avLst/>
          </a:prstGeom>
          <a:solidFill>
            <a:srgbClr val="B2B2B2"/>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801" name="Rectangle 501"/>
          <p:cNvSpPr>
            <a:spLocks noChangeArrowheads="1"/>
          </p:cNvSpPr>
          <p:nvPr/>
        </p:nvSpPr>
        <p:spPr bwMode="auto">
          <a:xfrm>
            <a:off x="4308475" y="2317750"/>
            <a:ext cx="14288" cy="31750"/>
          </a:xfrm>
          <a:prstGeom prst="rect">
            <a:avLst/>
          </a:prstGeom>
          <a:solidFill>
            <a:srgbClr val="B2B2B2"/>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802" name="Rectangle 502"/>
          <p:cNvSpPr>
            <a:spLocks noChangeArrowheads="1"/>
          </p:cNvSpPr>
          <p:nvPr/>
        </p:nvSpPr>
        <p:spPr bwMode="auto">
          <a:xfrm>
            <a:off x="4271963" y="2303463"/>
            <a:ext cx="87313" cy="14288"/>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grpSp>
        <p:nvGrpSpPr>
          <p:cNvPr id="21803" name="Group 503"/>
          <p:cNvGrpSpPr>
            <a:grpSpLocks/>
          </p:cNvGrpSpPr>
          <p:nvPr/>
        </p:nvGrpSpPr>
        <p:grpSpPr bwMode="auto">
          <a:xfrm>
            <a:off x="4694238" y="2255838"/>
            <a:ext cx="57150" cy="53975"/>
            <a:chOff x="3331" y="1242"/>
            <a:chExt cx="36" cy="34"/>
          </a:xfrm>
        </p:grpSpPr>
        <p:sp>
          <p:nvSpPr>
            <p:cNvPr id="22240" name="Freeform 504"/>
            <p:cNvSpPr>
              <a:spLocks/>
            </p:cNvSpPr>
            <p:nvPr/>
          </p:nvSpPr>
          <p:spPr bwMode="auto">
            <a:xfrm>
              <a:off x="3331" y="1242"/>
              <a:ext cx="9" cy="34"/>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6350" cap="rnd">
              <a:solidFill>
                <a:srgbClr val="000000"/>
              </a:solidFill>
              <a:round/>
              <a:headEnd/>
              <a:tailEnd/>
            </a:ln>
          </p:spPr>
          <p:txBody>
            <a:bodyPr/>
            <a:lstStyle/>
            <a:p>
              <a:endParaRPr lang="it-IT"/>
            </a:p>
          </p:txBody>
        </p:sp>
        <p:sp>
          <p:nvSpPr>
            <p:cNvPr id="22241" name="Freeform 505"/>
            <p:cNvSpPr>
              <a:spLocks/>
            </p:cNvSpPr>
            <p:nvPr/>
          </p:nvSpPr>
          <p:spPr bwMode="auto">
            <a:xfrm>
              <a:off x="3358" y="1242"/>
              <a:ext cx="9" cy="34"/>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6350" cap="rnd">
              <a:solidFill>
                <a:srgbClr val="000000"/>
              </a:solidFill>
              <a:round/>
              <a:headEnd/>
              <a:tailEnd/>
            </a:ln>
          </p:spPr>
          <p:txBody>
            <a:bodyPr/>
            <a:lstStyle/>
            <a:p>
              <a:endParaRPr lang="it-IT"/>
            </a:p>
          </p:txBody>
        </p:sp>
      </p:grpSp>
      <p:sp>
        <p:nvSpPr>
          <p:cNvPr id="21804" name="Freeform 506"/>
          <p:cNvSpPr>
            <a:spLocks/>
          </p:cNvSpPr>
          <p:nvPr/>
        </p:nvSpPr>
        <p:spPr bwMode="auto">
          <a:xfrm>
            <a:off x="4664075" y="2317750"/>
            <a:ext cx="109538" cy="39688"/>
          </a:xfrm>
          <a:custGeom>
            <a:avLst/>
            <a:gdLst>
              <a:gd name="T0" fmla="*/ 2147483647 w 15"/>
              <a:gd name="T1" fmla="*/ 0 h 5"/>
              <a:gd name="T2" fmla="*/ 0 w 15"/>
              <a:gd name="T3" fmla="*/ 0 h 5"/>
              <a:gd name="T4" fmla="*/ 0 w 15"/>
              <a:gd name="T5" fmla="*/ 2147483647 h 5"/>
              <a:gd name="T6" fmla="*/ 2147483647 w 15"/>
              <a:gd name="T7" fmla="*/ 2147483647 h 5"/>
              <a:gd name="T8" fmla="*/ 2147483647 w 15"/>
              <a:gd name="T9" fmla="*/ 2147483647 h 5"/>
              <a:gd name="T10" fmla="*/ 2147483647 w 15"/>
              <a:gd name="T11" fmla="*/ 2147483647 h 5"/>
              <a:gd name="T12" fmla="*/ 2147483647 w 15"/>
              <a:gd name="T13" fmla="*/ 0 h 5"/>
              <a:gd name="T14" fmla="*/ 2147483647 w 15"/>
              <a:gd name="T15" fmla="*/ 0 h 5"/>
              <a:gd name="T16" fmla="*/ 2147483647 w 15"/>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5"/>
              <a:gd name="T29" fmla="*/ 15 w 15"/>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5">
                <a:moveTo>
                  <a:pt x="1" y="0"/>
                </a:moveTo>
                <a:cubicBezTo>
                  <a:pt x="0" y="0"/>
                  <a:pt x="0" y="0"/>
                  <a:pt x="0" y="0"/>
                </a:cubicBezTo>
                <a:lnTo>
                  <a:pt x="0" y="5"/>
                </a:lnTo>
                <a:cubicBezTo>
                  <a:pt x="0" y="5"/>
                  <a:pt x="0" y="5"/>
                  <a:pt x="1" y="5"/>
                </a:cubicBezTo>
                <a:lnTo>
                  <a:pt x="15" y="5"/>
                </a:lnTo>
                <a:cubicBezTo>
                  <a:pt x="15" y="5"/>
                  <a:pt x="15" y="5"/>
                  <a:pt x="15" y="5"/>
                </a:cubicBezTo>
                <a:lnTo>
                  <a:pt x="15" y="0"/>
                </a:lnTo>
                <a:cubicBezTo>
                  <a:pt x="15" y="0"/>
                  <a:pt x="15" y="0"/>
                  <a:pt x="15" y="0"/>
                </a:cubicBezTo>
                <a:lnTo>
                  <a:pt x="1" y="0"/>
                </a:lnTo>
                <a:close/>
              </a:path>
            </a:pathLst>
          </a:custGeom>
          <a:solidFill>
            <a:srgbClr val="808080"/>
          </a:solidFill>
          <a:ln w="6350" cap="rnd">
            <a:solidFill>
              <a:srgbClr val="000000"/>
            </a:solidFill>
            <a:round/>
            <a:headEnd/>
            <a:tailEnd/>
          </a:ln>
        </p:spPr>
        <p:txBody>
          <a:bodyPr/>
          <a:lstStyle/>
          <a:p>
            <a:endParaRPr lang="it-IT"/>
          </a:p>
        </p:txBody>
      </p:sp>
      <p:sp>
        <p:nvSpPr>
          <p:cNvPr id="21805" name="Rectangle 507"/>
          <p:cNvSpPr>
            <a:spLocks noChangeArrowheads="1"/>
          </p:cNvSpPr>
          <p:nvPr/>
        </p:nvSpPr>
        <p:spPr bwMode="auto">
          <a:xfrm>
            <a:off x="4672013" y="2643188"/>
            <a:ext cx="101600" cy="93663"/>
          </a:xfrm>
          <a:prstGeom prst="rect">
            <a:avLst/>
          </a:prstGeom>
          <a:solidFill>
            <a:srgbClr val="FFFFFF"/>
          </a:solidFill>
          <a:ln w="9525">
            <a:no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806" name="Freeform 508"/>
          <p:cNvSpPr>
            <a:spLocks/>
          </p:cNvSpPr>
          <p:nvPr/>
        </p:nvSpPr>
        <p:spPr bwMode="auto">
          <a:xfrm>
            <a:off x="4708525" y="3100388"/>
            <a:ext cx="22225" cy="31750"/>
          </a:xfrm>
          <a:custGeom>
            <a:avLst/>
            <a:gdLst>
              <a:gd name="T0" fmla="*/ 2147483647 w 3"/>
              <a:gd name="T1" fmla="*/ 0 h 4"/>
              <a:gd name="T2" fmla="*/ 0 w 3"/>
              <a:gd name="T3" fmla="*/ 2147483647 h 4"/>
              <a:gd name="T4" fmla="*/ 0 w 3"/>
              <a:gd name="T5" fmla="*/ 2147483647 h 4"/>
              <a:gd name="T6" fmla="*/ 2147483647 w 3"/>
              <a:gd name="T7" fmla="*/ 2147483647 h 4"/>
              <a:gd name="T8" fmla="*/ 2147483647 w 3"/>
              <a:gd name="T9" fmla="*/ 2147483647 h 4"/>
              <a:gd name="T10" fmla="*/ 2147483647 w 3"/>
              <a:gd name="T11" fmla="*/ 2147483647 h 4"/>
              <a:gd name="T12" fmla="*/ 2147483647 w 3"/>
              <a:gd name="T13" fmla="*/ 2147483647 h 4"/>
              <a:gd name="T14" fmla="*/ 2147483647 w 3"/>
              <a:gd name="T15" fmla="*/ 0 h 4"/>
              <a:gd name="T16" fmla="*/ 2147483647 w 3"/>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4"/>
              <a:gd name="T29" fmla="*/ 3 w 3"/>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4">
                <a:moveTo>
                  <a:pt x="1" y="0"/>
                </a:moveTo>
                <a:cubicBezTo>
                  <a:pt x="0" y="0"/>
                  <a:pt x="0" y="1"/>
                  <a:pt x="0" y="1"/>
                </a:cubicBezTo>
                <a:lnTo>
                  <a:pt x="0" y="4"/>
                </a:lnTo>
                <a:cubicBezTo>
                  <a:pt x="0" y="4"/>
                  <a:pt x="0" y="4"/>
                  <a:pt x="1" y="4"/>
                </a:cubicBezTo>
                <a:lnTo>
                  <a:pt x="3" y="4"/>
                </a:lnTo>
                <a:cubicBezTo>
                  <a:pt x="3" y="4"/>
                  <a:pt x="3" y="4"/>
                  <a:pt x="3" y="4"/>
                </a:cubicBezTo>
                <a:lnTo>
                  <a:pt x="3" y="1"/>
                </a:lnTo>
                <a:cubicBezTo>
                  <a:pt x="3" y="1"/>
                  <a:pt x="3" y="0"/>
                  <a:pt x="3" y="0"/>
                </a:cubicBezTo>
                <a:lnTo>
                  <a:pt x="1" y="0"/>
                </a:lnTo>
                <a:close/>
              </a:path>
            </a:pathLst>
          </a:custGeom>
          <a:solidFill>
            <a:srgbClr val="DDDDDD"/>
          </a:solidFill>
          <a:ln w="6350" cap="rnd">
            <a:solidFill>
              <a:srgbClr val="000000"/>
            </a:solidFill>
            <a:round/>
            <a:headEnd/>
            <a:tailEnd/>
          </a:ln>
        </p:spPr>
        <p:txBody>
          <a:bodyPr/>
          <a:lstStyle/>
          <a:p>
            <a:endParaRPr lang="it-IT"/>
          </a:p>
        </p:txBody>
      </p:sp>
      <p:sp>
        <p:nvSpPr>
          <p:cNvPr id="21807" name="Rectangle 509"/>
          <p:cNvSpPr>
            <a:spLocks noChangeArrowheads="1"/>
          </p:cNvSpPr>
          <p:nvPr/>
        </p:nvSpPr>
        <p:spPr bwMode="auto">
          <a:xfrm>
            <a:off x="4694238" y="3000375"/>
            <a:ext cx="50800" cy="115888"/>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808" name="Freeform 510"/>
          <p:cNvSpPr>
            <a:spLocks/>
          </p:cNvSpPr>
          <p:nvPr/>
        </p:nvSpPr>
        <p:spPr bwMode="auto">
          <a:xfrm>
            <a:off x="4664075" y="2852738"/>
            <a:ext cx="109538" cy="147638"/>
          </a:xfrm>
          <a:custGeom>
            <a:avLst/>
            <a:gdLst>
              <a:gd name="T0" fmla="*/ 2147483647 w 15"/>
              <a:gd name="T1" fmla="*/ 0 h 19"/>
              <a:gd name="T2" fmla="*/ 0 w 15"/>
              <a:gd name="T3" fmla="*/ 2147483647 h 19"/>
              <a:gd name="T4" fmla="*/ 0 w 15"/>
              <a:gd name="T5" fmla="*/ 2147483647 h 19"/>
              <a:gd name="T6" fmla="*/ 2147483647 w 15"/>
              <a:gd name="T7" fmla="*/ 2147483647 h 19"/>
              <a:gd name="T8" fmla="*/ 2147483647 w 15"/>
              <a:gd name="T9" fmla="*/ 2147483647 h 19"/>
              <a:gd name="T10" fmla="*/ 2147483647 w 15"/>
              <a:gd name="T11" fmla="*/ 2147483647 h 19"/>
              <a:gd name="T12" fmla="*/ 2147483647 w 15"/>
              <a:gd name="T13" fmla="*/ 2147483647 h 19"/>
              <a:gd name="T14" fmla="*/ 2147483647 w 15"/>
              <a:gd name="T15" fmla="*/ 0 h 19"/>
              <a:gd name="T16" fmla="*/ 2147483647 w 15"/>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9"/>
              <a:gd name="T29" fmla="*/ 15 w 15"/>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9">
                <a:moveTo>
                  <a:pt x="2" y="0"/>
                </a:moveTo>
                <a:cubicBezTo>
                  <a:pt x="1" y="0"/>
                  <a:pt x="0" y="1"/>
                  <a:pt x="0" y="2"/>
                </a:cubicBezTo>
                <a:lnTo>
                  <a:pt x="0" y="17"/>
                </a:lnTo>
                <a:cubicBezTo>
                  <a:pt x="0" y="18"/>
                  <a:pt x="1" y="19"/>
                  <a:pt x="2" y="19"/>
                </a:cubicBezTo>
                <a:lnTo>
                  <a:pt x="14" y="19"/>
                </a:lnTo>
                <a:cubicBezTo>
                  <a:pt x="15" y="19"/>
                  <a:pt x="15" y="18"/>
                  <a:pt x="15" y="17"/>
                </a:cubicBezTo>
                <a:lnTo>
                  <a:pt x="15" y="2"/>
                </a:lnTo>
                <a:cubicBezTo>
                  <a:pt x="15" y="1"/>
                  <a:pt x="15" y="0"/>
                  <a:pt x="14" y="0"/>
                </a:cubicBezTo>
                <a:lnTo>
                  <a:pt x="2" y="0"/>
                </a:lnTo>
                <a:close/>
              </a:path>
            </a:pathLst>
          </a:custGeom>
          <a:solidFill>
            <a:srgbClr val="DDDDDD"/>
          </a:solidFill>
          <a:ln w="6350" cap="rnd">
            <a:solidFill>
              <a:srgbClr val="000000"/>
            </a:solidFill>
            <a:round/>
            <a:headEnd/>
            <a:tailEnd/>
          </a:ln>
        </p:spPr>
        <p:txBody>
          <a:bodyPr/>
          <a:lstStyle/>
          <a:p>
            <a:endParaRPr lang="it-IT"/>
          </a:p>
        </p:txBody>
      </p:sp>
      <p:sp>
        <p:nvSpPr>
          <p:cNvPr id="21809" name="Rectangle 511"/>
          <p:cNvSpPr>
            <a:spLocks noChangeArrowheads="1"/>
          </p:cNvSpPr>
          <p:nvPr/>
        </p:nvSpPr>
        <p:spPr bwMode="auto">
          <a:xfrm>
            <a:off x="4649788" y="2559050"/>
            <a:ext cx="138113" cy="309563"/>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810" name="Freeform 512"/>
          <p:cNvSpPr>
            <a:spLocks/>
          </p:cNvSpPr>
          <p:nvPr/>
        </p:nvSpPr>
        <p:spPr bwMode="auto">
          <a:xfrm>
            <a:off x="4643438" y="2774950"/>
            <a:ext cx="152400" cy="15875"/>
          </a:xfrm>
          <a:custGeom>
            <a:avLst/>
            <a:gdLst>
              <a:gd name="T0" fmla="*/ 0 w 21"/>
              <a:gd name="T1" fmla="*/ 0 h 2"/>
              <a:gd name="T2" fmla="*/ 0 w 21"/>
              <a:gd name="T3" fmla="*/ 0 h 2"/>
              <a:gd name="T4" fmla="*/ 0 w 21"/>
              <a:gd name="T5" fmla="*/ 2147483647 h 2"/>
              <a:gd name="T6" fmla="*/ 0 w 21"/>
              <a:gd name="T7" fmla="*/ 2147483647 h 2"/>
              <a:gd name="T8" fmla="*/ 2147483647 w 21"/>
              <a:gd name="T9" fmla="*/ 2147483647 h 2"/>
              <a:gd name="T10" fmla="*/ 2147483647 w 21"/>
              <a:gd name="T11" fmla="*/ 2147483647 h 2"/>
              <a:gd name="T12" fmla="*/ 2147483647 w 21"/>
              <a:gd name="T13" fmla="*/ 0 h 2"/>
              <a:gd name="T14" fmla="*/ 2147483647 w 21"/>
              <a:gd name="T15" fmla="*/ 0 h 2"/>
              <a:gd name="T16" fmla="*/ 0 w 2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
              <a:gd name="T29" fmla="*/ 21 w 2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
                <a:moveTo>
                  <a:pt x="0" y="0"/>
                </a:moveTo>
                <a:cubicBezTo>
                  <a:pt x="0" y="0"/>
                  <a:pt x="0" y="0"/>
                  <a:pt x="0" y="0"/>
                </a:cubicBezTo>
                <a:lnTo>
                  <a:pt x="0" y="2"/>
                </a:lnTo>
                <a:cubicBezTo>
                  <a:pt x="0" y="2"/>
                  <a:pt x="0" y="2"/>
                  <a:pt x="0" y="2"/>
                </a:cubicBezTo>
                <a:lnTo>
                  <a:pt x="21" y="2"/>
                </a:lnTo>
                <a:cubicBezTo>
                  <a:pt x="21" y="2"/>
                  <a:pt x="21" y="2"/>
                  <a:pt x="21" y="2"/>
                </a:cubicBezTo>
                <a:lnTo>
                  <a:pt x="21" y="0"/>
                </a:lnTo>
                <a:cubicBezTo>
                  <a:pt x="21" y="0"/>
                  <a:pt x="21" y="0"/>
                  <a:pt x="21" y="0"/>
                </a:cubicBezTo>
                <a:lnTo>
                  <a:pt x="0" y="0"/>
                </a:lnTo>
                <a:close/>
              </a:path>
            </a:pathLst>
          </a:custGeom>
          <a:solidFill>
            <a:srgbClr val="4D4D4D"/>
          </a:solidFill>
          <a:ln w="6350" cap="rnd">
            <a:solidFill>
              <a:srgbClr val="000000"/>
            </a:solidFill>
            <a:round/>
            <a:headEnd/>
            <a:tailEnd/>
          </a:ln>
        </p:spPr>
        <p:txBody>
          <a:bodyPr/>
          <a:lstStyle/>
          <a:p>
            <a:endParaRPr lang="it-IT"/>
          </a:p>
        </p:txBody>
      </p:sp>
      <p:sp>
        <p:nvSpPr>
          <p:cNvPr id="21811" name="Freeform 513"/>
          <p:cNvSpPr>
            <a:spLocks/>
          </p:cNvSpPr>
          <p:nvPr/>
        </p:nvSpPr>
        <p:spPr bwMode="auto">
          <a:xfrm>
            <a:off x="4643438" y="2643188"/>
            <a:ext cx="152400" cy="15875"/>
          </a:xfrm>
          <a:custGeom>
            <a:avLst/>
            <a:gdLst>
              <a:gd name="T0" fmla="*/ 0 w 21"/>
              <a:gd name="T1" fmla="*/ 0 h 2"/>
              <a:gd name="T2" fmla="*/ 0 w 21"/>
              <a:gd name="T3" fmla="*/ 0 h 2"/>
              <a:gd name="T4" fmla="*/ 0 w 21"/>
              <a:gd name="T5" fmla="*/ 2147483647 h 2"/>
              <a:gd name="T6" fmla="*/ 0 w 21"/>
              <a:gd name="T7" fmla="*/ 2147483647 h 2"/>
              <a:gd name="T8" fmla="*/ 2147483647 w 21"/>
              <a:gd name="T9" fmla="*/ 2147483647 h 2"/>
              <a:gd name="T10" fmla="*/ 2147483647 w 21"/>
              <a:gd name="T11" fmla="*/ 2147483647 h 2"/>
              <a:gd name="T12" fmla="*/ 2147483647 w 21"/>
              <a:gd name="T13" fmla="*/ 0 h 2"/>
              <a:gd name="T14" fmla="*/ 2147483647 w 21"/>
              <a:gd name="T15" fmla="*/ 0 h 2"/>
              <a:gd name="T16" fmla="*/ 0 w 2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
              <a:gd name="T29" fmla="*/ 21 w 2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
                <a:moveTo>
                  <a:pt x="0" y="0"/>
                </a:moveTo>
                <a:cubicBezTo>
                  <a:pt x="0" y="0"/>
                  <a:pt x="0" y="0"/>
                  <a:pt x="0" y="0"/>
                </a:cubicBezTo>
                <a:lnTo>
                  <a:pt x="0" y="2"/>
                </a:lnTo>
                <a:cubicBezTo>
                  <a:pt x="0" y="2"/>
                  <a:pt x="0" y="2"/>
                  <a:pt x="0" y="2"/>
                </a:cubicBezTo>
                <a:lnTo>
                  <a:pt x="21" y="2"/>
                </a:lnTo>
                <a:cubicBezTo>
                  <a:pt x="21" y="2"/>
                  <a:pt x="21" y="2"/>
                  <a:pt x="21" y="2"/>
                </a:cubicBezTo>
                <a:lnTo>
                  <a:pt x="21" y="0"/>
                </a:lnTo>
                <a:cubicBezTo>
                  <a:pt x="21" y="0"/>
                  <a:pt x="21" y="0"/>
                  <a:pt x="21" y="0"/>
                </a:cubicBezTo>
                <a:lnTo>
                  <a:pt x="0" y="0"/>
                </a:lnTo>
                <a:close/>
              </a:path>
            </a:pathLst>
          </a:custGeom>
          <a:solidFill>
            <a:srgbClr val="4D4D4D"/>
          </a:solidFill>
          <a:ln w="6350" cap="rnd">
            <a:solidFill>
              <a:srgbClr val="000000"/>
            </a:solidFill>
            <a:round/>
            <a:headEnd/>
            <a:tailEnd/>
          </a:ln>
        </p:spPr>
        <p:txBody>
          <a:bodyPr/>
          <a:lstStyle/>
          <a:p>
            <a:endParaRPr lang="it-IT"/>
          </a:p>
        </p:txBody>
      </p:sp>
      <p:sp>
        <p:nvSpPr>
          <p:cNvPr id="21812" name="Oval 514"/>
          <p:cNvSpPr>
            <a:spLocks noChangeArrowheads="1"/>
          </p:cNvSpPr>
          <p:nvPr/>
        </p:nvSpPr>
        <p:spPr bwMode="auto">
          <a:xfrm>
            <a:off x="4694238" y="2690813"/>
            <a:ext cx="57150" cy="53975"/>
          </a:xfrm>
          <a:prstGeom prst="ellipse">
            <a:avLst/>
          </a:prstGeom>
          <a:solidFill>
            <a:srgbClr val="4D4D4D"/>
          </a:solidFill>
          <a:ln w="6350">
            <a:solidFill>
              <a:srgbClr val="000000"/>
            </a:solidFill>
            <a:round/>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813" name="Rectangle 515"/>
          <p:cNvSpPr>
            <a:spLocks noChangeArrowheads="1"/>
          </p:cNvSpPr>
          <p:nvPr/>
        </p:nvSpPr>
        <p:spPr bwMode="auto">
          <a:xfrm>
            <a:off x="4664075" y="2511425"/>
            <a:ext cx="117475" cy="47625"/>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814" name="Rectangle 516"/>
          <p:cNvSpPr>
            <a:spLocks noChangeArrowheads="1"/>
          </p:cNvSpPr>
          <p:nvPr/>
        </p:nvSpPr>
        <p:spPr bwMode="auto">
          <a:xfrm>
            <a:off x="4649788" y="2349500"/>
            <a:ext cx="138113" cy="161925"/>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grpSp>
        <p:nvGrpSpPr>
          <p:cNvPr id="21815" name="Group 517"/>
          <p:cNvGrpSpPr>
            <a:grpSpLocks/>
          </p:cNvGrpSpPr>
          <p:nvPr/>
        </p:nvGrpSpPr>
        <p:grpSpPr bwMode="auto">
          <a:xfrm>
            <a:off x="4678363" y="2317750"/>
            <a:ext cx="80963" cy="31750"/>
            <a:chOff x="3321" y="1281"/>
            <a:chExt cx="51" cy="20"/>
          </a:xfrm>
        </p:grpSpPr>
        <p:sp>
          <p:nvSpPr>
            <p:cNvPr id="22237" name="Rectangle 518"/>
            <p:cNvSpPr>
              <a:spLocks noChangeArrowheads="1"/>
            </p:cNvSpPr>
            <p:nvPr/>
          </p:nvSpPr>
          <p:spPr bwMode="auto">
            <a:xfrm>
              <a:off x="3321" y="1281"/>
              <a:ext cx="14" cy="20"/>
            </a:xfrm>
            <a:prstGeom prst="rect">
              <a:avLst/>
            </a:prstGeom>
            <a:solidFill>
              <a:srgbClr val="B2B2B2"/>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238" name="Rectangle 519"/>
            <p:cNvSpPr>
              <a:spLocks noChangeArrowheads="1"/>
            </p:cNvSpPr>
            <p:nvPr/>
          </p:nvSpPr>
          <p:spPr bwMode="auto">
            <a:xfrm>
              <a:off x="3363" y="1281"/>
              <a:ext cx="9" cy="20"/>
            </a:xfrm>
            <a:prstGeom prst="rect">
              <a:avLst/>
            </a:prstGeom>
            <a:solidFill>
              <a:srgbClr val="B2B2B2"/>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239" name="Rectangle 520"/>
            <p:cNvSpPr>
              <a:spLocks noChangeArrowheads="1"/>
            </p:cNvSpPr>
            <p:nvPr/>
          </p:nvSpPr>
          <p:spPr bwMode="auto">
            <a:xfrm>
              <a:off x="3344" y="1281"/>
              <a:ext cx="10" cy="20"/>
            </a:xfrm>
            <a:prstGeom prst="rect">
              <a:avLst/>
            </a:prstGeom>
            <a:solidFill>
              <a:srgbClr val="B2B2B2"/>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grpSp>
      <p:sp>
        <p:nvSpPr>
          <p:cNvPr id="21816" name="Rectangle 521"/>
          <p:cNvSpPr>
            <a:spLocks noChangeArrowheads="1"/>
          </p:cNvSpPr>
          <p:nvPr/>
        </p:nvSpPr>
        <p:spPr bwMode="auto">
          <a:xfrm>
            <a:off x="4678363" y="2303463"/>
            <a:ext cx="87313" cy="14288"/>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817" name="Freeform 522"/>
          <p:cNvSpPr>
            <a:spLocks/>
          </p:cNvSpPr>
          <p:nvPr/>
        </p:nvSpPr>
        <p:spPr bwMode="auto">
          <a:xfrm>
            <a:off x="4694238" y="2255838"/>
            <a:ext cx="14288" cy="53975"/>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6350" cap="rnd">
            <a:solidFill>
              <a:srgbClr val="000000"/>
            </a:solidFill>
            <a:round/>
            <a:headEnd/>
            <a:tailEnd/>
          </a:ln>
        </p:spPr>
        <p:txBody>
          <a:bodyPr/>
          <a:lstStyle/>
          <a:p>
            <a:endParaRPr lang="it-IT"/>
          </a:p>
        </p:txBody>
      </p:sp>
      <p:sp>
        <p:nvSpPr>
          <p:cNvPr id="21818" name="Freeform 523"/>
          <p:cNvSpPr>
            <a:spLocks/>
          </p:cNvSpPr>
          <p:nvPr/>
        </p:nvSpPr>
        <p:spPr bwMode="auto">
          <a:xfrm>
            <a:off x="4737100" y="2255838"/>
            <a:ext cx="14288" cy="53975"/>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6350" cap="rnd">
            <a:solidFill>
              <a:srgbClr val="000000"/>
            </a:solidFill>
            <a:round/>
            <a:headEnd/>
            <a:tailEnd/>
          </a:ln>
        </p:spPr>
        <p:txBody>
          <a:bodyPr/>
          <a:lstStyle/>
          <a:p>
            <a:endParaRPr lang="it-IT"/>
          </a:p>
        </p:txBody>
      </p:sp>
      <p:sp>
        <p:nvSpPr>
          <p:cNvPr id="21819" name="Freeform 524"/>
          <p:cNvSpPr>
            <a:spLocks/>
          </p:cNvSpPr>
          <p:nvPr/>
        </p:nvSpPr>
        <p:spPr bwMode="auto">
          <a:xfrm>
            <a:off x="4694238" y="2255838"/>
            <a:ext cx="14288" cy="53975"/>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6350" cap="rnd">
            <a:solidFill>
              <a:srgbClr val="000000"/>
            </a:solidFill>
            <a:round/>
            <a:headEnd/>
            <a:tailEnd/>
          </a:ln>
        </p:spPr>
        <p:txBody>
          <a:bodyPr/>
          <a:lstStyle/>
          <a:p>
            <a:endParaRPr lang="it-IT"/>
          </a:p>
        </p:txBody>
      </p:sp>
      <p:sp>
        <p:nvSpPr>
          <p:cNvPr id="21820" name="Freeform 525"/>
          <p:cNvSpPr>
            <a:spLocks/>
          </p:cNvSpPr>
          <p:nvPr/>
        </p:nvSpPr>
        <p:spPr bwMode="auto">
          <a:xfrm>
            <a:off x="4737100" y="2255838"/>
            <a:ext cx="14288" cy="53975"/>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6350" cap="rnd">
            <a:solidFill>
              <a:srgbClr val="000000"/>
            </a:solidFill>
            <a:round/>
            <a:headEnd/>
            <a:tailEnd/>
          </a:ln>
        </p:spPr>
        <p:txBody>
          <a:bodyPr/>
          <a:lstStyle/>
          <a:p>
            <a:endParaRPr lang="it-IT"/>
          </a:p>
        </p:txBody>
      </p:sp>
      <p:sp>
        <p:nvSpPr>
          <p:cNvPr id="21821" name="Freeform 526"/>
          <p:cNvSpPr>
            <a:spLocks/>
          </p:cNvSpPr>
          <p:nvPr/>
        </p:nvSpPr>
        <p:spPr bwMode="auto">
          <a:xfrm>
            <a:off x="4664075" y="2317750"/>
            <a:ext cx="109538" cy="39688"/>
          </a:xfrm>
          <a:custGeom>
            <a:avLst/>
            <a:gdLst>
              <a:gd name="T0" fmla="*/ 2147483647 w 15"/>
              <a:gd name="T1" fmla="*/ 0 h 5"/>
              <a:gd name="T2" fmla="*/ 0 w 15"/>
              <a:gd name="T3" fmla="*/ 0 h 5"/>
              <a:gd name="T4" fmla="*/ 0 w 15"/>
              <a:gd name="T5" fmla="*/ 2147483647 h 5"/>
              <a:gd name="T6" fmla="*/ 2147483647 w 15"/>
              <a:gd name="T7" fmla="*/ 2147483647 h 5"/>
              <a:gd name="T8" fmla="*/ 2147483647 w 15"/>
              <a:gd name="T9" fmla="*/ 2147483647 h 5"/>
              <a:gd name="T10" fmla="*/ 2147483647 w 15"/>
              <a:gd name="T11" fmla="*/ 2147483647 h 5"/>
              <a:gd name="T12" fmla="*/ 2147483647 w 15"/>
              <a:gd name="T13" fmla="*/ 0 h 5"/>
              <a:gd name="T14" fmla="*/ 2147483647 w 15"/>
              <a:gd name="T15" fmla="*/ 0 h 5"/>
              <a:gd name="T16" fmla="*/ 2147483647 w 15"/>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5"/>
              <a:gd name="T29" fmla="*/ 15 w 15"/>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5">
                <a:moveTo>
                  <a:pt x="1" y="0"/>
                </a:moveTo>
                <a:cubicBezTo>
                  <a:pt x="0" y="0"/>
                  <a:pt x="0" y="0"/>
                  <a:pt x="0" y="0"/>
                </a:cubicBezTo>
                <a:lnTo>
                  <a:pt x="0" y="5"/>
                </a:lnTo>
                <a:cubicBezTo>
                  <a:pt x="0" y="5"/>
                  <a:pt x="0" y="5"/>
                  <a:pt x="1" y="5"/>
                </a:cubicBezTo>
                <a:lnTo>
                  <a:pt x="15" y="5"/>
                </a:lnTo>
                <a:cubicBezTo>
                  <a:pt x="15" y="5"/>
                  <a:pt x="15" y="5"/>
                  <a:pt x="15" y="5"/>
                </a:cubicBezTo>
                <a:lnTo>
                  <a:pt x="15" y="0"/>
                </a:lnTo>
                <a:cubicBezTo>
                  <a:pt x="15" y="0"/>
                  <a:pt x="15" y="0"/>
                  <a:pt x="15" y="0"/>
                </a:cubicBezTo>
                <a:lnTo>
                  <a:pt x="1" y="0"/>
                </a:lnTo>
                <a:close/>
              </a:path>
            </a:pathLst>
          </a:custGeom>
          <a:solidFill>
            <a:srgbClr val="808080"/>
          </a:solidFill>
          <a:ln w="6350" cap="rnd">
            <a:solidFill>
              <a:srgbClr val="000000"/>
            </a:solidFill>
            <a:round/>
            <a:headEnd/>
            <a:tailEnd/>
          </a:ln>
        </p:spPr>
        <p:txBody>
          <a:bodyPr/>
          <a:lstStyle/>
          <a:p>
            <a:endParaRPr lang="it-IT"/>
          </a:p>
        </p:txBody>
      </p:sp>
      <p:sp>
        <p:nvSpPr>
          <p:cNvPr id="21822" name="Rectangle 527"/>
          <p:cNvSpPr>
            <a:spLocks noChangeArrowheads="1"/>
          </p:cNvSpPr>
          <p:nvPr/>
        </p:nvSpPr>
        <p:spPr bwMode="auto">
          <a:xfrm>
            <a:off x="4672013" y="2643188"/>
            <a:ext cx="101600" cy="93663"/>
          </a:xfrm>
          <a:prstGeom prst="rect">
            <a:avLst/>
          </a:prstGeom>
          <a:solidFill>
            <a:srgbClr val="FFFFFF"/>
          </a:solidFill>
          <a:ln w="9525">
            <a:no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823" name="Freeform 528"/>
          <p:cNvSpPr>
            <a:spLocks/>
          </p:cNvSpPr>
          <p:nvPr/>
        </p:nvSpPr>
        <p:spPr bwMode="auto">
          <a:xfrm>
            <a:off x="4708525" y="3100388"/>
            <a:ext cx="22225" cy="31750"/>
          </a:xfrm>
          <a:custGeom>
            <a:avLst/>
            <a:gdLst>
              <a:gd name="T0" fmla="*/ 2147483647 w 3"/>
              <a:gd name="T1" fmla="*/ 0 h 4"/>
              <a:gd name="T2" fmla="*/ 0 w 3"/>
              <a:gd name="T3" fmla="*/ 2147483647 h 4"/>
              <a:gd name="T4" fmla="*/ 0 w 3"/>
              <a:gd name="T5" fmla="*/ 2147483647 h 4"/>
              <a:gd name="T6" fmla="*/ 2147483647 w 3"/>
              <a:gd name="T7" fmla="*/ 2147483647 h 4"/>
              <a:gd name="T8" fmla="*/ 2147483647 w 3"/>
              <a:gd name="T9" fmla="*/ 2147483647 h 4"/>
              <a:gd name="T10" fmla="*/ 2147483647 w 3"/>
              <a:gd name="T11" fmla="*/ 2147483647 h 4"/>
              <a:gd name="T12" fmla="*/ 2147483647 w 3"/>
              <a:gd name="T13" fmla="*/ 2147483647 h 4"/>
              <a:gd name="T14" fmla="*/ 2147483647 w 3"/>
              <a:gd name="T15" fmla="*/ 0 h 4"/>
              <a:gd name="T16" fmla="*/ 2147483647 w 3"/>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4"/>
              <a:gd name="T29" fmla="*/ 3 w 3"/>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4">
                <a:moveTo>
                  <a:pt x="1" y="0"/>
                </a:moveTo>
                <a:cubicBezTo>
                  <a:pt x="0" y="0"/>
                  <a:pt x="0" y="1"/>
                  <a:pt x="0" y="1"/>
                </a:cubicBezTo>
                <a:lnTo>
                  <a:pt x="0" y="4"/>
                </a:lnTo>
                <a:cubicBezTo>
                  <a:pt x="0" y="4"/>
                  <a:pt x="0" y="4"/>
                  <a:pt x="1" y="4"/>
                </a:cubicBezTo>
                <a:lnTo>
                  <a:pt x="3" y="4"/>
                </a:lnTo>
                <a:cubicBezTo>
                  <a:pt x="3" y="4"/>
                  <a:pt x="3" y="4"/>
                  <a:pt x="3" y="4"/>
                </a:cubicBezTo>
                <a:lnTo>
                  <a:pt x="3" y="1"/>
                </a:lnTo>
                <a:cubicBezTo>
                  <a:pt x="3" y="1"/>
                  <a:pt x="3" y="0"/>
                  <a:pt x="3" y="0"/>
                </a:cubicBezTo>
                <a:lnTo>
                  <a:pt x="1" y="0"/>
                </a:lnTo>
                <a:close/>
              </a:path>
            </a:pathLst>
          </a:custGeom>
          <a:solidFill>
            <a:srgbClr val="DDDDDD"/>
          </a:solidFill>
          <a:ln w="6350" cap="rnd">
            <a:solidFill>
              <a:srgbClr val="000000"/>
            </a:solidFill>
            <a:round/>
            <a:headEnd/>
            <a:tailEnd/>
          </a:ln>
        </p:spPr>
        <p:txBody>
          <a:bodyPr/>
          <a:lstStyle/>
          <a:p>
            <a:endParaRPr lang="it-IT"/>
          </a:p>
        </p:txBody>
      </p:sp>
      <p:sp>
        <p:nvSpPr>
          <p:cNvPr id="21824" name="Rectangle 529"/>
          <p:cNvSpPr>
            <a:spLocks noChangeArrowheads="1"/>
          </p:cNvSpPr>
          <p:nvPr/>
        </p:nvSpPr>
        <p:spPr bwMode="auto">
          <a:xfrm>
            <a:off x="4694238" y="3000375"/>
            <a:ext cx="50800" cy="115888"/>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825" name="Freeform 530"/>
          <p:cNvSpPr>
            <a:spLocks/>
          </p:cNvSpPr>
          <p:nvPr/>
        </p:nvSpPr>
        <p:spPr bwMode="auto">
          <a:xfrm>
            <a:off x="4664075" y="2852738"/>
            <a:ext cx="109538" cy="147638"/>
          </a:xfrm>
          <a:custGeom>
            <a:avLst/>
            <a:gdLst>
              <a:gd name="T0" fmla="*/ 2147483647 w 15"/>
              <a:gd name="T1" fmla="*/ 0 h 19"/>
              <a:gd name="T2" fmla="*/ 0 w 15"/>
              <a:gd name="T3" fmla="*/ 2147483647 h 19"/>
              <a:gd name="T4" fmla="*/ 0 w 15"/>
              <a:gd name="T5" fmla="*/ 2147483647 h 19"/>
              <a:gd name="T6" fmla="*/ 2147483647 w 15"/>
              <a:gd name="T7" fmla="*/ 2147483647 h 19"/>
              <a:gd name="T8" fmla="*/ 2147483647 w 15"/>
              <a:gd name="T9" fmla="*/ 2147483647 h 19"/>
              <a:gd name="T10" fmla="*/ 2147483647 w 15"/>
              <a:gd name="T11" fmla="*/ 2147483647 h 19"/>
              <a:gd name="T12" fmla="*/ 2147483647 w 15"/>
              <a:gd name="T13" fmla="*/ 2147483647 h 19"/>
              <a:gd name="T14" fmla="*/ 2147483647 w 15"/>
              <a:gd name="T15" fmla="*/ 0 h 19"/>
              <a:gd name="T16" fmla="*/ 2147483647 w 15"/>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9"/>
              <a:gd name="T29" fmla="*/ 15 w 15"/>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9">
                <a:moveTo>
                  <a:pt x="2" y="0"/>
                </a:moveTo>
                <a:cubicBezTo>
                  <a:pt x="1" y="0"/>
                  <a:pt x="0" y="1"/>
                  <a:pt x="0" y="2"/>
                </a:cubicBezTo>
                <a:lnTo>
                  <a:pt x="0" y="17"/>
                </a:lnTo>
                <a:cubicBezTo>
                  <a:pt x="0" y="18"/>
                  <a:pt x="1" y="19"/>
                  <a:pt x="2" y="19"/>
                </a:cubicBezTo>
                <a:lnTo>
                  <a:pt x="14" y="19"/>
                </a:lnTo>
                <a:cubicBezTo>
                  <a:pt x="15" y="19"/>
                  <a:pt x="15" y="18"/>
                  <a:pt x="15" y="17"/>
                </a:cubicBezTo>
                <a:lnTo>
                  <a:pt x="15" y="2"/>
                </a:lnTo>
                <a:cubicBezTo>
                  <a:pt x="15" y="1"/>
                  <a:pt x="15" y="0"/>
                  <a:pt x="14" y="0"/>
                </a:cubicBezTo>
                <a:lnTo>
                  <a:pt x="2" y="0"/>
                </a:lnTo>
                <a:close/>
              </a:path>
            </a:pathLst>
          </a:custGeom>
          <a:solidFill>
            <a:srgbClr val="DDDDDD"/>
          </a:solidFill>
          <a:ln w="6350" cap="rnd">
            <a:solidFill>
              <a:srgbClr val="000000"/>
            </a:solidFill>
            <a:round/>
            <a:headEnd/>
            <a:tailEnd/>
          </a:ln>
        </p:spPr>
        <p:txBody>
          <a:bodyPr/>
          <a:lstStyle/>
          <a:p>
            <a:endParaRPr lang="it-IT"/>
          </a:p>
        </p:txBody>
      </p:sp>
      <p:sp>
        <p:nvSpPr>
          <p:cNvPr id="21826" name="Rectangle 531"/>
          <p:cNvSpPr>
            <a:spLocks noChangeArrowheads="1"/>
          </p:cNvSpPr>
          <p:nvPr/>
        </p:nvSpPr>
        <p:spPr bwMode="auto">
          <a:xfrm>
            <a:off x="4649788" y="2559050"/>
            <a:ext cx="138113" cy="309563"/>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827" name="Freeform 532"/>
          <p:cNvSpPr>
            <a:spLocks/>
          </p:cNvSpPr>
          <p:nvPr/>
        </p:nvSpPr>
        <p:spPr bwMode="auto">
          <a:xfrm>
            <a:off x="4643438" y="2774950"/>
            <a:ext cx="152400" cy="15875"/>
          </a:xfrm>
          <a:custGeom>
            <a:avLst/>
            <a:gdLst>
              <a:gd name="T0" fmla="*/ 0 w 21"/>
              <a:gd name="T1" fmla="*/ 0 h 2"/>
              <a:gd name="T2" fmla="*/ 0 w 21"/>
              <a:gd name="T3" fmla="*/ 0 h 2"/>
              <a:gd name="T4" fmla="*/ 0 w 21"/>
              <a:gd name="T5" fmla="*/ 2147483647 h 2"/>
              <a:gd name="T6" fmla="*/ 0 w 21"/>
              <a:gd name="T7" fmla="*/ 2147483647 h 2"/>
              <a:gd name="T8" fmla="*/ 2147483647 w 21"/>
              <a:gd name="T9" fmla="*/ 2147483647 h 2"/>
              <a:gd name="T10" fmla="*/ 2147483647 w 21"/>
              <a:gd name="T11" fmla="*/ 2147483647 h 2"/>
              <a:gd name="T12" fmla="*/ 2147483647 w 21"/>
              <a:gd name="T13" fmla="*/ 0 h 2"/>
              <a:gd name="T14" fmla="*/ 2147483647 w 21"/>
              <a:gd name="T15" fmla="*/ 0 h 2"/>
              <a:gd name="T16" fmla="*/ 0 w 2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
              <a:gd name="T29" fmla="*/ 21 w 2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
                <a:moveTo>
                  <a:pt x="0" y="0"/>
                </a:moveTo>
                <a:cubicBezTo>
                  <a:pt x="0" y="0"/>
                  <a:pt x="0" y="0"/>
                  <a:pt x="0" y="0"/>
                </a:cubicBezTo>
                <a:lnTo>
                  <a:pt x="0" y="2"/>
                </a:lnTo>
                <a:cubicBezTo>
                  <a:pt x="0" y="2"/>
                  <a:pt x="0" y="2"/>
                  <a:pt x="0" y="2"/>
                </a:cubicBezTo>
                <a:lnTo>
                  <a:pt x="21" y="2"/>
                </a:lnTo>
                <a:cubicBezTo>
                  <a:pt x="21" y="2"/>
                  <a:pt x="21" y="2"/>
                  <a:pt x="21" y="2"/>
                </a:cubicBezTo>
                <a:lnTo>
                  <a:pt x="21" y="0"/>
                </a:lnTo>
                <a:cubicBezTo>
                  <a:pt x="21" y="0"/>
                  <a:pt x="21" y="0"/>
                  <a:pt x="21" y="0"/>
                </a:cubicBezTo>
                <a:lnTo>
                  <a:pt x="0" y="0"/>
                </a:lnTo>
                <a:close/>
              </a:path>
            </a:pathLst>
          </a:custGeom>
          <a:solidFill>
            <a:srgbClr val="4D4D4D"/>
          </a:solidFill>
          <a:ln w="6350" cap="rnd">
            <a:solidFill>
              <a:srgbClr val="000000"/>
            </a:solidFill>
            <a:round/>
            <a:headEnd/>
            <a:tailEnd/>
          </a:ln>
        </p:spPr>
        <p:txBody>
          <a:bodyPr/>
          <a:lstStyle/>
          <a:p>
            <a:endParaRPr lang="it-IT"/>
          </a:p>
        </p:txBody>
      </p:sp>
      <p:sp>
        <p:nvSpPr>
          <p:cNvPr id="21828" name="Freeform 533"/>
          <p:cNvSpPr>
            <a:spLocks/>
          </p:cNvSpPr>
          <p:nvPr/>
        </p:nvSpPr>
        <p:spPr bwMode="auto">
          <a:xfrm>
            <a:off x="4643438" y="2643188"/>
            <a:ext cx="152400" cy="15875"/>
          </a:xfrm>
          <a:custGeom>
            <a:avLst/>
            <a:gdLst>
              <a:gd name="T0" fmla="*/ 0 w 21"/>
              <a:gd name="T1" fmla="*/ 0 h 2"/>
              <a:gd name="T2" fmla="*/ 0 w 21"/>
              <a:gd name="T3" fmla="*/ 0 h 2"/>
              <a:gd name="T4" fmla="*/ 0 w 21"/>
              <a:gd name="T5" fmla="*/ 2147483647 h 2"/>
              <a:gd name="T6" fmla="*/ 0 w 21"/>
              <a:gd name="T7" fmla="*/ 2147483647 h 2"/>
              <a:gd name="T8" fmla="*/ 2147483647 w 21"/>
              <a:gd name="T9" fmla="*/ 2147483647 h 2"/>
              <a:gd name="T10" fmla="*/ 2147483647 w 21"/>
              <a:gd name="T11" fmla="*/ 2147483647 h 2"/>
              <a:gd name="T12" fmla="*/ 2147483647 w 21"/>
              <a:gd name="T13" fmla="*/ 0 h 2"/>
              <a:gd name="T14" fmla="*/ 2147483647 w 21"/>
              <a:gd name="T15" fmla="*/ 0 h 2"/>
              <a:gd name="T16" fmla="*/ 0 w 2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
              <a:gd name="T29" fmla="*/ 21 w 2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
                <a:moveTo>
                  <a:pt x="0" y="0"/>
                </a:moveTo>
                <a:cubicBezTo>
                  <a:pt x="0" y="0"/>
                  <a:pt x="0" y="0"/>
                  <a:pt x="0" y="0"/>
                </a:cubicBezTo>
                <a:lnTo>
                  <a:pt x="0" y="2"/>
                </a:lnTo>
                <a:cubicBezTo>
                  <a:pt x="0" y="2"/>
                  <a:pt x="0" y="2"/>
                  <a:pt x="0" y="2"/>
                </a:cubicBezTo>
                <a:lnTo>
                  <a:pt x="21" y="2"/>
                </a:lnTo>
                <a:cubicBezTo>
                  <a:pt x="21" y="2"/>
                  <a:pt x="21" y="2"/>
                  <a:pt x="21" y="2"/>
                </a:cubicBezTo>
                <a:lnTo>
                  <a:pt x="21" y="0"/>
                </a:lnTo>
                <a:cubicBezTo>
                  <a:pt x="21" y="0"/>
                  <a:pt x="21" y="0"/>
                  <a:pt x="21" y="0"/>
                </a:cubicBezTo>
                <a:lnTo>
                  <a:pt x="0" y="0"/>
                </a:lnTo>
                <a:close/>
              </a:path>
            </a:pathLst>
          </a:custGeom>
          <a:solidFill>
            <a:srgbClr val="4D4D4D"/>
          </a:solidFill>
          <a:ln w="6350" cap="rnd">
            <a:solidFill>
              <a:srgbClr val="000000"/>
            </a:solidFill>
            <a:round/>
            <a:headEnd/>
            <a:tailEnd/>
          </a:ln>
        </p:spPr>
        <p:txBody>
          <a:bodyPr/>
          <a:lstStyle/>
          <a:p>
            <a:endParaRPr lang="it-IT"/>
          </a:p>
        </p:txBody>
      </p:sp>
      <p:sp>
        <p:nvSpPr>
          <p:cNvPr id="21829" name="Oval 534"/>
          <p:cNvSpPr>
            <a:spLocks noChangeArrowheads="1"/>
          </p:cNvSpPr>
          <p:nvPr/>
        </p:nvSpPr>
        <p:spPr bwMode="auto">
          <a:xfrm>
            <a:off x="4694238" y="2690813"/>
            <a:ext cx="57150" cy="53975"/>
          </a:xfrm>
          <a:prstGeom prst="ellipse">
            <a:avLst/>
          </a:prstGeom>
          <a:solidFill>
            <a:srgbClr val="4D4D4D"/>
          </a:solidFill>
          <a:ln w="6350">
            <a:solidFill>
              <a:srgbClr val="000000"/>
            </a:solidFill>
            <a:round/>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830" name="Rectangle 535"/>
          <p:cNvSpPr>
            <a:spLocks noChangeArrowheads="1"/>
          </p:cNvSpPr>
          <p:nvPr/>
        </p:nvSpPr>
        <p:spPr bwMode="auto">
          <a:xfrm>
            <a:off x="4664075" y="2511425"/>
            <a:ext cx="117475" cy="47625"/>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831" name="Rectangle 536"/>
          <p:cNvSpPr>
            <a:spLocks noChangeArrowheads="1"/>
          </p:cNvSpPr>
          <p:nvPr/>
        </p:nvSpPr>
        <p:spPr bwMode="auto">
          <a:xfrm>
            <a:off x="4649788" y="2349500"/>
            <a:ext cx="138113" cy="161925"/>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832" name="Rectangle 537"/>
          <p:cNvSpPr>
            <a:spLocks noChangeArrowheads="1"/>
          </p:cNvSpPr>
          <p:nvPr/>
        </p:nvSpPr>
        <p:spPr bwMode="auto">
          <a:xfrm>
            <a:off x="4678363" y="2317750"/>
            <a:ext cx="22225" cy="31750"/>
          </a:xfrm>
          <a:prstGeom prst="rect">
            <a:avLst/>
          </a:prstGeom>
          <a:solidFill>
            <a:srgbClr val="B2B2B2"/>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833" name="Rectangle 538"/>
          <p:cNvSpPr>
            <a:spLocks noChangeArrowheads="1"/>
          </p:cNvSpPr>
          <p:nvPr/>
        </p:nvSpPr>
        <p:spPr bwMode="auto">
          <a:xfrm>
            <a:off x="4745038" y="2317750"/>
            <a:ext cx="14288" cy="31750"/>
          </a:xfrm>
          <a:prstGeom prst="rect">
            <a:avLst/>
          </a:prstGeom>
          <a:solidFill>
            <a:srgbClr val="B2B2B2"/>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834" name="Rectangle 539"/>
          <p:cNvSpPr>
            <a:spLocks noChangeArrowheads="1"/>
          </p:cNvSpPr>
          <p:nvPr/>
        </p:nvSpPr>
        <p:spPr bwMode="auto">
          <a:xfrm>
            <a:off x="4714875" y="2317750"/>
            <a:ext cx="15875" cy="31750"/>
          </a:xfrm>
          <a:prstGeom prst="rect">
            <a:avLst/>
          </a:prstGeom>
          <a:solidFill>
            <a:srgbClr val="B2B2B2"/>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835" name="Rectangle 540"/>
          <p:cNvSpPr>
            <a:spLocks noChangeArrowheads="1"/>
          </p:cNvSpPr>
          <p:nvPr/>
        </p:nvSpPr>
        <p:spPr bwMode="auto">
          <a:xfrm>
            <a:off x="4678363" y="2317750"/>
            <a:ext cx="22225" cy="31750"/>
          </a:xfrm>
          <a:prstGeom prst="rect">
            <a:avLst/>
          </a:prstGeom>
          <a:solidFill>
            <a:srgbClr val="B2B2B2"/>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836" name="Rectangle 541"/>
          <p:cNvSpPr>
            <a:spLocks noChangeArrowheads="1"/>
          </p:cNvSpPr>
          <p:nvPr/>
        </p:nvSpPr>
        <p:spPr bwMode="auto">
          <a:xfrm>
            <a:off x="4745038" y="2317750"/>
            <a:ext cx="14288" cy="31750"/>
          </a:xfrm>
          <a:prstGeom prst="rect">
            <a:avLst/>
          </a:prstGeom>
          <a:solidFill>
            <a:srgbClr val="B2B2B2"/>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837" name="Rectangle 542"/>
          <p:cNvSpPr>
            <a:spLocks noChangeArrowheads="1"/>
          </p:cNvSpPr>
          <p:nvPr/>
        </p:nvSpPr>
        <p:spPr bwMode="auto">
          <a:xfrm>
            <a:off x="4714875" y="2317750"/>
            <a:ext cx="15875" cy="31750"/>
          </a:xfrm>
          <a:prstGeom prst="rect">
            <a:avLst/>
          </a:prstGeom>
          <a:solidFill>
            <a:srgbClr val="B2B2B2"/>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838" name="Rectangle 543"/>
          <p:cNvSpPr>
            <a:spLocks noChangeArrowheads="1"/>
          </p:cNvSpPr>
          <p:nvPr/>
        </p:nvSpPr>
        <p:spPr bwMode="auto">
          <a:xfrm>
            <a:off x="4678363" y="2303463"/>
            <a:ext cx="87313" cy="14288"/>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grpSp>
        <p:nvGrpSpPr>
          <p:cNvPr id="21839" name="Group 544"/>
          <p:cNvGrpSpPr>
            <a:grpSpLocks/>
          </p:cNvGrpSpPr>
          <p:nvPr/>
        </p:nvGrpSpPr>
        <p:grpSpPr bwMode="auto">
          <a:xfrm>
            <a:off x="5100638" y="2255838"/>
            <a:ext cx="58738" cy="53975"/>
            <a:chOff x="3587" y="1242"/>
            <a:chExt cx="37" cy="34"/>
          </a:xfrm>
        </p:grpSpPr>
        <p:sp>
          <p:nvSpPr>
            <p:cNvPr id="22235" name="Freeform 545"/>
            <p:cNvSpPr>
              <a:spLocks/>
            </p:cNvSpPr>
            <p:nvPr/>
          </p:nvSpPr>
          <p:spPr bwMode="auto">
            <a:xfrm>
              <a:off x="3587" y="1242"/>
              <a:ext cx="9" cy="34"/>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6350" cap="rnd">
              <a:solidFill>
                <a:srgbClr val="000000"/>
              </a:solidFill>
              <a:round/>
              <a:headEnd/>
              <a:tailEnd/>
            </a:ln>
          </p:spPr>
          <p:txBody>
            <a:bodyPr/>
            <a:lstStyle/>
            <a:p>
              <a:endParaRPr lang="it-IT"/>
            </a:p>
          </p:txBody>
        </p:sp>
        <p:sp>
          <p:nvSpPr>
            <p:cNvPr id="22236" name="Freeform 546"/>
            <p:cNvSpPr>
              <a:spLocks/>
            </p:cNvSpPr>
            <p:nvPr/>
          </p:nvSpPr>
          <p:spPr bwMode="auto">
            <a:xfrm>
              <a:off x="3614" y="1242"/>
              <a:ext cx="10" cy="34"/>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6350" cap="rnd">
              <a:solidFill>
                <a:srgbClr val="000000"/>
              </a:solidFill>
              <a:round/>
              <a:headEnd/>
              <a:tailEnd/>
            </a:ln>
          </p:spPr>
          <p:txBody>
            <a:bodyPr/>
            <a:lstStyle/>
            <a:p>
              <a:endParaRPr lang="it-IT"/>
            </a:p>
          </p:txBody>
        </p:sp>
      </p:grpSp>
      <p:sp>
        <p:nvSpPr>
          <p:cNvPr id="21840" name="Freeform 547"/>
          <p:cNvSpPr>
            <a:spLocks/>
          </p:cNvSpPr>
          <p:nvPr/>
        </p:nvSpPr>
        <p:spPr bwMode="auto">
          <a:xfrm>
            <a:off x="5072063" y="2317750"/>
            <a:ext cx="107950" cy="39688"/>
          </a:xfrm>
          <a:custGeom>
            <a:avLst/>
            <a:gdLst>
              <a:gd name="T0" fmla="*/ 2147483647 w 15"/>
              <a:gd name="T1" fmla="*/ 0 h 5"/>
              <a:gd name="T2" fmla="*/ 0 w 15"/>
              <a:gd name="T3" fmla="*/ 0 h 5"/>
              <a:gd name="T4" fmla="*/ 0 w 15"/>
              <a:gd name="T5" fmla="*/ 2147483647 h 5"/>
              <a:gd name="T6" fmla="*/ 2147483647 w 15"/>
              <a:gd name="T7" fmla="*/ 2147483647 h 5"/>
              <a:gd name="T8" fmla="*/ 2147483647 w 15"/>
              <a:gd name="T9" fmla="*/ 2147483647 h 5"/>
              <a:gd name="T10" fmla="*/ 2147483647 w 15"/>
              <a:gd name="T11" fmla="*/ 2147483647 h 5"/>
              <a:gd name="T12" fmla="*/ 2147483647 w 15"/>
              <a:gd name="T13" fmla="*/ 0 h 5"/>
              <a:gd name="T14" fmla="*/ 2147483647 w 15"/>
              <a:gd name="T15" fmla="*/ 0 h 5"/>
              <a:gd name="T16" fmla="*/ 2147483647 w 15"/>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5"/>
              <a:gd name="T29" fmla="*/ 15 w 15"/>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5">
                <a:moveTo>
                  <a:pt x="1" y="0"/>
                </a:moveTo>
                <a:cubicBezTo>
                  <a:pt x="0" y="0"/>
                  <a:pt x="0" y="0"/>
                  <a:pt x="0" y="0"/>
                </a:cubicBezTo>
                <a:lnTo>
                  <a:pt x="0" y="5"/>
                </a:lnTo>
                <a:cubicBezTo>
                  <a:pt x="0" y="5"/>
                  <a:pt x="0" y="5"/>
                  <a:pt x="1" y="5"/>
                </a:cubicBezTo>
                <a:lnTo>
                  <a:pt x="15" y="5"/>
                </a:lnTo>
                <a:cubicBezTo>
                  <a:pt x="15" y="5"/>
                  <a:pt x="15" y="5"/>
                  <a:pt x="15" y="5"/>
                </a:cubicBezTo>
                <a:lnTo>
                  <a:pt x="15" y="0"/>
                </a:lnTo>
                <a:cubicBezTo>
                  <a:pt x="15" y="0"/>
                  <a:pt x="15" y="0"/>
                  <a:pt x="15" y="0"/>
                </a:cubicBezTo>
                <a:lnTo>
                  <a:pt x="1" y="0"/>
                </a:lnTo>
                <a:close/>
              </a:path>
            </a:pathLst>
          </a:custGeom>
          <a:solidFill>
            <a:srgbClr val="808080"/>
          </a:solidFill>
          <a:ln w="6350" cap="rnd">
            <a:solidFill>
              <a:srgbClr val="000000"/>
            </a:solidFill>
            <a:round/>
            <a:headEnd/>
            <a:tailEnd/>
          </a:ln>
        </p:spPr>
        <p:txBody>
          <a:bodyPr/>
          <a:lstStyle/>
          <a:p>
            <a:endParaRPr lang="it-IT"/>
          </a:p>
        </p:txBody>
      </p:sp>
      <p:sp>
        <p:nvSpPr>
          <p:cNvPr id="21841" name="Rectangle 548"/>
          <p:cNvSpPr>
            <a:spLocks noChangeArrowheads="1"/>
          </p:cNvSpPr>
          <p:nvPr/>
        </p:nvSpPr>
        <p:spPr bwMode="auto">
          <a:xfrm>
            <a:off x="5078413" y="2643188"/>
            <a:ext cx="101600" cy="93663"/>
          </a:xfrm>
          <a:prstGeom prst="rect">
            <a:avLst/>
          </a:prstGeom>
          <a:solidFill>
            <a:srgbClr val="FFFFFF"/>
          </a:solidFill>
          <a:ln w="9525">
            <a:no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842" name="Freeform 549"/>
          <p:cNvSpPr>
            <a:spLocks/>
          </p:cNvSpPr>
          <p:nvPr/>
        </p:nvSpPr>
        <p:spPr bwMode="auto">
          <a:xfrm>
            <a:off x="5114925" y="3100388"/>
            <a:ext cx="22225" cy="31750"/>
          </a:xfrm>
          <a:custGeom>
            <a:avLst/>
            <a:gdLst>
              <a:gd name="T0" fmla="*/ 2147483647 w 3"/>
              <a:gd name="T1" fmla="*/ 0 h 4"/>
              <a:gd name="T2" fmla="*/ 0 w 3"/>
              <a:gd name="T3" fmla="*/ 2147483647 h 4"/>
              <a:gd name="T4" fmla="*/ 0 w 3"/>
              <a:gd name="T5" fmla="*/ 2147483647 h 4"/>
              <a:gd name="T6" fmla="*/ 2147483647 w 3"/>
              <a:gd name="T7" fmla="*/ 2147483647 h 4"/>
              <a:gd name="T8" fmla="*/ 2147483647 w 3"/>
              <a:gd name="T9" fmla="*/ 2147483647 h 4"/>
              <a:gd name="T10" fmla="*/ 2147483647 w 3"/>
              <a:gd name="T11" fmla="*/ 2147483647 h 4"/>
              <a:gd name="T12" fmla="*/ 2147483647 w 3"/>
              <a:gd name="T13" fmla="*/ 2147483647 h 4"/>
              <a:gd name="T14" fmla="*/ 2147483647 w 3"/>
              <a:gd name="T15" fmla="*/ 0 h 4"/>
              <a:gd name="T16" fmla="*/ 2147483647 w 3"/>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4"/>
              <a:gd name="T29" fmla="*/ 3 w 3"/>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4">
                <a:moveTo>
                  <a:pt x="1" y="0"/>
                </a:moveTo>
                <a:cubicBezTo>
                  <a:pt x="0" y="0"/>
                  <a:pt x="0" y="1"/>
                  <a:pt x="0" y="1"/>
                </a:cubicBezTo>
                <a:lnTo>
                  <a:pt x="0" y="4"/>
                </a:lnTo>
                <a:cubicBezTo>
                  <a:pt x="0" y="4"/>
                  <a:pt x="0" y="4"/>
                  <a:pt x="1" y="4"/>
                </a:cubicBezTo>
                <a:lnTo>
                  <a:pt x="3" y="4"/>
                </a:lnTo>
                <a:cubicBezTo>
                  <a:pt x="3" y="4"/>
                  <a:pt x="3" y="4"/>
                  <a:pt x="3" y="4"/>
                </a:cubicBezTo>
                <a:lnTo>
                  <a:pt x="3" y="1"/>
                </a:lnTo>
                <a:cubicBezTo>
                  <a:pt x="3" y="1"/>
                  <a:pt x="3" y="0"/>
                  <a:pt x="3" y="0"/>
                </a:cubicBezTo>
                <a:lnTo>
                  <a:pt x="1" y="0"/>
                </a:lnTo>
                <a:close/>
              </a:path>
            </a:pathLst>
          </a:custGeom>
          <a:solidFill>
            <a:srgbClr val="DDDDDD"/>
          </a:solidFill>
          <a:ln w="6350" cap="rnd">
            <a:solidFill>
              <a:srgbClr val="000000"/>
            </a:solidFill>
            <a:round/>
            <a:headEnd/>
            <a:tailEnd/>
          </a:ln>
        </p:spPr>
        <p:txBody>
          <a:bodyPr/>
          <a:lstStyle/>
          <a:p>
            <a:endParaRPr lang="it-IT"/>
          </a:p>
        </p:txBody>
      </p:sp>
      <p:sp>
        <p:nvSpPr>
          <p:cNvPr id="21843" name="Rectangle 550"/>
          <p:cNvSpPr>
            <a:spLocks noChangeArrowheads="1"/>
          </p:cNvSpPr>
          <p:nvPr/>
        </p:nvSpPr>
        <p:spPr bwMode="auto">
          <a:xfrm>
            <a:off x="5100638" y="3000375"/>
            <a:ext cx="50800" cy="115888"/>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844" name="Freeform 551"/>
          <p:cNvSpPr>
            <a:spLocks/>
          </p:cNvSpPr>
          <p:nvPr/>
        </p:nvSpPr>
        <p:spPr bwMode="auto">
          <a:xfrm>
            <a:off x="5072063" y="2852738"/>
            <a:ext cx="107950" cy="147638"/>
          </a:xfrm>
          <a:custGeom>
            <a:avLst/>
            <a:gdLst>
              <a:gd name="T0" fmla="*/ 2147483647 w 15"/>
              <a:gd name="T1" fmla="*/ 0 h 19"/>
              <a:gd name="T2" fmla="*/ 0 w 15"/>
              <a:gd name="T3" fmla="*/ 2147483647 h 19"/>
              <a:gd name="T4" fmla="*/ 0 w 15"/>
              <a:gd name="T5" fmla="*/ 2147483647 h 19"/>
              <a:gd name="T6" fmla="*/ 2147483647 w 15"/>
              <a:gd name="T7" fmla="*/ 2147483647 h 19"/>
              <a:gd name="T8" fmla="*/ 2147483647 w 15"/>
              <a:gd name="T9" fmla="*/ 2147483647 h 19"/>
              <a:gd name="T10" fmla="*/ 2147483647 w 15"/>
              <a:gd name="T11" fmla="*/ 2147483647 h 19"/>
              <a:gd name="T12" fmla="*/ 2147483647 w 15"/>
              <a:gd name="T13" fmla="*/ 2147483647 h 19"/>
              <a:gd name="T14" fmla="*/ 2147483647 w 15"/>
              <a:gd name="T15" fmla="*/ 0 h 19"/>
              <a:gd name="T16" fmla="*/ 2147483647 w 15"/>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9"/>
              <a:gd name="T29" fmla="*/ 15 w 15"/>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9">
                <a:moveTo>
                  <a:pt x="2" y="0"/>
                </a:moveTo>
                <a:cubicBezTo>
                  <a:pt x="1" y="0"/>
                  <a:pt x="0" y="1"/>
                  <a:pt x="0" y="2"/>
                </a:cubicBezTo>
                <a:lnTo>
                  <a:pt x="0" y="17"/>
                </a:lnTo>
                <a:cubicBezTo>
                  <a:pt x="0" y="18"/>
                  <a:pt x="1" y="19"/>
                  <a:pt x="2" y="19"/>
                </a:cubicBezTo>
                <a:lnTo>
                  <a:pt x="14" y="19"/>
                </a:lnTo>
                <a:cubicBezTo>
                  <a:pt x="15" y="19"/>
                  <a:pt x="15" y="18"/>
                  <a:pt x="15" y="17"/>
                </a:cubicBezTo>
                <a:lnTo>
                  <a:pt x="15" y="2"/>
                </a:lnTo>
                <a:cubicBezTo>
                  <a:pt x="15" y="1"/>
                  <a:pt x="15" y="0"/>
                  <a:pt x="14" y="0"/>
                </a:cubicBezTo>
                <a:lnTo>
                  <a:pt x="2" y="0"/>
                </a:lnTo>
                <a:close/>
              </a:path>
            </a:pathLst>
          </a:custGeom>
          <a:solidFill>
            <a:srgbClr val="DDDDDD"/>
          </a:solidFill>
          <a:ln w="6350" cap="rnd">
            <a:solidFill>
              <a:srgbClr val="000000"/>
            </a:solidFill>
            <a:round/>
            <a:headEnd/>
            <a:tailEnd/>
          </a:ln>
        </p:spPr>
        <p:txBody>
          <a:bodyPr/>
          <a:lstStyle/>
          <a:p>
            <a:endParaRPr lang="it-IT"/>
          </a:p>
        </p:txBody>
      </p:sp>
      <p:sp>
        <p:nvSpPr>
          <p:cNvPr id="21845" name="Rectangle 552"/>
          <p:cNvSpPr>
            <a:spLocks noChangeArrowheads="1"/>
          </p:cNvSpPr>
          <p:nvPr/>
        </p:nvSpPr>
        <p:spPr bwMode="auto">
          <a:xfrm>
            <a:off x="5056188" y="2559050"/>
            <a:ext cx="138113" cy="309563"/>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846" name="Freeform 553"/>
          <p:cNvSpPr>
            <a:spLocks/>
          </p:cNvSpPr>
          <p:nvPr/>
        </p:nvSpPr>
        <p:spPr bwMode="auto">
          <a:xfrm>
            <a:off x="5049838" y="2774950"/>
            <a:ext cx="152400" cy="15875"/>
          </a:xfrm>
          <a:custGeom>
            <a:avLst/>
            <a:gdLst>
              <a:gd name="T0" fmla="*/ 0 w 21"/>
              <a:gd name="T1" fmla="*/ 0 h 2"/>
              <a:gd name="T2" fmla="*/ 0 w 21"/>
              <a:gd name="T3" fmla="*/ 0 h 2"/>
              <a:gd name="T4" fmla="*/ 0 w 21"/>
              <a:gd name="T5" fmla="*/ 2147483647 h 2"/>
              <a:gd name="T6" fmla="*/ 0 w 21"/>
              <a:gd name="T7" fmla="*/ 2147483647 h 2"/>
              <a:gd name="T8" fmla="*/ 2147483647 w 21"/>
              <a:gd name="T9" fmla="*/ 2147483647 h 2"/>
              <a:gd name="T10" fmla="*/ 2147483647 w 21"/>
              <a:gd name="T11" fmla="*/ 2147483647 h 2"/>
              <a:gd name="T12" fmla="*/ 2147483647 w 21"/>
              <a:gd name="T13" fmla="*/ 0 h 2"/>
              <a:gd name="T14" fmla="*/ 2147483647 w 21"/>
              <a:gd name="T15" fmla="*/ 0 h 2"/>
              <a:gd name="T16" fmla="*/ 0 w 2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
              <a:gd name="T29" fmla="*/ 21 w 2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
                <a:moveTo>
                  <a:pt x="0" y="0"/>
                </a:moveTo>
                <a:cubicBezTo>
                  <a:pt x="0" y="0"/>
                  <a:pt x="0" y="0"/>
                  <a:pt x="0" y="0"/>
                </a:cubicBezTo>
                <a:lnTo>
                  <a:pt x="0" y="2"/>
                </a:lnTo>
                <a:cubicBezTo>
                  <a:pt x="0" y="2"/>
                  <a:pt x="0" y="2"/>
                  <a:pt x="0" y="2"/>
                </a:cubicBezTo>
                <a:lnTo>
                  <a:pt x="21" y="2"/>
                </a:lnTo>
                <a:cubicBezTo>
                  <a:pt x="21" y="2"/>
                  <a:pt x="21" y="2"/>
                  <a:pt x="21" y="2"/>
                </a:cubicBezTo>
                <a:lnTo>
                  <a:pt x="21" y="0"/>
                </a:lnTo>
                <a:cubicBezTo>
                  <a:pt x="21" y="0"/>
                  <a:pt x="21" y="0"/>
                  <a:pt x="21" y="0"/>
                </a:cubicBezTo>
                <a:lnTo>
                  <a:pt x="0" y="0"/>
                </a:lnTo>
                <a:close/>
              </a:path>
            </a:pathLst>
          </a:custGeom>
          <a:solidFill>
            <a:srgbClr val="4D4D4D"/>
          </a:solidFill>
          <a:ln w="6350" cap="rnd">
            <a:solidFill>
              <a:srgbClr val="000000"/>
            </a:solidFill>
            <a:round/>
            <a:headEnd/>
            <a:tailEnd/>
          </a:ln>
        </p:spPr>
        <p:txBody>
          <a:bodyPr/>
          <a:lstStyle/>
          <a:p>
            <a:endParaRPr lang="it-IT"/>
          </a:p>
        </p:txBody>
      </p:sp>
      <p:sp>
        <p:nvSpPr>
          <p:cNvPr id="21847" name="Freeform 554"/>
          <p:cNvSpPr>
            <a:spLocks/>
          </p:cNvSpPr>
          <p:nvPr/>
        </p:nvSpPr>
        <p:spPr bwMode="auto">
          <a:xfrm>
            <a:off x="5049838" y="2643188"/>
            <a:ext cx="152400" cy="15875"/>
          </a:xfrm>
          <a:custGeom>
            <a:avLst/>
            <a:gdLst>
              <a:gd name="T0" fmla="*/ 0 w 21"/>
              <a:gd name="T1" fmla="*/ 0 h 2"/>
              <a:gd name="T2" fmla="*/ 0 w 21"/>
              <a:gd name="T3" fmla="*/ 0 h 2"/>
              <a:gd name="T4" fmla="*/ 0 w 21"/>
              <a:gd name="T5" fmla="*/ 2147483647 h 2"/>
              <a:gd name="T6" fmla="*/ 0 w 21"/>
              <a:gd name="T7" fmla="*/ 2147483647 h 2"/>
              <a:gd name="T8" fmla="*/ 2147483647 w 21"/>
              <a:gd name="T9" fmla="*/ 2147483647 h 2"/>
              <a:gd name="T10" fmla="*/ 2147483647 w 21"/>
              <a:gd name="T11" fmla="*/ 2147483647 h 2"/>
              <a:gd name="T12" fmla="*/ 2147483647 w 21"/>
              <a:gd name="T13" fmla="*/ 0 h 2"/>
              <a:gd name="T14" fmla="*/ 2147483647 w 21"/>
              <a:gd name="T15" fmla="*/ 0 h 2"/>
              <a:gd name="T16" fmla="*/ 0 w 2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
              <a:gd name="T29" fmla="*/ 21 w 2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
                <a:moveTo>
                  <a:pt x="0" y="0"/>
                </a:moveTo>
                <a:cubicBezTo>
                  <a:pt x="0" y="0"/>
                  <a:pt x="0" y="0"/>
                  <a:pt x="0" y="0"/>
                </a:cubicBezTo>
                <a:lnTo>
                  <a:pt x="0" y="2"/>
                </a:lnTo>
                <a:cubicBezTo>
                  <a:pt x="0" y="2"/>
                  <a:pt x="0" y="2"/>
                  <a:pt x="0" y="2"/>
                </a:cubicBezTo>
                <a:lnTo>
                  <a:pt x="21" y="2"/>
                </a:lnTo>
                <a:cubicBezTo>
                  <a:pt x="21" y="2"/>
                  <a:pt x="21" y="2"/>
                  <a:pt x="21" y="2"/>
                </a:cubicBezTo>
                <a:lnTo>
                  <a:pt x="21" y="0"/>
                </a:lnTo>
                <a:cubicBezTo>
                  <a:pt x="21" y="0"/>
                  <a:pt x="21" y="0"/>
                  <a:pt x="21" y="0"/>
                </a:cubicBezTo>
                <a:lnTo>
                  <a:pt x="0" y="0"/>
                </a:lnTo>
                <a:close/>
              </a:path>
            </a:pathLst>
          </a:custGeom>
          <a:solidFill>
            <a:srgbClr val="4D4D4D"/>
          </a:solidFill>
          <a:ln w="6350" cap="rnd">
            <a:solidFill>
              <a:srgbClr val="000000"/>
            </a:solidFill>
            <a:round/>
            <a:headEnd/>
            <a:tailEnd/>
          </a:ln>
        </p:spPr>
        <p:txBody>
          <a:bodyPr/>
          <a:lstStyle/>
          <a:p>
            <a:endParaRPr lang="it-IT"/>
          </a:p>
        </p:txBody>
      </p:sp>
      <p:sp>
        <p:nvSpPr>
          <p:cNvPr id="21848" name="Oval 555"/>
          <p:cNvSpPr>
            <a:spLocks noChangeArrowheads="1"/>
          </p:cNvSpPr>
          <p:nvPr/>
        </p:nvSpPr>
        <p:spPr bwMode="auto">
          <a:xfrm>
            <a:off x="5100638" y="2690813"/>
            <a:ext cx="58738" cy="53975"/>
          </a:xfrm>
          <a:prstGeom prst="ellipse">
            <a:avLst/>
          </a:prstGeom>
          <a:solidFill>
            <a:srgbClr val="4D4D4D"/>
          </a:solidFill>
          <a:ln w="6350">
            <a:solidFill>
              <a:srgbClr val="000000"/>
            </a:solidFill>
            <a:round/>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849" name="Rectangle 556"/>
          <p:cNvSpPr>
            <a:spLocks noChangeArrowheads="1"/>
          </p:cNvSpPr>
          <p:nvPr/>
        </p:nvSpPr>
        <p:spPr bwMode="auto">
          <a:xfrm>
            <a:off x="5072063" y="2511425"/>
            <a:ext cx="115888" cy="47625"/>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850" name="Rectangle 557"/>
          <p:cNvSpPr>
            <a:spLocks noChangeArrowheads="1"/>
          </p:cNvSpPr>
          <p:nvPr/>
        </p:nvSpPr>
        <p:spPr bwMode="auto">
          <a:xfrm>
            <a:off x="5056188" y="2349500"/>
            <a:ext cx="138113" cy="161925"/>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grpSp>
        <p:nvGrpSpPr>
          <p:cNvPr id="21851" name="Group 558"/>
          <p:cNvGrpSpPr>
            <a:grpSpLocks/>
          </p:cNvGrpSpPr>
          <p:nvPr/>
        </p:nvGrpSpPr>
        <p:grpSpPr bwMode="auto">
          <a:xfrm>
            <a:off x="5086350" y="2317750"/>
            <a:ext cx="79375" cy="31750"/>
            <a:chOff x="3578" y="1281"/>
            <a:chExt cx="50" cy="20"/>
          </a:xfrm>
        </p:grpSpPr>
        <p:sp>
          <p:nvSpPr>
            <p:cNvPr id="22232" name="Rectangle 559"/>
            <p:cNvSpPr>
              <a:spLocks noChangeArrowheads="1"/>
            </p:cNvSpPr>
            <p:nvPr/>
          </p:nvSpPr>
          <p:spPr bwMode="auto">
            <a:xfrm>
              <a:off x="3578" y="1281"/>
              <a:ext cx="14" cy="20"/>
            </a:xfrm>
            <a:prstGeom prst="rect">
              <a:avLst/>
            </a:prstGeom>
            <a:solidFill>
              <a:srgbClr val="B2B2B2"/>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233" name="Rectangle 560"/>
            <p:cNvSpPr>
              <a:spLocks noChangeArrowheads="1"/>
            </p:cNvSpPr>
            <p:nvPr/>
          </p:nvSpPr>
          <p:spPr bwMode="auto">
            <a:xfrm>
              <a:off x="3619" y="1281"/>
              <a:ext cx="9" cy="20"/>
            </a:xfrm>
            <a:prstGeom prst="rect">
              <a:avLst/>
            </a:prstGeom>
            <a:solidFill>
              <a:srgbClr val="B2B2B2"/>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234" name="Rectangle 561"/>
            <p:cNvSpPr>
              <a:spLocks noChangeArrowheads="1"/>
            </p:cNvSpPr>
            <p:nvPr/>
          </p:nvSpPr>
          <p:spPr bwMode="auto">
            <a:xfrm>
              <a:off x="3601" y="1281"/>
              <a:ext cx="9" cy="20"/>
            </a:xfrm>
            <a:prstGeom prst="rect">
              <a:avLst/>
            </a:prstGeom>
            <a:solidFill>
              <a:srgbClr val="B2B2B2"/>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grpSp>
      <p:sp>
        <p:nvSpPr>
          <p:cNvPr id="21852" name="Rectangle 562"/>
          <p:cNvSpPr>
            <a:spLocks noChangeArrowheads="1"/>
          </p:cNvSpPr>
          <p:nvPr/>
        </p:nvSpPr>
        <p:spPr bwMode="auto">
          <a:xfrm>
            <a:off x="5086350" y="2303463"/>
            <a:ext cx="87313" cy="14288"/>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853" name="Freeform 563"/>
          <p:cNvSpPr>
            <a:spLocks/>
          </p:cNvSpPr>
          <p:nvPr/>
        </p:nvSpPr>
        <p:spPr bwMode="auto">
          <a:xfrm>
            <a:off x="5100638" y="2255838"/>
            <a:ext cx="14288" cy="53975"/>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6350" cap="rnd">
            <a:solidFill>
              <a:srgbClr val="000000"/>
            </a:solidFill>
            <a:round/>
            <a:headEnd/>
            <a:tailEnd/>
          </a:ln>
        </p:spPr>
        <p:txBody>
          <a:bodyPr/>
          <a:lstStyle/>
          <a:p>
            <a:endParaRPr lang="it-IT"/>
          </a:p>
        </p:txBody>
      </p:sp>
      <p:sp>
        <p:nvSpPr>
          <p:cNvPr id="21854" name="Freeform 564"/>
          <p:cNvSpPr>
            <a:spLocks/>
          </p:cNvSpPr>
          <p:nvPr/>
        </p:nvSpPr>
        <p:spPr bwMode="auto">
          <a:xfrm>
            <a:off x="5143500" y="2255838"/>
            <a:ext cx="15875" cy="53975"/>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6350" cap="rnd">
            <a:solidFill>
              <a:srgbClr val="000000"/>
            </a:solidFill>
            <a:round/>
            <a:headEnd/>
            <a:tailEnd/>
          </a:ln>
        </p:spPr>
        <p:txBody>
          <a:bodyPr/>
          <a:lstStyle/>
          <a:p>
            <a:endParaRPr lang="it-IT"/>
          </a:p>
        </p:txBody>
      </p:sp>
      <p:sp>
        <p:nvSpPr>
          <p:cNvPr id="21855" name="Freeform 565"/>
          <p:cNvSpPr>
            <a:spLocks/>
          </p:cNvSpPr>
          <p:nvPr/>
        </p:nvSpPr>
        <p:spPr bwMode="auto">
          <a:xfrm>
            <a:off x="5100638" y="2255838"/>
            <a:ext cx="14288" cy="53975"/>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6350" cap="rnd">
            <a:solidFill>
              <a:srgbClr val="000000"/>
            </a:solidFill>
            <a:round/>
            <a:headEnd/>
            <a:tailEnd/>
          </a:ln>
        </p:spPr>
        <p:txBody>
          <a:bodyPr/>
          <a:lstStyle/>
          <a:p>
            <a:endParaRPr lang="it-IT"/>
          </a:p>
        </p:txBody>
      </p:sp>
      <p:sp>
        <p:nvSpPr>
          <p:cNvPr id="21856" name="Freeform 566"/>
          <p:cNvSpPr>
            <a:spLocks/>
          </p:cNvSpPr>
          <p:nvPr/>
        </p:nvSpPr>
        <p:spPr bwMode="auto">
          <a:xfrm>
            <a:off x="5143500" y="2255838"/>
            <a:ext cx="15875" cy="53975"/>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6350" cap="rnd">
            <a:solidFill>
              <a:srgbClr val="000000"/>
            </a:solidFill>
            <a:round/>
            <a:headEnd/>
            <a:tailEnd/>
          </a:ln>
        </p:spPr>
        <p:txBody>
          <a:bodyPr/>
          <a:lstStyle/>
          <a:p>
            <a:endParaRPr lang="it-IT"/>
          </a:p>
        </p:txBody>
      </p:sp>
      <p:sp>
        <p:nvSpPr>
          <p:cNvPr id="21857" name="Freeform 567"/>
          <p:cNvSpPr>
            <a:spLocks/>
          </p:cNvSpPr>
          <p:nvPr/>
        </p:nvSpPr>
        <p:spPr bwMode="auto">
          <a:xfrm>
            <a:off x="5072063" y="2317750"/>
            <a:ext cx="107950" cy="39688"/>
          </a:xfrm>
          <a:custGeom>
            <a:avLst/>
            <a:gdLst>
              <a:gd name="T0" fmla="*/ 2147483647 w 15"/>
              <a:gd name="T1" fmla="*/ 0 h 5"/>
              <a:gd name="T2" fmla="*/ 0 w 15"/>
              <a:gd name="T3" fmla="*/ 0 h 5"/>
              <a:gd name="T4" fmla="*/ 0 w 15"/>
              <a:gd name="T5" fmla="*/ 2147483647 h 5"/>
              <a:gd name="T6" fmla="*/ 2147483647 w 15"/>
              <a:gd name="T7" fmla="*/ 2147483647 h 5"/>
              <a:gd name="T8" fmla="*/ 2147483647 w 15"/>
              <a:gd name="T9" fmla="*/ 2147483647 h 5"/>
              <a:gd name="T10" fmla="*/ 2147483647 w 15"/>
              <a:gd name="T11" fmla="*/ 2147483647 h 5"/>
              <a:gd name="T12" fmla="*/ 2147483647 w 15"/>
              <a:gd name="T13" fmla="*/ 0 h 5"/>
              <a:gd name="T14" fmla="*/ 2147483647 w 15"/>
              <a:gd name="T15" fmla="*/ 0 h 5"/>
              <a:gd name="T16" fmla="*/ 2147483647 w 15"/>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5"/>
              <a:gd name="T29" fmla="*/ 15 w 15"/>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5">
                <a:moveTo>
                  <a:pt x="1" y="0"/>
                </a:moveTo>
                <a:cubicBezTo>
                  <a:pt x="0" y="0"/>
                  <a:pt x="0" y="0"/>
                  <a:pt x="0" y="0"/>
                </a:cubicBezTo>
                <a:lnTo>
                  <a:pt x="0" y="5"/>
                </a:lnTo>
                <a:cubicBezTo>
                  <a:pt x="0" y="5"/>
                  <a:pt x="0" y="5"/>
                  <a:pt x="1" y="5"/>
                </a:cubicBezTo>
                <a:lnTo>
                  <a:pt x="15" y="5"/>
                </a:lnTo>
                <a:cubicBezTo>
                  <a:pt x="15" y="5"/>
                  <a:pt x="15" y="5"/>
                  <a:pt x="15" y="5"/>
                </a:cubicBezTo>
                <a:lnTo>
                  <a:pt x="15" y="0"/>
                </a:lnTo>
                <a:cubicBezTo>
                  <a:pt x="15" y="0"/>
                  <a:pt x="15" y="0"/>
                  <a:pt x="15" y="0"/>
                </a:cubicBezTo>
                <a:lnTo>
                  <a:pt x="1" y="0"/>
                </a:lnTo>
                <a:close/>
              </a:path>
            </a:pathLst>
          </a:custGeom>
          <a:solidFill>
            <a:srgbClr val="808080"/>
          </a:solidFill>
          <a:ln w="6350" cap="rnd">
            <a:solidFill>
              <a:srgbClr val="000000"/>
            </a:solidFill>
            <a:round/>
            <a:headEnd/>
            <a:tailEnd/>
          </a:ln>
        </p:spPr>
        <p:txBody>
          <a:bodyPr/>
          <a:lstStyle/>
          <a:p>
            <a:endParaRPr lang="it-IT"/>
          </a:p>
        </p:txBody>
      </p:sp>
      <p:sp>
        <p:nvSpPr>
          <p:cNvPr id="21858" name="Rectangle 568"/>
          <p:cNvSpPr>
            <a:spLocks noChangeArrowheads="1"/>
          </p:cNvSpPr>
          <p:nvPr/>
        </p:nvSpPr>
        <p:spPr bwMode="auto">
          <a:xfrm>
            <a:off x="5078413" y="2643188"/>
            <a:ext cx="101600" cy="93663"/>
          </a:xfrm>
          <a:prstGeom prst="rect">
            <a:avLst/>
          </a:prstGeom>
          <a:solidFill>
            <a:srgbClr val="FFFFFF"/>
          </a:solidFill>
          <a:ln w="9525">
            <a:no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859" name="Freeform 569"/>
          <p:cNvSpPr>
            <a:spLocks/>
          </p:cNvSpPr>
          <p:nvPr/>
        </p:nvSpPr>
        <p:spPr bwMode="auto">
          <a:xfrm>
            <a:off x="5114925" y="3100388"/>
            <a:ext cx="22225" cy="31750"/>
          </a:xfrm>
          <a:custGeom>
            <a:avLst/>
            <a:gdLst>
              <a:gd name="T0" fmla="*/ 2147483647 w 3"/>
              <a:gd name="T1" fmla="*/ 0 h 4"/>
              <a:gd name="T2" fmla="*/ 0 w 3"/>
              <a:gd name="T3" fmla="*/ 2147483647 h 4"/>
              <a:gd name="T4" fmla="*/ 0 w 3"/>
              <a:gd name="T5" fmla="*/ 2147483647 h 4"/>
              <a:gd name="T6" fmla="*/ 2147483647 w 3"/>
              <a:gd name="T7" fmla="*/ 2147483647 h 4"/>
              <a:gd name="T8" fmla="*/ 2147483647 w 3"/>
              <a:gd name="T9" fmla="*/ 2147483647 h 4"/>
              <a:gd name="T10" fmla="*/ 2147483647 w 3"/>
              <a:gd name="T11" fmla="*/ 2147483647 h 4"/>
              <a:gd name="T12" fmla="*/ 2147483647 w 3"/>
              <a:gd name="T13" fmla="*/ 2147483647 h 4"/>
              <a:gd name="T14" fmla="*/ 2147483647 w 3"/>
              <a:gd name="T15" fmla="*/ 0 h 4"/>
              <a:gd name="T16" fmla="*/ 2147483647 w 3"/>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4"/>
              <a:gd name="T29" fmla="*/ 3 w 3"/>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4">
                <a:moveTo>
                  <a:pt x="1" y="0"/>
                </a:moveTo>
                <a:cubicBezTo>
                  <a:pt x="0" y="0"/>
                  <a:pt x="0" y="1"/>
                  <a:pt x="0" y="1"/>
                </a:cubicBezTo>
                <a:lnTo>
                  <a:pt x="0" y="4"/>
                </a:lnTo>
                <a:cubicBezTo>
                  <a:pt x="0" y="4"/>
                  <a:pt x="0" y="4"/>
                  <a:pt x="1" y="4"/>
                </a:cubicBezTo>
                <a:lnTo>
                  <a:pt x="3" y="4"/>
                </a:lnTo>
                <a:cubicBezTo>
                  <a:pt x="3" y="4"/>
                  <a:pt x="3" y="4"/>
                  <a:pt x="3" y="4"/>
                </a:cubicBezTo>
                <a:lnTo>
                  <a:pt x="3" y="1"/>
                </a:lnTo>
                <a:cubicBezTo>
                  <a:pt x="3" y="1"/>
                  <a:pt x="3" y="0"/>
                  <a:pt x="3" y="0"/>
                </a:cubicBezTo>
                <a:lnTo>
                  <a:pt x="1" y="0"/>
                </a:lnTo>
                <a:close/>
              </a:path>
            </a:pathLst>
          </a:custGeom>
          <a:solidFill>
            <a:srgbClr val="DDDDDD"/>
          </a:solidFill>
          <a:ln w="6350" cap="rnd">
            <a:solidFill>
              <a:srgbClr val="000000"/>
            </a:solidFill>
            <a:round/>
            <a:headEnd/>
            <a:tailEnd/>
          </a:ln>
        </p:spPr>
        <p:txBody>
          <a:bodyPr/>
          <a:lstStyle/>
          <a:p>
            <a:endParaRPr lang="it-IT"/>
          </a:p>
        </p:txBody>
      </p:sp>
      <p:sp>
        <p:nvSpPr>
          <p:cNvPr id="21860" name="Rectangle 570"/>
          <p:cNvSpPr>
            <a:spLocks noChangeArrowheads="1"/>
          </p:cNvSpPr>
          <p:nvPr/>
        </p:nvSpPr>
        <p:spPr bwMode="auto">
          <a:xfrm>
            <a:off x="5100638" y="3000375"/>
            <a:ext cx="50800" cy="115888"/>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861" name="Freeform 571"/>
          <p:cNvSpPr>
            <a:spLocks/>
          </p:cNvSpPr>
          <p:nvPr/>
        </p:nvSpPr>
        <p:spPr bwMode="auto">
          <a:xfrm>
            <a:off x="5072063" y="2852738"/>
            <a:ext cx="107950" cy="147638"/>
          </a:xfrm>
          <a:custGeom>
            <a:avLst/>
            <a:gdLst>
              <a:gd name="T0" fmla="*/ 2147483647 w 15"/>
              <a:gd name="T1" fmla="*/ 0 h 19"/>
              <a:gd name="T2" fmla="*/ 0 w 15"/>
              <a:gd name="T3" fmla="*/ 2147483647 h 19"/>
              <a:gd name="T4" fmla="*/ 0 w 15"/>
              <a:gd name="T5" fmla="*/ 2147483647 h 19"/>
              <a:gd name="T6" fmla="*/ 2147483647 w 15"/>
              <a:gd name="T7" fmla="*/ 2147483647 h 19"/>
              <a:gd name="T8" fmla="*/ 2147483647 w 15"/>
              <a:gd name="T9" fmla="*/ 2147483647 h 19"/>
              <a:gd name="T10" fmla="*/ 2147483647 w 15"/>
              <a:gd name="T11" fmla="*/ 2147483647 h 19"/>
              <a:gd name="T12" fmla="*/ 2147483647 w 15"/>
              <a:gd name="T13" fmla="*/ 2147483647 h 19"/>
              <a:gd name="T14" fmla="*/ 2147483647 w 15"/>
              <a:gd name="T15" fmla="*/ 0 h 19"/>
              <a:gd name="T16" fmla="*/ 2147483647 w 15"/>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9"/>
              <a:gd name="T29" fmla="*/ 15 w 15"/>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9">
                <a:moveTo>
                  <a:pt x="2" y="0"/>
                </a:moveTo>
                <a:cubicBezTo>
                  <a:pt x="1" y="0"/>
                  <a:pt x="0" y="1"/>
                  <a:pt x="0" y="2"/>
                </a:cubicBezTo>
                <a:lnTo>
                  <a:pt x="0" y="17"/>
                </a:lnTo>
                <a:cubicBezTo>
                  <a:pt x="0" y="18"/>
                  <a:pt x="1" y="19"/>
                  <a:pt x="2" y="19"/>
                </a:cubicBezTo>
                <a:lnTo>
                  <a:pt x="14" y="19"/>
                </a:lnTo>
                <a:cubicBezTo>
                  <a:pt x="15" y="19"/>
                  <a:pt x="15" y="18"/>
                  <a:pt x="15" y="17"/>
                </a:cubicBezTo>
                <a:lnTo>
                  <a:pt x="15" y="2"/>
                </a:lnTo>
                <a:cubicBezTo>
                  <a:pt x="15" y="1"/>
                  <a:pt x="15" y="0"/>
                  <a:pt x="14" y="0"/>
                </a:cubicBezTo>
                <a:lnTo>
                  <a:pt x="2" y="0"/>
                </a:lnTo>
                <a:close/>
              </a:path>
            </a:pathLst>
          </a:custGeom>
          <a:solidFill>
            <a:srgbClr val="DDDDDD"/>
          </a:solidFill>
          <a:ln w="6350" cap="rnd">
            <a:solidFill>
              <a:srgbClr val="000000"/>
            </a:solidFill>
            <a:round/>
            <a:headEnd/>
            <a:tailEnd/>
          </a:ln>
        </p:spPr>
        <p:txBody>
          <a:bodyPr/>
          <a:lstStyle/>
          <a:p>
            <a:endParaRPr lang="it-IT"/>
          </a:p>
        </p:txBody>
      </p:sp>
      <p:sp>
        <p:nvSpPr>
          <p:cNvPr id="21862" name="Rectangle 572"/>
          <p:cNvSpPr>
            <a:spLocks noChangeArrowheads="1"/>
          </p:cNvSpPr>
          <p:nvPr/>
        </p:nvSpPr>
        <p:spPr bwMode="auto">
          <a:xfrm>
            <a:off x="5056188" y="2559050"/>
            <a:ext cx="138113" cy="309563"/>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863" name="Freeform 573"/>
          <p:cNvSpPr>
            <a:spLocks/>
          </p:cNvSpPr>
          <p:nvPr/>
        </p:nvSpPr>
        <p:spPr bwMode="auto">
          <a:xfrm>
            <a:off x="5049838" y="2774950"/>
            <a:ext cx="152400" cy="15875"/>
          </a:xfrm>
          <a:custGeom>
            <a:avLst/>
            <a:gdLst>
              <a:gd name="T0" fmla="*/ 0 w 21"/>
              <a:gd name="T1" fmla="*/ 0 h 2"/>
              <a:gd name="T2" fmla="*/ 0 w 21"/>
              <a:gd name="T3" fmla="*/ 0 h 2"/>
              <a:gd name="T4" fmla="*/ 0 w 21"/>
              <a:gd name="T5" fmla="*/ 2147483647 h 2"/>
              <a:gd name="T6" fmla="*/ 0 w 21"/>
              <a:gd name="T7" fmla="*/ 2147483647 h 2"/>
              <a:gd name="T8" fmla="*/ 2147483647 w 21"/>
              <a:gd name="T9" fmla="*/ 2147483647 h 2"/>
              <a:gd name="T10" fmla="*/ 2147483647 w 21"/>
              <a:gd name="T11" fmla="*/ 2147483647 h 2"/>
              <a:gd name="T12" fmla="*/ 2147483647 w 21"/>
              <a:gd name="T13" fmla="*/ 0 h 2"/>
              <a:gd name="T14" fmla="*/ 2147483647 w 21"/>
              <a:gd name="T15" fmla="*/ 0 h 2"/>
              <a:gd name="T16" fmla="*/ 0 w 2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
              <a:gd name="T29" fmla="*/ 21 w 2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
                <a:moveTo>
                  <a:pt x="0" y="0"/>
                </a:moveTo>
                <a:cubicBezTo>
                  <a:pt x="0" y="0"/>
                  <a:pt x="0" y="0"/>
                  <a:pt x="0" y="0"/>
                </a:cubicBezTo>
                <a:lnTo>
                  <a:pt x="0" y="2"/>
                </a:lnTo>
                <a:cubicBezTo>
                  <a:pt x="0" y="2"/>
                  <a:pt x="0" y="2"/>
                  <a:pt x="0" y="2"/>
                </a:cubicBezTo>
                <a:lnTo>
                  <a:pt x="21" y="2"/>
                </a:lnTo>
                <a:cubicBezTo>
                  <a:pt x="21" y="2"/>
                  <a:pt x="21" y="2"/>
                  <a:pt x="21" y="2"/>
                </a:cubicBezTo>
                <a:lnTo>
                  <a:pt x="21" y="0"/>
                </a:lnTo>
                <a:cubicBezTo>
                  <a:pt x="21" y="0"/>
                  <a:pt x="21" y="0"/>
                  <a:pt x="21" y="0"/>
                </a:cubicBezTo>
                <a:lnTo>
                  <a:pt x="0" y="0"/>
                </a:lnTo>
                <a:close/>
              </a:path>
            </a:pathLst>
          </a:custGeom>
          <a:solidFill>
            <a:srgbClr val="4D4D4D"/>
          </a:solidFill>
          <a:ln w="6350" cap="rnd">
            <a:solidFill>
              <a:srgbClr val="000000"/>
            </a:solidFill>
            <a:round/>
            <a:headEnd/>
            <a:tailEnd/>
          </a:ln>
        </p:spPr>
        <p:txBody>
          <a:bodyPr/>
          <a:lstStyle/>
          <a:p>
            <a:endParaRPr lang="it-IT"/>
          </a:p>
        </p:txBody>
      </p:sp>
      <p:sp>
        <p:nvSpPr>
          <p:cNvPr id="21864" name="Freeform 574"/>
          <p:cNvSpPr>
            <a:spLocks/>
          </p:cNvSpPr>
          <p:nvPr/>
        </p:nvSpPr>
        <p:spPr bwMode="auto">
          <a:xfrm>
            <a:off x="5049838" y="2643188"/>
            <a:ext cx="152400" cy="15875"/>
          </a:xfrm>
          <a:custGeom>
            <a:avLst/>
            <a:gdLst>
              <a:gd name="T0" fmla="*/ 0 w 21"/>
              <a:gd name="T1" fmla="*/ 0 h 2"/>
              <a:gd name="T2" fmla="*/ 0 w 21"/>
              <a:gd name="T3" fmla="*/ 0 h 2"/>
              <a:gd name="T4" fmla="*/ 0 w 21"/>
              <a:gd name="T5" fmla="*/ 2147483647 h 2"/>
              <a:gd name="T6" fmla="*/ 0 w 21"/>
              <a:gd name="T7" fmla="*/ 2147483647 h 2"/>
              <a:gd name="T8" fmla="*/ 2147483647 w 21"/>
              <a:gd name="T9" fmla="*/ 2147483647 h 2"/>
              <a:gd name="T10" fmla="*/ 2147483647 w 21"/>
              <a:gd name="T11" fmla="*/ 2147483647 h 2"/>
              <a:gd name="T12" fmla="*/ 2147483647 w 21"/>
              <a:gd name="T13" fmla="*/ 0 h 2"/>
              <a:gd name="T14" fmla="*/ 2147483647 w 21"/>
              <a:gd name="T15" fmla="*/ 0 h 2"/>
              <a:gd name="T16" fmla="*/ 0 w 2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
              <a:gd name="T29" fmla="*/ 21 w 2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
                <a:moveTo>
                  <a:pt x="0" y="0"/>
                </a:moveTo>
                <a:cubicBezTo>
                  <a:pt x="0" y="0"/>
                  <a:pt x="0" y="0"/>
                  <a:pt x="0" y="0"/>
                </a:cubicBezTo>
                <a:lnTo>
                  <a:pt x="0" y="2"/>
                </a:lnTo>
                <a:cubicBezTo>
                  <a:pt x="0" y="2"/>
                  <a:pt x="0" y="2"/>
                  <a:pt x="0" y="2"/>
                </a:cubicBezTo>
                <a:lnTo>
                  <a:pt x="21" y="2"/>
                </a:lnTo>
                <a:cubicBezTo>
                  <a:pt x="21" y="2"/>
                  <a:pt x="21" y="2"/>
                  <a:pt x="21" y="2"/>
                </a:cubicBezTo>
                <a:lnTo>
                  <a:pt x="21" y="0"/>
                </a:lnTo>
                <a:cubicBezTo>
                  <a:pt x="21" y="0"/>
                  <a:pt x="21" y="0"/>
                  <a:pt x="21" y="0"/>
                </a:cubicBezTo>
                <a:lnTo>
                  <a:pt x="0" y="0"/>
                </a:lnTo>
                <a:close/>
              </a:path>
            </a:pathLst>
          </a:custGeom>
          <a:solidFill>
            <a:srgbClr val="4D4D4D"/>
          </a:solidFill>
          <a:ln w="6350" cap="rnd">
            <a:solidFill>
              <a:srgbClr val="000000"/>
            </a:solidFill>
            <a:round/>
            <a:headEnd/>
            <a:tailEnd/>
          </a:ln>
        </p:spPr>
        <p:txBody>
          <a:bodyPr/>
          <a:lstStyle/>
          <a:p>
            <a:endParaRPr lang="it-IT"/>
          </a:p>
        </p:txBody>
      </p:sp>
      <p:sp>
        <p:nvSpPr>
          <p:cNvPr id="21865" name="Oval 575"/>
          <p:cNvSpPr>
            <a:spLocks noChangeArrowheads="1"/>
          </p:cNvSpPr>
          <p:nvPr/>
        </p:nvSpPr>
        <p:spPr bwMode="auto">
          <a:xfrm>
            <a:off x="5100638" y="2690813"/>
            <a:ext cx="58738" cy="53975"/>
          </a:xfrm>
          <a:prstGeom prst="ellipse">
            <a:avLst/>
          </a:prstGeom>
          <a:solidFill>
            <a:srgbClr val="4D4D4D"/>
          </a:solidFill>
          <a:ln w="6350">
            <a:solidFill>
              <a:srgbClr val="000000"/>
            </a:solidFill>
            <a:round/>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866" name="Rectangle 576"/>
          <p:cNvSpPr>
            <a:spLocks noChangeArrowheads="1"/>
          </p:cNvSpPr>
          <p:nvPr/>
        </p:nvSpPr>
        <p:spPr bwMode="auto">
          <a:xfrm>
            <a:off x="5072063" y="2511425"/>
            <a:ext cx="115888" cy="47625"/>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867" name="Rectangle 577"/>
          <p:cNvSpPr>
            <a:spLocks noChangeArrowheads="1"/>
          </p:cNvSpPr>
          <p:nvPr/>
        </p:nvSpPr>
        <p:spPr bwMode="auto">
          <a:xfrm>
            <a:off x="5056188" y="2349500"/>
            <a:ext cx="138113" cy="161925"/>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868" name="Rectangle 578"/>
          <p:cNvSpPr>
            <a:spLocks noChangeArrowheads="1"/>
          </p:cNvSpPr>
          <p:nvPr/>
        </p:nvSpPr>
        <p:spPr bwMode="auto">
          <a:xfrm>
            <a:off x="5086350" y="2317750"/>
            <a:ext cx="22225" cy="31750"/>
          </a:xfrm>
          <a:prstGeom prst="rect">
            <a:avLst/>
          </a:prstGeom>
          <a:solidFill>
            <a:srgbClr val="B2B2B2"/>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869" name="Rectangle 579"/>
          <p:cNvSpPr>
            <a:spLocks noChangeArrowheads="1"/>
          </p:cNvSpPr>
          <p:nvPr/>
        </p:nvSpPr>
        <p:spPr bwMode="auto">
          <a:xfrm>
            <a:off x="5151438" y="2317750"/>
            <a:ext cx="14288" cy="31750"/>
          </a:xfrm>
          <a:prstGeom prst="rect">
            <a:avLst/>
          </a:prstGeom>
          <a:solidFill>
            <a:srgbClr val="B2B2B2"/>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870" name="Rectangle 580"/>
          <p:cNvSpPr>
            <a:spLocks noChangeArrowheads="1"/>
          </p:cNvSpPr>
          <p:nvPr/>
        </p:nvSpPr>
        <p:spPr bwMode="auto">
          <a:xfrm>
            <a:off x="5122863" y="2317750"/>
            <a:ext cx="14288" cy="31750"/>
          </a:xfrm>
          <a:prstGeom prst="rect">
            <a:avLst/>
          </a:prstGeom>
          <a:solidFill>
            <a:srgbClr val="B2B2B2"/>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871" name="Rectangle 581"/>
          <p:cNvSpPr>
            <a:spLocks noChangeArrowheads="1"/>
          </p:cNvSpPr>
          <p:nvPr/>
        </p:nvSpPr>
        <p:spPr bwMode="auto">
          <a:xfrm>
            <a:off x="5086350" y="2317750"/>
            <a:ext cx="22225" cy="31750"/>
          </a:xfrm>
          <a:prstGeom prst="rect">
            <a:avLst/>
          </a:prstGeom>
          <a:solidFill>
            <a:srgbClr val="B2B2B2"/>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872" name="Rectangle 582"/>
          <p:cNvSpPr>
            <a:spLocks noChangeArrowheads="1"/>
          </p:cNvSpPr>
          <p:nvPr/>
        </p:nvSpPr>
        <p:spPr bwMode="auto">
          <a:xfrm>
            <a:off x="5151438" y="2317750"/>
            <a:ext cx="14288" cy="31750"/>
          </a:xfrm>
          <a:prstGeom prst="rect">
            <a:avLst/>
          </a:prstGeom>
          <a:solidFill>
            <a:srgbClr val="B2B2B2"/>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873" name="Rectangle 583"/>
          <p:cNvSpPr>
            <a:spLocks noChangeArrowheads="1"/>
          </p:cNvSpPr>
          <p:nvPr/>
        </p:nvSpPr>
        <p:spPr bwMode="auto">
          <a:xfrm>
            <a:off x="5122863" y="2317750"/>
            <a:ext cx="14288" cy="31750"/>
          </a:xfrm>
          <a:prstGeom prst="rect">
            <a:avLst/>
          </a:prstGeom>
          <a:solidFill>
            <a:srgbClr val="B2B2B2"/>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874" name="Rectangle 584"/>
          <p:cNvSpPr>
            <a:spLocks noChangeArrowheads="1"/>
          </p:cNvSpPr>
          <p:nvPr/>
        </p:nvSpPr>
        <p:spPr bwMode="auto">
          <a:xfrm>
            <a:off x="5086350" y="2303463"/>
            <a:ext cx="87313" cy="14288"/>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grpSp>
        <p:nvGrpSpPr>
          <p:cNvPr id="21875" name="Group 585"/>
          <p:cNvGrpSpPr>
            <a:grpSpLocks/>
          </p:cNvGrpSpPr>
          <p:nvPr/>
        </p:nvGrpSpPr>
        <p:grpSpPr bwMode="auto">
          <a:xfrm>
            <a:off x="5507038" y="2255838"/>
            <a:ext cx="58738" cy="53975"/>
            <a:chOff x="3843" y="1242"/>
            <a:chExt cx="37" cy="34"/>
          </a:xfrm>
        </p:grpSpPr>
        <p:sp>
          <p:nvSpPr>
            <p:cNvPr id="22230" name="Freeform 586"/>
            <p:cNvSpPr>
              <a:spLocks/>
            </p:cNvSpPr>
            <p:nvPr/>
          </p:nvSpPr>
          <p:spPr bwMode="auto">
            <a:xfrm>
              <a:off x="3843" y="1242"/>
              <a:ext cx="9" cy="34"/>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6350" cap="rnd">
              <a:solidFill>
                <a:srgbClr val="000000"/>
              </a:solidFill>
              <a:round/>
              <a:headEnd/>
              <a:tailEnd/>
            </a:ln>
          </p:spPr>
          <p:txBody>
            <a:bodyPr/>
            <a:lstStyle/>
            <a:p>
              <a:endParaRPr lang="it-IT"/>
            </a:p>
          </p:txBody>
        </p:sp>
        <p:sp>
          <p:nvSpPr>
            <p:cNvPr id="22231" name="Freeform 587"/>
            <p:cNvSpPr>
              <a:spLocks/>
            </p:cNvSpPr>
            <p:nvPr/>
          </p:nvSpPr>
          <p:spPr bwMode="auto">
            <a:xfrm>
              <a:off x="3871" y="1242"/>
              <a:ext cx="9" cy="34"/>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6350" cap="rnd">
              <a:solidFill>
                <a:srgbClr val="000000"/>
              </a:solidFill>
              <a:round/>
              <a:headEnd/>
              <a:tailEnd/>
            </a:ln>
          </p:spPr>
          <p:txBody>
            <a:bodyPr/>
            <a:lstStyle/>
            <a:p>
              <a:endParaRPr lang="it-IT"/>
            </a:p>
          </p:txBody>
        </p:sp>
      </p:grpSp>
      <p:sp>
        <p:nvSpPr>
          <p:cNvPr id="21876" name="Freeform 588"/>
          <p:cNvSpPr>
            <a:spLocks/>
          </p:cNvSpPr>
          <p:nvPr/>
        </p:nvSpPr>
        <p:spPr bwMode="auto">
          <a:xfrm>
            <a:off x="5478463" y="2317750"/>
            <a:ext cx="109538" cy="39688"/>
          </a:xfrm>
          <a:custGeom>
            <a:avLst/>
            <a:gdLst>
              <a:gd name="T0" fmla="*/ 2147483647 w 15"/>
              <a:gd name="T1" fmla="*/ 0 h 5"/>
              <a:gd name="T2" fmla="*/ 0 w 15"/>
              <a:gd name="T3" fmla="*/ 0 h 5"/>
              <a:gd name="T4" fmla="*/ 0 w 15"/>
              <a:gd name="T5" fmla="*/ 2147483647 h 5"/>
              <a:gd name="T6" fmla="*/ 2147483647 w 15"/>
              <a:gd name="T7" fmla="*/ 2147483647 h 5"/>
              <a:gd name="T8" fmla="*/ 2147483647 w 15"/>
              <a:gd name="T9" fmla="*/ 2147483647 h 5"/>
              <a:gd name="T10" fmla="*/ 2147483647 w 15"/>
              <a:gd name="T11" fmla="*/ 2147483647 h 5"/>
              <a:gd name="T12" fmla="*/ 2147483647 w 15"/>
              <a:gd name="T13" fmla="*/ 0 h 5"/>
              <a:gd name="T14" fmla="*/ 2147483647 w 15"/>
              <a:gd name="T15" fmla="*/ 0 h 5"/>
              <a:gd name="T16" fmla="*/ 2147483647 w 15"/>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5"/>
              <a:gd name="T29" fmla="*/ 15 w 15"/>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5">
                <a:moveTo>
                  <a:pt x="1" y="0"/>
                </a:moveTo>
                <a:cubicBezTo>
                  <a:pt x="0" y="0"/>
                  <a:pt x="0" y="0"/>
                  <a:pt x="0" y="0"/>
                </a:cubicBezTo>
                <a:lnTo>
                  <a:pt x="0" y="5"/>
                </a:lnTo>
                <a:cubicBezTo>
                  <a:pt x="0" y="5"/>
                  <a:pt x="0" y="5"/>
                  <a:pt x="1" y="5"/>
                </a:cubicBezTo>
                <a:lnTo>
                  <a:pt x="15" y="5"/>
                </a:lnTo>
                <a:cubicBezTo>
                  <a:pt x="15" y="5"/>
                  <a:pt x="15" y="5"/>
                  <a:pt x="15" y="5"/>
                </a:cubicBezTo>
                <a:lnTo>
                  <a:pt x="15" y="0"/>
                </a:lnTo>
                <a:cubicBezTo>
                  <a:pt x="15" y="0"/>
                  <a:pt x="15" y="0"/>
                  <a:pt x="15" y="0"/>
                </a:cubicBezTo>
                <a:lnTo>
                  <a:pt x="1" y="0"/>
                </a:lnTo>
                <a:close/>
              </a:path>
            </a:pathLst>
          </a:custGeom>
          <a:solidFill>
            <a:srgbClr val="808080"/>
          </a:solidFill>
          <a:ln w="6350" cap="rnd">
            <a:solidFill>
              <a:srgbClr val="000000"/>
            </a:solidFill>
            <a:round/>
            <a:headEnd/>
            <a:tailEnd/>
          </a:ln>
        </p:spPr>
        <p:txBody>
          <a:bodyPr/>
          <a:lstStyle/>
          <a:p>
            <a:endParaRPr lang="it-IT"/>
          </a:p>
        </p:txBody>
      </p:sp>
      <p:sp>
        <p:nvSpPr>
          <p:cNvPr id="21877" name="Rectangle 589"/>
          <p:cNvSpPr>
            <a:spLocks noChangeArrowheads="1"/>
          </p:cNvSpPr>
          <p:nvPr/>
        </p:nvSpPr>
        <p:spPr bwMode="auto">
          <a:xfrm>
            <a:off x="5486400" y="2643188"/>
            <a:ext cx="101600" cy="93663"/>
          </a:xfrm>
          <a:prstGeom prst="rect">
            <a:avLst/>
          </a:prstGeom>
          <a:solidFill>
            <a:srgbClr val="FFFFFF"/>
          </a:solidFill>
          <a:ln w="9525">
            <a:no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878" name="Freeform 590"/>
          <p:cNvSpPr>
            <a:spLocks/>
          </p:cNvSpPr>
          <p:nvPr/>
        </p:nvSpPr>
        <p:spPr bwMode="auto">
          <a:xfrm>
            <a:off x="5521325" y="3100388"/>
            <a:ext cx="22225" cy="31750"/>
          </a:xfrm>
          <a:custGeom>
            <a:avLst/>
            <a:gdLst>
              <a:gd name="T0" fmla="*/ 2147483647 w 3"/>
              <a:gd name="T1" fmla="*/ 0 h 4"/>
              <a:gd name="T2" fmla="*/ 0 w 3"/>
              <a:gd name="T3" fmla="*/ 2147483647 h 4"/>
              <a:gd name="T4" fmla="*/ 0 w 3"/>
              <a:gd name="T5" fmla="*/ 2147483647 h 4"/>
              <a:gd name="T6" fmla="*/ 2147483647 w 3"/>
              <a:gd name="T7" fmla="*/ 2147483647 h 4"/>
              <a:gd name="T8" fmla="*/ 2147483647 w 3"/>
              <a:gd name="T9" fmla="*/ 2147483647 h 4"/>
              <a:gd name="T10" fmla="*/ 2147483647 w 3"/>
              <a:gd name="T11" fmla="*/ 2147483647 h 4"/>
              <a:gd name="T12" fmla="*/ 2147483647 w 3"/>
              <a:gd name="T13" fmla="*/ 2147483647 h 4"/>
              <a:gd name="T14" fmla="*/ 2147483647 w 3"/>
              <a:gd name="T15" fmla="*/ 0 h 4"/>
              <a:gd name="T16" fmla="*/ 2147483647 w 3"/>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4"/>
              <a:gd name="T29" fmla="*/ 3 w 3"/>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4">
                <a:moveTo>
                  <a:pt x="1" y="0"/>
                </a:moveTo>
                <a:cubicBezTo>
                  <a:pt x="0" y="0"/>
                  <a:pt x="0" y="1"/>
                  <a:pt x="0" y="1"/>
                </a:cubicBezTo>
                <a:lnTo>
                  <a:pt x="0" y="4"/>
                </a:lnTo>
                <a:cubicBezTo>
                  <a:pt x="0" y="4"/>
                  <a:pt x="0" y="4"/>
                  <a:pt x="1" y="4"/>
                </a:cubicBezTo>
                <a:lnTo>
                  <a:pt x="3" y="4"/>
                </a:lnTo>
                <a:cubicBezTo>
                  <a:pt x="3" y="4"/>
                  <a:pt x="3" y="4"/>
                  <a:pt x="3" y="4"/>
                </a:cubicBezTo>
                <a:lnTo>
                  <a:pt x="3" y="1"/>
                </a:lnTo>
                <a:cubicBezTo>
                  <a:pt x="3" y="1"/>
                  <a:pt x="3" y="0"/>
                  <a:pt x="3" y="0"/>
                </a:cubicBezTo>
                <a:lnTo>
                  <a:pt x="1" y="0"/>
                </a:lnTo>
                <a:close/>
              </a:path>
            </a:pathLst>
          </a:custGeom>
          <a:solidFill>
            <a:srgbClr val="DDDDDD"/>
          </a:solidFill>
          <a:ln w="6350" cap="rnd">
            <a:solidFill>
              <a:srgbClr val="000000"/>
            </a:solidFill>
            <a:round/>
            <a:headEnd/>
            <a:tailEnd/>
          </a:ln>
        </p:spPr>
        <p:txBody>
          <a:bodyPr/>
          <a:lstStyle/>
          <a:p>
            <a:endParaRPr lang="it-IT"/>
          </a:p>
        </p:txBody>
      </p:sp>
      <p:sp>
        <p:nvSpPr>
          <p:cNvPr id="21879" name="Rectangle 591"/>
          <p:cNvSpPr>
            <a:spLocks noChangeArrowheads="1"/>
          </p:cNvSpPr>
          <p:nvPr/>
        </p:nvSpPr>
        <p:spPr bwMode="auto">
          <a:xfrm>
            <a:off x="5507038" y="3000375"/>
            <a:ext cx="50800" cy="115888"/>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880" name="Freeform 592"/>
          <p:cNvSpPr>
            <a:spLocks/>
          </p:cNvSpPr>
          <p:nvPr/>
        </p:nvSpPr>
        <p:spPr bwMode="auto">
          <a:xfrm>
            <a:off x="5478463" y="2852738"/>
            <a:ext cx="109538" cy="147638"/>
          </a:xfrm>
          <a:custGeom>
            <a:avLst/>
            <a:gdLst>
              <a:gd name="T0" fmla="*/ 2147483647 w 15"/>
              <a:gd name="T1" fmla="*/ 0 h 19"/>
              <a:gd name="T2" fmla="*/ 0 w 15"/>
              <a:gd name="T3" fmla="*/ 2147483647 h 19"/>
              <a:gd name="T4" fmla="*/ 0 w 15"/>
              <a:gd name="T5" fmla="*/ 2147483647 h 19"/>
              <a:gd name="T6" fmla="*/ 2147483647 w 15"/>
              <a:gd name="T7" fmla="*/ 2147483647 h 19"/>
              <a:gd name="T8" fmla="*/ 2147483647 w 15"/>
              <a:gd name="T9" fmla="*/ 2147483647 h 19"/>
              <a:gd name="T10" fmla="*/ 2147483647 w 15"/>
              <a:gd name="T11" fmla="*/ 2147483647 h 19"/>
              <a:gd name="T12" fmla="*/ 2147483647 w 15"/>
              <a:gd name="T13" fmla="*/ 2147483647 h 19"/>
              <a:gd name="T14" fmla="*/ 2147483647 w 15"/>
              <a:gd name="T15" fmla="*/ 0 h 19"/>
              <a:gd name="T16" fmla="*/ 2147483647 w 15"/>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9"/>
              <a:gd name="T29" fmla="*/ 15 w 15"/>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9">
                <a:moveTo>
                  <a:pt x="2" y="0"/>
                </a:moveTo>
                <a:cubicBezTo>
                  <a:pt x="1" y="0"/>
                  <a:pt x="0" y="1"/>
                  <a:pt x="0" y="2"/>
                </a:cubicBezTo>
                <a:lnTo>
                  <a:pt x="0" y="17"/>
                </a:lnTo>
                <a:cubicBezTo>
                  <a:pt x="0" y="18"/>
                  <a:pt x="1" y="19"/>
                  <a:pt x="2" y="19"/>
                </a:cubicBezTo>
                <a:lnTo>
                  <a:pt x="14" y="19"/>
                </a:lnTo>
                <a:cubicBezTo>
                  <a:pt x="15" y="19"/>
                  <a:pt x="15" y="18"/>
                  <a:pt x="15" y="17"/>
                </a:cubicBezTo>
                <a:lnTo>
                  <a:pt x="15" y="2"/>
                </a:lnTo>
                <a:cubicBezTo>
                  <a:pt x="15" y="1"/>
                  <a:pt x="15" y="0"/>
                  <a:pt x="14" y="0"/>
                </a:cubicBezTo>
                <a:lnTo>
                  <a:pt x="2" y="0"/>
                </a:lnTo>
                <a:close/>
              </a:path>
            </a:pathLst>
          </a:custGeom>
          <a:solidFill>
            <a:srgbClr val="DDDDDD"/>
          </a:solidFill>
          <a:ln w="6350" cap="rnd">
            <a:solidFill>
              <a:srgbClr val="000000"/>
            </a:solidFill>
            <a:round/>
            <a:headEnd/>
            <a:tailEnd/>
          </a:ln>
        </p:spPr>
        <p:txBody>
          <a:bodyPr/>
          <a:lstStyle/>
          <a:p>
            <a:endParaRPr lang="it-IT"/>
          </a:p>
        </p:txBody>
      </p:sp>
      <p:sp>
        <p:nvSpPr>
          <p:cNvPr id="21881" name="Rectangle 593"/>
          <p:cNvSpPr>
            <a:spLocks noChangeArrowheads="1"/>
          </p:cNvSpPr>
          <p:nvPr/>
        </p:nvSpPr>
        <p:spPr bwMode="auto">
          <a:xfrm>
            <a:off x="5464175" y="2559050"/>
            <a:ext cx="138113" cy="309563"/>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882" name="Freeform 594"/>
          <p:cNvSpPr>
            <a:spLocks/>
          </p:cNvSpPr>
          <p:nvPr/>
        </p:nvSpPr>
        <p:spPr bwMode="auto">
          <a:xfrm>
            <a:off x="5456238" y="2774950"/>
            <a:ext cx="152400" cy="15875"/>
          </a:xfrm>
          <a:custGeom>
            <a:avLst/>
            <a:gdLst>
              <a:gd name="T0" fmla="*/ 0 w 21"/>
              <a:gd name="T1" fmla="*/ 0 h 2"/>
              <a:gd name="T2" fmla="*/ 0 w 21"/>
              <a:gd name="T3" fmla="*/ 0 h 2"/>
              <a:gd name="T4" fmla="*/ 0 w 21"/>
              <a:gd name="T5" fmla="*/ 2147483647 h 2"/>
              <a:gd name="T6" fmla="*/ 0 w 21"/>
              <a:gd name="T7" fmla="*/ 2147483647 h 2"/>
              <a:gd name="T8" fmla="*/ 2147483647 w 21"/>
              <a:gd name="T9" fmla="*/ 2147483647 h 2"/>
              <a:gd name="T10" fmla="*/ 2147483647 w 21"/>
              <a:gd name="T11" fmla="*/ 2147483647 h 2"/>
              <a:gd name="T12" fmla="*/ 2147483647 w 21"/>
              <a:gd name="T13" fmla="*/ 0 h 2"/>
              <a:gd name="T14" fmla="*/ 2147483647 w 21"/>
              <a:gd name="T15" fmla="*/ 0 h 2"/>
              <a:gd name="T16" fmla="*/ 0 w 2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
              <a:gd name="T29" fmla="*/ 21 w 2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
                <a:moveTo>
                  <a:pt x="0" y="0"/>
                </a:moveTo>
                <a:cubicBezTo>
                  <a:pt x="0" y="0"/>
                  <a:pt x="0" y="0"/>
                  <a:pt x="0" y="0"/>
                </a:cubicBezTo>
                <a:lnTo>
                  <a:pt x="0" y="2"/>
                </a:lnTo>
                <a:cubicBezTo>
                  <a:pt x="0" y="2"/>
                  <a:pt x="0" y="2"/>
                  <a:pt x="0" y="2"/>
                </a:cubicBezTo>
                <a:lnTo>
                  <a:pt x="21" y="2"/>
                </a:lnTo>
                <a:cubicBezTo>
                  <a:pt x="21" y="2"/>
                  <a:pt x="21" y="2"/>
                  <a:pt x="21" y="2"/>
                </a:cubicBezTo>
                <a:lnTo>
                  <a:pt x="21" y="0"/>
                </a:lnTo>
                <a:cubicBezTo>
                  <a:pt x="21" y="0"/>
                  <a:pt x="21" y="0"/>
                  <a:pt x="21" y="0"/>
                </a:cubicBezTo>
                <a:lnTo>
                  <a:pt x="0" y="0"/>
                </a:lnTo>
                <a:close/>
              </a:path>
            </a:pathLst>
          </a:custGeom>
          <a:solidFill>
            <a:srgbClr val="4D4D4D"/>
          </a:solidFill>
          <a:ln w="6350" cap="rnd">
            <a:solidFill>
              <a:srgbClr val="000000"/>
            </a:solidFill>
            <a:round/>
            <a:headEnd/>
            <a:tailEnd/>
          </a:ln>
        </p:spPr>
        <p:txBody>
          <a:bodyPr/>
          <a:lstStyle/>
          <a:p>
            <a:endParaRPr lang="it-IT"/>
          </a:p>
        </p:txBody>
      </p:sp>
      <p:sp>
        <p:nvSpPr>
          <p:cNvPr id="21883" name="Freeform 595"/>
          <p:cNvSpPr>
            <a:spLocks/>
          </p:cNvSpPr>
          <p:nvPr/>
        </p:nvSpPr>
        <p:spPr bwMode="auto">
          <a:xfrm>
            <a:off x="5456238" y="2643188"/>
            <a:ext cx="152400" cy="15875"/>
          </a:xfrm>
          <a:custGeom>
            <a:avLst/>
            <a:gdLst>
              <a:gd name="T0" fmla="*/ 0 w 21"/>
              <a:gd name="T1" fmla="*/ 0 h 2"/>
              <a:gd name="T2" fmla="*/ 0 w 21"/>
              <a:gd name="T3" fmla="*/ 0 h 2"/>
              <a:gd name="T4" fmla="*/ 0 w 21"/>
              <a:gd name="T5" fmla="*/ 2147483647 h 2"/>
              <a:gd name="T6" fmla="*/ 0 w 21"/>
              <a:gd name="T7" fmla="*/ 2147483647 h 2"/>
              <a:gd name="T8" fmla="*/ 2147483647 w 21"/>
              <a:gd name="T9" fmla="*/ 2147483647 h 2"/>
              <a:gd name="T10" fmla="*/ 2147483647 w 21"/>
              <a:gd name="T11" fmla="*/ 2147483647 h 2"/>
              <a:gd name="T12" fmla="*/ 2147483647 w 21"/>
              <a:gd name="T13" fmla="*/ 0 h 2"/>
              <a:gd name="T14" fmla="*/ 2147483647 w 21"/>
              <a:gd name="T15" fmla="*/ 0 h 2"/>
              <a:gd name="T16" fmla="*/ 0 w 2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
              <a:gd name="T29" fmla="*/ 21 w 2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
                <a:moveTo>
                  <a:pt x="0" y="0"/>
                </a:moveTo>
                <a:cubicBezTo>
                  <a:pt x="0" y="0"/>
                  <a:pt x="0" y="0"/>
                  <a:pt x="0" y="0"/>
                </a:cubicBezTo>
                <a:lnTo>
                  <a:pt x="0" y="2"/>
                </a:lnTo>
                <a:cubicBezTo>
                  <a:pt x="0" y="2"/>
                  <a:pt x="0" y="2"/>
                  <a:pt x="0" y="2"/>
                </a:cubicBezTo>
                <a:lnTo>
                  <a:pt x="21" y="2"/>
                </a:lnTo>
                <a:cubicBezTo>
                  <a:pt x="21" y="2"/>
                  <a:pt x="21" y="2"/>
                  <a:pt x="21" y="2"/>
                </a:cubicBezTo>
                <a:lnTo>
                  <a:pt x="21" y="0"/>
                </a:lnTo>
                <a:cubicBezTo>
                  <a:pt x="21" y="0"/>
                  <a:pt x="21" y="0"/>
                  <a:pt x="21" y="0"/>
                </a:cubicBezTo>
                <a:lnTo>
                  <a:pt x="0" y="0"/>
                </a:lnTo>
                <a:close/>
              </a:path>
            </a:pathLst>
          </a:custGeom>
          <a:solidFill>
            <a:srgbClr val="4D4D4D"/>
          </a:solidFill>
          <a:ln w="6350" cap="rnd">
            <a:solidFill>
              <a:srgbClr val="000000"/>
            </a:solidFill>
            <a:round/>
            <a:headEnd/>
            <a:tailEnd/>
          </a:ln>
        </p:spPr>
        <p:txBody>
          <a:bodyPr/>
          <a:lstStyle/>
          <a:p>
            <a:endParaRPr lang="it-IT"/>
          </a:p>
        </p:txBody>
      </p:sp>
      <p:sp>
        <p:nvSpPr>
          <p:cNvPr id="21884" name="Oval 596"/>
          <p:cNvSpPr>
            <a:spLocks noChangeArrowheads="1"/>
          </p:cNvSpPr>
          <p:nvPr/>
        </p:nvSpPr>
        <p:spPr bwMode="auto">
          <a:xfrm>
            <a:off x="5507038" y="2690813"/>
            <a:ext cx="58738" cy="53975"/>
          </a:xfrm>
          <a:prstGeom prst="ellipse">
            <a:avLst/>
          </a:prstGeom>
          <a:solidFill>
            <a:srgbClr val="4D4D4D"/>
          </a:solidFill>
          <a:ln w="6350">
            <a:solidFill>
              <a:srgbClr val="000000"/>
            </a:solidFill>
            <a:round/>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885" name="Rectangle 597"/>
          <p:cNvSpPr>
            <a:spLocks noChangeArrowheads="1"/>
          </p:cNvSpPr>
          <p:nvPr/>
        </p:nvSpPr>
        <p:spPr bwMode="auto">
          <a:xfrm>
            <a:off x="5478463" y="2511425"/>
            <a:ext cx="115888" cy="47625"/>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886" name="Rectangle 598"/>
          <p:cNvSpPr>
            <a:spLocks noChangeArrowheads="1"/>
          </p:cNvSpPr>
          <p:nvPr/>
        </p:nvSpPr>
        <p:spPr bwMode="auto">
          <a:xfrm>
            <a:off x="5464175" y="2349500"/>
            <a:ext cx="138113" cy="161925"/>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grpSp>
        <p:nvGrpSpPr>
          <p:cNvPr id="21887" name="Group 599"/>
          <p:cNvGrpSpPr>
            <a:grpSpLocks/>
          </p:cNvGrpSpPr>
          <p:nvPr/>
        </p:nvGrpSpPr>
        <p:grpSpPr bwMode="auto">
          <a:xfrm>
            <a:off x="5492750" y="2317750"/>
            <a:ext cx="79375" cy="31750"/>
            <a:chOff x="3834" y="1281"/>
            <a:chExt cx="50" cy="20"/>
          </a:xfrm>
        </p:grpSpPr>
        <p:sp>
          <p:nvSpPr>
            <p:cNvPr id="22227" name="Rectangle 600"/>
            <p:cNvSpPr>
              <a:spLocks noChangeArrowheads="1"/>
            </p:cNvSpPr>
            <p:nvPr/>
          </p:nvSpPr>
          <p:spPr bwMode="auto">
            <a:xfrm>
              <a:off x="3834" y="1281"/>
              <a:ext cx="14" cy="20"/>
            </a:xfrm>
            <a:prstGeom prst="rect">
              <a:avLst/>
            </a:prstGeom>
            <a:solidFill>
              <a:srgbClr val="B2B2B2"/>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228" name="Rectangle 601"/>
            <p:cNvSpPr>
              <a:spLocks noChangeArrowheads="1"/>
            </p:cNvSpPr>
            <p:nvPr/>
          </p:nvSpPr>
          <p:spPr bwMode="auto">
            <a:xfrm>
              <a:off x="3875" y="1281"/>
              <a:ext cx="9" cy="20"/>
            </a:xfrm>
            <a:prstGeom prst="rect">
              <a:avLst/>
            </a:prstGeom>
            <a:solidFill>
              <a:srgbClr val="B2B2B2"/>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229" name="Rectangle 602"/>
            <p:cNvSpPr>
              <a:spLocks noChangeArrowheads="1"/>
            </p:cNvSpPr>
            <p:nvPr/>
          </p:nvSpPr>
          <p:spPr bwMode="auto">
            <a:xfrm>
              <a:off x="3857" y="1281"/>
              <a:ext cx="9" cy="20"/>
            </a:xfrm>
            <a:prstGeom prst="rect">
              <a:avLst/>
            </a:prstGeom>
            <a:solidFill>
              <a:srgbClr val="B2B2B2"/>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grpSp>
      <p:sp>
        <p:nvSpPr>
          <p:cNvPr id="21888" name="Rectangle 603"/>
          <p:cNvSpPr>
            <a:spLocks noChangeArrowheads="1"/>
          </p:cNvSpPr>
          <p:nvPr/>
        </p:nvSpPr>
        <p:spPr bwMode="auto">
          <a:xfrm>
            <a:off x="5492750" y="2303463"/>
            <a:ext cx="87313" cy="14288"/>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889" name="Freeform 604"/>
          <p:cNvSpPr>
            <a:spLocks/>
          </p:cNvSpPr>
          <p:nvPr/>
        </p:nvSpPr>
        <p:spPr bwMode="auto">
          <a:xfrm>
            <a:off x="5507038" y="2255838"/>
            <a:ext cx="14288" cy="53975"/>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6350" cap="rnd">
            <a:solidFill>
              <a:srgbClr val="000000"/>
            </a:solidFill>
            <a:round/>
            <a:headEnd/>
            <a:tailEnd/>
          </a:ln>
        </p:spPr>
        <p:txBody>
          <a:bodyPr/>
          <a:lstStyle/>
          <a:p>
            <a:endParaRPr lang="it-IT"/>
          </a:p>
        </p:txBody>
      </p:sp>
      <p:sp>
        <p:nvSpPr>
          <p:cNvPr id="21890" name="Freeform 605"/>
          <p:cNvSpPr>
            <a:spLocks/>
          </p:cNvSpPr>
          <p:nvPr/>
        </p:nvSpPr>
        <p:spPr bwMode="auto">
          <a:xfrm>
            <a:off x="5551488" y="2255838"/>
            <a:ext cx="14288" cy="53975"/>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6350" cap="rnd">
            <a:solidFill>
              <a:srgbClr val="000000"/>
            </a:solidFill>
            <a:round/>
            <a:headEnd/>
            <a:tailEnd/>
          </a:ln>
        </p:spPr>
        <p:txBody>
          <a:bodyPr/>
          <a:lstStyle/>
          <a:p>
            <a:endParaRPr lang="it-IT"/>
          </a:p>
        </p:txBody>
      </p:sp>
      <p:sp>
        <p:nvSpPr>
          <p:cNvPr id="21891" name="Freeform 606"/>
          <p:cNvSpPr>
            <a:spLocks/>
          </p:cNvSpPr>
          <p:nvPr/>
        </p:nvSpPr>
        <p:spPr bwMode="auto">
          <a:xfrm>
            <a:off x="5507038" y="2255838"/>
            <a:ext cx="14288" cy="53975"/>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6350" cap="rnd">
            <a:solidFill>
              <a:srgbClr val="000000"/>
            </a:solidFill>
            <a:round/>
            <a:headEnd/>
            <a:tailEnd/>
          </a:ln>
        </p:spPr>
        <p:txBody>
          <a:bodyPr/>
          <a:lstStyle/>
          <a:p>
            <a:endParaRPr lang="it-IT"/>
          </a:p>
        </p:txBody>
      </p:sp>
      <p:sp>
        <p:nvSpPr>
          <p:cNvPr id="21892" name="Freeform 607"/>
          <p:cNvSpPr>
            <a:spLocks/>
          </p:cNvSpPr>
          <p:nvPr/>
        </p:nvSpPr>
        <p:spPr bwMode="auto">
          <a:xfrm>
            <a:off x="5551488" y="2255838"/>
            <a:ext cx="14288" cy="53975"/>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6350" cap="rnd">
            <a:solidFill>
              <a:srgbClr val="000000"/>
            </a:solidFill>
            <a:round/>
            <a:headEnd/>
            <a:tailEnd/>
          </a:ln>
        </p:spPr>
        <p:txBody>
          <a:bodyPr/>
          <a:lstStyle/>
          <a:p>
            <a:endParaRPr lang="it-IT"/>
          </a:p>
        </p:txBody>
      </p:sp>
      <p:sp>
        <p:nvSpPr>
          <p:cNvPr id="21893" name="Freeform 608"/>
          <p:cNvSpPr>
            <a:spLocks/>
          </p:cNvSpPr>
          <p:nvPr/>
        </p:nvSpPr>
        <p:spPr bwMode="auto">
          <a:xfrm>
            <a:off x="5478463" y="2317750"/>
            <a:ext cx="109538" cy="39688"/>
          </a:xfrm>
          <a:custGeom>
            <a:avLst/>
            <a:gdLst>
              <a:gd name="T0" fmla="*/ 2147483647 w 15"/>
              <a:gd name="T1" fmla="*/ 0 h 5"/>
              <a:gd name="T2" fmla="*/ 0 w 15"/>
              <a:gd name="T3" fmla="*/ 0 h 5"/>
              <a:gd name="T4" fmla="*/ 0 w 15"/>
              <a:gd name="T5" fmla="*/ 2147483647 h 5"/>
              <a:gd name="T6" fmla="*/ 2147483647 w 15"/>
              <a:gd name="T7" fmla="*/ 2147483647 h 5"/>
              <a:gd name="T8" fmla="*/ 2147483647 w 15"/>
              <a:gd name="T9" fmla="*/ 2147483647 h 5"/>
              <a:gd name="T10" fmla="*/ 2147483647 w 15"/>
              <a:gd name="T11" fmla="*/ 2147483647 h 5"/>
              <a:gd name="T12" fmla="*/ 2147483647 w 15"/>
              <a:gd name="T13" fmla="*/ 0 h 5"/>
              <a:gd name="T14" fmla="*/ 2147483647 w 15"/>
              <a:gd name="T15" fmla="*/ 0 h 5"/>
              <a:gd name="T16" fmla="*/ 2147483647 w 15"/>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5"/>
              <a:gd name="T29" fmla="*/ 15 w 15"/>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5">
                <a:moveTo>
                  <a:pt x="1" y="0"/>
                </a:moveTo>
                <a:cubicBezTo>
                  <a:pt x="0" y="0"/>
                  <a:pt x="0" y="0"/>
                  <a:pt x="0" y="0"/>
                </a:cubicBezTo>
                <a:lnTo>
                  <a:pt x="0" y="5"/>
                </a:lnTo>
                <a:cubicBezTo>
                  <a:pt x="0" y="5"/>
                  <a:pt x="0" y="5"/>
                  <a:pt x="1" y="5"/>
                </a:cubicBezTo>
                <a:lnTo>
                  <a:pt x="15" y="5"/>
                </a:lnTo>
                <a:cubicBezTo>
                  <a:pt x="15" y="5"/>
                  <a:pt x="15" y="5"/>
                  <a:pt x="15" y="5"/>
                </a:cubicBezTo>
                <a:lnTo>
                  <a:pt x="15" y="0"/>
                </a:lnTo>
                <a:cubicBezTo>
                  <a:pt x="15" y="0"/>
                  <a:pt x="15" y="0"/>
                  <a:pt x="15" y="0"/>
                </a:cubicBezTo>
                <a:lnTo>
                  <a:pt x="1" y="0"/>
                </a:lnTo>
                <a:close/>
              </a:path>
            </a:pathLst>
          </a:custGeom>
          <a:solidFill>
            <a:srgbClr val="808080"/>
          </a:solidFill>
          <a:ln w="6350" cap="rnd">
            <a:solidFill>
              <a:srgbClr val="000000"/>
            </a:solidFill>
            <a:round/>
            <a:headEnd/>
            <a:tailEnd/>
          </a:ln>
        </p:spPr>
        <p:txBody>
          <a:bodyPr/>
          <a:lstStyle/>
          <a:p>
            <a:endParaRPr lang="it-IT"/>
          </a:p>
        </p:txBody>
      </p:sp>
      <p:sp>
        <p:nvSpPr>
          <p:cNvPr id="21894" name="Rectangle 609"/>
          <p:cNvSpPr>
            <a:spLocks noChangeArrowheads="1"/>
          </p:cNvSpPr>
          <p:nvPr/>
        </p:nvSpPr>
        <p:spPr bwMode="auto">
          <a:xfrm>
            <a:off x="5486400" y="2643188"/>
            <a:ext cx="101600" cy="93663"/>
          </a:xfrm>
          <a:prstGeom prst="rect">
            <a:avLst/>
          </a:prstGeom>
          <a:solidFill>
            <a:srgbClr val="FFFFFF"/>
          </a:solidFill>
          <a:ln w="9525">
            <a:no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895" name="Freeform 610"/>
          <p:cNvSpPr>
            <a:spLocks/>
          </p:cNvSpPr>
          <p:nvPr/>
        </p:nvSpPr>
        <p:spPr bwMode="auto">
          <a:xfrm>
            <a:off x="5521325" y="3100388"/>
            <a:ext cx="22225" cy="31750"/>
          </a:xfrm>
          <a:custGeom>
            <a:avLst/>
            <a:gdLst>
              <a:gd name="T0" fmla="*/ 2147483647 w 3"/>
              <a:gd name="T1" fmla="*/ 0 h 4"/>
              <a:gd name="T2" fmla="*/ 0 w 3"/>
              <a:gd name="T3" fmla="*/ 2147483647 h 4"/>
              <a:gd name="T4" fmla="*/ 0 w 3"/>
              <a:gd name="T5" fmla="*/ 2147483647 h 4"/>
              <a:gd name="T6" fmla="*/ 2147483647 w 3"/>
              <a:gd name="T7" fmla="*/ 2147483647 h 4"/>
              <a:gd name="T8" fmla="*/ 2147483647 w 3"/>
              <a:gd name="T9" fmla="*/ 2147483647 h 4"/>
              <a:gd name="T10" fmla="*/ 2147483647 w 3"/>
              <a:gd name="T11" fmla="*/ 2147483647 h 4"/>
              <a:gd name="T12" fmla="*/ 2147483647 w 3"/>
              <a:gd name="T13" fmla="*/ 2147483647 h 4"/>
              <a:gd name="T14" fmla="*/ 2147483647 w 3"/>
              <a:gd name="T15" fmla="*/ 0 h 4"/>
              <a:gd name="T16" fmla="*/ 2147483647 w 3"/>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4"/>
              <a:gd name="T29" fmla="*/ 3 w 3"/>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4">
                <a:moveTo>
                  <a:pt x="1" y="0"/>
                </a:moveTo>
                <a:cubicBezTo>
                  <a:pt x="0" y="0"/>
                  <a:pt x="0" y="1"/>
                  <a:pt x="0" y="1"/>
                </a:cubicBezTo>
                <a:lnTo>
                  <a:pt x="0" y="4"/>
                </a:lnTo>
                <a:cubicBezTo>
                  <a:pt x="0" y="4"/>
                  <a:pt x="0" y="4"/>
                  <a:pt x="1" y="4"/>
                </a:cubicBezTo>
                <a:lnTo>
                  <a:pt x="3" y="4"/>
                </a:lnTo>
                <a:cubicBezTo>
                  <a:pt x="3" y="4"/>
                  <a:pt x="3" y="4"/>
                  <a:pt x="3" y="4"/>
                </a:cubicBezTo>
                <a:lnTo>
                  <a:pt x="3" y="1"/>
                </a:lnTo>
                <a:cubicBezTo>
                  <a:pt x="3" y="1"/>
                  <a:pt x="3" y="0"/>
                  <a:pt x="3" y="0"/>
                </a:cubicBezTo>
                <a:lnTo>
                  <a:pt x="1" y="0"/>
                </a:lnTo>
                <a:close/>
              </a:path>
            </a:pathLst>
          </a:custGeom>
          <a:solidFill>
            <a:srgbClr val="DDDDDD"/>
          </a:solidFill>
          <a:ln w="6350" cap="rnd">
            <a:solidFill>
              <a:srgbClr val="000000"/>
            </a:solidFill>
            <a:round/>
            <a:headEnd/>
            <a:tailEnd/>
          </a:ln>
        </p:spPr>
        <p:txBody>
          <a:bodyPr/>
          <a:lstStyle/>
          <a:p>
            <a:endParaRPr lang="it-IT"/>
          </a:p>
        </p:txBody>
      </p:sp>
      <p:sp>
        <p:nvSpPr>
          <p:cNvPr id="21896" name="Rectangle 611"/>
          <p:cNvSpPr>
            <a:spLocks noChangeArrowheads="1"/>
          </p:cNvSpPr>
          <p:nvPr/>
        </p:nvSpPr>
        <p:spPr bwMode="auto">
          <a:xfrm>
            <a:off x="5507038" y="3000375"/>
            <a:ext cx="50800" cy="115888"/>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897" name="Freeform 612"/>
          <p:cNvSpPr>
            <a:spLocks/>
          </p:cNvSpPr>
          <p:nvPr/>
        </p:nvSpPr>
        <p:spPr bwMode="auto">
          <a:xfrm>
            <a:off x="5478463" y="2852738"/>
            <a:ext cx="109538" cy="147638"/>
          </a:xfrm>
          <a:custGeom>
            <a:avLst/>
            <a:gdLst>
              <a:gd name="T0" fmla="*/ 2147483647 w 15"/>
              <a:gd name="T1" fmla="*/ 0 h 19"/>
              <a:gd name="T2" fmla="*/ 0 w 15"/>
              <a:gd name="T3" fmla="*/ 2147483647 h 19"/>
              <a:gd name="T4" fmla="*/ 0 w 15"/>
              <a:gd name="T5" fmla="*/ 2147483647 h 19"/>
              <a:gd name="T6" fmla="*/ 2147483647 w 15"/>
              <a:gd name="T7" fmla="*/ 2147483647 h 19"/>
              <a:gd name="T8" fmla="*/ 2147483647 w 15"/>
              <a:gd name="T9" fmla="*/ 2147483647 h 19"/>
              <a:gd name="T10" fmla="*/ 2147483647 w 15"/>
              <a:gd name="T11" fmla="*/ 2147483647 h 19"/>
              <a:gd name="T12" fmla="*/ 2147483647 w 15"/>
              <a:gd name="T13" fmla="*/ 2147483647 h 19"/>
              <a:gd name="T14" fmla="*/ 2147483647 w 15"/>
              <a:gd name="T15" fmla="*/ 0 h 19"/>
              <a:gd name="T16" fmla="*/ 2147483647 w 15"/>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9"/>
              <a:gd name="T29" fmla="*/ 15 w 15"/>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9">
                <a:moveTo>
                  <a:pt x="2" y="0"/>
                </a:moveTo>
                <a:cubicBezTo>
                  <a:pt x="1" y="0"/>
                  <a:pt x="0" y="1"/>
                  <a:pt x="0" y="2"/>
                </a:cubicBezTo>
                <a:lnTo>
                  <a:pt x="0" y="17"/>
                </a:lnTo>
                <a:cubicBezTo>
                  <a:pt x="0" y="18"/>
                  <a:pt x="1" y="19"/>
                  <a:pt x="2" y="19"/>
                </a:cubicBezTo>
                <a:lnTo>
                  <a:pt x="14" y="19"/>
                </a:lnTo>
                <a:cubicBezTo>
                  <a:pt x="15" y="19"/>
                  <a:pt x="15" y="18"/>
                  <a:pt x="15" y="17"/>
                </a:cubicBezTo>
                <a:lnTo>
                  <a:pt x="15" y="2"/>
                </a:lnTo>
                <a:cubicBezTo>
                  <a:pt x="15" y="1"/>
                  <a:pt x="15" y="0"/>
                  <a:pt x="14" y="0"/>
                </a:cubicBezTo>
                <a:lnTo>
                  <a:pt x="2" y="0"/>
                </a:lnTo>
                <a:close/>
              </a:path>
            </a:pathLst>
          </a:custGeom>
          <a:solidFill>
            <a:srgbClr val="DDDDDD"/>
          </a:solidFill>
          <a:ln w="6350" cap="rnd">
            <a:solidFill>
              <a:srgbClr val="000000"/>
            </a:solidFill>
            <a:round/>
            <a:headEnd/>
            <a:tailEnd/>
          </a:ln>
        </p:spPr>
        <p:txBody>
          <a:bodyPr/>
          <a:lstStyle/>
          <a:p>
            <a:endParaRPr lang="it-IT"/>
          </a:p>
        </p:txBody>
      </p:sp>
      <p:sp>
        <p:nvSpPr>
          <p:cNvPr id="21898" name="Rectangle 613"/>
          <p:cNvSpPr>
            <a:spLocks noChangeArrowheads="1"/>
          </p:cNvSpPr>
          <p:nvPr/>
        </p:nvSpPr>
        <p:spPr bwMode="auto">
          <a:xfrm>
            <a:off x="5464175" y="2559050"/>
            <a:ext cx="138113" cy="309563"/>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899" name="Freeform 614"/>
          <p:cNvSpPr>
            <a:spLocks/>
          </p:cNvSpPr>
          <p:nvPr/>
        </p:nvSpPr>
        <p:spPr bwMode="auto">
          <a:xfrm>
            <a:off x="5456238" y="2774950"/>
            <a:ext cx="152400" cy="15875"/>
          </a:xfrm>
          <a:custGeom>
            <a:avLst/>
            <a:gdLst>
              <a:gd name="T0" fmla="*/ 0 w 21"/>
              <a:gd name="T1" fmla="*/ 0 h 2"/>
              <a:gd name="T2" fmla="*/ 0 w 21"/>
              <a:gd name="T3" fmla="*/ 0 h 2"/>
              <a:gd name="T4" fmla="*/ 0 w 21"/>
              <a:gd name="T5" fmla="*/ 2147483647 h 2"/>
              <a:gd name="T6" fmla="*/ 0 w 21"/>
              <a:gd name="T7" fmla="*/ 2147483647 h 2"/>
              <a:gd name="T8" fmla="*/ 2147483647 w 21"/>
              <a:gd name="T9" fmla="*/ 2147483647 h 2"/>
              <a:gd name="T10" fmla="*/ 2147483647 w 21"/>
              <a:gd name="T11" fmla="*/ 2147483647 h 2"/>
              <a:gd name="T12" fmla="*/ 2147483647 w 21"/>
              <a:gd name="T13" fmla="*/ 0 h 2"/>
              <a:gd name="T14" fmla="*/ 2147483647 w 21"/>
              <a:gd name="T15" fmla="*/ 0 h 2"/>
              <a:gd name="T16" fmla="*/ 0 w 2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
              <a:gd name="T29" fmla="*/ 21 w 2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
                <a:moveTo>
                  <a:pt x="0" y="0"/>
                </a:moveTo>
                <a:cubicBezTo>
                  <a:pt x="0" y="0"/>
                  <a:pt x="0" y="0"/>
                  <a:pt x="0" y="0"/>
                </a:cubicBezTo>
                <a:lnTo>
                  <a:pt x="0" y="2"/>
                </a:lnTo>
                <a:cubicBezTo>
                  <a:pt x="0" y="2"/>
                  <a:pt x="0" y="2"/>
                  <a:pt x="0" y="2"/>
                </a:cubicBezTo>
                <a:lnTo>
                  <a:pt x="21" y="2"/>
                </a:lnTo>
                <a:cubicBezTo>
                  <a:pt x="21" y="2"/>
                  <a:pt x="21" y="2"/>
                  <a:pt x="21" y="2"/>
                </a:cubicBezTo>
                <a:lnTo>
                  <a:pt x="21" y="0"/>
                </a:lnTo>
                <a:cubicBezTo>
                  <a:pt x="21" y="0"/>
                  <a:pt x="21" y="0"/>
                  <a:pt x="21" y="0"/>
                </a:cubicBezTo>
                <a:lnTo>
                  <a:pt x="0" y="0"/>
                </a:lnTo>
                <a:close/>
              </a:path>
            </a:pathLst>
          </a:custGeom>
          <a:solidFill>
            <a:srgbClr val="4D4D4D"/>
          </a:solidFill>
          <a:ln w="6350" cap="rnd">
            <a:solidFill>
              <a:srgbClr val="000000"/>
            </a:solidFill>
            <a:round/>
            <a:headEnd/>
            <a:tailEnd/>
          </a:ln>
        </p:spPr>
        <p:txBody>
          <a:bodyPr/>
          <a:lstStyle/>
          <a:p>
            <a:endParaRPr lang="it-IT"/>
          </a:p>
        </p:txBody>
      </p:sp>
      <p:sp>
        <p:nvSpPr>
          <p:cNvPr id="21900" name="Freeform 615"/>
          <p:cNvSpPr>
            <a:spLocks/>
          </p:cNvSpPr>
          <p:nvPr/>
        </p:nvSpPr>
        <p:spPr bwMode="auto">
          <a:xfrm>
            <a:off x="5456238" y="2643188"/>
            <a:ext cx="152400" cy="15875"/>
          </a:xfrm>
          <a:custGeom>
            <a:avLst/>
            <a:gdLst>
              <a:gd name="T0" fmla="*/ 0 w 21"/>
              <a:gd name="T1" fmla="*/ 0 h 2"/>
              <a:gd name="T2" fmla="*/ 0 w 21"/>
              <a:gd name="T3" fmla="*/ 0 h 2"/>
              <a:gd name="T4" fmla="*/ 0 w 21"/>
              <a:gd name="T5" fmla="*/ 2147483647 h 2"/>
              <a:gd name="T6" fmla="*/ 0 w 21"/>
              <a:gd name="T7" fmla="*/ 2147483647 h 2"/>
              <a:gd name="T8" fmla="*/ 2147483647 w 21"/>
              <a:gd name="T9" fmla="*/ 2147483647 h 2"/>
              <a:gd name="T10" fmla="*/ 2147483647 w 21"/>
              <a:gd name="T11" fmla="*/ 2147483647 h 2"/>
              <a:gd name="T12" fmla="*/ 2147483647 w 21"/>
              <a:gd name="T13" fmla="*/ 0 h 2"/>
              <a:gd name="T14" fmla="*/ 2147483647 w 21"/>
              <a:gd name="T15" fmla="*/ 0 h 2"/>
              <a:gd name="T16" fmla="*/ 0 w 2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
              <a:gd name="T29" fmla="*/ 21 w 2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
                <a:moveTo>
                  <a:pt x="0" y="0"/>
                </a:moveTo>
                <a:cubicBezTo>
                  <a:pt x="0" y="0"/>
                  <a:pt x="0" y="0"/>
                  <a:pt x="0" y="0"/>
                </a:cubicBezTo>
                <a:lnTo>
                  <a:pt x="0" y="2"/>
                </a:lnTo>
                <a:cubicBezTo>
                  <a:pt x="0" y="2"/>
                  <a:pt x="0" y="2"/>
                  <a:pt x="0" y="2"/>
                </a:cubicBezTo>
                <a:lnTo>
                  <a:pt x="21" y="2"/>
                </a:lnTo>
                <a:cubicBezTo>
                  <a:pt x="21" y="2"/>
                  <a:pt x="21" y="2"/>
                  <a:pt x="21" y="2"/>
                </a:cubicBezTo>
                <a:lnTo>
                  <a:pt x="21" y="0"/>
                </a:lnTo>
                <a:cubicBezTo>
                  <a:pt x="21" y="0"/>
                  <a:pt x="21" y="0"/>
                  <a:pt x="21" y="0"/>
                </a:cubicBezTo>
                <a:lnTo>
                  <a:pt x="0" y="0"/>
                </a:lnTo>
                <a:close/>
              </a:path>
            </a:pathLst>
          </a:custGeom>
          <a:solidFill>
            <a:srgbClr val="4D4D4D"/>
          </a:solidFill>
          <a:ln w="6350" cap="rnd">
            <a:solidFill>
              <a:srgbClr val="000000"/>
            </a:solidFill>
            <a:round/>
            <a:headEnd/>
            <a:tailEnd/>
          </a:ln>
        </p:spPr>
        <p:txBody>
          <a:bodyPr/>
          <a:lstStyle/>
          <a:p>
            <a:endParaRPr lang="it-IT"/>
          </a:p>
        </p:txBody>
      </p:sp>
      <p:sp>
        <p:nvSpPr>
          <p:cNvPr id="21901" name="Oval 616"/>
          <p:cNvSpPr>
            <a:spLocks noChangeArrowheads="1"/>
          </p:cNvSpPr>
          <p:nvPr/>
        </p:nvSpPr>
        <p:spPr bwMode="auto">
          <a:xfrm>
            <a:off x="5507038" y="2690813"/>
            <a:ext cx="58738" cy="53975"/>
          </a:xfrm>
          <a:prstGeom prst="ellipse">
            <a:avLst/>
          </a:prstGeom>
          <a:solidFill>
            <a:srgbClr val="4D4D4D"/>
          </a:solidFill>
          <a:ln w="6350">
            <a:solidFill>
              <a:srgbClr val="000000"/>
            </a:solidFill>
            <a:round/>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902" name="Rectangle 617"/>
          <p:cNvSpPr>
            <a:spLocks noChangeArrowheads="1"/>
          </p:cNvSpPr>
          <p:nvPr/>
        </p:nvSpPr>
        <p:spPr bwMode="auto">
          <a:xfrm>
            <a:off x="5478463" y="2511425"/>
            <a:ext cx="115888" cy="47625"/>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903" name="Rectangle 618"/>
          <p:cNvSpPr>
            <a:spLocks noChangeArrowheads="1"/>
          </p:cNvSpPr>
          <p:nvPr/>
        </p:nvSpPr>
        <p:spPr bwMode="auto">
          <a:xfrm>
            <a:off x="5464175" y="2349500"/>
            <a:ext cx="138113" cy="161925"/>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904" name="Rectangle 619"/>
          <p:cNvSpPr>
            <a:spLocks noChangeArrowheads="1"/>
          </p:cNvSpPr>
          <p:nvPr/>
        </p:nvSpPr>
        <p:spPr bwMode="auto">
          <a:xfrm>
            <a:off x="5492750" y="2317750"/>
            <a:ext cx="22225" cy="31750"/>
          </a:xfrm>
          <a:prstGeom prst="rect">
            <a:avLst/>
          </a:prstGeom>
          <a:solidFill>
            <a:srgbClr val="B2B2B2"/>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905" name="Rectangle 620"/>
          <p:cNvSpPr>
            <a:spLocks noChangeArrowheads="1"/>
          </p:cNvSpPr>
          <p:nvPr/>
        </p:nvSpPr>
        <p:spPr bwMode="auto">
          <a:xfrm>
            <a:off x="5557838" y="2317750"/>
            <a:ext cx="14288" cy="31750"/>
          </a:xfrm>
          <a:prstGeom prst="rect">
            <a:avLst/>
          </a:prstGeom>
          <a:solidFill>
            <a:srgbClr val="B2B2B2"/>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906" name="Rectangle 621"/>
          <p:cNvSpPr>
            <a:spLocks noChangeArrowheads="1"/>
          </p:cNvSpPr>
          <p:nvPr/>
        </p:nvSpPr>
        <p:spPr bwMode="auto">
          <a:xfrm>
            <a:off x="5529263" y="2317750"/>
            <a:ext cx="14288" cy="31750"/>
          </a:xfrm>
          <a:prstGeom prst="rect">
            <a:avLst/>
          </a:prstGeom>
          <a:solidFill>
            <a:srgbClr val="B2B2B2"/>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907" name="Rectangle 622"/>
          <p:cNvSpPr>
            <a:spLocks noChangeArrowheads="1"/>
          </p:cNvSpPr>
          <p:nvPr/>
        </p:nvSpPr>
        <p:spPr bwMode="auto">
          <a:xfrm>
            <a:off x="5492750" y="2317750"/>
            <a:ext cx="22225" cy="31750"/>
          </a:xfrm>
          <a:prstGeom prst="rect">
            <a:avLst/>
          </a:prstGeom>
          <a:solidFill>
            <a:srgbClr val="B2B2B2"/>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908" name="Rectangle 623"/>
          <p:cNvSpPr>
            <a:spLocks noChangeArrowheads="1"/>
          </p:cNvSpPr>
          <p:nvPr/>
        </p:nvSpPr>
        <p:spPr bwMode="auto">
          <a:xfrm>
            <a:off x="5557838" y="2317750"/>
            <a:ext cx="14288" cy="31750"/>
          </a:xfrm>
          <a:prstGeom prst="rect">
            <a:avLst/>
          </a:prstGeom>
          <a:solidFill>
            <a:srgbClr val="B2B2B2"/>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909" name="Rectangle 624"/>
          <p:cNvSpPr>
            <a:spLocks noChangeArrowheads="1"/>
          </p:cNvSpPr>
          <p:nvPr/>
        </p:nvSpPr>
        <p:spPr bwMode="auto">
          <a:xfrm>
            <a:off x="5529263" y="2317750"/>
            <a:ext cx="14288" cy="31750"/>
          </a:xfrm>
          <a:prstGeom prst="rect">
            <a:avLst/>
          </a:prstGeom>
          <a:solidFill>
            <a:srgbClr val="B2B2B2"/>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910" name="Rectangle 625"/>
          <p:cNvSpPr>
            <a:spLocks noChangeArrowheads="1"/>
          </p:cNvSpPr>
          <p:nvPr/>
        </p:nvSpPr>
        <p:spPr bwMode="auto">
          <a:xfrm>
            <a:off x="5492750" y="2303463"/>
            <a:ext cx="87313" cy="14288"/>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grpSp>
        <p:nvGrpSpPr>
          <p:cNvPr id="21911" name="Group 626"/>
          <p:cNvGrpSpPr>
            <a:grpSpLocks/>
          </p:cNvGrpSpPr>
          <p:nvPr/>
        </p:nvGrpSpPr>
        <p:grpSpPr bwMode="auto">
          <a:xfrm>
            <a:off x="5915025" y="2255838"/>
            <a:ext cx="57150" cy="53975"/>
            <a:chOff x="4100" y="1242"/>
            <a:chExt cx="36" cy="34"/>
          </a:xfrm>
        </p:grpSpPr>
        <p:sp>
          <p:nvSpPr>
            <p:cNvPr id="22225" name="Freeform 627"/>
            <p:cNvSpPr>
              <a:spLocks/>
            </p:cNvSpPr>
            <p:nvPr/>
          </p:nvSpPr>
          <p:spPr bwMode="auto">
            <a:xfrm>
              <a:off x="4100" y="1242"/>
              <a:ext cx="9" cy="34"/>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6350" cap="rnd">
              <a:solidFill>
                <a:srgbClr val="000000"/>
              </a:solidFill>
              <a:round/>
              <a:headEnd/>
              <a:tailEnd/>
            </a:ln>
          </p:spPr>
          <p:txBody>
            <a:bodyPr/>
            <a:lstStyle/>
            <a:p>
              <a:endParaRPr lang="it-IT"/>
            </a:p>
          </p:txBody>
        </p:sp>
        <p:sp>
          <p:nvSpPr>
            <p:cNvPr id="22226" name="Freeform 628"/>
            <p:cNvSpPr>
              <a:spLocks/>
            </p:cNvSpPr>
            <p:nvPr/>
          </p:nvSpPr>
          <p:spPr bwMode="auto">
            <a:xfrm>
              <a:off x="4127" y="1242"/>
              <a:ext cx="9" cy="34"/>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6350" cap="rnd">
              <a:solidFill>
                <a:srgbClr val="000000"/>
              </a:solidFill>
              <a:round/>
              <a:headEnd/>
              <a:tailEnd/>
            </a:ln>
          </p:spPr>
          <p:txBody>
            <a:bodyPr/>
            <a:lstStyle/>
            <a:p>
              <a:endParaRPr lang="it-IT"/>
            </a:p>
          </p:txBody>
        </p:sp>
      </p:grpSp>
      <p:sp>
        <p:nvSpPr>
          <p:cNvPr id="21912" name="Freeform 629"/>
          <p:cNvSpPr>
            <a:spLocks/>
          </p:cNvSpPr>
          <p:nvPr/>
        </p:nvSpPr>
        <p:spPr bwMode="auto">
          <a:xfrm>
            <a:off x="5884863" y="2317750"/>
            <a:ext cx="109538" cy="39688"/>
          </a:xfrm>
          <a:custGeom>
            <a:avLst/>
            <a:gdLst>
              <a:gd name="T0" fmla="*/ 2147483647 w 15"/>
              <a:gd name="T1" fmla="*/ 0 h 5"/>
              <a:gd name="T2" fmla="*/ 0 w 15"/>
              <a:gd name="T3" fmla="*/ 0 h 5"/>
              <a:gd name="T4" fmla="*/ 0 w 15"/>
              <a:gd name="T5" fmla="*/ 2147483647 h 5"/>
              <a:gd name="T6" fmla="*/ 2147483647 w 15"/>
              <a:gd name="T7" fmla="*/ 2147483647 h 5"/>
              <a:gd name="T8" fmla="*/ 2147483647 w 15"/>
              <a:gd name="T9" fmla="*/ 2147483647 h 5"/>
              <a:gd name="T10" fmla="*/ 2147483647 w 15"/>
              <a:gd name="T11" fmla="*/ 2147483647 h 5"/>
              <a:gd name="T12" fmla="*/ 2147483647 w 15"/>
              <a:gd name="T13" fmla="*/ 0 h 5"/>
              <a:gd name="T14" fmla="*/ 2147483647 w 15"/>
              <a:gd name="T15" fmla="*/ 0 h 5"/>
              <a:gd name="T16" fmla="*/ 2147483647 w 15"/>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5"/>
              <a:gd name="T29" fmla="*/ 15 w 15"/>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5">
                <a:moveTo>
                  <a:pt x="1" y="0"/>
                </a:moveTo>
                <a:cubicBezTo>
                  <a:pt x="0" y="0"/>
                  <a:pt x="0" y="0"/>
                  <a:pt x="0" y="0"/>
                </a:cubicBezTo>
                <a:lnTo>
                  <a:pt x="0" y="5"/>
                </a:lnTo>
                <a:cubicBezTo>
                  <a:pt x="0" y="5"/>
                  <a:pt x="0" y="5"/>
                  <a:pt x="1" y="5"/>
                </a:cubicBezTo>
                <a:lnTo>
                  <a:pt x="15" y="5"/>
                </a:lnTo>
                <a:cubicBezTo>
                  <a:pt x="15" y="5"/>
                  <a:pt x="15" y="5"/>
                  <a:pt x="15" y="5"/>
                </a:cubicBezTo>
                <a:lnTo>
                  <a:pt x="15" y="0"/>
                </a:lnTo>
                <a:cubicBezTo>
                  <a:pt x="15" y="0"/>
                  <a:pt x="15" y="0"/>
                  <a:pt x="15" y="0"/>
                </a:cubicBezTo>
                <a:lnTo>
                  <a:pt x="1" y="0"/>
                </a:lnTo>
                <a:close/>
              </a:path>
            </a:pathLst>
          </a:custGeom>
          <a:solidFill>
            <a:srgbClr val="808080"/>
          </a:solidFill>
          <a:ln w="6350" cap="rnd">
            <a:solidFill>
              <a:srgbClr val="000000"/>
            </a:solidFill>
            <a:round/>
            <a:headEnd/>
            <a:tailEnd/>
          </a:ln>
        </p:spPr>
        <p:txBody>
          <a:bodyPr/>
          <a:lstStyle/>
          <a:p>
            <a:endParaRPr lang="it-IT"/>
          </a:p>
        </p:txBody>
      </p:sp>
      <p:sp>
        <p:nvSpPr>
          <p:cNvPr id="21913" name="Rectangle 630"/>
          <p:cNvSpPr>
            <a:spLocks noChangeArrowheads="1"/>
          </p:cNvSpPr>
          <p:nvPr/>
        </p:nvSpPr>
        <p:spPr bwMode="auto">
          <a:xfrm>
            <a:off x="5892800" y="2643188"/>
            <a:ext cx="101600" cy="93663"/>
          </a:xfrm>
          <a:prstGeom prst="rect">
            <a:avLst/>
          </a:prstGeom>
          <a:solidFill>
            <a:srgbClr val="FFFFFF"/>
          </a:solidFill>
          <a:ln w="9525">
            <a:no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914" name="Freeform 631"/>
          <p:cNvSpPr>
            <a:spLocks/>
          </p:cNvSpPr>
          <p:nvPr/>
        </p:nvSpPr>
        <p:spPr bwMode="auto">
          <a:xfrm>
            <a:off x="5929313" y="3100388"/>
            <a:ext cx="20638" cy="31750"/>
          </a:xfrm>
          <a:custGeom>
            <a:avLst/>
            <a:gdLst>
              <a:gd name="T0" fmla="*/ 2147483647 w 3"/>
              <a:gd name="T1" fmla="*/ 0 h 4"/>
              <a:gd name="T2" fmla="*/ 0 w 3"/>
              <a:gd name="T3" fmla="*/ 2147483647 h 4"/>
              <a:gd name="T4" fmla="*/ 0 w 3"/>
              <a:gd name="T5" fmla="*/ 2147483647 h 4"/>
              <a:gd name="T6" fmla="*/ 2147483647 w 3"/>
              <a:gd name="T7" fmla="*/ 2147483647 h 4"/>
              <a:gd name="T8" fmla="*/ 2147483647 w 3"/>
              <a:gd name="T9" fmla="*/ 2147483647 h 4"/>
              <a:gd name="T10" fmla="*/ 2147483647 w 3"/>
              <a:gd name="T11" fmla="*/ 2147483647 h 4"/>
              <a:gd name="T12" fmla="*/ 2147483647 w 3"/>
              <a:gd name="T13" fmla="*/ 2147483647 h 4"/>
              <a:gd name="T14" fmla="*/ 2147483647 w 3"/>
              <a:gd name="T15" fmla="*/ 0 h 4"/>
              <a:gd name="T16" fmla="*/ 2147483647 w 3"/>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4"/>
              <a:gd name="T29" fmla="*/ 3 w 3"/>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4">
                <a:moveTo>
                  <a:pt x="1" y="0"/>
                </a:moveTo>
                <a:cubicBezTo>
                  <a:pt x="0" y="0"/>
                  <a:pt x="0" y="1"/>
                  <a:pt x="0" y="1"/>
                </a:cubicBezTo>
                <a:lnTo>
                  <a:pt x="0" y="4"/>
                </a:lnTo>
                <a:cubicBezTo>
                  <a:pt x="0" y="4"/>
                  <a:pt x="0" y="4"/>
                  <a:pt x="1" y="4"/>
                </a:cubicBezTo>
                <a:lnTo>
                  <a:pt x="3" y="4"/>
                </a:lnTo>
                <a:cubicBezTo>
                  <a:pt x="3" y="4"/>
                  <a:pt x="3" y="4"/>
                  <a:pt x="3" y="4"/>
                </a:cubicBezTo>
                <a:lnTo>
                  <a:pt x="3" y="1"/>
                </a:lnTo>
                <a:cubicBezTo>
                  <a:pt x="3" y="1"/>
                  <a:pt x="3" y="0"/>
                  <a:pt x="3" y="0"/>
                </a:cubicBezTo>
                <a:lnTo>
                  <a:pt x="1" y="0"/>
                </a:lnTo>
                <a:close/>
              </a:path>
            </a:pathLst>
          </a:custGeom>
          <a:solidFill>
            <a:srgbClr val="DDDDDD"/>
          </a:solidFill>
          <a:ln w="6350" cap="rnd">
            <a:solidFill>
              <a:srgbClr val="000000"/>
            </a:solidFill>
            <a:round/>
            <a:headEnd/>
            <a:tailEnd/>
          </a:ln>
        </p:spPr>
        <p:txBody>
          <a:bodyPr/>
          <a:lstStyle/>
          <a:p>
            <a:endParaRPr lang="it-IT"/>
          </a:p>
        </p:txBody>
      </p:sp>
      <p:sp>
        <p:nvSpPr>
          <p:cNvPr id="21915" name="Rectangle 632"/>
          <p:cNvSpPr>
            <a:spLocks noChangeArrowheads="1"/>
          </p:cNvSpPr>
          <p:nvPr/>
        </p:nvSpPr>
        <p:spPr bwMode="auto">
          <a:xfrm>
            <a:off x="5915025" y="3000375"/>
            <a:ext cx="50800" cy="115888"/>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916" name="Freeform 633"/>
          <p:cNvSpPr>
            <a:spLocks/>
          </p:cNvSpPr>
          <p:nvPr/>
        </p:nvSpPr>
        <p:spPr bwMode="auto">
          <a:xfrm>
            <a:off x="5884863" y="2852738"/>
            <a:ext cx="109538" cy="147638"/>
          </a:xfrm>
          <a:custGeom>
            <a:avLst/>
            <a:gdLst>
              <a:gd name="T0" fmla="*/ 2147483647 w 15"/>
              <a:gd name="T1" fmla="*/ 0 h 19"/>
              <a:gd name="T2" fmla="*/ 0 w 15"/>
              <a:gd name="T3" fmla="*/ 2147483647 h 19"/>
              <a:gd name="T4" fmla="*/ 0 w 15"/>
              <a:gd name="T5" fmla="*/ 2147483647 h 19"/>
              <a:gd name="T6" fmla="*/ 2147483647 w 15"/>
              <a:gd name="T7" fmla="*/ 2147483647 h 19"/>
              <a:gd name="T8" fmla="*/ 2147483647 w 15"/>
              <a:gd name="T9" fmla="*/ 2147483647 h 19"/>
              <a:gd name="T10" fmla="*/ 2147483647 w 15"/>
              <a:gd name="T11" fmla="*/ 2147483647 h 19"/>
              <a:gd name="T12" fmla="*/ 2147483647 w 15"/>
              <a:gd name="T13" fmla="*/ 2147483647 h 19"/>
              <a:gd name="T14" fmla="*/ 2147483647 w 15"/>
              <a:gd name="T15" fmla="*/ 0 h 19"/>
              <a:gd name="T16" fmla="*/ 2147483647 w 15"/>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9"/>
              <a:gd name="T29" fmla="*/ 15 w 15"/>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9">
                <a:moveTo>
                  <a:pt x="2" y="0"/>
                </a:moveTo>
                <a:cubicBezTo>
                  <a:pt x="1" y="0"/>
                  <a:pt x="0" y="1"/>
                  <a:pt x="0" y="2"/>
                </a:cubicBezTo>
                <a:lnTo>
                  <a:pt x="0" y="17"/>
                </a:lnTo>
                <a:cubicBezTo>
                  <a:pt x="0" y="18"/>
                  <a:pt x="1" y="19"/>
                  <a:pt x="2" y="19"/>
                </a:cubicBezTo>
                <a:lnTo>
                  <a:pt x="14" y="19"/>
                </a:lnTo>
                <a:cubicBezTo>
                  <a:pt x="15" y="19"/>
                  <a:pt x="15" y="18"/>
                  <a:pt x="15" y="17"/>
                </a:cubicBezTo>
                <a:lnTo>
                  <a:pt x="15" y="2"/>
                </a:lnTo>
                <a:cubicBezTo>
                  <a:pt x="15" y="1"/>
                  <a:pt x="15" y="0"/>
                  <a:pt x="14" y="0"/>
                </a:cubicBezTo>
                <a:lnTo>
                  <a:pt x="2" y="0"/>
                </a:lnTo>
                <a:close/>
              </a:path>
            </a:pathLst>
          </a:custGeom>
          <a:solidFill>
            <a:srgbClr val="DDDDDD"/>
          </a:solidFill>
          <a:ln w="6350" cap="rnd">
            <a:solidFill>
              <a:srgbClr val="000000"/>
            </a:solidFill>
            <a:round/>
            <a:headEnd/>
            <a:tailEnd/>
          </a:ln>
        </p:spPr>
        <p:txBody>
          <a:bodyPr/>
          <a:lstStyle/>
          <a:p>
            <a:endParaRPr lang="it-IT"/>
          </a:p>
        </p:txBody>
      </p:sp>
      <p:sp>
        <p:nvSpPr>
          <p:cNvPr id="21917" name="Rectangle 634"/>
          <p:cNvSpPr>
            <a:spLocks noChangeArrowheads="1"/>
          </p:cNvSpPr>
          <p:nvPr/>
        </p:nvSpPr>
        <p:spPr bwMode="auto">
          <a:xfrm>
            <a:off x="5870575" y="2559050"/>
            <a:ext cx="138113" cy="309563"/>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918" name="Freeform 635"/>
          <p:cNvSpPr>
            <a:spLocks/>
          </p:cNvSpPr>
          <p:nvPr/>
        </p:nvSpPr>
        <p:spPr bwMode="auto">
          <a:xfrm>
            <a:off x="5864225" y="2774950"/>
            <a:ext cx="152400" cy="15875"/>
          </a:xfrm>
          <a:custGeom>
            <a:avLst/>
            <a:gdLst>
              <a:gd name="T0" fmla="*/ 0 w 21"/>
              <a:gd name="T1" fmla="*/ 0 h 2"/>
              <a:gd name="T2" fmla="*/ 0 w 21"/>
              <a:gd name="T3" fmla="*/ 0 h 2"/>
              <a:gd name="T4" fmla="*/ 0 w 21"/>
              <a:gd name="T5" fmla="*/ 2147483647 h 2"/>
              <a:gd name="T6" fmla="*/ 0 w 21"/>
              <a:gd name="T7" fmla="*/ 2147483647 h 2"/>
              <a:gd name="T8" fmla="*/ 2147483647 w 21"/>
              <a:gd name="T9" fmla="*/ 2147483647 h 2"/>
              <a:gd name="T10" fmla="*/ 2147483647 w 21"/>
              <a:gd name="T11" fmla="*/ 2147483647 h 2"/>
              <a:gd name="T12" fmla="*/ 2147483647 w 21"/>
              <a:gd name="T13" fmla="*/ 0 h 2"/>
              <a:gd name="T14" fmla="*/ 2147483647 w 21"/>
              <a:gd name="T15" fmla="*/ 0 h 2"/>
              <a:gd name="T16" fmla="*/ 0 w 2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
              <a:gd name="T29" fmla="*/ 21 w 2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
                <a:moveTo>
                  <a:pt x="0" y="0"/>
                </a:moveTo>
                <a:cubicBezTo>
                  <a:pt x="0" y="0"/>
                  <a:pt x="0" y="0"/>
                  <a:pt x="0" y="0"/>
                </a:cubicBezTo>
                <a:lnTo>
                  <a:pt x="0" y="2"/>
                </a:lnTo>
                <a:cubicBezTo>
                  <a:pt x="0" y="2"/>
                  <a:pt x="0" y="2"/>
                  <a:pt x="0" y="2"/>
                </a:cubicBezTo>
                <a:lnTo>
                  <a:pt x="21" y="2"/>
                </a:lnTo>
                <a:cubicBezTo>
                  <a:pt x="21" y="2"/>
                  <a:pt x="21" y="2"/>
                  <a:pt x="21" y="2"/>
                </a:cubicBezTo>
                <a:lnTo>
                  <a:pt x="21" y="0"/>
                </a:lnTo>
                <a:cubicBezTo>
                  <a:pt x="21" y="0"/>
                  <a:pt x="21" y="0"/>
                  <a:pt x="21" y="0"/>
                </a:cubicBezTo>
                <a:lnTo>
                  <a:pt x="0" y="0"/>
                </a:lnTo>
                <a:close/>
              </a:path>
            </a:pathLst>
          </a:custGeom>
          <a:solidFill>
            <a:srgbClr val="4D4D4D"/>
          </a:solidFill>
          <a:ln w="6350" cap="rnd">
            <a:solidFill>
              <a:srgbClr val="000000"/>
            </a:solidFill>
            <a:round/>
            <a:headEnd/>
            <a:tailEnd/>
          </a:ln>
        </p:spPr>
        <p:txBody>
          <a:bodyPr/>
          <a:lstStyle/>
          <a:p>
            <a:endParaRPr lang="it-IT"/>
          </a:p>
        </p:txBody>
      </p:sp>
      <p:sp>
        <p:nvSpPr>
          <p:cNvPr id="21919" name="Freeform 636"/>
          <p:cNvSpPr>
            <a:spLocks/>
          </p:cNvSpPr>
          <p:nvPr/>
        </p:nvSpPr>
        <p:spPr bwMode="auto">
          <a:xfrm>
            <a:off x="5864225" y="2643188"/>
            <a:ext cx="152400" cy="15875"/>
          </a:xfrm>
          <a:custGeom>
            <a:avLst/>
            <a:gdLst>
              <a:gd name="T0" fmla="*/ 0 w 21"/>
              <a:gd name="T1" fmla="*/ 0 h 2"/>
              <a:gd name="T2" fmla="*/ 0 w 21"/>
              <a:gd name="T3" fmla="*/ 0 h 2"/>
              <a:gd name="T4" fmla="*/ 0 w 21"/>
              <a:gd name="T5" fmla="*/ 2147483647 h 2"/>
              <a:gd name="T6" fmla="*/ 0 w 21"/>
              <a:gd name="T7" fmla="*/ 2147483647 h 2"/>
              <a:gd name="T8" fmla="*/ 2147483647 w 21"/>
              <a:gd name="T9" fmla="*/ 2147483647 h 2"/>
              <a:gd name="T10" fmla="*/ 2147483647 w 21"/>
              <a:gd name="T11" fmla="*/ 2147483647 h 2"/>
              <a:gd name="T12" fmla="*/ 2147483647 w 21"/>
              <a:gd name="T13" fmla="*/ 0 h 2"/>
              <a:gd name="T14" fmla="*/ 2147483647 w 21"/>
              <a:gd name="T15" fmla="*/ 0 h 2"/>
              <a:gd name="T16" fmla="*/ 0 w 2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
              <a:gd name="T29" fmla="*/ 21 w 2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
                <a:moveTo>
                  <a:pt x="0" y="0"/>
                </a:moveTo>
                <a:cubicBezTo>
                  <a:pt x="0" y="0"/>
                  <a:pt x="0" y="0"/>
                  <a:pt x="0" y="0"/>
                </a:cubicBezTo>
                <a:lnTo>
                  <a:pt x="0" y="2"/>
                </a:lnTo>
                <a:cubicBezTo>
                  <a:pt x="0" y="2"/>
                  <a:pt x="0" y="2"/>
                  <a:pt x="0" y="2"/>
                </a:cubicBezTo>
                <a:lnTo>
                  <a:pt x="21" y="2"/>
                </a:lnTo>
                <a:cubicBezTo>
                  <a:pt x="21" y="2"/>
                  <a:pt x="21" y="2"/>
                  <a:pt x="21" y="2"/>
                </a:cubicBezTo>
                <a:lnTo>
                  <a:pt x="21" y="0"/>
                </a:lnTo>
                <a:cubicBezTo>
                  <a:pt x="21" y="0"/>
                  <a:pt x="21" y="0"/>
                  <a:pt x="21" y="0"/>
                </a:cubicBezTo>
                <a:lnTo>
                  <a:pt x="0" y="0"/>
                </a:lnTo>
                <a:close/>
              </a:path>
            </a:pathLst>
          </a:custGeom>
          <a:solidFill>
            <a:srgbClr val="4D4D4D"/>
          </a:solidFill>
          <a:ln w="6350" cap="rnd">
            <a:solidFill>
              <a:srgbClr val="000000"/>
            </a:solidFill>
            <a:round/>
            <a:headEnd/>
            <a:tailEnd/>
          </a:ln>
        </p:spPr>
        <p:txBody>
          <a:bodyPr/>
          <a:lstStyle/>
          <a:p>
            <a:endParaRPr lang="it-IT"/>
          </a:p>
        </p:txBody>
      </p:sp>
      <p:sp>
        <p:nvSpPr>
          <p:cNvPr id="21920" name="Oval 637"/>
          <p:cNvSpPr>
            <a:spLocks noChangeArrowheads="1"/>
          </p:cNvSpPr>
          <p:nvPr/>
        </p:nvSpPr>
        <p:spPr bwMode="auto">
          <a:xfrm>
            <a:off x="5915025" y="2690813"/>
            <a:ext cx="57150" cy="53975"/>
          </a:xfrm>
          <a:prstGeom prst="ellipse">
            <a:avLst/>
          </a:prstGeom>
          <a:solidFill>
            <a:srgbClr val="4D4D4D"/>
          </a:solidFill>
          <a:ln w="6350">
            <a:solidFill>
              <a:srgbClr val="000000"/>
            </a:solidFill>
            <a:round/>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921" name="Rectangle 638"/>
          <p:cNvSpPr>
            <a:spLocks noChangeArrowheads="1"/>
          </p:cNvSpPr>
          <p:nvPr/>
        </p:nvSpPr>
        <p:spPr bwMode="auto">
          <a:xfrm>
            <a:off x="5884863" y="2511425"/>
            <a:ext cx="115888" cy="47625"/>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922" name="Rectangle 639"/>
          <p:cNvSpPr>
            <a:spLocks noChangeArrowheads="1"/>
          </p:cNvSpPr>
          <p:nvPr/>
        </p:nvSpPr>
        <p:spPr bwMode="auto">
          <a:xfrm>
            <a:off x="5870575" y="2349500"/>
            <a:ext cx="138113" cy="161925"/>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grpSp>
        <p:nvGrpSpPr>
          <p:cNvPr id="21923" name="Group 640"/>
          <p:cNvGrpSpPr>
            <a:grpSpLocks/>
          </p:cNvGrpSpPr>
          <p:nvPr/>
        </p:nvGrpSpPr>
        <p:grpSpPr bwMode="auto">
          <a:xfrm>
            <a:off x="5899150" y="2317750"/>
            <a:ext cx="80963" cy="31750"/>
            <a:chOff x="4090" y="1281"/>
            <a:chExt cx="51" cy="20"/>
          </a:xfrm>
        </p:grpSpPr>
        <p:sp>
          <p:nvSpPr>
            <p:cNvPr id="22222" name="Rectangle 641"/>
            <p:cNvSpPr>
              <a:spLocks noChangeArrowheads="1"/>
            </p:cNvSpPr>
            <p:nvPr/>
          </p:nvSpPr>
          <p:spPr bwMode="auto">
            <a:xfrm>
              <a:off x="4090" y="1281"/>
              <a:ext cx="14" cy="20"/>
            </a:xfrm>
            <a:prstGeom prst="rect">
              <a:avLst/>
            </a:prstGeom>
            <a:solidFill>
              <a:srgbClr val="B2B2B2"/>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223" name="Rectangle 642"/>
            <p:cNvSpPr>
              <a:spLocks noChangeArrowheads="1"/>
            </p:cNvSpPr>
            <p:nvPr/>
          </p:nvSpPr>
          <p:spPr bwMode="auto">
            <a:xfrm>
              <a:off x="4132" y="1281"/>
              <a:ext cx="9" cy="20"/>
            </a:xfrm>
            <a:prstGeom prst="rect">
              <a:avLst/>
            </a:prstGeom>
            <a:solidFill>
              <a:srgbClr val="B2B2B2"/>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224" name="Rectangle 643"/>
            <p:cNvSpPr>
              <a:spLocks noChangeArrowheads="1"/>
            </p:cNvSpPr>
            <p:nvPr/>
          </p:nvSpPr>
          <p:spPr bwMode="auto">
            <a:xfrm>
              <a:off x="4113" y="1281"/>
              <a:ext cx="9" cy="20"/>
            </a:xfrm>
            <a:prstGeom prst="rect">
              <a:avLst/>
            </a:prstGeom>
            <a:solidFill>
              <a:srgbClr val="B2B2B2"/>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grpSp>
      <p:sp>
        <p:nvSpPr>
          <p:cNvPr id="21924" name="Rectangle 644"/>
          <p:cNvSpPr>
            <a:spLocks noChangeArrowheads="1"/>
          </p:cNvSpPr>
          <p:nvPr/>
        </p:nvSpPr>
        <p:spPr bwMode="auto">
          <a:xfrm>
            <a:off x="5899150" y="2303463"/>
            <a:ext cx="87313" cy="14288"/>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925" name="Freeform 645"/>
          <p:cNvSpPr>
            <a:spLocks/>
          </p:cNvSpPr>
          <p:nvPr/>
        </p:nvSpPr>
        <p:spPr bwMode="auto">
          <a:xfrm>
            <a:off x="5915025" y="2255838"/>
            <a:ext cx="14288" cy="53975"/>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6350" cap="rnd">
            <a:solidFill>
              <a:srgbClr val="000000"/>
            </a:solidFill>
            <a:round/>
            <a:headEnd/>
            <a:tailEnd/>
          </a:ln>
        </p:spPr>
        <p:txBody>
          <a:bodyPr/>
          <a:lstStyle/>
          <a:p>
            <a:endParaRPr lang="it-IT"/>
          </a:p>
        </p:txBody>
      </p:sp>
      <p:sp>
        <p:nvSpPr>
          <p:cNvPr id="21926" name="Freeform 646"/>
          <p:cNvSpPr>
            <a:spLocks/>
          </p:cNvSpPr>
          <p:nvPr/>
        </p:nvSpPr>
        <p:spPr bwMode="auto">
          <a:xfrm>
            <a:off x="5957888" y="2255838"/>
            <a:ext cx="14288" cy="53975"/>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6350" cap="rnd">
            <a:solidFill>
              <a:srgbClr val="000000"/>
            </a:solidFill>
            <a:round/>
            <a:headEnd/>
            <a:tailEnd/>
          </a:ln>
        </p:spPr>
        <p:txBody>
          <a:bodyPr/>
          <a:lstStyle/>
          <a:p>
            <a:endParaRPr lang="it-IT"/>
          </a:p>
        </p:txBody>
      </p:sp>
      <p:sp>
        <p:nvSpPr>
          <p:cNvPr id="21927" name="Freeform 647"/>
          <p:cNvSpPr>
            <a:spLocks/>
          </p:cNvSpPr>
          <p:nvPr/>
        </p:nvSpPr>
        <p:spPr bwMode="auto">
          <a:xfrm>
            <a:off x="5915025" y="2255838"/>
            <a:ext cx="14288" cy="53975"/>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6350" cap="rnd">
            <a:solidFill>
              <a:srgbClr val="000000"/>
            </a:solidFill>
            <a:round/>
            <a:headEnd/>
            <a:tailEnd/>
          </a:ln>
        </p:spPr>
        <p:txBody>
          <a:bodyPr/>
          <a:lstStyle/>
          <a:p>
            <a:endParaRPr lang="it-IT"/>
          </a:p>
        </p:txBody>
      </p:sp>
      <p:sp>
        <p:nvSpPr>
          <p:cNvPr id="21928" name="Freeform 648"/>
          <p:cNvSpPr>
            <a:spLocks/>
          </p:cNvSpPr>
          <p:nvPr/>
        </p:nvSpPr>
        <p:spPr bwMode="auto">
          <a:xfrm>
            <a:off x="5957888" y="2255838"/>
            <a:ext cx="14288" cy="53975"/>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6350" cap="rnd">
            <a:solidFill>
              <a:srgbClr val="000000"/>
            </a:solidFill>
            <a:round/>
            <a:headEnd/>
            <a:tailEnd/>
          </a:ln>
        </p:spPr>
        <p:txBody>
          <a:bodyPr/>
          <a:lstStyle/>
          <a:p>
            <a:endParaRPr lang="it-IT"/>
          </a:p>
        </p:txBody>
      </p:sp>
      <p:sp>
        <p:nvSpPr>
          <p:cNvPr id="21929" name="Freeform 649"/>
          <p:cNvSpPr>
            <a:spLocks/>
          </p:cNvSpPr>
          <p:nvPr/>
        </p:nvSpPr>
        <p:spPr bwMode="auto">
          <a:xfrm>
            <a:off x="5884863" y="2317750"/>
            <a:ext cx="109538" cy="39688"/>
          </a:xfrm>
          <a:custGeom>
            <a:avLst/>
            <a:gdLst>
              <a:gd name="T0" fmla="*/ 2147483647 w 15"/>
              <a:gd name="T1" fmla="*/ 0 h 5"/>
              <a:gd name="T2" fmla="*/ 0 w 15"/>
              <a:gd name="T3" fmla="*/ 0 h 5"/>
              <a:gd name="T4" fmla="*/ 0 w 15"/>
              <a:gd name="T5" fmla="*/ 2147483647 h 5"/>
              <a:gd name="T6" fmla="*/ 2147483647 w 15"/>
              <a:gd name="T7" fmla="*/ 2147483647 h 5"/>
              <a:gd name="T8" fmla="*/ 2147483647 w 15"/>
              <a:gd name="T9" fmla="*/ 2147483647 h 5"/>
              <a:gd name="T10" fmla="*/ 2147483647 w 15"/>
              <a:gd name="T11" fmla="*/ 2147483647 h 5"/>
              <a:gd name="T12" fmla="*/ 2147483647 w 15"/>
              <a:gd name="T13" fmla="*/ 0 h 5"/>
              <a:gd name="T14" fmla="*/ 2147483647 w 15"/>
              <a:gd name="T15" fmla="*/ 0 h 5"/>
              <a:gd name="T16" fmla="*/ 2147483647 w 15"/>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5"/>
              <a:gd name="T29" fmla="*/ 15 w 15"/>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5">
                <a:moveTo>
                  <a:pt x="1" y="0"/>
                </a:moveTo>
                <a:cubicBezTo>
                  <a:pt x="0" y="0"/>
                  <a:pt x="0" y="0"/>
                  <a:pt x="0" y="0"/>
                </a:cubicBezTo>
                <a:lnTo>
                  <a:pt x="0" y="5"/>
                </a:lnTo>
                <a:cubicBezTo>
                  <a:pt x="0" y="5"/>
                  <a:pt x="0" y="5"/>
                  <a:pt x="1" y="5"/>
                </a:cubicBezTo>
                <a:lnTo>
                  <a:pt x="15" y="5"/>
                </a:lnTo>
                <a:cubicBezTo>
                  <a:pt x="15" y="5"/>
                  <a:pt x="15" y="5"/>
                  <a:pt x="15" y="5"/>
                </a:cubicBezTo>
                <a:lnTo>
                  <a:pt x="15" y="0"/>
                </a:lnTo>
                <a:cubicBezTo>
                  <a:pt x="15" y="0"/>
                  <a:pt x="15" y="0"/>
                  <a:pt x="15" y="0"/>
                </a:cubicBezTo>
                <a:lnTo>
                  <a:pt x="1" y="0"/>
                </a:lnTo>
                <a:close/>
              </a:path>
            </a:pathLst>
          </a:custGeom>
          <a:solidFill>
            <a:srgbClr val="808080"/>
          </a:solidFill>
          <a:ln w="6350" cap="rnd">
            <a:solidFill>
              <a:srgbClr val="000000"/>
            </a:solidFill>
            <a:round/>
            <a:headEnd/>
            <a:tailEnd/>
          </a:ln>
        </p:spPr>
        <p:txBody>
          <a:bodyPr/>
          <a:lstStyle/>
          <a:p>
            <a:endParaRPr lang="it-IT"/>
          </a:p>
        </p:txBody>
      </p:sp>
      <p:sp>
        <p:nvSpPr>
          <p:cNvPr id="21930" name="Rectangle 650"/>
          <p:cNvSpPr>
            <a:spLocks noChangeArrowheads="1"/>
          </p:cNvSpPr>
          <p:nvPr/>
        </p:nvSpPr>
        <p:spPr bwMode="auto">
          <a:xfrm>
            <a:off x="5892800" y="2643188"/>
            <a:ext cx="101600" cy="93663"/>
          </a:xfrm>
          <a:prstGeom prst="rect">
            <a:avLst/>
          </a:prstGeom>
          <a:solidFill>
            <a:srgbClr val="FFFFFF"/>
          </a:solidFill>
          <a:ln w="9525">
            <a:no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931" name="Freeform 651"/>
          <p:cNvSpPr>
            <a:spLocks/>
          </p:cNvSpPr>
          <p:nvPr/>
        </p:nvSpPr>
        <p:spPr bwMode="auto">
          <a:xfrm>
            <a:off x="5929313" y="3100388"/>
            <a:ext cx="20638" cy="31750"/>
          </a:xfrm>
          <a:custGeom>
            <a:avLst/>
            <a:gdLst>
              <a:gd name="T0" fmla="*/ 2147483647 w 3"/>
              <a:gd name="T1" fmla="*/ 0 h 4"/>
              <a:gd name="T2" fmla="*/ 0 w 3"/>
              <a:gd name="T3" fmla="*/ 2147483647 h 4"/>
              <a:gd name="T4" fmla="*/ 0 w 3"/>
              <a:gd name="T5" fmla="*/ 2147483647 h 4"/>
              <a:gd name="T6" fmla="*/ 2147483647 w 3"/>
              <a:gd name="T7" fmla="*/ 2147483647 h 4"/>
              <a:gd name="T8" fmla="*/ 2147483647 w 3"/>
              <a:gd name="T9" fmla="*/ 2147483647 h 4"/>
              <a:gd name="T10" fmla="*/ 2147483647 w 3"/>
              <a:gd name="T11" fmla="*/ 2147483647 h 4"/>
              <a:gd name="T12" fmla="*/ 2147483647 w 3"/>
              <a:gd name="T13" fmla="*/ 2147483647 h 4"/>
              <a:gd name="T14" fmla="*/ 2147483647 w 3"/>
              <a:gd name="T15" fmla="*/ 0 h 4"/>
              <a:gd name="T16" fmla="*/ 2147483647 w 3"/>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4"/>
              <a:gd name="T29" fmla="*/ 3 w 3"/>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4">
                <a:moveTo>
                  <a:pt x="1" y="0"/>
                </a:moveTo>
                <a:cubicBezTo>
                  <a:pt x="0" y="0"/>
                  <a:pt x="0" y="1"/>
                  <a:pt x="0" y="1"/>
                </a:cubicBezTo>
                <a:lnTo>
                  <a:pt x="0" y="4"/>
                </a:lnTo>
                <a:cubicBezTo>
                  <a:pt x="0" y="4"/>
                  <a:pt x="0" y="4"/>
                  <a:pt x="1" y="4"/>
                </a:cubicBezTo>
                <a:lnTo>
                  <a:pt x="3" y="4"/>
                </a:lnTo>
                <a:cubicBezTo>
                  <a:pt x="3" y="4"/>
                  <a:pt x="3" y="4"/>
                  <a:pt x="3" y="4"/>
                </a:cubicBezTo>
                <a:lnTo>
                  <a:pt x="3" y="1"/>
                </a:lnTo>
                <a:cubicBezTo>
                  <a:pt x="3" y="1"/>
                  <a:pt x="3" y="0"/>
                  <a:pt x="3" y="0"/>
                </a:cubicBezTo>
                <a:lnTo>
                  <a:pt x="1" y="0"/>
                </a:lnTo>
                <a:close/>
              </a:path>
            </a:pathLst>
          </a:custGeom>
          <a:solidFill>
            <a:srgbClr val="DDDDDD"/>
          </a:solidFill>
          <a:ln w="6350" cap="rnd">
            <a:solidFill>
              <a:srgbClr val="000000"/>
            </a:solidFill>
            <a:round/>
            <a:headEnd/>
            <a:tailEnd/>
          </a:ln>
        </p:spPr>
        <p:txBody>
          <a:bodyPr/>
          <a:lstStyle/>
          <a:p>
            <a:endParaRPr lang="it-IT"/>
          </a:p>
        </p:txBody>
      </p:sp>
      <p:sp>
        <p:nvSpPr>
          <p:cNvPr id="21932" name="Rectangle 652"/>
          <p:cNvSpPr>
            <a:spLocks noChangeArrowheads="1"/>
          </p:cNvSpPr>
          <p:nvPr/>
        </p:nvSpPr>
        <p:spPr bwMode="auto">
          <a:xfrm>
            <a:off x="5915025" y="3000375"/>
            <a:ext cx="50800" cy="115888"/>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933" name="Freeform 653"/>
          <p:cNvSpPr>
            <a:spLocks/>
          </p:cNvSpPr>
          <p:nvPr/>
        </p:nvSpPr>
        <p:spPr bwMode="auto">
          <a:xfrm>
            <a:off x="5884863" y="2852738"/>
            <a:ext cx="109538" cy="147638"/>
          </a:xfrm>
          <a:custGeom>
            <a:avLst/>
            <a:gdLst>
              <a:gd name="T0" fmla="*/ 2147483647 w 15"/>
              <a:gd name="T1" fmla="*/ 0 h 19"/>
              <a:gd name="T2" fmla="*/ 0 w 15"/>
              <a:gd name="T3" fmla="*/ 2147483647 h 19"/>
              <a:gd name="T4" fmla="*/ 0 w 15"/>
              <a:gd name="T5" fmla="*/ 2147483647 h 19"/>
              <a:gd name="T6" fmla="*/ 2147483647 w 15"/>
              <a:gd name="T7" fmla="*/ 2147483647 h 19"/>
              <a:gd name="T8" fmla="*/ 2147483647 w 15"/>
              <a:gd name="T9" fmla="*/ 2147483647 h 19"/>
              <a:gd name="T10" fmla="*/ 2147483647 w 15"/>
              <a:gd name="T11" fmla="*/ 2147483647 h 19"/>
              <a:gd name="T12" fmla="*/ 2147483647 w 15"/>
              <a:gd name="T13" fmla="*/ 2147483647 h 19"/>
              <a:gd name="T14" fmla="*/ 2147483647 w 15"/>
              <a:gd name="T15" fmla="*/ 0 h 19"/>
              <a:gd name="T16" fmla="*/ 2147483647 w 15"/>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9"/>
              <a:gd name="T29" fmla="*/ 15 w 15"/>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9">
                <a:moveTo>
                  <a:pt x="2" y="0"/>
                </a:moveTo>
                <a:cubicBezTo>
                  <a:pt x="1" y="0"/>
                  <a:pt x="0" y="1"/>
                  <a:pt x="0" y="2"/>
                </a:cubicBezTo>
                <a:lnTo>
                  <a:pt x="0" y="17"/>
                </a:lnTo>
                <a:cubicBezTo>
                  <a:pt x="0" y="18"/>
                  <a:pt x="1" y="19"/>
                  <a:pt x="2" y="19"/>
                </a:cubicBezTo>
                <a:lnTo>
                  <a:pt x="14" y="19"/>
                </a:lnTo>
                <a:cubicBezTo>
                  <a:pt x="15" y="19"/>
                  <a:pt x="15" y="18"/>
                  <a:pt x="15" y="17"/>
                </a:cubicBezTo>
                <a:lnTo>
                  <a:pt x="15" y="2"/>
                </a:lnTo>
                <a:cubicBezTo>
                  <a:pt x="15" y="1"/>
                  <a:pt x="15" y="0"/>
                  <a:pt x="14" y="0"/>
                </a:cubicBezTo>
                <a:lnTo>
                  <a:pt x="2" y="0"/>
                </a:lnTo>
                <a:close/>
              </a:path>
            </a:pathLst>
          </a:custGeom>
          <a:solidFill>
            <a:srgbClr val="DDDDDD"/>
          </a:solidFill>
          <a:ln w="6350" cap="rnd">
            <a:solidFill>
              <a:srgbClr val="000000"/>
            </a:solidFill>
            <a:round/>
            <a:headEnd/>
            <a:tailEnd/>
          </a:ln>
        </p:spPr>
        <p:txBody>
          <a:bodyPr/>
          <a:lstStyle/>
          <a:p>
            <a:endParaRPr lang="it-IT"/>
          </a:p>
        </p:txBody>
      </p:sp>
      <p:sp>
        <p:nvSpPr>
          <p:cNvPr id="21934" name="Rectangle 654"/>
          <p:cNvSpPr>
            <a:spLocks noChangeArrowheads="1"/>
          </p:cNvSpPr>
          <p:nvPr/>
        </p:nvSpPr>
        <p:spPr bwMode="auto">
          <a:xfrm>
            <a:off x="5870575" y="2559050"/>
            <a:ext cx="138113" cy="309563"/>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935" name="Freeform 655"/>
          <p:cNvSpPr>
            <a:spLocks/>
          </p:cNvSpPr>
          <p:nvPr/>
        </p:nvSpPr>
        <p:spPr bwMode="auto">
          <a:xfrm>
            <a:off x="5864225" y="2774950"/>
            <a:ext cx="152400" cy="15875"/>
          </a:xfrm>
          <a:custGeom>
            <a:avLst/>
            <a:gdLst>
              <a:gd name="T0" fmla="*/ 0 w 21"/>
              <a:gd name="T1" fmla="*/ 0 h 2"/>
              <a:gd name="T2" fmla="*/ 0 w 21"/>
              <a:gd name="T3" fmla="*/ 0 h 2"/>
              <a:gd name="T4" fmla="*/ 0 w 21"/>
              <a:gd name="T5" fmla="*/ 2147483647 h 2"/>
              <a:gd name="T6" fmla="*/ 0 w 21"/>
              <a:gd name="T7" fmla="*/ 2147483647 h 2"/>
              <a:gd name="T8" fmla="*/ 2147483647 w 21"/>
              <a:gd name="T9" fmla="*/ 2147483647 h 2"/>
              <a:gd name="T10" fmla="*/ 2147483647 w 21"/>
              <a:gd name="T11" fmla="*/ 2147483647 h 2"/>
              <a:gd name="T12" fmla="*/ 2147483647 w 21"/>
              <a:gd name="T13" fmla="*/ 0 h 2"/>
              <a:gd name="T14" fmla="*/ 2147483647 w 21"/>
              <a:gd name="T15" fmla="*/ 0 h 2"/>
              <a:gd name="T16" fmla="*/ 0 w 2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
              <a:gd name="T29" fmla="*/ 21 w 2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
                <a:moveTo>
                  <a:pt x="0" y="0"/>
                </a:moveTo>
                <a:cubicBezTo>
                  <a:pt x="0" y="0"/>
                  <a:pt x="0" y="0"/>
                  <a:pt x="0" y="0"/>
                </a:cubicBezTo>
                <a:lnTo>
                  <a:pt x="0" y="2"/>
                </a:lnTo>
                <a:cubicBezTo>
                  <a:pt x="0" y="2"/>
                  <a:pt x="0" y="2"/>
                  <a:pt x="0" y="2"/>
                </a:cubicBezTo>
                <a:lnTo>
                  <a:pt x="21" y="2"/>
                </a:lnTo>
                <a:cubicBezTo>
                  <a:pt x="21" y="2"/>
                  <a:pt x="21" y="2"/>
                  <a:pt x="21" y="2"/>
                </a:cubicBezTo>
                <a:lnTo>
                  <a:pt x="21" y="0"/>
                </a:lnTo>
                <a:cubicBezTo>
                  <a:pt x="21" y="0"/>
                  <a:pt x="21" y="0"/>
                  <a:pt x="21" y="0"/>
                </a:cubicBezTo>
                <a:lnTo>
                  <a:pt x="0" y="0"/>
                </a:lnTo>
                <a:close/>
              </a:path>
            </a:pathLst>
          </a:custGeom>
          <a:solidFill>
            <a:srgbClr val="4D4D4D"/>
          </a:solidFill>
          <a:ln w="6350" cap="rnd">
            <a:solidFill>
              <a:srgbClr val="000000"/>
            </a:solidFill>
            <a:round/>
            <a:headEnd/>
            <a:tailEnd/>
          </a:ln>
        </p:spPr>
        <p:txBody>
          <a:bodyPr/>
          <a:lstStyle/>
          <a:p>
            <a:endParaRPr lang="it-IT"/>
          </a:p>
        </p:txBody>
      </p:sp>
      <p:sp>
        <p:nvSpPr>
          <p:cNvPr id="21936" name="Freeform 656"/>
          <p:cNvSpPr>
            <a:spLocks/>
          </p:cNvSpPr>
          <p:nvPr/>
        </p:nvSpPr>
        <p:spPr bwMode="auto">
          <a:xfrm>
            <a:off x="5864225" y="2643188"/>
            <a:ext cx="152400" cy="15875"/>
          </a:xfrm>
          <a:custGeom>
            <a:avLst/>
            <a:gdLst>
              <a:gd name="T0" fmla="*/ 0 w 21"/>
              <a:gd name="T1" fmla="*/ 0 h 2"/>
              <a:gd name="T2" fmla="*/ 0 w 21"/>
              <a:gd name="T3" fmla="*/ 0 h 2"/>
              <a:gd name="T4" fmla="*/ 0 w 21"/>
              <a:gd name="T5" fmla="*/ 2147483647 h 2"/>
              <a:gd name="T6" fmla="*/ 0 w 21"/>
              <a:gd name="T7" fmla="*/ 2147483647 h 2"/>
              <a:gd name="T8" fmla="*/ 2147483647 w 21"/>
              <a:gd name="T9" fmla="*/ 2147483647 h 2"/>
              <a:gd name="T10" fmla="*/ 2147483647 w 21"/>
              <a:gd name="T11" fmla="*/ 2147483647 h 2"/>
              <a:gd name="T12" fmla="*/ 2147483647 w 21"/>
              <a:gd name="T13" fmla="*/ 0 h 2"/>
              <a:gd name="T14" fmla="*/ 2147483647 w 21"/>
              <a:gd name="T15" fmla="*/ 0 h 2"/>
              <a:gd name="T16" fmla="*/ 0 w 2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
              <a:gd name="T29" fmla="*/ 21 w 2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
                <a:moveTo>
                  <a:pt x="0" y="0"/>
                </a:moveTo>
                <a:cubicBezTo>
                  <a:pt x="0" y="0"/>
                  <a:pt x="0" y="0"/>
                  <a:pt x="0" y="0"/>
                </a:cubicBezTo>
                <a:lnTo>
                  <a:pt x="0" y="2"/>
                </a:lnTo>
                <a:cubicBezTo>
                  <a:pt x="0" y="2"/>
                  <a:pt x="0" y="2"/>
                  <a:pt x="0" y="2"/>
                </a:cubicBezTo>
                <a:lnTo>
                  <a:pt x="21" y="2"/>
                </a:lnTo>
                <a:cubicBezTo>
                  <a:pt x="21" y="2"/>
                  <a:pt x="21" y="2"/>
                  <a:pt x="21" y="2"/>
                </a:cubicBezTo>
                <a:lnTo>
                  <a:pt x="21" y="0"/>
                </a:lnTo>
                <a:cubicBezTo>
                  <a:pt x="21" y="0"/>
                  <a:pt x="21" y="0"/>
                  <a:pt x="21" y="0"/>
                </a:cubicBezTo>
                <a:lnTo>
                  <a:pt x="0" y="0"/>
                </a:lnTo>
                <a:close/>
              </a:path>
            </a:pathLst>
          </a:custGeom>
          <a:solidFill>
            <a:srgbClr val="4D4D4D"/>
          </a:solidFill>
          <a:ln w="6350" cap="rnd">
            <a:solidFill>
              <a:srgbClr val="000000"/>
            </a:solidFill>
            <a:round/>
            <a:headEnd/>
            <a:tailEnd/>
          </a:ln>
        </p:spPr>
        <p:txBody>
          <a:bodyPr/>
          <a:lstStyle/>
          <a:p>
            <a:endParaRPr lang="it-IT"/>
          </a:p>
        </p:txBody>
      </p:sp>
      <p:sp>
        <p:nvSpPr>
          <p:cNvPr id="21937" name="Oval 657"/>
          <p:cNvSpPr>
            <a:spLocks noChangeArrowheads="1"/>
          </p:cNvSpPr>
          <p:nvPr/>
        </p:nvSpPr>
        <p:spPr bwMode="auto">
          <a:xfrm>
            <a:off x="5915025" y="2690813"/>
            <a:ext cx="57150" cy="53975"/>
          </a:xfrm>
          <a:prstGeom prst="ellipse">
            <a:avLst/>
          </a:prstGeom>
          <a:solidFill>
            <a:srgbClr val="4D4D4D"/>
          </a:solidFill>
          <a:ln w="6350">
            <a:solidFill>
              <a:srgbClr val="000000"/>
            </a:solidFill>
            <a:round/>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938" name="Rectangle 658"/>
          <p:cNvSpPr>
            <a:spLocks noChangeArrowheads="1"/>
          </p:cNvSpPr>
          <p:nvPr/>
        </p:nvSpPr>
        <p:spPr bwMode="auto">
          <a:xfrm>
            <a:off x="5884863" y="2511425"/>
            <a:ext cx="115888" cy="47625"/>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939" name="Rectangle 659"/>
          <p:cNvSpPr>
            <a:spLocks noChangeArrowheads="1"/>
          </p:cNvSpPr>
          <p:nvPr/>
        </p:nvSpPr>
        <p:spPr bwMode="auto">
          <a:xfrm>
            <a:off x="5870575" y="2349500"/>
            <a:ext cx="138113" cy="161925"/>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940" name="Rectangle 660"/>
          <p:cNvSpPr>
            <a:spLocks noChangeArrowheads="1"/>
          </p:cNvSpPr>
          <p:nvPr/>
        </p:nvSpPr>
        <p:spPr bwMode="auto">
          <a:xfrm>
            <a:off x="5899150" y="2317750"/>
            <a:ext cx="22225" cy="31750"/>
          </a:xfrm>
          <a:prstGeom prst="rect">
            <a:avLst/>
          </a:prstGeom>
          <a:solidFill>
            <a:srgbClr val="B2B2B2"/>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941" name="Rectangle 661"/>
          <p:cNvSpPr>
            <a:spLocks noChangeArrowheads="1"/>
          </p:cNvSpPr>
          <p:nvPr/>
        </p:nvSpPr>
        <p:spPr bwMode="auto">
          <a:xfrm>
            <a:off x="5965825" y="2317750"/>
            <a:ext cx="14288" cy="31750"/>
          </a:xfrm>
          <a:prstGeom prst="rect">
            <a:avLst/>
          </a:prstGeom>
          <a:solidFill>
            <a:srgbClr val="B2B2B2"/>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942" name="Rectangle 662"/>
          <p:cNvSpPr>
            <a:spLocks noChangeArrowheads="1"/>
          </p:cNvSpPr>
          <p:nvPr/>
        </p:nvSpPr>
        <p:spPr bwMode="auto">
          <a:xfrm>
            <a:off x="5935663" y="2317750"/>
            <a:ext cx="14288" cy="31750"/>
          </a:xfrm>
          <a:prstGeom prst="rect">
            <a:avLst/>
          </a:prstGeom>
          <a:solidFill>
            <a:srgbClr val="B2B2B2"/>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943" name="Rectangle 663"/>
          <p:cNvSpPr>
            <a:spLocks noChangeArrowheads="1"/>
          </p:cNvSpPr>
          <p:nvPr/>
        </p:nvSpPr>
        <p:spPr bwMode="auto">
          <a:xfrm>
            <a:off x="5899150" y="2317750"/>
            <a:ext cx="22225" cy="31750"/>
          </a:xfrm>
          <a:prstGeom prst="rect">
            <a:avLst/>
          </a:prstGeom>
          <a:solidFill>
            <a:srgbClr val="B2B2B2"/>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944" name="Rectangle 664"/>
          <p:cNvSpPr>
            <a:spLocks noChangeArrowheads="1"/>
          </p:cNvSpPr>
          <p:nvPr/>
        </p:nvSpPr>
        <p:spPr bwMode="auto">
          <a:xfrm>
            <a:off x="5965825" y="2317750"/>
            <a:ext cx="14288" cy="31750"/>
          </a:xfrm>
          <a:prstGeom prst="rect">
            <a:avLst/>
          </a:prstGeom>
          <a:solidFill>
            <a:srgbClr val="B2B2B2"/>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945" name="Rectangle 665"/>
          <p:cNvSpPr>
            <a:spLocks noChangeArrowheads="1"/>
          </p:cNvSpPr>
          <p:nvPr/>
        </p:nvSpPr>
        <p:spPr bwMode="auto">
          <a:xfrm>
            <a:off x="5935663" y="2317750"/>
            <a:ext cx="14288" cy="31750"/>
          </a:xfrm>
          <a:prstGeom prst="rect">
            <a:avLst/>
          </a:prstGeom>
          <a:solidFill>
            <a:srgbClr val="B2B2B2"/>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946" name="Rectangle 666"/>
          <p:cNvSpPr>
            <a:spLocks noChangeArrowheads="1"/>
          </p:cNvSpPr>
          <p:nvPr/>
        </p:nvSpPr>
        <p:spPr bwMode="auto">
          <a:xfrm>
            <a:off x="5899150" y="2303463"/>
            <a:ext cx="87313" cy="14288"/>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1947" name="Freeform 667"/>
          <p:cNvSpPr>
            <a:spLocks/>
          </p:cNvSpPr>
          <p:nvPr/>
        </p:nvSpPr>
        <p:spPr bwMode="auto">
          <a:xfrm>
            <a:off x="4010025" y="2914650"/>
            <a:ext cx="58738" cy="53975"/>
          </a:xfrm>
          <a:custGeom>
            <a:avLst/>
            <a:gdLst>
              <a:gd name="T0" fmla="*/ 37 w 37"/>
              <a:gd name="T1" fmla="*/ 20 h 34"/>
              <a:gd name="T2" fmla="*/ 23 w 37"/>
              <a:gd name="T3" fmla="*/ 0 h 34"/>
              <a:gd name="T4" fmla="*/ 0 w 37"/>
              <a:gd name="T5" fmla="*/ 15 h 34"/>
              <a:gd name="T6" fmla="*/ 10 w 37"/>
              <a:gd name="T7" fmla="*/ 34 h 34"/>
              <a:gd name="T8" fmla="*/ 37 w 37"/>
              <a:gd name="T9" fmla="*/ 20 h 34"/>
              <a:gd name="T10" fmla="*/ 0 60000 65536"/>
              <a:gd name="T11" fmla="*/ 0 60000 65536"/>
              <a:gd name="T12" fmla="*/ 0 60000 65536"/>
              <a:gd name="T13" fmla="*/ 0 60000 65536"/>
              <a:gd name="T14" fmla="*/ 0 60000 65536"/>
              <a:gd name="T15" fmla="*/ 0 w 37"/>
              <a:gd name="T16" fmla="*/ 0 h 34"/>
              <a:gd name="T17" fmla="*/ 37 w 37"/>
              <a:gd name="T18" fmla="*/ 34 h 34"/>
            </a:gdLst>
            <a:ahLst/>
            <a:cxnLst>
              <a:cxn ang="T10">
                <a:pos x="T0" y="T1"/>
              </a:cxn>
              <a:cxn ang="T11">
                <a:pos x="T2" y="T3"/>
              </a:cxn>
              <a:cxn ang="T12">
                <a:pos x="T4" y="T5"/>
              </a:cxn>
              <a:cxn ang="T13">
                <a:pos x="T6" y="T7"/>
              </a:cxn>
              <a:cxn ang="T14">
                <a:pos x="T8" y="T9"/>
              </a:cxn>
            </a:cxnLst>
            <a:rect l="T15" t="T16" r="T17" b="T18"/>
            <a:pathLst>
              <a:path w="37" h="34">
                <a:moveTo>
                  <a:pt x="37" y="20"/>
                </a:moveTo>
                <a:lnTo>
                  <a:pt x="23" y="0"/>
                </a:lnTo>
                <a:lnTo>
                  <a:pt x="0" y="15"/>
                </a:lnTo>
                <a:lnTo>
                  <a:pt x="10" y="34"/>
                </a:lnTo>
                <a:lnTo>
                  <a:pt x="37" y="20"/>
                </a:lnTo>
                <a:close/>
              </a:path>
            </a:pathLst>
          </a:custGeom>
          <a:solidFill>
            <a:srgbClr val="808080"/>
          </a:solidFill>
          <a:ln w="6350" cap="rnd">
            <a:solidFill>
              <a:srgbClr val="000000"/>
            </a:solidFill>
            <a:round/>
            <a:headEnd/>
            <a:tailEnd/>
          </a:ln>
        </p:spPr>
        <p:txBody>
          <a:bodyPr/>
          <a:lstStyle/>
          <a:p>
            <a:endParaRPr lang="it-IT"/>
          </a:p>
        </p:txBody>
      </p:sp>
      <p:sp>
        <p:nvSpPr>
          <p:cNvPr id="21948" name="Freeform 668"/>
          <p:cNvSpPr>
            <a:spLocks/>
          </p:cNvSpPr>
          <p:nvPr/>
        </p:nvSpPr>
        <p:spPr bwMode="auto">
          <a:xfrm>
            <a:off x="3995738" y="2914650"/>
            <a:ext cx="131763" cy="139700"/>
          </a:xfrm>
          <a:custGeom>
            <a:avLst/>
            <a:gdLst>
              <a:gd name="T0" fmla="*/ 2147483647 w 18"/>
              <a:gd name="T1" fmla="*/ 2147483647 h 18"/>
              <a:gd name="T2" fmla="*/ 2147483647 w 18"/>
              <a:gd name="T3" fmla="*/ 2147483647 h 18"/>
              <a:gd name="T4" fmla="*/ 2147483647 w 18"/>
              <a:gd name="T5" fmla="*/ 2147483647 h 18"/>
              <a:gd name="T6" fmla="*/ 2147483647 w 18"/>
              <a:gd name="T7" fmla="*/ 2147483647 h 18"/>
              <a:gd name="T8" fmla="*/ 0 w 18"/>
              <a:gd name="T9" fmla="*/ 2147483647 h 18"/>
              <a:gd name="T10" fmla="*/ 0 w 18"/>
              <a:gd name="T11" fmla="*/ 2147483647 h 18"/>
              <a:gd name="T12" fmla="*/ 2147483647 w 18"/>
              <a:gd name="T13" fmla="*/ 2147483647 h 18"/>
              <a:gd name="T14" fmla="*/ 2147483647 w 18"/>
              <a:gd name="T15" fmla="*/ 2147483647 h 18"/>
              <a:gd name="T16" fmla="*/ 2147483647 w 18"/>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8"/>
              <a:gd name="T29" fmla="*/ 18 w 18"/>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8">
                <a:moveTo>
                  <a:pt x="17" y="11"/>
                </a:moveTo>
                <a:cubicBezTo>
                  <a:pt x="18" y="11"/>
                  <a:pt x="18" y="10"/>
                  <a:pt x="17" y="10"/>
                </a:cubicBezTo>
                <a:lnTo>
                  <a:pt x="12" y="1"/>
                </a:lnTo>
                <a:cubicBezTo>
                  <a:pt x="12" y="0"/>
                  <a:pt x="11" y="0"/>
                  <a:pt x="10" y="1"/>
                </a:cubicBezTo>
                <a:lnTo>
                  <a:pt x="0" y="7"/>
                </a:lnTo>
                <a:cubicBezTo>
                  <a:pt x="0" y="7"/>
                  <a:pt x="0" y="8"/>
                  <a:pt x="0" y="8"/>
                </a:cubicBezTo>
                <a:lnTo>
                  <a:pt x="6" y="17"/>
                </a:lnTo>
                <a:cubicBezTo>
                  <a:pt x="6" y="18"/>
                  <a:pt x="7" y="18"/>
                  <a:pt x="7" y="17"/>
                </a:cubicBezTo>
                <a:lnTo>
                  <a:pt x="17" y="11"/>
                </a:lnTo>
                <a:close/>
              </a:path>
            </a:pathLst>
          </a:custGeom>
          <a:solidFill>
            <a:srgbClr val="C0C0C0"/>
          </a:solidFill>
          <a:ln w="6350" cap="rnd">
            <a:solidFill>
              <a:srgbClr val="000000"/>
            </a:solidFill>
            <a:round/>
            <a:headEnd/>
            <a:tailEnd/>
          </a:ln>
        </p:spPr>
        <p:txBody>
          <a:bodyPr/>
          <a:lstStyle/>
          <a:p>
            <a:endParaRPr lang="it-IT"/>
          </a:p>
        </p:txBody>
      </p:sp>
      <p:sp>
        <p:nvSpPr>
          <p:cNvPr id="21949" name="Freeform 669"/>
          <p:cNvSpPr>
            <a:spLocks/>
          </p:cNvSpPr>
          <p:nvPr/>
        </p:nvSpPr>
        <p:spPr bwMode="auto">
          <a:xfrm>
            <a:off x="4017963" y="2930525"/>
            <a:ext cx="87313" cy="107950"/>
          </a:xfrm>
          <a:custGeom>
            <a:avLst/>
            <a:gdLst>
              <a:gd name="T0" fmla="*/ 55 w 55"/>
              <a:gd name="T1" fmla="*/ 53 h 68"/>
              <a:gd name="T2" fmla="*/ 23 w 55"/>
              <a:gd name="T3" fmla="*/ 0 h 68"/>
              <a:gd name="T4" fmla="*/ 0 w 55"/>
              <a:gd name="T5" fmla="*/ 14 h 68"/>
              <a:gd name="T6" fmla="*/ 27 w 55"/>
              <a:gd name="T7" fmla="*/ 68 h 68"/>
              <a:gd name="T8" fmla="*/ 55 w 55"/>
              <a:gd name="T9" fmla="*/ 53 h 68"/>
              <a:gd name="T10" fmla="*/ 0 60000 65536"/>
              <a:gd name="T11" fmla="*/ 0 60000 65536"/>
              <a:gd name="T12" fmla="*/ 0 60000 65536"/>
              <a:gd name="T13" fmla="*/ 0 60000 65536"/>
              <a:gd name="T14" fmla="*/ 0 60000 65536"/>
              <a:gd name="T15" fmla="*/ 0 w 55"/>
              <a:gd name="T16" fmla="*/ 0 h 68"/>
              <a:gd name="T17" fmla="*/ 55 w 55"/>
              <a:gd name="T18" fmla="*/ 68 h 68"/>
            </a:gdLst>
            <a:ahLst/>
            <a:cxnLst>
              <a:cxn ang="T10">
                <a:pos x="T0" y="T1"/>
              </a:cxn>
              <a:cxn ang="T11">
                <a:pos x="T2" y="T3"/>
              </a:cxn>
              <a:cxn ang="T12">
                <a:pos x="T4" y="T5"/>
              </a:cxn>
              <a:cxn ang="T13">
                <a:pos x="T6" y="T7"/>
              </a:cxn>
              <a:cxn ang="T14">
                <a:pos x="T8" y="T9"/>
              </a:cxn>
            </a:cxnLst>
            <a:rect l="T15" t="T16" r="T17" b="T18"/>
            <a:pathLst>
              <a:path w="55" h="68">
                <a:moveTo>
                  <a:pt x="55" y="53"/>
                </a:moveTo>
                <a:lnTo>
                  <a:pt x="23" y="0"/>
                </a:lnTo>
                <a:lnTo>
                  <a:pt x="0" y="14"/>
                </a:lnTo>
                <a:lnTo>
                  <a:pt x="27" y="68"/>
                </a:lnTo>
                <a:lnTo>
                  <a:pt x="55" y="53"/>
                </a:lnTo>
                <a:close/>
              </a:path>
            </a:pathLst>
          </a:custGeom>
          <a:solidFill>
            <a:srgbClr val="DDDDDD"/>
          </a:solidFill>
          <a:ln w="6350" cap="rnd">
            <a:solidFill>
              <a:srgbClr val="000000"/>
            </a:solidFill>
            <a:round/>
            <a:headEnd/>
            <a:tailEnd/>
          </a:ln>
        </p:spPr>
        <p:txBody>
          <a:bodyPr/>
          <a:lstStyle/>
          <a:p>
            <a:endParaRPr lang="it-IT"/>
          </a:p>
        </p:txBody>
      </p:sp>
      <p:sp>
        <p:nvSpPr>
          <p:cNvPr id="21950" name="Freeform 670"/>
          <p:cNvSpPr>
            <a:spLocks/>
          </p:cNvSpPr>
          <p:nvPr/>
        </p:nvSpPr>
        <p:spPr bwMode="auto">
          <a:xfrm>
            <a:off x="3922713" y="2767013"/>
            <a:ext cx="131763" cy="179388"/>
          </a:xfrm>
          <a:custGeom>
            <a:avLst/>
            <a:gdLst>
              <a:gd name="T0" fmla="*/ 2147483647 w 18"/>
              <a:gd name="T1" fmla="*/ 2147483647 h 23"/>
              <a:gd name="T2" fmla="*/ 2147483647 w 18"/>
              <a:gd name="T3" fmla="*/ 2147483647 h 23"/>
              <a:gd name="T4" fmla="*/ 2147483647 w 18"/>
              <a:gd name="T5" fmla="*/ 2147483647 h 23"/>
              <a:gd name="T6" fmla="*/ 2147483647 w 18"/>
              <a:gd name="T7" fmla="*/ 2147483647 h 23"/>
              <a:gd name="T8" fmla="*/ 2147483647 w 18"/>
              <a:gd name="T9" fmla="*/ 2147483647 h 23"/>
              <a:gd name="T10" fmla="*/ 0 w 18"/>
              <a:gd name="T11" fmla="*/ 2147483647 h 23"/>
              <a:gd name="T12" fmla="*/ 2147483647 w 18"/>
              <a:gd name="T13" fmla="*/ 2147483647 h 23"/>
              <a:gd name="T14" fmla="*/ 2147483647 w 18"/>
              <a:gd name="T15" fmla="*/ 2147483647 h 23"/>
              <a:gd name="T16" fmla="*/ 2147483647 w 18"/>
              <a:gd name="T17" fmla="*/ 2147483647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23"/>
              <a:gd name="T29" fmla="*/ 18 w 18"/>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23">
                <a:moveTo>
                  <a:pt x="17" y="19"/>
                </a:moveTo>
                <a:cubicBezTo>
                  <a:pt x="18" y="18"/>
                  <a:pt x="18" y="17"/>
                  <a:pt x="18" y="17"/>
                </a:cubicBezTo>
                <a:lnTo>
                  <a:pt x="8" y="1"/>
                </a:lnTo>
                <a:cubicBezTo>
                  <a:pt x="8" y="1"/>
                  <a:pt x="7" y="0"/>
                  <a:pt x="6" y="1"/>
                </a:cubicBezTo>
                <a:lnTo>
                  <a:pt x="1" y="4"/>
                </a:lnTo>
                <a:cubicBezTo>
                  <a:pt x="0" y="5"/>
                  <a:pt x="0" y="6"/>
                  <a:pt x="0" y="7"/>
                </a:cubicBezTo>
                <a:lnTo>
                  <a:pt x="9" y="22"/>
                </a:lnTo>
                <a:cubicBezTo>
                  <a:pt x="10" y="23"/>
                  <a:pt x="11" y="23"/>
                  <a:pt x="12" y="22"/>
                </a:cubicBezTo>
                <a:lnTo>
                  <a:pt x="17" y="19"/>
                </a:lnTo>
                <a:close/>
              </a:path>
            </a:pathLst>
          </a:custGeom>
          <a:solidFill>
            <a:srgbClr val="C0C0C0"/>
          </a:solidFill>
          <a:ln w="6350" cap="rnd">
            <a:solidFill>
              <a:srgbClr val="000000"/>
            </a:solidFill>
            <a:round/>
            <a:headEnd/>
            <a:tailEnd/>
          </a:ln>
        </p:spPr>
        <p:txBody>
          <a:bodyPr/>
          <a:lstStyle/>
          <a:p>
            <a:endParaRPr lang="it-IT"/>
          </a:p>
        </p:txBody>
      </p:sp>
      <p:sp>
        <p:nvSpPr>
          <p:cNvPr id="21951" name="Freeform 671"/>
          <p:cNvSpPr>
            <a:spLocks/>
          </p:cNvSpPr>
          <p:nvPr/>
        </p:nvSpPr>
        <p:spPr bwMode="auto">
          <a:xfrm>
            <a:off x="3944938" y="2844800"/>
            <a:ext cx="123825" cy="93663"/>
          </a:xfrm>
          <a:custGeom>
            <a:avLst/>
            <a:gdLst>
              <a:gd name="T0" fmla="*/ 2147483647 w 17"/>
              <a:gd name="T1" fmla="*/ 2147483647 h 12"/>
              <a:gd name="T2" fmla="*/ 2147483647 w 17"/>
              <a:gd name="T3" fmla="*/ 2147483647 h 12"/>
              <a:gd name="T4" fmla="*/ 2147483647 w 17"/>
              <a:gd name="T5" fmla="*/ 0 h 12"/>
              <a:gd name="T6" fmla="*/ 2147483647 w 17"/>
              <a:gd name="T7" fmla="*/ 0 h 12"/>
              <a:gd name="T8" fmla="*/ 0 w 17"/>
              <a:gd name="T9" fmla="*/ 2147483647 h 12"/>
              <a:gd name="T10" fmla="*/ 0 w 17"/>
              <a:gd name="T11" fmla="*/ 2147483647 h 12"/>
              <a:gd name="T12" fmla="*/ 2147483647 w 17"/>
              <a:gd name="T13" fmla="*/ 2147483647 h 12"/>
              <a:gd name="T14" fmla="*/ 2147483647 w 17"/>
              <a:gd name="T15" fmla="*/ 2147483647 h 12"/>
              <a:gd name="T16" fmla="*/ 2147483647 w 17"/>
              <a:gd name="T17" fmla="*/ 2147483647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2"/>
              <a:gd name="T29" fmla="*/ 17 w 17"/>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2">
                <a:moveTo>
                  <a:pt x="17" y="3"/>
                </a:moveTo>
                <a:cubicBezTo>
                  <a:pt x="17" y="3"/>
                  <a:pt x="17" y="2"/>
                  <a:pt x="17" y="2"/>
                </a:cubicBezTo>
                <a:lnTo>
                  <a:pt x="16" y="0"/>
                </a:lnTo>
                <a:cubicBezTo>
                  <a:pt x="16" y="0"/>
                  <a:pt x="16" y="0"/>
                  <a:pt x="15" y="0"/>
                </a:cubicBezTo>
                <a:lnTo>
                  <a:pt x="0" y="9"/>
                </a:lnTo>
                <a:cubicBezTo>
                  <a:pt x="0" y="9"/>
                  <a:pt x="0" y="10"/>
                  <a:pt x="0" y="10"/>
                </a:cubicBezTo>
                <a:lnTo>
                  <a:pt x="1" y="12"/>
                </a:lnTo>
                <a:cubicBezTo>
                  <a:pt x="1" y="12"/>
                  <a:pt x="2" y="12"/>
                  <a:pt x="2" y="12"/>
                </a:cubicBezTo>
                <a:lnTo>
                  <a:pt x="17" y="3"/>
                </a:lnTo>
                <a:close/>
              </a:path>
            </a:pathLst>
          </a:custGeom>
          <a:solidFill>
            <a:srgbClr val="DDDDDD"/>
          </a:solidFill>
          <a:ln w="6350" cap="rnd">
            <a:solidFill>
              <a:srgbClr val="000000"/>
            </a:solidFill>
            <a:round/>
            <a:headEnd/>
            <a:tailEnd/>
          </a:ln>
        </p:spPr>
        <p:txBody>
          <a:bodyPr/>
          <a:lstStyle/>
          <a:p>
            <a:endParaRPr lang="it-IT"/>
          </a:p>
        </p:txBody>
      </p:sp>
      <p:sp>
        <p:nvSpPr>
          <p:cNvPr id="21952" name="Freeform 672"/>
          <p:cNvSpPr>
            <a:spLocks/>
          </p:cNvSpPr>
          <p:nvPr/>
        </p:nvSpPr>
        <p:spPr bwMode="auto">
          <a:xfrm>
            <a:off x="3887788" y="2697163"/>
            <a:ext cx="93663" cy="117475"/>
          </a:xfrm>
          <a:custGeom>
            <a:avLst/>
            <a:gdLst>
              <a:gd name="T0" fmla="*/ 59 w 59"/>
              <a:gd name="T1" fmla="*/ 49 h 74"/>
              <a:gd name="T2" fmla="*/ 18 w 59"/>
              <a:gd name="T3" fmla="*/ 0 h 74"/>
              <a:gd name="T4" fmla="*/ 0 w 59"/>
              <a:gd name="T5" fmla="*/ 15 h 74"/>
              <a:gd name="T6" fmla="*/ 22 w 59"/>
              <a:gd name="T7" fmla="*/ 74 h 74"/>
              <a:gd name="T8" fmla="*/ 59 w 59"/>
              <a:gd name="T9" fmla="*/ 49 h 74"/>
              <a:gd name="T10" fmla="*/ 0 60000 65536"/>
              <a:gd name="T11" fmla="*/ 0 60000 65536"/>
              <a:gd name="T12" fmla="*/ 0 60000 65536"/>
              <a:gd name="T13" fmla="*/ 0 60000 65536"/>
              <a:gd name="T14" fmla="*/ 0 60000 65536"/>
              <a:gd name="T15" fmla="*/ 0 w 59"/>
              <a:gd name="T16" fmla="*/ 0 h 74"/>
              <a:gd name="T17" fmla="*/ 59 w 59"/>
              <a:gd name="T18" fmla="*/ 74 h 74"/>
            </a:gdLst>
            <a:ahLst/>
            <a:cxnLst>
              <a:cxn ang="T10">
                <a:pos x="T0" y="T1"/>
              </a:cxn>
              <a:cxn ang="T11">
                <a:pos x="T2" y="T3"/>
              </a:cxn>
              <a:cxn ang="T12">
                <a:pos x="T4" y="T5"/>
              </a:cxn>
              <a:cxn ang="T13">
                <a:pos x="T6" y="T7"/>
              </a:cxn>
              <a:cxn ang="T14">
                <a:pos x="T8" y="T9"/>
              </a:cxn>
            </a:cxnLst>
            <a:rect l="T15" t="T16" r="T17" b="T18"/>
            <a:pathLst>
              <a:path w="59" h="74">
                <a:moveTo>
                  <a:pt x="59" y="49"/>
                </a:moveTo>
                <a:lnTo>
                  <a:pt x="18" y="0"/>
                </a:lnTo>
                <a:lnTo>
                  <a:pt x="0" y="15"/>
                </a:lnTo>
                <a:lnTo>
                  <a:pt x="22" y="74"/>
                </a:lnTo>
                <a:lnTo>
                  <a:pt x="59" y="49"/>
                </a:lnTo>
                <a:close/>
              </a:path>
            </a:pathLst>
          </a:custGeom>
          <a:solidFill>
            <a:srgbClr val="B2B2B2"/>
          </a:solidFill>
          <a:ln w="6350" cap="rnd">
            <a:solidFill>
              <a:srgbClr val="000000"/>
            </a:solidFill>
            <a:round/>
            <a:headEnd/>
            <a:tailEnd/>
          </a:ln>
        </p:spPr>
        <p:txBody>
          <a:bodyPr/>
          <a:lstStyle/>
          <a:p>
            <a:endParaRPr lang="it-IT"/>
          </a:p>
        </p:txBody>
      </p:sp>
      <p:sp>
        <p:nvSpPr>
          <p:cNvPr id="21953" name="Freeform 673"/>
          <p:cNvSpPr>
            <a:spLocks/>
          </p:cNvSpPr>
          <p:nvPr/>
        </p:nvSpPr>
        <p:spPr bwMode="auto">
          <a:xfrm>
            <a:off x="4010025" y="2914650"/>
            <a:ext cx="58738" cy="53975"/>
          </a:xfrm>
          <a:custGeom>
            <a:avLst/>
            <a:gdLst>
              <a:gd name="T0" fmla="*/ 37 w 37"/>
              <a:gd name="T1" fmla="*/ 20 h 34"/>
              <a:gd name="T2" fmla="*/ 23 w 37"/>
              <a:gd name="T3" fmla="*/ 0 h 34"/>
              <a:gd name="T4" fmla="*/ 0 w 37"/>
              <a:gd name="T5" fmla="*/ 15 h 34"/>
              <a:gd name="T6" fmla="*/ 10 w 37"/>
              <a:gd name="T7" fmla="*/ 34 h 34"/>
              <a:gd name="T8" fmla="*/ 37 w 37"/>
              <a:gd name="T9" fmla="*/ 20 h 34"/>
              <a:gd name="T10" fmla="*/ 0 60000 65536"/>
              <a:gd name="T11" fmla="*/ 0 60000 65536"/>
              <a:gd name="T12" fmla="*/ 0 60000 65536"/>
              <a:gd name="T13" fmla="*/ 0 60000 65536"/>
              <a:gd name="T14" fmla="*/ 0 60000 65536"/>
              <a:gd name="T15" fmla="*/ 0 w 37"/>
              <a:gd name="T16" fmla="*/ 0 h 34"/>
              <a:gd name="T17" fmla="*/ 37 w 37"/>
              <a:gd name="T18" fmla="*/ 34 h 34"/>
            </a:gdLst>
            <a:ahLst/>
            <a:cxnLst>
              <a:cxn ang="T10">
                <a:pos x="T0" y="T1"/>
              </a:cxn>
              <a:cxn ang="T11">
                <a:pos x="T2" y="T3"/>
              </a:cxn>
              <a:cxn ang="T12">
                <a:pos x="T4" y="T5"/>
              </a:cxn>
              <a:cxn ang="T13">
                <a:pos x="T6" y="T7"/>
              </a:cxn>
              <a:cxn ang="T14">
                <a:pos x="T8" y="T9"/>
              </a:cxn>
            </a:cxnLst>
            <a:rect l="T15" t="T16" r="T17" b="T18"/>
            <a:pathLst>
              <a:path w="37" h="34">
                <a:moveTo>
                  <a:pt x="37" y="20"/>
                </a:moveTo>
                <a:lnTo>
                  <a:pt x="23" y="0"/>
                </a:lnTo>
                <a:lnTo>
                  <a:pt x="0" y="15"/>
                </a:lnTo>
                <a:lnTo>
                  <a:pt x="10" y="34"/>
                </a:lnTo>
                <a:lnTo>
                  <a:pt x="37" y="20"/>
                </a:lnTo>
                <a:close/>
              </a:path>
            </a:pathLst>
          </a:custGeom>
          <a:solidFill>
            <a:srgbClr val="808080"/>
          </a:solidFill>
          <a:ln w="6350" cap="rnd">
            <a:solidFill>
              <a:srgbClr val="000000"/>
            </a:solidFill>
            <a:round/>
            <a:headEnd/>
            <a:tailEnd/>
          </a:ln>
        </p:spPr>
        <p:txBody>
          <a:bodyPr/>
          <a:lstStyle/>
          <a:p>
            <a:endParaRPr lang="it-IT"/>
          </a:p>
        </p:txBody>
      </p:sp>
      <p:sp>
        <p:nvSpPr>
          <p:cNvPr id="21954" name="Freeform 674"/>
          <p:cNvSpPr>
            <a:spLocks/>
          </p:cNvSpPr>
          <p:nvPr/>
        </p:nvSpPr>
        <p:spPr bwMode="auto">
          <a:xfrm>
            <a:off x="3995738" y="2914650"/>
            <a:ext cx="131763" cy="139700"/>
          </a:xfrm>
          <a:custGeom>
            <a:avLst/>
            <a:gdLst>
              <a:gd name="T0" fmla="*/ 2147483647 w 18"/>
              <a:gd name="T1" fmla="*/ 2147483647 h 18"/>
              <a:gd name="T2" fmla="*/ 2147483647 w 18"/>
              <a:gd name="T3" fmla="*/ 2147483647 h 18"/>
              <a:gd name="T4" fmla="*/ 2147483647 w 18"/>
              <a:gd name="T5" fmla="*/ 2147483647 h 18"/>
              <a:gd name="T6" fmla="*/ 2147483647 w 18"/>
              <a:gd name="T7" fmla="*/ 2147483647 h 18"/>
              <a:gd name="T8" fmla="*/ 0 w 18"/>
              <a:gd name="T9" fmla="*/ 2147483647 h 18"/>
              <a:gd name="T10" fmla="*/ 0 w 18"/>
              <a:gd name="T11" fmla="*/ 2147483647 h 18"/>
              <a:gd name="T12" fmla="*/ 2147483647 w 18"/>
              <a:gd name="T13" fmla="*/ 2147483647 h 18"/>
              <a:gd name="T14" fmla="*/ 2147483647 w 18"/>
              <a:gd name="T15" fmla="*/ 2147483647 h 18"/>
              <a:gd name="T16" fmla="*/ 2147483647 w 18"/>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8"/>
              <a:gd name="T29" fmla="*/ 18 w 18"/>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8">
                <a:moveTo>
                  <a:pt x="17" y="11"/>
                </a:moveTo>
                <a:cubicBezTo>
                  <a:pt x="18" y="11"/>
                  <a:pt x="18" y="10"/>
                  <a:pt x="17" y="10"/>
                </a:cubicBezTo>
                <a:lnTo>
                  <a:pt x="12" y="1"/>
                </a:lnTo>
                <a:cubicBezTo>
                  <a:pt x="12" y="0"/>
                  <a:pt x="11" y="0"/>
                  <a:pt x="10" y="1"/>
                </a:cubicBezTo>
                <a:lnTo>
                  <a:pt x="0" y="7"/>
                </a:lnTo>
                <a:cubicBezTo>
                  <a:pt x="0" y="7"/>
                  <a:pt x="0" y="8"/>
                  <a:pt x="0" y="8"/>
                </a:cubicBezTo>
                <a:lnTo>
                  <a:pt x="6" y="17"/>
                </a:lnTo>
                <a:cubicBezTo>
                  <a:pt x="6" y="18"/>
                  <a:pt x="7" y="18"/>
                  <a:pt x="7" y="17"/>
                </a:cubicBezTo>
                <a:lnTo>
                  <a:pt x="17" y="11"/>
                </a:lnTo>
                <a:close/>
              </a:path>
            </a:pathLst>
          </a:custGeom>
          <a:solidFill>
            <a:srgbClr val="C0C0C0"/>
          </a:solidFill>
          <a:ln w="6350" cap="rnd">
            <a:solidFill>
              <a:srgbClr val="000000"/>
            </a:solidFill>
            <a:round/>
            <a:headEnd/>
            <a:tailEnd/>
          </a:ln>
        </p:spPr>
        <p:txBody>
          <a:bodyPr/>
          <a:lstStyle/>
          <a:p>
            <a:endParaRPr lang="it-IT"/>
          </a:p>
        </p:txBody>
      </p:sp>
      <p:sp>
        <p:nvSpPr>
          <p:cNvPr id="21955" name="Freeform 675"/>
          <p:cNvSpPr>
            <a:spLocks/>
          </p:cNvSpPr>
          <p:nvPr/>
        </p:nvSpPr>
        <p:spPr bwMode="auto">
          <a:xfrm>
            <a:off x="4017963" y="2930525"/>
            <a:ext cx="87313" cy="107950"/>
          </a:xfrm>
          <a:custGeom>
            <a:avLst/>
            <a:gdLst>
              <a:gd name="T0" fmla="*/ 55 w 55"/>
              <a:gd name="T1" fmla="*/ 53 h 68"/>
              <a:gd name="T2" fmla="*/ 23 w 55"/>
              <a:gd name="T3" fmla="*/ 0 h 68"/>
              <a:gd name="T4" fmla="*/ 0 w 55"/>
              <a:gd name="T5" fmla="*/ 14 h 68"/>
              <a:gd name="T6" fmla="*/ 27 w 55"/>
              <a:gd name="T7" fmla="*/ 68 h 68"/>
              <a:gd name="T8" fmla="*/ 55 w 55"/>
              <a:gd name="T9" fmla="*/ 53 h 68"/>
              <a:gd name="T10" fmla="*/ 0 60000 65536"/>
              <a:gd name="T11" fmla="*/ 0 60000 65536"/>
              <a:gd name="T12" fmla="*/ 0 60000 65536"/>
              <a:gd name="T13" fmla="*/ 0 60000 65536"/>
              <a:gd name="T14" fmla="*/ 0 60000 65536"/>
              <a:gd name="T15" fmla="*/ 0 w 55"/>
              <a:gd name="T16" fmla="*/ 0 h 68"/>
              <a:gd name="T17" fmla="*/ 55 w 55"/>
              <a:gd name="T18" fmla="*/ 68 h 68"/>
            </a:gdLst>
            <a:ahLst/>
            <a:cxnLst>
              <a:cxn ang="T10">
                <a:pos x="T0" y="T1"/>
              </a:cxn>
              <a:cxn ang="T11">
                <a:pos x="T2" y="T3"/>
              </a:cxn>
              <a:cxn ang="T12">
                <a:pos x="T4" y="T5"/>
              </a:cxn>
              <a:cxn ang="T13">
                <a:pos x="T6" y="T7"/>
              </a:cxn>
              <a:cxn ang="T14">
                <a:pos x="T8" y="T9"/>
              </a:cxn>
            </a:cxnLst>
            <a:rect l="T15" t="T16" r="T17" b="T18"/>
            <a:pathLst>
              <a:path w="55" h="68">
                <a:moveTo>
                  <a:pt x="55" y="53"/>
                </a:moveTo>
                <a:lnTo>
                  <a:pt x="23" y="0"/>
                </a:lnTo>
                <a:lnTo>
                  <a:pt x="0" y="14"/>
                </a:lnTo>
                <a:lnTo>
                  <a:pt x="27" y="68"/>
                </a:lnTo>
                <a:lnTo>
                  <a:pt x="55" y="53"/>
                </a:lnTo>
                <a:close/>
              </a:path>
            </a:pathLst>
          </a:custGeom>
          <a:solidFill>
            <a:srgbClr val="DDDDDD"/>
          </a:solidFill>
          <a:ln w="6350" cap="rnd">
            <a:solidFill>
              <a:srgbClr val="000000"/>
            </a:solidFill>
            <a:round/>
            <a:headEnd/>
            <a:tailEnd/>
          </a:ln>
        </p:spPr>
        <p:txBody>
          <a:bodyPr/>
          <a:lstStyle/>
          <a:p>
            <a:endParaRPr lang="it-IT"/>
          </a:p>
        </p:txBody>
      </p:sp>
      <p:sp>
        <p:nvSpPr>
          <p:cNvPr id="21956" name="Freeform 676"/>
          <p:cNvSpPr>
            <a:spLocks/>
          </p:cNvSpPr>
          <p:nvPr/>
        </p:nvSpPr>
        <p:spPr bwMode="auto">
          <a:xfrm>
            <a:off x="3922713" y="2767013"/>
            <a:ext cx="131763" cy="179388"/>
          </a:xfrm>
          <a:custGeom>
            <a:avLst/>
            <a:gdLst>
              <a:gd name="T0" fmla="*/ 2147483647 w 18"/>
              <a:gd name="T1" fmla="*/ 2147483647 h 23"/>
              <a:gd name="T2" fmla="*/ 2147483647 w 18"/>
              <a:gd name="T3" fmla="*/ 2147483647 h 23"/>
              <a:gd name="T4" fmla="*/ 2147483647 w 18"/>
              <a:gd name="T5" fmla="*/ 2147483647 h 23"/>
              <a:gd name="T6" fmla="*/ 2147483647 w 18"/>
              <a:gd name="T7" fmla="*/ 2147483647 h 23"/>
              <a:gd name="T8" fmla="*/ 2147483647 w 18"/>
              <a:gd name="T9" fmla="*/ 2147483647 h 23"/>
              <a:gd name="T10" fmla="*/ 0 w 18"/>
              <a:gd name="T11" fmla="*/ 2147483647 h 23"/>
              <a:gd name="T12" fmla="*/ 2147483647 w 18"/>
              <a:gd name="T13" fmla="*/ 2147483647 h 23"/>
              <a:gd name="T14" fmla="*/ 2147483647 w 18"/>
              <a:gd name="T15" fmla="*/ 2147483647 h 23"/>
              <a:gd name="T16" fmla="*/ 2147483647 w 18"/>
              <a:gd name="T17" fmla="*/ 2147483647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23"/>
              <a:gd name="T29" fmla="*/ 18 w 18"/>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23">
                <a:moveTo>
                  <a:pt x="17" y="19"/>
                </a:moveTo>
                <a:cubicBezTo>
                  <a:pt x="18" y="18"/>
                  <a:pt x="18" y="17"/>
                  <a:pt x="18" y="17"/>
                </a:cubicBezTo>
                <a:lnTo>
                  <a:pt x="8" y="1"/>
                </a:lnTo>
                <a:cubicBezTo>
                  <a:pt x="8" y="1"/>
                  <a:pt x="7" y="0"/>
                  <a:pt x="6" y="1"/>
                </a:cubicBezTo>
                <a:lnTo>
                  <a:pt x="1" y="4"/>
                </a:lnTo>
                <a:cubicBezTo>
                  <a:pt x="0" y="5"/>
                  <a:pt x="0" y="6"/>
                  <a:pt x="0" y="7"/>
                </a:cubicBezTo>
                <a:lnTo>
                  <a:pt x="9" y="22"/>
                </a:lnTo>
                <a:cubicBezTo>
                  <a:pt x="10" y="23"/>
                  <a:pt x="11" y="23"/>
                  <a:pt x="12" y="22"/>
                </a:cubicBezTo>
                <a:lnTo>
                  <a:pt x="17" y="19"/>
                </a:lnTo>
                <a:close/>
              </a:path>
            </a:pathLst>
          </a:custGeom>
          <a:solidFill>
            <a:srgbClr val="C0C0C0"/>
          </a:solidFill>
          <a:ln w="6350" cap="rnd">
            <a:solidFill>
              <a:srgbClr val="000000"/>
            </a:solidFill>
            <a:round/>
            <a:headEnd/>
            <a:tailEnd/>
          </a:ln>
        </p:spPr>
        <p:txBody>
          <a:bodyPr/>
          <a:lstStyle/>
          <a:p>
            <a:endParaRPr lang="it-IT"/>
          </a:p>
        </p:txBody>
      </p:sp>
      <p:sp>
        <p:nvSpPr>
          <p:cNvPr id="21957" name="Freeform 677"/>
          <p:cNvSpPr>
            <a:spLocks/>
          </p:cNvSpPr>
          <p:nvPr/>
        </p:nvSpPr>
        <p:spPr bwMode="auto">
          <a:xfrm>
            <a:off x="3944938" y="2844800"/>
            <a:ext cx="123825" cy="93663"/>
          </a:xfrm>
          <a:custGeom>
            <a:avLst/>
            <a:gdLst>
              <a:gd name="T0" fmla="*/ 2147483647 w 17"/>
              <a:gd name="T1" fmla="*/ 2147483647 h 12"/>
              <a:gd name="T2" fmla="*/ 2147483647 w 17"/>
              <a:gd name="T3" fmla="*/ 2147483647 h 12"/>
              <a:gd name="T4" fmla="*/ 2147483647 w 17"/>
              <a:gd name="T5" fmla="*/ 0 h 12"/>
              <a:gd name="T6" fmla="*/ 2147483647 w 17"/>
              <a:gd name="T7" fmla="*/ 0 h 12"/>
              <a:gd name="T8" fmla="*/ 0 w 17"/>
              <a:gd name="T9" fmla="*/ 2147483647 h 12"/>
              <a:gd name="T10" fmla="*/ 0 w 17"/>
              <a:gd name="T11" fmla="*/ 2147483647 h 12"/>
              <a:gd name="T12" fmla="*/ 2147483647 w 17"/>
              <a:gd name="T13" fmla="*/ 2147483647 h 12"/>
              <a:gd name="T14" fmla="*/ 2147483647 w 17"/>
              <a:gd name="T15" fmla="*/ 2147483647 h 12"/>
              <a:gd name="T16" fmla="*/ 2147483647 w 17"/>
              <a:gd name="T17" fmla="*/ 2147483647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2"/>
              <a:gd name="T29" fmla="*/ 17 w 17"/>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2">
                <a:moveTo>
                  <a:pt x="17" y="3"/>
                </a:moveTo>
                <a:cubicBezTo>
                  <a:pt x="17" y="3"/>
                  <a:pt x="17" y="2"/>
                  <a:pt x="17" y="2"/>
                </a:cubicBezTo>
                <a:lnTo>
                  <a:pt x="16" y="0"/>
                </a:lnTo>
                <a:cubicBezTo>
                  <a:pt x="16" y="0"/>
                  <a:pt x="16" y="0"/>
                  <a:pt x="15" y="0"/>
                </a:cubicBezTo>
                <a:lnTo>
                  <a:pt x="0" y="9"/>
                </a:lnTo>
                <a:cubicBezTo>
                  <a:pt x="0" y="9"/>
                  <a:pt x="0" y="10"/>
                  <a:pt x="0" y="10"/>
                </a:cubicBezTo>
                <a:lnTo>
                  <a:pt x="1" y="12"/>
                </a:lnTo>
                <a:cubicBezTo>
                  <a:pt x="1" y="12"/>
                  <a:pt x="2" y="12"/>
                  <a:pt x="2" y="12"/>
                </a:cubicBezTo>
                <a:lnTo>
                  <a:pt x="17" y="3"/>
                </a:lnTo>
                <a:close/>
              </a:path>
            </a:pathLst>
          </a:custGeom>
          <a:solidFill>
            <a:srgbClr val="DDDDDD"/>
          </a:solidFill>
          <a:ln w="6350" cap="rnd">
            <a:solidFill>
              <a:srgbClr val="000000"/>
            </a:solidFill>
            <a:round/>
            <a:headEnd/>
            <a:tailEnd/>
          </a:ln>
        </p:spPr>
        <p:txBody>
          <a:bodyPr/>
          <a:lstStyle/>
          <a:p>
            <a:endParaRPr lang="it-IT"/>
          </a:p>
        </p:txBody>
      </p:sp>
      <p:sp>
        <p:nvSpPr>
          <p:cNvPr id="21958" name="Freeform 678"/>
          <p:cNvSpPr>
            <a:spLocks/>
          </p:cNvSpPr>
          <p:nvPr/>
        </p:nvSpPr>
        <p:spPr bwMode="auto">
          <a:xfrm>
            <a:off x="3887788" y="2697163"/>
            <a:ext cx="93663" cy="117475"/>
          </a:xfrm>
          <a:custGeom>
            <a:avLst/>
            <a:gdLst>
              <a:gd name="T0" fmla="*/ 59 w 59"/>
              <a:gd name="T1" fmla="*/ 49 h 74"/>
              <a:gd name="T2" fmla="*/ 18 w 59"/>
              <a:gd name="T3" fmla="*/ 0 h 74"/>
              <a:gd name="T4" fmla="*/ 0 w 59"/>
              <a:gd name="T5" fmla="*/ 15 h 74"/>
              <a:gd name="T6" fmla="*/ 22 w 59"/>
              <a:gd name="T7" fmla="*/ 74 h 74"/>
              <a:gd name="T8" fmla="*/ 59 w 59"/>
              <a:gd name="T9" fmla="*/ 49 h 74"/>
              <a:gd name="T10" fmla="*/ 0 60000 65536"/>
              <a:gd name="T11" fmla="*/ 0 60000 65536"/>
              <a:gd name="T12" fmla="*/ 0 60000 65536"/>
              <a:gd name="T13" fmla="*/ 0 60000 65536"/>
              <a:gd name="T14" fmla="*/ 0 60000 65536"/>
              <a:gd name="T15" fmla="*/ 0 w 59"/>
              <a:gd name="T16" fmla="*/ 0 h 74"/>
              <a:gd name="T17" fmla="*/ 59 w 59"/>
              <a:gd name="T18" fmla="*/ 74 h 74"/>
            </a:gdLst>
            <a:ahLst/>
            <a:cxnLst>
              <a:cxn ang="T10">
                <a:pos x="T0" y="T1"/>
              </a:cxn>
              <a:cxn ang="T11">
                <a:pos x="T2" y="T3"/>
              </a:cxn>
              <a:cxn ang="T12">
                <a:pos x="T4" y="T5"/>
              </a:cxn>
              <a:cxn ang="T13">
                <a:pos x="T6" y="T7"/>
              </a:cxn>
              <a:cxn ang="T14">
                <a:pos x="T8" y="T9"/>
              </a:cxn>
            </a:cxnLst>
            <a:rect l="T15" t="T16" r="T17" b="T18"/>
            <a:pathLst>
              <a:path w="59" h="74">
                <a:moveTo>
                  <a:pt x="59" y="49"/>
                </a:moveTo>
                <a:lnTo>
                  <a:pt x="18" y="0"/>
                </a:lnTo>
                <a:lnTo>
                  <a:pt x="0" y="15"/>
                </a:lnTo>
                <a:lnTo>
                  <a:pt x="22" y="74"/>
                </a:lnTo>
                <a:lnTo>
                  <a:pt x="59" y="49"/>
                </a:lnTo>
                <a:close/>
              </a:path>
            </a:pathLst>
          </a:custGeom>
          <a:solidFill>
            <a:srgbClr val="B2B2B2"/>
          </a:solidFill>
          <a:ln w="6350" cap="rnd">
            <a:solidFill>
              <a:srgbClr val="000000"/>
            </a:solidFill>
            <a:round/>
            <a:headEnd/>
            <a:tailEnd/>
          </a:ln>
        </p:spPr>
        <p:txBody>
          <a:bodyPr/>
          <a:lstStyle/>
          <a:p>
            <a:endParaRPr lang="it-IT"/>
          </a:p>
        </p:txBody>
      </p:sp>
      <p:sp>
        <p:nvSpPr>
          <p:cNvPr id="21959" name="Freeform 679"/>
          <p:cNvSpPr>
            <a:spLocks/>
          </p:cNvSpPr>
          <p:nvPr/>
        </p:nvSpPr>
        <p:spPr bwMode="auto">
          <a:xfrm>
            <a:off x="4418013" y="2914650"/>
            <a:ext cx="57150" cy="53975"/>
          </a:xfrm>
          <a:custGeom>
            <a:avLst/>
            <a:gdLst>
              <a:gd name="T0" fmla="*/ 36 w 36"/>
              <a:gd name="T1" fmla="*/ 20 h 34"/>
              <a:gd name="T2" fmla="*/ 23 w 36"/>
              <a:gd name="T3" fmla="*/ 0 h 34"/>
              <a:gd name="T4" fmla="*/ 0 w 36"/>
              <a:gd name="T5" fmla="*/ 15 h 34"/>
              <a:gd name="T6" fmla="*/ 9 w 36"/>
              <a:gd name="T7" fmla="*/ 34 h 34"/>
              <a:gd name="T8" fmla="*/ 36 w 36"/>
              <a:gd name="T9" fmla="*/ 20 h 34"/>
              <a:gd name="T10" fmla="*/ 0 60000 65536"/>
              <a:gd name="T11" fmla="*/ 0 60000 65536"/>
              <a:gd name="T12" fmla="*/ 0 60000 65536"/>
              <a:gd name="T13" fmla="*/ 0 60000 65536"/>
              <a:gd name="T14" fmla="*/ 0 60000 65536"/>
              <a:gd name="T15" fmla="*/ 0 w 36"/>
              <a:gd name="T16" fmla="*/ 0 h 34"/>
              <a:gd name="T17" fmla="*/ 36 w 36"/>
              <a:gd name="T18" fmla="*/ 34 h 34"/>
            </a:gdLst>
            <a:ahLst/>
            <a:cxnLst>
              <a:cxn ang="T10">
                <a:pos x="T0" y="T1"/>
              </a:cxn>
              <a:cxn ang="T11">
                <a:pos x="T2" y="T3"/>
              </a:cxn>
              <a:cxn ang="T12">
                <a:pos x="T4" y="T5"/>
              </a:cxn>
              <a:cxn ang="T13">
                <a:pos x="T6" y="T7"/>
              </a:cxn>
              <a:cxn ang="T14">
                <a:pos x="T8" y="T9"/>
              </a:cxn>
            </a:cxnLst>
            <a:rect l="T15" t="T16" r="T17" b="T18"/>
            <a:pathLst>
              <a:path w="36" h="34">
                <a:moveTo>
                  <a:pt x="36" y="20"/>
                </a:moveTo>
                <a:lnTo>
                  <a:pt x="23" y="0"/>
                </a:lnTo>
                <a:lnTo>
                  <a:pt x="0" y="15"/>
                </a:lnTo>
                <a:lnTo>
                  <a:pt x="9" y="34"/>
                </a:lnTo>
                <a:lnTo>
                  <a:pt x="36" y="20"/>
                </a:lnTo>
                <a:close/>
              </a:path>
            </a:pathLst>
          </a:custGeom>
          <a:solidFill>
            <a:srgbClr val="808080"/>
          </a:solidFill>
          <a:ln w="6350" cap="rnd">
            <a:solidFill>
              <a:srgbClr val="000000"/>
            </a:solidFill>
            <a:round/>
            <a:headEnd/>
            <a:tailEnd/>
          </a:ln>
        </p:spPr>
        <p:txBody>
          <a:bodyPr/>
          <a:lstStyle/>
          <a:p>
            <a:endParaRPr lang="it-IT"/>
          </a:p>
        </p:txBody>
      </p:sp>
      <p:sp>
        <p:nvSpPr>
          <p:cNvPr id="21960" name="Freeform 680"/>
          <p:cNvSpPr>
            <a:spLocks/>
          </p:cNvSpPr>
          <p:nvPr/>
        </p:nvSpPr>
        <p:spPr bwMode="auto">
          <a:xfrm>
            <a:off x="4403725" y="2914650"/>
            <a:ext cx="130175" cy="139700"/>
          </a:xfrm>
          <a:custGeom>
            <a:avLst/>
            <a:gdLst>
              <a:gd name="T0" fmla="*/ 2147483647 w 18"/>
              <a:gd name="T1" fmla="*/ 2147483647 h 18"/>
              <a:gd name="T2" fmla="*/ 2147483647 w 18"/>
              <a:gd name="T3" fmla="*/ 2147483647 h 18"/>
              <a:gd name="T4" fmla="*/ 2147483647 w 18"/>
              <a:gd name="T5" fmla="*/ 2147483647 h 18"/>
              <a:gd name="T6" fmla="*/ 2147483647 w 18"/>
              <a:gd name="T7" fmla="*/ 2147483647 h 18"/>
              <a:gd name="T8" fmla="*/ 0 w 18"/>
              <a:gd name="T9" fmla="*/ 2147483647 h 18"/>
              <a:gd name="T10" fmla="*/ 0 w 18"/>
              <a:gd name="T11" fmla="*/ 2147483647 h 18"/>
              <a:gd name="T12" fmla="*/ 2147483647 w 18"/>
              <a:gd name="T13" fmla="*/ 2147483647 h 18"/>
              <a:gd name="T14" fmla="*/ 2147483647 w 18"/>
              <a:gd name="T15" fmla="*/ 2147483647 h 18"/>
              <a:gd name="T16" fmla="*/ 2147483647 w 18"/>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8"/>
              <a:gd name="T29" fmla="*/ 18 w 18"/>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8">
                <a:moveTo>
                  <a:pt x="17" y="11"/>
                </a:moveTo>
                <a:cubicBezTo>
                  <a:pt x="18" y="11"/>
                  <a:pt x="18" y="10"/>
                  <a:pt x="17" y="10"/>
                </a:cubicBezTo>
                <a:lnTo>
                  <a:pt x="12" y="1"/>
                </a:lnTo>
                <a:cubicBezTo>
                  <a:pt x="12" y="0"/>
                  <a:pt x="11" y="0"/>
                  <a:pt x="10" y="1"/>
                </a:cubicBezTo>
                <a:lnTo>
                  <a:pt x="0" y="7"/>
                </a:lnTo>
                <a:cubicBezTo>
                  <a:pt x="0" y="7"/>
                  <a:pt x="0" y="8"/>
                  <a:pt x="0" y="8"/>
                </a:cubicBezTo>
                <a:lnTo>
                  <a:pt x="6" y="17"/>
                </a:lnTo>
                <a:cubicBezTo>
                  <a:pt x="6" y="18"/>
                  <a:pt x="7" y="18"/>
                  <a:pt x="7" y="17"/>
                </a:cubicBezTo>
                <a:lnTo>
                  <a:pt x="17" y="11"/>
                </a:lnTo>
                <a:close/>
              </a:path>
            </a:pathLst>
          </a:custGeom>
          <a:solidFill>
            <a:srgbClr val="C0C0C0"/>
          </a:solidFill>
          <a:ln w="6350" cap="rnd">
            <a:solidFill>
              <a:srgbClr val="000000"/>
            </a:solidFill>
            <a:round/>
            <a:headEnd/>
            <a:tailEnd/>
          </a:ln>
        </p:spPr>
        <p:txBody>
          <a:bodyPr/>
          <a:lstStyle/>
          <a:p>
            <a:endParaRPr lang="it-IT"/>
          </a:p>
        </p:txBody>
      </p:sp>
      <p:sp>
        <p:nvSpPr>
          <p:cNvPr id="21961" name="Freeform 681"/>
          <p:cNvSpPr>
            <a:spLocks/>
          </p:cNvSpPr>
          <p:nvPr/>
        </p:nvSpPr>
        <p:spPr bwMode="auto">
          <a:xfrm>
            <a:off x="4424363" y="2930525"/>
            <a:ext cx="87313" cy="107950"/>
          </a:xfrm>
          <a:custGeom>
            <a:avLst/>
            <a:gdLst>
              <a:gd name="T0" fmla="*/ 55 w 55"/>
              <a:gd name="T1" fmla="*/ 53 h 68"/>
              <a:gd name="T2" fmla="*/ 23 w 55"/>
              <a:gd name="T3" fmla="*/ 0 h 68"/>
              <a:gd name="T4" fmla="*/ 0 w 55"/>
              <a:gd name="T5" fmla="*/ 14 h 68"/>
              <a:gd name="T6" fmla="*/ 28 w 55"/>
              <a:gd name="T7" fmla="*/ 68 h 68"/>
              <a:gd name="T8" fmla="*/ 55 w 55"/>
              <a:gd name="T9" fmla="*/ 53 h 68"/>
              <a:gd name="T10" fmla="*/ 0 60000 65536"/>
              <a:gd name="T11" fmla="*/ 0 60000 65536"/>
              <a:gd name="T12" fmla="*/ 0 60000 65536"/>
              <a:gd name="T13" fmla="*/ 0 60000 65536"/>
              <a:gd name="T14" fmla="*/ 0 60000 65536"/>
              <a:gd name="T15" fmla="*/ 0 w 55"/>
              <a:gd name="T16" fmla="*/ 0 h 68"/>
              <a:gd name="T17" fmla="*/ 55 w 55"/>
              <a:gd name="T18" fmla="*/ 68 h 68"/>
            </a:gdLst>
            <a:ahLst/>
            <a:cxnLst>
              <a:cxn ang="T10">
                <a:pos x="T0" y="T1"/>
              </a:cxn>
              <a:cxn ang="T11">
                <a:pos x="T2" y="T3"/>
              </a:cxn>
              <a:cxn ang="T12">
                <a:pos x="T4" y="T5"/>
              </a:cxn>
              <a:cxn ang="T13">
                <a:pos x="T6" y="T7"/>
              </a:cxn>
              <a:cxn ang="T14">
                <a:pos x="T8" y="T9"/>
              </a:cxn>
            </a:cxnLst>
            <a:rect l="T15" t="T16" r="T17" b="T18"/>
            <a:pathLst>
              <a:path w="55" h="68">
                <a:moveTo>
                  <a:pt x="55" y="53"/>
                </a:moveTo>
                <a:lnTo>
                  <a:pt x="23" y="0"/>
                </a:lnTo>
                <a:lnTo>
                  <a:pt x="0" y="14"/>
                </a:lnTo>
                <a:lnTo>
                  <a:pt x="28" y="68"/>
                </a:lnTo>
                <a:lnTo>
                  <a:pt x="55" y="53"/>
                </a:lnTo>
                <a:close/>
              </a:path>
            </a:pathLst>
          </a:custGeom>
          <a:solidFill>
            <a:srgbClr val="DDDDDD"/>
          </a:solidFill>
          <a:ln w="6350" cap="rnd">
            <a:solidFill>
              <a:srgbClr val="000000"/>
            </a:solidFill>
            <a:round/>
            <a:headEnd/>
            <a:tailEnd/>
          </a:ln>
        </p:spPr>
        <p:txBody>
          <a:bodyPr/>
          <a:lstStyle/>
          <a:p>
            <a:endParaRPr lang="it-IT"/>
          </a:p>
        </p:txBody>
      </p:sp>
      <p:sp>
        <p:nvSpPr>
          <p:cNvPr id="21962" name="Freeform 682"/>
          <p:cNvSpPr>
            <a:spLocks/>
          </p:cNvSpPr>
          <p:nvPr/>
        </p:nvSpPr>
        <p:spPr bwMode="auto">
          <a:xfrm>
            <a:off x="4330700" y="2767013"/>
            <a:ext cx="130175" cy="179388"/>
          </a:xfrm>
          <a:custGeom>
            <a:avLst/>
            <a:gdLst>
              <a:gd name="T0" fmla="*/ 2147483647 w 18"/>
              <a:gd name="T1" fmla="*/ 2147483647 h 23"/>
              <a:gd name="T2" fmla="*/ 2147483647 w 18"/>
              <a:gd name="T3" fmla="*/ 2147483647 h 23"/>
              <a:gd name="T4" fmla="*/ 2147483647 w 18"/>
              <a:gd name="T5" fmla="*/ 2147483647 h 23"/>
              <a:gd name="T6" fmla="*/ 2147483647 w 18"/>
              <a:gd name="T7" fmla="*/ 2147483647 h 23"/>
              <a:gd name="T8" fmla="*/ 2147483647 w 18"/>
              <a:gd name="T9" fmla="*/ 2147483647 h 23"/>
              <a:gd name="T10" fmla="*/ 0 w 18"/>
              <a:gd name="T11" fmla="*/ 2147483647 h 23"/>
              <a:gd name="T12" fmla="*/ 2147483647 w 18"/>
              <a:gd name="T13" fmla="*/ 2147483647 h 23"/>
              <a:gd name="T14" fmla="*/ 2147483647 w 18"/>
              <a:gd name="T15" fmla="*/ 2147483647 h 23"/>
              <a:gd name="T16" fmla="*/ 2147483647 w 18"/>
              <a:gd name="T17" fmla="*/ 2147483647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23"/>
              <a:gd name="T29" fmla="*/ 18 w 18"/>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23">
                <a:moveTo>
                  <a:pt x="17" y="19"/>
                </a:moveTo>
                <a:cubicBezTo>
                  <a:pt x="18" y="18"/>
                  <a:pt x="18" y="17"/>
                  <a:pt x="18" y="17"/>
                </a:cubicBezTo>
                <a:lnTo>
                  <a:pt x="8" y="1"/>
                </a:lnTo>
                <a:cubicBezTo>
                  <a:pt x="8" y="1"/>
                  <a:pt x="7" y="0"/>
                  <a:pt x="6" y="1"/>
                </a:cubicBezTo>
                <a:lnTo>
                  <a:pt x="1" y="4"/>
                </a:lnTo>
                <a:cubicBezTo>
                  <a:pt x="0" y="5"/>
                  <a:pt x="0" y="6"/>
                  <a:pt x="0" y="7"/>
                </a:cubicBezTo>
                <a:lnTo>
                  <a:pt x="9" y="22"/>
                </a:lnTo>
                <a:cubicBezTo>
                  <a:pt x="10" y="23"/>
                  <a:pt x="11" y="23"/>
                  <a:pt x="12" y="22"/>
                </a:cubicBezTo>
                <a:lnTo>
                  <a:pt x="17" y="19"/>
                </a:lnTo>
                <a:close/>
              </a:path>
            </a:pathLst>
          </a:custGeom>
          <a:solidFill>
            <a:srgbClr val="C0C0C0"/>
          </a:solidFill>
          <a:ln w="6350" cap="rnd">
            <a:solidFill>
              <a:srgbClr val="000000"/>
            </a:solidFill>
            <a:round/>
            <a:headEnd/>
            <a:tailEnd/>
          </a:ln>
        </p:spPr>
        <p:txBody>
          <a:bodyPr/>
          <a:lstStyle/>
          <a:p>
            <a:endParaRPr lang="it-IT"/>
          </a:p>
        </p:txBody>
      </p:sp>
      <p:sp>
        <p:nvSpPr>
          <p:cNvPr id="21963" name="Freeform 683"/>
          <p:cNvSpPr>
            <a:spLocks/>
          </p:cNvSpPr>
          <p:nvPr/>
        </p:nvSpPr>
        <p:spPr bwMode="auto">
          <a:xfrm>
            <a:off x="4352925" y="2844800"/>
            <a:ext cx="122238" cy="93663"/>
          </a:xfrm>
          <a:custGeom>
            <a:avLst/>
            <a:gdLst>
              <a:gd name="T0" fmla="*/ 2147483647 w 17"/>
              <a:gd name="T1" fmla="*/ 2147483647 h 12"/>
              <a:gd name="T2" fmla="*/ 2147483647 w 17"/>
              <a:gd name="T3" fmla="*/ 2147483647 h 12"/>
              <a:gd name="T4" fmla="*/ 2147483647 w 17"/>
              <a:gd name="T5" fmla="*/ 0 h 12"/>
              <a:gd name="T6" fmla="*/ 2147483647 w 17"/>
              <a:gd name="T7" fmla="*/ 0 h 12"/>
              <a:gd name="T8" fmla="*/ 0 w 17"/>
              <a:gd name="T9" fmla="*/ 2147483647 h 12"/>
              <a:gd name="T10" fmla="*/ 0 w 17"/>
              <a:gd name="T11" fmla="*/ 2147483647 h 12"/>
              <a:gd name="T12" fmla="*/ 2147483647 w 17"/>
              <a:gd name="T13" fmla="*/ 2147483647 h 12"/>
              <a:gd name="T14" fmla="*/ 2147483647 w 17"/>
              <a:gd name="T15" fmla="*/ 2147483647 h 12"/>
              <a:gd name="T16" fmla="*/ 2147483647 w 17"/>
              <a:gd name="T17" fmla="*/ 2147483647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2"/>
              <a:gd name="T29" fmla="*/ 17 w 17"/>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2">
                <a:moveTo>
                  <a:pt x="17" y="3"/>
                </a:moveTo>
                <a:cubicBezTo>
                  <a:pt x="17" y="3"/>
                  <a:pt x="17" y="2"/>
                  <a:pt x="17" y="2"/>
                </a:cubicBezTo>
                <a:lnTo>
                  <a:pt x="16" y="0"/>
                </a:lnTo>
                <a:cubicBezTo>
                  <a:pt x="16" y="0"/>
                  <a:pt x="16" y="0"/>
                  <a:pt x="15" y="0"/>
                </a:cubicBezTo>
                <a:lnTo>
                  <a:pt x="0" y="9"/>
                </a:lnTo>
                <a:cubicBezTo>
                  <a:pt x="0" y="9"/>
                  <a:pt x="0" y="10"/>
                  <a:pt x="0" y="10"/>
                </a:cubicBezTo>
                <a:lnTo>
                  <a:pt x="1" y="12"/>
                </a:lnTo>
                <a:cubicBezTo>
                  <a:pt x="1" y="12"/>
                  <a:pt x="2" y="12"/>
                  <a:pt x="2" y="12"/>
                </a:cubicBezTo>
                <a:lnTo>
                  <a:pt x="17" y="3"/>
                </a:lnTo>
                <a:close/>
              </a:path>
            </a:pathLst>
          </a:custGeom>
          <a:solidFill>
            <a:srgbClr val="DDDDDD"/>
          </a:solidFill>
          <a:ln w="6350" cap="rnd">
            <a:solidFill>
              <a:srgbClr val="000000"/>
            </a:solidFill>
            <a:round/>
            <a:headEnd/>
            <a:tailEnd/>
          </a:ln>
        </p:spPr>
        <p:txBody>
          <a:bodyPr/>
          <a:lstStyle/>
          <a:p>
            <a:endParaRPr lang="it-IT"/>
          </a:p>
        </p:txBody>
      </p:sp>
      <p:sp>
        <p:nvSpPr>
          <p:cNvPr id="21964" name="Freeform 684"/>
          <p:cNvSpPr>
            <a:spLocks/>
          </p:cNvSpPr>
          <p:nvPr/>
        </p:nvSpPr>
        <p:spPr bwMode="auto">
          <a:xfrm>
            <a:off x="4294188" y="2697163"/>
            <a:ext cx="93663" cy="117475"/>
          </a:xfrm>
          <a:custGeom>
            <a:avLst/>
            <a:gdLst>
              <a:gd name="T0" fmla="*/ 59 w 59"/>
              <a:gd name="T1" fmla="*/ 49 h 74"/>
              <a:gd name="T2" fmla="*/ 18 w 59"/>
              <a:gd name="T3" fmla="*/ 0 h 74"/>
              <a:gd name="T4" fmla="*/ 0 w 59"/>
              <a:gd name="T5" fmla="*/ 15 h 74"/>
              <a:gd name="T6" fmla="*/ 23 w 59"/>
              <a:gd name="T7" fmla="*/ 74 h 74"/>
              <a:gd name="T8" fmla="*/ 59 w 59"/>
              <a:gd name="T9" fmla="*/ 49 h 74"/>
              <a:gd name="T10" fmla="*/ 0 60000 65536"/>
              <a:gd name="T11" fmla="*/ 0 60000 65536"/>
              <a:gd name="T12" fmla="*/ 0 60000 65536"/>
              <a:gd name="T13" fmla="*/ 0 60000 65536"/>
              <a:gd name="T14" fmla="*/ 0 60000 65536"/>
              <a:gd name="T15" fmla="*/ 0 w 59"/>
              <a:gd name="T16" fmla="*/ 0 h 74"/>
              <a:gd name="T17" fmla="*/ 59 w 59"/>
              <a:gd name="T18" fmla="*/ 74 h 74"/>
            </a:gdLst>
            <a:ahLst/>
            <a:cxnLst>
              <a:cxn ang="T10">
                <a:pos x="T0" y="T1"/>
              </a:cxn>
              <a:cxn ang="T11">
                <a:pos x="T2" y="T3"/>
              </a:cxn>
              <a:cxn ang="T12">
                <a:pos x="T4" y="T5"/>
              </a:cxn>
              <a:cxn ang="T13">
                <a:pos x="T6" y="T7"/>
              </a:cxn>
              <a:cxn ang="T14">
                <a:pos x="T8" y="T9"/>
              </a:cxn>
            </a:cxnLst>
            <a:rect l="T15" t="T16" r="T17" b="T18"/>
            <a:pathLst>
              <a:path w="59" h="74">
                <a:moveTo>
                  <a:pt x="59" y="49"/>
                </a:moveTo>
                <a:lnTo>
                  <a:pt x="18" y="0"/>
                </a:lnTo>
                <a:lnTo>
                  <a:pt x="0" y="15"/>
                </a:lnTo>
                <a:lnTo>
                  <a:pt x="23" y="74"/>
                </a:lnTo>
                <a:lnTo>
                  <a:pt x="59" y="49"/>
                </a:lnTo>
                <a:close/>
              </a:path>
            </a:pathLst>
          </a:custGeom>
          <a:solidFill>
            <a:srgbClr val="B2B2B2"/>
          </a:solidFill>
          <a:ln w="6350" cap="rnd">
            <a:solidFill>
              <a:srgbClr val="000000"/>
            </a:solidFill>
            <a:round/>
            <a:headEnd/>
            <a:tailEnd/>
          </a:ln>
        </p:spPr>
        <p:txBody>
          <a:bodyPr/>
          <a:lstStyle/>
          <a:p>
            <a:endParaRPr lang="it-IT"/>
          </a:p>
        </p:txBody>
      </p:sp>
      <p:sp>
        <p:nvSpPr>
          <p:cNvPr id="21965" name="Freeform 685"/>
          <p:cNvSpPr>
            <a:spLocks/>
          </p:cNvSpPr>
          <p:nvPr/>
        </p:nvSpPr>
        <p:spPr bwMode="auto">
          <a:xfrm>
            <a:off x="4418013" y="2914650"/>
            <a:ext cx="57150" cy="53975"/>
          </a:xfrm>
          <a:custGeom>
            <a:avLst/>
            <a:gdLst>
              <a:gd name="T0" fmla="*/ 36 w 36"/>
              <a:gd name="T1" fmla="*/ 20 h 34"/>
              <a:gd name="T2" fmla="*/ 23 w 36"/>
              <a:gd name="T3" fmla="*/ 0 h 34"/>
              <a:gd name="T4" fmla="*/ 0 w 36"/>
              <a:gd name="T5" fmla="*/ 15 h 34"/>
              <a:gd name="T6" fmla="*/ 9 w 36"/>
              <a:gd name="T7" fmla="*/ 34 h 34"/>
              <a:gd name="T8" fmla="*/ 36 w 36"/>
              <a:gd name="T9" fmla="*/ 20 h 34"/>
              <a:gd name="T10" fmla="*/ 0 60000 65536"/>
              <a:gd name="T11" fmla="*/ 0 60000 65536"/>
              <a:gd name="T12" fmla="*/ 0 60000 65536"/>
              <a:gd name="T13" fmla="*/ 0 60000 65536"/>
              <a:gd name="T14" fmla="*/ 0 60000 65536"/>
              <a:gd name="T15" fmla="*/ 0 w 36"/>
              <a:gd name="T16" fmla="*/ 0 h 34"/>
              <a:gd name="T17" fmla="*/ 36 w 36"/>
              <a:gd name="T18" fmla="*/ 34 h 34"/>
            </a:gdLst>
            <a:ahLst/>
            <a:cxnLst>
              <a:cxn ang="T10">
                <a:pos x="T0" y="T1"/>
              </a:cxn>
              <a:cxn ang="T11">
                <a:pos x="T2" y="T3"/>
              </a:cxn>
              <a:cxn ang="T12">
                <a:pos x="T4" y="T5"/>
              </a:cxn>
              <a:cxn ang="T13">
                <a:pos x="T6" y="T7"/>
              </a:cxn>
              <a:cxn ang="T14">
                <a:pos x="T8" y="T9"/>
              </a:cxn>
            </a:cxnLst>
            <a:rect l="T15" t="T16" r="T17" b="T18"/>
            <a:pathLst>
              <a:path w="36" h="34">
                <a:moveTo>
                  <a:pt x="36" y="20"/>
                </a:moveTo>
                <a:lnTo>
                  <a:pt x="23" y="0"/>
                </a:lnTo>
                <a:lnTo>
                  <a:pt x="0" y="15"/>
                </a:lnTo>
                <a:lnTo>
                  <a:pt x="9" y="34"/>
                </a:lnTo>
                <a:lnTo>
                  <a:pt x="36" y="20"/>
                </a:lnTo>
                <a:close/>
              </a:path>
            </a:pathLst>
          </a:custGeom>
          <a:solidFill>
            <a:srgbClr val="808080"/>
          </a:solidFill>
          <a:ln w="6350" cap="rnd">
            <a:solidFill>
              <a:srgbClr val="000000"/>
            </a:solidFill>
            <a:round/>
            <a:headEnd/>
            <a:tailEnd/>
          </a:ln>
        </p:spPr>
        <p:txBody>
          <a:bodyPr/>
          <a:lstStyle/>
          <a:p>
            <a:endParaRPr lang="it-IT"/>
          </a:p>
        </p:txBody>
      </p:sp>
      <p:sp>
        <p:nvSpPr>
          <p:cNvPr id="21966" name="Freeform 686"/>
          <p:cNvSpPr>
            <a:spLocks/>
          </p:cNvSpPr>
          <p:nvPr/>
        </p:nvSpPr>
        <p:spPr bwMode="auto">
          <a:xfrm>
            <a:off x="4403725" y="2914650"/>
            <a:ext cx="130175" cy="139700"/>
          </a:xfrm>
          <a:custGeom>
            <a:avLst/>
            <a:gdLst>
              <a:gd name="T0" fmla="*/ 2147483647 w 18"/>
              <a:gd name="T1" fmla="*/ 2147483647 h 18"/>
              <a:gd name="T2" fmla="*/ 2147483647 w 18"/>
              <a:gd name="T3" fmla="*/ 2147483647 h 18"/>
              <a:gd name="T4" fmla="*/ 2147483647 w 18"/>
              <a:gd name="T5" fmla="*/ 2147483647 h 18"/>
              <a:gd name="T6" fmla="*/ 2147483647 w 18"/>
              <a:gd name="T7" fmla="*/ 2147483647 h 18"/>
              <a:gd name="T8" fmla="*/ 0 w 18"/>
              <a:gd name="T9" fmla="*/ 2147483647 h 18"/>
              <a:gd name="T10" fmla="*/ 0 w 18"/>
              <a:gd name="T11" fmla="*/ 2147483647 h 18"/>
              <a:gd name="T12" fmla="*/ 2147483647 w 18"/>
              <a:gd name="T13" fmla="*/ 2147483647 h 18"/>
              <a:gd name="T14" fmla="*/ 2147483647 w 18"/>
              <a:gd name="T15" fmla="*/ 2147483647 h 18"/>
              <a:gd name="T16" fmla="*/ 2147483647 w 18"/>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8"/>
              <a:gd name="T29" fmla="*/ 18 w 18"/>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8">
                <a:moveTo>
                  <a:pt x="17" y="11"/>
                </a:moveTo>
                <a:cubicBezTo>
                  <a:pt x="18" y="11"/>
                  <a:pt x="18" y="10"/>
                  <a:pt x="17" y="10"/>
                </a:cubicBezTo>
                <a:lnTo>
                  <a:pt x="12" y="1"/>
                </a:lnTo>
                <a:cubicBezTo>
                  <a:pt x="12" y="0"/>
                  <a:pt x="11" y="0"/>
                  <a:pt x="10" y="1"/>
                </a:cubicBezTo>
                <a:lnTo>
                  <a:pt x="0" y="7"/>
                </a:lnTo>
                <a:cubicBezTo>
                  <a:pt x="0" y="7"/>
                  <a:pt x="0" y="8"/>
                  <a:pt x="0" y="8"/>
                </a:cubicBezTo>
                <a:lnTo>
                  <a:pt x="6" y="17"/>
                </a:lnTo>
                <a:cubicBezTo>
                  <a:pt x="6" y="18"/>
                  <a:pt x="7" y="18"/>
                  <a:pt x="7" y="17"/>
                </a:cubicBezTo>
                <a:lnTo>
                  <a:pt x="17" y="11"/>
                </a:lnTo>
                <a:close/>
              </a:path>
            </a:pathLst>
          </a:custGeom>
          <a:solidFill>
            <a:srgbClr val="C0C0C0"/>
          </a:solidFill>
          <a:ln w="6350" cap="rnd">
            <a:solidFill>
              <a:srgbClr val="000000"/>
            </a:solidFill>
            <a:round/>
            <a:headEnd/>
            <a:tailEnd/>
          </a:ln>
        </p:spPr>
        <p:txBody>
          <a:bodyPr/>
          <a:lstStyle/>
          <a:p>
            <a:endParaRPr lang="it-IT"/>
          </a:p>
        </p:txBody>
      </p:sp>
      <p:sp>
        <p:nvSpPr>
          <p:cNvPr id="21967" name="Freeform 687"/>
          <p:cNvSpPr>
            <a:spLocks/>
          </p:cNvSpPr>
          <p:nvPr/>
        </p:nvSpPr>
        <p:spPr bwMode="auto">
          <a:xfrm>
            <a:off x="4424363" y="2930525"/>
            <a:ext cx="87313" cy="107950"/>
          </a:xfrm>
          <a:custGeom>
            <a:avLst/>
            <a:gdLst>
              <a:gd name="T0" fmla="*/ 55 w 55"/>
              <a:gd name="T1" fmla="*/ 53 h 68"/>
              <a:gd name="T2" fmla="*/ 23 w 55"/>
              <a:gd name="T3" fmla="*/ 0 h 68"/>
              <a:gd name="T4" fmla="*/ 0 w 55"/>
              <a:gd name="T5" fmla="*/ 14 h 68"/>
              <a:gd name="T6" fmla="*/ 28 w 55"/>
              <a:gd name="T7" fmla="*/ 68 h 68"/>
              <a:gd name="T8" fmla="*/ 55 w 55"/>
              <a:gd name="T9" fmla="*/ 53 h 68"/>
              <a:gd name="T10" fmla="*/ 0 60000 65536"/>
              <a:gd name="T11" fmla="*/ 0 60000 65536"/>
              <a:gd name="T12" fmla="*/ 0 60000 65536"/>
              <a:gd name="T13" fmla="*/ 0 60000 65536"/>
              <a:gd name="T14" fmla="*/ 0 60000 65536"/>
              <a:gd name="T15" fmla="*/ 0 w 55"/>
              <a:gd name="T16" fmla="*/ 0 h 68"/>
              <a:gd name="T17" fmla="*/ 55 w 55"/>
              <a:gd name="T18" fmla="*/ 68 h 68"/>
            </a:gdLst>
            <a:ahLst/>
            <a:cxnLst>
              <a:cxn ang="T10">
                <a:pos x="T0" y="T1"/>
              </a:cxn>
              <a:cxn ang="T11">
                <a:pos x="T2" y="T3"/>
              </a:cxn>
              <a:cxn ang="T12">
                <a:pos x="T4" y="T5"/>
              </a:cxn>
              <a:cxn ang="T13">
                <a:pos x="T6" y="T7"/>
              </a:cxn>
              <a:cxn ang="T14">
                <a:pos x="T8" y="T9"/>
              </a:cxn>
            </a:cxnLst>
            <a:rect l="T15" t="T16" r="T17" b="T18"/>
            <a:pathLst>
              <a:path w="55" h="68">
                <a:moveTo>
                  <a:pt x="55" y="53"/>
                </a:moveTo>
                <a:lnTo>
                  <a:pt x="23" y="0"/>
                </a:lnTo>
                <a:lnTo>
                  <a:pt x="0" y="14"/>
                </a:lnTo>
                <a:lnTo>
                  <a:pt x="28" y="68"/>
                </a:lnTo>
                <a:lnTo>
                  <a:pt x="55" y="53"/>
                </a:lnTo>
                <a:close/>
              </a:path>
            </a:pathLst>
          </a:custGeom>
          <a:solidFill>
            <a:srgbClr val="DDDDDD"/>
          </a:solidFill>
          <a:ln w="6350" cap="rnd">
            <a:solidFill>
              <a:srgbClr val="000000"/>
            </a:solidFill>
            <a:round/>
            <a:headEnd/>
            <a:tailEnd/>
          </a:ln>
        </p:spPr>
        <p:txBody>
          <a:bodyPr/>
          <a:lstStyle/>
          <a:p>
            <a:endParaRPr lang="it-IT"/>
          </a:p>
        </p:txBody>
      </p:sp>
      <p:sp>
        <p:nvSpPr>
          <p:cNvPr id="21968" name="Freeform 688"/>
          <p:cNvSpPr>
            <a:spLocks/>
          </p:cNvSpPr>
          <p:nvPr/>
        </p:nvSpPr>
        <p:spPr bwMode="auto">
          <a:xfrm>
            <a:off x="4330700" y="2767013"/>
            <a:ext cx="130175" cy="179388"/>
          </a:xfrm>
          <a:custGeom>
            <a:avLst/>
            <a:gdLst>
              <a:gd name="T0" fmla="*/ 2147483647 w 18"/>
              <a:gd name="T1" fmla="*/ 2147483647 h 23"/>
              <a:gd name="T2" fmla="*/ 2147483647 w 18"/>
              <a:gd name="T3" fmla="*/ 2147483647 h 23"/>
              <a:gd name="T4" fmla="*/ 2147483647 w 18"/>
              <a:gd name="T5" fmla="*/ 2147483647 h 23"/>
              <a:gd name="T6" fmla="*/ 2147483647 w 18"/>
              <a:gd name="T7" fmla="*/ 2147483647 h 23"/>
              <a:gd name="T8" fmla="*/ 2147483647 w 18"/>
              <a:gd name="T9" fmla="*/ 2147483647 h 23"/>
              <a:gd name="T10" fmla="*/ 0 w 18"/>
              <a:gd name="T11" fmla="*/ 2147483647 h 23"/>
              <a:gd name="T12" fmla="*/ 2147483647 w 18"/>
              <a:gd name="T13" fmla="*/ 2147483647 h 23"/>
              <a:gd name="T14" fmla="*/ 2147483647 w 18"/>
              <a:gd name="T15" fmla="*/ 2147483647 h 23"/>
              <a:gd name="T16" fmla="*/ 2147483647 w 18"/>
              <a:gd name="T17" fmla="*/ 2147483647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23"/>
              <a:gd name="T29" fmla="*/ 18 w 18"/>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23">
                <a:moveTo>
                  <a:pt x="17" y="19"/>
                </a:moveTo>
                <a:cubicBezTo>
                  <a:pt x="18" y="18"/>
                  <a:pt x="18" y="17"/>
                  <a:pt x="18" y="17"/>
                </a:cubicBezTo>
                <a:lnTo>
                  <a:pt x="8" y="1"/>
                </a:lnTo>
                <a:cubicBezTo>
                  <a:pt x="8" y="1"/>
                  <a:pt x="7" y="0"/>
                  <a:pt x="6" y="1"/>
                </a:cubicBezTo>
                <a:lnTo>
                  <a:pt x="1" y="4"/>
                </a:lnTo>
                <a:cubicBezTo>
                  <a:pt x="0" y="5"/>
                  <a:pt x="0" y="6"/>
                  <a:pt x="0" y="7"/>
                </a:cubicBezTo>
                <a:lnTo>
                  <a:pt x="9" y="22"/>
                </a:lnTo>
                <a:cubicBezTo>
                  <a:pt x="10" y="23"/>
                  <a:pt x="11" y="23"/>
                  <a:pt x="12" y="22"/>
                </a:cubicBezTo>
                <a:lnTo>
                  <a:pt x="17" y="19"/>
                </a:lnTo>
                <a:close/>
              </a:path>
            </a:pathLst>
          </a:custGeom>
          <a:solidFill>
            <a:srgbClr val="C0C0C0"/>
          </a:solidFill>
          <a:ln w="6350" cap="rnd">
            <a:solidFill>
              <a:srgbClr val="000000"/>
            </a:solidFill>
            <a:round/>
            <a:headEnd/>
            <a:tailEnd/>
          </a:ln>
        </p:spPr>
        <p:txBody>
          <a:bodyPr/>
          <a:lstStyle/>
          <a:p>
            <a:endParaRPr lang="it-IT"/>
          </a:p>
        </p:txBody>
      </p:sp>
      <p:sp>
        <p:nvSpPr>
          <p:cNvPr id="21969" name="Freeform 689"/>
          <p:cNvSpPr>
            <a:spLocks/>
          </p:cNvSpPr>
          <p:nvPr/>
        </p:nvSpPr>
        <p:spPr bwMode="auto">
          <a:xfrm>
            <a:off x="4352925" y="2844800"/>
            <a:ext cx="122238" cy="93663"/>
          </a:xfrm>
          <a:custGeom>
            <a:avLst/>
            <a:gdLst>
              <a:gd name="T0" fmla="*/ 2147483647 w 17"/>
              <a:gd name="T1" fmla="*/ 2147483647 h 12"/>
              <a:gd name="T2" fmla="*/ 2147483647 w 17"/>
              <a:gd name="T3" fmla="*/ 2147483647 h 12"/>
              <a:gd name="T4" fmla="*/ 2147483647 w 17"/>
              <a:gd name="T5" fmla="*/ 0 h 12"/>
              <a:gd name="T6" fmla="*/ 2147483647 w 17"/>
              <a:gd name="T7" fmla="*/ 0 h 12"/>
              <a:gd name="T8" fmla="*/ 0 w 17"/>
              <a:gd name="T9" fmla="*/ 2147483647 h 12"/>
              <a:gd name="T10" fmla="*/ 0 w 17"/>
              <a:gd name="T11" fmla="*/ 2147483647 h 12"/>
              <a:gd name="T12" fmla="*/ 2147483647 w 17"/>
              <a:gd name="T13" fmla="*/ 2147483647 h 12"/>
              <a:gd name="T14" fmla="*/ 2147483647 w 17"/>
              <a:gd name="T15" fmla="*/ 2147483647 h 12"/>
              <a:gd name="T16" fmla="*/ 2147483647 w 17"/>
              <a:gd name="T17" fmla="*/ 2147483647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2"/>
              <a:gd name="T29" fmla="*/ 17 w 17"/>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2">
                <a:moveTo>
                  <a:pt x="17" y="3"/>
                </a:moveTo>
                <a:cubicBezTo>
                  <a:pt x="17" y="3"/>
                  <a:pt x="17" y="2"/>
                  <a:pt x="17" y="2"/>
                </a:cubicBezTo>
                <a:lnTo>
                  <a:pt x="16" y="0"/>
                </a:lnTo>
                <a:cubicBezTo>
                  <a:pt x="16" y="0"/>
                  <a:pt x="16" y="0"/>
                  <a:pt x="15" y="0"/>
                </a:cubicBezTo>
                <a:lnTo>
                  <a:pt x="0" y="9"/>
                </a:lnTo>
                <a:cubicBezTo>
                  <a:pt x="0" y="9"/>
                  <a:pt x="0" y="10"/>
                  <a:pt x="0" y="10"/>
                </a:cubicBezTo>
                <a:lnTo>
                  <a:pt x="1" y="12"/>
                </a:lnTo>
                <a:cubicBezTo>
                  <a:pt x="1" y="12"/>
                  <a:pt x="2" y="12"/>
                  <a:pt x="2" y="12"/>
                </a:cubicBezTo>
                <a:lnTo>
                  <a:pt x="17" y="3"/>
                </a:lnTo>
                <a:close/>
              </a:path>
            </a:pathLst>
          </a:custGeom>
          <a:solidFill>
            <a:srgbClr val="DDDDDD"/>
          </a:solidFill>
          <a:ln w="6350" cap="rnd">
            <a:solidFill>
              <a:srgbClr val="000000"/>
            </a:solidFill>
            <a:round/>
            <a:headEnd/>
            <a:tailEnd/>
          </a:ln>
        </p:spPr>
        <p:txBody>
          <a:bodyPr/>
          <a:lstStyle/>
          <a:p>
            <a:endParaRPr lang="it-IT"/>
          </a:p>
        </p:txBody>
      </p:sp>
      <p:sp>
        <p:nvSpPr>
          <p:cNvPr id="21970" name="Freeform 690"/>
          <p:cNvSpPr>
            <a:spLocks/>
          </p:cNvSpPr>
          <p:nvPr/>
        </p:nvSpPr>
        <p:spPr bwMode="auto">
          <a:xfrm>
            <a:off x="4294188" y="2697163"/>
            <a:ext cx="93663" cy="117475"/>
          </a:xfrm>
          <a:custGeom>
            <a:avLst/>
            <a:gdLst>
              <a:gd name="T0" fmla="*/ 59 w 59"/>
              <a:gd name="T1" fmla="*/ 49 h 74"/>
              <a:gd name="T2" fmla="*/ 18 w 59"/>
              <a:gd name="T3" fmla="*/ 0 h 74"/>
              <a:gd name="T4" fmla="*/ 0 w 59"/>
              <a:gd name="T5" fmla="*/ 15 h 74"/>
              <a:gd name="T6" fmla="*/ 23 w 59"/>
              <a:gd name="T7" fmla="*/ 74 h 74"/>
              <a:gd name="T8" fmla="*/ 59 w 59"/>
              <a:gd name="T9" fmla="*/ 49 h 74"/>
              <a:gd name="T10" fmla="*/ 0 60000 65536"/>
              <a:gd name="T11" fmla="*/ 0 60000 65536"/>
              <a:gd name="T12" fmla="*/ 0 60000 65536"/>
              <a:gd name="T13" fmla="*/ 0 60000 65536"/>
              <a:gd name="T14" fmla="*/ 0 60000 65536"/>
              <a:gd name="T15" fmla="*/ 0 w 59"/>
              <a:gd name="T16" fmla="*/ 0 h 74"/>
              <a:gd name="T17" fmla="*/ 59 w 59"/>
              <a:gd name="T18" fmla="*/ 74 h 74"/>
            </a:gdLst>
            <a:ahLst/>
            <a:cxnLst>
              <a:cxn ang="T10">
                <a:pos x="T0" y="T1"/>
              </a:cxn>
              <a:cxn ang="T11">
                <a:pos x="T2" y="T3"/>
              </a:cxn>
              <a:cxn ang="T12">
                <a:pos x="T4" y="T5"/>
              </a:cxn>
              <a:cxn ang="T13">
                <a:pos x="T6" y="T7"/>
              </a:cxn>
              <a:cxn ang="T14">
                <a:pos x="T8" y="T9"/>
              </a:cxn>
            </a:cxnLst>
            <a:rect l="T15" t="T16" r="T17" b="T18"/>
            <a:pathLst>
              <a:path w="59" h="74">
                <a:moveTo>
                  <a:pt x="59" y="49"/>
                </a:moveTo>
                <a:lnTo>
                  <a:pt x="18" y="0"/>
                </a:lnTo>
                <a:lnTo>
                  <a:pt x="0" y="15"/>
                </a:lnTo>
                <a:lnTo>
                  <a:pt x="23" y="74"/>
                </a:lnTo>
                <a:lnTo>
                  <a:pt x="59" y="49"/>
                </a:lnTo>
                <a:close/>
              </a:path>
            </a:pathLst>
          </a:custGeom>
          <a:solidFill>
            <a:srgbClr val="B2B2B2"/>
          </a:solidFill>
          <a:ln w="6350" cap="rnd">
            <a:solidFill>
              <a:srgbClr val="000000"/>
            </a:solidFill>
            <a:round/>
            <a:headEnd/>
            <a:tailEnd/>
          </a:ln>
        </p:spPr>
        <p:txBody>
          <a:bodyPr/>
          <a:lstStyle/>
          <a:p>
            <a:endParaRPr lang="it-IT"/>
          </a:p>
        </p:txBody>
      </p:sp>
      <p:sp>
        <p:nvSpPr>
          <p:cNvPr id="21971" name="Freeform 691"/>
          <p:cNvSpPr>
            <a:spLocks/>
          </p:cNvSpPr>
          <p:nvPr/>
        </p:nvSpPr>
        <p:spPr bwMode="auto">
          <a:xfrm>
            <a:off x="4816475" y="2914650"/>
            <a:ext cx="58738" cy="53975"/>
          </a:xfrm>
          <a:custGeom>
            <a:avLst/>
            <a:gdLst>
              <a:gd name="T0" fmla="*/ 37 w 37"/>
              <a:gd name="T1" fmla="*/ 20 h 34"/>
              <a:gd name="T2" fmla="*/ 28 w 37"/>
              <a:gd name="T3" fmla="*/ 0 h 34"/>
              <a:gd name="T4" fmla="*/ 0 w 37"/>
              <a:gd name="T5" fmla="*/ 15 h 34"/>
              <a:gd name="T6" fmla="*/ 14 w 37"/>
              <a:gd name="T7" fmla="*/ 34 h 34"/>
              <a:gd name="T8" fmla="*/ 37 w 37"/>
              <a:gd name="T9" fmla="*/ 20 h 34"/>
              <a:gd name="T10" fmla="*/ 0 60000 65536"/>
              <a:gd name="T11" fmla="*/ 0 60000 65536"/>
              <a:gd name="T12" fmla="*/ 0 60000 65536"/>
              <a:gd name="T13" fmla="*/ 0 60000 65536"/>
              <a:gd name="T14" fmla="*/ 0 60000 65536"/>
              <a:gd name="T15" fmla="*/ 0 w 37"/>
              <a:gd name="T16" fmla="*/ 0 h 34"/>
              <a:gd name="T17" fmla="*/ 37 w 37"/>
              <a:gd name="T18" fmla="*/ 34 h 34"/>
            </a:gdLst>
            <a:ahLst/>
            <a:cxnLst>
              <a:cxn ang="T10">
                <a:pos x="T0" y="T1"/>
              </a:cxn>
              <a:cxn ang="T11">
                <a:pos x="T2" y="T3"/>
              </a:cxn>
              <a:cxn ang="T12">
                <a:pos x="T4" y="T5"/>
              </a:cxn>
              <a:cxn ang="T13">
                <a:pos x="T6" y="T7"/>
              </a:cxn>
              <a:cxn ang="T14">
                <a:pos x="T8" y="T9"/>
              </a:cxn>
            </a:cxnLst>
            <a:rect l="T15" t="T16" r="T17" b="T18"/>
            <a:pathLst>
              <a:path w="37" h="34">
                <a:moveTo>
                  <a:pt x="37" y="20"/>
                </a:moveTo>
                <a:lnTo>
                  <a:pt x="28" y="0"/>
                </a:lnTo>
                <a:lnTo>
                  <a:pt x="0" y="15"/>
                </a:lnTo>
                <a:lnTo>
                  <a:pt x="14" y="34"/>
                </a:lnTo>
                <a:lnTo>
                  <a:pt x="37" y="20"/>
                </a:lnTo>
                <a:close/>
              </a:path>
            </a:pathLst>
          </a:custGeom>
          <a:solidFill>
            <a:srgbClr val="808080"/>
          </a:solidFill>
          <a:ln w="6350" cap="rnd">
            <a:solidFill>
              <a:srgbClr val="000000"/>
            </a:solidFill>
            <a:round/>
            <a:headEnd/>
            <a:tailEnd/>
          </a:ln>
        </p:spPr>
        <p:txBody>
          <a:bodyPr/>
          <a:lstStyle/>
          <a:p>
            <a:endParaRPr lang="it-IT"/>
          </a:p>
        </p:txBody>
      </p:sp>
      <p:sp>
        <p:nvSpPr>
          <p:cNvPr id="21972" name="Freeform 692"/>
          <p:cNvSpPr>
            <a:spLocks/>
          </p:cNvSpPr>
          <p:nvPr/>
        </p:nvSpPr>
        <p:spPr bwMode="auto">
          <a:xfrm>
            <a:off x="4802188" y="2914650"/>
            <a:ext cx="131763" cy="139700"/>
          </a:xfrm>
          <a:custGeom>
            <a:avLst/>
            <a:gdLst>
              <a:gd name="T0" fmla="*/ 2147483647 w 18"/>
              <a:gd name="T1" fmla="*/ 2147483647 h 18"/>
              <a:gd name="T2" fmla="*/ 2147483647 w 18"/>
              <a:gd name="T3" fmla="*/ 2147483647 h 18"/>
              <a:gd name="T4" fmla="*/ 2147483647 w 18"/>
              <a:gd name="T5" fmla="*/ 2147483647 h 18"/>
              <a:gd name="T6" fmla="*/ 2147483647 w 18"/>
              <a:gd name="T7" fmla="*/ 2147483647 h 18"/>
              <a:gd name="T8" fmla="*/ 2147483647 w 18"/>
              <a:gd name="T9" fmla="*/ 2147483647 h 18"/>
              <a:gd name="T10" fmla="*/ 2147483647 w 18"/>
              <a:gd name="T11" fmla="*/ 2147483647 h 18"/>
              <a:gd name="T12" fmla="*/ 2147483647 w 18"/>
              <a:gd name="T13" fmla="*/ 2147483647 h 18"/>
              <a:gd name="T14" fmla="*/ 2147483647 w 18"/>
              <a:gd name="T15" fmla="*/ 2147483647 h 18"/>
              <a:gd name="T16" fmla="*/ 2147483647 w 18"/>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8"/>
              <a:gd name="T29" fmla="*/ 18 w 18"/>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8">
                <a:moveTo>
                  <a:pt x="18" y="11"/>
                </a:moveTo>
                <a:cubicBezTo>
                  <a:pt x="18" y="11"/>
                  <a:pt x="18" y="10"/>
                  <a:pt x="18" y="10"/>
                </a:cubicBezTo>
                <a:lnTo>
                  <a:pt x="13" y="1"/>
                </a:lnTo>
                <a:cubicBezTo>
                  <a:pt x="12" y="0"/>
                  <a:pt x="12" y="0"/>
                  <a:pt x="11" y="1"/>
                </a:cubicBezTo>
                <a:lnTo>
                  <a:pt x="1" y="7"/>
                </a:lnTo>
                <a:cubicBezTo>
                  <a:pt x="1" y="7"/>
                  <a:pt x="0" y="8"/>
                  <a:pt x="1" y="8"/>
                </a:cubicBezTo>
                <a:lnTo>
                  <a:pt x="6" y="17"/>
                </a:lnTo>
                <a:cubicBezTo>
                  <a:pt x="7" y="18"/>
                  <a:pt x="7" y="18"/>
                  <a:pt x="8" y="17"/>
                </a:cubicBezTo>
                <a:lnTo>
                  <a:pt x="18" y="11"/>
                </a:lnTo>
                <a:close/>
              </a:path>
            </a:pathLst>
          </a:custGeom>
          <a:solidFill>
            <a:srgbClr val="C0C0C0"/>
          </a:solidFill>
          <a:ln w="6350" cap="rnd">
            <a:solidFill>
              <a:srgbClr val="000000"/>
            </a:solidFill>
            <a:round/>
            <a:headEnd/>
            <a:tailEnd/>
          </a:ln>
        </p:spPr>
        <p:txBody>
          <a:bodyPr/>
          <a:lstStyle/>
          <a:p>
            <a:endParaRPr lang="it-IT"/>
          </a:p>
        </p:txBody>
      </p:sp>
      <p:sp>
        <p:nvSpPr>
          <p:cNvPr id="21973" name="Freeform 693"/>
          <p:cNvSpPr>
            <a:spLocks/>
          </p:cNvSpPr>
          <p:nvPr/>
        </p:nvSpPr>
        <p:spPr bwMode="auto">
          <a:xfrm>
            <a:off x="4824413" y="2930525"/>
            <a:ext cx="87313" cy="107950"/>
          </a:xfrm>
          <a:custGeom>
            <a:avLst/>
            <a:gdLst>
              <a:gd name="T0" fmla="*/ 55 w 55"/>
              <a:gd name="T1" fmla="*/ 53 h 68"/>
              <a:gd name="T2" fmla="*/ 27 w 55"/>
              <a:gd name="T3" fmla="*/ 0 h 68"/>
              <a:gd name="T4" fmla="*/ 0 w 55"/>
              <a:gd name="T5" fmla="*/ 14 h 68"/>
              <a:gd name="T6" fmla="*/ 32 w 55"/>
              <a:gd name="T7" fmla="*/ 68 h 68"/>
              <a:gd name="T8" fmla="*/ 55 w 55"/>
              <a:gd name="T9" fmla="*/ 53 h 68"/>
              <a:gd name="T10" fmla="*/ 0 60000 65536"/>
              <a:gd name="T11" fmla="*/ 0 60000 65536"/>
              <a:gd name="T12" fmla="*/ 0 60000 65536"/>
              <a:gd name="T13" fmla="*/ 0 60000 65536"/>
              <a:gd name="T14" fmla="*/ 0 60000 65536"/>
              <a:gd name="T15" fmla="*/ 0 w 55"/>
              <a:gd name="T16" fmla="*/ 0 h 68"/>
              <a:gd name="T17" fmla="*/ 55 w 55"/>
              <a:gd name="T18" fmla="*/ 68 h 68"/>
            </a:gdLst>
            <a:ahLst/>
            <a:cxnLst>
              <a:cxn ang="T10">
                <a:pos x="T0" y="T1"/>
              </a:cxn>
              <a:cxn ang="T11">
                <a:pos x="T2" y="T3"/>
              </a:cxn>
              <a:cxn ang="T12">
                <a:pos x="T4" y="T5"/>
              </a:cxn>
              <a:cxn ang="T13">
                <a:pos x="T6" y="T7"/>
              </a:cxn>
              <a:cxn ang="T14">
                <a:pos x="T8" y="T9"/>
              </a:cxn>
            </a:cxnLst>
            <a:rect l="T15" t="T16" r="T17" b="T18"/>
            <a:pathLst>
              <a:path w="55" h="68">
                <a:moveTo>
                  <a:pt x="55" y="53"/>
                </a:moveTo>
                <a:lnTo>
                  <a:pt x="27" y="0"/>
                </a:lnTo>
                <a:lnTo>
                  <a:pt x="0" y="14"/>
                </a:lnTo>
                <a:lnTo>
                  <a:pt x="32" y="68"/>
                </a:lnTo>
                <a:lnTo>
                  <a:pt x="55" y="53"/>
                </a:lnTo>
                <a:close/>
              </a:path>
            </a:pathLst>
          </a:custGeom>
          <a:solidFill>
            <a:srgbClr val="DDDDDD"/>
          </a:solidFill>
          <a:ln w="6350" cap="rnd">
            <a:solidFill>
              <a:srgbClr val="000000"/>
            </a:solidFill>
            <a:round/>
            <a:headEnd/>
            <a:tailEnd/>
          </a:ln>
        </p:spPr>
        <p:txBody>
          <a:bodyPr/>
          <a:lstStyle/>
          <a:p>
            <a:endParaRPr lang="it-IT"/>
          </a:p>
        </p:txBody>
      </p:sp>
      <p:sp>
        <p:nvSpPr>
          <p:cNvPr id="21974" name="Freeform 694"/>
          <p:cNvSpPr>
            <a:spLocks/>
          </p:cNvSpPr>
          <p:nvPr/>
        </p:nvSpPr>
        <p:spPr bwMode="auto">
          <a:xfrm>
            <a:off x="4730750" y="2767013"/>
            <a:ext cx="136525" cy="179388"/>
          </a:xfrm>
          <a:custGeom>
            <a:avLst/>
            <a:gdLst>
              <a:gd name="T0" fmla="*/ 2147483647 w 19"/>
              <a:gd name="T1" fmla="*/ 2147483647 h 23"/>
              <a:gd name="T2" fmla="*/ 2147483647 w 19"/>
              <a:gd name="T3" fmla="*/ 2147483647 h 23"/>
              <a:gd name="T4" fmla="*/ 2147483647 w 19"/>
              <a:gd name="T5" fmla="*/ 2147483647 h 23"/>
              <a:gd name="T6" fmla="*/ 2147483647 w 19"/>
              <a:gd name="T7" fmla="*/ 2147483647 h 23"/>
              <a:gd name="T8" fmla="*/ 2147483647 w 19"/>
              <a:gd name="T9" fmla="*/ 2147483647 h 23"/>
              <a:gd name="T10" fmla="*/ 2147483647 w 19"/>
              <a:gd name="T11" fmla="*/ 2147483647 h 23"/>
              <a:gd name="T12" fmla="*/ 2147483647 w 19"/>
              <a:gd name="T13" fmla="*/ 2147483647 h 23"/>
              <a:gd name="T14" fmla="*/ 2147483647 w 19"/>
              <a:gd name="T15" fmla="*/ 2147483647 h 23"/>
              <a:gd name="T16" fmla="*/ 2147483647 w 19"/>
              <a:gd name="T17" fmla="*/ 2147483647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23"/>
              <a:gd name="T29" fmla="*/ 19 w 19"/>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23">
                <a:moveTo>
                  <a:pt x="18" y="19"/>
                </a:moveTo>
                <a:cubicBezTo>
                  <a:pt x="19" y="18"/>
                  <a:pt x="19" y="17"/>
                  <a:pt x="18" y="17"/>
                </a:cubicBezTo>
                <a:lnTo>
                  <a:pt x="9" y="1"/>
                </a:lnTo>
                <a:cubicBezTo>
                  <a:pt x="9" y="1"/>
                  <a:pt x="8" y="0"/>
                  <a:pt x="7" y="1"/>
                </a:cubicBezTo>
                <a:lnTo>
                  <a:pt x="1" y="4"/>
                </a:lnTo>
                <a:cubicBezTo>
                  <a:pt x="0" y="5"/>
                  <a:pt x="0" y="6"/>
                  <a:pt x="1" y="7"/>
                </a:cubicBezTo>
                <a:lnTo>
                  <a:pt x="10" y="22"/>
                </a:lnTo>
                <a:cubicBezTo>
                  <a:pt x="11" y="23"/>
                  <a:pt x="12" y="23"/>
                  <a:pt x="12" y="22"/>
                </a:cubicBezTo>
                <a:lnTo>
                  <a:pt x="18" y="19"/>
                </a:lnTo>
                <a:close/>
              </a:path>
            </a:pathLst>
          </a:custGeom>
          <a:solidFill>
            <a:srgbClr val="C0C0C0"/>
          </a:solidFill>
          <a:ln w="6350" cap="rnd">
            <a:solidFill>
              <a:srgbClr val="000000"/>
            </a:solidFill>
            <a:round/>
            <a:headEnd/>
            <a:tailEnd/>
          </a:ln>
        </p:spPr>
        <p:txBody>
          <a:bodyPr/>
          <a:lstStyle/>
          <a:p>
            <a:endParaRPr lang="it-IT"/>
          </a:p>
        </p:txBody>
      </p:sp>
      <p:sp>
        <p:nvSpPr>
          <p:cNvPr id="21975" name="Freeform 695"/>
          <p:cNvSpPr>
            <a:spLocks/>
          </p:cNvSpPr>
          <p:nvPr/>
        </p:nvSpPr>
        <p:spPr bwMode="auto">
          <a:xfrm>
            <a:off x="4759325" y="2844800"/>
            <a:ext cx="123825" cy="93663"/>
          </a:xfrm>
          <a:custGeom>
            <a:avLst/>
            <a:gdLst>
              <a:gd name="T0" fmla="*/ 2147483647 w 17"/>
              <a:gd name="T1" fmla="*/ 2147483647 h 12"/>
              <a:gd name="T2" fmla="*/ 2147483647 w 17"/>
              <a:gd name="T3" fmla="*/ 2147483647 h 12"/>
              <a:gd name="T4" fmla="*/ 2147483647 w 17"/>
              <a:gd name="T5" fmla="*/ 0 h 12"/>
              <a:gd name="T6" fmla="*/ 2147483647 w 17"/>
              <a:gd name="T7" fmla="*/ 0 h 12"/>
              <a:gd name="T8" fmla="*/ 0 w 17"/>
              <a:gd name="T9" fmla="*/ 2147483647 h 12"/>
              <a:gd name="T10" fmla="*/ 0 w 17"/>
              <a:gd name="T11" fmla="*/ 2147483647 h 12"/>
              <a:gd name="T12" fmla="*/ 2147483647 w 17"/>
              <a:gd name="T13" fmla="*/ 2147483647 h 12"/>
              <a:gd name="T14" fmla="*/ 2147483647 w 17"/>
              <a:gd name="T15" fmla="*/ 2147483647 h 12"/>
              <a:gd name="T16" fmla="*/ 2147483647 w 17"/>
              <a:gd name="T17" fmla="*/ 2147483647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2"/>
              <a:gd name="T29" fmla="*/ 17 w 17"/>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2">
                <a:moveTo>
                  <a:pt x="17" y="3"/>
                </a:moveTo>
                <a:cubicBezTo>
                  <a:pt x="17" y="3"/>
                  <a:pt x="17" y="2"/>
                  <a:pt x="17" y="2"/>
                </a:cubicBezTo>
                <a:lnTo>
                  <a:pt x="16" y="0"/>
                </a:lnTo>
                <a:cubicBezTo>
                  <a:pt x="15" y="0"/>
                  <a:pt x="15" y="0"/>
                  <a:pt x="15" y="0"/>
                </a:cubicBezTo>
                <a:lnTo>
                  <a:pt x="0" y="9"/>
                </a:lnTo>
                <a:cubicBezTo>
                  <a:pt x="0" y="9"/>
                  <a:pt x="0" y="10"/>
                  <a:pt x="0" y="10"/>
                </a:cubicBezTo>
                <a:lnTo>
                  <a:pt x="1" y="12"/>
                </a:lnTo>
                <a:cubicBezTo>
                  <a:pt x="1" y="12"/>
                  <a:pt x="1" y="12"/>
                  <a:pt x="1" y="12"/>
                </a:cubicBezTo>
                <a:lnTo>
                  <a:pt x="17" y="3"/>
                </a:lnTo>
                <a:close/>
              </a:path>
            </a:pathLst>
          </a:custGeom>
          <a:solidFill>
            <a:srgbClr val="DDDDDD"/>
          </a:solidFill>
          <a:ln w="6350" cap="rnd">
            <a:solidFill>
              <a:srgbClr val="000000"/>
            </a:solidFill>
            <a:round/>
            <a:headEnd/>
            <a:tailEnd/>
          </a:ln>
        </p:spPr>
        <p:txBody>
          <a:bodyPr/>
          <a:lstStyle/>
          <a:p>
            <a:endParaRPr lang="it-IT"/>
          </a:p>
        </p:txBody>
      </p:sp>
      <p:sp>
        <p:nvSpPr>
          <p:cNvPr id="21976" name="Freeform 696"/>
          <p:cNvSpPr>
            <a:spLocks/>
          </p:cNvSpPr>
          <p:nvPr/>
        </p:nvSpPr>
        <p:spPr bwMode="auto">
          <a:xfrm>
            <a:off x="4700588" y="2697163"/>
            <a:ext cx="95250" cy="117475"/>
          </a:xfrm>
          <a:custGeom>
            <a:avLst/>
            <a:gdLst>
              <a:gd name="T0" fmla="*/ 60 w 60"/>
              <a:gd name="T1" fmla="*/ 49 h 74"/>
              <a:gd name="T2" fmla="*/ 19 w 60"/>
              <a:gd name="T3" fmla="*/ 0 h 74"/>
              <a:gd name="T4" fmla="*/ 0 w 60"/>
              <a:gd name="T5" fmla="*/ 15 h 74"/>
              <a:gd name="T6" fmla="*/ 19 w 60"/>
              <a:gd name="T7" fmla="*/ 74 h 74"/>
              <a:gd name="T8" fmla="*/ 60 w 60"/>
              <a:gd name="T9" fmla="*/ 49 h 74"/>
              <a:gd name="T10" fmla="*/ 0 60000 65536"/>
              <a:gd name="T11" fmla="*/ 0 60000 65536"/>
              <a:gd name="T12" fmla="*/ 0 60000 65536"/>
              <a:gd name="T13" fmla="*/ 0 60000 65536"/>
              <a:gd name="T14" fmla="*/ 0 60000 65536"/>
              <a:gd name="T15" fmla="*/ 0 w 60"/>
              <a:gd name="T16" fmla="*/ 0 h 74"/>
              <a:gd name="T17" fmla="*/ 60 w 60"/>
              <a:gd name="T18" fmla="*/ 74 h 74"/>
            </a:gdLst>
            <a:ahLst/>
            <a:cxnLst>
              <a:cxn ang="T10">
                <a:pos x="T0" y="T1"/>
              </a:cxn>
              <a:cxn ang="T11">
                <a:pos x="T2" y="T3"/>
              </a:cxn>
              <a:cxn ang="T12">
                <a:pos x="T4" y="T5"/>
              </a:cxn>
              <a:cxn ang="T13">
                <a:pos x="T6" y="T7"/>
              </a:cxn>
              <a:cxn ang="T14">
                <a:pos x="T8" y="T9"/>
              </a:cxn>
            </a:cxnLst>
            <a:rect l="T15" t="T16" r="T17" b="T18"/>
            <a:pathLst>
              <a:path w="60" h="74">
                <a:moveTo>
                  <a:pt x="60" y="49"/>
                </a:moveTo>
                <a:lnTo>
                  <a:pt x="19" y="0"/>
                </a:lnTo>
                <a:lnTo>
                  <a:pt x="0" y="15"/>
                </a:lnTo>
                <a:lnTo>
                  <a:pt x="19" y="74"/>
                </a:lnTo>
                <a:lnTo>
                  <a:pt x="60" y="49"/>
                </a:lnTo>
                <a:close/>
              </a:path>
            </a:pathLst>
          </a:custGeom>
          <a:solidFill>
            <a:srgbClr val="B2B2B2"/>
          </a:solidFill>
          <a:ln w="6350" cap="rnd">
            <a:solidFill>
              <a:srgbClr val="000000"/>
            </a:solidFill>
            <a:round/>
            <a:headEnd/>
            <a:tailEnd/>
          </a:ln>
        </p:spPr>
        <p:txBody>
          <a:bodyPr/>
          <a:lstStyle/>
          <a:p>
            <a:endParaRPr lang="it-IT"/>
          </a:p>
        </p:txBody>
      </p:sp>
      <p:sp>
        <p:nvSpPr>
          <p:cNvPr id="21977" name="Freeform 697"/>
          <p:cNvSpPr>
            <a:spLocks/>
          </p:cNvSpPr>
          <p:nvPr/>
        </p:nvSpPr>
        <p:spPr bwMode="auto">
          <a:xfrm>
            <a:off x="4816475" y="2914650"/>
            <a:ext cx="58738" cy="53975"/>
          </a:xfrm>
          <a:custGeom>
            <a:avLst/>
            <a:gdLst>
              <a:gd name="T0" fmla="*/ 37 w 37"/>
              <a:gd name="T1" fmla="*/ 20 h 34"/>
              <a:gd name="T2" fmla="*/ 28 w 37"/>
              <a:gd name="T3" fmla="*/ 0 h 34"/>
              <a:gd name="T4" fmla="*/ 0 w 37"/>
              <a:gd name="T5" fmla="*/ 15 h 34"/>
              <a:gd name="T6" fmla="*/ 14 w 37"/>
              <a:gd name="T7" fmla="*/ 34 h 34"/>
              <a:gd name="T8" fmla="*/ 37 w 37"/>
              <a:gd name="T9" fmla="*/ 20 h 34"/>
              <a:gd name="T10" fmla="*/ 0 60000 65536"/>
              <a:gd name="T11" fmla="*/ 0 60000 65536"/>
              <a:gd name="T12" fmla="*/ 0 60000 65536"/>
              <a:gd name="T13" fmla="*/ 0 60000 65536"/>
              <a:gd name="T14" fmla="*/ 0 60000 65536"/>
              <a:gd name="T15" fmla="*/ 0 w 37"/>
              <a:gd name="T16" fmla="*/ 0 h 34"/>
              <a:gd name="T17" fmla="*/ 37 w 37"/>
              <a:gd name="T18" fmla="*/ 34 h 34"/>
            </a:gdLst>
            <a:ahLst/>
            <a:cxnLst>
              <a:cxn ang="T10">
                <a:pos x="T0" y="T1"/>
              </a:cxn>
              <a:cxn ang="T11">
                <a:pos x="T2" y="T3"/>
              </a:cxn>
              <a:cxn ang="T12">
                <a:pos x="T4" y="T5"/>
              </a:cxn>
              <a:cxn ang="T13">
                <a:pos x="T6" y="T7"/>
              </a:cxn>
              <a:cxn ang="T14">
                <a:pos x="T8" y="T9"/>
              </a:cxn>
            </a:cxnLst>
            <a:rect l="T15" t="T16" r="T17" b="T18"/>
            <a:pathLst>
              <a:path w="37" h="34">
                <a:moveTo>
                  <a:pt x="37" y="20"/>
                </a:moveTo>
                <a:lnTo>
                  <a:pt x="28" y="0"/>
                </a:lnTo>
                <a:lnTo>
                  <a:pt x="0" y="15"/>
                </a:lnTo>
                <a:lnTo>
                  <a:pt x="14" y="34"/>
                </a:lnTo>
                <a:lnTo>
                  <a:pt x="37" y="20"/>
                </a:lnTo>
                <a:close/>
              </a:path>
            </a:pathLst>
          </a:custGeom>
          <a:solidFill>
            <a:srgbClr val="808080"/>
          </a:solidFill>
          <a:ln w="6350" cap="rnd">
            <a:solidFill>
              <a:srgbClr val="000000"/>
            </a:solidFill>
            <a:round/>
            <a:headEnd/>
            <a:tailEnd/>
          </a:ln>
        </p:spPr>
        <p:txBody>
          <a:bodyPr/>
          <a:lstStyle/>
          <a:p>
            <a:endParaRPr lang="it-IT"/>
          </a:p>
        </p:txBody>
      </p:sp>
      <p:sp>
        <p:nvSpPr>
          <p:cNvPr id="21978" name="Freeform 698"/>
          <p:cNvSpPr>
            <a:spLocks/>
          </p:cNvSpPr>
          <p:nvPr/>
        </p:nvSpPr>
        <p:spPr bwMode="auto">
          <a:xfrm>
            <a:off x="4802188" y="2914650"/>
            <a:ext cx="131763" cy="139700"/>
          </a:xfrm>
          <a:custGeom>
            <a:avLst/>
            <a:gdLst>
              <a:gd name="T0" fmla="*/ 2147483647 w 18"/>
              <a:gd name="T1" fmla="*/ 2147483647 h 18"/>
              <a:gd name="T2" fmla="*/ 2147483647 w 18"/>
              <a:gd name="T3" fmla="*/ 2147483647 h 18"/>
              <a:gd name="T4" fmla="*/ 2147483647 w 18"/>
              <a:gd name="T5" fmla="*/ 2147483647 h 18"/>
              <a:gd name="T6" fmla="*/ 2147483647 w 18"/>
              <a:gd name="T7" fmla="*/ 2147483647 h 18"/>
              <a:gd name="T8" fmla="*/ 2147483647 w 18"/>
              <a:gd name="T9" fmla="*/ 2147483647 h 18"/>
              <a:gd name="T10" fmla="*/ 2147483647 w 18"/>
              <a:gd name="T11" fmla="*/ 2147483647 h 18"/>
              <a:gd name="T12" fmla="*/ 2147483647 w 18"/>
              <a:gd name="T13" fmla="*/ 2147483647 h 18"/>
              <a:gd name="T14" fmla="*/ 2147483647 w 18"/>
              <a:gd name="T15" fmla="*/ 2147483647 h 18"/>
              <a:gd name="T16" fmla="*/ 2147483647 w 18"/>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8"/>
              <a:gd name="T29" fmla="*/ 18 w 18"/>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8">
                <a:moveTo>
                  <a:pt x="18" y="11"/>
                </a:moveTo>
                <a:cubicBezTo>
                  <a:pt x="18" y="11"/>
                  <a:pt x="18" y="10"/>
                  <a:pt x="18" y="10"/>
                </a:cubicBezTo>
                <a:lnTo>
                  <a:pt x="13" y="1"/>
                </a:lnTo>
                <a:cubicBezTo>
                  <a:pt x="12" y="0"/>
                  <a:pt x="12" y="0"/>
                  <a:pt x="11" y="1"/>
                </a:cubicBezTo>
                <a:lnTo>
                  <a:pt x="1" y="7"/>
                </a:lnTo>
                <a:cubicBezTo>
                  <a:pt x="1" y="7"/>
                  <a:pt x="0" y="8"/>
                  <a:pt x="1" y="8"/>
                </a:cubicBezTo>
                <a:lnTo>
                  <a:pt x="6" y="17"/>
                </a:lnTo>
                <a:cubicBezTo>
                  <a:pt x="7" y="18"/>
                  <a:pt x="7" y="18"/>
                  <a:pt x="8" y="17"/>
                </a:cubicBezTo>
                <a:lnTo>
                  <a:pt x="18" y="11"/>
                </a:lnTo>
                <a:close/>
              </a:path>
            </a:pathLst>
          </a:custGeom>
          <a:solidFill>
            <a:srgbClr val="C0C0C0"/>
          </a:solidFill>
          <a:ln w="6350" cap="rnd">
            <a:solidFill>
              <a:srgbClr val="000000"/>
            </a:solidFill>
            <a:round/>
            <a:headEnd/>
            <a:tailEnd/>
          </a:ln>
        </p:spPr>
        <p:txBody>
          <a:bodyPr/>
          <a:lstStyle/>
          <a:p>
            <a:endParaRPr lang="it-IT"/>
          </a:p>
        </p:txBody>
      </p:sp>
      <p:sp>
        <p:nvSpPr>
          <p:cNvPr id="21979" name="Freeform 699"/>
          <p:cNvSpPr>
            <a:spLocks/>
          </p:cNvSpPr>
          <p:nvPr/>
        </p:nvSpPr>
        <p:spPr bwMode="auto">
          <a:xfrm>
            <a:off x="4824413" y="2930525"/>
            <a:ext cx="87313" cy="107950"/>
          </a:xfrm>
          <a:custGeom>
            <a:avLst/>
            <a:gdLst>
              <a:gd name="T0" fmla="*/ 55 w 55"/>
              <a:gd name="T1" fmla="*/ 53 h 68"/>
              <a:gd name="T2" fmla="*/ 27 w 55"/>
              <a:gd name="T3" fmla="*/ 0 h 68"/>
              <a:gd name="T4" fmla="*/ 0 w 55"/>
              <a:gd name="T5" fmla="*/ 14 h 68"/>
              <a:gd name="T6" fmla="*/ 32 w 55"/>
              <a:gd name="T7" fmla="*/ 68 h 68"/>
              <a:gd name="T8" fmla="*/ 55 w 55"/>
              <a:gd name="T9" fmla="*/ 53 h 68"/>
              <a:gd name="T10" fmla="*/ 0 60000 65536"/>
              <a:gd name="T11" fmla="*/ 0 60000 65536"/>
              <a:gd name="T12" fmla="*/ 0 60000 65536"/>
              <a:gd name="T13" fmla="*/ 0 60000 65536"/>
              <a:gd name="T14" fmla="*/ 0 60000 65536"/>
              <a:gd name="T15" fmla="*/ 0 w 55"/>
              <a:gd name="T16" fmla="*/ 0 h 68"/>
              <a:gd name="T17" fmla="*/ 55 w 55"/>
              <a:gd name="T18" fmla="*/ 68 h 68"/>
            </a:gdLst>
            <a:ahLst/>
            <a:cxnLst>
              <a:cxn ang="T10">
                <a:pos x="T0" y="T1"/>
              </a:cxn>
              <a:cxn ang="T11">
                <a:pos x="T2" y="T3"/>
              </a:cxn>
              <a:cxn ang="T12">
                <a:pos x="T4" y="T5"/>
              </a:cxn>
              <a:cxn ang="T13">
                <a:pos x="T6" y="T7"/>
              </a:cxn>
              <a:cxn ang="T14">
                <a:pos x="T8" y="T9"/>
              </a:cxn>
            </a:cxnLst>
            <a:rect l="T15" t="T16" r="T17" b="T18"/>
            <a:pathLst>
              <a:path w="55" h="68">
                <a:moveTo>
                  <a:pt x="55" y="53"/>
                </a:moveTo>
                <a:lnTo>
                  <a:pt x="27" y="0"/>
                </a:lnTo>
                <a:lnTo>
                  <a:pt x="0" y="14"/>
                </a:lnTo>
                <a:lnTo>
                  <a:pt x="32" y="68"/>
                </a:lnTo>
                <a:lnTo>
                  <a:pt x="55" y="53"/>
                </a:lnTo>
                <a:close/>
              </a:path>
            </a:pathLst>
          </a:custGeom>
          <a:solidFill>
            <a:srgbClr val="DDDDDD"/>
          </a:solidFill>
          <a:ln w="6350" cap="rnd">
            <a:solidFill>
              <a:srgbClr val="000000"/>
            </a:solidFill>
            <a:round/>
            <a:headEnd/>
            <a:tailEnd/>
          </a:ln>
        </p:spPr>
        <p:txBody>
          <a:bodyPr/>
          <a:lstStyle/>
          <a:p>
            <a:endParaRPr lang="it-IT"/>
          </a:p>
        </p:txBody>
      </p:sp>
      <p:sp>
        <p:nvSpPr>
          <p:cNvPr id="21980" name="Freeform 700"/>
          <p:cNvSpPr>
            <a:spLocks/>
          </p:cNvSpPr>
          <p:nvPr/>
        </p:nvSpPr>
        <p:spPr bwMode="auto">
          <a:xfrm>
            <a:off x="4730750" y="2767013"/>
            <a:ext cx="136525" cy="179388"/>
          </a:xfrm>
          <a:custGeom>
            <a:avLst/>
            <a:gdLst>
              <a:gd name="T0" fmla="*/ 2147483647 w 19"/>
              <a:gd name="T1" fmla="*/ 2147483647 h 23"/>
              <a:gd name="T2" fmla="*/ 2147483647 w 19"/>
              <a:gd name="T3" fmla="*/ 2147483647 h 23"/>
              <a:gd name="T4" fmla="*/ 2147483647 w 19"/>
              <a:gd name="T5" fmla="*/ 2147483647 h 23"/>
              <a:gd name="T6" fmla="*/ 2147483647 w 19"/>
              <a:gd name="T7" fmla="*/ 2147483647 h 23"/>
              <a:gd name="T8" fmla="*/ 2147483647 w 19"/>
              <a:gd name="T9" fmla="*/ 2147483647 h 23"/>
              <a:gd name="T10" fmla="*/ 2147483647 w 19"/>
              <a:gd name="T11" fmla="*/ 2147483647 h 23"/>
              <a:gd name="T12" fmla="*/ 2147483647 w 19"/>
              <a:gd name="T13" fmla="*/ 2147483647 h 23"/>
              <a:gd name="T14" fmla="*/ 2147483647 w 19"/>
              <a:gd name="T15" fmla="*/ 2147483647 h 23"/>
              <a:gd name="T16" fmla="*/ 2147483647 w 19"/>
              <a:gd name="T17" fmla="*/ 2147483647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23"/>
              <a:gd name="T29" fmla="*/ 19 w 19"/>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23">
                <a:moveTo>
                  <a:pt x="18" y="19"/>
                </a:moveTo>
                <a:cubicBezTo>
                  <a:pt x="19" y="18"/>
                  <a:pt x="19" y="17"/>
                  <a:pt x="18" y="17"/>
                </a:cubicBezTo>
                <a:lnTo>
                  <a:pt x="9" y="1"/>
                </a:lnTo>
                <a:cubicBezTo>
                  <a:pt x="9" y="1"/>
                  <a:pt x="8" y="0"/>
                  <a:pt x="7" y="1"/>
                </a:cubicBezTo>
                <a:lnTo>
                  <a:pt x="1" y="4"/>
                </a:lnTo>
                <a:cubicBezTo>
                  <a:pt x="0" y="5"/>
                  <a:pt x="0" y="6"/>
                  <a:pt x="1" y="7"/>
                </a:cubicBezTo>
                <a:lnTo>
                  <a:pt x="10" y="22"/>
                </a:lnTo>
                <a:cubicBezTo>
                  <a:pt x="11" y="23"/>
                  <a:pt x="12" y="23"/>
                  <a:pt x="12" y="22"/>
                </a:cubicBezTo>
                <a:lnTo>
                  <a:pt x="18" y="19"/>
                </a:lnTo>
                <a:close/>
              </a:path>
            </a:pathLst>
          </a:custGeom>
          <a:solidFill>
            <a:srgbClr val="C0C0C0"/>
          </a:solidFill>
          <a:ln w="6350" cap="rnd">
            <a:solidFill>
              <a:srgbClr val="000000"/>
            </a:solidFill>
            <a:round/>
            <a:headEnd/>
            <a:tailEnd/>
          </a:ln>
        </p:spPr>
        <p:txBody>
          <a:bodyPr/>
          <a:lstStyle/>
          <a:p>
            <a:endParaRPr lang="it-IT"/>
          </a:p>
        </p:txBody>
      </p:sp>
      <p:sp>
        <p:nvSpPr>
          <p:cNvPr id="21981" name="Freeform 701"/>
          <p:cNvSpPr>
            <a:spLocks/>
          </p:cNvSpPr>
          <p:nvPr/>
        </p:nvSpPr>
        <p:spPr bwMode="auto">
          <a:xfrm>
            <a:off x="4759325" y="2844800"/>
            <a:ext cx="123825" cy="93663"/>
          </a:xfrm>
          <a:custGeom>
            <a:avLst/>
            <a:gdLst>
              <a:gd name="T0" fmla="*/ 2147483647 w 17"/>
              <a:gd name="T1" fmla="*/ 2147483647 h 12"/>
              <a:gd name="T2" fmla="*/ 2147483647 w 17"/>
              <a:gd name="T3" fmla="*/ 2147483647 h 12"/>
              <a:gd name="T4" fmla="*/ 2147483647 w 17"/>
              <a:gd name="T5" fmla="*/ 0 h 12"/>
              <a:gd name="T6" fmla="*/ 2147483647 w 17"/>
              <a:gd name="T7" fmla="*/ 0 h 12"/>
              <a:gd name="T8" fmla="*/ 0 w 17"/>
              <a:gd name="T9" fmla="*/ 2147483647 h 12"/>
              <a:gd name="T10" fmla="*/ 0 w 17"/>
              <a:gd name="T11" fmla="*/ 2147483647 h 12"/>
              <a:gd name="T12" fmla="*/ 2147483647 w 17"/>
              <a:gd name="T13" fmla="*/ 2147483647 h 12"/>
              <a:gd name="T14" fmla="*/ 2147483647 w 17"/>
              <a:gd name="T15" fmla="*/ 2147483647 h 12"/>
              <a:gd name="T16" fmla="*/ 2147483647 w 17"/>
              <a:gd name="T17" fmla="*/ 2147483647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2"/>
              <a:gd name="T29" fmla="*/ 17 w 17"/>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2">
                <a:moveTo>
                  <a:pt x="17" y="3"/>
                </a:moveTo>
                <a:cubicBezTo>
                  <a:pt x="17" y="3"/>
                  <a:pt x="17" y="2"/>
                  <a:pt x="17" y="2"/>
                </a:cubicBezTo>
                <a:lnTo>
                  <a:pt x="16" y="0"/>
                </a:lnTo>
                <a:cubicBezTo>
                  <a:pt x="15" y="0"/>
                  <a:pt x="15" y="0"/>
                  <a:pt x="15" y="0"/>
                </a:cubicBezTo>
                <a:lnTo>
                  <a:pt x="0" y="9"/>
                </a:lnTo>
                <a:cubicBezTo>
                  <a:pt x="0" y="9"/>
                  <a:pt x="0" y="10"/>
                  <a:pt x="0" y="10"/>
                </a:cubicBezTo>
                <a:lnTo>
                  <a:pt x="1" y="12"/>
                </a:lnTo>
                <a:cubicBezTo>
                  <a:pt x="1" y="12"/>
                  <a:pt x="1" y="12"/>
                  <a:pt x="1" y="12"/>
                </a:cubicBezTo>
                <a:lnTo>
                  <a:pt x="17" y="3"/>
                </a:lnTo>
                <a:close/>
              </a:path>
            </a:pathLst>
          </a:custGeom>
          <a:solidFill>
            <a:srgbClr val="DDDDDD"/>
          </a:solidFill>
          <a:ln w="6350" cap="rnd">
            <a:solidFill>
              <a:srgbClr val="000000"/>
            </a:solidFill>
            <a:round/>
            <a:headEnd/>
            <a:tailEnd/>
          </a:ln>
        </p:spPr>
        <p:txBody>
          <a:bodyPr/>
          <a:lstStyle/>
          <a:p>
            <a:endParaRPr lang="it-IT"/>
          </a:p>
        </p:txBody>
      </p:sp>
      <p:sp>
        <p:nvSpPr>
          <p:cNvPr id="21982" name="Freeform 702"/>
          <p:cNvSpPr>
            <a:spLocks/>
          </p:cNvSpPr>
          <p:nvPr/>
        </p:nvSpPr>
        <p:spPr bwMode="auto">
          <a:xfrm>
            <a:off x="4700588" y="2697163"/>
            <a:ext cx="95250" cy="117475"/>
          </a:xfrm>
          <a:custGeom>
            <a:avLst/>
            <a:gdLst>
              <a:gd name="T0" fmla="*/ 60 w 60"/>
              <a:gd name="T1" fmla="*/ 49 h 74"/>
              <a:gd name="T2" fmla="*/ 19 w 60"/>
              <a:gd name="T3" fmla="*/ 0 h 74"/>
              <a:gd name="T4" fmla="*/ 0 w 60"/>
              <a:gd name="T5" fmla="*/ 15 h 74"/>
              <a:gd name="T6" fmla="*/ 19 w 60"/>
              <a:gd name="T7" fmla="*/ 74 h 74"/>
              <a:gd name="T8" fmla="*/ 60 w 60"/>
              <a:gd name="T9" fmla="*/ 49 h 74"/>
              <a:gd name="T10" fmla="*/ 0 60000 65536"/>
              <a:gd name="T11" fmla="*/ 0 60000 65536"/>
              <a:gd name="T12" fmla="*/ 0 60000 65536"/>
              <a:gd name="T13" fmla="*/ 0 60000 65536"/>
              <a:gd name="T14" fmla="*/ 0 60000 65536"/>
              <a:gd name="T15" fmla="*/ 0 w 60"/>
              <a:gd name="T16" fmla="*/ 0 h 74"/>
              <a:gd name="T17" fmla="*/ 60 w 60"/>
              <a:gd name="T18" fmla="*/ 74 h 74"/>
            </a:gdLst>
            <a:ahLst/>
            <a:cxnLst>
              <a:cxn ang="T10">
                <a:pos x="T0" y="T1"/>
              </a:cxn>
              <a:cxn ang="T11">
                <a:pos x="T2" y="T3"/>
              </a:cxn>
              <a:cxn ang="T12">
                <a:pos x="T4" y="T5"/>
              </a:cxn>
              <a:cxn ang="T13">
                <a:pos x="T6" y="T7"/>
              </a:cxn>
              <a:cxn ang="T14">
                <a:pos x="T8" y="T9"/>
              </a:cxn>
            </a:cxnLst>
            <a:rect l="T15" t="T16" r="T17" b="T18"/>
            <a:pathLst>
              <a:path w="60" h="74">
                <a:moveTo>
                  <a:pt x="60" y="49"/>
                </a:moveTo>
                <a:lnTo>
                  <a:pt x="19" y="0"/>
                </a:lnTo>
                <a:lnTo>
                  <a:pt x="0" y="15"/>
                </a:lnTo>
                <a:lnTo>
                  <a:pt x="19" y="74"/>
                </a:lnTo>
                <a:lnTo>
                  <a:pt x="60" y="49"/>
                </a:lnTo>
                <a:close/>
              </a:path>
            </a:pathLst>
          </a:custGeom>
          <a:solidFill>
            <a:srgbClr val="B2B2B2"/>
          </a:solidFill>
          <a:ln w="6350" cap="rnd">
            <a:solidFill>
              <a:srgbClr val="000000"/>
            </a:solidFill>
            <a:round/>
            <a:headEnd/>
            <a:tailEnd/>
          </a:ln>
        </p:spPr>
        <p:txBody>
          <a:bodyPr/>
          <a:lstStyle/>
          <a:p>
            <a:endParaRPr lang="it-IT"/>
          </a:p>
        </p:txBody>
      </p:sp>
      <p:sp>
        <p:nvSpPr>
          <p:cNvPr id="21983" name="Freeform 703"/>
          <p:cNvSpPr>
            <a:spLocks/>
          </p:cNvSpPr>
          <p:nvPr/>
        </p:nvSpPr>
        <p:spPr bwMode="auto">
          <a:xfrm>
            <a:off x="5230813" y="2914650"/>
            <a:ext cx="58738" cy="53975"/>
          </a:xfrm>
          <a:custGeom>
            <a:avLst/>
            <a:gdLst>
              <a:gd name="T0" fmla="*/ 37 w 37"/>
              <a:gd name="T1" fmla="*/ 20 h 34"/>
              <a:gd name="T2" fmla="*/ 23 w 37"/>
              <a:gd name="T3" fmla="*/ 0 h 34"/>
              <a:gd name="T4" fmla="*/ 0 w 37"/>
              <a:gd name="T5" fmla="*/ 15 h 34"/>
              <a:gd name="T6" fmla="*/ 9 w 37"/>
              <a:gd name="T7" fmla="*/ 34 h 34"/>
              <a:gd name="T8" fmla="*/ 37 w 37"/>
              <a:gd name="T9" fmla="*/ 20 h 34"/>
              <a:gd name="T10" fmla="*/ 0 60000 65536"/>
              <a:gd name="T11" fmla="*/ 0 60000 65536"/>
              <a:gd name="T12" fmla="*/ 0 60000 65536"/>
              <a:gd name="T13" fmla="*/ 0 60000 65536"/>
              <a:gd name="T14" fmla="*/ 0 60000 65536"/>
              <a:gd name="T15" fmla="*/ 0 w 37"/>
              <a:gd name="T16" fmla="*/ 0 h 34"/>
              <a:gd name="T17" fmla="*/ 37 w 37"/>
              <a:gd name="T18" fmla="*/ 34 h 34"/>
            </a:gdLst>
            <a:ahLst/>
            <a:cxnLst>
              <a:cxn ang="T10">
                <a:pos x="T0" y="T1"/>
              </a:cxn>
              <a:cxn ang="T11">
                <a:pos x="T2" y="T3"/>
              </a:cxn>
              <a:cxn ang="T12">
                <a:pos x="T4" y="T5"/>
              </a:cxn>
              <a:cxn ang="T13">
                <a:pos x="T6" y="T7"/>
              </a:cxn>
              <a:cxn ang="T14">
                <a:pos x="T8" y="T9"/>
              </a:cxn>
            </a:cxnLst>
            <a:rect l="T15" t="T16" r="T17" b="T18"/>
            <a:pathLst>
              <a:path w="37" h="34">
                <a:moveTo>
                  <a:pt x="37" y="20"/>
                </a:moveTo>
                <a:lnTo>
                  <a:pt x="23" y="0"/>
                </a:lnTo>
                <a:lnTo>
                  <a:pt x="0" y="15"/>
                </a:lnTo>
                <a:lnTo>
                  <a:pt x="9" y="34"/>
                </a:lnTo>
                <a:lnTo>
                  <a:pt x="37" y="20"/>
                </a:lnTo>
                <a:close/>
              </a:path>
            </a:pathLst>
          </a:custGeom>
          <a:solidFill>
            <a:srgbClr val="808080"/>
          </a:solidFill>
          <a:ln w="6350" cap="rnd">
            <a:solidFill>
              <a:srgbClr val="000000"/>
            </a:solidFill>
            <a:round/>
            <a:headEnd/>
            <a:tailEnd/>
          </a:ln>
        </p:spPr>
        <p:txBody>
          <a:bodyPr/>
          <a:lstStyle/>
          <a:p>
            <a:endParaRPr lang="it-IT"/>
          </a:p>
        </p:txBody>
      </p:sp>
      <p:sp>
        <p:nvSpPr>
          <p:cNvPr id="21984" name="Freeform 704"/>
          <p:cNvSpPr>
            <a:spLocks/>
          </p:cNvSpPr>
          <p:nvPr/>
        </p:nvSpPr>
        <p:spPr bwMode="auto">
          <a:xfrm>
            <a:off x="5216525" y="2914650"/>
            <a:ext cx="131763" cy="139700"/>
          </a:xfrm>
          <a:custGeom>
            <a:avLst/>
            <a:gdLst>
              <a:gd name="T0" fmla="*/ 2147483647 w 18"/>
              <a:gd name="T1" fmla="*/ 2147483647 h 18"/>
              <a:gd name="T2" fmla="*/ 2147483647 w 18"/>
              <a:gd name="T3" fmla="*/ 2147483647 h 18"/>
              <a:gd name="T4" fmla="*/ 2147483647 w 18"/>
              <a:gd name="T5" fmla="*/ 2147483647 h 18"/>
              <a:gd name="T6" fmla="*/ 2147483647 w 18"/>
              <a:gd name="T7" fmla="*/ 2147483647 h 18"/>
              <a:gd name="T8" fmla="*/ 0 w 18"/>
              <a:gd name="T9" fmla="*/ 2147483647 h 18"/>
              <a:gd name="T10" fmla="*/ 0 w 18"/>
              <a:gd name="T11" fmla="*/ 2147483647 h 18"/>
              <a:gd name="T12" fmla="*/ 2147483647 w 18"/>
              <a:gd name="T13" fmla="*/ 2147483647 h 18"/>
              <a:gd name="T14" fmla="*/ 2147483647 w 18"/>
              <a:gd name="T15" fmla="*/ 2147483647 h 18"/>
              <a:gd name="T16" fmla="*/ 2147483647 w 18"/>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8"/>
              <a:gd name="T29" fmla="*/ 18 w 18"/>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8">
                <a:moveTo>
                  <a:pt x="17" y="11"/>
                </a:moveTo>
                <a:cubicBezTo>
                  <a:pt x="18" y="11"/>
                  <a:pt x="18" y="10"/>
                  <a:pt x="17" y="10"/>
                </a:cubicBezTo>
                <a:lnTo>
                  <a:pt x="12" y="1"/>
                </a:lnTo>
                <a:cubicBezTo>
                  <a:pt x="12" y="0"/>
                  <a:pt x="11" y="0"/>
                  <a:pt x="10" y="1"/>
                </a:cubicBezTo>
                <a:lnTo>
                  <a:pt x="0" y="7"/>
                </a:lnTo>
                <a:cubicBezTo>
                  <a:pt x="0" y="7"/>
                  <a:pt x="0" y="8"/>
                  <a:pt x="0" y="8"/>
                </a:cubicBezTo>
                <a:lnTo>
                  <a:pt x="6" y="17"/>
                </a:lnTo>
                <a:cubicBezTo>
                  <a:pt x="6" y="18"/>
                  <a:pt x="7" y="18"/>
                  <a:pt x="7" y="17"/>
                </a:cubicBezTo>
                <a:lnTo>
                  <a:pt x="17" y="11"/>
                </a:lnTo>
                <a:close/>
              </a:path>
            </a:pathLst>
          </a:custGeom>
          <a:solidFill>
            <a:srgbClr val="C0C0C0"/>
          </a:solidFill>
          <a:ln w="6350" cap="rnd">
            <a:solidFill>
              <a:srgbClr val="000000"/>
            </a:solidFill>
            <a:round/>
            <a:headEnd/>
            <a:tailEnd/>
          </a:ln>
        </p:spPr>
        <p:txBody>
          <a:bodyPr/>
          <a:lstStyle/>
          <a:p>
            <a:endParaRPr lang="it-IT"/>
          </a:p>
        </p:txBody>
      </p:sp>
      <p:sp>
        <p:nvSpPr>
          <p:cNvPr id="21985" name="Freeform 705"/>
          <p:cNvSpPr>
            <a:spLocks/>
          </p:cNvSpPr>
          <p:nvPr/>
        </p:nvSpPr>
        <p:spPr bwMode="auto">
          <a:xfrm>
            <a:off x="5238750" y="2930525"/>
            <a:ext cx="87313" cy="107950"/>
          </a:xfrm>
          <a:custGeom>
            <a:avLst/>
            <a:gdLst>
              <a:gd name="T0" fmla="*/ 55 w 55"/>
              <a:gd name="T1" fmla="*/ 53 h 68"/>
              <a:gd name="T2" fmla="*/ 23 w 55"/>
              <a:gd name="T3" fmla="*/ 0 h 68"/>
              <a:gd name="T4" fmla="*/ 0 w 55"/>
              <a:gd name="T5" fmla="*/ 14 h 68"/>
              <a:gd name="T6" fmla="*/ 27 w 55"/>
              <a:gd name="T7" fmla="*/ 68 h 68"/>
              <a:gd name="T8" fmla="*/ 55 w 55"/>
              <a:gd name="T9" fmla="*/ 53 h 68"/>
              <a:gd name="T10" fmla="*/ 0 60000 65536"/>
              <a:gd name="T11" fmla="*/ 0 60000 65536"/>
              <a:gd name="T12" fmla="*/ 0 60000 65536"/>
              <a:gd name="T13" fmla="*/ 0 60000 65536"/>
              <a:gd name="T14" fmla="*/ 0 60000 65536"/>
              <a:gd name="T15" fmla="*/ 0 w 55"/>
              <a:gd name="T16" fmla="*/ 0 h 68"/>
              <a:gd name="T17" fmla="*/ 55 w 55"/>
              <a:gd name="T18" fmla="*/ 68 h 68"/>
            </a:gdLst>
            <a:ahLst/>
            <a:cxnLst>
              <a:cxn ang="T10">
                <a:pos x="T0" y="T1"/>
              </a:cxn>
              <a:cxn ang="T11">
                <a:pos x="T2" y="T3"/>
              </a:cxn>
              <a:cxn ang="T12">
                <a:pos x="T4" y="T5"/>
              </a:cxn>
              <a:cxn ang="T13">
                <a:pos x="T6" y="T7"/>
              </a:cxn>
              <a:cxn ang="T14">
                <a:pos x="T8" y="T9"/>
              </a:cxn>
            </a:cxnLst>
            <a:rect l="T15" t="T16" r="T17" b="T18"/>
            <a:pathLst>
              <a:path w="55" h="68">
                <a:moveTo>
                  <a:pt x="55" y="53"/>
                </a:moveTo>
                <a:lnTo>
                  <a:pt x="23" y="0"/>
                </a:lnTo>
                <a:lnTo>
                  <a:pt x="0" y="14"/>
                </a:lnTo>
                <a:lnTo>
                  <a:pt x="27" y="68"/>
                </a:lnTo>
                <a:lnTo>
                  <a:pt x="55" y="53"/>
                </a:lnTo>
                <a:close/>
              </a:path>
            </a:pathLst>
          </a:custGeom>
          <a:solidFill>
            <a:srgbClr val="DDDDDD"/>
          </a:solidFill>
          <a:ln w="6350" cap="rnd">
            <a:solidFill>
              <a:srgbClr val="000000"/>
            </a:solidFill>
            <a:round/>
            <a:headEnd/>
            <a:tailEnd/>
          </a:ln>
        </p:spPr>
        <p:txBody>
          <a:bodyPr/>
          <a:lstStyle/>
          <a:p>
            <a:endParaRPr lang="it-IT"/>
          </a:p>
        </p:txBody>
      </p:sp>
      <p:sp>
        <p:nvSpPr>
          <p:cNvPr id="21986" name="Freeform 706"/>
          <p:cNvSpPr>
            <a:spLocks/>
          </p:cNvSpPr>
          <p:nvPr/>
        </p:nvSpPr>
        <p:spPr bwMode="auto">
          <a:xfrm>
            <a:off x="5143500" y="2767013"/>
            <a:ext cx="131763" cy="179388"/>
          </a:xfrm>
          <a:custGeom>
            <a:avLst/>
            <a:gdLst>
              <a:gd name="T0" fmla="*/ 2147483647 w 18"/>
              <a:gd name="T1" fmla="*/ 2147483647 h 23"/>
              <a:gd name="T2" fmla="*/ 2147483647 w 18"/>
              <a:gd name="T3" fmla="*/ 2147483647 h 23"/>
              <a:gd name="T4" fmla="*/ 2147483647 w 18"/>
              <a:gd name="T5" fmla="*/ 2147483647 h 23"/>
              <a:gd name="T6" fmla="*/ 2147483647 w 18"/>
              <a:gd name="T7" fmla="*/ 2147483647 h 23"/>
              <a:gd name="T8" fmla="*/ 2147483647 w 18"/>
              <a:gd name="T9" fmla="*/ 2147483647 h 23"/>
              <a:gd name="T10" fmla="*/ 0 w 18"/>
              <a:gd name="T11" fmla="*/ 2147483647 h 23"/>
              <a:gd name="T12" fmla="*/ 2147483647 w 18"/>
              <a:gd name="T13" fmla="*/ 2147483647 h 23"/>
              <a:gd name="T14" fmla="*/ 2147483647 w 18"/>
              <a:gd name="T15" fmla="*/ 2147483647 h 23"/>
              <a:gd name="T16" fmla="*/ 2147483647 w 18"/>
              <a:gd name="T17" fmla="*/ 2147483647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23"/>
              <a:gd name="T29" fmla="*/ 18 w 18"/>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23">
                <a:moveTo>
                  <a:pt x="17" y="19"/>
                </a:moveTo>
                <a:cubicBezTo>
                  <a:pt x="18" y="18"/>
                  <a:pt x="18" y="17"/>
                  <a:pt x="18" y="17"/>
                </a:cubicBezTo>
                <a:lnTo>
                  <a:pt x="8" y="1"/>
                </a:lnTo>
                <a:cubicBezTo>
                  <a:pt x="8" y="1"/>
                  <a:pt x="7" y="0"/>
                  <a:pt x="6" y="1"/>
                </a:cubicBezTo>
                <a:lnTo>
                  <a:pt x="1" y="4"/>
                </a:lnTo>
                <a:cubicBezTo>
                  <a:pt x="0" y="5"/>
                  <a:pt x="0" y="6"/>
                  <a:pt x="0" y="7"/>
                </a:cubicBezTo>
                <a:lnTo>
                  <a:pt x="9" y="22"/>
                </a:lnTo>
                <a:cubicBezTo>
                  <a:pt x="10" y="23"/>
                  <a:pt x="11" y="23"/>
                  <a:pt x="12" y="22"/>
                </a:cubicBezTo>
                <a:lnTo>
                  <a:pt x="17" y="19"/>
                </a:lnTo>
                <a:close/>
              </a:path>
            </a:pathLst>
          </a:custGeom>
          <a:solidFill>
            <a:srgbClr val="C0C0C0"/>
          </a:solidFill>
          <a:ln w="6350" cap="rnd">
            <a:solidFill>
              <a:srgbClr val="000000"/>
            </a:solidFill>
            <a:round/>
            <a:headEnd/>
            <a:tailEnd/>
          </a:ln>
        </p:spPr>
        <p:txBody>
          <a:bodyPr/>
          <a:lstStyle/>
          <a:p>
            <a:endParaRPr lang="it-IT"/>
          </a:p>
        </p:txBody>
      </p:sp>
      <p:sp>
        <p:nvSpPr>
          <p:cNvPr id="21987" name="Freeform 707"/>
          <p:cNvSpPr>
            <a:spLocks/>
          </p:cNvSpPr>
          <p:nvPr/>
        </p:nvSpPr>
        <p:spPr bwMode="auto">
          <a:xfrm>
            <a:off x="5165725" y="2844800"/>
            <a:ext cx="123825" cy="93663"/>
          </a:xfrm>
          <a:custGeom>
            <a:avLst/>
            <a:gdLst>
              <a:gd name="T0" fmla="*/ 2147483647 w 17"/>
              <a:gd name="T1" fmla="*/ 2147483647 h 12"/>
              <a:gd name="T2" fmla="*/ 2147483647 w 17"/>
              <a:gd name="T3" fmla="*/ 2147483647 h 12"/>
              <a:gd name="T4" fmla="*/ 2147483647 w 17"/>
              <a:gd name="T5" fmla="*/ 0 h 12"/>
              <a:gd name="T6" fmla="*/ 2147483647 w 17"/>
              <a:gd name="T7" fmla="*/ 0 h 12"/>
              <a:gd name="T8" fmla="*/ 0 w 17"/>
              <a:gd name="T9" fmla="*/ 2147483647 h 12"/>
              <a:gd name="T10" fmla="*/ 0 w 17"/>
              <a:gd name="T11" fmla="*/ 2147483647 h 12"/>
              <a:gd name="T12" fmla="*/ 2147483647 w 17"/>
              <a:gd name="T13" fmla="*/ 2147483647 h 12"/>
              <a:gd name="T14" fmla="*/ 2147483647 w 17"/>
              <a:gd name="T15" fmla="*/ 2147483647 h 12"/>
              <a:gd name="T16" fmla="*/ 2147483647 w 17"/>
              <a:gd name="T17" fmla="*/ 2147483647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2"/>
              <a:gd name="T29" fmla="*/ 17 w 17"/>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2">
                <a:moveTo>
                  <a:pt x="17" y="3"/>
                </a:moveTo>
                <a:cubicBezTo>
                  <a:pt x="17" y="3"/>
                  <a:pt x="17" y="2"/>
                  <a:pt x="17" y="2"/>
                </a:cubicBezTo>
                <a:lnTo>
                  <a:pt x="16" y="0"/>
                </a:lnTo>
                <a:cubicBezTo>
                  <a:pt x="16" y="0"/>
                  <a:pt x="16" y="0"/>
                  <a:pt x="15" y="0"/>
                </a:cubicBezTo>
                <a:lnTo>
                  <a:pt x="0" y="9"/>
                </a:lnTo>
                <a:cubicBezTo>
                  <a:pt x="0" y="9"/>
                  <a:pt x="0" y="10"/>
                  <a:pt x="0" y="10"/>
                </a:cubicBezTo>
                <a:lnTo>
                  <a:pt x="1" y="12"/>
                </a:lnTo>
                <a:cubicBezTo>
                  <a:pt x="1" y="12"/>
                  <a:pt x="2" y="12"/>
                  <a:pt x="2" y="12"/>
                </a:cubicBezTo>
                <a:lnTo>
                  <a:pt x="17" y="3"/>
                </a:lnTo>
                <a:close/>
              </a:path>
            </a:pathLst>
          </a:custGeom>
          <a:solidFill>
            <a:srgbClr val="DDDDDD"/>
          </a:solidFill>
          <a:ln w="6350" cap="rnd">
            <a:solidFill>
              <a:srgbClr val="000000"/>
            </a:solidFill>
            <a:round/>
            <a:headEnd/>
            <a:tailEnd/>
          </a:ln>
        </p:spPr>
        <p:txBody>
          <a:bodyPr/>
          <a:lstStyle/>
          <a:p>
            <a:endParaRPr lang="it-IT"/>
          </a:p>
        </p:txBody>
      </p:sp>
      <p:sp>
        <p:nvSpPr>
          <p:cNvPr id="21988" name="Freeform 708"/>
          <p:cNvSpPr>
            <a:spLocks/>
          </p:cNvSpPr>
          <p:nvPr/>
        </p:nvSpPr>
        <p:spPr bwMode="auto">
          <a:xfrm>
            <a:off x="5108575" y="2697163"/>
            <a:ext cx="93663" cy="117475"/>
          </a:xfrm>
          <a:custGeom>
            <a:avLst/>
            <a:gdLst>
              <a:gd name="T0" fmla="*/ 59 w 59"/>
              <a:gd name="T1" fmla="*/ 49 h 74"/>
              <a:gd name="T2" fmla="*/ 18 w 59"/>
              <a:gd name="T3" fmla="*/ 0 h 74"/>
              <a:gd name="T4" fmla="*/ 0 w 59"/>
              <a:gd name="T5" fmla="*/ 15 h 74"/>
              <a:gd name="T6" fmla="*/ 22 w 59"/>
              <a:gd name="T7" fmla="*/ 74 h 74"/>
              <a:gd name="T8" fmla="*/ 59 w 59"/>
              <a:gd name="T9" fmla="*/ 49 h 74"/>
              <a:gd name="T10" fmla="*/ 0 60000 65536"/>
              <a:gd name="T11" fmla="*/ 0 60000 65536"/>
              <a:gd name="T12" fmla="*/ 0 60000 65536"/>
              <a:gd name="T13" fmla="*/ 0 60000 65536"/>
              <a:gd name="T14" fmla="*/ 0 60000 65536"/>
              <a:gd name="T15" fmla="*/ 0 w 59"/>
              <a:gd name="T16" fmla="*/ 0 h 74"/>
              <a:gd name="T17" fmla="*/ 59 w 59"/>
              <a:gd name="T18" fmla="*/ 74 h 74"/>
            </a:gdLst>
            <a:ahLst/>
            <a:cxnLst>
              <a:cxn ang="T10">
                <a:pos x="T0" y="T1"/>
              </a:cxn>
              <a:cxn ang="T11">
                <a:pos x="T2" y="T3"/>
              </a:cxn>
              <a:cxn ang="T12">
                <a:pos x="T4" y="T5"/>
              </a:cxn>
              <a:cxn ang="T13">
                <a:pos x="T6" y="T7"/>
              </a:cxn>
              <a:cxn ang="T14">
                <a:pos x="T8" y="T9"/>
              </a:cxn>
            </a:cxnLst>
            <a:rect l="T15" t="T16" r="T17" b="T18"/>
            <a:pathLst>
              <a:path w="59" h="74">
                <a:moveTo>
                  <a:pt x="59" y="49"/>
                </a:moveTo>
                <a:lnTo>
                  <a:pt x="18" y="0"/>
                </a:lnTo>
                <a:lnTo>
                  <a:pt x="0" y="15"/>
                </a:lnTo>
                <a:lnTo>
                  <a:pt x="22" y="74"/>
                </a:lnTo>
                <a:lnTo>
                  <a:pt x="59" y="49"/>
                </a:lnTo>
                <a:close/>
              </a:path>
            </a:pathLst>
          </a:custGeom>
          <a:solidFill>
            <a:srgbClr val="B2B2B2"/>
          </a:solidFill>
          <a:ln w="6350" cap="rnd">
            <a:solidFill>
              <a:srgbClr val="000000"/>
            </a:solidFill>
            <a:round/>
            <a:headEnd/>
            <a:tailEnd/>
          </a:ln>
        </p:spPr>
        <p:txBody>
          <a:bodyPr/>
          <a:lstStyle/>
          <a:p>
            <a:endParaRPr lang="it-IT"/>
          </a:p>
        </p:txBody>
      </p:sp>
      <p:sp>
        <p:nvSpPr>
          <p:cNvPr id="21989" name="Freeform 709"/>
          <p:cNvSpPr>
            <a:spLocks/>
          </p:cNvSpPr>
          <p:nvPr/>
        </p:nvSpPr>
        <p:spPr bwMode="auto">
          <a:xfrm>
            <a:off x="5230813" y="2914650"/>
            <a:ext cx="58738" cy="53975"/>
          </a:xfrm>
          <a:custGeom>
            <a:avLst/>
            <a:gdLst>
              <a:gd name="T0" fmla="*/ 37 w 37"/>
              <a:gd name="T1" fmla="*/ 20 h 34"/>
              <a:gd name="T2" fmla="*/ 23 w 37"/>
              <a:gd name="T3" fmla="*/ 0 h 34"/>
              <a:gd name="T4" fmla="*/ 0 w 37"/>
              <a:gd name="T5" fmla="*/ 15 h 34"/>
              <a:gd name="T6" fmla="*/ 9 w 37"/>
              <a:gd name="T7" fmla="*/ 34 h 34"/>
              <a:gd name="T8" fmla="*/ 37 w 37"/>
              <a:gd name="T9" fmla="*/ 20 h 34"/>
              <a:gd name="T10" fmla="*/ 0 60000 65536"/>
              <a:gd name="T11" fmla="*/ 0 60000 65536"/>
              <a:gd name="T12" fmla="*/ 0 60000 65536"/>
              <a:gd name="T13" fmla="*/ 0 60000 65536"/>
              <a:gd name="T14" fmla="*/ 0 60000 65536"/>
              <a:gd name="T15" fmla="*/ 0 w 37"/>
              <a:gd name="T16" fmla="*/ 0 h 34"/>
              <a:gd name="T17" fmla="*/ 37 w 37"/>
              <a:gd name="T18" fmla="*/ 34 h 34"/>
            </a:gdLst>
            <a:ahLst/>
            <a:cxnLst>
              <a:cxn ang="T10">
                <a:pos x="T0" y="T1"/>
              </a:cxn>
              <a:cxn ang="T11">
                <a:pos x="T2" y="T3"/>
              </a:cxn>
              <a:cxn ang="T12">
                <a:pos x="T4" y="T5"/>
              </a:cxn>
              <a:cxn ang="T13">
                <a:pos x="T6" y="T7"/>
              </a:cxn>
              <a:cxn ang="T14">
                <a:pos x="T8" y="T9"/>
              </a:cxn>
            </a:cxnLst>
            <a:rect l="T15" t="T16" r="T17" b="T18"/>
            <a:pathLst>
              <a:path w="37" h="34">
                <a:moveTo>
                  <a:pt x="37" y="20"/>
                </a:moveTo>
                <a:lnTo>
                  <a:pt x="23" y="0"/>
                </a:lnTo>
                <a:lnTo>
                  <a:pt x="0" y="15"/>
                </a:lnTo>
                <a:lnTo>
                  <a:pt x="9" y="34"/>
                </a:lnTo>
                <a:lnTo>
                  <a:pt x="37" y="20"/>
                </a:lnTo>
                <a:close/>
              </a:path>
            </a:pathLst>
          </a:custGeom>
          <a:solidFill>
            <a:srgbClr val="808080"/>
          </a:solidFill>
          <a:ln w="6350" cap="rnd">
            <a:solidFill>
              <a:srgbClr val="000000"/>
            </a:solidFill>
            <a:round/>
            <a:headEnd/>
            <a:tailEnd/>
          </a:ln>
        </p:spPr>
        <p:txBody>
          <a:bodyPr/>
          <a:lstStyle/>
          <a:p>
            <a:endParaRPr lang="it-IT"/>
          </a:p>
        </p:txBody>
      </p:sp>
      <p:sp>
        <p:nvSpPr>
          <p:cNvPr id="21990" name="Freeform 710"/>
          <p:cNvSpPr>
            <a:spLocks/>
          </p:cNvSpPr>
          <p:nvPr/>
        </p:nvSpPr>
        <p:spPr bwMode="auto">
          <a:xfrm>
            <a:off x="5216525" y="2914650"/>
            <a:ext cx="131763" cy="139700"/>
          </a:xfrm>
          <a:custGeom>
            <a:avLst/>
            <a:gdLst>
              <a:gd name="T0" fmla="*/ 2147483647 w 18"/>
              <a:gd name="T1" fmla="*/ 2147483647 h 18"/>
              <a:gd name="T2" fmla="*/ 2147483647 w 18"/>
              <a:gd name="T3" fmla="*/ 2147483647 h 18"/>
              <a:gd name="T4" fmla="*/ 2147483647 w 18"/>
              <a:gd name="T5" fmla="*/ 2147483647 h 18"/>
              <a:gd name="T6" fmla="*/ 2147483647 w 18"/>
              <a:gd name="T7" fmla="*/ 2147483647 h 18"/>
              <a:gd name="T8" fmla="*/ 0 w 18"/>
              <a:gd name="T9" fmla="*/ 2147483647 h 18"/>
              <a:gd name="T10" fmla="*/ 0 w 18"/>
              <a:gd name="T11" fmla="*/ 2147483647 h 18"/>
              <a:gd name="T12" fmla="*/ 2147483647 w 18"/>
              <a:gd name="T13" fmla="*/ 2147483647 h 18"/>
              <a:gd name="T14" fmla="*/ 2147483647 w 18"/>
              <a:gd name="T15" fmla="*/ 2147483647 h 18"/>
              <a:gd name="T16" fmla="*/ 2147483647 w 18"/>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8"/>
              <a:gd name="T29" fmla="*/ 18 w 18"/>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8">
                <a:moveTo>
                  <a:pt x="17" y="11"/>
                </a:moveTo>
                <a:cubicBezTo>
                  <a:pt x="18" y="11"/>
                  <a:pt x="18" y="10"/>
                  <a:pt x="17" y="10"/>
                </a:cubicBezTo>
                <a:lnTo>
                  <a:pt x="12" y="1"/>
                </a:lnTo>
                <a:cubicBezTo>
                  <a:pt x="12" y="0"/>
                  <a:pt x="11" y="0"/>
                  <a:pt x="10" y="1"/>
                </a:cubicBezTo>
                <a:lnTo>
                  <a:pt x="0" y="7"/>
                </a:lnTo>
                <a:cubicBezTo>
                  <a:pt x="0" y="7"/>
                  <a:pt x="0" y="8"/>
                  <a:pt x="0" y="8"/>
                </a:cubicBezTo>
                <a:lnTo>
                  <a:pt x="6" y="17"/>
                </a:lnTo>
                <a:cubicBezTo>
                  <a:pt x="6" y="18"/>
                  <a:pt x="7" y="18"/>
                  <a:pt x="7" y="17"/>
                </a:cubicBezTo>
                <a:lnTo>
                  <a:pt x="17" y="11"/>
                </a:lnTo>
                <a:close/>
              </a:path>
            </a:pathLst>
          </a:custGeom>
          <a:solidFill>
            <a:srgbClr val="C0C0C0"/>
          </a:solidFill>
          <a:ln w="6350" cap="rnd">
            <a:solidFill>
              <a:srgbClr val="000000"/>
            </a:solidFill>
            <a:round/>
            <a:headEnd/>
            <a:tailEnd/>
          </a:ln>
        </p:spPr>
        <p:txBody>
          <a:bodyPr/>
          <a:lstStyle/>
          <a:p>
            <a:endParaRPr lang="it-IT"/>
          </a:p>
        </p:txBody>
      </p:sp>
      <p:sp>
        <p:nvSpPr>
          <p:cNvPr id="21991" name="Freeform 711"/>
          <p:cNvSpPr>
            <a:spLocks/>
          </p:cNvSpPr>
          <p:nvPr/>
        </p:nvSpPr>
        <p:spPr bwMode="auto">
          <a:xfrm>
            <a:off x="5238750" y="2930525"/>
            <a:ext cx="87313" cy="107950"/>
          </a:xfrm>
          <a:custGeom>
            <a:avLst/>
            <a:gdLst>
              <a:gd name="T0" fmla="*/ 55 w 55"/>
              <a:gd name="T1" fmla="*/ 53 h 68"/>
              <a:gd name="T2" fmla="*/ 23 w 55"/>
              <a:gd name="T3" fmla="*/ 0 h 68"/>
              <a:gd name="T4" fmla="*/ 0 w 55"/>
              <a:gd name="T5" fmla="*/ 14 h 68"/>
              <a:gd name="T6" fmla="*/ 27 w 55"/>
              <a:gd name="T7" fmla="*/ 68 h 68"/>
              <a:gd name="T8" fmla="*/ 55 w 55"/>
              <a:gd name="T9" fmla="*/ 53 h 68"/>
              <a:gd name="T10" fmla="*/ 0 60000 65536"/>
              <a:gd name="T11" fmla="*/ 0 60000 65536"/>
              <a:gd name="T12" fmla="*/ 0 60000 65536"/>
              <a:gd name="T13" fmla="*/ 0 60000 65536"/>
              <a:gd name="T14" fmla="*/ 0 60000 65536"/>
              <a:gd name="T15" fmla="*/ 0 w 55"/>
              <a:gd name="T16" fmla="*/ 0 h 68"/>
              <a:gd name="T17" fmla="*/ 55 w 55"/>
              <a:gd name="T18" fmla="*/ 68 h 68"/>
            </a:gdLst>
            <a:ahLst/>
            <a:cxnLst>
              <a:cxn ang="T10">
                <a:pos x="T0" y="T1"/>
              </a:cxn>
              <a:cxn ang="T11">
                <a:pos x="T2" y="T3"/>
              </a:cxn>
              <a:cxn ang="T12">
                <a:pos x="T4" y="T5"/>
              </a:cxn>
              <a:cxn ang="T13">
                <a:pos x="T6" y="T7"/>
              </a:cxn>
              <a:cxn ang="T14">
                <a:pos x="T8" y="T9"/>
              </a:cxn>
            </a:cxnLst>
            <a:rect l="T15" t="T16" r="T17" b="T18"/>
            <a:pathLst>
              <a:path w="55" h="68">
                <a:moveTo>
                  <a:pt x="55" y="53"/>
                </a:moveTo>
                <a:lnTo>
                  <a:pt x="23" y="0"/>
                </a:lnTo>
                <a:lnTo>
                  <a:pt x="0" y="14"/>
                </a:lnTo>
                <a:lnTo>
                  <a:pt x="27" y="68"/>
                </a:lnTo>
                <a:lnTo>
                  <a:pt x="55" y="53"/>
                </a:lnTo>
                <a:close/>
              </a:path>
            </a:pathLst>
          </a:custGeom>
          <a:solidFill>
            <a:srgbClr val="DDDDDD"/>
          </a:solidFill>
          <a:ln w="6350" cap="rnd">
            <a:solidFill>
              <a:srgbClr val="000000"/>
            </a:solidFill>
            <a:round/>
            <a:headEnd/>
            <a:tailEnd/>
          </a:ln>
        </p:spPr>
        <p:txBody>
          <a:bodyPr/>
          <a:lstStyle/>
          <a:p>
            <a:endParaRPr lang="it-IT"/>
          </a:p>
        </p:txBody>
      </p:sp>
      <p:sp>
        <p:nvSpPr>
          <p:cNvPr id="21992" name="Freeform 712"/>
          <p:cNvSpPr>
            <a:spLocks/>
          </p:cNvSpPr>
          <p:nvPr/>
        </p:nvSpPr>
        <p:spPr bwMode="auto">
          <a:xfrm>
            <a:off x="5143500" y="2767013"/>
            <a:ext cx="131763" cy="179388"/>
          </a:xfrm>
          <a:custGeom>
            <a:avLst/>
            <a:gdLst>
              <a:gd name="T0" fmla="*/ 2147483647 w 18"/>
              <a:gd name="T1" fmla="*/ 2147483647 h 23"/>
              <a:gd name="T2" fmla="*/ 2147483647 w 18"/>
              <a:gd name="T3" fmla="*/ 2147483647 h 23"/>
              <a:gd name="T4" fmla="*/ 2147483647 w 18"/>
              <a:gd name="T5" fmla="*/ 2147483647 h 23"/>
              <a:gd name="T6" fmla="*/ 2147483647 w 18"/>
              <a:gd name="T7" fmla="*/ 2147483647 h 23"/>
              <a:gd name="T8" fmla="*/ 2147483647 w 18"/>
              <a:gd name="T9" fmla="*/ 2147483647 h 23"/>
              <a:gd name="T10" fmla="*/ 0 w 18"/>
              <a:gd name="T11" fmla="*/ 2147483647 h 23"/>
              <a:gd name="T12" fmla="*/ 2147483647 w 18"/>
              <a:gd name="T13" fmla="*/ 2147483647 h 23"/>
              <a:gd name="T14" fmla="*/ 2147483647 w 18"/>
              <a:gd name="T15" fmla="*/ 2147483647 h 23"/>
              <a:gd name="T16" fmla="*/ 2147483647 w 18"/>
              <a:gd name="T17" fmla="*/ 2147483647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23"/>
              <a:gd name="T29" fmla="*/ 18 w 18"/>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23">
                <a:moveTo>
                  <a:pt x="17" y="19"/>
                </a:moveTo>
                <a:cubicBezTo>
                  <a:pt x="18" y="18"/>
                  <a:pt x="18" y="17"/>
                  <a:pt x="18" y="17"/>
                </a:cubicBezTo>
                <a:lnTo>
                  <a:pt x="8" y="1"/>
                </a:lnTo>
                <a:cubicBezTo>
                  <a:pt x="8" y="1"/>
                  <a:pt x="7" y="0"/>
                  <a:pt x="6" y="1"/>
                </a:cubicBezTo>
                <a:lnTo>
                  <a:pt x="1" y="4"/>
                </a:lnTo>
                <a:cubicBezTo>
                  <a:pt x="0" y="5"/>
                  <a:pt x="0" y="6"/>
                  <a:pt x="0" y="7"/>
                </a:cubicBezTo>
                <a:lnTo>
                  <a:pt x="9" y="22"/>
                </a:lnTo>
                <a:cubicBezTo>
                  <a:pt x="10" y="23"/>
                  <a:pt x="11" y="23"/>
                  <a:pt x="12" y="22"/>
                </a:cubicBezTo>
                <a:lnTo>
                  <a:pt x="17" y="19"/>
                </a:lnTo>
                <a:close/>
              </a:path>
            </a:pathLst>
          </a:custGeom>
          <a:solidFill>
            <a:srgbClr val="C0C0C0"/>
          </a:solidFill>
          <a:ln w="6350" cap="rnd">
            <a:solidFill>
              <a:srgbClr val="000000"/>
            </a:solidFill>
            <a:round/>
            <a:headEnd/>
            <a:tailEnd/>
          </a:ln>
        </p:spPr>
        <p:txBody>
          <a:bodyPr/>
          <a:lstStyle/>
          <a:p>
            <a:endParaRPr lang="it-IT"/>
          </a:p>
        </p:txBody>
      </p:sp>
      <p:sp>
        <p:nvSpPr>
          <p:cNvPr id="21993" name="Freeform 713"/>
          <p:cNvSpPr>
            <a:spLocks/>
          </p:cNvSpPr>
          <p:nvPr/>
        </p:nvSpPr>
        <p:spPr bwMode="auto">
          <a:xfrm>
            <a:off x="5165725" y="2844800"/>
            <a:ext cx="123825" cy="93663"/>
          </a:xfrm>
          <a:custGeom>
            <a:avLst/>
            <a:gdLst>
              <a:gd name="T0" fmla="*/ 2147483647 w 17"/>
              <a:gd name="T1" fmla="*/ 2147483647 h 12"/>
              <a:gd name="T2" fmla="*/ 2147483647 w 17"/>
              <a:gd name="T3" fmla="*/ 2147483647 h 12"/>
              <a:gd name="T4" fmla="*/ 2147483647 w 17"/>
              <a:gd name="T5" fmla="*/ 0 h 12"/>
              <a:gd name="T6" fmla="*/ 2147483647 w 17"/>
              <a:gd name="T7" fmla="*/ 0 h 12"/>
              <a:gd name="T8" fmla="*/ 0 w 17"/>
              <a:gd name="T9" fmla="*/ 2147483647 h 12"/>
              <a:gd name="T10" fmla="*/ 0 w 17"/>
              <a:gd name="T11" fmla="*/ 2147483647 h 12"/>
              <a:gd name="T12" fmla="*/ 2147483647 w 17"/>
              <a:gd name="T13" fmla="*/ 2147483647 h 12"/>
              <a:gd name="T14" fmla="*/ 2147483647 w 17"/>
              <a:gd name="T15" fmla="*/ 2147483647 h 12"/>
              <a:gd name="T16" fmla="*/ 2147483647 w 17"/>
              <a:gd name="T17" fmla="*/ 2147483647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2"/>
              <a:gd name="T29" fmla="*/ 17 w 17"/>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2">
                <a:moveTo>
                  <a:pt x="17" y="3"/>
                </a:moveTo>
                <a:cubicBezTo>
                  <a:pt x="17" y="3"/>
                  <a:pt x="17" y="2"/>
                  <a:pt x="17" y="2"/>
                </a:cubicBezTo>
                <a:lnTo>
                  <a:pt x="16" y="0"/>
                </a:lnTo>
                <a:cubicBezTo>
                  <a:pt x="16" y="0"/>
                  <a:pt x="16" y="0"/>
                  <a:pt x="15" y="0"/>
                </a:cubicBezTo>
                <a:lnTo>
                  <a:pt x="0" y="9"/>
                </a:lnTo>
                <a:cubicBezTo>
                  <a:pt x="0" y="9"/>
                  <a:pt x="0" y="10"/>
                  <a:pt x="0" y="10"/>
                </a:cubicBezTo>
                <a:lnTo>
                  <a:pt x="1" y="12"/>
                </a:lnTo>
                <a:cubicBezTo>
                  <a:pt x="1" y="12"/>
                  <a:pt x="2" y="12"/>
                  <a:pt x="2" y="12"/>
                </a:cubicBezTo>
                <a:lnTo>
                  <a:pt x="17" y="3"/>
                </a:lnTo>
                <a:close/>
              </a:path>
            </a:pathLst>
          </a:custGeom>
          <a:solidFill>
            <a:srgbClr val="DDDDDD"/>
          </a:solidFill>
          <a:ln w="6350" cap="rnd">
            <a:solidFill>
              <a:srgbClr val="000000"/>
            </a:solidFill>
            <a:round/>
            <a:headEnd/>
            <a:tailEnd/>
          </a:ln>
        </p:spPr>
        <p:txBody>
          <a:bodyPr/>
          <a:lstStyle/>
          <a:p>
            <a:endParaRPr lang="it-IT"/>
          </a:p>
        </p:txBody>
      </p:sp>
      <p:sp>
        <p:nvSpPr>
          <p:cNvPr id="21994" name="Freeform 714"/>
          <p:cNvSpPr>
            <a:spLocks/>
          </p:cNvSpPr>
          <p:nvPr/>
        </p:nvSpPr>
        <p:spPr bwMode="auto">
          <a:xfrm>
            <a:off x="5108575" y="2697163"/>
            <a:ext cx="93663" cy="117475"/>
          </a:xfrm>
          <a:custGeom>
            <a:avLst/>
            <a:gdLst>
              <a:gd name="T0" fmla="*/ 59 w 59"/>
              <a:gd name="T1" fmla="*/ 49 h 74"/>
              <a:gd name="T2" fmla="*/ 18 w 59"/>
              <a:gd name="T3" fmla="*/ 0 h 74"/>
              <a:gd name="T4" fmla="*/ 0 w 59"/>
              <a:gd name="T5" fmla="*/ 15 h 74"/>
              <a:gd name="T6" fmla="*/ 22 w 59"/>
              <a:gd name="T7" fmla="*/ 74 h 74"/>
              <a:gd name="T8" fmla="*/ 59 w 59"/>
              <a:gd name="T9" fmla="*/ 49 h 74"/>
              <a:gd name="T10" fmla="*/ 0 60000 65536"/>
              <a:gd name="T11" fmla="*/ 0 60000 65536"/>
              <a:gd name="T12" fmla="*/ 0 60000 65536"/>
              <a:gd name="T13" fmla="*/ 0 60000 65536"/>
              <a:gd name="T14" fmla="*/ 0 60000 65536"/>
              <a:gd name="T15" fmla="*/ 0 w 59"/>
              <a:gd name="T16" fmla="*/ 0 h 74"/>
              <a:gd name="T17" fmla="*/ 59 w 59"/>
              <a:gd name="T18" fmla="*/ 74 h 74"/>
            </a:gdLst>
            <a:ahLst/>
            <a:cxnLst>
              <a:cxn ang="T10">
                <a:pos x="T0" y="T1"/>
              </a:cxn>
              <a:cxn ang="T11">
                <a:pos x="T2" y="T3"/>
              </a:cxn>
              <a:cxn ang="T12">
                <a:pos x="T4" y="T5"/>
              </a:cxn>
              <a:cxn ang="T13">
                <a:pos x="T6" y="T7"/>
              </a:cxn>
              <a:cxn ang="T14">
                <a:pos x="T8" y="T9"/>
              </a:cxn>
            </a:cxnLst>
            <a:rect l="T15" t="T16" r="T17" b="T18"/>
            <a:pathLst>
              <a:path w="59" h="74">
                <a:moveTo>
                  <a:pt x="59" y="49"/>
                </a:moveTo>
                <a:lnTo>
                  <a:pt x="18" y="0"/>
                </a:lnTo>
                <a:lnTo>
                  <a:pt x="0" y="15"/>
                </a:lnTo>
                <a:lnTo>
                  <a:pt x="22" y="74"/>
                </a:lnTo>
                <a:lnTo>
                  <a:pt x="59" y="49"/>
                </a:lnTo>
                <a:close/>
              </a:path>
            </a:pathLst>
          </a:custGeom>
          <a:solidFill>
            <a:srgbClr val="B2B2B2"/>
          </a:solidFill>
          <a:ln w="6350" cap="rnd">
            <a:solidFill>
              <a:srgbClr val="000000"/>
            </a:solidFill>
            <a:round/>
            <a:headEnd/>
            <a:tailEnd/>
          </a:ln>
        </p:spPr>
        <p:txBody>
          <a:bodyPr/>
          <a:lstStyle/>
          <a:p>
            <a:endParaRPr lang="it-IT"/>
          </a:p>
        </p:txBody>
      </p:sp>
      <p:sp>
        <p:nvSpPr>
          <p:cNvPr id="21995" name="Freeform 715"/>
          <p:cNvSpPr>
            <a:spLocks/>
          </p:cNvSpPr>
          <p:nvPr/>
        </p:nvSpPr>
        <p:spPr bwMode="auto">
          <a:xfrm>
            <a:off x="5638800" y="2914650"/>
            <a:ext cx="57150" cy="53975"/>
          </a:xfrm>
          <a:custGeom>
            <a:avLst/>
            <a:gdLst>
              <a:gd name="T0" fmla="*/ 36 w 36"/>
              <a:gd name="T1" fmla="*/ 20 h 34"/>
              <a:gd name="T2" fmla="*/ 23 w 36"/>
              <a:gd name="T3" fmla="*/ 0 h 34"/>
              <a:gd name="T4" fmla="*/ 0 w 36"/>
              <a:gd name="T5" fmla="*/ 15 h 34"/>
              <a:gd name="T6" fmla="*/ 9 w 36"/>
              <a:gd name="T7" fmla="*/ 34 h 34"/>
              <a:gd name="T8" fmla="*/ 36 w 36"/>
              <a:gd name="T9" fmla="*/ 20 h 34"/>
              <a:gd name="T10" fmla="*/ 0 60000 65536"/>
              <a:gd name="T11" fmla="*/ 0 60000 65536"/>
              <a:gd name="T12" fmla="*/ 0 60000 65536"/>
              <a:gd name="T13" fmla="*/ 0 60000 65536"/>
              <a:gd name="T14" fmla="*/ 0 60000 65536"/>
              <a:gd name="T15" fmla="*/ 0 w 36"/>
              <a:gd name="T16" fmla="*/ 0 h 34"/>
              <a:gd name="T17" fmla="*/ 36 w 36"/>
              <a:gd name="T18" fmla="*/ 34 h 34"/>
            </a:gdLst>
            <a:ahLst/>
            <a:cxnLst>
              <a:cxn ang="T10">
                <a:pos x="T0" y="T1"/>
              </a:cxn>
              <a:cxn ang="T11">
                <a:pos x="T2" y="T3"/>
              </a:cxn>
              <a:cxn ang="T12">
                <a:pos x="T4" y="T5"/>
              </a:cxn>
              <a:cxn ang="T13">
                <a:pos x="T6" y="T7"/>
              </a:cxn>
              <a:cxn ang="T14">
                <a:pos x="T8" y="T9"/>
              </a:cxn>
            </a:cxnLst>
            <a:rect l="T15" t="T16" r="T17" b="T18"/>
            <a:pathLst>
              <a:path w="36" h="34">
                <a:moveTo>
                  <a:pt x="36" y="20"/>
                </a:moveTo>
                <a:lnTo>
                  <a:pt x="23" y="0"/>
                </a:lnTo>
                <a:lnTo>
                  <a:pt x="0" y="15"/>
                </a:lnTo>
                <a:lnTo>
                  <a:pt x="9" y="34"/>
                </a:lnTo>
                <a:lnTo>
                  <a:pt x="36" y="20"/>
                </a:lnTo>
                <a:close/>
              </a:path>
            </a:pathLst>
          </a:custGeom>
          <a:solidFill>
            <a:srgbClr val="808080"/>
          </a:solidFill>
          <a:ln w="6350" cap="rnd">
            <a:solidFill>
              <a:srgbClr val="000000"/>
            </a:solidFill>
            <a:round/>
            <a:headEnd/>
            <a:tailEnd/>
          </a:ln>
        </p:spPr>
        <p:txBody>
          <a:bodyPr/>
          <a:lstStyle/>
          <a:p>
            <a:endParaRPr lang="it-IT"/>
          </a:p>
        </p:txBody>
      </p:sp>
      <p:sp>
        <p:nvSpPr>
          <p:cNvPr id="21996" name="Freeform 716"/>
          <p:cNvSpPr>
            <a:spLocks/>
          </p:cNvSpPr>
          <p:nvPr/>
        </p:nvSpPr>
        <p:spPr bwMode="auto">
          <a:xfrm>
            <a:off x="5622925" y="2914650"/>
            <a:ext cx="131763" cy="139700"/>
          </a:xfrm>
          <a:custGeom>
            <a:avLst/>
            <a:gdLst>
              <a:gd name="T0" fmla="*/ 2147483647 w 18"/>
              <a:gd name="T1" fmla="*/ 2147483647 h 18"/>
              <a:gd name="T2" fmla="*/ 2147483647 w 18"/>
              <a:gd name="T3" fmla="*/ 2147483647 h 18"/>
              <a:gd name="T4" fmla="*/ 2147483647 w 18"/>
              <a:gd name="T5" fmla="*/ 2147483647 h 18"/>
              <a:gd name="T6" fmla="*/ 2147483647 w 18"/>
              <a:gd name="T7" fmla="*/ 2147483647 h 18"/>
              <a:gd name="T8" fmla="*/ 0 w 18"/>
              <a:gd name="T9" fmla="*/ 2147483647 h 18"/>
              <a:gd name="T10" fmla="*/ 0 w 18"/>
              <a:gd name="T11" fmla="*/ 2147483647 h 18"/>
              <a:gd name="T12" fmla="*/ 2147483647 w 18"/>
              <a:gd name="T13" fmla="*/ 2147483647 h 18"/>
              <a:gd name="T14" fmla="*/ 2147483647 w 18"/>
              <a:gd name="T15" fmla="*/ 2147483647 h 18"/>
              <a:gd name="T16" fmla="*/ 2147483647 w 18"/>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8"/>
              <a:gd name="T29" fmla="*/ 18 w 18"/>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8">
                <a:moveTo>
                  <a:pt x="17" y="11"/>
                </a:moveTo>
                <a:cubicBezTo>
                  <a:pt x="18" y="11"/>
                  <a:pt x="18" y="10"/>
                  <a:pt x="17" y="10"/>
                </a:cubicBezTo>
                <a:lnTo>
                  <a:pt x="12" y="1"/>
                </a:lnTo>
                <a:cubicBezTo>
                  <a:pt x="12" y="0"/>
                  <a:pt x="11" y="0"/>
                  <a:pt x="10" y="1"/>
                </a:cubicBezTo>
                <a:lnTo>
                  <a:pt x="0" y="7"/>
                </a:lnTo>
                <a:cubicBezTo>
                  <a:pt x="0" y="7"/>
                  <a:pt x="0" y="8"/>
                  <a:pt x="0" y="8"/>
                </a:cubicBezTo>
                <a:lnTo>
                  <a:pt x="6" y="17"/>
                </a:lnTo>
                <a:cubicBezTo>
                  <a:pt x="6" y="18"/>
                  <a:pt x="7" y="18"/>
                  <a:pt x="7" y="17"/>
                </a:cubicBezTo>
                <a:lnTo>
                  <a:pt x="17" y="11"/>
                </a:lnTo>
                <a:close/>
              </a:path>
            </a:pathLst>
          </a:custGeom>
          <a:solidFill>
            <a:srgbClr val="C0C0C0"/>
          </a:solidFill>
          <a:ln w="6350" cap="rnd">
            <a:solidFill>
              <a:srgbClr val="000000"/>
            </a:solidFill>
            <a:round/>
            <a:headEnd/>
            <a:tailEnd/>
          </a:ln>
        </p:spPr>
        <p:txBody>
          <a:bodyPr/>
          <a:lstStyle/>
          <a:p>
            <a:endParaRPr lang="it-IT"/>
          </a:p>
        </p:txBody>
      </p:sp>
      <p:sp>
        <p:nvSpPr>
          <p:cNvPr id="21997" name="Freeform 717"/>
          <p:cNvSpPr>
            <a:spLocks/>
          </p:cNvSpPr>
          <p:nvPr/>
        </p:nvSpPr>
        <p:spPr bwMode="auto">
          <a:xfrm>
            <a:off x="5645150" y="2930525"/>
            <a:ext cx="87313" cy="107950"/>
          </a:xfrm>
          <a:custGeom>
            <a:avLst/>
            <a:gdLst>
              <a:gd name="T0" fmla="*/ 55 w 55"/>
              <a:gd name="T1" fmla="*/ 53 h 68"/>
              <a:gd name="T2" fmla="*/ 23 w 55"/>
              <a:gd name="T3" fmla="*/ 0 h 68"/>
              <a:gd name="T4" fmla="*/ 0 w 55"/>
              <a:gd name="T5" fmla="*/ 14 h 68"/>
              <a:gd name="T6" fmla="*/ 28 w 55"/>
              <a:gd name="T7" fmla="*/ 68 h 68"/>
              <a:gd name="T8" fmla="*/ 55 w 55"/>
              <a:gd name="T9" fmla="*/ 53 h 68"/>
              <a:gd name="T10" fmla="*/ 0 60000 65536"/>
              <a:gd name="T11" fmla="*/ 0 60000 65536"/>
              <a:gd name="T12" fmla="*/ 0 60000 65536"/>
              <a:gd name="T13" fmla="*/ 0 60000 65536"/>
              <a:gd name="T14" fmla="*/ 0 60000 65536"/>
              <a:gd name="T15" fmla="*/ 0 w 55"/>
              <a:gd name="T16" fmla="*/ 0 h 68"/>
              <a:gd name="T17" fmla="*/ 55 w 55"/>
              <a:gd name="T18" fmla="*/ 68 h 68"/>
            </a:gdLst>
            <a:ahLst/>
            <a:cxnLst>
              <a:cxn ang="T10">
                <a:pos x="T0" y="T1"/>
              </a:cxn>
              <a:cxn ang="T11">
                <a:pos x="T2" y="T3"/>
              </a:cxn>
              <a:cxn ang="T12">
                <a:pos x="T4" y="T5"/>
              </a:cxn>
              <a:cxn ang="T13">
                <a:pos x="T6" y="T7"/>
              </a:cxn>
              <a:cxn ang="T14">
                <a:pos x="T8" y="T9"/>
              </a:cxn>
            </a:cxnLst>
            <a:rect l="T15" t="T16" r="T17" b="T18"/>
            <a:pathLst>
              <a:path w="55" h="68">
                <a:moveTo>
                  <a:pt x="55" y="53"/>
                </a:moveTo>
                <a:lnTo>
                  <a:pt x="23" y="0"/>
                </a:lnTo>
                <a:lnTo>
                  <a:pt x="0" y="14"/>
                </a:lnTo>
                <a:lnTo>
                  <a:pt x="28" y="68"/>
                </a:lnTo>
                <a:lnTo>
                  <a:pt x="55" y="53"/>
                </a:lnTo>
                <a:close/>
              </a:path>
            </a:pathLst>
          </a:custGeom>
          <a:solidFill>
            <a:srgbClr val="DDDDDD"/>
          </a:solidFill>
          <a:ln w="6350" cap="rnd">
            <a:solidFill>
              <a:srgbClr val="000000"/>
            </a:solidFill>
            <a:round/>
            <a:headEnd/>
            <a:tailEnd/>
          </a:ln>
        </p:spPr>
        <p:txBody>
          <a:bodyPr/>
          <a:lstStyle/>
          <a:p>
            <a:endParaRPr lang="it-IT"/>
          </a:p>
        </p:txBody>
      </p:sp>
      <p:sp>
        <p:nvSpPr>
          <p:cNvPr id="21998" name="Freeform 718"/>
          <p:cNvSpPr>
            <a:spLocks/>
          </p:cNvSpPr>
          <p:nvPr/>
        </p:nvSpPr>
        <p:spPr bwMode="auto">
          <a:xfrm>
            <a:off x="5551488" y="2767013"/>
            <a:ext cx="130175" cy="179388"/>
          </a:xfrm>
          <a:custGeom>
            <a:avLst/>
            <a:gdLst>
              <a:gd name="T0" fmla="*/ 2147483647 w 18"/>
              <a:gd name="T1" fmla="*/ 2147483647 h 23"/>
              <a:gd name="T2" fmla="*/ 2147483647 w 18"/>
              <a:gd name="T3" fmla="*/ 2147483647 h 23"/>
              <a:gd name="T4" fmla="*/ 2147483647 w 18"/>
              <a:gd name="T5" fmla="*/ 2147483647 h 23"/>
              <a:gd name="T6" fmla="*/ 2147483647 w 18"/>
              <a:gd name="T7" fmla="*/ 2147483647 h 23"/>
              <a:gd name="T8" fmla="*/ 2147483647 w 18"/>
              <a:gd name="T9" fmla="*/ 2147483647 h 23"/>
              <a:gd name="T10" fmla="*/ 0 w 18"/>
              <a:gd name="T11" fmla="*/ 2147483647 h 23"/>
              <a:gd name="T12" fmla="*/ 2147483647 w 18"/>
              <a:gd name="T13" fmla="*/ 2147483647 h 23"/>
              <a:gd name="T14" fmla="*/ 2147483647 w 18"/>
              <a:gd name="T15" fmla="*/ 2147483647 h 23"/>
              <a:gd name="T16" fmla="*/ 2147483647 w 18"/>
              <a:gd name="T17" fmla="*/ 2147483647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23"/>
              <a:gd name="T29" fmla="*/ 18 w 18"/>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23">
                <a:moveTo>
                  <a:pt x="17" y="19"/>
                </a:moveTo>
                <a:cubicBezTo>
                  <a:pt x="18" y="18"/>
                  <a:pt x="18" y="17"/>
                  <a:pt x="18" y="17"/>
                </a:cubicBezTo>
                <a:lnTo>
                  <a:pt x="8" y="1"/>
                </a:lnTo>
                <a:cubicBezTo>
                  <a:pt x="8" y="1"/>
                  <a:pt x="7" y="0"/>
                  <a:pt x="6" y="1"/>
                </a:cubicBezTo>
                <a:lnTo>
                  <a:pt x="1" y="4"/>
                </a:lnTo>
                <a:cubicBezTo>
                  <a:pt x="0" y="5"/>
                  <a:pt x="0" y="6"/>
                  <a:pt x="0" y="7"/>
                </a:cubicBezTo>
                <a:lnTo>
                  <a:pt x="9" y="22"/>
                </a:lnTo>
                <a:cubicBezTo>
                  <a:pt x="10" y="23"/>
                  <a:pt x="11" y="23"/>
                  <a:pt x="12" y="22"/>
                </a:cubicBezTo>
                <a:lnTo>
                  <a:pt x="17" y="19"/>
                </a:lnTo>
                <a:close/>
              </a:path>
            </a:pathLst>
          </a:custGeom>
          <a:solidFill>
            <a:srgbClr val="C0C0C0"/>
          </a:solidFill>
          <a:ln w="6350" cap="rnd">
            <a:solidFill>
              <a:srgbClr val="000000"/>
            </a:solidFill>
            <a:round/>
            <a:headEnd/>
            <a:tailEnd/>
          </a:ln>
        </p:spPr>
        <p:txBody>
          <a:bodyPr/>
          <a:lstStyle/>
          <a:p>
            <a:endParaRPr lang="it-IT"/>
          </a:p>
        </p:txBody>
      </p:sp>
      <p:sp>
        <p:nvSpPr>
          <p:cNvPr id="21999" name="Freeform 719"/>
          <p:cNvSpPr>
            <a:spLocks/>
          </p:cNvSpPr>
          <p:nvPr/>
        </p:nvSpPr>
        <p:spPr bwMode="auto">
          <a:xfrm>
            <a:off x="5572125" y="2844800"/>
            <a:ext cx="123825" cy="93663"/>
          </a:xfrm>
          <a:custGeom>
            <a:avLst/>
            <a:gdLst>
              <a:gd name="T0" fmla="*/ 2147483647 w 17"/>
              <a:gd name="T1" fmla="*/ 2147483647 h 12"/>
              <a:gd name="T2" fmla="*/ 2147483647 w 17"/>
              <a:gd name="T3" fmla="*/ 2147483647 h 12"/>
              <a:gd name="T4" fmla="*/ 2147483647 w 17"/>
              <a:gd name="T5" fmla="*/ 0 h 12"/>
              <a:gd name="T6" fmla="*/ 2147483647 w 17"/>
              <a:gd name="T7" fmla="*/ 0 h 12"/>
              <a:gd name="T8" fmla="*/ 0 w 17"/>
              <a:gd name="T9" fmla="*/ 2147483647 h 12"/>
              <a:gd name="T10" fmla="*/ 0 w 17"/>
              <a:gd name="T11" fmla="*/ 2147483647 h 12"/>
              <a:gd name="T12" fmla="*/ 2147483647 w 17"/>
              <a:gd name="T13" fmla="*/ 2147483647 h 12"/>
              <a:gd name="T14" fmla="*/ 2147483647 w 17"/>
              <a:gd name="T15" fmla="*/ 2147483647 h 12"/>
              <a:gd name="T16" fmla="*/ 2147483647 w 17"/>
              <a:gd name="T17" fmla="*/ 2147483647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2"/>
              <a:gd name="T29" fmla="*/ 17 w 17"/>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2">
                <a:moveTo>
                  <a:pt x="17" y="3"/>
                </a:moveTo>
                <a:cubicBezTo>
                  <a:pt x="17" y="3"/>
                  <a:pt x="17" y="2"/>
                  <a:pt x="17" y="2"/>
                </a:cubicBezTo>
                <a:lnTo>
                  <a:pt x="16" y="0"/>
                </a:lnTo>
                <a:cubicBezTo>
                  <a:pt x="16" y="0"/>
                  <a:pt x="16" y="0"/>
                  <a:pt x="15" y="0"/>
                </a:cubicBezTo>
                <a:lnTo>
                  <a:pt x="0" y="9"/>
                </a:lnTo>
                <a:cubicBezTo>
                  <a:pt x="0" y="9"/>
                  <a:pt x="0" y="10"/>
                  <a:pt x="0" y="10"/>
                </a:cubicBezTo>
                <a:lnTo>
                  <a:pt x="1" y="12"/>
                </a:lnTo>
                <a:cubicBezTo>
                  <a:pt x="1" y="12"/>
                  <a:pt x="2" y="12"/>
                  <a:pt x="2" y="12"/>
                </a:cubicBezTo>
                <a:lnTo>
                  <a:pt x="17" y="3"/>
                </a:lnTo>
                <a:close/>
              </a:path>
            </a:pathLst>
          </a:custGeom>
          <a:solidFill>
            <a:srgbClr val="DDDDDD"/>
          </a:solidFill>
          <a:ln w="6350" cap="rnd">
            <a:solidFill>
              <a:srgbClr val="000000"/>
            </a:solidFill>
            <a:round/>
            <a:headEnd/>
            <a:tailEnd/>
          </a:ln>
        </p:spPr>
        <p:txBody>
          <a:bodyPr/>
          <a:lstStyle/>
          <a:p>
            <a:endParaRPr lang="it-IT"/>
          </a:p>
        </p:txBody>
      </p:sp>
      <p:sp>
        <p:nvSpPr>
          <p:cNvPr id="22000" name="Freeform 720"/>
          <p:cNvSpPr>
            <a:spLocks/>
          </p:cNvSpPr>
          <p:nvPr/>
        </p:nvSpPr>
        <p:spPr bwMode="auto">
          <a:xfrm>
            <a:off x="5514975" y="2697163"/>
            <a:ext cx="93663" cy="117475"/>
          </a:xfrm>
          <a:custGeom>
            <a:avLst/>
            <a:gdLst>
              <a:gd name="T0" fmla="*/ 59 w 59"/>
              <a:gd name="T1" fmla="*/ 49 h 74"/>
              <a:gd name="T2" fmla="*/ 18 w 59"/>
              <a:gd name="T3" fmla="*/ 0 h 74"/>
              <a:gd name="T4" fmla="*/ 0 w 59"/>
              <a:gd name="T5" fmla="*/ 15 h 74"/>
              <a:gd name="T6" fmla="*/ 23 w 59"/>
              <a:gd name="T7" fmla="*/ 74 h 74"/>
              <a:gd name="T8" fmla="*/ 59 w 59"/>
              <a:gd name="T9" fmla="*/ 49 h 74"/>
              <a:gd name="T10" fmla="*/ 0 60000 65536"/>
              <a:gd name="T11" fmla="*/ 0 60000 65536"/>
              <a:gd name="T12" fmla="*/ 0 60000 65536"/>
              <a:gd name="T13" fmla="*/ 0 60000 65536"/>
              <a:gd name="T14" fmla="*/ 0 60000 65536"/>
              <a:gd name="T15" fmla="*/ 0 w 59"/>
              <a:gd name="T16" fmla="*/ 0 h 74"/>
              <a:gd name="T17" fmla="*/ 59 w 59"/>
              <a:gd name="T18" fmla="*/ 74 h 74"/>
            </a:gdLst>
            <a:ahLst/>
            <a:cxnLst>
              <a:cxn ang="T10">
                <a:pos x="T0" y="T1"/>
              </a:cxn>
              <a:cxn ang="T11">
                <a:pos x="T2" y="T3"/>
              </a:cxn>
              <a:cxn ang="T12">
                <a:pos x="T4" y="T5"/>
              </a:cxn>
              <a:cxn ang="T13">
                <a:pos x="T6" y="T7"/>
              </a:cxn>
              <a:cxn ang="T14">
                <a:pos x="T8" y="T9"/>
              </a:cxn>
            </a:cxnLst>
            <a:rect l="T15" t="T16" r="T17" b="T18"/>
            <a:pathLst>
              <a:path w="59" h="74">
                <a:moveTo>
                  <a:pt x="59" y="49"/>
                </a:moveTo>
                <a:lnTo>
                  <a:pt x="18" y="0"/>
                </a:lnTo>
                <a:lnTo>
                  <a:pt x="0" y="15"/>
                </a:lnTo>
                <a:lnTo>
                  <a:pt x="23" y="74"/>
                </a:lnTo>
                <a:lnTo>
                  <a:pt x="59" y="49"/>
                </a:lnTo>
                <a:close/>
              </a:path>
            </a:pathLst>
          </a:custGeom>
          <a:solidFill>
            <a:srgbClr val="B2B2B2"/>
          </a:solidFill>
          <a:ln w="6350" cap="rnd">
            <a:solidFill>
              <a:srgbClr val="000000"/>
            </a:solidFill>
            <a:round/>
            <a:headEnd/>
            <a:tailEnd/>
          </a:ln>
        </p:spPr>
        <p:txBody>
          <a:bodyPr/>
          <a:lstStyle/>
          <a:p>
            <a:endParaRPr lang="it-IT"/>
          </a:p>
        </p:txBody>
      </p:sp>
      <p:sp>
        <p:nvSpPr>
          <p:cNvPr id="22001" name="Freeform 721"/>
          <p:cNvSpPr>
            <a:spLocks/>
          </p:cNvSpPr>
          <p:nvPr/>
        </p:nvSpPr>
        <p:spPr bwMode="auto">
          <a:xfrm>
            <a:off x="5638800" y="2914650"/>
            <a:ext cx="57150" cy="53975"/>
          </a:xfrm>
          <a:custGeom>
            <a:avLst/>
            <a:gdLst>
              <a:gd name="T0" fmla="*/ 36 w 36"/>
              <a:gd name="T1" fmla="*/ 20 h 34"/>
              <a:gd name="T2" fmla="*/ 23 w 36"/>
              <a:gd name="T3" fmla="*/ 0 h 34"/>
              <a:gd name="T4" fmla="*/ 0 w 36"/>
              <a:gd name="T5" fmla="*/ 15 h 34"/>
              <a:gd name="T6" fmla="*/ 9 w 36"/>
              <a:gd name="T7" fmla="*/ 34 h 34"/>
              <a:gd name="T8" fmla="*/ 36 w 36"/>
              <a:gd name="T9" fmla="*/ 20 h 34"/>
              <a:gd name="T10" fmla="*/ 0 60000 65536"/>
              <a:gd name="T11" fmla="*/ 0 60000 65536"/>
              <a:gd name="T12" fmla="*/ 0 60000 65536"/>
              <a:gd name="T13" fmla="*/ 0 60000 65536"/>
              <a:gd name="T14" fmla="*/ 0 60000 65536"/>
              <a:gd name="T15" fmla="*/ 0 w 36"/>
              <a:gd name="T16" fmla="*/ 0 h 34"/>
              <a:gd name="T17" fmla="*/ 36 w 36"/>
              <a:gd name="T18" fmla="*/ 34 h 34"/>
            </a:gdLst>
            <a:ahLst/>
            <a:cxnLst>
              <a:cxn ang="T10">
                <a:pos x="T0" y="T1"/>
              </a:cxn>
              <a:cxn ang="T11">
                <a:pos x="T2" y="T3"/>
              </a:cxn>
              <a:cxn ang="T12">
                <a:pos x="T4" y="T5"/>
              </a:cxn>
              <a:cxn ang="T13">
                <a:pos x="T6" y="T7"/>
              </a:cxn>
              <a:cxn ang="T14">
                <a:pos x="T8" y="T9"/>
              </a:cxn>
            </a:cxnLst>
            <a:rect l="T15" t="T16" r="T17" b="T18"/>
            <a:pathLst>
              <a:path w="36" h="34">
                <a:moveTo>
                  <a:pt x="36" y="20"/>
                </a:moveTo>
                <a:lnTo>
                  <a:pt x="23" y="0"/>
                </a:lnTo>
                <a:lnTo>
                  <a:pt x="0" y="15"/>
                </a:lnTo>
                <a:lnTo>
                  <a:pt x="9" y="34"/>
                </a:lnTo>
                <a:lnTo>
                  <a:pt x="36" y="20"/>
                </a:lnTo>
                <a:close/>
              </a:path>
            </a:pathLst>
          </a:custGeom>
          <a:solidFill>
            <a:srgbClr val="808080"/>
          </a:solidFill>
          <a:ln w="6350" cap="rnd">
            <a:solidFill>
              <a:srgbClr val="000000"/>
            </a:solidFill>
            <a:round/>
            <a:headEnd/>
            <a:tailEnd/>
          </a:ln>
        </p:spPr>
        <p:txBody>
          <a:bodyPr/>
          <a:lstStyle/>
          <a:p>
            <a:endParaRPr lang="it-IT"/>
          </a:p>
        </p:txBody>
      </p:sp>
      <p:sp>
        <p:nvSpPr>
          <p:cNvPr id="22002" name="Freeform 722"/>
          <p:cNvSpPr>
            <a:spLocks/>
          </p:cNvSpPr>
          <p:nvPr/>
        </p:nvSpPr>
        <p:spPr bwMode="auto">
          <a:xfrm>
            <a:off x="5622925" y="2914650"/>
            <a:ext cx="131763" cy="139700"/>
          </a:xfrm>
          <a:custGeom>
            <a:avLst/>
            <a:gdLst>
              <a:gd name="T0" fmla="*/ 2147483647 w 18"/>
              <a:gd name="T1" fmla="*/ 2147483647 h 18"/>
              <a:gd name="T2" fmla="*/ 2147483647 w 18"/>
              <a:gd name="T3" fmla="*/ 2147483647 h 18"/>
              <a:gd name="T4" fmla="*/ 2147483647 w 18"/>
              <a:gd name="T5" fmla="*/ 2147483647 h 18"/>
              <a:gd name="T6" fmla="*/ 2147483647 w 18"/>
              <a:gd name="T7" fmla="*/ 2147483647 h 18"/>
              <a:gd name="T8" fmla="*/ 0 w 18"/>
              <a:gd name="T9" fmla="*/ 2147483647 h 18"/>
              <a:gd name="T10" fmla="*/ 0 w 18"/>
              <a:gd name="T11" fmla="*/ 2147483647 h 18"/>
              <a:gd name="T12" fmla="*/ 2147483647 w 18"/>
              <a:gd name="T13" fmla="*/ 2147483647 h 18"/>
              <a:gd name="T14" fmla="*/ 2147483647 w 18"/>
              <a:gd name="T15" fmla="*/ 2147483647 h 18"/>
              <a:gd name="T16" fmla="*/ 2147483647 w 18"/>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8"/>
              <a:gd name="T29" fmla="*/ 18 w 18"/>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8">
                <a:moveTo>
                  <a:pt x="17" y="11"/>
                </a:moveTo>
                <a:cubicBezTo>
                  <a:pt x="18" y="11"/>
                  <a:pt x="18" y="10"/>
                  <a:pt x="17" y="10"/>
                </a:cubicBezTo>
                <a:lnTo>
                  <a:pt x="12" y="1"/>
                </a:lnTo>
                <a:cubicBezTo>
                  <a:pt x="12" y="0"/>
                  <a:pt x="11" y="0"/>
                  <a:pt x="10" y="1"/>
                </a:cubicBezTo>
                <a:lnTo>
                  <a:pt x="0" y="7"/>
                </a:lnTo>
                <a:cubicBezTo>
                  <a:pt x="0" y="7"/>
                  <a:pt x="0" y="8"/>
                  <a:pt x="0" y="8"/>
                </a:cubicBezTo>
                <a:lnTo>
                  <a:pt x="6" y="17"/>
                </a:lnTo>
                <a:cubicBezTo>
                  <a:pt x="6" y="18"/>
                  <a:pt x="7" y="18"/>
                  <a:pt x="7" y="17"/>
                </a:cubicBezTo>
                <a:lnTo>
                  <a:pt x="17" y="11"/>
                </a:lnTo>
                <a:close/>
              </a:path>
            </a:pathLst>
          </a:custGeom>
          <a:solidFill>
            <a:srgbClr val="C0C0C0"/>
          </a:solidFill>
          <a:ln w="6350" cap="rnd">
            <a:solidFill>
              <a:srgbClr val="000000"/>
            </a:solidFill>
            <a:round/>
            <a:headEnd/>
            <a:tailEnd/>
          </a:ln>
        </p:spPr>
        <p:txBody>
          <a:bodyPr/>
          <a:lstStyle/>
          <a:p>
            <a:endParaRPr lang="it-IT"/>
          </a:p>
        </p:txBody>
      </p:sp>
      <p:sp>
        <p:nvSpPr>
          <p:cNvPr id="22003" name="Freeform 723"/>
          <p:cNvSpPr>
            <a:spLocks/>
          </p:cNvSpPr>
          <p:nvPr/>
        </p:nvSpPr>
        <p:spPr bwMode="auto">
          <a:xfrm>
            <a:off x="5645150" y="2930525"/>
            <a:ext cx="87313" cy="107950"/>
          </a:xfrm>
          <a:custGeom>
            <a:avLst/>
            <a:gdLst>
              <a:gd name="T0" fmla="*/ 55 w 55"/>
              <a:gd name="T1" fmla="*/ 53 h 68"/>
              <a:gd name="T2" fmla="*/ 23 w 55"/>
              <a:gd name="T3" fmla="*/ 0 h 68"/>
              <a:gd name="T4" fmla="*/ 0 w 55"/>
              <a:gd name="T5" fmla="*/ 14 h 68"/>
              <a:gd name="T6" fmla="*/ 28 w 55"/>
              <a:gd name="T7" fmla="*/ 68 h 68"/>
              <a:gd name="T8" fmla="*/ 55 w 55"/>
              <a:gd name="T9" fmla="*/ 53 h 68"/>
              <a:gd name="T10" fmla="*/ 0 60000 65536"/>
              <a:gd name="T11" fmla="*/ 0 60000 65536"/>
              <a:gd name="T12" fmla="*/ 0 60000 65536"/>
              <a:gd name="T13" fmla="*/ 0 60000 65536"/>
              <a:gd name="T14" fmla="*/ 0 60000 65536"/>
              <a:gd name="T15" fmla="*/ 0 w 55"/>
              <a:gd name="T16" fmla="*/ 0 h 68"/>
              <a:gd name="T17" fmla="*/ 55 w 55"/>
              <a:gd name="T18" fmla="*/ 68 h 68"/>
            </a:gdLst>
            <a:ahLst/>
            <a:cxnLst>
              <a:cxn ang="T10">
                <a:pos x="T0" y="T1"/>
              </a:cxn>
              <a:cxn ang="T11">
                <a:pos x="T2" y="T3"/>
              </a:cxn>
              <a:cxn ang="T12">
                <a:pos x="T4" y="T5"/>
              </a:cxn>
              <a:cxn ang="T13">
                <a:pos x="T6" y="T7"/>
              </a:cxn>
              <a:cxn ang="T14">
                <a:pos x="T8" y="T9"/>
              </a:cxn>
            </a:cxnLst>
            <a:rect l="T15" t="T16" r="T17" b="T18"/>
            <a:pathLst>
              <a:path w="55" h="68">
                <a:moveTo>
                  <a:pt x="55" y="53"/>
                </a:moveTo>
                <a:lnTo>
                  <a:pt x="23" y="0"/>
                </a:lnTo>
                <a:lnTo>
                  <a:pt x="0" y="14"/>
                </a:lnTo>
                <a:lnTo>
                  <a:pt x="28" y="68"/>
                </a:lnTo>
                <a:lnTo>
                  <a:pt x="55" y="53"/>
                </a:lnTo>
                <a:close/>
              </a:path>
            </a:pathLst>
          </a:custGeom>
          <a:solidFill>
            <a:srgbClr val="DDDDDD"/>
          </a:solidFill>
          <a:ln w="6350" cap="rnd">
            <a:solidFill>
              <a:srgbClr val="000000"/>
            </a:solidFill>
            <a:round/>
            <a:headEnd/>
            <a:tailEnd/>
          </a:ln>
        </p:spPr>
        <p:txBody>
          <a:bodyPr/>
          <a:lstStyle/>
          <a:p>
            <a:endParaRPr lang="it-IT"/>
          </a:p>
        </p:txBody>
      </p:sp>
      <p:sp>
        <p:nvSpPr>
          <p:cNvPr id="22004" name="Freeform 724"/>
          <p:cNvSpPr>
            <a:spLocks/>
          </p:cNvSpPr>
          <p:nvPr/>
        </p:nvSpPr>
        <p:spPr bwMode="auto">
          <a:xfrm>
            <a:off x="5551488" y="2767013"/>
            <a:ext cx="130175" cy="179388"/>
          </a:xfrm>
          <a:custGeom>
            <a:avLst/>
            <a:gdLst>
              <a:gd name="T0" fmla="*/ 2147483647 w 18"/>
              <a:gd name="T1" fmla="*/ 2147483647 h 23"/>
              <a:gd name="T2" fmla="*/ 2147483647 w 18"/>
              <a:gd name="T3" fmla="*/ 2147483647 h 23"/>
              <a:gd name="T4" fmla="*/ 2147483647 w 18"/>
              <a:gd name="T5" fmla="*/ 2147483647 h 23"/>
              <a:gd name="T6" fmla="*/ 2147483647 w 18"/>
              <a:gd name="T7" fmla="*/ 2147483647 h 23"/>
              <a:gd name="T8" fmla="*/ 2147483647 w 18"/>
              <a:gd name="T9" fmla="*/ 2147483647 h 23"/>
              <a:gd name="T10" fmla="*/ 0 w 18"/>
              <a:gd name="T11" fmla="*/ 2147483647 h 23"/>
              <a:gd name="T12" fmla="*/ 2147483647 w 18"/>
              <a:gd name="T13" fmla="*/ 2147483647 h 23"/>
              <a:gd name="T14" fmla="*/ 2147483647 w 18"/>
              <a:gd name="T15" fmla="*/ 2147483647 h 23"/>
              <a:gd name="T16" fmla="*/ 2147483647 w 18"/>
              <a:gd name="T17" fmla="*/ 2147483647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23"/>
              <a:gd name="T29" fmla="*/ 18 w 18"/>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23">
                <a:moveTo>
                  <a:pt x="17" y="19"/>
                </a:moveTo>
                <a:cubicBezTo>
                  <a:pt x="18" y="18"/>
                  <a:pt x="18" y="17"/>
                  <a:pt x="18" y="17"/>
                </a:cubicBezTo>
                <a:lnTo>
                  <a:pt x="8" y="1"/>
                </a:lnTo>
                <a:cubicBezTo>
                  <a:pt x="8" y="1"/>
                  <a:pt x="7" y="0"/>
                  <a:pt x="6" y="1"/>
                </a:cubicBezTo>
                <a:lnTo>
                  <a:pt x="1" y="4"/>
                </a:lnTo>
                <a:cubicBezTo>
                  <a:pt x="0" y="5"/>
                  <a:pt x="0" y="6"/>
                  <a:pt x="0" y="7"/>
                </a:cubicBezTo>
                <a:lnTo>
                  <a:pt x="9" y="22"/>
                </a:lnTo>
                <a:cubicBezTo>
                  <a:pt x="10" y="23"/>
                  <a:pt x="11" y="23"/>
                  <a:pt x="12" y="22"/>
                </a:cubicBezTo>
                <a:lnTo>
                  <a:pt x="17" y="19"/>
                </a:lnTo>
                <a:close/>
              </a:path>
            </a:pathLst>
          </a:custGeom>
          <a:solidFill>
            <a:srgbClr val="C0C0C0"/>
          </a:solidFill>
          <a:ln w="6350" cap="rnd">
            <a:solidFill>
              <a:srgbClr val="000000"/>
            </a:solidFill>
            <a:round/>
            <a:headEnd/>
            <a:tailEnd/>
          </a:ln>
        </p:spPr>
        <p:txBody>
          <a:bodyPr/>
          <a:lstStyle/>
          <a:p>
            <a:endParaRPr lang="it-IT"/>
          </a:p>
        </p:txBody>
      </p:sp>
      <p:sp>
        <p:nvSpPr>
          <p:cNvPr id="22005" name="Freeform 725"/>
          <p:cNvSpPr>
            <a:spLocks/>
          </p:cNvSpPr>
          <p:nvPr/>
        </p:nvSpPr>
        <p:spPr bwMode="auto">
          <a:xfrm>
            <a:off x="5572125" y="2844800"/>
            <a:ext cx="123825" cy="93663"/>
          </a:xfrm>
          <a:custGeom>
            <a:avLst/>
            <a:gdLst>
              <a:gd name="T0" fmla="*/ 2147483647 w 17"/>
              <a:gd name="T1" fmla="*/ 2147483647 h 12"/>
              <a:gd name="T2" fmla="*/ 2147483647 w 17"/>
              <a:gd name="T3" fmla="*/ 2147483647 h 12"/>
              <a:gd name="T4" fmla="*/ 2147483647 w 17"/>
              <a:gd name="T5" fmla="*/ 0 h 12"/>
              <a:gd name="T6" fmla="*/ 2147483647 w 17"/>
              <a:gd name="T7" fmla="*/ 0 h 12"/>
              <a:gd name="T8" fmla="*/ 0 w 17"/>
              <a:gd name="T9" fmla="*/ 2147483647 h 12"/>
              <a:gd name="T10" fmla="*/ 0 w 17"/>
              <a:gd name="T11" fmla="*/ 2147483647 h 12"/>
              <a:gd name="T12" fmla="*/ 2147483647 w 17"/>
              <a:gd name="T13" fmla="*/ 2147483647 h 12"/>
              <a:gd name="T14" fmla="*/ 2147483647 w 17"/>
              <a:gd name="T15" fmla="*/ 2147483647 h 12"/>
              <a:gd name="T16" fmla="*/ 2147483647 w 17"/>
              <a:gd name="T17" fmla="*/ 2147483647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2"/>
              <a:gd name="T29" fmla="*/ 17 w 17"/>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2">
                <a:moveTo>
                  <a:pt x="17" y="3"/>
                </a:moveTo>
                <a:cubicBezTo>
                  <a:pt x="17" y="3"/>
                  <a:pt x="17" y="2"/>
                  <a:pt x="17" y="2"/>
                </a:cubicBezTo>
                <a:lnTo>
                  <a:pt x="16" y="0"/>
                </a:lnTo>
                <a:cubicBezTo>
                  <a:pt x="16" y="0"/>
                  <a:pt x="16" y="0"/>
                  <a:pt x="15" y="0"/>
                </a:cubicBezTo>
                <a:lnTo>
                  <a:pt x="0" y="9"/>
                </a:lnTo>
                <a:cubicBezTo>
                  <a:pt x="0" y="9"/>
                  <a:pt x="0" y="10"/>
                  <a:pt x="0" y="10"/>
                </a:cubicBezTo>
                <a:lnTo>
                  <a:pt x="1" y="12"/>
                </a:lnTo>
                <a:cubicBezTo>
                  <a:pt x="1" y="12"/>
                  <a:pt x="2" y="12"/>
                  <a:pt x="2" y="12"/>
                </a:cubicBezTo>
                <a:lnTo>
                  <a:pt x="17" y="3"/>
                </a:lnTo>
                <a:close/>
              </a:path>
            </a:pathLst>
          </a:custGeom>
          <a:solidFill>
            <a:srgbClr val="DDDDDD"/>
          </a:solidFill>
          <a:ln w="6350" cap="rnd">
            <a:solidFill>
              <a:srgbClr val="000000"/>
            </a:solidFill>
            <a:round/>
            <a:headEnd/>
            <a:tailEnd/>
          </a:ln>
        </p:spPr>
        <p:txBody>
          <a:bodyPr/>
          <a:lstStyle/>
          <a:p>
            <a:endParaRPr lang="it-IT"/>
          </a:p>
        </p:txBody>
      </p:sp>
      <p:sp>
        <p:nvSpPr>
          <p:cNvPr id="22006" name="Freeform 726"/>
          <p:cNvSpPr>
            <a:spLocks/>
          </p:cNvSpPr>
          <p:nvPr/>
        </p:nvSpPr>
        <p:spPr bwMode="auto">
          <a:xfrm>
            <a:off x="5514975" y="2697163"/>
            <a:ext cx="93663" cy="117475"/>
          </a:xfrm>
          <a:custGeom>
            <a:avLst/>
            <a:gdLst>
              <a:gd name="T0" fmla="*/ 59 w 59"/>
              <a:gd name="T1" fmla="*/ 49 h 74"/>
              <a:gd name="T2" fmla="*/ 18 w 59"/>
              <a:gd name="T3" fmla="*/ 0 h 74"/>
              <a:gd name="T4" fmla="*/ 0 w 59"/>
              <a:gd name="T5" fmla="*/ 15 h 74"/>
              <a:gd name="T6" fmla="*/ 23 w 59"/>
              <a:gd name="T7" fmla="*/ 74 h 74"/>
              <a:gd name="T8" fmla="*/ 59 w 59"/>
              <a:gd name="T9" fmla="*/ 49 h 74"/>
              <a:gd name="T10" fmla="*/ 0 60000 65536"/>
              <a:gd name="T11" fmla="*/ 0 60000 65536"/>
              <a:gd name="T12" fmla="*/ 0 60000 65536"/>
              <a:gd name="T13" fmla="*/ 0 60000 65536"/>
              <a:gd name="T14" fmla="*/ 0 60000 65536"/>
              <a:gd name="T15" fmla="*/ 0 w 59"/>
              <a:gd name="T16" fmla="*/ 0 h 74"/>
              <a:gd name="T17" fmla="*/ 59 w 59"/>
              <a:gd name="T18" fmla="*/ 74 h 74"/>
            </a:gdLst>
            <a:ahLst/>
            <a:cxnLst>
              <a:cxn ang="T10">
                <a:pos x="T0" y="T1"/>
              </a:cxn>
              <a:cxn ang="T11">
                <a:pos x="T2" y="T3"/>
              </a:cxn>
              <a:cxn ang="T12">
                <a:pos x="T4" y="T5"/>
              </a:cxn>
              <a:cxn ang="T13">
                <a:pos x="T6" y="T7"/>
              </a:cxn>
              <a:cxn ang="T14">
                <a:pos x="T8" y="T9"/>
              </a:cxn>
            </a:cxnLst>
            <a:rect l="T15" t="T16" r="T17" b="T18"/>
            <a:pathLst>
              <a:path w="59" h="74">
                <a:moveTo>
                  <a:pt x="59" y="49"/>
                </a:moveTo>
                <a:lnTo>
                  <a:pt x="18" y="0"/>
                </a:lnTo>
                <a:lnTo>
                  <a:pt x="0" y="15"/>
                </a:lnTo>
                <a:lnTo>
                  <a:pt x="23" y="74"/>
                </a:lnTo>
                <a:lnTo>
                  <a:pt x="59" y="49"/>
                </a:lnTo>
                <a:close/>
              </a:path>
            </a:pathLst>
          </a:custGeom>
          <a:solidFill>
            <a:srgbClr val="B2B2B2"/>
          </a:solidFill>
          <a:ln w="6350" cap="rnd">
            <a:solidFill>
              <a:srgbClr val="000000"/>
            </a:solidFill>
            <a:round/>
            <a:headEnd/>
            <a:tailEnd/>
          </a:ln>
        </p:spPr>
        <p:txBody>
          <a:bodyPr/>
          <a:lstStyle/>
          <a:p>
            <a:endParaRPr lang="it-IT"/>
          </a:p>
        </p:txBody>
      </p:sp>
      <p:sp>
        <p:nvSpPr>
          <p:cNvPr id="22007" name="Freeform 727"/>
          <p:cNvSpPr>
            <a:spLocks/>
          </p:cNvSpPr>
          <p:nvPr/>
        </p:nvSpPr>
        <p:spPr bwMode="auto">
          <a:xfrm>
            <a:off x="6037263" y="2914650"/>
            <a:ext cx="58738" cy="53975"/>
          </a:xfrm>
          <a:custGeom>
            <a:avLst/>
            <a:gdLst>
              <a:gd name="T0" fmla="*/ 37 w 37"/>
              <a:gd name="T1" fmla="*/ 20 h 34"/>
              <a:gd name="T2" fmla="*/ 28 w 37"/>
              <a:gd name="T3" fmla="*/ 0 h 34"/>
              <a:gd name="T4" fmla="*/ 0 w 37"/>
              <a:gd name="T5" fmla="*/ 15 h 34"/>
              <a:gd name="T6" fmla="*/ 14 w 37"/>
              <a:gd name="T7" fmla="*/ 34 h 34"/>
              <a:gd name="T8" fmla="*/ 37 w 37"/>
              <a:gd name="T9" fmla="*/ 20 h 34"/>
              <a:gd name="T10" fmla="*/ 0 60000 65536"/>
              <a:gd name="T11" fmla="*/ 0 60000 65536"/>
              <a:gd name="T12" fmla="*/ 0 60000 65536"/>
              <a:gd name="T13" fmla="*/ 0 60000 65536"/>
              <a:gd name="T14" fmla="*/ 0 60000 65536"/>
              <a:gd name="T15" fmla="*/ 0 w 37"/>
              <a:gd name="T16" fmla="*/ 0 h 34"/>
              <a:gd name="T17" fmla="*/ 37 w 37"/>
              <a:gd name="T18" fmla="*/ 34 h 34"/>
            </a:gdLst>
            <a:ahLst/>
            <a:cxnLst>
              <a:cxn ang="T10">
                <a:pos x="T0" y="T1"/>
              </a:cxn>
              <a:cxn ang="T11">
                <a:pos x="T2" y="T3"/>
              </a:cxn>
              <a:cxn ang="T12">
                <a:pos x="T4" y="T5"/>
              </a:cxn>
              <a:cxn ang="T13">
                <a:pos x="T6" y="T7"/>
              </a:cxn>
              <a:cxn ang="T14">
                <a:pos x="T8" y="T9"/>
              </a:cxn>
            </a:cxnLst>
            <a:rect l="T15" t="T16" r="T17" b="T18"/>
            <a:pathLst>
              <a:path w="37" h="34">
                <a:moveTo>
                  <a:pt x="37" y="20"/>
                </a:moveTo>
                <a:lnTo>
                  <a:pt x="28" y="0"/>
                </a:lnTo>
                <a:lnTo>
                  <a:pt x="0" y="15"/>
                </a:lnTo>
                <a:lnTo>
                  <a:pt x="14" y="34"/>
                </a:lnTo>
                <a:lnTo>
                  <a:pt x="37" y="20"/>
                </a:lnTo>
                <a:close/>
              </a:path>
            </a:pathLst>
          </a:custGeom>
          <a:solidFill>
            <a:srgbClr val="808080"/>
          </a:solidFill>
          <a:ln w="6350" cap="rnd">
            <a:solidFill>
              <a:srgbClr val="000000"/>
            </a:solidFill>
            <a:round/>
            <a:headEnd/>
            <a:tailEnd/>
          </a:ln>
        </p:spPr>
        <p:txBody>
          <a:bodyPr/>
          <a:lstStyle/>
          <a:p>
            <a:endParaRPr lang="it-IT"/>
          </a:p>
        </p:txBody>
      </p:sp>
      <p:sp>
        <p:nvSpPr>
          <p:cNvPr id="22008" name="Freeform 728"/>
          <p:cNvSpPr>
            <a:spLocks/>
          </p:cNvSpPr>
          <p:nvPr/>
        </p:nvSpPr>
        <p:spPr bwMode="auto">
          <a:xfrm>
            <a:off x="6022975" y="2914650"/>
            <a:ext cx="131763" cy="139700"/>
          </a:xfrm>
          <a:custGeom>
            <a:avLst/>
            <a:gdLst>
              <a:gd name="T0" fmla="*/ 2147483647 w 18"/>
              <a:gd name="T1" fmla="*/ 2147483647 h 18"/>
              <a:gd name="T2" fmla="*/ 2147483647 w 18"/>
              <a:gd name="T3" fmla="*/ 2147483647 h 18"/>
              <a:gd name="T4" fmla="*/ 2147483647 w 18"/>
              <a:gd name="T5" fmla="*/ 2147483647 h 18"/>
              <a:gd name="T6" fmla="*/ 2147483647 w 18"/>
              <a:gd name="T7" fmla="*/ 2147483647 h 18"/>
              <a:gd name="T8" fmla="*/ 2147483647 w 18"/>
              <a:gd name="T9" fmla="*/ 2147483647 h 18"/>
              <a:gd name="T10" fmla="*/ 2147483647 w 18"/>
              <a:gd name="T11" fmla="*/ 2147483647 h 18"/>
              <a:gd name="T12" fmla="*/ 2147483647 w 18"/>
              <a:gd name="T13" fmla="*/ 2147483647 h 18"/>
              <a:gd name="T14" fmla="*/ 2147483647 w 18"/>
              <a:gd name="T15" fmla="*/ 2147483647 h 18"/>
              <a:gd name="T16" fmla="*/ 2147483647 w 18"/>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8"/>
              <a:gd name="T29" fmla="*/ 18 w 18"/>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8">
                <a:moveTo>
                  <a:pt x="18" y="11"/>
                </a:moveTo>
                <a:cubicBezTo>
                  <a:pt x="18" y="11"/>
                  <a:pt x="18" y="10"/>
                  <a:pt x="18" y="10"/>
                </a:cubicBezTo>
                <a:lnTo>
                  <a:pt x="13" y="1"/>
                </a:lnTo>
                <a:cubicBezTo>
                  <a:pt x="12" y="0"/>
                  <a:pt x="12" y="0"/>
                  <a:pt x="11" y="1"/>
                </a:cubicBezTo>
                <a:lnTo>
                  <a:pt x="1" y="7"/>
                </a:lnTo>
                <a:cubicBezTo>
                  <a:pt x="1" y="7"/>
                  <a:pt x="0" y="8"/>
                  <a:pt x="1" y="8"/>
                </a:cubicBezTo>
                <a:lnTo>
                  <a:pt x="6" y="17"/>
                </a:lnTo>
                <a:cubicBezTo>
                  <a:pt x="7" y="18"/>
                  <a:pt x="7" y="18"/>
                  <a:pt x="8" y="17"/>
                </a:cubicBezTo>
                <a:lnTo>
                  <a:pt x="18" y="11"/>
                </a:lnTo>
                <a:close/>
              </a:path>
            </a:pathLst>
          </a:custGeom>
          <a:solidFill>
            <a:srgbClr val="C0C0C0"/>
          </a:solidFill>
          <a:ln w="6350" cap="rnd">
            <a:solidFill>
              <a:srgbClr val="000000"/>
            </a:solidFill>
            <a:round/>
            <a:headEnd/>
            <a:tailEnd/>
          </a:ln>
        </p:spPr>
        <p:txBody>
          <a:bodyPr/>
          <a:lstStyle/>
          <a:p>
            <a:endParaRPr lang="it-IT"/>
          </a:p>
        </p:txBody>
      </p:sp>
      <p:sp>
        <p:nvSpPr>
          <p:cNvPr id="22009" name="Freeform 729"/>
          <p:cNvSpPr>
            <a:spLocks/>
          </p:cNvSpPr>
          <p:nvPr/>
        </p:nvSpPr>
        <p:spPr bwMode="auto">
          <a:xfrm>
            <a:off x="6045200" y="2930525"/>
            <a:ext cx="87313" cy="107950"/>
          </a:xfrm>
          <a:custGeom>
            <a:avLst/>
            <a:gdLst>
              <a:gd name="T0" fmla="*/ 55 w 55"/>
              <a:gd name="T1" fmla="*/ 53 h 68"/>
              <a:gd name="T2" fmla="*/ 27 w 55"/>
              <a:gd name="T3" fmla="*/ 0 h 68"/>
              <a:gd name="T4" fmla="*/ 0 w 55"/>
              <a:gd name="T5" fmla="*/ 14 h 68"/>
              <a:gd name="T6" fmla="*/ 32 w 55"/>
              <a:gd name="T7" fmla="*/ 68 h 68"/>
              <a:gd name="T8" fmla="*/ 55 w 55"/>
              <a:gd name="T9" fmla="*/ 53 h 68"/>
              <a:gd name="T10" fmla="*/ 0 60000 65536"/>
              <a:gd name="T11" fmla="*/ 0 60000 65536"/>
              <a:gd name="T12" fmla="*/ 0 60000 65536"/>
              <a:gd name="T13" fmla="*/ 0 60000 65536"/>
              <a:gd name="T14" fmla="*/ 0 60000 65536"/>
              <a:gd name="T15" fmla="*/ 0 w 55"/>
              <a:gd name="T16" fmla="*/ 0 h 68"/>
              <a:gd name="T17" fmla="*/ 55 w 55"/>
              <a:gd name="T18" fmla="*/ 68 h 68"/>
            </a:gdLst>
            <a:ahLst/>
            <a:cxnLst>
              <a:cxn ang="T10">
                <a:pos x="T0" y="T1"/>
              </a:cxn>
              <a:cxn ang="T11">
                <a:pos x="T2" y="T3"/>
              </a:cxn>
              <a:cxn ang="T12">
                <a:pos x="T4" y="T5"/>
              </a:cxn>
              <a:cxn ang="T13">
                <a:pos x="T6" y="T7"/>
              </a:cxn>
              <a:cxn ang="T14">
                <a:pos x="T8" y="T9"/>
              </a:cxn>
            </a:cxnLst>
            <a:rect l="T15" t="T16" r="T17" b="T18"/>
            <a:pathLst>
              <a:path w="55" h="68">
                <a:moveTo>
                  <a:pt x="55" y="53"/>
                </a:moveTo>
                <a:lnTo>
                  <a:pt x="27" y="0"/>
                </a:lnTo>
                <a:lnTo>
                  <a:pt x="0" y="14"/>
                </a:lnTo>
                <a:lnTo>
                  <a:pt x="32" y="68"/>
                </a:lnTo>
                <a:lnTo>
                  <a:pt x="55" y="53"/>
                </a:lnTo>
                <a:close/>
              </a:path>
            </a:pathLst>
          </a:custGeom>
          <a:solidFill>
            <a:srgbClr val="DDDDDD"/>
          </a:solidFill>
          <a:ln w="6350" cap="rnd">
            <a:solidFill>
              <a:srgbClr val="000000"/>
            </a:solidFill>
            <a:round/>
            <a:headEnd/>
            <a:tailEnd/>
          </a:ln>
        </p:spPr>
        <p:txBody>
          <a:bodyPr/>
          <a:lstStyle/>
          <a:p>
            <a:endParaRPr lang="it-IT"/>
          </a:p>
        </p:txBody>
      </p:sp>
      <p:sp>
        <p:nvSpPr>
          <p:cNvPr id="22010" name="Freeform 730"/>
          <p:cNvSpPr>
            <a:spLocks/>
          </p:cNvSpPr>
          <p:nvPr/>
        </p:nvSpPr>
        <p:spPr bwMode="auto">
          <a:xfrm>
            <a:off x="5949950" y="2767013"/>
            <a:ext cx="138113" cy="179388"/>
          </a:xfrm>
          <a:custGeom>
            <a:avLst/>
            <a:gdLst>
              <a:gd name="T0" fmla="*/ 2147483647 w 19"/>
              <a:gd name="T1" fmla="*/ 2147483647 h 23"/>
              <a:gd name="T2" fmla="*/ 2147483647 w 19"/>
              <a:gd name="T3" fmla="*/ 2147483647 h 23"/>
              <a:gd name="T4" fmla="*/ 2147483647 w 19"/>
              <a:gd name="T5" fmla="*/ 2147483647 h 23"/>
              <a:gd name="T6" fmla="*/ 2147483647 w 19"/>
              <a:gd name="T7" fmla="*/ 2147483647 h 23"/>
              <a:gd name="T8" fmla="*/ 2147483647 w 19"/>
              <a:gd name="T9" fmla="*/ 2147483647 h 23"/>
              <a:gd name="T10" fmla="*/ 2147483647 w 19"/>
              <a:gd name="T11" fmla="*/ 2147483647 h 23"/>
              <a:gd name="T12" fmla="*/ 2147483647 w 19"/>
              <a:gd name="T13" fmla="*/ 2147483647 h 23"/>
              <a:gd name="T14" fmla="*/ 2147483647 w 19"/>
              <a:gd name="T15" fmla="*/ 2147483647 h 23"/>
              <a:gd name="T16" fmla="*/ 2147483647 w 19"/>
              <a:gd name="T17" fmla="*/ 2147483647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23"/>
              <a:gd name="T29" fmla="*/ 19 w 19"/>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23">
                <a:moveTo>
                  <a:pt x="18" y="19"/>
                </a:moveTo>
                <a:cubicBezTo>
                  <a:pt x="19" y="18"/>
                  <a:pt x="19" y="17"/>
                  <a:pt x="18" y="17"/>
                </a:cubicBezTo>
                <a:lnTo>
                  <a:pt x="9" y="1"/>
                </a:lnTo>
                <a:cubicBezTo>
                  <a:pt x="9" y="1"/>
                  <a:pt x="8" y="0"/>
                  <a:pt x="7" y="1"/>
                </a:cubicBezTo>
                <a:lnTo>
                  <a:pt x="1" y="4"/>
                </a:lnTo>
                <a:cubicBezTo>
                  <a:pt x="0" y="5"/>
                  <a:pt x="0" y="6"/>
                  <a:pt x="1" y="7"/>
                </a:cubicBezTo>
                <a:lnTo>
                  <a:pt x="10" y="22"/>
                </a:lnTo>
                <a:cubicBezTo>
                  <a:pt x="11" y="23"/>
                  <a:pt x="12" y="23"/>
                  <a:pt x="12" y="22"/>
                </a:cubicBezTo>
                <a:lnTo>
                  <a:pt x="18" y="19"/>
                </a:lnTo>
                <a:close/>
              </a:path>
            </a:pathLst>
          </a:custGeom>
          <a:solidFill>
            <a:srgbClr val="C0C0C0"/>
          </a:solidFill>
          <a:ln w="6350" cap="rnd">
            <a:solidFill>
              <a:srgbClr val="000000"/>
            </a:solidFill>
            <a:round/>
            <a:headEnd/>
            <a:tailEnd/>
          </a:ln>
        </p:spPr>
        <p:txBody>
          <a:bodyPr/>
          <a:lstStyle/>
          <a:p>
            <a:endParaRPr lang="it-IT"/>
          </a:p>
        </p:txBody>
      </p:sp>
      <p:sp>
        <p:nvSpPr>
          <p:cNvPr id="22011" name="Freeform 731"/>
          <p:cNvSpPr>
            <a:spLocks/>
          </p:cNvSpPr>
          <p:nvPr/>
        </p:nvSpPr>
        <p:spPr bwMode="auto">
          <a:xfrm>
            <a:off x="5980113" y="2844800"/>
            <a:ext cx="123825" cy="93663"/>
          </a:xfrm>
          <a:custGeom>
            <a:avLst/>
            <a:gdLst>
              <a:gd name="T0" fmla="*/ 2147483647 w 17"/>
              <a:gd name="T1" fmla="*/ 2147483647 h 12"/>
              <a:gd name="T2" fmla="*/ 2147483647 w 17"/>
              <a:gd name="T3" fmla="*/ 2147483647 h 12"/>
              <a:gd name="T4" fmla="*/ 2147483647 w 17"/>
              <a:gd name="T5" fmla="*/ 0 h 12"/>
              <a:gd name="T6" fmla="*/ 2147483647 w 17"/>
              <a:gd name="T7" fmla="*/ 0 h 12"/>
              <a:gd name="T8" fmla="*/ 0 w 17"/>
              <a:gd name="T9" fmla="*/ 2147483647 h 12"/>
              <a:gd name="T10" fmla="*/ 0 w 17"/>
              <a:gd name="T11" fmla="*/ 2147483647 h 12"/>
              <a:gd name="T12" fmla="*/ 2147483647 w 17"/>
              <a:gd name="T13" fmla="*/ 2147483647 h 12"/>
              <a:gd name="T14" fmla="*/ 2147483647 w 17"/>
              <a:gd name="T15" fmla="*/ 2147483647 h 12"/>
              <a:gd name="T16" fmla="*/ 2147483647 w 17"/>
              <a:gd name="T17" fmla="*/ 2147483647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2"/>
              <a:gd name="T29" fmla="*/ 17 w 17"/>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2">
                <a:moveTo>
                  <a:pt x="17" y="3"/>
                </a:moveTo>
                <a:cubicBezTo>
                  <a:pt x="17" y="3"/>
                  <a:pt x="17" y="2"/>
                  <a:pt x="17" y="2"/>
                </a:cubicBezTo>
                <a:lnTo>
                  <a:pt x="16" y="0"/>
                </a:lnTo>
                <a:cubicBezTo>
                  <a:pt x="15" y="0"/>
                  <a:pt x="15" y="0"/>
                  <a:pt x="15" y="0"/>
                </a:cubicBezTo>
                <a:lnTo>
                  <a:pt x="0" y="9"/>
                </a:lnTo>
                <a:cubicBezTo>
                  <a:pt x="0" y="9"/>
                  <a:pt x="0" y="10"/>
                  <a:pt x="0" y="10"/>
                </a:cubicBezTo>
                <a:lnTo>
                  <a:pt x="1" y="12"/>
                </a:lnTo>
                <a:cubicBezTo>
                  <a:pt x="1" y="12"/>
                  <a:pt x="1" y="12"/>
                  <a:pt x="1" y="12"/>
                </a:cubicBezTo>
                <a:lnTo>
                  <a:pt x="17" y="3"/>
                </a:lnTo>
                <a:close/>
              </a:path>
            </a:pathLst>
          </a:custGeom>
          <a:solidFill>
            <a:srgbClr val="DDDDDD"/>
          </a:solidFill>
          <a:ln w="6350" cap="rnd">
            <a:solidFill>
              <a:srgbClr val="000000"/>
            </a:solidFill>
            <a:round/>
            <a:headEnd/>
            <a:tailEnd/>
          </a:ln>
        </p:spPr>
        <p:txBody>
          <a:bodyPr/>
          <a:lstStyle/>
          <a:p>
            <a:endParaRPr lang="it-IT"/>
          </a:p>
        </p:txBody>
      </p:sp>
      <p:sp>
        <p:nvSpPr>
          <p:cNvPr id="22012" name="Freeform 732"/>
          <p:cNvSpPr>
            <a:spLocks/>
          </p:cNvSpPr>
          <p:nvPr/>
        </p:nvSpPr>
        <p:spPr bwMode="auto">
          <a:xfrm>
            <a:off x="5921375" y="2697163"/>
            <a:ext cx="95250" cy="117475"/>
          </a:xfrm>
          <a:custGeom>
            <a:avLst/>
            <a:gdLst>
              <a:gd name="T0" fmla="*/ 60 w 60"/>
              <a:gd name="T1" fmla="*/ 49 h 74"/>
              <a:gd name="T2" fmla="*/ 18 w 60"/>
              <a:gd name="T3" fmla="*/ 0 h 74"/>
              <a:gd name="T4" fmla="*/ 0 w 60"/>
              <a:gd name="T5" fmla="*/ 15 h 74"/>
              <a:gd name="T6" fmla="*/ 18 w 60"/>
              <a:gd name="T7" fmla="*/ 74 h 74"/>
              <a:gd name="T8" fmla="*/ 60 w 60"/>
              <a:gd name="T9" fmla="*/ 49 h 74"/>
              <a:gd name="T10" fmla="*/ 0 60000 65536"/>
              <a:gd name="T11" fmla="*/ 0 60000 65536"/>
              <a:gd name="T12" fmla="*/ 0 60000 65536"/>
              <a:gd name="T13" fmla="*/ 0 60000 65536"/>
              <a:gd name="T14" fmla="*/ 0 60000 65536"/>
              <a:gd name="T15" fmla="*/ 0 w 60"/>
              <a:gd name="T16" fmla="*/ 0 h 74"/>
              <a:gd name="T17" fmla="*/ 60 w 60"/>
              <a:gd name="T18" fmla="*/ 74 h 74"/>
            </a:gdLst>
            <a:ahLst/>
            <a:cxnLst>
              <a:cxn ang="T10">
                <a:pos x="T0" y="T1"/>
              </a:cxn>
              <a:cxn ang="T11">
                <a:pos x="T2" y="T3"/>
              </a:cxn>
              <a:cxn ang="T12">
                <a:pos x="T4" y="T5"/>
              </a:cxn>
              <a:cxn ang="T13">
                <a:pos x="T6" y="T7"/>
              </a:cxn>
              <a:cxn ang="T14">
                <a:pos x="T8" y="T9"/>
              </a:cxn>
            </a:cxnLst>
            <a:rect l="T15" t="T16" r="T17" b="T18"/>
            <a:pathLst>
              <a:path w="60" h="74">
                <a:moveTo>
                  <a:pt x="60" y="49"/>
                </a:moveTo>
                <a:lnTo>
                  <a:pt x="18" y="0"/>
                </a:lnTo>
                <a:lnTo>
                  <a:pt x="0" y="15"/>
                </a:lnTo>
                <a:lnTo>
                  <a:pt x="18" y="74"/>
                </a:lnTo>
                <a:lnTo>
                  <a:pt x="60" y="49"/>
                </a:lnTo>
                <a:close/>
              </a:path>
            </a:pathLst>
          </a:custGeom>
          <a:solidFill>
            <a:srgbClr val="B2B2B2"/>
          </a:solidFill>
          <a:ln w="6350" cap="rnd">
            <a:solidFill>
              <a:srgbClr val="000000"/>
            </a:solidFill>
            <a:round/>
            <a:headEnd/>
            <a:tailEnd/>
          </a:ln>
        </p:spPr>
        <p:txBody>
          <a:bodyPr/>
          <a:lstStyle/>
          <a:p>
            <a:endParaRPr lang="it-IT"/>
          </a:p>
        </p:txBody>
      </p:sp>
      <p:sp>
        <p:nvSpPr>
          <p:cNvPr id="22013" name="Freeform 733"/>
          <p:cNvSpPr>
            <a:spLocks/>
          </p:cNvSpPr>
          <p:nvPr/>
        </p:nvSpPr>
        <p:spPr bwMode="auto">
          <a:xfrm>
            <a:off x="6037263" y="2914650"/>
            <a:ext cx="58738" cy="53975"/>
          </a:xfrm>
          <a:custGeom>
            <a:avLst/>
            <a:gdLst>
              <a:gd name="T0" fmla="*/ 37 w 37"/>
              <a:gd name="T1" fmla="*/ 20 h 34"/>
              <a:gd name="T2" fmla="*/ 28 w 37"/>
              <a:gd name="T3" fmla="*/ 0 h 34"/>
              <a:gd name="T4" fmla="*/ 0 w 37"/>
              <a:gd name="T5" fmla="*/ 15 h 34"/>
              <a:gd name="T6" fmla="*/ 14 w 37"/>
              <a:gd name="T7" fmla="*/ 34 h 34"/>
              <a:gd name="T8" fmla="*/ 37 w 37"/>
              <a:gd name="T9" fmla="*/ 20 h 34"/>
              <a:gd name="T10" fmla="*/ 0 60000 65536"/>
              <a:gd name="T11" fmla="*/ 0 60000 65536"/>
              <a:gd name="T12" fmla="*/ 0 60000 65536"/>
              <a:gd name="T13" fmla="*/ 0 60000 65536"/>
              <a:gd name="T14" fmla="*/ 0 60000 65536"/>
              <a:gd name="T15" fmla="*/ 0 w 37"/>
              <a:gd name="T16" fmla="*/ 0 h 34"/>
              <a:gd name="T17" fmla="*/ 37 w 37"/>
              <a:gd name="T18" fmla="*/ 34 h 34"/>
            </a:gdLst>
            <a:ahLst/>
            <a:cxnLst>
              <a:cxn ang="T10">
                <a:pos x="T0" y="T1"/>
              </a:cxn>
              <a:cxn ang="T11">
                <a:pos x="T2" y="T3"/>
              </a:cxn>
              <a:cxn ang="T12">
                <a:pos x="T4" y="T5"/>
              </a:cxn>
              <a:cxn ang="T13">
                <a:pos x="T6" y="T7"/>
              </a:cxn>
              <a:cxn ang="T14">
                <a:pos x="T8" y="T9"/>
              </a:cxn>
            </a:cxnLst>
            <a:rect l="T15" t="T16" r="T17" b="T18"/>
            <a:pathLst>
              <a:path w="37" h="34">
                <a:moveTo>
                  <a:pt x="37" y="20"/>
                </a:moveTo>
                <a:lnTo>
                  <a:pt x="28" y="0"/>
                </a:lnTo>
                <a:lnTo>
                  <a:pt x="0" y="15"/>
                </a:lnTo>
                <a:lnTo>
                  <a:pt x="14" y="34"/>
                </a:lnTo>
                <a:lnTo>
                  <a:pt x="37" y="20"/>
                </a:lnTo>
                <a:close/>
              </a:path>
            </a:pathLst>
          </a:custGeom>
          <a:solidFill>
            <a:srgbClr val="808080"/>
          </a:solidFill>
          <a:ln w="6350" cap="rnd">
            <a:solidFill>
              <a:srgbClr val="000000"/>
            </a:solidFill>
            <a:round/>
            <a:headEnd/>
            <a:tailEnd/>
          </a:ln>
        </p:spPr>
        <p:txBody>
          <a:bodyPr/>
          <a:lstStyle/>
          <a:p>
            <a:endParaRPr lang="it-IT"/>
          </a:p>
        </p:txBody>
      </p:sp>
      <p:sp>
        <p:nvSpPr>
          <p:cNvPr id="22014" name="Freeform 734"/>
          <p:cNvSpPr>
            <a:spLocks/>
          </p:cNvSpPr>
          <p:nvPr/>
        </p:nvSpPr>
        <p:spPr bwMode="auto">
          <a:xfrm>
            <a:off x="6022975" y="2914650"/>
            <a:ext cx="131763" cy="139700"/>
          </a:xfrm>
          <a:custGeom>
            <a:avLst/>
            <a:gdLst>
              <a:gd name="T0" fmla="*/ 2147483647 w 18"/>
              <a:gd name="T1" fmla="*/ 2147483647 h 18"/>
              <a:gd name="T2" fmla="*/ 2147483647 w 18"/>
              <a:gd name="T3" fmla="*/ 2147483647 h 18"/>
              <a:gd name="T4" fmla="*/ 2147483647 w 18"/>
              <a:gd name="T5" fmla="*/ 2147483647 h 18"/>
              <a:gd name="T6" fmla="*/ 2147483647 w 18"/>
              <a:gd name="T7" fmla="*/ 2147483647 h 18"/>
              <a:gd name="T8" fmla="*/ 2147483647 w 18"/>
              <a:gd name="T9" fmla="*/ 2147483647 h 18"/>
              <a:gd name="T10" fmla="*/ 2147483647 w 18"/>
              <a:gd name="T11" fmla="*/ 2147483647 h 18"/>
              <a:gd name="T12" fmla="*/ 2147483647 w 18"/>
              <a:gd name="T13" fmla="*/ 2147483647 h 18"/>
              <a:gd name="T14" fmla="*/ 2147483647 w 18"/>
              <a:gd name="T15" fmla="*/ 2147483647 h 18"/>
              <a:gd name="T16" fmla="*/ 2147483647 w 18"/>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8"/>
              <a:gd name="T29" fmla="*/ 18 w 18"/>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8">
                <a:moveTo>
                  <a:pt x="18" y="11"/>
                </a:moveTo>
                <a:cubicBezTo>
                  <a:pt x="18" y="11"/>
                  <a:pt x="18" y="10"/>
                  <a:pt x="18" y="10"/>
                </a:cubicBezTo>
                <a:lnTo>
                  <a:pt x="13" y="1"/>
                </a:lnTo>
                <a:cubicBezTo>
                  <a:pt x="12" y="0"/>
                  <a:pt x="12" y="0"/>
                  <a:pt x="11" y="1"/>
                </a:cubicBezTo>
                <a:lnTo>
                  <a:pt x="1" y="7"/>
                </a:lnTo>
                <a:cubicBezTo>
                  <a:pt x="1" y="7"/>
                  <a:pt x="0" y="8"/>
                  <a:pt x="1" y="8"/>
                </a:cubicBezTo>
                <a:lnTo>
                  <a:pt x="6" y="17"/>
                </a:lnTo>
                <a:cubicBezTo>
                  <a:pt x="7" y="18"/>
                  <a:pt x="7" y="18"/>
                  <a:pt x="8" y="17"/>
                </a:cubicBezTo>
                <a:lnTo>
                  <a:pt x="18" y="11"/>
                </a:lnTo>
                <a:close/>
              </a:path>
            </a:pathLst>
          </a:custGeom>
          <a:solidFill>
            <a:srgbClr val="C0C0C0"/>
          </a:solidFill>
          <a:ln w="6350" cap="rnd">
            <a:solidFill>
              <a:srgbClr val="000000"/>
            </a:solidFill>
            <a:round/>
            <a:headEnd/>
            <a:tailEnd/>
          </a:ln>
        </p:spPr>
        <p:txBody>
          <a:bodyPr/>
          <a:lstStyle/>
          <a:p>
            <a:endParaRPr lang="it-IT"/>
          </a:p>
        </p:txBody>
      </p:sp>
      <p:sp>
        <p:nvSpPr>
          <p:cNvPr id="22015" name="Freeform 735"/>
          <p:cNvSpPr>
            <a:spLocks/>
          </p:cNvSpPr>
          <p:nvPr/>
        </p:nvSpPr>
        <p:spPr bwMode="auto">
          <a:xfrm>
            <a:off x="6045200" y="2930525"/>
            <a:ext cx="87313" cy="107950"/>
          </a:xfrm>
          <a:custGeom>
            <a:avLst/>
            <a:gdLst>
              <a:gd name="T0" fmla="*/ 55 w 55"/>
              <a:gd name="T1" fmla="*/ 53 h 68"/>
              <a:gd name="T2" fmla="*/ 27 w 55"/>
              <a:gd name="T3" fmla="*/ 0 h 68"/>
              <a:gd name="T4" fmla="*/ 0 w 55"/>
              <a:gd name="T5" fmla="*/ 14 h 68"/>
              <a:gd name="T6" fmla="*/ 32 w 55"/>
              <a:gd name="T7" fmla="*/ 68 h 68"/>
              <a:gd name="T8" fmla="*/ 55 w 55"/>
              <a:gd name="T9" fmla="*/ 53 h 68"/>
              <a:gd name="T10" fmla="*/ 0 60000 65536"/>
              <a:gd name="T11" fmla="*/ 0 60000 65536"/>
              <a:gd name="T12" fmla="*/ 0 60000 65536"/>
              <a:gd name="T13" fmla="*/ 0 60000 65536"/>
              <a:gd name="T14" fmla="*/ 0 60000 65536"/>
              <a:gd name="T15" fmla="*/ 0 w 55"/>
              <a:gd name="T16" fmla="*/ 0 h 68"/>
              <a:gd name="T17" fmla="*/ 55 w 55"/>
              <a:gd name="T18" fmla="*/ 68 h 68"/>
            </a:gdLst>
            <a:ahLst/>
            <a:cxnLst>
              <a:cxn ang="T10">
                <a:pos x="T0" y="T1"/>
              </a:cxn>
              <a:cxn ang="T11">
                <a:pos x="T2" y="T3"/>
              </a:cxn>
              <a:cxn ang="T12">
                <a:pos x="T4" y="T5"/>
              </a:cxn>
              <a:cxn ang="T13">
                <a:pos x="T6" y="T7"/>
              </a:cxn>
              <a:cxn ang="T14">
                <a:pos x="T8" y="T9"/>
              </a:cxn>
            </a:cxnLst>
            <a:rect l="T15" t="T16" r="T17" b="T18"/>
            <a:pathLst>
              <a:path w="55" h="68">
                <a:moveTo>
                  <a:pt x="55" y="53"/>
                </a:moveTo>
                <a:lnTo>
                  <a:pt x="27" y="0"/>
                </a:lnTo>
                <a:lnTo>
                  <a:pt x="0" y="14"/>
                </a:lnTo>
                <a:lnTo>
                  <a:pt x="32" y="68"/>
                </a:lnTo>
                <a:lnTo>
                  <a:pt x="55" y="53"/>
                </a:lnTo>
                <a:close/>
              </a:path>
            </a:pathLst>
          </a:custGeom>
          <a:solidFill>
            <a:srgbClr val="DDDDDD"/>
          </a:solidFill>
          <a:ln w="6350" cap="rnd">
            <a:solidFill>
              <a:srgbClr val="000000"/>
            </a:solidFill>
            <a:round/>
            <a:headEnd/>
            <a:tailEnd/>
          </a:ln>
        </p:spPr>
        <p:txBody>
          <a:bodyPr/>
          <a:lstStyle/>
          <a:p>
            <a:endParaRPr lang="it-IT"/>
          </a:p>
        </p:txBody>
      </p:sp>
      <p:sp>
        <p:nvSpPr>
          <p:cNvPr id="22016" name="Freeform 736"/>
          <p:cNvSpPr>
            <a:spLocks/>
          </p:cNvSpPr>
          <p:nvPr/>
        </p:nvSpPr>
        <p:spPr bwMode="auto">
          <a:xfrm>
            <a:off x="5949950" y="2767013"/>
            <a:ext cx="138113" cy="179388"/>
          </a:xfrm>
          <a:custGeom>
            <a:avLst/>
            <a:gdLst>
              <a:gd name="T0" fmla="*/ 2147483647 w 19"/>
              <a:gd name="T1" fmla="*/ 2147483647 h 23"/>
              <a:gd name="T2" fmla="*/ 2147483647 w 19"/>
              <a:gd name="T3" fmla="*/ 2147483647 h 23"/>
              <a:gd name="T4" fmla="*/ 2147483647 w 19"/>
              <a:gd name="T5" fmla="*/ 2147483647 h 23"/>
              <a:gd name="T6" fmla="*/ 2147483647 w 19"/>
              <a:gd name="T7" fmla="*/ 2147483647 h 23"/>
              <a:gd name="T8" fmla="*/ 2147483647 w 19"/>
              <a:gd name="T9" fmla="*/ 2147483647 h 23"/>
              <a:gd name="T10" fmla="*/ 2147483647 w 19"/>
              <a:gd name="T11" fmla="*/ 2147483647 h 23"/>
              <a:gd name="T12" fmla="*/ 2147483647 w 19"/>
              <a:gd name="T13" fmla="*/ 2147483647 h 23"/>
              <a:gd name="T14" fmla="*/ 2147483647 w 19"/>
              <a:gd name="T15" fmla="*/ 2147483647 h 23"/>
              <a:gd name="T16" fmla="*/ 2147483647 w 19"/>
              <a:gd name="T17" fmla="*/ 2147483647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23"/>
              <a:gd name="T29" fmla="*/ 19 w 19"/>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23">
                <a:moveTo>
                  <a:pt x="18" y="19"/>
                </a:moveTo>
                <a:cubicBezTo>
                  <a:pt x="19" y="18"/>
                  <a:pt x="19" y="17"/>
                  <a:pt x="18" y="17"/>
                </a:cubicBezTo>
                <a:lnTo>
                  <a:pt x="9" y="1"/>
                </a:lnTo>
                <a:cubicBezTo>
                  <a:pt x="9" y="1"/>
                  <a:pt x="8" y="0"/>
                  <a:pt x="7" y="1"/>
                </a:cubicBezTo>
                <a:lnTo>
                  <a:pt x="1" y="4"/>
                </a:lnTo>
                <a:cubicBezTo>
                  <a:pt x="0" y="5"/>
                  <a:pt x="0" y="6"/>
                  <a:pt x="1" y="7"/>
                </a:cubicBezTo>
                <a:lnTo>
                  <a:pt x="10" y="22"/>
                </a:lnTo>
                <a:cubicBezTo>
                  <a:pt x="11" y="23"/>
                  <a:pt x="12" y="23"/>
                  <a:pt x="12" y="22"/>
                </a:cubicBezTo>
                <a:lnTo>
                  <a:pt x="18" y="19"/>
                </a:lnTo>
                <a:close/>
              </a:path>
            </a:pathLst>
          </a:custGeom>
          <a:solidFill>
            <a:srgbClr val="C0C0C0"/>
          </a:solidFill>
          <a:ln w="6350" cap="rnd">
            <a:solidFill>
              <a:srgbClr val="000000"/>
            </a:solidFill>
            <a:round/>
            <a:headEnd/>
            <a:tailEnd/>
          </a:ln>
        </p:spPr>
        <p:txBody>
          <a:bodyPr/>
          <a:lstStyle/>
          <a:p>
            <a:endParaRPr lang="it-IT"/>
          </a:p>
        </p:txBody>
      </p:sp>
      <p:sp>
        <p:nvSpPr>
          <p:cNvPr id="22017" name="Freeform 737"/>
          <p:cNvSpPr>
            <a:spLocks/>
          </p:cNvSpPr>
          <p:nvPr/>
        </p:nvSpPr>
        <p:spPr bwMode="auto">
          <a:xfrm>
            <a:off x="5980113" y="2844800"/>
            <a:ext cx="123825" cy="93663"/>
          </a:xfrm>
          <a:custGeom>
            <a:avLst/>
            <a:gdLst>
              <a:gd name="T0" fmla="*/ 2147483647 w 17"/>
              <a:gd name="T1" fmla="*/ 2147483647 h 12"/>
              <a:gd name="T2" fmla="*/ 2147483647 w 17"/>
              <a:gd name="T3" fmla="*/ 2147483647 h 12"/>
              <a:gd name="T4" fmla="*/ 2147483647 w 17"/>
              <a:gd name="T5" fmla="*/ 0 h 12"/>
              <a:gd name="T6" fmla="*/ 2147483647 w 17"/>
              <a:gd name="T7" fmla="*/ 0 h 12"/>
              <a:gd name="T8" fmla="*/ 0 w 17"/>
              <a:gd name="T9" fmla="*/ 2147483647 h 12"/>
              <a:gd name="T10" fmla="*/ 0 w 17"/>
              <a:gd name="T11" fmla="*/ 2147483647 h 12"/>
              <a:gd name="T12" fmla="*/ 2147483647 w 17"/>
              <a:gd name="T13" fmla="*/ 2147483647 h 12"/>
              <a:gd name="T14" fmla="*/ 2147483647 w 17"/>
              <a:gd name="T15" fmla="*/ 2147483647 h 12"/>
              <a:gd name="T16" fmla="*/ 2147483647 w 17"/>
              <a:gd name="T17" fmla="*/ 2147483647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2"/>
              <a:gd name="T29" fmla="*/ 17 w 17"/>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2">
                <a:moveTo>
                  <a:pt x="17" y="3"/>
                </a:moveTo>
                <a:cubicBezTo>
                  <a:pt x="17" y="3"/>
                  <a:pt x="17" y="2"/>
                  <a:pt x="17" y="2"/>
                </a:cubicBezTo>
                <a:lnTo>
                  <a:pt x="16" y="0"/>
                </a:lnTo>
                <a:cubicBezTo>
                  <a:pt x="15" y="0"/>
                  <a:pt x="15" y="0"/>
                  <a:pt x="15" y="0"/>
                </a:cubicBezTo>
                <a:lnTo>
                  <a:pt x="0" y="9"/>
                </a:lnTo>
                <a:cubicBezTo>
                  <a:pt x="0" y="9"/>
                  <a:pt x="0" y="10"/>
                  <a:pt x="0" y="10"/>
                </a:cubicBezTo>
                <a:lnTo>
                  <a:pt x="1" y="12"/>
                </a:lnTo>
                <a:cubicBezTo>
                  <a:pt x="1" y="12"/>
                  <a:pt x="1" y="12"/>
                  <a:pt x="1" y="12"/>
                </a:cubicBezTo>
                <a:lnTo>
                  <a:pt x="17" y="3"/>
                </a:lnTo>
                <a:close/>
              </a:path>
            </a:pathLst>
          </a:custGeom>
          <a:solidFill>
            <a:srgbClr val="DDDDDD"/>
          </a:solidFill>
          <a:ln w="6350" cap="rnd">
            <a:solidFill>
              <a:srgbClr val="000000"/>
            </a:solidFill>
            <a:round/>
            <a:headEnd/>
            <a:tailEnd/>
          </a:ln>
        </p:spPr>
        <p:txBody>
          <a:bodyPr/>
          <a:lstStyle/>
          <a:p>
            <a:endParaRPr lang="it-IT"/>
          </a:p>
        </p:txBody>
      </p:sp>
      <p:sp>
        <p:nvSpPr>
          <p:cNvPr id="22018" name="Freeform 738"/>
          <p:cNvSpPr>
            <a:spLocks/>
          </p:cNvSpPr>
          <p:nvPr/>
        </p:nvSpPr>
        <p:spPr bwMode="auto">
          <a:xfrm>
            <a:off x="5921375" y="2697163"/>
            <a:ext cx="95250" cy="117475"/>
          </a:xfrm>
          <a:custGeom>
            <a:avLst/>
            <a:gdLst>
              <a:gd name="T0" fmla="*/ 60 w 60"/>
              <a:gd name="T1" fmla="*/ 49 h 74"/>
              <a:gd name="T2" fmla="*/ 18 w 60"/>
              <a:gd name="T3" fmla="*/ 0 h 74"/>
              <a:gd name="T4" fmla="*/ 0 w 60"/>
              <a:gd name="T5" fmla="*/ 15 h 74"/>
              <a:gd name="T6" fmla="*/ 18 w 60"/>
              <a:gd name="T7" fmla="*/ 74 h 74"/>
              <a:gd name="T8" fmla="*/ 60 w 60"/>
              <a:gd name="T9" fmla="*/ 49 h 74"/>
              <a:gd name="T10" fmla="*/ 0 60000 65536"/>
              <a:gd name="T11" fmla="*/ 0 60000 65536"/>
              <a:gd name="T12" fmla="*/ 0 60000 65536"/>
              <a:gd name="T13" fmla="*/ 0 60000 65536"/>
              <a:gd name="T14" fmla="*/ 0 60000 65536"/>
              <a:gd name="T15" fmla="*/ 0 w 60"/>
              <a:gd name="T16" fmla="*/ 0 h 74"/>
              <a:gd name="T17" fmla="*/ 60 w 60"/>
              <a:gd name="T18" fmla="*/ 74 h 74"/>
            </a:gdLst>
            <a:ahLst/>
            <a:cxnLst>
              <a:cxn ang="T10">
                <a:pos x="T0" y="T1"/>
              </a:cxn>
              <a:cxn ang="T11">
                <a:pos x="T2" y="T3"/>
              </a:cxn>
              <a:cxn ang="T12">
                <a:pos x="T4" y="T5"/>
              </a:cxn>
              <a:cxn ang="T13">
                <a:pos x="T6" y="T7"/>
              </a:cxn>
              <a:cxn ang="T14">
                <a:pos x="T8" y="T9"/>
              </a:cxn>
            </a:cxnLst>
            <a:rect l="T15" t="T16" r="T17" b="T18"/>
            <a:pathLst>
              <a:path w="60" h="74">
                <a:moveTo>
                  <a:pt x="60" y="49"/>
                </a:moveTo>
                <a:lnTo>
                  <a:pt x="18" y="0"/>
                </a:lnTo>
                <a:lnTo>
                  <a:pt x="0" y="15"/>
                </a:lnTo>
                <a:lnTo>
                  <a:pt x="18" y="74"/>
                </a:lnTo>
                <a:lnTo>
                  <a:pt x="60" y="49"/>
                </a:lnTo>
                <a:close/>
              </a:path>
            </a:pathLst>
          </a:custGeom>
          <a:solidFill>
            <a:srgbClr val="B2B2B2"/>
          </a:solidFill>
          <a:ln w="6350" cap="rnd">
            <a:solidFill>
              <a:srgbClr val="000000"/>
            </a:solidFill>
            <a:round/>
            <a:headEnd/>
            <a:tailEnd/>
          </a:ln>
        </p:spPr>
        <p:txBody>
          <a:bodyPr/>
          <a:lstStyle/>
          <a:p>
            <a:endParaRPr lang="it-IT"/>
          </a:p>
        </p:txBody>
      </p:sp>
      <p:sp>
        <p:nvSpPr>
          <p:cNvPr id="22019" name="Freeform 739"/>
          <p:cNvSpPr>
            <a:spLocks/>
          </p:cNvSpPr>
          <p:nvPr/>
        </p:nvSpPr>
        <p:spPr bwMode="auto">
          <a:xfrm>
            <a:off x="3865563" y="3022600"/>
            <a:ext cx="217488" cy="612775"/>
          </a:xfrm>
          <a:custGeom>
            <a:avLst/>
            <a:gdLst>
              <a:gd name="T0" fmla="*/ 0 w 137"/>
              <a:gd name="T1" fmla="*/ 386 h 386"/>
              <a:gd name="T2" fmla="*/ 0 w 137"/>
              <a:gd name="T3" fmla="*/ 196 h 386"/>
              <a:gd name="T4" fmla="*/ 137 w 137"/>
              <a:gd name="T5" fmla="*/ 196 h 386"/>
              <a:gd name="T6" fmla="*/ 137 w 137"/>
              <a:gd name="T7" fmla="*/ 0 h 386"/>
              <a:gd name="T8" fmla="*/ 0 60000 65536"/>
              <a:gd name="T9" fmla="*/ 0 60000 65536"/>
              <a:gd name="T10" fmla="*/ 0 60000 65536"/>
              <a:gd name="T11" fmla="*/ 0 60000 65536"/>
              <a:gd name="T12" fmla="*/ 0 w 137"/>
              <a:gd name="T13" fmla="*/ 0 h 386"/>
              <a:gd name="T14" fmla="*/ 137 w 137"/>
              <a:gd name="T15" fmla="*/ 386 h 386"/>
            </a:gdLst>
            <a:ahLst/>
            <a:cxnLst>
              <a:cxn ang="T8">
                <a:pos x="T0" y="T1"/>
              </a:cxn>
              <a:cxn ang="T9">
                <a:pos x="T2" y="T3"/>
              </a:cxn>
              <a:cxn ang="T10">
                <a:pos x="T4" y="T5"/>
              </a:cxn>
              <a:cxn ang="T11">
                <a:pos x="T6" y="T7"/>
              </a:cxn>
            </a:cxnLst>
            <a:rect l="T12" t="T13" r="T14" b="T15"/>
            <a:pathLst>
              <a:path w="137" h="386">
                <a:moveTo>
                  <a:pt x="0" y="386"/>
                </a:moveTo>
                <a:lnTo>
                  <a:pt x="0" y="196"/>
                </a:lnTo>
                <a:lnTo>
                  <a:pt x="137" y="196"/>
                </a:lnTo>
                <a:lnTo>
                  <a:pt x="137" y="0"/>
                </a:lnTo>
              </a:path>
            </a:pathLst>
          </a:custGeom>
          <a:noFill/>
          <a:ln w="28575">
            <a:solidFill>
              <a:srgbClr val="FF3300"/>
            </a:solidFill>
            <a:miter lim="800000"/>
            <a:headEnd/>
            <a:tailEnd/>
          </a:ln>
        </p:spPr>
        <p:txBody>
          <a:bodyPr/>
          <a:lstStyle/>
          <a:p>
            <a:endParaRPr lang="it-IT"/>
          </a:p>
        </p:txBody>
      </p:sp>
      <p:sp>
        <p:nvSpPr>
          <p:cNvPr id="22020" name="Line 740"/>
          <p:cNvSpPr>
            <a:spLocks noChangeShapeType="1"/>
          </p:cNvSpPr>
          <p:nvPr/>
        </p:nvSpPr>
        <p:spPr bwMode="auto">
          <a:xfrm flipV="1">
            <a:off x="4489450" y="3022600"/>
            <a:ext cx="1588" cy="612775"/>
          </a:xfrm>
          <a:prstGeom prst="line">
            <a:avLst/>
          </a:prstGeom>
          <a:noFill/>
          <a:ln w="28575">
            <a:solidFill>
              <a:srgbClr val="FF3300"/>
            </a:solidFill>
            <a:round/>
            <a:headEnd/>
            <a:tailEnd/>
          </a:ln>
        </p:spPr>
        <p:txBody>
          <a:bodyPr/>
          <a:lstStyle/>
          <a:p>
            <a:endParaRPr lang="it-IT"/>
          </a:p>
        </p:txBody>
      </p:sp>
      <p:sp>
        <p:nvSpPr>
          <p:cNvPr id="22021" name="Freeform 741"/>
          <p:cNvSpPr>
            <a:spLocks/>
          </p:cNvSpPr>
          <p:nvPr/>
        </p:nvSpPr>
        <p:spPr bwMode="auto">
          <a:xfrm>
            <a:off x="4897438" y="3022600"/>
            <a:ext cx="276225" cy="612775"/>
          </a:xfrm>
          <a:custGeom>
            <a:avLst/>
            <a:gdLst>
              <a:gd name="T0" fmla="*/ 174 w 174"/>
              <a:gd name="T1" fmla="*/ 386 h 386"/>
              <a:gd name="T2" fmla="*/ 174 w 174"/>
              <a:gd name="T3" fmla="*/ 196 h 386"/>
              <a:gd name="T4" fmla="*/ 0 w 174"/>
              <a:gd name="T5" fmla="*/ 196 h 386"/>
              <a:gd name="T6" fmla="*/ 0 w 174"/>
              <a:gd name="T7" fmla="*/ 0 h 386"/>
              <a:gd name="T8" fmla="*/ 0 60000 65536"/>
              <a:gd name="T9" fmla="*/ 0 60000 65536"/>
              <a:gd name="T10" fmla="*/ 0 60000 65536"/>
              <a:gd name="T11" fmla="*/ 0 60000 65536"/>
              <a:gd name="T12" fmla="*/ 0 w 174"/>
              <a:gd name="T13" fmla="*/ 0 h 386"/>
              <a:gd name="T14" fmla="*/ 174 w 174"/>
              <a:gd name="T15" fmla="*/ 386 h 386"/>
            </a:gdLst>
            <a:ahLst/>
            <a:cxnLst>
              <a:cxn ang="T8">
                <a:pos x="T0" y="T1"/>
              </a:cxn>
              <a:cxn ang="T9">
                <a:pos x="T2" y="T3"/>
              </a:cxn>
              <a:cxn ang="T10">
                <a:pos x="T4" y="T5"/>
              </a:cxn>
              <a:cxn ang="T11">
                <a:pos x="T6" y="T7"/>
              </a:cxn>
            </a:cxnLst>
            <a:rect l="T12" t="T13" r="T14" b="T15"/>
            <a:pathLst>
              <a:path w="174" h="386">
                <a:moveTo>
                  <a:pt x="174" y="386"/>
                </a:moveTo>
                <a:lnTo>
                  <a:pt x="174" y="196"/>
                </a:lnTo>
                <a:lnTo>
                  <a:pt x="0" y="196"/>
                </a:lnTo>
                <a:lnTo>
                  <a:pt x="0" y="0"/>
                </a:lnTo>
              </a:path>
            </a:pathLst>
          </a:custGeom>
          <a:noFill/>
          <a:ln w="28575">
            <a:solidFill>
              <a:srgbClr val="FF3300"/>
            </a:solidFill>
            <a:miter lim="800000"/>
            <a:headEnd/>
            <a:tailEnd/>
          </a:ln>
        </p:spPr>
        <p:txBody>
          <a:bodyPr/>
          <a:lstStyle/>
          <a:p>
            <a:endParaRPr lang="it-IT"/>
          </a:p>
        </p:txBody>
      </p:sp>
      <p:sp>
        <p:nvSpPr>
          <p:cNvPr id="22022" name="Freeform 742"/>
          <p:cNvSpPr>
            <a:spLocks/>
          </p:cNvSpPr>
          <p:nvPr/>
        </p:nvSpPr>
        <p:spPr bwMode="auto">
          <a:xfrm>
            <a:off x="5303838" y="3022600"/>
            <a:ext cx="217488" cy="612775"/>
          </a:xfrm>
          <a:custGeom>
            <a:avLst/>
            <a:gdLst>
              <a:gd name="T0" fmla="*/ 137 w 137"/>
              <a:gd name="T1" fmla="*/ 386 h 386"/>
              <a:gd name="T2" fmla="*/ 137 w 137"/>
              <a:gd name="T3" fmla="*/ 196 h 386"/>
              <a:gd name="T4" fmla="*/ 0 w 137"/>
              <a:gd name="T5" fmla="*/ 196 h 386"/>
              <a:gd name="T6" fmla="*/ 0 w 137"/>
              <a:gd name="T7" fmla="*/ 0 h 386"/>
              <a:gd name="T8" fmla="*/ 0 60000 65536"/>
              <a:gd name="T9" fmla="*/ 0 60000 65536"/>
              <a:gd name="T10" fmla="*/ 0 60000 65536"/>
              <a:gd name="T11" fmla="*/ 0 60000 65536"/>
              <a:gd name="T12" fmla="*/ 0 w 137"/>
              <a:gd name="T13" fmla="*/ 0 h 386"/>
              <a:gd name="T14" fmla="*/ 137 w 137"/>
              <a:gd name="T15" fmla="*/ 386 h 386"/>
            </a:gdLst>
            <a:ahLst/>
            <a:cxnLst>
              <a:cxn ang="T8">
                <a:pos x="T0" y="T1"/>
              </a:cxn>
              <a:cxn ang="T9">
                <a:pos x="T2" y="T3"/>
              </a:cxn>
              <a:cxn ang="T10">
                <a:pos x="T4" y="T5"/>
              </a:cxn>
              <a:cxn ang="T11">
                <a:pos x="T6" y="T7"/>
              </a:cxn>
            </a:cxnLst>
            <a:rect l="T12" t="T13" r="T14" b="T15"/>
            <a:pathLst>
              <a:path w="137" h="386">
                <a:moveTo>
                  <a:pt x="137" y="386"/>
                </a:moveTo>
                <a:lnTo>
                  <a:pt x="137" y="196"/>
                </a:lnTo>
                <a:lnTo>
                  <a:pt x="0" y="196"/>
                </a:lnTo>
                <a:lnTo>
                  <a:pt x="0" y="0"/>
                </a:lnTo>
              </a:path>
            </a:pathLst>
          </a:custGeom>
          <a:noFill/>
          <a:ln w="28575">
            <a:solidFill>
              <a:srgbClr val="FF3300"/>
            </a:solidFill>
            <a:miter lim="800000"/>
            <a:headEnd/>
            <a:tailEnd/>
          </a:ln>
        </p:spPr>
        <p:txBody>
          <a:bodyPr/>
          <a:lstStyle/>
          <a:p>
            <a:endParaRPr lang="it-IT"/>
          </a:p>
        </p:txBody>
      </p:sp>
      <p:sp>
        <p:nvSpPr>
          <p:cNvPr id="22023" name="Freeform 743"/>
          <p:cNvSpPr>
            <a:spLocks/>
          </p:cNvSpPr>
          <p:nvPr/>
        </p:nvSpPr>
        <p:spPr bwMode="auto">
          <a:xfrm>
            <a:off x="5710238" y="3022600"/>
            <a:ext cx="160338" cy="612775"/>
          </a:xfrm>
          <a:custGeom>
            <a:avLst/>
            <a:gdLst>
              <a:gd name="T0" fmla="*/ 101 w 101"/>
              <a:gd name="T1" fmla="*/ 386 h 386"/>
              <a:gd name="T2" fmla="*/ 101 w 101"/>
              <a:gd name="T3" fmla="*/ 196 h 386"/>
              <a:gd name="T4" fmla="*/ 0 w 101"/>
              <a:gd name="T5" fmla="*/ 196 h 386"/>
              <a:gd name="T6" fmla="*/ 0 w 101"/>
              <a:gd name="T7" fmla="*/ 0 h 386"/>
              <a:gd name="T8" fmla="*/ 0 60000 65536"/>
              <a:gd name="T9" fmla="*/ 0 60000 65536"/>
              <a:gd name="T10" fmla="*/ 0 60000 65536"/>
              <a:gd name="T11" fmla="*/ 0 60000 65536"/>
              <a:gd name="T12" fmla="*/ 0 w 101"/>
              <a:gd name="T13" fmla="*/ 0 h 386"/>
              <a:gd name="T14" fmla="*/ 101 w 101"/>
              <a:gd name="T15" fmla="*/ 386 h 386"/>
            </a:gdLst>
            <a:ahLst/>
            <a:cxnLst>
              <a:cxn ang="T8">
                <a:pos x="T0" y="T1"/>
              </a:cxn>
              <a:cxn ang="T9">
                <a:pos x="T2" y="T3"/>
              </a:cxn>
              <a:cxn ang="T10">
                <a:pos x="T4" y="T5"/>
              </a:cxn>
              <a:cxn ang="T11">
                <a:pos x="T6" y="T7"/>
              </a:cxn>
            </a:cxnLst>
            <a:rect l="T12" t="T13" r="T14" b="T15"/>
            <a:pathLst>
              <a:path w="101" h="386">
                <a:moveTo>
                  <a:pt x="101" y="386"/>
                </a:moveTo>
                <a:lnTo>
                  <a:pt x="101" y="196"/>
                </a:lnTo>
                <a:lnTo>
                  <a:pt x="0" y="196"/>
                </a:lnTo>
                <a:lnTo>
                  <a:pt x="0" y="0"/>
                </a:lnTo>
              </a:path>
            </a:pathLst>
          </a:custGeom>
          <a:noFill/>
          <a:ln w="28575">
            <a:solidFill>
              <a:srgbClr val="FF3300"/>
            </a:solidFill>
            <a:miter lim="800000"/>
            <a:headEnd/>
            <a:tailEnd/>
          </a:ln>
        </p:spPr>
        <p:txBody>
          <a:bodyPr/>
          <a:lstStyle/>
          <a:p>
            <a:endParaRPr lang="it-IT"/>
          </a:p>
        </p:txBody>
      </p:sp>
      <p:sp>
        <p:nvSpPr>
          <p:cNvPr id="22024" name="Freeform 744"/>
          <p:cNvSpPr>
            <a:spLocks/>
          </p:cNvSpPr>
          <p:nvPr/>
        </p:nvSpPr>
        <p:spPr bwMode="auto">
          <a:xfrm>
            <a:off x="6118225" y="3022600"/>
            <a:ext cx="115888" cy="612775"/>
          </a:xfrm>
          <a:custGeom>
            <a:avLst/>
            <a:gdLst>
              <a:gd name="T0" fmla="*/ 73 w 73"/>
              <a:gd name="T1" fmla="*/ 386 h 386"/>
              <a:gd name="T2" fmla="*/ 73 w 73"/>
              <a:gd name="T3" fmla="*/ 196 h 386"/>
              <a:gd name="T4" fmla="*/ 0 w 73"/>
              <a:gd name="T5" fmla="*/ 196 h 386"/>
              <a:gd name="T6" fmla="*/ 0 w 73"/>
              <a:gd name="T7" fmla="*/ 0 h 386"/>
              <a:gd name="T8" fmla="*/ 0 60000 65536"/>
              <a:gd name="T9" fmla="*/ 0 60000 65536"/>
              <a:gd name="T10" fmla="*/ 0 60000 65536"/>
              <a:gd name="T11" fmla="*/ 0 60000 65536"/>
              <a:gd name="T12" fmla="*/ 0 w 73"/>
              <a:gd name="T13" fmla="*/ 0 h 386"/>
              <a:gd name="T14" fmla="*/ 73 w 73"/>
              <a:gd name="T15" fmla="*/ 386 h 386"/>
            </a:gdLst>
            <a:ahLst/>
            <a:cxnLst>
              <a:cxn ang="T8">
                <a:pos x="T0" y="T1"/>
              </a:cxn>
              <a:cxn ang="T9">
                <a:pos x="T2" y="T3"/>
              </a:cxn>
              <a:cxn ang="T10">
                <a:pos x="T4" y="T5"/>
              </a:cxn>
              <a:cxn ang="T11">
                <a:pos x="T6" y="T7"/>
              </a:cxn>
            </a:cxnLst>
            <a:rect l="T12" t="T13" r="T14" b="T15"/>
            <a:pathLst>
              <a:path w="73" h="386">
                <a:moveTo>
                  <a:pt x="73" y="386"/>
                </a:moveTo>
                <a:lnTo>
                  <a:pt x="73" y="196"/>
                </a:lnTo>
                <a:lnTo>
                  <a:pt x="0" y="196"/>
                </a:lnTo>
                <a:lnTo>
                  <a:pt x="0" y="0"/>
                </a:lnTo>
              </a:path>
            </a:pathLst>
          </a:custGeom>
          <a:noFill/>
          <a:ln w="28575">
            <a:solidFill>
              <a:srgbClr val="FF3300"/>
            </a:solidFill>
            <a:miter lim="800000"/>
            <a:headEnd/>
            <a:tailEnd/>
          </a:ln>
        </p:spPr>
        <p:txBody>
          <a:bodyPr/>
          <a:lstStyle/>
          <a:p>
            <a:endParaRPr lang="it-IT"/>
          </a:p>
        </p:txBody>
      </p:sp>
      <p:sp>
        <p:nvSpPr>
          <p:cNvPr id="22025" name="Oval 745"/>
          <p:cNvSpPr>
            <a:spLocks noChangeArrowheads="1"/>
          </p:cNvSpPr>
          <p:nvPr/>
        </p:nvSpPr>
        <p:spPr bwMode="auto">
          <a:xfrm>
            <a:off x="4846638" y="5726113"/>
            <a:ext cx="50800" cy="61913"/>
          </a:xfrm>
          <a:prstGeom prst="ellipse">
            <a:avLst/>
          </a:prstGeom>
          <a:solidFill>
            <a:srgbClr val="FFCC66"/>
          </a:solidFill>
          <a:ln w="6350">
            <a:solidFill>
              <a:srgbClr val="000000"/>
            </a:solidFill>
            <a:round/>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026" name="Freeform 746"/>
          <p:cNvSpPr>
            <a:spLocks/>
          </p:cNvSpPr>
          <p:nvPr/>
        </p:nvSpPr>
        <p:spPr bwMode="auto">
          <a:xfrm>
            <a:off x="4897438" y="3921125"/>
            <a:ext cx="2041525" cy="1836738"/>
          </a:xfrm>
          <a:custGeom>
            <a:avLst/>
            <a:gdLst>
              <a:gd name="T0" fmla="*/ 1286 w 1286"/>
              <a:gd name="T1" fmla="*/ 0 h 1157"/>
              <a:gd name="T2" fmla="*/ 1286 w 1286"/>
              <a:gd name="T3" fmla="*/ 1157 h 1157"/>
              <a:gd name="T4" fmla="*/ 0 w 1286"/>
              <a:gd name="T5" fmla="*/ 1157 h 1157"/>
              <a:gd name="T6" fmla="*/ 0 60000 65536"/>
              <a:gd name="T7" fmla="*/ 0 60000 65536"/>
              <a:gd name="T8" fmla="*/ 0 60000 65536"/>
              <a:gd name="T9" fmla="*/ 0 w 1286"/>
              <a:gd name="T10" fmla="*/ 0 h 1157"/>
              <a:gd name="T11" fmla="*/ 1286 w 1286"/>
              <a:gd name="T12" fmla="*/ 1157 h 1157"/>
            </a:gdLst>
            <a:ahLst/>
            <a:cxnLst>
              <a:cxn ang="T6">
                <a:pos x="T0" y="T1"/>
              </a:cxn>
              <a:cxn ang="T7">
                <a:pos x="T2" y="T3"/>
              </a:cxn>
              <a:cxn ang="T8">
                <a:pos x="T4" y="T5"/>
              </a:cxn>
            </a:cxnLst>
            <a:rect l="T9" t="T10" r="T11" b="T12"/>
            <a:pathLst>
              <a:path w="1286" h="1157">
                <a:moveTo>
                  <a:pt x="1286" y="0"/>
                </a:moveTo>
                <a:lnTo>
                  <a:pt x="1286" y="1157"/>
                </a:lnTo>
                <a:lnTo>
                  <a:pt x="0" y="1157"/>
                </a:lnTo>
              </a:path>
            </a:pathLst>
          </a:custGeom>
          <a:noFill/>
          <a:ln w="28575">
            <a:solidFill>
              <a:srgbClr val="FFCC66"/>
            </a:solidFill>
            <a:miter lim="800000"/>
            <a:headEnd/>
            <a:tailEnd/>
          </a:ln>
        </p:spPr>
        <p:txBody>
          <a:bodyPr/>
          <a:lstStyle/>
          <a:p>
            <a:endParaRPr lang="it-IT"/>
          </a:p>
        </p:txBody>
      </p:sp>
      <p:sp>
        <p:nvSpPr>
          <p:cNvPr id="22027" name="Line 747"/>
          <p:cNvSpPr>
            <a:spLocks noChangeShapeType="1"/>
          </p:cNvSpPr>
          <p:nvPr/>
        </p:nvSpPr>
        <p:spPr bwMode="auto">
          <a:xfrm>
            <a:off x="3973513" y="2713038"/>
            <a:ext cx="269875" cy="1588"/>
          </a:xfrm>
          <a:prstGeom prst="line">
            <a:avLst/>
          </a:prstGeom>
          <a:noFill/>
          <a:ln w="28575">
            <a:solidFill>
              <a:srgbClr val="FFCC66"/>
            </a:solidFill>
            <a:round/>
            <a:headEnd/>
            <a:tailEnd/>
          </a:ln>
        </p:spPr>
        <p:txBody>
          <a:bodyPr/>
          <a:lstStyle/>
          <a:p>
            <a:endParaRPr lang="it-IT"/>
          </a:p>
        </p:txBody>
      </p:sp>
      <p:sp>
        <p:nvSpPr>
          <p:cNvPr id="22028" name="Line 748"/>
          <p:cNvSpPr>
            <a:spLocks noChangeShapeType="1"/>
          </p:cNvSpPr>
          <p:nvPr/>
        </p:nvSpPr>
        <p:spPr bwMode="auto">
          <a:xfrm>
            <a:off x="4381500" y="2713038"/>
            <a:ext cx="268288" cy="1588"/>
          </a:xfrm>
          <a:prstGeom prst="line">
            <a:avLst/>
          </a:prstGeom>
          <a:noFill/>
          <a:ln w="28575">
            <a:solidFill>
              <a:srgbClr val="FFCC66"/>
            </a:solidFill>
            <a:round/>
            <a:headEnd/>
            <a:tailEnd/>
          </a:ln>
        </p:spPr>
        <p:txBody>
          <a:bodyPr/>
          <a:lstStyle/>
          <a:p>
            <a:endParaRPr lang="it-IT"/>
          </a:p>
        </p:txBody>
      </p:sp>
      <p:sp>
        <p:nvSpPr>
          <p:cNvPr id="22029" name="Line 749"/>
          <p:cNvSpPr>
            <a:spLocks noChangeShapeType="1"/>
          </p:cNvSpPr>
          <p:nvPr/>
        </p:nvSpPr>
        <p:spPr bwMode="auto">
          <a:xfrm>
            <a:off x="4787900" y="2713038"/>
            <a:ext cx="268288" cy="1588"/>
          </a:xfrm>
          <a:prstGeom prst="line">
            <a:avLst/>
          </a:prstGeom>
          <a:noFill/>
          <a:ln w="28575">
            <a:solidFill>
              <a:srgbClr val="FFCC66"/>
            </a:solidFill>
            <a:round/>
            <a:headEnd/>
            <a:tailEnd/>
          </a:ln>
        </p:spPr>
        <p:txBody>
          <a:bodyPr/>
          <a:lstStyle/>
          <a:p>
            <a:endParaRPr lang="it-IT"/>
          </a:p>
        </p:txBody>
      </p:sp>
      <p:sp>
        <p:nvSpPr>
          <p:cNvPr id="22030" name="Line 750"/>
          <p:cNvSpPr>
            <a:spLocks noChangeShapeType="1"/>
          </p:cNvSpPr>
          <p:nvPr/>
        </p:nvSpPr>
        <p:spPr bwMode="auto">
          <a:xfrm>
            <a:off x="5194300" y="2713038"/>
            <a:ext cx="269875" cy="1588"/>
          </a:xfrm>
          <a:prstGeom prst="line">
            <a:avLst/>
          </a:prstGeom>
          <a:noFill/>
          <a:ln w="28575">
            <a:solidFill>
              <a:srgbClr val="FFCC66"/>
            </a:solidFill>
            <a:round/>
            <a:headEnd/>
            <a:tailEnd/>
          </a:ln>
        </p:spPr>
        <p:txBody>
          <a:bodyPr/>
          <a:lstStyle/>
          <a:p>
            <a:endParaRPr lang="it-IT"/>
          </a:p>
        </p:txBody>
      </p:sp>
      <p:sp>
        <p:nvSpPr>
          <p:cNvPr id="22031" name="Line 751"/>
          <p:cNvSpPr>
            <a:spLocks noChangeShapeType="1"/>
          </p:cNvSpPr>
          <p:nvPr/>
        </p:nvSpPr>
        <p:spPr bwMode="auto">
          <a:xfrm>
            <a:off x="5602288" y="2713038"/>
            <a:ext cx="268288" cy="1588"/>
          </a:xfrm>
          <a:prstGeom prst="line">
            <a:avLst/>
          </a:prstGeom>
          <a:noFill/>
          <a:ln w="28575">
            <a:solidFill>
              <a:srgbClr val="FFCC66"/>
            </a:solidFill>
            <a:round/>
            <a:headEnd/>
            <a:tailEnd/>
          </a:ln>
        </p:spPr>
        <p:txBody>
          <a:bodyPr/>
          <a:lstStyle/>
          <a:p>
            <a:endParaRPr lang="it-IT"/>
          </a:p>
        </p:txBody>
      </p:sp>
      <p:sp>
        <p:nvSpPr>
          <p:cNvPr id="22032" name="Freeform 752"/>
          <p:cNvSpPr>
            <a:spLocks/>
          </p:cNvSpPr>
          <p:nvPr/>
        </p:nvSpPr>
        <p:spPr bwMode="auto">
          <a:xfrm>
            <a:off x="6008688" y="2713038"/>
            <a:ext cx="930275" cy="1154113"/>
          </a:xfrm>
          <a:custGeom>
            <a:avLst/>
            <a:gdLst>
              <a:gd name="T0" fmla="*/ 0 w 586"/>
              <a:gd name="T1" fmla="*/ 0 h 727"/>
              <a:gd name="T2" fmla="*/ 586 w 586"/>
              <a:gd name="T3" fmla="*/ 0 h 727"/>
              <a:gd name="T4" fmla="*/ 586 w 586"/>
              <a:gd name="T5" fmla="*/ 727 h 727"/>
              <a:gd name="T6" fmla="*/ 0 60000 65536"/>
              <a:gd name="T7" fmla="*/ 0 60000 65536"/>
              <a:gd name="T8" fmla="*/ 0 60000 65536"/>
              <a:gd name="T9" fmla="*/ 0 w 586"/>
              <a:gd name="T10" fmla="*/ 0 h 727"/>
              <a:gd name="T11" fmla="*/ 586 w 586"/>
              <a:gd name="T12" fmla="*/ 727 h 727"/>
            </a:gdLst>
            <a:ahLst/>
            <a:cxnLst>
              <a:cxn ang="T6">
                <a:pos x="T0" y="T1"/>
              </a:cxn>
              <a:cxn ang="T7">
                <a:pos x="T2" y="T3"/>
              </a:cxn>
              <a:cxn ang="T8">
                <a:pos x="T4" y="T5"/>
              </a:cxn>
            </a:cxnLst>
            <a:rect l="T9" t="T10" r="T11" b="T12"/>
            <a:pathLst>
              <a:path w="586" h="727">
                <a:moveTo>
                  <a:pt x="0" y="0"/>
                </a:moveTo>
                <a:lnTo>
                  <a:pt x="586" y="0"/>
                </a:lnTo>
                <a:lnTo>
                  <a:pt x="586" y="727"/>
                </a:lnTo>
              </a:path>
            </a:pathLst>
          </a:custGeom>
          <a:noFill/>
          <a:ln w="28575">
            <a:solidFill>
              <a:srgbClr val="FFCC66"/>
            </a:solidFill>
            <a:miter lim="800000"/>
            <a:headEnd/>
            <a:tailEnd/>
          </a:ln>
        </p:spPr>
        <p:txBody>
          <a:bodyPr/>
          <a:lstStyle/>
          <a:p>
            <a:endParaRPr lang="it-IT"/>
          </a:p>
        </p:txBody>
      </p:sp>
      <p:sp>
        <p:nvSpPr>
          <p:cNvPr id="22033" name="Freeform 753"/>
          <p:cNvSpPr>
            <a:spLocks/>
          </p:cNvSpPr>
          <p:nvPr/>
        </p:nvSpPr>
        <p:spPr bwMode="auto">
          <a:xfrm>
            <a:off x="4759325" y="4851400"/>
            <a:ext cx="107950" cy="874713"/>
          </a:xfrm>
          <a:custGeom>
            <a:avLst/>
            <a:gdLst>
              <a:gd name="T0" fmla="*/ 0 w 68"/>
              <a:gd name="T1" fmla="*/ 0 h 551"/>
              <a:gd name="T2" fmla="*/ 68 w 68"/>
              <a:gd name="T3" fmla="*/ 0 h 551"/>
              <a:gd name="T4" fmla="*/ 68 w 68"/>
              <a:gd name="T5" fmla="*/ 551 h 551"/>
              <a:gd name="T6" fmla="*/ 0 60000 65536"/>
              <a:gd name="T7" fmla="*/ 0 60000 65536"/>
              <a:gd name="T8" fmla="*/ 0 60000 65536"/>
              <a:gd name="T9" fmla="*/ 0 w 68"/>
              <a:gd name="T10" fmla="*/ 0 h 551"/>
              <a:gd name="T11" fmla="*/ 68 w 68"/>
              <a:gd name="T12" fmla="*/ 551 h 551"/>
            </a:gdLst>
            <a:ahLst/>
            <a:cxnLst>
              <a:cxn ang="T6">
                <a:pos x="T0" y="T1"/>
              </a:cxn>
              <a:cxn ang="T7">
                <a:pos x="T2" y="T3"/>
              </a:cxn>
              <a:cxn ang="T8">
                <a:pos x="T4" y="T5"/>
              </a:cxn>
            </a:cxnLst>
            <a:rect l="T9" t="T10" r="T11" b="T12"/>
            <a:pathLst>
              <a:path w="68" h="551">
                <a:moveTo>
                  <a:pt x="0" y="0"/>
                </a:moveTo>
                <a:lnTo>
                  <a:pt x="68" y="0"/>
                </a:lnTo>
                <a:lnTo>
                  <a:pt x="68" y="551"/>
                </a:lnTo>
              </a:path>
            </a:pathLst>
          </a:custGeom>
          <a:noFill/>
          <a:ln w="28575">
            <a:solidFill>
              <a:srgbClr val="FFCC66"/>
            </a:solidFill>
            <a:miter lim="800000"/>
            <a:headEnd/>
            <a:tailEnd/>
          </a:ln>
        </p:spPr>
        <p:txBody>
          <a:bodyPr/>
          <a:lstStyle/>
          <a:p>
            <a:endParaRPr lang="it-IT"/>
          </a:p>
        </p:txBody>
      </p:sp>
      <p:sp>
        <p:nvSpPr>
          <p:cNvPr id="22034" name="Freeform 754"/>
          <p:cNvSpPr>
            <a:spLocks/>
          </p:cNvSpPr>
          <p:nvPr/>
        </p:nvSpPr>
        <p:spPr bwMode="auto">
          <a:xfrm>
            <a:off x="2754313" y="2371725"/>
            <a:ext cx="725488" cy="1527175"/>
          </a:xfrm>
          <a:custGeom>
            <a:avLst/>
            <a:gdLst>
              <a:gd name="T0" fmla="*/ 457 w 457"/>
              <a:gd name="T1" fmla="*/ 962 h 962"/>
              <a:gd name="T2" fmla="*/ 0 w 457"/>
              <a:gd name="T3" fmla="*/ 962 h 962"/>
              <a:gd name="T4" fmla="*/ 0 w 457"/>
              <a:gd name="T5" fmla="*/ 0 h 962"/>
              <a:gd name="T6" fmla="*/ 0 60000 65536"/>
              <a:gd name="T7" fmla="*/ 0 60000 65536"/>
              <a:gd name="T8" fmla="*/ 0 60000 65536"/>
              <a:gd name="T9" fmla="*/ 0 w 457"/>
              <a:gd name="T10" fmla="*/ 0 h 962"/>
              <a:gd name="T11" fmla="*/ 457 w 457"/>
              <a:gd name="T12" fmla="*/ 962 h 962"/>
            </a:gdLst>
            <a:ahLst/>
            <a:cxnLst>
              <a:cxn ang="T6">
                <a:pos x="T0" y="T1"/>
              </a:cxn>
              <a:cxn ang="T7">
                <a:pos x="T2" y="T3"/>
              </a:cxn>
              <a:cxn ang="T8">
                <a:pos x="T4" y="T5"/>
              </a:cxn>
            </a:cxnLst>
            <a:rect l="T9" t="T10" r="T11" b="T12"/>
            <a:pathLst>
              <a:path w="457" h="962">
                <a:moveTo>
                  <a:pt x="457" y="962"/>
                </a:moveTo>
                <a:lnTo>
                  <a:pt x="0" y="962"/>
                </a:lnTo>
                <a:lnTo>
                  <a:pt x="0" y="0"/>
                </a:lnTo>
              </a:path>
            </a:pathLst>
          </a:custGeom>
          <a:noFill/>
          <a:ln w="14288">
            <a:solidFill>
              <a:srgbClr val="000000"/>
            </a:solidFill>
            <a:miter lim="800000"/>
            <a:headEnd/>
            <a:tailEnd/>
          </a:ln>
        </p:spPr>
        <p:txBody>
          <a:bodyPr/>
          <a:lstStyle/>
          <a:p>
            <a:endParaRPr lang="it-IT"/>
          </a:p>
        </p:txBody>
      </p:sp>
      <p:sp>
        <p:nvSpPr>
          <p:cNvPr id="22035" name="Freeform 755"/>
          <p:cNvSpPr>
            <a:spLocks/>
          </p:cNvSpPr>
          <p:nvPr/>
        </p:nvSpPr>
        <p:spPr bwMode="auto">
          <a:xfrm>
            <a:off x="3022600" y="1714500"/>
            <a:ext cx="2921000" cy="588963"/>
          </a:xfrm>
          <a:custGeom>
            <a:avLst/>
            <a:gdLst>
              <a:gd name="T0" fmla="*/ 1840 w 1840"/>
              <a:gd name="T1" fmla="*/ 371 h 371"/>
              <a:gd name="T2" fmla="*/ 1840 w 1840"/>
              <a:gd name="T3" fmla="*/ 5 h 371"/>
              <a:gd name="T4" fmla="*/ 0 w 1840"/>
              <a:gd name="T5" fmla="*/ 0 h 371"/>
              <a:gd name="T6" fmla="*/ 0 60000 65536"/>
              <a:gd name="T7" fmla="*/ 0 60000 65536"/>
              <a:gd name="T8" fmla="*/ 0 60000 65536"/>
              <a:gd name="T9" fmla="*/ 0 w 1840"/>
              <a:gd name="T10" fmla="*/ 0 h 371"/>
              <a:gd name="T11" fmla="*/ 1840 w 1840"/>
              <a:gd name="T12" fmla="*/ 371 h 371"/>
            </a:gdLst>
            <a:ahLst/>
            <a:cxnLst>
              <a:cxn ang="T6">
                <a:pos x="T0" y="T1"/>
              </a:cxn>
              <a:cxn ang="T7">
                <a:pos x="T2" y="T3"/>
              </a:cxn>
              <a:cxn ang="T8">
                <a:pos x="T4" y="T5"/>
              </a:cxn>
            </a:cxnLst>
            <a:rect l="T9" t="T10" r="T11" b="T12"/>
            <a:pathLst>
              <a:path w="1840" h="371">
                <a:moveTo>
                  <a:pt x="1840" y="371"/>
                </a:moveTo>
                <a:lnTo>
                  <a:pt x="1840" y="5"/>
                </a:lnTo>
                <a:lnTo>
                  <a:pt x="0" y="0"/>
                </a:lnTo>
              </a:path>
            </a:pathLst>
          </a:custGeom>
          <a:noFill/>
          <a:ln w="14288">
            <a:solidFill>
              <a:srgbClr val="000000"/>
            </a:solidFill>
            <a:miter lim="800000"/>
            <a:headEnd/>
            <a:tailEnd/>
          </a:ln>
        </p:spPr>
        <p:txBody>
          <a:bodyPr/>
          <a:lstStyle/>
          <a:p>
            <a:endParaRPr lang="it-IT"/>
          </a:p>
        </p:txBody>
      </p:sp>
      <p:sp>
        <p:nvSpPr>
          <p:cNvPr id="22036" name="Freeform 756"/>
          <p:cNvSpPr>
            <a:spLocks/>
          </p:cNvSpPr>
          <p:nvPr/>
        </p:nvSpPr>
        <p:spPr bwMode="auto">
          <a:xfrm>
            <a:off x="3022600" y="1814513"/>
            <a:ext cx="2514600" cy="488950"/>
          </a:xfrm>
          <a:custGeom>
            <a:avLst/>
            <a:gdLst>
              <a:gd name="T0" fmla="*/ 1584 w 1584"/>
              <a:gd name="T1" fmla="*/ 308 h 308"/>
              <a:gd name="T2" fmla="*/ 1584 w 1584"/>
              <a:gd name="T3" fmla="*/ 0 h 308"/>
              <a:gd name="T4" fmla="*/ 0 w 1584"/>
              <a:gd name="T5" fmla="*/ 0 h 308"/>
              <a:gd name="T6" fmla="*/ 0 60000 65536"/>
              <a:gd name="T7" fmla="*/ 0 60000 65536"/>
              <a:gd name="T8" fmla="*/ 0 60000 65536"/>
              <a:gd name="T9" fmla="*/ 0 w 1584"/>
              <a:gd name="T10" fmla="*/ 0 h 308"/>
              <a:gd name="T11" fmla="*/ 1584 w 1584"/>
              <a:gd name="T12" fmla="*/ 308 h 308"/>
            </a:gdLst>
            <a:ahLst/>
            <a:cxnLst>
              <a:cxn ang="T6">
                <a:pos x="T0" y="T1"/>
              </a:cxn>
              <a:cxn ang="T7">
                <a:pos x="T2" y="T3"/>
              </a:cxn>
              <a:cxn ang="T8">
                <a:pos x="T4" y="T5"/>
              </a:cxn>
            </a:cxnLst>
            <a:rect l="T9" t="T10" r="T11" b="T12"/>
            <a:pathLst>
              <a:path w="1584" h="308">
                <a:moveTo>
                  <a:pt x="1584" y="308"/>
                </a:moveTo>
                <a:lnTo>
                  <a:pt x="1584" y="0"/>
                </a:lnTo>
                <a:lnTo>
                  <a:pt x="0" y="0"/>
                </a:lnTo>
              </a:path>
            </a:pathLst>
          </a:custGeom>
          <a:noFill/>
          <a:ln w="14288">
            <a:solidFill>
              <a:srgbClr val="000000"/>
            </a:solidFill>
            <a:miter lim="800000"/>
            <a:headEnd/>
            <a:tailEnd/>
          </a:ln>
        </p:spPr>
        <p:txBody>
          <a:bodyPr/>
          <a:lstStyle/>
          <a:p>
            <a:endParaRPr lang="it-IT"/>
          </a:p>
        </p:txBody>
      </p:sp>
      <p:sp>
        <p:nvSpPr>
          <p:cNvPr id="22037" name="Freeform 757"/>
          <p:cNvSpPr>
            <a:spLocks/>
          </p:cNvSpPr>
          <p:nvPr/>
        </p:nvSpPr>
        <p:spPr bwMode="auto">
          <a:xfrm>
            <a:off x="3022600" y="1900238"/>
            <a:ext cx="2106613" cy="403225"/>
          </a:xfrm>
          <a:custGeom>
            <a:avLst/>
            <a:gdLst>
              <a:gd name="T0" fmla="*/ 1327 w 1327"/>
              <a:gd name="T1" fmla="*/ 254 h 254"/>
              <a:gd name="T2" fmla="*/ 1327 w 1327"/>
              <a:gd name="T3" fmla="*/ 5 h 254"/>
              <a:gd name="T4" fmla="*/ 0 w 1327"/>
              <a:gd name="T5" fmla="*/ 0 h 254"/>
              <a:gd name="T6" fmla="*/ 0 60000 65536"/>
              <a:gd name="T7" fmla="*/ 0 60000 65536"/>
              <a:gd name="T8" fmla="*/ 0 60000 65536"/>
              <a:gd name="T9" fmla="*/ 0 w 1327"/>
              <a:gd name="T10" fmla="*/ 0 h 254"/>
              <a:gd name="T11" fmla="*/ 1327 w 1327"/>
              <a:gd name="T12" fmla="*/ 254 h 254"/>
            </a:gdLst>
            <a:ahLst/>
            <a:cxnLst>
              <a:cxn ang="T6">
                <a:pos x="T0" y="T1"/>
              </a:cxn>
              <a:cxn ang="T7">
                <a:pos x="T2" y="T3"/>
              </a:cxn>
              <a:cxn ang="T8">
                <a:pos x="T4" y="T5"/>
              </a:cxn>
            </a:cxnLst>
            <a:rect l="T9" t="T10" r="T11" b="T12"/>
            <a:pathLst>
              <a:path w="1327" h="254">
                <a:moveTo>
                  <a:pt x="1327" y="254"/>
                </a:moveTo>
                <a:lnTo>
                  <a:pt x="1327" y="5"/>
                </a:lnTo>
                <a:lnTo>
                  <a:pt x="0" y="0"/>
                </a:lnTo>
              </a:path>
            </a:pathLst>
          </a:custGeom>
          <a:noFill/>
          <a:ln w="14288">
            <a:solidFill>
              <a:srgbClr val="000000"/>
            </a:solidFill>
            <a:miter lim="800000"/>
            <a:headEnd/>
            <a:tailEnd/>
          </a:ln>
        </p:spPr>
        <p:txBody>
          <a:bodyPr/>
          <a:lstStyle/>
          <a:p>
            <a:endParaRPr lang="it-IT"/>
          </a:p>
        </p:txBody>
      </p:sp>
      <p:sp>
        <p:nvSpPr>
          <p:cNvPr id="22038" name="Freeform 758"/>
          <p:cNvSpPr>
            <a:spLocks/>
          </p:cNvSpPr>
          <p:nvPr/>
        </p:nvSpPr>
        <p:spPr bwMode="auto">
          <a:xfrm>
            <a:off x="3022600" y="2000250"/>
            <a:ext cx="1700213" cy="303213"/>
          </a:xfrm>
          <a:custGeom>
            <a:avLst/>
            <a:gdLst>
              <a:gd name="T0" fmla="*/ 1071 w 1071"/>
              <a:gd name="T1" fmla="*/ 191 h 191"/>
              <a:gd name="T2" fmla="*/ 1071 w 1071"/>
              <a:gd name="T3" fmla="*/ 0 h 191"/>
              <a:gd name="T4" fmla="*/ 0 w 1071"/>
              <a:gd name="T5" fmla="*/ 0 h 191"/>
              <a:gd name="T6" fmla="*/ 0 60000 65536"/>
              <a:gd name="T7" fmla="*/ 0 60000 65536"/>
              <a:gd name="T8" fmla="*/ 0 60000 65536"/>
              <a:gd name="T9" fmla="*/ 0 w 1071"/>
              <a:gd name="T10" fmla="*/ 0 h 191"/>
              <a:gd name="T11" fmla="*/ 1071 w 1071"/>
              <a:gd name="T12" fmla="*/ 191 h 191"/>
            </a:gdLst>
            <a:ahLst/>
            <a:cxnLst>
              <a:cxn ang="T6">
                <a:pos x="T0" y="T1"/>
              </a:cxn>
              <a:cxn ang="T7">
                <a:pos x="T2" y="T3"/>
              </a:cxn>
              <a:cxn ang="T8">
                <a:pos x="T4" y="T5"/>
              </a:cxn>
            </a:cxnLst>
            <a:rect l="T9" t="T10" r="T11" b="T12"/>
            <a:pathLst>
              <a:path w="1071" h="191">
                <a:moveTo>
                  <a:pt x="1071" y="191"/>
                </a:moveTo>
                <a:lnTo>
                  <a:pt x="1071" y="0"/>
                </a:lnTo>
                <a:lnTo>
                  <a:pt x="0" y="0"/>
                </a:lnTo>
              </a:path>
            </a:pathLst>
          </a:custGeom>
          <a:noFill/>
          <a:ln w="14288">
            <a:solidFill>
              <a:srgbClr val="000000"/>
            </a:solidFill>
            <a:miter lim="800000"/>
            <a:headEnd/>
            <a:tailEnd/>
          </a:ln>
        </p:spPr>
        <p:txBody>
          <a:bodyPr/>
          <a:lstStyle/>
          <a:p>
            <a:endParaRPr lang="it-IT"/>
          </a:p>
        </p:txBody>
      </p:sp>
      <p:sp>
        <p:nvSpPr>
          <p:cNvPr id="22039" name="Freeform 759"/>
          <p:cNvSpPr>
            <a:spLocks/>
          </p:cNvSpPr>
          <p:nvPr/>
        </p:nvSpPr>
        <p:spPr bwMode="auto">
          <a:xfrm>
            <a:off x="3022600" y="2093913"/>
            <a:ext cx="1300163" cy="215900"/>
          </a:xfrm>
          <a:custGeom>
            <a:avLst/>
            <a:gdLst>
              <a:gd name="T0" fmla="*/ 787 w 819"/>
              <a:gd name="T1" fmla="*/ 136 h 136"/>
              <a:gd name="T2" fmla="*/ 819 w 819"/>
              <a:gd name="T3" fmla="*/ 136 h 136"/>
              <a:gd name="T4" fmla="*/ 819 w 819"/>
              <a:gd name="T5" fmla="*/ 0 h 136"/>
              <a:gd name="T6" fmla="*/ 0 w 819"/>
              <a:gd name="T7" fmla="*/ 0 h 136"/>
              <a:gd name="T8" fmla="*/ 0 60000 65536"/>
              <a:gd name="T9" fmla="*/ 0 60000 65536"/>
              <a:gd name="T10" fmla="*/ 0 60000 65536"/>
              <a:gd name="T11" fmla="*/ 0 60000 65536"/>
              <a:gd name="T12" fmla="*/ 0 w 819"/>
              <a:gd name="T13" fmla="*/ 0 h 136"/>
              <a:gd name="T14" fmla="*/ 819 w 819"/>
              <a:gd name="T15" fmla="*/ 136 h 136"/>
            </a:gdLst>
            <a:ahLst/>
            <a:cxnLst>
              <a:cxn ang="T8">
                <a:pos x="T0" y="T1"/>
              </a:cxn>
              <a:cxn ang="T9">
                <a:pos x="T2" y="T3"/>
              </a:cxn>
              <a:cxn ang="T10">
                <a:pos x="T4" y="T5"/>
              </a:cxn>
              <a:cxn ang="T11">
                <a:pos x="T6" y="T7"/>
              </a:cxn>
            </a:cxnLst>
            <a:rect l="T12" t="T13" r="T14" b="T15"/>
            <a:pathLst>
              <a:path w="819" h="136">
                <a:moveTo>
                  <a:pt x="787" y="136"/>
                </a:moveTo>
                <a:lnTo>
                  <a:pt x="819" y="136"/>
                </a:lnTo>
                <a:lnTo>
                  <a:pt x="819" y="0"/>
                </a:lnTo>
                <a:lnTo>
                  <a:pt x="0" y="0"/>
                </a:lnTo>
              </a:path>
            </a:pathLst>
          </a:custGeom>
          <a:noFill/>
          <a:ln w="14288">
            <a:solidFill>
              <a:srgbClr val="000000"/>
            </a:solidFill>
            <a:miter lim="800000"/>
            <a:headEnd/>
            <a:tailEnd/>
          </a:ln>
        </p:spPr>
        <p:txBody>
          <a:bodyPr/>
          <a:lstStyle/>
          <a:p>
            <a:endParaRPr lang="it-IT"/>
          </a:p>
        </p:txBody>
      </p:sp>
      <p:sp>
        <p:nvSpPr>
          <p:cNvPr id="22040" name="Freeform 760"/>
          <p:cNvSpPr>
            <a:spLocks/>
          </p:cNvSpPr>
          <p:nvPr/>
        </p:nvSpPr>
        <p:spPr bwMode="auto">
          <a:xfrm>
            <a:off x="3022600" y="2193925"/>
            <a:ext cx="885825" cy="109538"/>
          </a:xfrm>
          <a:custGeom>
            <a:avLst/>
            <a:gdLst>
              <a:gd name="T0" fmla="*/ 558 w 558"/>
              <a:gd name="T1" fmla="*/ 69 h 69"/>
              <a:gd name="T2" fmla="*/ 558 w 558"/>
              <a:gd name="T3" fmla="*/ 0 h 69"/>
              <a:gd name="T4" fmla="*/ 0 w 558"/>
              <a:gd name="T5" fmla="*/ 0 h 69"/>
              <a:gd name="T6" fmla="*/ 0 60000 65536"/>
              <a:gd name="T7" fmla="*/ 0 60000 65536"/>
              <a:gd name="T8" fmla="*/ 0 60000 65536"/>
              <a:gd name="T9" fmla="*/ 0 w 558"/>
              <a:gd name="T10" fmla="*/ 0 h 69"/>
              <a:gd name="T11" fmla="*/ 558 w 558"/>
              <a:gd name="T12" fmla="*/ 69 h 69"/>
            </a:gdLst>
            <a:ahLst/>
            <a:cxnLst>
              <a:cxn ang="T6">
                <a:pos x="T0" y="T1"/>
              </a:cxn>
              <a:cxn ang="T7">
                <a:pos x="T2" y="T3"/>
              </a:cxn>
              <a:cxn ang="T8">
                <a:pos x="T4" y="T5"/>
              </a:cxn>
            </a:cxnLst>
            <a:rect l="T9" t="T10" r="T11" b="T12"/>
            <a:pathLst>
              <a:path w="558" h="69">
                <a:moveTo>
                  <a:pt x="558" y="69"/>
                </a:moveTo>
                <a:lnTo>
                  <a:pt x="558" y="0"/>
                </a:lnTo>
                <a:lnTo>
                  <a:pt x="0" y="0"/>
                </a:lnTo>
              </a:path>
            </a:pathLst>
          </a:custGeom>
          <a:noFill/>
          <a:ln w="14288">
            <a:solidFill>
              <a:srgbClr val="000000"/>
            </a:solidFill>
            <a:miter lim="800000"/>
            <a:headEnd/>
            <a:tailEnd/>
          </a:ln>
        </p:spPr>
        <p:txBody>
          <a:bodyPr/>
          <a:lstStyle/>
          <a:p>
            <a:endParaRPr lang="it-IT"/>
          </a:p>
        </p:txBody>
      </p:sp>
      <p:sp>
        <p:nvSpPr>
          <p:cNvPr id="22041" name="Freeform 761"/>
          <p:cNvSpPr>
            <a:spLocks/>
          </p:cNvSpPr>
          <p:nvPr/>
        </p:nvSpPr>
        <p:spPr bwMode="auto">
          <a:xfrm>
            <a:off x="2520950" y="2371725"/>
            <a:ext cx="1366838" cy="2517775"/>
          </a:xfrm>
          <a:custGeom>
            <a:avLst/>
            <a:gdLst>
              <a:gd name="T0" fmla="*/ 861 w 861"/>
              <a:gd name="T1" fmla="*/ 1586 h 1586"/>
              <a:gd name="T2" fmla="*/ 861 w 861"/>
              <a:gd name="T3" fmla="*/ 1235 h 1586"/>
              <a:gd name="T4" fmla="*/ 0 w 861"/>
              <a:gd name="T5" fmla="*/ 1235 h 1586"/>
              <a:gd name="T6" fmla="*/ 0 w 861"/>
              <a:gd name="T7" fmla="*/ 0 h 1586"/>
              <a:gd name="T8" fmla="*/ 0 60000 65536"/>
              <a:gd name="T9" fmla="*/ 0 60000 65536"/>
              <a:gd name="T10" fmla="*/ 0 60000 65536"/>
              <a:gd name="T11" fmla="*/ 0 60000 65536"/>
              <a:gd name="T12" fmla="*/ 0 w 861"/>
              <a:gd name="T13" fmla="*/ 0 h 1586"/>
              <a:gd name="T14" fmla="*/ 861 w 861"/>
              <a:gd name="T15" fmla="*/ 1586 h 1586"/>
            </a:gdLst>
            <a:ahLst/>
            <a:cxnLst>
              <a:cxn ang="T8">
                <a:pos x="T0" y="T1"/>
              </a:cxn>
              <a:cxn ang="T9">
                <a:pos x="T2" y="T3"/>
              </a:cxn>
              <a:cxn ang="T10">
                <a:pos x="T4" y="T5"/>
              </a:cxn>
              <a:cxn ang="T11">
                <a:pos x="T6" y="T7"/>
              </a:cxn>
            </a:cxnLst>
            <a:rect l="T12" t="T13" r="T14" b="T15"/>
            <a:pathLst>
              <a:path w="861" h="1586">
                <a:moveTo>
                  <a:pt x="861" y="1586"/>
                </a:moveTo>
                <a:lnTo>
                  <a:pt x="861" y="1235"/>
                </a:lnTo>
                <a:lnTo>
                  <a:pt x="0" y="1235"/>
                </a:lnTo>
                <a:lnTo>
                  <a:pt x="0" y="0"/>
                </a:lnTo>
              </a:path>
            </a:pathLst>
          </a:custGeom>
          <a:noFill/>
          <a:ln w="14288">
            <a:solidFill>
              <a:srgbClr val="000000"/>
            </a:solidFill>
            <a:miter lim="800000"/>
            <a:headEnd/>
            <a:tailEnd/>
          </a:ln>
        </p:spPr>
        <p:txBody>
          <a:bodyPr/>
          <a:lstStyle/>
          <a:p>
            <a:endParaRPr lang="it-IT"/>
          </a:p>
        </p:txBody>
      </p:sp>
      <p:sp>
        <p:nvSpPr>
          <p:cNvPr id="22042" name="Freeform 762"/>
          <p:cNvSpPr>
            <a:spLocks/>
          </p:cNvSpPr>
          <p:nvPr/>
        </p:nvSpPr>
        <p:spPr bwMode="auto">
          <a:xfrm>
            <a:off x="2636838" y="2371725"/>
            <a:ext cx="1919288" cy="2216150"/>
          </a:xfrm>
          <a:custGeom>
            <a:avLst/>
            <a:gdLst>
              <a:gd name="T0" fmla="*/ 1209 w 1209"/>
              <a:gd name="T1" fmla="*/ 1396 h 1396"/>
              <a:gd name="T2" fmla="*/ 1209 w 1209"/>
              <a:gd name="T3" fmla="*/ 1123 h 1396"/>
              <a:gd name="T4" fmla="*/ 0 w 1209"/>
              <a:gd name="T5" fmla="*/ 1123 h 1396"/>
              <a:gd name="T6" fmla="*/ 0 w 1209"/>
              <a:gd name="T7" fmla="*/ 0 h 1396"/>
              <a:gd name="T8" fmla="*/ 0 60000 65536"/>
              <a:gd name="T9" fmla="*/ 0 60000 65536"/>
              <a:gd name="T10" fmla="*/ 0 60000 65536"/>
              <a:gd name="T11" fmla="*/ 0 60000 65536"/>
              <a:gd name="T12" fmla="*/ 0 w 1209"/>
              <a:gd name="T13" fmla="*/ 0 h 1396"/>
              <a:gd name="T14" fmla="*/ 1209 w 1209"/>
              <a:gd name="T15" fmla="*/ 1396 h 1396"/>
            </a:gdLst>
            <a:ahLst/>
            <a:cxnLst>
              <a:cxn ang="T8">
                <a:pos x="T0" y="T1"/>
              </a:cxn>
              <a:cxn ang="T9">
                <a:pos x="T2" y="T3"/>
              </a:cxn>
              <a:cxn ang="T10">
                <a:pos x="T4" y="T5"/>
              </a:cxn>
              <a:cxn ang="T11">
                <a:pos x="T6" y="T7"/>
              </a:cxn>
            </a:cxnLst>
            <a:rect l="T12" t="T13" r="T14" b="T15"/>
            <a:pathLst>
              <a:path w="1209" h="1396">
                <a:moveTo>
                  <a:pt x="1209" y="1396"/>
                </a:moveTo>
                <a:lnTo>
                  <a:pt x="1209" y="1123"/>
                </a:lnTo>
                <a:lnTo>
                  <a:pt x="0" y="1123"/>
                </a:lnTo>
                <a:lnTo>
                  <a:pt x="0" y="0"/>
                </a:lnTo>
              </a:path>
            </a:pathLst>
          </a:custGeom>
          <a:noFill/>
          <a:ln w="14288">
            <a:solidFill>
              <a:srgbClr val="000000"/>
            </a:solidFill>
            <a:miter lim="800000"/>
            <a:headEnd/>
            <a:tailEnd/>
          </a:ln>
        </p:spPr>
        <p:txBody>
          <a:bodyPr/>
          <a:lstStyle/>
          <a:p>
            <a:endParaRPr lang="it-IT"/>
          </a:p>
        </p:txBody>
      </p:sp>
      <p:sp>
        <p:nvSpPr>
          <p:cNvPr id="22043" name="Freeform 763"/>
          <p:cNvSpPr>
            <a:spLocks/>
          </p:cNvSpPr>
          <p:nvPr/>
        </p:nvSpPr>
        <p:spPr bwMode="auto">
          <a:xfrm>
            <a:off x="2201863" y="1574800"/>
            <a:ext cx="755650" cy="742950"/>
          </a:xfrm>
          <a:custGeom>
            <a:avLst/>
            <a:gdLst>
              <a:gd name="T0" fmla="*/ 2147483647 w 104"/>
              <a:gd name="T1" fmla="*/ 0 h 96"/>
              <a:gd name="T2" fmla="*/ 0 w 104"/>
              <a:gd name="T3" fmla="*/ 2147483647 h 96"/>
              <a:gd name="T4" fmla="*/ 0 w 104"/>
              <a:gd name="T5" fmla="*/ 2147483647 h 96"/>
              <a:gd name="T6" fmla="*/ 2147483647 w 104"/>
              <a:gd name="T7" fmla="*/ 2147483647 h 96"/>
              <a:gd name="T8" fmla="*/ 2147483647 w 104"/>
              <a:gd name="T9" fmla="*/ 2147483647 h 96"/>
              <a:gd name="T10" fmla="*/ 2147483647 w 104"/>
              <a:gd name="T11" fmla="*/ 2147483647 h 96"/>
              <a:gd name="T12" fmla="*/ 2147483647 w 104"/>
              <a:gd name="T13" fmla="*/ 2147483647 h 96"/>
              <a:gd name="T14" fmla="*/ 2147483647 w 104"/>
              <a:gd name="T15" fmla="*/ 0 h 96"/>
              <a:gd name="T16" fmla="*/ 2147483647 w 104"/>
              <a:gd name="T17" fmla="*/ 0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4"/>
              <a:gd name="T28" fmla="*/ 0 h 96"/>
              <a:gd name="T29" fmla="*/ 104 w 104"/>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4" h="96">
                <a:moveTo>
                  <a:pt x="12" y="0"/>
                </a:moveTo>
                <a:cubicBezTo>
                  <a:pt x="6" y="0"/>
                  <a:pt x="0" y="5"/>
                  <a:pt x="0" y="12"/>
                </a:cubicBezTo>
                <a:lnTo>
                  <a:pt x="0" y="84"/>
                </a:lnTo>
                <a:cubicBezTo>
                  <a:pt x="0" y="91"/>
                  <a:pt x="6" y="96"/>
                  <a:pt x="12" y="96"/>
                </a:cubicBezTo>
                <a:lnTo>
                  <a:pt x="92" y="96"/>
                </a:lnTo>
                <a:cubicBezTo>
                  <a:pt x="99" y="96"/>
                  <a:pt x="104" y="91"/>
                  <a:pt x="104" y="84"/>
                </a:cubicBezTo>
                <a:lnTo>
                  <a:pt x="104" y="12"/>
                </a:lnTo>
                <a:cubicBezTo>
                  <a:pt x="104" y="5"/>
                  <a:pt x="99" y="0"/>
                  <a:pt x="92" y="0"/>
                </a:cubicBezTo>
                <a:lnTo>
                  <a:pt x="12" y="0"/>
                </a:lnTo>
                <a:close/>
              </a:path>
            </a:pathLst>
          </a:custGeom>
          <a:solidFill>
            <a:srgbClr val="DDDDDD"/>
          </a:solidFill>
          <a:ln w="6350" cap="rnd">
            <a:solidFill>
              <a:srgbClr val="000000"/>
            </a:solidFill>
            <a:miter lim="800000"/>
            <a:headEnd/>
            <a:tailEnd/>
          </a:ln>
        </p:spPr>
        <p:txBody>
          <a:bodyPr/>
          <a:lstStyle/>
          <a:p>
            <a:endParaRPr lang="it-IT"/>
          </a:p>
        </p:txBody>
      </p:sp>
      <p:sp>
        <p:nvSpPr>
          <p:cNvPr id="22044" name="Freeform 764"/>
          <p:cNvSpPr>
            <a:spLocks/>
          </p:cNvSpPr>
          <p:nvPr/>
        </p:nvSpPr>
        <p:spPr bwMode="auto">
          <a:xfrm>
            <a:off x="2376488" y="1760538"/>
            <a:ext cx="406400" cy="185738"/>
          </a:xfrm>
          <a:custGeom>
            <a:avLst/>
            <a:gdLst>
              <a:gd name="T0" fmla="*/ 2147483647 w 56"/>
              <a:gd name="T1" fmla="*/ 0 h 24"/>
              <a:gd name="T2" fmla="*/ 0 w 56"/>
              <a:gd name="T3" fmla="*/ 2147483647 h 24"/>
              <a:gd name="T4" fmla="*/ 0 w 56"/>
              <a:gd name="T5" fmla="*/ 2147483647 h 24"/>
              <a:gd name="T6" fmla="*/ 2147483647 w 56"/>
              <a:gd name="T7" fmla="*/ 2147483647 h 24"/>
              <a:gd name="T8" fmla="*/ 2147483647 w 56"/>
              <a:gd name="T9" fmla="*/ 2147483647 h 24"/>
              <a:gd name="T10" fmla="*/ 2147483647 w 56"/>
              <a:gd name="T11" fmla="*/ 2147483647 h 24"/>
              <a:gd name="T12" fmla="*/ 2147483647 w 56"/>
              <a:gd name="T13" fmla="*/ 2147483647 h 24"/>
              <a:gd name="T14" fmla="*/ 2147483647 w 56"/>
              <a:gd name="T15" fmla="*/ 0 h 24"/>
              <a:gd name="T16" fmla="*/ 2147483647 w 56"/>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6"/>
              <a:gd name="T28" fmla="*/ 0 h 24"/>
              <a:gd name="T29" fmla="*/ 56 w 56"/>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6" h="24">
                <a:moveTo>
                  <a:pt x="3" y="0"/>
                </a:moveTo>
                <a:cubicBezTo>
                  <a:pt x="2" y="0"/>
                  <a:pt x="0" y="1"/>
                  <a:pt x="0" y="3"/>
                </a:cubicBezTo>
                <a:lnTo>
                  <a:pt x="0" y="21"/>
                </a:lnTo>
                <a:cubicBezTo>
                  <a:pt x="0" y="23"/>
                  <a:pt x="2" y="24"/>
                  <a:pt x="3" y="24"/>
                </a:cubicBezTo>
                <a:lnTo>
                  <a:pt x="53" y="24"/>
                </a:lnTo>
                <a:cubicBezTo>
                  <a:pt x="55" y="24"/>
                  <a:pt x="56" y="23"/>
                  <a:pt x="56" y="21"/>
                </a:cubicBezTo>
                <a:lnTo>
                  <a:pt x="56" y="3"/>
                </a:lnTo>
                <a:cubicBezTo>
                  <a:pt x="56" y="1"/>
                  <a:pt x="55" y="0"/>
                  <a:pt x="53" y="0"/>
                </a:cubicBezTo>
                <a:lnTo>
                  <a:pt x="3" y="0"/>
                </a:lnTo>
                <a:close/>
              </a:path>
            </a:pathLst>
          </a:custGeom>
          <a:solidFill>
            <a:srgbClr val="EAEAEA"/>
          </a:solidFill>
          <a:ln w="6350" cap="rnd">
            <a:solidFill>
              <a:srgbClr val="000000"/>
            </a:solidFill>
            <a:miter lim="800000"/>
            <a:headEnd/>
            <a:tailEnd/>
          </a:ln>
        </p:spPr>
        <p:txBody>
          <a:bodyPr/>
          <a:lstStyle/>
          <a:p>
            <a:endParaRPr lang="it-IT"/>
          </a:p>
        </p:txBody>
      </p:sp>
      <p:sp>
        <p:nvSpPr>
          <p:cNvPr id="22045" name="Rectangle 765"/>
          <p:cNvSpPr>
            <a:spLocks noChangeArrowheads="1"/>
          </p:cNvSpPr>
          <p:nvPr/>
        </p:nvSpPr>
        <p:spPr bwMode="auto">
          <a:xfrm>
            <a:off x="2397125" y="1752600"/>
            <a:ext cx="403225" cy="228600"/>
          </a:xfrm>
          <a:prstGeom prst="rect">
            <a:avLst/>
          </a:prstGeom>
          <a:noFill/>
          <a:ln w="9525">
            <a:noFill/>
            <a:miter lim="800000"/>
            <a:headEnd/>
            <a:tailEnd/>
          </a:ln>
        </p:spPr>
        <p:txBody>
          <a:bodyPr wrap="none" lIns="0" tIns="0" rIns="0" bIns="0">
            <a:spAutoFit/>
          </a:bodyPr>
          <a:lstStyle/>
          <a:p>
            <a:r>
              <a:rPr lang="en-GB" sz="1500" b="1">
                <a:solidFill>
                  <a:srgbClr val="000000"/>
                </a:solidFill>
                <a:latin typeface="Tahoma"/>
                <a:cs typeface="Tahoma"/>
                <a:sym typeface="Tahoma"/>
              </a:rPr>
              <a:t>ECU</a:t>
            </a:r>
            <a:endParaRPr lang="de-DE">
              <a:latin typeface="Tahoma" pitchFamily="34" charset="0"/>
              <a:cs typeface="Tahoma" pitchFamily="34" charset="0"/>
            </a:endParaRPr>
          </a:p>
        </p:txBody>
      </p:sp>
      <p:sp>
        <p:nvSpPr>
          <p:cNvPr id="22046" name="Rectangle 766"/>
          <p:cNvSpPr>
            <a:spLocks noChangeArrowheads="1"/>
          </p:cNvSpPr>
          <p:nvPr/>
        </p:nvSpPr>
        <p:spPr bwMode="auto">
          <a:xfrm>
            <a:off x="2963863" y="1690688"/>
            <a:ext cx="58738" cy="61913"/>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047" name="Rectangle 767"/>
          <p:cNvSpPr>
            <a:spLocks noChangeArrowheads="1"/>
          </p:cNvSpPr>
          <p:nvPr/>
        </p:nvSpPr>
        <p:spPr bwMode="auto">
          <a:xfrm>
            <a:off x="2963863" y="1784350"/>
            <a:ext cx="58738" cy="61913"/>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048" name="Rectangle 768"/>
          <p:cNvSpPr>
            <a:spLocks noChangeArrowheads="1"/>
          </p:cNvSpPr>
          <p:nvPr/>
        </p:nvSpPr>
        <p:spPr bwMode="auto">
          <a:xfrm>
            <a:off x="2963863" y="1876425"/>
            <a:ext cx="58738" cy="61913"/>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049" name="Rectangle 769"/>
          <p:cNvSpPr>
            <a:spLocks noChangeArrowheads="1"/>
          </p:cNvSpPr>
          <p:nvPr/>
        </p:nvSpPr>
        <p:spPr bwMode="auto">
          <a:xfrm>
            <a:off x="2963863" y="1970088"/>
            <a:ext cx="65088" cy="61913"/>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050" name="Rectangle 770"/>
          <p:cNvSpPr>
            <a:spLocks noChangeArrowheads="1"/>
          </p:cNvSpPr>
          <p:nvPr/>
        </p:nvSpPr>
        <p:spPr bwMode="auto">
          <a:xfrm>
            <a:off x="2963863" y="2070100"/>
            <a:ext cx="58738" cy="61913"/>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051" name="Rectangle 771"/>
          <p:cNvSpPr>
            <a:spLocks noChangeArrowheads="1"/>
          </p:cNvSpPr>
          <p:nvPr/>
        </p:nvSpPr>
        <p:spPr bwMode="auto">
          <a:xfrm>
            <a:off x="2963863" y="2163763"/>
            <a:ext cx="58738" cy="61913"/>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052" name="Oval 772"/>
          <p:cNvSpPr>
            <a:spLocks noChangeArrowheads="1"/>
          </p:cNvSpPr>
          <p:nvPr/>
        </p:nvSpPr>
        <p:spPr bwMode="auto">
          <a:xfrm>
            <a:off x="6910388" y="3867150"/>
            <a:ext cx="57150" cy="61913"/>
          </a:xfrm>
          <a:prstGeom prst="ellipse">
            <a:avLst/>
          </a:prstGeom>
          <a:solidFill>
            <a:srgbClr val="FFCC66"/>
          </a:solidFill>
          <a:ln w="6350">
            <a:solidFill>
              <a:srgbClr val="000000"/>
            </a:solidFill>
            <a:round/>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053" name="Line 773"/>
          <p:cNvSpPr>
            <a:spLocks noChangeShapeType="1"/>
          </p:cNvSpPr>
          <p:nvPr/>
        </p:nvSpPr>
        <p:spPr bwMode="auto">
          <a:xfrm flipH="1">
            <a:off x="6792913" y="3898900"/>
            <a:ext cx="117475" cy="1588"/>
          </a:xfrm>
          <a:prstGeom prst="line">
            <a:avLst/>
          </a:prstGeom>
          <a:noFill/>
          <a:ln w="28575">
            <a:solidFill>
              <a:srgbClr val="FFCC66"/>
            </a:solidFill>
            <a:round/>
            <a:headEnd/>
            <a:tailEnd/>
          </a:ln>
        </p:spPr>
        <p:txBody>
          <a:bodyPr/>
          <a:lstStyle/>
          <a:p>
            <a:endParaRPr lang="it-IT"/>
          </a:p>
        </p:txBody>
      </p:sp>
      <p:sp>
        <p:nvSpPr>
          <p:cNvPr id="22054" name="Rectangle 774"/>
          <p:cNvSpPr>
            <a:spLocks noChangeArrowheads="1"/>
          </p:cNvSpPr>
          <p:nvPr/>
        </p:nvSpPr>
        <p:spPr bwMode="auto">
          <a:xfrm>
            <a:off x="806450" y="6702425"/>
            <a:ext cx="828675" cy="134938"/>
          </a:xfrm>
          <a:prstGeom prst="rect">
            <a:avLst/>
          </a:prstGeom>
          <a:solidFill>
            <a:srgbClr val="FFFF99"/>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055" name="Freeform 775"/>
          <p:cNvSpPr>
            <a:spLocks/>
          </p:cNvSpPr>
          <p:nvPr/>
        </p:nvSpPr>
        <p:spPr bwMode="auto">
          <a:xfrm>
            <a:off x="806450" y="6562725"/>
            <a:ext cx="828675" cy="274638"/>
          </a:xfrm>
          <a:custGeom>
            <a:avLst/>
            <a:gdLst>
              <a:gd name="T0" fmla="*/ 0 w 522"/>
              <a:gd name="T1" fmla="*/ 2 h 215"/>
              <a:gd name="T2" fmla="*/ 0 w 522"/>
              <a:gd name="T3" fmla="*/ 2 h 215"/>
              <a:gd name="T4" fmla="*/ 522 w 522"/>
              <a:gd name="T5" fmla="*/ 2 h 215"/>
              <a:gd name="T6" fmla="*/ 522 w 522"/>
              <a:gd name="T7" fmla="*/ 0 h 215"/>
              <a:gd name="T8" fmla="*/ 0 60000 65536"/>
              <a:gd name="T9" fmla="*/ 0 60000 65536"/>
              <a:gd name="T10" fmla="*/ 0 60000 65536"/>
              <a:gd name="T11" fmla="*/ 0 60000 65536"/>
              <a:gd name="T12" fmla="*/ 0 w 522"/>
              <a:gd name="T13" fmla="*/ 0 h 215"/>
              <a:gd name="T14" fmla="*/ 522 w 522"/>
              <a:gd name="T15" fmla="*/ 215 h 215"/>
            </a:gdLst>
            <a:ahLst/>
            <a:cxnLst>
              <a:cxn ang="T8">
                <a:pos x="T0" y="T1"/>
              </a:cxn>
              <a:cxn ang="T9">
                <a:pos x="T2" y="T3"/>
              </a:cxn>
              <a:cxn ang="T10">
                <a:pos x="T4" y="T5"/>
              </a:cxn>
              <a:cxn ang="T11">
                <a:pos x="T6" y="T7"/>
              </a:cxn>
            </a:cxnLst>
            <a:rect l="T12" t="T13" r="T14" b="T15"/>
            <a:pathLst>
              <a:path w="522" h="215">
                <a:moveTo>
                  <a:pt x="0" y="5"/>
                </a:moveTo>
                <a:lnTo>
                  <a:pt x="0" y="215"/>
                </a:lnTo>
                <a:lnTo>
                  <a:pt x="522" y="215"/>
                </a:lnTo>
                <a:lnTo>
                  <a:pt x="522" y="0"/>
                </a:lnTo>
              </a:path>
            </a:pathLst>
          </a:custGeom>
          <a:noFill/>
          <a:ln w="28575">
            <a:solidFill>
              <a:srgbClr val="4D4D4D"/>
            </a:solidFill>
            <a:round/>
            <a:headEnd/>
            <a:tailEnd/>
          </a:ln>
        </p:spPr>
        <p:txBody>
          <a:bodyPr/>
          <a:lstStyle/>
          <a:p>
            <a:endParaRPr lang="it-IT"/>
          </a:p>
        </p:txBody>
      </p:sp>
      <p:sp>
        <p:nvSpPr>
          <p:cNvPr id="22056" name="Freeform 776"/>
          <p:cNvSpPr>
            <a:spLocks/>
          </p:cNvSpPr>
          <p:nvPr/>
        </p:nvSpPr>
        <p:spPr bwMode="auto">
          <a:xfrm>
            <a:off x="833438" y="6648450"/>
            <a:ext cx="85725" cy="46038"/>
          </a:xfrm>
          <a:custGeom>
            <a:avLst/>
            <a:gdLst>
              <a:gd name="T0" fmla="*/ 0 w 54"/>
              <a:gd name="T1" fmla="*/ 0 h 29"/>
              <a:gd name="T2" fmla="*/ 27 w 54"/>
              <a:gd name="T3" fmla="*/ 29 h 29"/>
              <a:gd name="T4" fmla="*/ 54 w 54"/>
              <a:gd name="T5" fmla="*/ 0 h 29"/>
              <a:gd name="T6" fmla="*/ 0 w 54"/>
              <a:gd name="T7" fmla="*/ 0 h 29"/>
              <a:gd name="T8" fmla="*/ 0 60000 65536"/>
              <a:gd name="T9" fmla="*/ 0 60000 65536"/>
              <a:gd name="T10" fmla="*/ 0 60000 65536"/>
              <a:gd name="T11" fmla="*/ 0 60000 65536"/>
              <a:gd name="T12" fmla="*/ 0 w 54"/>
              <a:gd name="T13" fmla="*/ 0 h 29"/>
              <a:gd name="T14" fmla="*/ 54 w 54"/>
              <a:gd name="T15" fmla="*/ 29 h 29"/>
            </a:gdLst>
            <a:ahLst/>
            <a:cxnLst>
              <a:cxn ang="T8">
                <a:pos x="T0" y="T1"/>
              </a:cxn>
              <a:cxn ang="T9">
                <a:pos x="T2" y="T3"/>
              </a:cxn>
              <a:cxn ang="T10">
                <a:pos x="T4" y="T5"/>
              </a:cxn>
              <a:cxn ang="T11">
                <a:pos x="T6" y="T7"/>
              </a:cxn>
            </a:cxnLst>
            <a:rect l="T12" t="T13" r="T14" b="T15"/>
            <a:pathLst>
              <a:path w="54" h="29">
                <a:moveTo>
                  <a:pt x="0" y="0"/>
                </a:moveTo>
                <a:lnTo>
                  <a:pt x="27" y="29"/>
                </a:lnTo>
                <a:lnTo>
                  <a:pt x="54" y="0"/>
                </a:lnTo>
                <a:lnTo>
                  <a:pt x="0" y="0"/>
                </a:lnTo>
                <a:close/>
              </a:path>
            </a:pathLst>
          </a:custGeom>
          <a:solidFill>
            <a:srgbClr val="808080"/>
          </a:solidFill>
          <a:ln w="6350" cap="rnd">
            <a:solidFill>
              <a:srgbClr val="000000"/>
            </a:solidFill>
            <a:round/>
            <a:headEnd/>
            <a:tailEnd/>
          </a:ln>
        </p:spPr>
        <p:txBody>
          <a:bodyPr/>
          <a:lstStyle/>
          <a:p>
            <a:endParaRPr lang="it-IT"/>
          </a:p>
        </p:txBody>
      </p:sp>
      <p:sp>
        <p:nvSpPr>
          <p:cNvPr id="22057" name="Line 777"/>
          <p:cNvSpPr>
            <a:spLocks noChangeShapeType="1"/>
          </p:cNvSpPr>
          <p:nvPr/>
        </p:nvSpPr>
        <p:spPr bwMode="auto">
          <a:xfrm>
            <a:off x="811213" y="6726238"/>
            <a:ext cx="130175" cy="1588"/>
          </a:xfrm>
          <a:prstGeom prst="line">
            <a:avLst/>
          </a:prstGeom>
          <a:noFill/>
          <a:ln w="6350" cap="rnd">
            <a:solidFill>
              <a:srgbClr val="000000"/>
            </a:solidFill>
            <a:round/>
            <a:headEnd/>
            <a:tailEnd/>
          </a:ln>
        </p:spPr>
        <p:txBody>
          <a:bodyPr/>
          <a:lstStyle/>
          <a:p>
            <a:endParaRPr lang="it-IT"/>
          </a:p>
        </p:txBody>
      </p:sp>
      <p:sp>
        <p:nvSpPr>
          <p:cNvPr id="22058" name="Line 778"/>
          <p:cNvSpPr>
            <a:spLocks noChangeShapeType="1"/>
          </p:cNvSpPr>
          <p:nvPr/>
        </p:nvSpPr>
        <p:spPr bwMode="auto">
          <a:xfrm>
            <a:off x="847725" y="6740525"/>
            <a:ext cx="57150" cy="1588"/>
          </a:xfrm>
          <a:prstGeom prst="line">
            <a:avLst/>
          </a:prstGeom>
          <a:noFill/>
          <a:ln w="6350" cap="rnd">
            <a:solidFill>
              <a:srgbClr val="000000"/>
            </a:solidFill>
            <a:round/>
            <a:headEnd/>
            <a:tailEnd/>
          </a:ln>
        </p:spPr>
        <p:txBody>
          <a:bodyPr/>
          <a:lstStyle/>
          <a:p>
            <a:endParaRPr lang="it-IT"/>
          </a:p>
        </p:txBody>
      </p:sp>
      <p:sp>
        <p:nvSpPr>
          <p:cNvPr id="22059" name="Rectangle 779"/>
          <p:cNvSpPr>
            <a:spLocks noChangeArrowheads="1"/>
          </p:cNvSpPr>
          <p:nvPr/>
        </p:nvSpPr>
        <p:spPr bwMode="auto">
          <a:xfrm>
            <a:off x="1169988" y="6764338"/>
            <a:ext cx="276225" cy="69850"/>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060" name="Line 780"/>
          <p:cNvSpPr>
            <a:spLocks noChangeShapeType="1"/>
          </p:cNvSpPr>
          <p:nvPr/>
        </p:nvSpPr>
        <p:spPr bwMode="auto">
          <a:xfrm>
            <a:off x="1138238" y="6129338"/>
            <a:ext cx="1588" cy="100013"/>
          </a:xfrm>
          <a:prstGeom prst="line">
            <a:avLst/>
          </a:prstGeom>
          <a:noFill/>
          <a:ln w="28575">
            <a:solidFill>
              <a:srgbClr val="66CCFF"/>
            </a:solidFill>
            <a:round/>
            <a:headEnd/>
            <a:tailEnd/>
          </a:ln>
        </p:spPr>
        <p:txBody>
          <a:bodyPr/>
          <a:lstStyle/>
          <a:p>
            <a:endParaRPr lang="it-IT"/>
          </a:p>
        </p:txBody>
      </p:sp>
      <p:sp>
        <p:nvSpPr>
          <p:cNvPr id="22061" name="Line 781"/>
          <p:cNvSpPr>
            <a:spLocks noChangeShapeType="1"/>
          </p:cNvSpPr>
          <p:nvPr/>
        </p:nvSpPr>
        <p:spPr bwMode="auto">
          <a:xfrm>
            <a:off x="1446213" y="6129338"/>
            <a:ext cx="17463" cy="708025"/>
          </a:xfrm>
          <a:prstGeom prst="line">
            <a:avLst/>
          </a:prstGeom>
          <a:noFill/>
          <a:ln w="28575">
            <a:solidFill>
              <a:srgbClr val="FFCC66"/>
            </a:solidFill>
            <a:round/>
            <a:headEnd/>
            <a:tailEnd/>
          </a:ln>
        </p:spPr>
        <p:txBody>
          <a:bodyPr/>
          <a:lstStyle/>
          <a:p>
            <a:endParaRPr lang="it-IT"/>
          </a:p>
        </p:txBody>
      </p:sp>
      <p:sp>
        <p:nvSpPr>
          <p:cNvPr id="22062" name="Rectangle 782"/>
          <p:cNvSpPr>
            <a:spLocks noChangeArrowheads="1"/>
          </p:cNvSpPr>
          <p:nvPr/>
        </p:nvSpPr>
        <p:spPr bwMode="auto">
          <a:xfrm>
            <a:off x="4460875" y="5300663"/>
            <a:ext cx="203200" cy="215900"/>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063" name="Rectangle 783"/>
          <p:cNvSpPr>
            <a:spLocks noChangeArrowheads="1"/>
          </p:cNvSpPr>
          <p:nvPr/>
        </p:nvSpPr>
        <p:spPr bwMode="auto">
          <a:xfrm>
            <a:off x="2114550" y="5013325"/>
            <a:ext cx="57150" cy="61913"/>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064" name="Rectangle 784"/>
          <p:cNvSpPr>
            <a:spLocks noChangeArrowheads="1"/>
          </p:cNvSpPr>
          <p:nvPr/>
        </p:nvSpPr>
        <p:spPr bwMode="auto">
          <a:xfrm>
            <a:off x="2549525" y="5013325"/>
            <a:ext cx="58738" cy="61913"/>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grpSp>
        <p:nvGrpSpPr>
          <p:cNvPr id="22065" name="Group 785"/>
          <p:cNvGrpSpPr>
            <a:grpSpLocks/>
          </p:cNvGrpSpPr>
          <p:nvPr/>
        </p:nvGrpSpPr>
        <p:grpSpPr bwMode="auto">
          <a:xfrm>
            <a:off x="2157413" y="4827588"/>
            <a:ext cx="407988" cy="433388"/>
            <a:chOff x="1733" y="2862"/>
            <a:chExt cx="257" cy="273"/>
          </a:xfrm>
        </p:grpSpPr>
        <p:sp>
          <p:nvSpPr>
            <p:cNvPr id="22220" name="Oval 786"/>
            <p:cNvSpPr>
              <a:spLocks noChangeArrowheads="1"/>
            </p:cNvSpPr>
            <p:nvPr/>
          </p:nvSpPr>
          <p:spPr bwMode="auto">
            <a:xfrm>
              <a:off x="1733" y="2862"/>
              <a:ext cx="257" cy="273"/>
            </a:xfrm>
            <a:prstGeom prst="ellipse">
              <a:avLst/>
            </a:prstGeom>
            <a:solidFill>
              <a:srgbClr val="DDDDDD"/>
            </a:solidFill>
            <a:ln w="6350">
              <a:solidFill>
                <a:srgbClr val="000000"/>
              </a:solidFill>
              <a:round/>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221" name="Freeform 787"/>
            <p:cNvSpPr>
              <a:spLocks/>
            </p:cNvSpPr>
            <p:nvPr/>
          </p:nvSpPr>
          <p:spPr bwMode="auto">
            <a:xfrm>
              <a:off x="1912" y="2921"/>
              <a:ext cx="78" cy="161"/>
            </a:xfrm>
            <a:custGeom>
              <a:avLst/>
              <a:gdLst>
                <a:gd name="T0" fmla="*/ 0 w 78"/>
                <a:gd name="T1" fmla="*/ 161 h 161"/>
                <a:gd name="T2" fmla="*/ 78 w 78"/>
                <a:gd name="T3" fmla="*/ 78 h 161"/>
                <a:gd name="T4" fmla="*/ 0 w 78"/>
                <a:gd name="T5" fmla="*/ 0 h 161"/>
                <a:gd name="T6" fmla="*/ 0 w 78"/>
                <a:gd name="T7" fmla="*/ 161 h 161"/>
                <a:gd name="T8" fmla="*/ 0 60000 65536"/>
                <a:gd name="T9" fmla="*/ 0 60000 65536"/>
                <a:gd name="T10" fmla="*/ 0 60000 65536"/>
                <a:gd name="T11" fmla="*/ 0 60000 65536"/>
                <a:gd name="T12" fmla="*/ 0 w 78"/>
                <a:gd name="T13" fmla="*/ 0 h 161"/>
                <a:gd name="T14" fmla="*/ 78 w 78"/>
                <a:gd name="T15" fmla="*/ 161 h 161"/>
              </a:gdLst>
              <a:ahLst/>
              <a:cxnLst>
                <a:cxn ang="T8">
                  <a:pos x="T0" y="T1"/>
                </a:cxn>
                <a:cxn ang="T9">
                  <a:pos x="T2" y="T3"/>
                </a:cxn>
                <a:cxn ang="T10">
                  <a:pos x="T4" y="T5"/>
                </a:cxn>
                <a:cxn ang="T11">
                  <a:pos x="T6" y="T7"/>
                </a:cxn>
              </a:cxnLst>
              <a:rect l="T12" t="T13" r="T14" b="T15"/>
              <a:pathLst>
                <a:path w="78" h="161">
                  <a:moveTo>
                    <a:pt x="0" y="161"/>
                  </a:moveTo>
                  <a:lnTo>
                    <a:pt x="78" y="78"/>
                  </a:lnTo>
                  <a:lnTo>
                    <a:pt x="0" y="0"/>
                  </a:lnTo>
                  <a:lnTo>
                    <a:pt x="0" y="161"/>
                  </a:lnTo>
                  <a:close/>
                </a:path>
              </a:pathLst>
            </a:custGeom>
            <a:solidFill>
              <a:srgbClr val="000000"/>
            </a:solidFill>
            <a:ln w="6350" cap="rnd">
              <a:solidFill>
                <a:srgbClr val="000000"/>
              </a:solidFill>
              <a:round/>
              <a:headEnd/>
              <a:tailEnd/>
            </a:ln>
          </p:spPr>
          <p:txBody>
            <a:bodyPr/>
            <a:lstStyle/>
            <a:p>
              <a:endParaRPr lang="it-IT"/>
            </a:p>
          </p:txBody>
        </p:sp>
      </p:grpSp>
      <p:sp>
        <p:nvSpPr>
          <p:cNvPr id="22066" name="Rectangle 788"/>
          <p:cNvSpPr>
            <a:spLocks noChangeArrowheads="1"/>
          </p:cNvSpPr>
          <p:nvPr/>
        </p:nvSpPr>
        <p:spPr bwMode="auto">
          <a:xfrm>
            <a:off x="2114550" y="5013325"/>
            <a:ext cx="57150" cy="61913"/>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067" name="Rectangle 789"/>
          <p:cNvSpPr>
            <a:spLocks noChangeArrowheads="1"/>
          </p:cNvSpPr>
          <p:nvPr/>
        </p:nvSpPr>
        <p:spPr bwMode="auto">
          <a:xfrm>
            <a:off x="2549525" y="5013325"/>
            <a:ext cx="58738" cy="61913"/>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068" name="Oval 790"/>
          <p:cNvSpPr>
            <a:spLocks noChangeArrowheads="1"/>
          </p:cNvSpPr>
          <p:nvPr/>
        </p:nvSpPr>
        <p:spPr bwMode="auto">
          <a:xfrm>
            <a:off x="2157413" y="4827588"/>
            <a:ext cx="407988" cy="433388"/>
          </a:xfrm>
          <a:prstGeom prst="ellipse">
            <a:avLst/>
          </a:prstGeom>
          <a:solidFill>
            <a:srgbClr val="DDDDDD"/>
          </a:solidFill>
          <a:ln w="6350">
            <a:solidFill>
              <a:srgbClr val="000000"/>
            </a:solidFill>
            <a:round/>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069" name="Freeform 791"/>
          <p:cNvSpPr>
            <a:spLocks/>
          </p:cNvSpPr>
          <p:nvPr/>
        </p:nvSpPr>
        <p:spPr bwMode="auto">
          <a:xfrm>
            <a:off x="2441575" y="4921250"/>
            <a:ext cx="123825" cy="255588"/>
          </a:xfrm>
          <a:custGeom>
            <a:avLst/>
            <a:gdLst>
              <a:gd name="T0" fmla="*/ 0 w 78"/>
              <a:gd name="T1" fmla="*/ 161 h 161"/>
              <a:gd name="T2" fmla="*/ 78 w 78"/>
              <a:gd name="T3" fmla="*/ 78 h 161"/>
              <a:gd name="T4" fmla="*/ 0 w 78"/>
              <a:gd name="T5" fmla="*/ 0 h 161"/>
              <a:gd name="T6" fmla="*/ 0 w 78"/>
              <a:gd name="T7" fmla="*/ 161 h 161"/>
              <a:gd name="T8" fmla="*/ 0 60000 65536"/>
              <a:gd name="T9" fmla="*/ 0 60000 65536"/>
              <a:gd name="T10" fmla="*/ 0 60000 65536"/>
              <a:gd name="T11" fmla="*/ 0 60000 65536"/>
              <a:gd name="T12" fmla="*/ 0 w 78"/>
              <a:gd name="T13" fmla="*/ 0 h 161"/>
              <a:gd name="T14" fmla="*/ 78 w 78"/>
              <a:gd name="T15" fmla="*/ 161 h 161"/>
            </a:gdLst>
            <a:ahLst/>
            <a:cxnLst>
              <a:cxn ang="T8">
                <a:pos x="T0" y="T1"/>
              </a:cxn>
              <a:cxn ang="T9">
                <a:pos x="T2" y="T3"/>
              </a:cxn>
              <a:cxn ang="T10">
                <a:pos x="T4" y="T5"/>
              </a:cxn>
              <a:cxn ang="T11">
                <a:pos x="T6" y="T7"/>
              </a:cxn>
            </a:cxnLst>
            <a:rect l="T12" t="T13" r="T14" b="T15"/>
            <a:pathLst>
              <a:path w="78" h="161">
                <a:moveTo>
                  <a:pt x="0" y="161"/>
                </a:moveTo>
                <a:lnTo>
                  <a:pt x="78" y="78"/>
                </a:lnTo>
                <a:lnTo>
                  <a:pt x="0" y="0"/>
                </a:lnTo>
                <a:lnTo>
                  <a:pt x="0" y="161"/>
                </a:lnTo>
                <a:close/>
              </a:path>
            </a:pathLst>
          </a:custGeom>
          <a:solidFill>
            <a:srgbClr val="000000"/>
          </a:solidFill>
          <a:ln w="6350" cap="rnd">
            <a:solidFill>
              <a:srgbClr val="000000"/>
            </a:solidFill>
            <a:round/>
            <a:headEnd/>
            <a:tailEnd/>
          </a:ln>
        </p:spPr>
        <p:txBody>
          <a:bodyPr/>
          <a:lstStyle/>
          <a:p>
            <a:endParaRPr lang="it-IT"/>
          </a:p>
        </p:txBody>
      </p:sp>
      <p:sp>
        <p:nvSpPr>
          <p:cNvPr id="22070" name="Oval 792"/>
          <p:cNvSpPr>
            <a:spLocks noChangeArrowheads="1"/>
          </p:cNvSpPr>
          <p:nvPr/>
        </p:nvSpPr>
        <p:spPr bwMode="auto">
          <a:xfrm>
            <a:off x="2157413" y="4827588"/>
            <a:ext cx="407988" cy="433388"/>
          </a:xfrm>
          <a:prstGeom prst="ellipse">
            <a:avLst/>
          </a:prstGeom>
          <a:solidFill>
            <a:srgbClr val="DDDDDD"/>
          </a:solidFill>
          <a:ln w="6350">
            <a:solidFill>
              <a:srgbClr val="000000"/>
            </a:solidFill>
            <a:round/>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071" name="Freeform 793"/>
          <p:cNvSpPr>
            <a:spLocks/>
          </p:cNvSpPr>
          <p:nvPr/>
        </p:nvSpPr>
        <p:spPr bwMode="auto">
          <a:xfrm>
            <a:off x="2441575" y="4905375"/>
            <a:ext cx="123825" cy="255588"/>
          </a:xfrm>
          <a:custGeom>
            <a:avLst/>
            <a:gdLst>
              <a:gd name="T0" fmla="*/ 0 w 78"/>
              <a:gd name="T1" fmla="*/ 161 h 161"/>
              <a:gd name="T2" fmla="*/ 78 w 78"/>
              <a:gd name="T3" fmla="*/ 78 h 161"/>
              <a:gd name="T4" fmla="*/ 0 w 78"/>
              <a:gd name="T5" fmla="*/ 0 h 161"/>
              <a:gd name="T6" fmla="*/ 0 w 78"/>
              <a:gd name="T7" fmla="*/ 161 h 161"/>
              <a:gd name="T8" fmla="*/ 0 60000 65536"/>
              <a:gd name="T9" fmla="*/ 0 60000 65536"/>
              <a:gd name="T10" fmla="*/ 0 60000 65536"/>
              <a:gd name="T11" fmla="*/ 0 60000 65536"/>
              <a:gd name="T12" fmla="*/ 0 w 78"/>
              <a:gd name="T13" fmla="*/ 0 h 161"/>
              <a:gd name="T14" fmla="*/ 78 w 78"/>
              <a:gd name="T15" fmla="*/ 161 h 161"/>
            </a:gdLst>
            <a:ahLst/>
            <a:cxnLst>
              <a:cxn ang="T8">
                <a:pos x="T0" y="T1"/>
              </a:cxn>
              <a:cxn ang="T9">
                <a:pos x="T2" y="T3"/>
              </a:cxn>
              <a:cxn ang="T10">
                <a:pos x="T4" y="T5"/>
              </a:cxn>
              <a:cxn ang="T11">
                <a:pos x="T6" y="T7"/>
              </a:cxn>
            </a:cxnLst>
            <a:rect l="T12" t="T13" r="T14" b="T15"/>
            <a:pathLst>
              <a:path w="78" h="161">
                <a:moveTo>
                  <a:pt x="0" y="161"/>
                </a:moveTo>
                <a:lnTo>
                  <a:pt x="78" y="78"/>
                </a:lnTo>
                <a:lnTo>
                  <a:pt x="0" y="0"/>
                </a:lnTo>
                <a:lnTo>
                  <a:pt x="0" y="161"/>
                </a:lnTo>
                <a:close/>
              </a:path>
            </a:pathLst>
          </a:custGeom>
          <a:solidFill>
            <a:srgbClr val="000000"/>
          </a:solidFill>
          <a:ln w="6350" cap="rnd">
            <a:solidFill>
              <a:srgbClr val="000000"/>
            </a:solidFill>
            <a:round/>
            <a:headEnd/>
            <a:tailEnd/>
          </a:ln>
        </p:spPr>
        <p:txBody>
          <a:bodyPr/>
          <a:lstStyle/>
          <a:p>
            <a:endParaRPr lang="it-IT"/>
          </a:p>
        </p:txBody>
      </p:sp>
      <p:grpSp>
        <p:nvGrpSpPr>
          <p:cNvPr id="22072" name="Group 794"/>
          <p:cNvGrpSpPr>
            <a:grpSpLocks/>
          </p:cNvGrpSpPr>
          <p:nvPr/>
        </p:nvGrpSpPr>
        <p:grpSpPr bwMode="auto">
          <a:xfrm>
            <a:off x="1235075" y="4827588"/>
            <a:ext cx="465138" cy="433388"/>
            <a:chOff x="1152" y="2862"/>
            <a:chExt cx="293" cy="273"/>
          </a:xfrm>
        </p:grpSpPr>
        <p:sp>
          <p:nvSpPr>
            <p:cNvPr id="22210" name="Freeform 795"/>
            <p:cNvSpPr>
              <a:spLocks/>
            </p:cNvSpPr>
            <p:nvPr/>
          </p:nvSpPr>
          <p:spPr bwMode="auto">
            <a:xfrm>
              <a:off x="1152" y="2862"/>
              <a:ext cx="293" cy="273"/>
            </a:xfrm>
            <a:custGeom>
              <a:avLst/>
              <a:gdLst>
                <a:gd name="T0" fmla="*/ 293 w 293"/>
                <a:gd name="T1" fmla="*/ 137 h 273"/>
                <a:gd name="T2" fmla="*/ 146 w 293"/>
                <a:gd name="T3" fmla="*/ 0 h 273"/>
                <a:gd name="T4" fmla="*/ 0 w 293"/>
                <a:gd name="T5" fmla="*/ 137 h 273"/>
                <a:gd name="T6" fmla="*/ 146 w 293"/>
                <a:gd name="T7" fmla="*/ 273 h 273"/>
                <a:gd name="T8" fmla="*/ 293 w 293"/>
                <a:gd name="T9" fmla="*/ 137 h 273"/>
                <a:gd name="T10" fmla="*/ 0 60000 65536"/>
                <a:gd name="T11" fmla="*/ 0 60000 65536"/>
                <a:gd name="T12" fmla="*/ 0 60000 65536"/>
                <a:gd name="T13" fmla="*/ 0 60000 65536"/>
                <a:gd name="T14" fmla="*/ 0 60000 65536"/>
                <a:gd name="T15" fmla="*/ 0 w 293"/>
                <a:gd name="T16" fmla="*/ 0 h 273"/>
                <a:gd name="T17" fmla="*/ 293 w 293"/>
                <a:gd name="T18" fmla="*/ 273 h 273"/>
              </a:gdLst>
              <a:ahLst/>
              <a:cxnLst>
                <a:cxn ang="T10">
                  <a:pos x="T0" y="T1"/>
                </a:cxn>
                <a:cxn ang="T11">
                  <a:pos x="T2" y="T3"/>
                </a:cxn>
                <a:cxn ang="T12">
                  <a:pos x="T4" y="T5"/>
                </a:cxn>
                <a:cxn ang="T13">
                  <a:pos x="T6" y="T7"/>
                </a:cxn>
                <a:cxn ang="T14">
                  <a:pos x="T8" y="T9"/>
                </a:cxn>
              </a:cxnLst>
              <a:rect l="T15" t="T16" r="T17" b="T18"/>
              <a:pathLst>
                <a:path w="293" h="273">
                  <a:moveTo>
                    <a:pt x="293" y="137"/>
                  </a:moveTo>
                  <a:lnTo>
                    <a:pt x="146" y="0"/>
                  </a:lnTo>
                  <a:lnTo>
                    <a:pt x="0" y="137"/>
                  </a:lnTo>
                  <a:lnTo>
                    <a:pt x="146" y="273"/>
                  </a:lnTo>
                  <a:lnTo>
                    <a:pt x="293" y="137"/>
                  </a:lnTo>
                  <a:close/>
                </a:path>
              </a:pathLst>
            </a:custGeom>
            <a:solidFill>
              <a:srgbClr val="DDDDDD"/>
            </a:solidFill>
            <a:ln w="6350" cap="rnd">
              <a:solidFill>
                <a:srgbClr val="000000"/>
              </a:solidFill>
              <a:round/>
              <a:headEnd/>
              <a:tailEnd/>
            </a:ln>
          </p:spPr>
          <p:txBody>
            <a:bodyPr/>
            <a:lstStyle/>
            <a:p>
              <a:endParaRPr lang="it-IT"/>
            </a:p>
          </p:txBody>
        </p:sp>
        <p:grpSp>
          <p:nvGrpSpPr>
            <p:cNvPr id="22211" name="Group 796"/>
            <p:cNvGrpSpPr>
              <a:grpSpLocks/>
            </p:cNvGrpSpPr>
            <p:nvPr/>
          </p:nvGrpSpPr>
          <p:grpSpPr bwMode="auto">
            <a:xfrm>
              <a:off x="1298" y="2862"/>
              <a:ext cx="5" cy="259"/>
              <a:chOff x="1298" y="2862"/>
              <a:chExt cx="5" cy="259"/>
            </a:xfrm>
          </p:grpSpPr>
          <p:sp>
            <p:nvSpPr>
              <p:cNvPr id="22212" name="Freeform 797"/>
              <p:cNvSpPr>
                <a:spLocks/>
              </p:cNvSpPr>
              <p:nvPr/>
            </p:nvSpPr>
            <p:spPr bwMode="auto">
              <a:xfrm>
                <a:off x="1298" y="2862"/>
                <a:ext cx="5" cy="20"/>
              </a:xfrm>
              <a:custGeom>
                <a:avLst/>
                <a:gdLst>
                  <a:gd name="T0" fmla="*/ 5 w 5"/>
                  <a:gd name="T1" fmla="*/ 0 h 20"/>
                  <a:gd name="T2" fmla="*/ 0 w 5"/>
                  <a:gd name="T3" fmla="*/ 0 h 20"/>
                  <a:gd name="T4" fmla="*/ 0 w 5"/>
                  <a:gd name="T5" fmla="*/ 0 h 20"/>
                  <a:gd name="T6" fmla="*/ 0 w 5"/>
                  <a:gd name="T7" fmla="*/ 20 h 20"/>
                  <a:gd name="T8" fmla="*/ 0 w 5"/>
                  <a:gd name="T9" fmla="*/ 20 h 20"/>
                  <a:gd name="T10" fmla="*/ 5 w 5"/>
                  <a:gd name="T11" fmla="*/ 20 h 20"/>
                  <a:gd name="T12" fmla="*/ 5 w 5"/>
                  <a:gd name="T13" fmla="*/ 0 h 20"/>
                  <a:gd name="T14" fmla="*/ 0 60000 65536"/>
                  <a:gd name="T15" fmla="*/ 0 60000 65536"/>
                  <a:gd name="T16" fmla="*/ 0 60000 65536"/>
                  <a:gd name="T17" fmla="*/ 0 60000 65536"/>
                  <a:gd name="T18" fmla="*/ 0 60000 65536"/>
                  <a:gd name="T19" fmla="*/ 0 60000 65536"/>
                  <a:gd name="T20" fmla="*/ 0 60000 65536"/>
                  <a:gd name="T21" fmla="*/ 0 w 5"/>
                  <a:gd name="T22" fmla="*/ 0 h 20"/>
                  <a:gd name="T23" fmla="*/ 5 w 5"/>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20">
                    <a:moveTo>
                      <a:pt x="5" y="0"/>
                    </a:moveTo>
                    <a:lnTo>
                      <a:pt x="0" y="0"/>
                    </a:lnTo>
                    <a:lnTo>
                      <a:pt x="0" y="20"/>
                    </a:lnTo>
                    <a:lnTo>
                      <a:pt x="5" y="20"/>
                    </a:lnTo>
                    <a:lnTo>
                      <a:pt x="5" y="0"/>
                    </a:lnTo>
                    <a:close/>
                  </a:path>
                </a:pathLst>
              </a:custGeom>
              <a:solidFill>
                <a:srgbClr val="000000"/>
              </a:solidFill>
              <a:ln w="9525">
                <a:noFill/>
                <a:round/>
                <a:headEnd/>
                <a:tailEnd/>
              </a:ln>
            </p:spPr>
            <p:txBody>
              <a:bodyPr/>
              <a:lstStyle/>
              <a:p>
                <a:endParaRPr lang="it-IT"/>
              </a:p>
            </p:txBody>
          </p:sp>
          <p:sp>
            <p:nvSpPr>
              <p:cNvPr id="22213" name="Freeform 798"/>
              <p:cNvSpPr>
                <a:spLocks/>
              </p:cNvSpPr>
              <p:nvPr/>
            </p:nvSpPr>
            <p:spPr bwMode="auto">
              <a:xfrm>
                <a:off x="1298" y="2891"/>
                <a:ext cx="5" cy="25"/>
              </a:xfrm>
              <a:custGeom>
                <a:avLst/>
                <a:gdLst>
                  <a:gd name="T0" fmla="*/ 5 w 5"/>
                  <a:gd name="T1" fmla="*/ 5 h 25"/>
                  <a:gd name="T2" fmla="*/ 0 w 5"/>
                  <a:gd name="T3" fmla="*/ 0 h 25"/>
                  <a:gd name="T4" fmla="*/ 0 w 5"/>
                  <a:gd name="T5" fmla="*/ 5 h 25"/>
                  <a:gd name="T6" fmla="*/ 0 w 5"/>
                  <a:gd name="T7" fmla="*/ 25 h 25"/>
                  <a:gd name="T8" fmla="*/ 0 w 5"/>
                  <a:gd name="T9" fmla="*/ 25 h 25"/>
                  <a:gd name="T10" fmla="*/ 5 w 5"/>
                  <a:gd name="T11" fmla="*/ 25 h 25"/>
                  <a:gd name="T12" fmla="*/ 5 w 5"/>
                  <a:gd name="T13" fmla="*/ 5 h 25"/>
                  <a:gd name="T14" fmla="*/ 0 60000 65536"/>
                  <a:gd name="T15" fmla="*/ 0 60000 65536"/>
                  <a:gd name="T16" fmla="*/ 0 60000 65536"/>
                  <a:gd name="T17" fmla="*/ 0 60000 65536"/>
                  <a:gd name="T18" fmla="*/ 0 60000 65536"/>
                  <a:gd name="T19" fmla="*/ 0 60000 65536"/>
                  <a:gd name="T20" fmla="*/ 0 60000 65536"/>
                  <a:gd name="T21" fmla="*/ 0 w 5"/>
                  <a:gd name="T22" fmla="*/ 0 h 25"/>
                  <a:gd name="T23" fmla="*/ 5 w 5"/>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25">
                    <a:moveTo>
                      <a:pt x="5" y="5"/>
                    </a:moveTo>
                    <a:lnTo>
                      <a:pt x="0" y="0"/>
                    </a:lnTo>
                    <a:lnTo>
                      <a:pt x="0" y="5"/>
                    </a:lnTo>
                    <a:lnTo>
                      <a:pt x="0" y="25"/>
                    </a:lnTo>
                    <a:lnTo>
                      <a:pt x="5" y="25"/>
                    </a:lnTo>
                    <a:lnTo>
                      <a:pt x="5" y="5"/>
                    </a:lnTo>
                    <a:close/>
                  </a:path>
                </a:pathLst>
              </a:custGeom>
              <a:solidFill>
                <a:srgbClr val="000000"/>
              </a:solidFill>
              <a:ln w="9525">
                <a:noFill/>
                <a:round/>
                <a:headEnd/>
                <a:tailEnd/>
              </a:ln>
            </p:spPr>
            <p:txBody>
              <a:bodyPr/>
              <a:lstStyle/>
              <a:p>
                <a:endParaRPr lang="it-IT"/>
              </a:p>
            </p:txBody>
          </p:sp>
          <p:sp>
            <p:nvSpPr>
              <p:cNvPr id="22214" name="Freeform 799"/>
              <p:cNvSpPr>
                <a:spLocks/>
              </p:cNvSpPr>
              <p:nvPr/>
            </p:nvSpPr>
            <p:spPr bwMode="auto">
              <a:xfrm>
                <a:off x="1298" y="2926"/>
                <a:ext cx="5" cy="24"/>
              </a:xfrm>
              <a:custGeom>
                <a:avLst/>
                <a:gdLst>
                  <a:gd name="T0" fmla="*/ 5 w 5"/>
                  <a:gd name="T1" fmla="*/ 5 h 24"/>
                  <a:gd name="T2" fmla="*/ 0 w 5"/>
                  <a:gd name="T3" fmla="*/ 0 h 24"/>
                  <a:gd name="T4" fmla="*/ 0 w 5"/>
                  <a:gd name="T5" fmla="*/ 5 h 24"/>
                  <a:gd name="T6" fmla="*/ 0 w 5"/>
                  <a:gd name="T7" fmla="*/ 24 h 24"/>
                  <a:gd name="T8" fmla="*/ 0 w 5"/>
                  <a:gd name="T9" fmla="*/ 24 h 24"/>
                  <a:gd name="T10" fmla="*/ 5 w 5"/>
                  <a:gd name="T11" fmla="*/ 24 h 24"/>
                  <a:gd name="T12" fmla="*/ 5 w 5"/>
                  <a:gd name="T13" fmla="*/ 5 h 24"/>
                  <a:gd name="T14" fmla="*/ 0 60000 65536"/>
                  <a:gd name="T15" fmla="*/ 0 60000 65536"/>
                  <a:gd name="T16" fmla="*/ 0 60000 65536"/>
                  <a:gd name="T17" fmla="*/ 0 60000 65536"/>
                  <a:gd name="T18" fmla="*/ 0 60000 65536"/>
                  <a:gd name="T19" fmla="*/ 0 60000 65536"/>
                  <a:gd name="T20" fmla="*/ 0 60000 65536"/>
                  <a:gd name="T21" fmla="*/ 0 w 5"/>
                  <a:gd name="T22" fmla="*/ 0 h 24"/>
                  <a:gd name="T23" fmla="*/ 5 w 5"/>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24">
                    <a:moveTo>
                      <a:pt x="5" y="5"/>
                    </a:moveTo>
                    <a:lnTo>
                      <a:pt x="0" y="0"/>
                    </a:lnTo>
                    <a:lnTo>
                      <a:pt x="0" y="5"/>
                    </a:lnTo>
                    <a:lnTo>
                      <a:pt x="0" y="24"/>
                    </a:lnTo>
                    <a:lnTo>
                      <a:pt x="5" y="24"/>
                    </a:lnTo>
                    <a:lnTo>
                      <a:pt x="5" y="5"/>
                    </a:lnTo>
                    <a:close/>
                  </a:path>
                </a:pathLst>
              </a:custGeom>
              <a:solidFill>
                <a:srgbClr val="000000"/>
              </a:solidFill>
              <a:ln w="9525">
                <a:noFill/>
                <a:round/>
                <a:headEnd/>
                <a:tailEnd/>
              </a:ln>
            </p:spPr>
            <p:txBody>
              <a:bodyPr/>
              <a:lstStyle/>
              <a:p>
                <a:endParaRPr lang="it-IT"/>
              </a:p>
            </p:txBody>
          </p:sp>
          <p:sp>
            <p:nvSpPr>
              <p:cNvPr id="22215" name="Freeform 800"/>
              <p:cNvSpPr>
                <a:spLocks/>
              </p:cNvSpPr>
              <p:nvPr/>
            </p:nvSpPr>
            <p:spPr bwMode="auto">
              <a:xfrm>
                <a:off x="1298" y="2960"/>
                <a:ext cx="5" cy="24"/>
              </a:xfrm>
              <a:custGeom>
                <a:avLst/>
                <a:gdLst>
                  <a:gd name="T0" fmla="*/ 5 w 5"/>
                  <a:gd name="T1" fmla="*/ 5 h 24"/>
                  <a:gd name="T2" fmla="*/ 0 w 5"/>
                  <a:gd name="T3" fmla="*/ 0 h 24"/>
                  <a:gd name="T4" fmla="*/ 0 w 5"/>
                  <a:gd name="T5" fmla="*/ 5 h 24"/>
                  <a:gd name="T6" fmla="*/ 0 w 5"/>
                  <a:gd name="T7" fmla="*/ 24 h 24"/>
                  <a:gd name="T8" fmla="*/ 0 w 5"/>
                  <a:gd name="T9" fmla="*/ 24 h 24"/>
                  <a:gd name="T10" fmla="*/ 5 w 5"/>
                  <a:gd name="T11" fmla="*/ 24 h 24"/>
                  <a:gd name="T12" fmla="*/ 5 w 5"/>
                  <a:gd name="T13" fmla="*/ 5 h 24"/>
                  <a:gd name="T14" fmla="*/ 0 60000 65536"/>
                  <a:gd name="T15" fmla="*/ 0 60000 65536"/>
                  <a:gd name="T16" fmla="*/ 0 60000 65536"/>
                  <a:gd name="T17" fmla="*/ 0 60000 65536"/>
                  <a:gd name="T18" fmla="*/ 0 60000 65536"/>
                  <a:gd name="T19" fmla="*/ 0 60000 65536"/>
                  <a:gd name="T20" fmla="*/ 0 60000 65536"/>
                  <a:gd name="T21" fmla="*/ 0 w 5"/>
                  <a:gd name="T22" fmla="*/ 0 h 24"/>
                  <a:gd name="T23" fmla="*/ 5 w 5"/>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24">
                    <a:moveTo>
                      <a:pt x="5" y="5"/>
                    </a:moveTo>
                    <a:lnTo>
                      <a:pt x="0" y="0"/>
                    </a:lnTo>
                    <a:lnTo>
                      <a:pt x="0" y="5"/>
                    </a:lnTo>
                    <a:lnTo>
                      <a:pt x="0" y="24"/>
                    </a:lnTo>
                    <a:lnTo>
                      <a:pt x="5" y="24"/>
                    </a:lnTo>
                    <a:lnTo>
                      <a:pt x="5" y="5"/>
                    </a:lnTo>
                    <a:close/>
                  </a:path>
                </a:pathLst>
              </a:custGeom>
              <a:solidFill>
                <a:srgbClr val="000000"/>
              </a:solidFill>
              <a:ln w="9525">
                <a:noFill/>
                <a:round/>
                <a:headEnd/>
                <a:tailEnd/>
              </a:ln>
            </p:spPr>
            <p:txBody>
              <a:bodyPr/>
              <a:lstStyle/>
              <a:p>
                <a:endParaRPr lang="it-IT"/>
              </a:p>
            </p:txBody>
          </p:sp>
          <p:sp>
            <p:nvSpPr>
              <p:cNvPr id="22216" name="Freeform 801"/>
              <p:cNvSpPr>
                <a:spLocks/>
              </p:cNvSpPr>
              <p:nvPr/>
            </p:nvSpPr>
            <p:spPr bwMode="auto">
              <a:xfrm>
                <a:off x="1298" y="2994"/>
                <a:ext cx="5" cy="24"/>
              </a:xfrm>
              <a:custGeom>
                <a:avLst/>
                <a:gdLst>
                  <a:gd name="T0" fmla="*/ 5 w 5"/>
                  <a:gd name="T1" fmla="*/ 5 h 24"/>
                  <a:gd name="T2" fmla="*/ 0 w 5"/>
                  <a:gd name="T3" fmla="*/ 0 h 24"/>
                  <a:gd name="T4" fmla="*/ 0 w 5"/>
                  <a:gd name="T5" fmla="*/ 5 h 24"/>
                  <a:gd name="T6" fmla="*/ 0 w 5"/>
                  <a:gd name="T7" fmla="*/ 24 h 24"/>
                  <a:gd name="T8" fmla="*/ 0 w 5"/>
                  <a:gd name="T9" fmla="*/ 24 h 24"/>
                  <a:gd name="T10" fmla="*/ 5 w 5"/>
                  <a:gd name="T11" fmla="*/ 24 h 24"/>
                  <a:gd name="T12" fmla="*/ 5 w 5"/>
                  <a:gd name="T13" fmla="*/ 5 h 24"/>
                  <a:gd name="T14" fmla="*/ 0 60000 65536"/>
                  <a:gd name="T15" fmla="*/ 0 60000 65536"/>
                  <a:gd name="T16" fmla="*/ 0 60000 65536"/>
                  <a:gd name="T17" fmla="*/ 0 60000 65536"/>
                  <a:gd name="T18" fmla="*/ 0 60000 65536"/>
                  <a:gd name="T19" fmla="*/ 0 60000 65536"/>
                  <a:gd name="T20" fmla="*/ 0 60000 65536"/>
                  <a:gd name="T21" fmla="*/ 0 w 5"/>
                  <a:gd name="T22" fmla="*/ 0 h 24"/>
                  <a:gd name="T23" fmla="*/ 5 w 5"/>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24">
                    <a:moveTo>
                      <a:pt x="5" y="5"/>
                    </a:moveTo>
                    <a:lnTo>
                      <a:pt x="0" y="0"/>
                    </a:lnTo>
                    <a:lnTo>
                      <a:pt x="0" y="5"/>
                    </a:lnTo>
                    <a:lnTo>
                      <a:pt x="0" y="24"/>
                    </a:lnTo>
                    <a:lnTo>
                      <a:pt x="5" y="24"/>
                    </a:lnTo>
                    <a:lnTo>
                      <a:pt x="5" y="5"/>
                    </a:lnTo>
                    <a:close/>
                  </a:path>
                </a:pathLst>
              </a:custGeom>
              <a:solidFill>
                <a:srgbClr val="000000"/>
              </a:solidFill>
              <a:ln w="9525">
                <a:noFill/>
                <a:round/>
                <a:headEnd/>
                <a:tailEnd/>
              </a:ln>
            </p:spPr>
            <p:txBody>
              <a:bodyPr/>
              <a:lstStyle/>
              <a:p>
                <a:endParaRPr lang="it-IT"/>
              </a:p>
            </p:txBody>
          </p:sp>
          <p:sp>
            <p:nvSpPr>
              <p:cNvPr id="22217" name="Freeform 802"/>
              <p:cNvSpPr>
                <a:spLocks/>
              </p:cNvSpPr>
              <p:nvPr/>
            </p:nvSpPr>
            <p:spPr bwMode="auto">
              <a:xfrm>
                <a:off x="1298" y="3028"/>
                <a:ext cx="5" cy="24"/>
              </a:xfrm>
              <a:custGeom>
                <a:avLst/>
                <a:gdLst>
                  <a:gd name="T0" fmla="*/ 5 w 5"/>
                  <a:gd name="T1" fmla="*/ 5 h 24"/>
                  <a:gd name="T2" fmla="*/ 0 w 5"/>
                  <a:gd name="T3" fmla="*/ 0 h 24"/>
                  <a:gd name="T4" fmla="*/ 0 w 5"/>
                  <a:gd name="T5" fmla="*/ 5 h 24"/>
                  <a:gd name="T6" fmla="*/ 0 w 5"/>
                  <a:gd name="T7" fmla="*/ 24 h 24"/>
                  <a:gd name="T8" fmla="*/ 0 w 5"/>
                  <a:gd name="T9" fmla="*/ 24 h 24"/>
                  <a:gd name="T10" fmla="*/ 5 w 5"/>
                  <a:gd name="T11" fmla="*/ 24 h 24"/>
                  <a:gd name="T12" fmla="*/ 5 w 5"/>
                  <a:gd name="T13" fmla="*/ 5 h 24"/>
                  <a:gd name="T14" fmla="*/ 0 60000 65536"/>
                  <a:gd name="T15" fmla="*/ 0 60000 65536"/>
                  <a:gd name="T16" fmla="*/ 0 60000 65536"/>
                  <a:gd name="T17" fmla="*/ 0 60000 65536"/>
                  <a:gd name="T18" fmla="*/ 0 60000 65536"/>
                  <a:gd name="T19" fmla="*/ 0 60000 65536"/>
                  <a:gd name="T20" fmla="*/ 0 60000 65536"/>
                  <a:gd name="T21" fmla="*/ 0 w 5"/>
                  <a:gd name="T22" fmla="*/ 0 h 24"/>
                  <a:gd name="T23" fmla="*/ 5 w 5"/>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24">
                    <a:moveTo>
                      <a:pt x="5" y="5"/>
                    </a:moveTo>
                    <a:lnTo>
                      <a:pt x="0" y="0"/>
                    </a:lnTo>
                    <a:lnTo>
                      <a:pt x="0" y="5"/>
                    </a:lnTo>
                    <a:lnTo>
                      <a:pt x="0" y="24"/>
                    </a:lnTo>
                    <a:lnTo>
                      <a:pt x="5" y="24"/>
                    </a:lnTo>
                    <a:lnTo>
                      <a:pt x="5" y="5"/>
                    </a:lnTo>
                    <a:close/>
                  </a:path>
                </a:pathLst>
              </a:custGeom>
              <a:solidFill>
                <a:srgbClr val="000000"/>
              </a:solidFill>
              <a:ln w="9525">
                <a:noFill/>
                <a:round/>
                <a:headEnd/>
                <a:tailEnd/>
              </a:ln>
            </p:spPr>
            <p:txBody>
              <a:bodyPr/>
              <a:lstStyle/>
              <a:p>
                <a:endParaRPr lang="it-IT"/>
              </a:p>
            </p:txBody>
          </p:sp>
          <p:sp>
            <p:nvSpPr>
              <p:cNvPr id="22218" name="Freeform 803"/>
              <p:cNvSpPr>
                <a:spLocks/>
              </p:cNvSpPr>
              <p:nvPr/>
            </p:nvSpPr>
            <p:spPr bwMode="auto">
              <a:xfrm>
                <a:off x="1298" y="3062"/>
                <a:ext cx="5" cy="25"/>
              </a:xfrm>
              <a:custGeom>
                <a:avLst/>
                <a:gdLst>
                  <a:gd name="T0" fmla="*/ 5 w 5"/>
                  <a:gd name="T1" fmla="*/ 5 h 25"/>
                  <a:gd name="T2" fmla="*/ 0 w 5"/>
                  <a:gd name="T3" fmla="*/ 0 h 25"/>
                  <a:gd name="T4" fmla="*/ 0 w 5"/>
                  <a:gd name="T5" fmla="*/ 5 h 25"/>
                  <a:gd name="T6" fmla="*/ 0 w 5"/>
                  <a:gd name="T7" fmla="*/ 25 h 25"/>
                  <a:gd name="T8" fmla="*/ 0 w 5"/>
                  <a:gd name="T9" fmla="*/ 25 h 25"/>
                  <a:gd name="T10" fmla="*/ 5 w 5"/>
                  <a:gd name="T11" fmla="*/ 25 h 25"/>
                  <a:gd name="T12" fmla="*/ 5 w 5"/>
                  <a:gd name="T13" fmla="*/ 5 h 25"/>
                  <a:gd name="T14" fmla="*/ 0 60000 65536"/>
                  <a:gd name="T15" fmla="*/ 0 60000 65536"/>
                  <a:gd name="T16" fmla="*/ 0 60000 65536"/>
                  <a:gd name="T17" fmla="*/ 0 60000 65536"/>
                  <a:gd name="T18" fmla="*/ 0 60000 65536"/>
                  <a:gd name="T19" fmla="*/ 0 60000 65536"/>
                  <a:gd name="T20" fmla="*/ 0 60000 65536"/>
                  <a:gd name="T21" fmla="*/ 0 w 5"/>
                  <a:gd name="T22" fmla="*/ 0 h 25"/>
                  <a:gd name="T23" fmla="*/ 5 w 5"/>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25">
                    <a:moveTo>
                      <a:pt x="5" y="5"/>
                    </a:moveTo>
                    <a:lnTo>
                      <a:pt x="0" y="0"/>
                    </a:lnTo>
                    <a:lnTo>
                      <a:pt x="0" y="5"/>
                    </a:lnTo>
                    <a:lnTo>
                      <a:pt x="0" y="25"/>
                    </a:lnTo>
                    <a:lnTo>
                      <a:pt x="5" y="25"/>
                    </a:lnTo>
                    <a:lnTo>
                      <a:pt x="5" y="5"/>
                    </a:lnTo>
                    <a:close/>
                  </a:path>
                </a:pathLst>
              </a:custGeom>
              <a:solidFill>
                <a:srgbClr val="000000"/>
              </a:solidFill>
              <a:ln w="9525">
                <a:noFill/>
                <a:round/>
                <a:headEnd/>
                <a:tailEnd/>
              </a:ln>
            </p:spPr>
            <p:txBody>
              <a:bodyPr/>
              <a:lstStyle/>
              <a:p>
                <a:endParaRPr lang="it-IT"/>
              </a:p>
            </p:txBody>
          </p:sp>
          <p:sp>
            <p:nvSpPr>
              <p:cNvPr id="22219" name="Freeform 804"/>
              <p:cNvSpPr>
                <a:spLocks/>
              </p:cNvSpPr>
              <p:nvPr/>
            </p:nvSpPr>
            <p:spPr bwMode="auto">
              <a:xfrm>
                <a:off x="1298" y="3096"/>
                <a:ext cx="5" cy="25"/>
              </a:xfrm>
              <a:custGeom>
                <a:avLst/>
                <a:gdLst>
                  <a:gd name="T0" fmla="*/ 5 w 5"/>
                  <a:gd name="T1" fmla="*/ 5 h 25"/>
                  <a:gd name="T2" fmla="*/ 0 w 5"/>
                  <a:gd name="T3" fmla="*/ 0 h 25"/>
                  <a:gd name="T4" fmla="*/ 0 w 5"/>
                  <a:gd name="T5" fmla="*/ 5 h 25"/>
                  <a:gd name="T6" fmla="*/ 0 w 5"/>
                  <a:gd name="T7" fmla="*/ 25 h 25"/>
                  <a:gd name="T8" fmla="*/ 0 w 5"/>
                  <a:gd name="T9" fmla="*/ 25 h 25"/>
                  <a:gd name="T10" fmla="*/ 5 w 5"/>
                  <a:gd name="T11" fmla="*/ 25 h 25"/>
                  <a:gd name="T12" fmla="*/ 5 w 5"/>
                  <a:gd name="T13" fmla="*/ 5 h 25"/>
                  <a:gd name="T14" fmla="*/ 0 60000 65536"/>
                  <a:gd name="T15" fmla="*/ 0 60000 65536"/>
                  <a:gd name="T16" fmla="*/ 0 60000 65536"/>
                  <a:gd name="T17" fmla="*/ 0 60000 65536"/>
                  <a:gd name="T18" fmla="*/ 0 60000 65536"/>
                  <a:gd name="T19" fmla="*/ 0 60000 65536"/>
                  <a:gd name="T20" fmla="*/ 0 60000 65536"/>
                  <a:gd name="T21" fmla="*/ 0 w 5"/>
                  <a:gd name="T22" fmla="*/ 0 h 25"/>
                  <a:gd name="T23" fmla="*/ 5 w 5"/>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25">
                    <a:moveTo>
                      <a:pt x="5" y="5"/>
                    </a:moveTo>
                    <a:lnTo>
                      <a:pt x="0" y="0"/>
                    </a:lnTo>
                    <a:lnTo>
                      <a:pt x="0" y="5"/>
                    </a:lnTo>
                    <a:lnTo>
                      <a:pt x="0" y="25"/>
                    </a:lnTo>
                    <a:lnTo>
                      <a:pt x="5" y="25"/>
                    </a:lnTo>
                    <a:lnTo>
                      <a:pt x="5" y="5"/>
                    </a:lnTo>
                    <a:close/>
                  </a:path>
                </a:pathLst>
              </a:custGeom>
              <a:solidFill>
                <a:srgbClr val="000000"/>
              </a:solidFill>
              <a:ln w="9525">
                <a:noFill/>
                <a:round/>
                <a:headEnd/>
                <a:tailEnd/>
              </a:ln>
            </p:spPr>
            <p:txBody>
              <a:bodyPr/>
              <a:lstStyle/>
              <a:p>
                <a:endParaRPr lang="it-IT"/>
              </a:p>
            </p:txBody>
          </p:sp>
        </p:grpSp>
      </p:grpSp>
      <p:sp>
        <p:nvSpPr>
          <p:cNvPr id="22073" name="Rectangle 805"/>
          <p:cNvSpPr>
            <a:spLocks noChangeArrowheads="1"/>
          </p:cNvSpPr>
          <p:nvPr/>
        </p:nvSpPr>
        <p:spPr bwMode="auto">
          <a:xfrm>
            <a:off x="1663700" y="5013325"/>
            <a:ext cx="58738" cy="61913"/>
          </a:xfrm>
          <a:prstGeom prst="rect">
            <a:avLst/>
          </a:prstGeom>
          <a:solidFill>
            <a:srgbClr val="808080"/>
          </a:solidFill>
          <a:ln w="6350" cap="rnd">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074" name="Rectangle 806"/>
          <p:cNvSpPr>
            <a:spLocks noChangeArrowheads="1"/>
          </p:cNvSpPr>
          <p:nvPr/>
        </p:nvSpPr>
        <p:spPr bwMode="auto">
          <a:xfrm>
            <a:off x="1212850" y="5013325"/>
            <a:ext cx="58738" cy="61913"/>
          </a:xfrm>
          <a:prstGeom prst="rect">
            <a:avLst/>
          </a:prstGeom>
          <a:solidFill>
            <a:srgbClr val="808080"/>
          </a:solidFill>
          <a:ln w="6350" cap="rnd">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075" name="Freeform 807"/>
          <p:cNvSpPr>
            <a:spLocks/>
          </p:cNvSpPr>
          <p:nvPr/>
        </p:nvSpPr>
        <p:spPr bwMode="auto">
          <a:xfrm>
            <a:off x="1235075" y="4827588"/>
            <a:ext cx="465138" cy="433388"/>
          </a:xfrm>
          <a:custGeom>
            <a:avLst/>
            <a:gdLst>
              <a:gd name="T0" fmla="*/ 293 w 293"/>
              <a:gd name="T1" fmla="*/ 137 h 273"/>
              <a:gd name="T2" fmla="*/ 146 w 293"/>
              <a:gd name="T3" fmla="*/ 0 h 273"/>
              <a:gd name="T4" fmla="*/ 0 w 293"/>
              <a:gd name="T5" fmla="*/ 137 h 273"/>
              <a:gd name="T6" fmla="*/ 146 w 293"/>
              <a:gd name="T7" fmla="*/ 273 h 273"/>
              <a:gd name="T8" fmla="*/ 293 w 293"/>
              <a:gd name="T9" fmla="*/ 137 h 273"/>
              <a:gd name="T10" fmla="*/ 0 60000 65536"/>
              <a:gd name="T11" fmla="*/ 0 60000 65536"/>
              <a:gd name="T12" fmla="*/ 0 60000 65536"/>
              <a:gd name="T13" fmla="*/ 0 60000 65536"/>
              <a:gd name="T14" fmla="*/ 0 60000 65536"/>
              <a:gd name="T15" fmla="*/ 0 w 293"/>
              <a:gd name="T16" fmla="*/ 0 h 273"/>
              <a:gd name="T17" fmla="*/ 293 w 293"/>
              <a:gd name="T18" fmla="*/ 273 h 273"/>
            </a:gdLst>
            <a:ahLst/>
            <a:cxnLst>
              <a:cxn ang="T10">
                <a:pos x="T0" y="T1"/>
              </a:cxn>
              <a:cxn ang="T11">
                <a:pos x="T2" y="T3"/>
              </a:cxn>
              <a:cxn ang="T12">
                <a:pos x="T4" y="T5"/>
              </a:cxn>
              <a:cxn ang="T13">
                <a:pos x="T6" y="T7"/>
              </a:cxn>
              <a:cxn ang="T14">
                <a:pos x="T8" y="T9"/>
              </a:cxn>
            </a:cxnLst>
            <a:rect l="T15" t="T16" r="T17" b="T18"/>
            <a:pathLst>
              <a:path w="293" h="273">
                <a:moveTo>
                  <a:pt x="293" y="137"/>
                </a:moveTo>
                <a:lnTo>
                  <a:pt x="146" y="0"/>
                </a:lnTo>
                <a:lnTo>
                  <a:pt x="0" y="137"/>
                </a:lnTo>
                <a:lnTo>
                  <a:pt x="146" y="273"/>
                </a:lnTo>
                <a:lnTo>
                  <a:pt x="293" y="137"/>
                </a:lnTo>
                <a:close/>
              </a:path>
            </a:pathLst>
          </a:custGeom>
          <a:solidFill>
            <a:srgbClr val="DDDDDD"/>
          </a:solidFill>
          <a:ln w="6350" cap="rnd">
            <a:solidFill>
              <a:srgbClr val="000000"/>
            </a:solidFill>
            <a:round/>
            <a:headEnd/>
            <a:tailEnd/>
          </a:ln>
        </p:spPr>
        <p:txBody>
          <a:bodyPr/>
          <a:lstStyle/>
          <a:p>
            <a:endParaRPr lang="it-IT"/>
          </a:p>
        </p:txBody>
      </p:sp>
      <p:grpSp>
        <p:nvGrpSpPr>
          <p:cNvPr id="22076" name="Group 808"/>
          <p:cNvGrpSpPr>
            <a:grpSpLocks/>
          </p:cNvGrpSpPr>
          <p:nvPr/>
        </p:nvGrpSpPr>
        <p:grpSpPr bwMode="auto">
          <a:xfrm>
            <a:off x="1466850" y="4827588"/>
            <a:ext cx="7938" cy="411163"/>
            <a:chOff x="1298" y="2862"/>
            <a:chExt cx="5" cy="259"/>
          </a:xfrm>
        </p:grpSpPr>
        <p:sp>
          <p:nvSpPr>
            <p:cNvPr id="22202" name="Freeform 809"/>
            <p:cNvSpPr>
              <a:spLocks/>
            </p:cNvSpPr>
            <p:nvPr/>
          </p:nvSpPr>
          <p:spPr bwMode="auto">
            <a:xfrm>
              <a:off x="1298" y="2862"/>
              <a:ext cx="5" cy="20"/>
            </a:xfrm>
            <a:custGeom>
              <a:avLst/>
              <a:gdLst>
                <a:gd name="T0" fmla="*/ 5 w 5"/>
                <a:gd name="T1" fmla="*/ 0 h 20"/>
                <a:gd name="T2" fmla="*/ 0 w 5"/>
                <a:gd name="T3" fmla="*/ 0 h 20"/>
                <a:gd name="T4" fmla="*/ 0 w 5"/>
                <a:gd name="T5" fmla="*/ 0 h 20"/>
                <a:gd name="T6" fmla="*/ 0 w 5"/>
                <a:gd name="T7" fmla="*/ 20 h 20"/>
                <a:gd name="T8" fmla="*/ 0 w 5"/>
                <a:gd name="T9" fmla="*/ 20 h 20"/>
                <a:gd name="T10" fmla="*/ 5 w 5"/>
                <a:gd name="T11" fmla="*/ 20 h 20"/>
                <a:gd name="T12" fmla="*/ 5 w 5"/>
                <a:gd name="T13" fmla="*/ 0 h 20"/>
                <a:gd name="T14" fmla="*/ 0 60000 65536"/>
                <a:gd name="T15" fmla="*/ 0 60000 65536"/>
                <a:gd name="T16" fmla="*/ 0 60000 65536"/>
                <a:gd name="T17" fmla="*/ 0 60000 65536"/>
                <a:gd name="T18" fmla="*/ 0 60000 65536"/>
                <a:gd name="T19" fmla="*/ 0 60000 65536"/>
                <a:gd name="T20" fmla="*/ 0 60000 65536"/>
                <a:gd name="T21" fmla="*/ 0 w 5"/>
                <a:gd name="T22" fmla="*/ 0 h 20"/>
                <a:gd name="T23" fmla="*/ 5 w 5"/>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20">
                  <a:moveTo>
                    <a:pt x="5" y="0"/>
                  </a:moveTo>
                  <a:lnTo>
                    <a:pt x="0" y="0"/>
                  </a:lnTo>
                  <a:lnTo>
                    <a:pt x="0" y="20"/>
                  </a:lnTo>
                  <a:lnTo>
                    <a:pt x="5" y="20"/>
                  </a:lnTo>
                  <a:lnTo>
                    <a:pt x="5" y="0"/>
                  </a:lnTo>
                  <a:close/>
                </a:path>
              </a:pathLst>
            </a:custGeom>
            <a:solidFill>
              <a:srgbClr val="000000"/>
            </a:solidFill>
            <a:ln w="9525">
              <a:noFill/>
              <a:round/>
              <a:headEnd/>
              <a:tailEnd/>
            </a:ln>
          </p:spPr>
          <p:txBody>
            <a:bodyPr/>
            <a:lstStyle/>
            <a:p>
              <a:endParaRPr lang="it-IT"/>
            </a:p>
          </p:txBody>
        </p:sp>
        <p:sp>
          <p:nvSpPr>
            <p:cNvPr id="22203" name="Freeform 810"/>
            <p:cNvSpPr>
              <a:spLocks/>
            </p:cNvSpPr>
            <p:nvPr/>
          </p:nvSpPr>
          <p:spPr bwMode="auto">
            <a:xfrm>
              <a:off x="1298" y="2891"/>
              <a:ext cx="5" cy="25"/>
            </a:xfrm>
            <a:custGeom>
              <a:avLst/>
              <a:gdLst>
                <a:gd name="T0" fmla="*/ 5 w 5"/>
                <a:gd name="T1" fmla="*/ 5 h 25"/>
                <a:gd name="T2" fmla="*/ 0 w 5"/>
                <a:gd name="T3" fmla="*/ 0 h 25"/>
                <a:gd name="T4" fmla="*/ 0 w 5"/>
                <a:gd name="T5" fmla="*/ 5 h 25"/>
                <a:gd name="T6" fmla="*/ 0 w 5"/>
                <a:gd name="T7" fmla="*/ 25 h 25"/>
                <a:gd name="T8" fmla="*/ 0 w 5"/>
                <a:gd name="T9" fmla="*/ 25 h 25"/>
                <a:gd name="T10" fmla="*/ 5 w 5"/>
                <a:gd name="T11" fmla="*/ 25 h 25"/>
                <a:gd name="T12" fmla="*/ 5 w 5"/>
                <a:gd name="T13" fmla="*/ 5 h 25"/>
                <a:gd name="T14" fmla="*/ 0 60000 65536"/>
                <a:gd name="T15" fmla="*/ 0 60000 65536"/>
                <a:gd name="T16" fmla="*/ 0 60000 65536"/>
                <a:gd name="T17" fmla="*/ 0 60000 65536"/>
                <a:gd name="T18" fmla="*/ 0 60000 65536"/>
                <a:gd name="T19" fmla="*/ 0 60000 65536"/>
                <a:gd name="T20" fmla="*/ 0 60000 65536"/>
                <a:gd name="T21" fmla="*/ 0 w 5"/>
                <a:gd name="T22" fmla="*/ 0 h 25"/>
                <a:gd name="T23" fmla="*/ 5 w 5"/>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25">
                  <a:moveTo>
                    <a:pt x="5" y="5"/>
                  </a:moveTo>
                  <a:lnTo>
                    <a:pt x="0" y="0"/>
                  </a:lnTo>
                  <a:lnTo>
                    <a:pt x="0" y="5"/>
                  </a:lnTo>
                  <a:lnTo>
                    <a:pt x="0" y="25"/>
                  </a:lnTo>
                  <a:lnTo>
                    <a:pt x="5" y="25"/>
                  </a:lnTo>
                  <a:lnTo>
                    <a:pt x="5" y="5"/>
                  </a:lnTo>
                  <a:close/>
                </a:path>
              </a:pathLst>
            </a:custGeom>
            <a:solidFill>
              <a:srgbClr val="000000"/>
            </a:solidFill>
            <a:ln w="9525">
              <a:noFill/>
              <a:round/>
              <a:headEnd/>
              <a:tailEnd/>
            </a:ln>
          </p:spPr>
          <p:txBody>
            <a:bodyPr/>
            <a:lstStyle/>
            <a:p>
              <a:endParaRPr lang="it-IT"/>
            </a:p>
          </p:txBody>
        </p:sp>
        <p:sp>
          <p:nvSpPr>
            <p:cNvPr id="22204" name="Freeform 811"/>
            <p:cNvSpPr>
              <a:spLocks/>
            </p:cNvSpPr>
            <p:nvPr/>
          </p:nvSpPr>
          <p:spPr bwMode="auto">
            <a:xfrm>
              <a:off x="1298" y="2926"/>
              <a:ext cx="5" cy="24"/>
            </a:xfrm>
            <a:custGeom>
              <a:avLst/>
              <a:gdLst>
                <a:gd name="T0" fmla="*/ 5 w 5"/>
                <a:gd name="T1" fmla="*/ 5 h 24"/>
                <a:gd name="T2" fmla="*/ 0 w 5"/>
                <a:gd name="T3" fmla="*/ 0 h 24"/>
                <a:gd name="T4" fmla="*/ 0 w 5"/>
                <a:gd name="T5" fmla="*/ 5 h 24"/>
                <a:gd name="T6" fmla="*/ 0 w 5"/>
                <a:gd name="T7" fmla="*/ 24 h 24"/>
                <a:gd name="T8" fmla="*/ 0 w 5"/>
                <a:gd name="T9" fmla="*/ 24 h 24"/>
                <a:gd name="T10" fmla="*/ 5 w 5"/>
                <a:gd name="T11" fmla="*/ 24 h 24"/>
                <a:gd name="T12" fmla="*/ 5 w 5"/>
                <a:gd name="T13" fmla="*/ 5 h 24"/>
                <a:gd name="T14" fmla="*/ 0 60000 65536"/>
                <a:gd name="T15" fmla="*/ 0 60000 65536"/>
                <a:gd name="T16" fmla="*/ 0 60000 65536"/>
                <a:gd name="T17" fmla="*/ 0 60000 65536"/>
                <a:gd name="T18" fmla="*/ 0 60000 65536"/>
                <a:gd name="T19" fmla="*/ 0 60000 65536"/>
                <a:gd name="T20" fmla="*/ 0 60000 65536"/>
                <a:gd name="T21" fmla="*/ 0 w 5"/>
                <a:gd name="T22" fmla="*/ 0 h 24"/>
                <a:gd name="T23" fmla="*/ 5 w 5"/>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24">
                  <a:moveTo>
                    <a:pt x="5" y="5"/>
                  </a:moveTo>
                  <a:lnTo>
                    <a:pt x="0" y="0"/>
                  </a:lnTo>
                  <a:lnTo>
                    <a:pt x="0" y="5"/>
                  </a:lnTo>
                  <a:lnTo>
                    <a:pt x="0" y="24"/>
                  </a:lnTo>
                  <a:lnTo>
                    <a:pt x="5" y="24"/>
                  </a:lnTo>
                  <a:lnTo>
                    <a:pt x="5" y="5"/>
                  </a:lnTo>
                  <a:close/>
                </a:path>
              </a:pathLst>
            </a:custGeom>
            <a:solidFill>
              <a:srgbClr val="000000"/>
            </a:solidFill>
            <a:ln w="9525">
              <a:noFill/>
              <a:round/>
              <a:headEnd/>
              <a:tailEnd/>
            </a:ln>
          </p:spPr>
          <p:txBody>
            <a:bodyPr/>
            <a:lstStyle/>
            <a:p>
              <a:endParaRPr lang="it-IT"/>
            </a:p>
          </p:txBody>
        </p:sp>
        <p:sp>
          <p:nvSpPr>
            <p:cNvPr id="22205" name="Freeform 812"/>
            <p:cNvSpPr>
              <a:spLocks/>
            </p:cNvSpPr>
            <p:nvPr/>
          </p:nvSpPr>
          <p:spPr bwMode="auto">
            <a:xfrm>
              <a:off x="1298" y="2960"/>
              <a:ext cx="5" cy="24"/>
            </a:xfrm>
            <a:custGeom>
              <a:avLst/>
              <a:gdLst>
                <a:gd name="T0" fmla="*/ 5 w 5"/>
                <a:gd name="T1" fmla="*/ 5 h 24"/>
                <a:gd name="T2" fmla="*/ 0 w 5"/>
                <a:gd name="T3" fmla="*/ 0 h 24"/>
                <a:gd name="T4" fmla="*/ 0 w 5"/>
                <a:gd name="T5" fmla="*/ 5 h 24"/>
                <a:gd name="T6" fmla="*/ 0 w 5"/>
                <a:gd name="T7" fmla="*/ 24 h 24"/>
                <a:gd name="T8" fmla="*/ 0 w 5"/>
                <a:gd name="T9" fmla="*/ 24 h 24"/>
                <a:gd name="T10" fmla="*/ 5 w 5"/>
                <a:gd name="T11" fmla="*/ 24 h 24"/>
                <a:gd name="T12" fmla="*/ 5 w 5"/>
                <a:gd name="T13" fmla="*/ 5 h 24"/>
                <a:gd name="T14" fmla="*/ 0 60000 65536"/>
                <a:gd name="T15" fmla="*/ 0 60000 65536"/>
                <a:gd name="T16" fmla="*/ 0 60000 65536"/>
                <a:gd name="T17" fmla="*/ 0 60000 65536"/>
                <a:gd name="T18" fmla="*/ 0 60000 65536"/>
                <a:gd name="T19" fmla="*/ 0 60000 65536"/>
                <a:gd name="T20" fmla="*/ 0 60000 65536"/>
                <a:gd name="T21" fmla="*/ 0 w 5"/>
                <a:gd name="T22" fmla="*/ 0 h 24"/>
                <a:gd name="T23" fmla="*/ 5 w 5"/>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24">
                  <a:moveTo>
                    <a:pt x="5" y="5"/>
                  </a:moveTo>
                  <a:lnTo>
                    <a:pt x="0" y="0"/>
                  </a:lnTo>
                  <a:lnTo>
                    <a:pt x="0" y="5"/>
                  </a:lnTo>
                  <a:lnTo>
                    <a:pt x="0" y="24"/>
                  </a:lnTo>
                  <a:lnTo>
                    <a:pt x="5" y="24"/>
                  </a:lnTo>
                  <a:lnTo>
                    <a:pt x="5" y="5"/>
                  </a:lnTo>
                  <a:close/>
                </a:path>
              </a:pathLst>
            </a:custGeom>
            <a:solidFill>
              <a:srgbClr val="000000"/>
            </a:solidFill>
            <a:ln w="9525">
              <a:noFill/>
              <a:round/>
              <a:headEnd/>
              <a:tailEnd/>
            </a:ln>
          </p:spPr>
          <p:txBody>
            <a:bodyPr/>
            <a:lstStyle/>
            <a:p>
              <a:endParaRPr lang="it-IT"/>
            </a:p>
          </p:txBody>
        </p:sp>
        <p:sp>
          <p:nvSpPr>
            <p:cNvPr id="22206" name="Freeform 813"/>
            <p:cNvSpPr>
              <a:spLocks/>
            </p:cNvSpPr>
            <p:nvPr/>
          </p:nvSpPr>
          <p:spPr bwMode="auto">
            <a:xfrm>
              <a:off x="1298" y="2994"/>
              <a:ext cx="5" cy="24"/>
            </a:xfrm>
            <a:custGeom>
              <a:avLst/>
              <a:gdLst>
                <a:gd name="T0" fmla="*/ 5 w 5"/>
                <a:gd name="T1" fmla="*/ 5 h 24"/>
                <a:gd name="T2" fmla="*/ 0 w 5"/>
                <a:gd name="T3" fmla="*/ 0 h 24"/>
                <a:gd name="T4" fmla="*/ 0 w 5"/>
                <a:gd name="T5" fmla="*/ 5 h 24"/>
                <a:gd name="T6" fmla="*/ 0 w 5"/>
                <a:gd name="T7" fmla="*/ 24 h 24"/>
                <a:gd name="T8" fmla="*/ 0 w 5"/>
                <a:gd name="T9" fmla="*/ 24 h 24"/>
                <a:gd name="T10" fmla="*/ 5 w 5"/>
                <a:gd name="T11" fmla="*/ 24 h 24"/>
                <a:gd name="T12" fmla="*/ 5 w 5"/>
                <a:gd name="T13" fmla="*/ 5 h 24"/>
                <a:gd name="T14" fmla="*/ 0 60000 65536"/>
                <a:gd name="T15" fmla="*/ 0 60000 65536"/>
                <a:gd name="T16" fmla="*/ 0 60000 65536"/>
                <a:gd name="T17" fmla="*/ 0 60000 65536"/>
                <a:gd name="T18" fmla="*/ 0 60000 65536"/>
                <a:gd name="T19" fmla="*/ 0 60000 65536"/>
                <a:gd name="T20" fmla="*/ 0 60000 65536"/>
                <a:gd name="T21" fmla="*/ 0 w 5"/>
                <a:gd name="T22" fmla="*/ 0 h 24"/>
                <a:gd name="T23" fmla="*/ 5 w 5"/>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24">
                  <a:moveTo>
                    <a:pt x="5" y="5"/>
                  </a:moveTo>
                  <a:lnTo>
                    <a:pt x="0" y="0"/>
                  </a:lnTo>
                  <a:lnTo>
                    <a:pt x="0" y="5"/>
                  </a:lnTo>
                  <a:lnTo>
                    <a:pt x="0" y="24"/>
                  </a:lnTo>
                  <a:lnTo>
                    <a:pt x="5" y="24"/>
                  </a:lnTo>
                  <a:lnTo>
                    <a:pt x="5" y="5"/>
                  </a:lnTo>
                  <a:close/>
                </a:path>
              </a:pathLst>
            </a:custGeom>
            <a:solidFill>
              <a:srgbClr val="000000"/>
            </a:solidFill>
            <a:ln w="9525">
              <a:noFill/>
              <a:round/>
              <a:headEnd/>
              <a:tailEnd/>
            </a:ln>
          </p:spPr>
          <p:txBody>
            <a:bodyPr/>
            <a:lstStyle/>
            <a:p>
              <a:endParaRPr lang="it-IT"/>
            </a:p>
          </p:txBody>
        </p:sp>
        <p:sp>
          <p:nvSpPr>
            <p:cNvPr id="22207" name="Freeform 814"/>
            <p:cNvSpPr>
              <a:spLocks/>
            </p:cNvSpPr>
            <p:nvPr/>
          </p:nvSpPr>
          <p:spPr bwMode="auto">
            <a:xfrm>
              <a:off x="1298" y="3028"/>
              <a:ext cx="5" cy="24"/>
            </a:xfrm>
            <a:custGeom>
              <a:avLst/>
              <a:gdLst>
                <a:gd name="T0" fmla="*/ 5 w 5"/>
                <a:gd name="T1" fmla="*/ 5 h 24"/>
                <a:gd name="T2" fmla="*/ 0 w 5"/>
                <a:gd name="T3" fmla="*/ 0 h 24"/>
                <a:gd name="T4" fmla="*/ 0 w 5"/>
                <a:gd name="T5" fmla="*/ 5 h 24"/>
                <a:gd name="T6" fmla="*/ 0 w 5"/>
                <a:gd name="T7" fmla="*/ 24 h 24"/>
                <a:gd name="T8" fmla="*/ 0 w 5"/>
                <a:gd name="T9" fmla="*/ 24 h 24"/>
                <a:gd name="T10" fmla="*/ 5 w 5"/>
                <a:gd name="T11" fmla="*/ 24 h 24"/>
                <a:gd name="T12" fmla="*/ 5 w 5"/>
                <a:gd name="T13" fmla="*/ 5 h 24"/>
                <a:gd name="T14" fmla="*/ 0 60000 65536"/>
                <a:gd name="T15" fmla="*/ 0 60000 65536"/>
                <a:gd name="T16" fmla="*/ 0 60000 65536"/>
                <a:gd name="T17" fmla="*/ 0 60000 65536"/>
                <a:gd name="T18" fmla="*/ 0 60000 65536"/>
                <a:gd name="T19" fmla="*/ 0 60000 65536"/>
                <a:gd name="T20" fmla="*/ 0 60000 65536"/>
                <a:gd name="T21" fmla="*/ 0 w 5"/>
                <a:gd name="T22" fmla="*/ 0 h 24"/>
                <a:gd name="T23" fmla="*/ 5 w 5"/>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24">
                  <a:moveTo>
                    <a:pt x="5" y="5"/>
                  </a:moveTo>
                  <a:lnTo>
                    <a:pt x="0" y="0"/>
                  </a:lnTo>
                  <a:lnTo>
                    <a:pt x="0" y="5"/>
                  </a:lnTo>
                  <a:lnTo>
                    <a:pt x="0" y="24"/>
                  </a:lnTo>
                  <a:lnTo>
                    <a:pt x="5" y="24"/>
                  </a:lnTo>
                  <a:lnTo>
                    <a:pt x="5" y="5"/>
                  </a:lnTo>
                  <a:close/>
                </a:path>
              </a:pathLst>
            </a:custGeom>
            <a:solidFill>
              <a:srgbClr val="000000"/>
            </a:solidFill>
            <a:ln w="9525">
              <a:noFill/>
              <a:round/>
              <a:headEnd/>
              <a:tailEnd/>
            </a:ln>
          </p:spPr>
          <p:txBody>
            <a:bodyPr/>
            <a:lstStyle/>
            <a:p>
              <a:endParaRPr lang="it-IT"/>
            </a:p>
          </p:txBody>
        </p:sp>
        <p:sp>
          <p:nvSpPr>
            <p:cNvPr id="22208" name="Freeform 815"/>
            <p:cNvSpPr>
              <a:spLocks/>
            </p:cNvSpPr>
            <p:nvPr/>
          </p:nvSpPr>
          <p:spPr bwMode="auto">
            <a:xfrm>
              <a:off x="1298" y="3062"/>
              <a:ext cx="5" cy="25"/>
            </a:xfrm>
            <a:custGeom>
              <a:avLst/>
              <a:gdLst>
                <a:gd name="T0" fmla="*/ 5 w 5"/>
                <a:gd name="T1" fmla="*/ 5 h 25"/>
                <a:gd name="T2" fmla="*/ 0 w 5"/>
                <a:gd name="T3" fmla="*/ 0 h 25"/>
                <a:gd name="T4" fmla="*/ 0 w 5"/>
                <a:gd name="T5" fmla="*/ 5 h 25"/>
                <a:gd name="T6" fmla="*/ 0 w 5"/>
                <a:gd name="T7" fmla="*/ 25 h 25"/>
                <a:gd name="T8" fmla="*/ 0 w 5"/>
                <a:gd name="T9" fmla="*/ 25 h 25"/>
                <a:gd name="T10" fmla="*/ 5 w 5"/>
                <a:gd name="T11" fmla="*/ 25 h 25"/>
                <a:gd name="T12" fmla="*/ 5 w 5"/>
                <a:gd name="T13" fmla="*/ 5 h 25"/>
                <a:gd name="T14" fmla="*/ 0 60000 65536"/>
                <a:gd name="T15" fmla="*/ 0 60000 65536"/>
                <a:gd name="T16" fmla="*/ 0 60000 65536"/>
                <a:gd name="T17" fmla="*/ 0 60000 65536"/>
                <a:gd name="T18" fmla="*/ 0 60000 65536"/>
                <a:gd name="T19" fmla="*/ 0 60000 65536"/>
                <a:gd name="T20" fmla="*/ 0 60000 65536"/>
                <a:gd name="T21" fmla="*/ 0 w 5"/>
                <a:gd name="T22" fmla="*/ 0 h 25"/>
                <a:gd name="T23" fmla="*/ 5 w 5"/>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25">
                  <a:moveTo>
                    <a:pt x="5" y="5"/>
                  </a:moveTo>
                  <a:lnTo>
                    <a:pt x="0" y="0"/>
                  </a:lnTo>
                  <a:lnTo>
                    <a:pt x="0" y="5"/>
                  </a:lnTo>
                  <a:lnTo>
                    <a:pt x="0" y="25"/>
                  </a:lnTo>
                  <a:lnTo>
                    <a:pt x="5" y="25"/>
                  </a:lnTo>
                  <a:lnTo>
                    <a:pt x="5" y="5"/>
                  </a:lnTo>
                  <a:close/>
                </a:path>
              </a:pathLst>
            </a:custGeom>
            <a:solidFill>
              <a:srgbClr val="000000"/>
            </a:solidFill>
            <a:ln w="9525">
              <a:noFill/>
              <a:round/>
              <a:headEnd/>
              <a:tailEnd/>
            </a:ln>
          </p:spPr>
          <p:txBody>
            <a:bodyPr/>
            <a:lstStyle/>
            <a:p>
              <a:endParaRPr lang="it-IT"/>
            </a:p>
          </p:txBody>
        </p:sp>
        <p:sp>
          <p:nvSpPr>
            <p:cNvPr id="22209" name="Freeform 816"/>
            <p:cNvSpPr>
              <a:spLocks/>
            </p:cNvSpPr>
            <p:nvPr/>
          </p:nvSpPr>
          <p:spPr bwMode="auto">
            <a:xfrm>
              <a:off x="1298" y="3096"/>
              <a:ext cx="5" cy="25"/>
            </a:xfrm>
            <a:custGeom>
              <a:avLst/>
              <a:gdLst>
                <a:gd name="T0" fmla="*/ 5 w 5"/>
                <a:gd name="T1" fmla="*/ 5 h 25"/>
                <a:gd name="T2" fmla="*/ 0 w 5"/>
                <a:gd name="T3" fmla="*/ 0 h 25"/>
                <a:gd name="T4" fmla="*/ 0 w 5"/>
                <a:gd name="T5" fmla="*/ 5 h 25"/>
                <a:gd name="T6" fmla="*/ 0 w 5"/>
                <a:gd name="T7" fmla="*/ 25 h 25"/>
                <a:gd name="T8" fmla="*/ 0 w 5"/>
                <a:gd name="T9" fmla="*/ 25 h 25"/>
                <a:gd name="T10" fmla="*/ 5 w 5"/>
                <a:gd name="T11" fmla="*/ 25 h 25"/>
                <a:gd name="T12" fmla="*/ 5 w 5"/>
                <a:gd name="T13" fmla="*/ 5 h 25"/>
                <a:gd name="T14" fmla="*/ 0 60000 65536"/>
                <a:gd name="T15" fmla="*/ 0 60000 65536"/>
                <a:gd name="T16" fmla="*/ 0 60000 65536"/>
                <a:gd name="T17" fmla="*/ 0 60000 65536"/>
                <a:gd name="T18" fmla="*/ 0 60000 65536"/>
                <a:gd name="T19" fmla="*/ 0 60000 65536"/>
                <a:gd name="T20" fmla="*/ 0 60000 65536"/>
                <a:gd name="T21" fmla="*/ 0 w 5"/>
                <a:gd name="T22" fmla="*/ 0 h 25"/>
                <a:gd name="T23" fmla="*/ 5 w 5"/>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25">
                  <a:moveTo>
                    <a:pt x="5" y="5"/>
                  </a:moveTo>
                  <a:lnTo>
                    <a:pt x="0" y="0"/>
                  </a:lnTo>
                  <a:lnTo>
                    <a:pt x="0" y="5"/>
                  </a:lnTo>
                  <a:lnTo>
                    <a:pt x="0" y="25"/>
                  </a:lnTo>
                  <a:lnTo>
                    <a:pt x="5" y="25"/>
                  </a:lnTo>
                  <a:lnTo>
                    <a:pt x="5" y="5"/>
                  </a:lnTo>
                  <a:close/>
                </a:path>
              </a:pathLst>
            </a:custGeom>
            <a:solidFill>
              <a:srgbClr val="000000"/>
            </a:solidFill>
            <a:ln w="9525">
              <a:noFill/>
              <a:round/>
              <a:headEnd/>
              <a:tailEnd/>
            </a:ln>
          </p:spPr>
          <p:txBody>
            <a:bodyPr/>
            <a:lstStyle/>
            <a:p>
              <a:endParaRPr lang="it-IT"/>
            </a:p>
          </p:txBody>
        </p:sp>
      </p:grpSp>
      <p:sp>
        <p:nvSpPr>
          <p:cNvPr id="22077" name="Freeform 817"/>
          <p:cNvSpPr>
            <a:spLocks/>
          </p:cNvSpPr>
          <p:nvPr/>
        </p:nvSpPr>
        <p:spPr bwMode="auto">
          <a:xfrm>
            <a:off x="1235075" y="4827588"/>
            <a:ext cx="465138" cy="433388"/>
          </a:xfrm>
          <a:custGeom>
            <a:avLst/>
            <a:gdLst>
              <a:gd name="T0" fmla="*/ 293 w 293"/>
              <a:gd name="T1" fmla="*/ 137 h 273"/>
              <a:gd name="T2" fmla="*/ 146 w 293"/>
              <a:gd name="T3" fmla="*/ 0 h 273"/>
              <a:gd name="T4" fmla="*/ 0 w 293"/>
              <a:gd name="T5" fmla="*/ 137 h 273"/>
              <a:gd name="T6" fmla="*/ 146 w 293"/>
              <a:gd name="T7" fmla="*/ 273 h 273"/>
              <a:gd name="T8" fmla="*/ 293 w 293"/>
              <a:gd name="T9" fmla="*/ 137 h 273"/>
              <a:gd name="T10" fmla="*/ 0 60000 65536"/>
              <a:gd name="T11" fmla="*/ 0 60000 65536"/>
              <a:gd name="T12" fmla="*/ 0 60000 65536"/>
              <a:gd name="T13" fmla="*/ 0 60000 65536"/>
              <a:gd name="T14" fmla="*/ 0 60000 65536"/>
              <a:gd name="T15" fmla="*/ 0 w 293"/>
              <a:gd name="T16" fmla="*/ 0 h 273"/>
              <a:gd name="T17" fmla="*/ 293 w 293"/>
              <a:gd name="T18" fmla="*/ 273 h 273"/>
            </a:gdLst>
            <a:ahLst/>
            <a:cxnLst>
              <a:cxn ang="T10">
                <a:pos x="T0" y="T1"/>
              </a:cxn>
              <a:cxn ang="T11">
                <a:pos x="T2" y="T3"/>
              </a:cxn>
              <a:cxn ang="T12">
                <a:pos x="T4" y="T5"/>
              </a:cxn>
              <a:cxn ang="T13">
                <a:pos x="T6" y="T7"/>
              </a:cxn>
              <a:cxn ang="T14">
                <a:pos x="T8" y="T9"/>
              </a:cxn>
            </a:cxnLst>
            <a:rect l="T15" t="T16" r="T17" b="T18"/>
            <a:pathLst>
              <a:path w="293" h="273">
                <a:moveTo>
                  <a:pt x="293" y="137"/>
                </a:moveTo>
                <a:lnTo>
                  <a:pt x="146" y="0"/>
                </a:lnTo>
                <a:lnTo>
                  <a:pt x="0" y="137"/>
                </a:lnTo>
                <a:lnTo>
                  <a:pt x="146" y="273"/>
                </a:lnTo>
                <a:lnTo>
                  <a:pt x="293" y="137"/>
                </a:lnTo>
                <a:close/>
              </a:path>
            </a:pathLst>
          </a:custGeom>
          <a:solidFill>
            <a:srgbClr val="DDDDDD"/>
          </a:solidFill>
          <a:ln w="6350" cap="rnd">
            <a:solidFill>
              <a:srgbClr val="000000"/>
            </a:solidFill>
            <a:round/>
            <a:headEnd/>
            <a:tailEnd/>
          </a:ln>
        </p:spPr>
        <p:txBody>
          <a:bodyPr/>
          <a:lstStyle/>
          <a:p>
            <a:endParaRPr lang="it-IT"/>
          </a:p>
        </p:txBody>
      </p:sp>
      <p:grpSp>
        <p:nvGrpSpPr>
          <p:cNvPr id="22078" name="Group 818"/>
          <p:cNvGrpSpPr>
            <a:grpSpLocks/>
          </p:cNvGrpSpPr>
          <p:nvPr/>
        </p:nvGrpSpPr>
        <p:grpSpPr bwMode="auto">
          <a:xfrm>
            <a:off x="1466850" y="4827588"/>
            <a:ext cx="7938" cy="411163"/>
            <a:chOff x="1298" y="2862"/>
            <a:chExt cx="5" cy="259"/>
          </a:xfrm>
        </p:grpSpPr>
        <p:sp>
          <p:nvSpPr>
            <p:cNvPr id="22194" name="Freeform 819"/>
            <p:cNvSpPr>
              <a:spLocks/>
            </p:cNvSpPr>
            <p:nvPr/>
          </p:nvSpPr>
          <p:spPr bwMode="auto">
            <a:xfrm>
              <a:off x="1298" y="2862"/>
              <a:ext cx="5" cy="20"/>
            </a:xfrm>
            <a:custGeom>
              <a:avLst/>
              <a:gdLst>
                <a:gd name="T0" fmla="*/ 5 w 5"/>
                <a:gd name="T1" fmla="*/ 0 h 20"/>
                <a:gd name="T2" fmla="*/ 0 w 5"/>
                <a:gd name="T3" fmla="*/ 0 h 20"/>
                <a:gd name="T4" fmla="*/ 0 w 5"/>
                <a:gd name="T5" fmla="*/ 0 h 20"/>
                <a:gd name="T6" fmla="*/ 0 w 5"/>
                <a:gd name="T7" fmla="*/ 20 h 20"/>
                <a:gd name="T8" fmla="*/ 0 w 5"/>
                <a:gd name="T9" fmla="*/ 20 h 20"/>
                <a:gd name="T10" fmla="*/ 5 w 5"/>
                <a:gd name="T11" fmla="*/ 20 h 20"/>
                <a:gd name="T12" fmla="*/ 5 w 5"/>
                <a:gd name="T13" fmla="*/ 0 h 20"/>
                <a:gd name="T14" fmla="*/ 0 60000 65536"/>
                <a:gd name="T15" fmla="*/ 0 60000 65536"/>
                <a:gd name="T16" fmla="*/ 0 60000 65536"/>
                <a:gd name="T17" fmla="*/ 0 60000 65536"/>
                <a:gd name="T18" fmla="*/ 0 60000 65536"/>
                <a:gd name="T19" fmla="*/ 0 60000 65536"/>
                <a:gd name="T20" fmla="*/ 0 60000 65536"/>
                <a:gd name="T21" fmla="*/ 0 w 5"/>
                <a:gd name="T22" fmla="*/ 0 h 20"/>
                <a:gd name="T23" fmla="*/ 5 w 5"/>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20">
                  <a:moveTo>
                    <a:pt x="5" y="0"/>
                  </a:moveTo>
                  <a:lnTo>
                    <a:pt x="0" y="0"/>
                  </a:lnTo>
                  <a:lnTo>
                    <a:pt x="0" y="20"/>
                  </a:lnTo>
                  <a:lnTo>
                    <a:pt x="5" y="20"/>
                  </a:lnTo>
                  <a:lnTo>
                    <a:pt x="5" y="0"/>
                  </a:lnTo>
                  <a:close/>
                </a:path>
              </a:pathLst>
            </a:custGeom>
            <a:solidFill>
              <a:srgbClr val="000000"/>
            </a:solidFill>
            <a:ln w="9525">
              <a:noFill/>
              <a:round/>
              <a:headEnd/>
              <a:tailEnd/>
            </a:ln>
          </p:spPr>
          <p:txBody>
            <a:bodyPr/>
            <a:lstStyle/>
            <a:p>
              <a:endParaRPr lang="it-IT"/>
            </a:p>
          </p:txBody>
        </p:sp>
        <p:sp>
          <p:nvSpPr>
            <p:cNvPr id="22195" name="Freeform 820"/>
            <p:cNvSpPr>
              <a:spLocks/>
            </p:cNvSpPr>
            <p:nvPr/>
          </p:nvSpPr>
          <p:spPr bwMode="auto">
            <a:xfrm>
              <a:off x="1298" y="2891"/>
              <a:ext cx="5" cy="25"/>
            </a:xfrm>
            <a:custGeom>
              <a:avLst/>
              <a:gdLst>
                <a:gd name="T0" fmla="*/ 5 w 5"/>
                <a:gd name="T1" fmla="*/ 5 h 25"/>
                <a:gd name="T2" fmla="*/ 0 w 5"/>
                <a:gd name="T3" fmla="*/ 0 h 25"/>
                <a:gd name="T4" fmla="*/ 0 w 5"/>
                <a:gd name="T5" fmla="*/ 5 h 25"/>
                <a:gd name="T6" fmla="*/ 0 w 5"/>
                <a:gd name="T7" fmla="*/ 25 h 25"/>
                <a:gd name="T8" fmla="*/ 0 w 5"/>
                <a:gd name="T9" fmla="*/ 25 h 25"/>
                <a:gd name="T10" fmla="*/ 5 w 5"/>
                <a:gd name="T11" fmla="*/ 25 h 25"/>
                <a:gd name="T12" fmla="*/ 5 w 5"/>
                <a:gd name="T13" fmla="*/ 5 h 25"/>
                <a:gd name="T14" fmla="*/ 0 60000 65536"/>
                <a:gd name="T15" fmla="*/ 0 60000 65536"/>
                <a:gd name="T16" fmla="*/ 0 60000 65536"/>
                <a:gd name="T17" fmla="*/ 0 60000 65536"/>
                <a:gd name="T18" fmla="*/ 0 60000 65536"/>
                <a:gd name="T19" fmla="*/ 0 60000 65536"/>
                <a:gd name="T20" fmla="*/ 0 60000 65536"/>
                <a:gd name="T21" fmla="*/ 0 w 5"/>
                <a:gd name="T22" fmla="*/ 0 h 25"/>
                <a:gd name="T23" fmla="*/ 5 w 5"/>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25">
                  <a:moveTo>
                    <a:pt x="5" y="5"/>
                  </a:moveTo>
                  <a:lnTo>
                    <a:pt x="0" y="0"/>
                  </a:lnTo>
                  <a:lnTo>
                    <a:pt x="0" y="5"/>
                  </a:lnTo>
                  <a:lnTo>
                    <a:pt x="0" y="25"/>
                  </a:lnTo>
                  <a:lnTo>
                    <a:pt x="5" y="25"/>
                  </a:lnTo>
                  <a:lnTo>
                    <a:pt x="5" y="5"/>
                  </a:lnTo>
                  <a:close/>
                </a:path>
              </a:pathLst>
            </a:custGeom>
            <a:solidFill>
              <a:srgbClr val="000000"/>
            </a:solidFill>
            <a:ln w="9525">
              <a:noFill/>
              <a:round/>
              <a:headEnd/>
              <a:tailEnd/>
            </a:ln>
          </p:spPr>
          <p:txBody>
            <a:bodyPr/>
            <a:lstStyle/>
            <a:p>
              <a:endParaRPr lang="it-IT"/>
            </a:p>
          </p:txBody>
        </p:sp>
        <p:sp>
          <p:nvSpPr>
            <p:cNvPr id="22196" name="Freeform 821"/>
            <p:cNvSpPr>
              <a:spLocks/>
            </p:cNvSpPr>
            <p:nvPr/>
          </p:nvSpPr>
          <p:spPr bwMode="auto">
            <a:xfrm>
              <a:off x="1298" y="2926"/>
              <a:ext cx="5" cy="24"/>
            </a:xfrm>
            <a:custGeom>
              <a:avLst/>
              <a:gdLst>
                <a:gd name="T0" fmla="*/ 5 w 5"/>
                <a:gd name="T1" fmla="*/ 5 h 24"/>
                <a:gd name="T2" fmla="*/ 0 w 5"/>
                <a:gd name="T3" fmla="*/ 0 h 24"/>
                <a:gd name="T4" fmla="*/ 0 w 5"/>
                <a:gd name="T5" fmla="*/ 5 h 24"/>
                <a:gd name="T6" fmla="*/ 0 w 5"/>
                <a:gd name="T7" fmla="*/ 24 h 24"/>
                <a:gd name="T8" fmla="*/ 0 w 5"/>
                <a:gd name="T9" fmla="*/ 24 h 24"/>
                <a:gd name="T10" fmla="*/ 5 w 5"/>
                <a:gd name="T11" fmla="*/ 24 h 24"/>
                <a:gd name="T12" fmla="*/ 5 w 5"/>
                <a:gd name="T13" fmla="*/ 5 h 24"/>
                <a:gd name="T14" fmla="*/ 0 60000 65536"/>
                <a:gd name="T15" fmla="*/ 0 60000 65536"/>
                <a:gd name="T16" fmla="*/ 0 60000 65536"/>
                <a:gd name="T17" fmla="*/ 0 60000 65536"/>
                <a:gd name="T18" fmla="*/ 0 60000 65536"/>
                <a:gd name="T19" fmla="*/ 0 60000 65536"/>
                <a:gd name="T20" fmla="*/ 0 60000 65536"/>
                <a:gd name="T21" fmla="*/ 0 w 5"/>
                <a:gd name="T22" fmla="*/ 0 h 24"/>
                <a:gd name="T23" fmla="*/ 5 w 5"/>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24">
                  <a:moveTo>
                    <a:pt x="5" y="5"/>
                  </a:moveTo>
                  <a:lnTo>
                    <a:pt x="0" y="0"/>
                  </a:lnTo>
                  <a:lnTo>
                    <a:pt x="0" y="5"/>
                  </a:lnTo>
                  <a:lnTo>
                    <a:pt x="0" y="24"/>
                  </a:lnTo>
                  <a:lnTo>
                    <a:pt x="5" y="24"/>
                  </a:lnTo>
                  <a:lnTo>
                    <a:pt x="5" y="5"/>
                  </a:lnTo>
                  <a:close/>
                </a:path>
              </a:pathLst>
            </a:custGeom>
            <a:solidFill>
              <a:srgbClr val="000000"/>
            </a:solidFill>
            <a:ln w="9525">
              <a:noFill/>
              <a:round/>
              <a:headEnd/>
              <a:tailEnd/>
            </a:ln>
          </p:spPr>
          <p:txBody>
            <a:bodyPr/>
            <a:lstStyle/>
            <a:p>
              <a:endParaRPr lang="it-IT"/>
            </a:p>
          </p:txBody>
        </p:sp>
        <p:sp>
          <p:nvSpPr>
            <p:cNvPr id="22197" name="Freeform 822"/>
            <p:cNvSpPr>
              <a:spLocks/>
            </p:cNvSpPr>
            <p:nvPr/>
          </p:nvSpPr>
          <p:spPr bwMode="auto">
            <a:xfrm>
              <a:off x="1298" y="2960"/>
              <a:ext cx="5" cy="24"/>
            </a:xfrm>
            <a:custGeom>
              <a:avLst/>
              <a:gdLst>
                <a:gd name="T0" fmla="*/ 5 w 5"/>
                <a:gd name="T1" fmla="*/ 5 h 24"/>
                <a:gd name="T2" fmla="*/ 0 w 5"/>
                <a:gd name="T3" fmla="*/ 0 h 24"/>
                <a:gd name="T4" fmla="*/ 0 w 5"/>
                <a:gd name="T5" fmla="*/ 5 h 24"/>
                <a:gd name="T6" fmla="*/ 0 w 5"/>
                <a:gd name="T7" fmla="*/ 24 h 24"/>
                <a:gd name="T8" fmla="*/ 0 w 5"/>
                <a:gd name="T9" fmla="*/ 24 h 24"/>
                <a:gd name="T10" fmla="*/ 5 w 5"/>
                <a:gd name="T11" fmla="*/ 24 h 24"/>
                <a:gd name="T12" fmla="*/ 5 w 5"/>
                <a:gd name="T13" fmla="*/ 5 h 24"/>
                <a:gd name="T14" fmla="*/ 0 60000 65536"/>
                <a:gd name="T15" fmla="*/ 0 60000 65536"/>
                <a:gd name="T16" fmla="*/ 0 60000 65536"/>
                <a:gd name="T17" fmla="*/ 0 60000 65536"/>
                <a:gd name="T18" fmla="*/ 0 60000 65536"/>
                <a:gd name="T19" fmla="*/ 0 60000 65536"/>
                <a:gd name="T20" fmla="*/ 0 60000 65536"/>
                <a:gd name="T21" fmla="*/ 0 w 5"/>
                <a:gd name="T22" fmla="*/ 0 h 24"/>
                <a:gd name="T23" fmla="*/ 5 w 5"/>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24">
                  <a:moveTo>
                    <a:pt x="5" y="5"/>
                  </a:moveTo>
                  <a:lnTo>
                    <a:pt x="0" y="0"/>
                  </a:lnTo>
                  <a:lnTo>
                    <a:pt x="0" y="5"/>
                  </a:lnTo>
                  <a:lnTo>
                    <a:pt x="0" y="24"/>
                  </a:lnTo>
                  <a:lnTo>
                    <a:pt x="5" y="24"/>
                  </a:lnTo>
                  <a:lnTo>
                    <a:pt x="5" y="5"/>
                  </a:lnTo>
                  <a:close/>
                </a:path>
              </a:pathLst>
            </a:custGeom>
            <a:solidFill>
              <a:srgbClr val="000000"/>
            </a:solidFill>
            <a:ln w="9525">
              <a:noFill/>
              <a:round/>
              <a:headEnd/>
              <a:tailEnd/>
            </a:ln>
          </p:spPr>
          <p:txBody>
            <a:bodyPr/>
            <a:lstStyle/>
            <a:p>
              <a:endParaRPr lang="it-IT"/>
            </a:p>
          </p:txBody>
        </p:sp>
        <p:sp>
          <p:nvSpPr>
            <p:cNvPr id="22198" name="Freeform 823"/>
            <p:cNvSpPr>
              <a:spLocks/>
            </p:cNvSpPr>
            <p:nvPr/>
          </p:nvSpPr>
          <p:spPr bwMode="auto">
            <a:xfrm>
              <a:off x="1298" y="2994"/>
              <a:ext cx="5" cy="24"/>
            </a:xfrm>
            <a:custGeom>
              <a:avLst/>
              <a:gdLst>
                <a:gd name="T0" fmla="*/ 5 w 5"/>
                <a:gd name="T1" fmla="*/ 5 h 24"/>
                <a:gd name="T2" fmla="*/ 0 w 5"/>
                <a:gd name="T3" fmla="*/ 0 h 24"/>
                <a:gd name="T4" fmla="*/ 0 w 5"/>
                <a:gd name="T5" fmla="*/ 5 h 24"/>
                <a:gd name="T6" fmla="*/ 0 w 5"/>
                <a:gd name="T7" fmla="*/ 24 h 24"/>
                <a:gd name="T8" fmla="*/ 0 w 5"/>
                <a:gd name="T9" fmla="*/ 24 h 24"/>
                <a:gd name="T10" fmla="*/ 5 w 5"/>
                <a:gd name="T11" fmla="*/ 24 h 24"/>
                <a:gd name="T12" fmla="*/ 5 w 5"/>
                <a:gd name="T13" fmla="*/ 5 h 24"/>
                <a:gd name="T14" fmla="*/ 0 60000 65536"/>
                <a:gd name="T15" fmla="*/ 0 60000 65536"/>
                <a:gd name="T16" fmla="*/ 0 60000 65536"/>
                <a:gd name="T17" fmla="*/ 0 60000 65536"/>
                <a:gd name="T18" fmla="*/ 0 60000 65536"/>
                <a:gd name="T19" fmla="*/ 0 60000 65536"/>
                <a:gd name="T20" fmla="*/ 0 60000 65536"/>
                <a:gd name="T21" fmla="*/ 0 w 5"/>
                <a:gd name="T22" fmla="*/ 0 h 24"/>
                <a:gd name="T23" fmla="*/ 5 w 5"/>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24">
                  <a:moveTo>
                    <a:pt x="5" y="5"/>
                  </a:moveTo>
                  <a:lnTo>
                    <a:pt x="0" y="0"/>
                  </a:lnTo>
                  <a:lnTo>
                    <a:pt x="0" y="5"/>
                  </a:lnTo>
                  <a:lnTo>
                    <a:pt x="0" y="24"/>
                  </a:lnTo>
                  <a:lnTo>
                    <a:pt x="5" y="24"/>
                  </a:lnTo>
                  <a:lnTo>
                    <a:pt x="5" y="5"/>
                  </a:lnTo>
                  <a:close/>
                </a:path>
              </a:pathLst>
            </a:custGeom>
            <a:solidFill>
              <a:srgbClr val="000000"/>
            </a:solidFill>
            <a:ln w="9525">
              <a:noFill/>
              <a:round/>
              <a:headEnd/>
              <a:tailEnd/>
            </a:ln>
          </p:spPr>
          <p:txBody>
            <a:bodyPr/>
            <a:lstStyle/>
            <a:p>
              <a:endParaRPr lang="it-IT"/>
            </a:p>
          </p:txBody>
        </p:sp>
        <p:sp>
          <p:nvSpPr>
            <p:cNvPr id="22199" name="Freeform 824"/>
            <p:cNvSpPr>
              <a:spLocks/>
            </p:cNvSpPr>
            <p:nvPr/>
          </p:nvSpPr>
          <p:spPr bwMode="auto">
            <a:xfrm>
              <a:off x="1298" y="3028"/>
              <a:ext cx="5" cy="24"/>
            </a:xfrm>
            <a:custGeom>
              <a:avLst/>
              <a:gdLst>
                <a:gd name="T0" fmla="*/ 5 w 5"/>
                <a:gd name="T1" fmla="*/ 5 h 24"/>
                <a:gd name="T2" fmla="*/ 0 w 5"/>
                <a:gd name="T3" fmla="*/ 0 h 24"/>
                <a:gd name="T4" fmla="*/ 0 w 5"/>
                <a:gd name="T5" fmla="*/ 5 h 24"/>
                <a:gd name="T6" fmla="*/ 0 w 5"/>
                <a:gd name="T7" fmla="*/ 24 h 24"/>
                <a:gd name="T8" fmla="*/ 0 w 5"/>
                <a:gd name="T9" fmla="*/ 24 h 24"/>
                <a:gd name="T10" fmla="*/ 5 w 5"/>
                <a:gd name="T11" fmla="*/ 24 h 24"/>
                <a:gd name="T12" fmla="*/ 5 w 5"/>
                <a:gd name="T13" fmla="*/ 5 h 24"/>
                <a:gd name="T14" fmla="*/ 0 60000 65536"/>
                <a:gd name="T15" fmla="*/ 0 60000 65536"/>
                <a:gd name="T16" fmla="*/ 0 60000 65536"/>
                <a:gd name="T17" fmla="*/ 0 60000 65536"/>
                <a:gd name="T18" fmla="*/ 0 60000 65536"/>
                <a:gd name="T19" fmla="*/ 0 60000 65536"/>
                <a:gd name="T20" fmla="*/ 0 60000 65536"/>
                <a:gd name="T21" fmla="*/ 0 w 5"/>
                <a:gd name="T22" fmla="*/ 0 h 24"/>
                <a:gd name="T23" fmla="*/ 5 w 5"/>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24">
                  <a:moveTo>
                    <a:pt x="5" y="5"/>
                  </a:moveTo>
                  <a:lnTo>
                    <a:pt x="0" y="0"/>
                  </a:lnTo>
                  <a:lnTo>
                    <a:pt x="0" y="5"/>
                  </a:lnTo>
                  <a:lnTo>
                    <a:pt x="0" y="24"/>
                  </a:lnTo>
                  <a:lnTo>
                    <a:pt x="5" y="24"/>
                  </a:lnTo>
                  <a:lnTo>
                    <a:pt x="5" y="5"/>
                  </a:lnTo>
                  <a:close/>
                </a:path>
              </a:pathLst>
            </a:custGeom>
            <a:solidFill>
              <a:srgbClr val="000000"/>
            </a:solidFill>
            <a:ln w="9525">
              <a:noFill/>
              <a:round/>
              <a:headEnd/>
              <a:tailEnd/>
            </a:ln>
          </p:spPr>
          <p:txBody>
            <a:bodyPr/>
            <a:lstStyle/>
            <a:p>
              <a:endParaRPr lang="it-IT"/>
            </a:p>
          </p:txBody>
        </p:sp>
        <p:sp>
          <p:nvSpPr>
            <p:cNvPr id="22200" name="Freeform 825"/>
            <p:cNvSpPr>
              <a:spLocks/>
            </p:cNvSpPr>
            <p:nvPr/>
          </p:nvSpPr>
          <p:spPr bwMode="auto">
            <a:xfrm>
              <a:off x="1298" y="3062"/>
              <a:ext cx="5" cy="25"/>
            </a:xfrm>
            <a:custGeom>
              <a:avLst/>
              <a:gdLst>
                <a:gd name="T0" fmla="*/ 5 w 5"/>
                <a:gd name="T1" fmla="*/ 5 h 25"/>
                <a:gd name="T2" fmla="*/ 0 w 5"/>
                <a:gd name="T3" fmla="*/ 0 h 25"/>
                <a:gd name="T4" fmla="*/ 0 w 5"/>
                <a:gd name="T5" fmla="*/ 5 h 25"/>
                <a:gd name="T6" fmla="*/ 0 w 5"/>
                <a:gd name="T7" fmla="*/ 25 h 25"/>
                <a:gd name="T8" fmla="*/ 0 w 5"/>
                <a:gd name="T9" fmla="*/ 25 h 25"/>
                <a:gd name="T10" fmla="*/ 5 w 5"/>
                <a:gd name="T11" fmla="*/ 25 h 25"/>
                <a:gd name="T12" fmla="*/ 5 w 5"/>
                <a:gd name="T13" fmla="*/ 5 h 25"/>
                <a:gd name="T14" fmla="*/ 0 60000 65536"/>
                <a:gd name="T15" fmla="*/ 0 60000 65536"/>
                <a:gd name="T16" fmla="*/ 0 60000 65536"/>
                <a:gd name="T17" fmla="*/ 0 60000 65536"/>
                <a:gd name="T18" fmla="*/ 0 60000 65536"/>
                <a:gd name="T19" fmla="*/ 0 60000 65536"/>
                <a:gd name="T20" fmla="*/ 0 60000 65536"/>
                <a:gd name="T21" fmla="*/ 0 w 5"/>
                <a:gd name="T22" fmla="*/ 0 h 25"/>
                <a:gd name="T23" fmla="*/ 5 w 5"/>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25">
                  <a:moveTo>
                    <a:pt x="5" y="5"/>
                  </a:moveTo>
                  <a:lnTo>
                    <a:pt x="0" y="0"/>
                  </a:lnTo>
                  <a:lnTo>
                    <a:pt x="0" y="5"/>
                  </a:lnTo>
                  <a:lnTo>
                    <a:pt x="0" y="25"/>
                  </a:lnTo>
                  <a:lnTo>
                    <a:pt x="5" y="25"/>
                  </a:lnTo>
                  <a:lnTo>
                    <a:pt x="5" y="5"/>
                  </a:lnTo>
                  <a:close/>
                </a:path>
              </a:pathLst>
            </a:custGeom>
            <a:solidFill>
              <a:srgbClr val="000000"/>
            </a:solidFill>
            <a:ln w="9525">
              <a:noFill/>
              <a:round/>
              <a:headEnd/>
              <a:tailEnd/>
            </a:ln>
          </p:spPr>
          <p:txBody>
            <a:bodyPr/>
            <a:lstStyle/>
            <a:p>
              <a:endParaRPr lang="it-IT"/>
            </a:p>
          </p:txBody>
        </p:sp>
        <p:sp>
          <p:nvSpPr>
            <p:cNvPr id="22201" name="Freeform 826"/>
            <p:cNvSpPr>
              <a:spLocks/>
            </p:cNvSpPr>
            <p:nvPr/>
          </p:nvSpPr>
          <p:spPr bwMode="auto">
            <a:xfrm>
              <a:off x="1298" y="3096"/>
              <a:ext cx="5" cy="25"/>
            </a:xfrm>
            <a:custGeom>
              <a:avLst/>
              <a:gdLst>
                <a:gd name="T0" fmla="*/ 5 w 5"/>
                <a:gd name="T1" fmla="*/ 5 h 25"/>
                <a:gd name="T2" fmla="*/ 0 w 5"/>
                <a:gd name="T3" fmla="*/ 0 h 25"/>
                <a:gd name="T4" fmla="*/ 0 w 5"/>
                <a:gd name="T5" fmla="*/ 5 h 25"/>
                <a:gd name="T6" fmla="*/ 0 w 5"/>
                <a:gd name="T7" fmla="*/ 25 h 25"/>
                <a:gd name="T8" fmla="*/ 0 w 5"/>
                <a:gd name="T9" fmla="*/ 25 h 25"/>
                <a:gd name="T10" fmla="*/ 5 w 5"/>
                <a:gd name="T11" fmla="*/ 25 h 25"/>
                <a:gd name="T12" fmla="*/ 5 w 5"/>
                <a:gd name="T13" fmla="*/ 5 h 25"/>
                <a:gd name="T14" fmla="*/ 0 60000 65536"/>
                <a:gd name="T15" fmla="*/ 0 60000 65536"/>
                <a:gd name="T16" fmla="*/ 0 60000 65536"/>
                <a:gd name="T17" fmla="*/ 0 60000 65536"/>
                <a:gd name="T18" fmla="*/ 0 60000 65536"/>
                <a:gd name="T19" fmla="*/ 0 60000 65536"/>
                <a:gd name="T20" fmla="*/ 0 60000 65536"/>
                <a:gd name="T21" fmla="*/ 0 w 5"/>
                <a:gd name="T22" fmla="*/ 0 h 25"/>
                <a:gd name="T23" fmla="*/ 5 w 5"/>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25">
                  <a:moveTo>
                    <a:pt x="5" y="5"/>
                  </a:moveTo>
                  <a:lnTo>
                    <a:pt x="0" y="0"/>
                  </a:lnTo>
                  <a:lnTo>
                    <a:pt x="0" y="5"/>
                  </a:lnTo>
                  <a:lnTo>
                    <a:pt x="0" y="25"/>
                  </a:lnTo>
                  <a:lnTo>
                    <a:pt x="5" y="25"/>
                  </a:lnTo>
                  <a:lnTo>
                    <a:pt x="5" y="5"/>
                  </a:lnTo>
                  <a:close/>
                </a:path>
              </a:pathLst>
            </a:custGeom>
            <a:solidFill>
              <a:srgbClr val="000000"/>
            </a:solidFill>
            <a:ln w="9525">
              <a:noFill/>
              <a:round/>
              <a:headEnd/>
              <a:tailEnd/>
            </a:ln>
          </p:spPr>
          <p:txBody>
            <a:bodyPr/>
            <a:lstStyle/>
            <a:p>
              <a:endParaRPr lang="it-IT"/>
            </a:p>
          </p:txBody>
        </p:sp>
      </p:grpSp>
      <p:sp>
        <p:nvSpPr>
          <p:cNvPr id="22079" name="Rectangle 827"/>
          <p:cNvSpPr>
            <a:spLocks noChangeArrowheads="1"/>
          </p:cNvSpPr>
          <p:nvPr/>
        </p:nvSpPr>
        <p:spPr bwMode="auto">
          <a:xfrm>
            <a:off x="1663700" y="5013325"/>
            <a:ext cx="58738" cy="61913"/>
          </a:xfrm>
          <a:prstGeom prst="rect">
            <a:avLst/>
          </a:prstGeom>
          <a:solidFill>
            <a:srgbClr val="808080"/>
          </a:solidFill>
          <a:ln w="6350" cap="rnd">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080" name="Rectangle 828"/>
          <p:cNvSpPr>
            <a:spLocks noChangeArrowheads="1"/>
          </p:cNvSpPr>
          <p:nvPr/>
        </p:nvSpPr>
        <p:spPr bwMode="auto">
          <a:xfrm>
            <a:off x="1212850" y="5013325"/>
            <a:ext cx="58738" cy="61913"/>
          </a:xfrm>
          <a:prstGeom prst="rect">
            <a:avLst/>
          </a:prstGeom>
          <a:solidFill>
            <a:srgbClr val="808080"/>
          </a:solidFill>
          <a:ln w="6350" cap="rnd">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081" name="Freeform 829"/>
          <p:cNvSpPr>
            <a:spLocks/>
          </p:cNvSpPr>
          <p:nvPr/>
        </p:nvSpPr>
        <p:spPr bwMode="auto">
          <a:xfrm>
            <a:off x="3392488" y="4827588"/>
            <a:ext cx="465138" cy="433388"/>
          </a:xfrm>
          <a:custGeom>
            <a:avLst/>
            <a:gdLst>
              <a:gd name="T0" fmla="*/ 293 w 293"/>
              <a:gd name="T1" fmla="*/ 137 h 273"/>
              <a:gd name="T2" fmla="*/ 147 w 293"/>
              <a:gd name="T3" fmla="*/ 0 h 273"/>
              <a:gd name="T4" fmla="*/ 0 w 293"/>
              <a:gd name="T5" fmla="*/ 137 h 273"/>
              <a:gd name="T6" fmla="*/ 147 w 293"/>
              <a:gd name="T7" fmla="*/ 273 h 273"/>
              <a:gd name="T8" fmla="*/ 293 w 293"/>
              <a:gd name="T9" fmla="*/ 137 h 273"/>
              <a:gd name="T10" fmla="*/ 0 60000 65536"/>
              <a:gd name="T11" fmla="*/ 0 60000 65536"/>
              <a:gd name="T12" fmla="*/ 0 60000 65536"/>
              <a:gd name="T13" fmla="*/ 0 60000 65536"/>
              <a:gd name="T14" fmla="*/ 0 60000 65536"/>
              <a:gd name="T15" fmla="*/ 0 w 293"/>
              <a:gd name="T16" fmla="*/ 0 h 273"/>
              <a:gd name="T17" fmla="*/ 293 w 293"/>
              <a:gd name="T18" fmla="*/ 273 h 273"/>
            </a:gdLst>
            <a:ahLst/>
            <a:cxnLst>
              <a:cxn ang="T10">
                <a:pos x="T0" y="T1"/>
              </a:cxn>
              <a:cxn ang="T11">
                <a:pos x="T2" y="T3"/>
              </a:cxn>
              <a:cxn ang="T12">
                <a:pos x="T4" y="T5"/>
              </a:cxn>
              <a:cxn ang="T13">
                <a:pos x="T6" y="T7"/>
              </a:cxn>
              <a:cxn ang="T14">
                <a:pos x="T8" y="T9"/>
              </a:cxn>
            </a:cxnLst>
            <a:rect l="T15" t="T16" r="T17" b="T18"/>
            <a:pathLst>
              <a:path w="293" h="273">
                <a:moveTo>
                  <a:pt x="293" y="137"/>
                </a:moveTo>
                <a:lnTo>
                  <a:pt x="147" y="0"/>
                </a:lnTo>
                <a:lnTo>
                  <a:pt x="0" y="137"/>
                </a:lnTo>
                <a:lnTo>
                  <a:pt x="147" y="273"/>
                </a:lnTo>
                <a:lnTo>
                  <a:pt x="293" y="137"/>
                </a:lnTo>
                <a:close/>
              </a:path>
            </a:pathLst>
          </a:custGeom>
          <a:solidFill>
            <a:srgbClr val="DDDDDD"/>
          </a:solidFill>
          <a:ln w="6350" cap="rnd">
            <a:solidFill>
              <a:srgbClr val="000000"/>
            </a:solidFill>
            <a:round/>
            <a:headEnd/>
            <a:tailEnd/>
          </a:ln>
        </p:spPr>
        <p:txBody>
          <a:bodyPr/>
          <a:lstStyle/>
          <a:p>
            <a:endParaRPr lang="it-IT"/>
          </a:p>
        </p:txBody>
      </p:sp>
      <p:grpSp>
        <p:nvGrpSpPr>
          <p:cNvPr id="22082" name="Group 830"/>
          <p:cNvGrpSpPr>
            <a:grpSpLocks/>
          </p:cNvGrpSpPr>
          <p:nvPr/>
        </p:nvGrpSpPr>
        <p:grpSpPr bwMode="auto">
          <a:xfrm>
            <a:off x="3625850" y="4827588"/>
            <a:ext cx="6350" cy="411163"/>
            <a:chOff x="2658" y="2862"/>
            <a:chExt cx="4" cy="259"/>
          </a:xfrm>
        </p:grpSpPr>
        <p:sp>
          <p:nvSpPr>
            <p:cNvPr id="22186" name="Freeform 831"/>
            <p:cNvSpPr>
              <a:spLocks/>
            </p:cNvSpPr>
            <p:nvPr/>
          </p:nvSpPr>
          <p:spPr bwMode="auto">
            <a:xfrm>
              <a:off x="2658" y="2862"/>
              <a:ext cx="4" cy="20"/>
            </a:xfrm>
            <a:custGeom>
              <a:avLst/>
              <a:gdLst>
                <a:gd name="T0" fmla="*/ 4 w 4"/>
                <a:gd name="T1" fmla="*/ 0 h 20"/>
                <a:gd name="T2" fmla="*/ 0 w 4"/>
                <a:gd name="T3" fmla="*/ 0 h 20"/>
                <a:gd name="T4" fmla="*/ 0 w 4"/>
                <a:gd name="T5" fmla="*/ 0 h 20"/>
                <a:gd name="T6" fmla="*/ 0 w 4"/>
                <a:gd name="T7" fmla="*/ 20 h 20"/>
                <a:gd name="T8" fmla="*/ 0 w 4"/>
                <a:gd name="T9" fmla="*/ 20 h 20"/>
                <a:gd name="T10" fmla="*/ 4 w 4"/>
                <a:gd name="T11" fmla="*/ 20 h 20"/>
                <a:gd name="T12" fmla="*/ 4 w 4"/>
                <a:gd name="T13" fmla="*/ 0 h 20"/>
                <a:gd name="T14" fmla="*/ 0 60000 65536"/>
                <a:gd name="T15" fmla="*/ 0 60000 65536"/>
                <a:gd name="T16" fmla="*/ 0 60000 65536"/>
                <a:gd name="T17" fmla="*/ 0 60000 65536"/>
                <a:gd name="T18" fmla="*/ 0 60000 65536"/>
                <a:gd name="T19" fmla="*/ 0 60000 65536"/>
                <a:gd name="T20" fmla="*/ 0 60000 65536"/>
                <a:gd name="T21" fmla="*/ 0 w 4"/>
                <a:gd name="T22" fmla="*/ 0 h 20"/>
                <a:gd name="T23" fmla="*/ 4 w 4"/>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0">
                  <a:moveTo>
                    <a:pt x="4" y="0"/>
                  </a:moveTo>
                  <a:lnTo>
                    <a:pt x="0" y="0"/>
                  </a:lnTo>
                  <a:lnTo>
                    <a:pt x="0" y="20"/>
                  </a:lnTo>
                  <a:lnTo>
                    <a:pt x="4" y="20"/>
                  </a:lnTo>
                  <a:lnTo>
                    <a:pt x="4" y="0"/>
                  </a:lnTo>
                  <a:close/>
                </a:path>
              </a:pathLst>
            </a:custGeom>
            <a:solidFill>
              <a:srgbClr val="000000"/>
            </a:solidFill>
            <a:ln w="9525">
              <a:noFill/>
              <a:round/>
              <a:headEnd/>
              <a:tailEnd/>
            </a:ln>
          </p:spPr>
          <p:txBody>
            <a:bodyPr/>
            <a:lstStyle/>
            <a:p>
              <a:endParaRPr lang="it-IT"/>
            </a:p>
          </p:txBody>
        </p:sp>
        <p:sp>
          <p:nvSpPr>
            <p:cNvPr id="22187" name="Freeform 832"/>
            <p:cNvSpPr>
              <a:spLocks/>
            </p:cNvSpPr>
            <p:nvPr/>
          </p:nvSpPr>
          <p:spPr bwMode="auto">
            <a:xfrm>
              <a:off x="2658" y="2891"/>
              <a:ext cx="4" cy="25"/>
            </a:xfrm>
            <a:custGeom>
              <a:avLst/>
              <a:gdLst>
                <a:gd name="T0" fmla="*/ 4 w 4"/>
                <a:gd name="T1" fmla="*/ 5 h 25"/>
                <a:gd name="T2" fmla="*/ 0 w 4"/>
                <a:gd name="T3" fmla="*/ 0 h 25"/>
                <a:gd name="T4" fmla="*/ 0 w 4"/>
                <a:gd name="T5" fmla="*/ 5 h 25"/>
                <a:gd name="T6" fmla="*/ 0 w 4"/>
                <a:gd name="T7" fmla="*/ 25 h 25"/>
                <a:gd name="T8" fmla="*/ 0 w 4"/>
                <a:gd name="T9" fmla="*/ 25 h 25"/>
                <a:gd name="T10" fmla="*/ 4 w 4"/>
                <a:gd name="T11" fmla="*/ 25 h 25"/>
                <a:gd name="T12" fmla="*/ 4 w 4"/>
                <a:gd name="T13" fmla="*/ 5 h 25"/>
                <a:gd name="T14" fmla="*/ 0 60000 65536"/>
                <a:gd name="T15" fmla="*/ 0 60000 65536"/>
                <a:gd name="T16" fmla="*/ 0 60000 65536"/>
                <a:gd name="T17" fmla="*/ 0 60000 65536"/>
                <a:gd name="T18" fmla="*/ 0 60000 65536"/>
                <a:gd name="T19" fmla="*/ 0 60000 65536"/>
                <a:gd name="T20" fmla="*/ 0 60000 65536"/>
                <a:gd name="T21" fmla="*/ 0 w 4"/>
                <a:gd name="T22" fmla="*/ 0 h 25"/>
                <a:gd name="T23" fmla="*/ 4 w 4"/>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5">
                  <a:moveTo>
                    <a:pt x="4" y="5"/>
                  </a:moveTo>
                  <a:lnTo>
                    <a:pt x="0" y="0"/>
                  </a:lnTo>
                  <a:lnTo>
                    <a:pt x="0" y="5"/>
                  </a:lnTo>
                  <a:lnTo>
                    <a:pt x="0" y="25"/>
                  </a:lnTo>
                  <a:lnTo>
                    <a:pt x="4" y="25"/>
                  </a:lnTo>
                  <a:lnTo>
                    <a:pt x="4" y="5"/>
                  </a:lnTo>
                  <a:close/>
                </a:path>
              </a:pathLst>
            </a:custGeom>
            <a:solidFill>
              <a:srgbClr val="000000"/>
            </a:solidFill>
            <a:ln w="9525">
              <a:noFill/>
              <a:round/>
              <a:headEnd/>
              <a:tailEnd/>
            </a:ln>
          </p:spPr>
          <p:txBody>
            <a:bodyPr/>
            <a:lstStyle/>
            <a:p>
              <a:endParaRPr lang="it-IT"/>
            </a:p>
          </p:txBody>
        </p:sp>
        <p:sp>
          <p:nvSpPr>
            <p:cNvPr id="22188" name="Freeform 833"/>
            <p:cNvSpPr>
              <a:spLocks/>
            </p:cNvSpPr>
            <p:nvPr/>
          </p:nvSpPr>
          <p:spPr bwMode="auto">
            <a:xfrm>
              <a:off x="2658" y="2926"/>
              <a:ext cx="4" cy="24"/>
            </a:xfrm>
            <a:custGeom>
              <a:avLst/>
              <a:gdLst>
                <a:gd name="T0" fmla="*/ 4 w 4"/>
                <a:gd name="T1" fmla="*/ 5 h 24"/>
                <a:gd name="T2" fmla="*/ 0 w 4"/>
                <a:gd name="T3" fmla="*/ 0 h 24"/>
                <a:gd name="T4" fmla="*/ 0 w 4"/>
                <a:gd name="T5" fmla="*/ 5 h 24"/>
                <a:gd name="T6" fmla="*/ 0 w 4"/>
                <a:gd name="T7" fmla="*/ 24 h 24"/>
                <a:gd name="T8" fmla="*/ 0 w 4"/>
                <a:gd name="T9" fmla="*/ 24 h 24"/>
                <a:gd name="T10" fmla="*/ 4 w 4"/>
                <a:gd name="T11" fmla="*/ 24 h 24"/>
                <a:gd name="T12" fmla="*/ 4 w 4"/>
                <a:gd name="T13" fmla="*/ 5 h 24"/>
                <a:gd name="T14" fmla="*/ 0 60000 65536"/>
                <a:gd name="T15" fmla="*/ 0 60000 65536"/>
                <a:gd name="T16" fmla="*/ 0 60000 65536"/>
                <a:gd name="T17" fmla="*/ 0 60000 65536"/>
                <a:gd name="T18" fmla="*/ 0 60000 65536"/>
                <a:gd name="T19" fmla="*/ 0 60000 65536"/>
                <a:gd name="T20" fmla="*/ 0 60000 65536"/>
                <a:gd name="T21" fmla="*/ 0 w 4"/>
                <a:gd name="T22" fmla="*/ 0 h 24"/>
                <a:gd name="T23" fmla="*/ 4 w 4"/>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4">
                  <a:moveTo>
                    <a:pt x="4" y="5"/>
                  </a:moveTo>
                  <a:lnTo>
                    <a:pt x="0" y="0"/>
                  </a:lnTo>
                  <a:lnTo>
                    <a:pt x="0" y="5"/>
                  </a:lnTo>
                  <a:lnTo>
                    <a:pt x="0" y="24"/>
                  </a:lnTo>
                  <a:lnTo>
                    <a:pt x="4" y="24"/>
                  </a:lnTo>
                  <a:lnTo>
                    <a:pt x="4" y="5"/>
                  </a:lnTo>
                  <a:close/>
                </a:path>
              </a:pathLst>
            </a:custGeom>
            <a:solidFill>
              <a:srgbClr val="000000"/>
            </a:solidFill>
            <a:ln w="9525">
              <a:noFill/>
              <a:round/>
              <a:headEnd/>
              <a:tailEnd/>
            </a:ln>
          </p:spPr>
          <p:txBody>
            <a:bodyPr/>
            <a:lstStyle/>
            <a:p>
              <a:endParaRPr lang="it-IT"/>
            </a:p>
          </p:txBody>
        </p:sp>
        <p:sp>
          <p:nvSpPr>
            <p:cNvPr id="22189" name="Freeform 834"/>
            <p:cNvSpPr>
              <a:spLocks/>
            </p:cNvSpPr>
            <p:nvPr/>
          </p:nvSpPr>
          <p:spPr bwMode="auto">
            <a:xfrm>
              <a:off x="2658" y="2960"/>
              <a:ext cx="4" cy="24"/>
            </a:xfrm>
            <a:custGeom>
              <a:avLst/>
              <a:gdLst>
                <a:gd name="T0" fmla="*/ 4 w 4"/>
                <a:gd name="T1" fmla="*/ 5 h 24"/>
                <a:gd name="T2" fmla="*/ 0 w 4"/>
                <a:gd name="T3" fmla="*/ 0 h 24"/>
                <a:gd name="T4" fmla="*/ 0 w 4"/>
                <a:gd name="T5" fmla="*/ 5 h 24"/>
                <a:gd name="T6" fmla="*/ 0 w 4"/>
                <a:gd name="T7" fmla="*/ 24 h 24"/>
                <a:gd name="T8" fmla="*/ 0 w 4"/>
                <a:gd name="T9" fmla="*/ 24 h 24"/>
                <a:gd name="T10" fmla="*/ 4 w 4"/>
                <a:gd name="T11" fmla="*/ 24 h 24"/>
                <a:gd name="T12" fmla="*/ 4 w 4"/>
                <a:gd name="T13" fmla="*/ 5 h 24"/>
                <a:gd name="T14" fmla="*/ 0 60000 65536"/>
                <a:gd name="T15" fmla="*/ 0 60000 65536"/>
                <a:gd name="T16" fmla="*/ 0 60000 65536"/>
                <a:gd name="T17" fmla="*/ 0 60000 65536"/>
                <a:gd name="T18" fmla="*/ 0 60000 65536"/>
                <a:gd name="T19" fmla="*/ 0 60000 65536"/>
                <a:gd name="T20" fmla="*/ 0 60000 65536"/>
                <a:gd name="T21" fmla="*/ 0 w 4"/>
                <a:gd name="T22" fmla="*/ 0 h 24"/>
                <a:gd name="T23" fmla="*/ 4 w 4"/>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4">
                  <a:moveTo>
                    <a:pt x="4" y="5"/>
                  </a:moveTo>
                  <a:lnTo>
                    <a:pt x="0" y="0"/>
                  </a:lnTo>
                  <a:lnTo>
                    <a:pt x="0" y="5"/>
                  </a:lnTo>
                  <a:lnTo>
                    <a:pt x="0" y="24"/>
                  </a:lnTo>
                  <a:lnTo>
                    <a:pt x="4" y="24"/>
                  </a:lnTo>
                  <a:lnTo>
                    <a:pt x="4" y="5"/>
                  </a:lnTo>
                  <a:close/>
                </a:path>
              </a:pathLst>
            </a:custGeom>
            <a:solidFill>
              <a:srgbClr val="000000"/>
            </a:solidFill>
            <a:ln w="9525">
              <a:noFill/>
              <a:round/>
              <a:headEnd/>
              <a:tailEnd/>
            </a:ln>
          </p:spPr>
          <p:txBody>
            <a:bodyPr/>
            <a:lstStyle/>
            <a:p>
              <a:endParaRPr lang="it-IT"/>
            </a:p>
          </p:txBody>
        </p:sp>
        <p:sp>
          <p:nvSpPr>
            <p:cNvPr id="22190" name="Freeform 835"/>
            <p:cNvSpPr>
              <a:spLocks/>
            </p:cNvSpPr>
            <p:nvPr/>
          </p:nvSpPr>
          <p:spPr bwMode="auto">
            <a:xfrm>
              <a:off x="2658" y="2994"/>
              <a:ext cx="4" cy="24"/>
            </a:xfrm>
            <a:custGeom>
              <a:avLst/>
              <a:gdLst>
                <a:gd name="T0" fmla="*/ 4 w 4"/>
                <a:gd name="T1" fmla="*/ 5 h 24"/>
                <a:gd name="T2" fmla="*/ 0 w 4"/>
                <a:gd name="T3" fmla="*/ 0 h 24"/>
                <a:gd name="T4" fmla="*/ 0 w 4"/>
                <a:gd name="T5" fmla="*/ 5 h 24"/>
                <a:gd name="T6" fmla="*/ 0 w 4"/>
                <a:gd name="T7" fmla="*/ 24 h 24"/>
                <a:gd name="T8" fmla="*/ 0 w 4"/>
                <a:gd name="T9" fmla="*/ 24 h 24"/>
                <a:gd name="T10" fmla="*/ 4 w 4"/>
                <a:gd name="T11" fmla="*/ 24 h 24"/>
                <a:gd name="T12" fmla="*/ 4 w 4"/>
                <a:gd name="T13" fmla="*/ 5 h 24"/>
                <a:gd name="T14" fmla="*/ 0 60000 65536"/>
                <a:gd name="T15" fmla="*/ 0 60000 65536"/>
                <a:gd name="T16" fmla="*/ 0 60000 65536"/>
                <a:gd name="T17" fmla="*/ 0 60000 65536"/>
                <a:gd name="T18" fmla="*/ 0 60000 65536"/>
                <a:gd name="T19" fmla="*/ 0 60000 65536"/>
                <a:gd name="T20" fmla="*/ 0 60000 65536"/>
                <a:gd name="T21" fmla="*/ 0 w 4"/>
                <a:gd name="T22" fmla="*/ 0 h 24"/>
                <a:gd name="T23" fmla="*/ 4 w 4"/>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4">
                  <a:moveTo>
                    <a:pt x="4" y="5"/>
                  </a:moveTo>
                  <a:lnTo>
                    <a:pt x="0" y="0"/>
                  </a:lnTo>
                  <a:lnTo>
                    <a:pt x="0" y="5"/>
                  </a:lnTo>
                  <a:lnTo>
                    <a:pt x="0" y="24"/>
                  </a:lnTo>
                  <a:lnTo>
                    <a:pt x="4" y="24"/>
                  </a:lnTo>
                  <a:lnTo>
                    <a:pt x="4" y="5"/>
                  </a:lnTo>
                  <a:close/>
                </a:path>
              </a:pathLst>
            </a:custGeom>
            <a:solidFill>
              <a:srgbClr val="000000"/>
            </a:solidFill>
            <a:ln w="9525">
              <a:noFill/>
              <a:round/>
              <a:headEnd/>
              <a:tailEnd/>
            </a:ln>
          </p:spPr>
          <p:txBody>
            <a:bodyPr/>
            <a:lstStyle/>
            <a:p>
              <a:endParaRPr lang="it-IT"/>
            </a:p>
          </p:txBody>
        </p:sp>
        <p:sp>
          <p:nvSpPr>
            <p:cNvPr id="22191" name="Freeform 836"/>
            <p:cNvSpPr>
              <a:spLocks/>
            </p:cNvSpPr>
            <p:nvPr/>
          </p:nvSpPr>
          <p:spPr bwMode="auto">
            <a:xfrm>
              <a:off x="2658" y="3028"/>
              <a:ext cx="4" cy="24"/>
            </a:xfrm>
            <a:custGeom>
              <a:avLst/>
              <a:gdLst>
                <a:gd name="T0" fmla="*/ 4 w 4"/>
                <a:gd name="T1" fmla="*/ 5 h 24"/>
                <a:gd name="T2" fmla="*/ 0 w 4"/>
                <a:gd name="T3" fmla="*/ 0 h 24"/>
                <a:gd name="T4" fmla="*/ 0 w 4"/>
                <a:gd name="T5" fmla="*/ 5 h 24"/>
                <a:gd name="T6" fmla="*/ 0 w 4"/>
                <a:gd name="T7" fmla="*/ 24 h 24"/>
                <a:gd name="T8" fmla="*/ 0 w 4"/>
                <a:gd name="T9" fmla="*/ 24 h 24"/>
                <a:gd name="T10" fmla="*/ 4 w 4"/>
                <a:gd name="T11" fmla="*/ 24 h 24"/>
                <a:gd name="T12" fmla="*/ 4 w 4"/>
                <a:gd name="T13" fmla="*/ 5 h 24"/>
                <a:gd name="T14" fmla="*/ 0 60000 65536"/>
                <a:gd name="T15" fmla="*/ 0 60000 65536"/>
                <a:gd name="T16" fmla="*/ 0 60000 65536"/>
                <a:gd name="T17" fmla="*/ 0 60000 65536"/>
                <a:gd name="T18" fmla="*/ 0 60000 65536"/>
                <a:gd name="T19" fmla="*/ 0 60000 65536"/>
                <a:gd name="T20" fmla="*/ 0 60000 65536"/>
                <a:gd name="T21" fmla="*/ 0 w 4"/>
                <a:gd name="T22" fmla="*/ 0 h 24"/>
                <a:gd name="T23" fmla="*/ 4 w 4"/>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4">
                  <a:moveTo>
                    <a:pt x="4" y="5"/>
                  </a:moveTo>
                  <a:lnTo>
                    <a:pt x="0" y="0"/>
                  </a:lnTo>
                  <a:lnTo>
                    <a:pt x="0" y="5"/>
                  </a:lnTo>
                  <a:lnTo>
                    <a:pt x="0" y="24"/>
                  </a:lnTo>
                  <a:lnTo>
                    <a:pt x="4" y="24"/>
                  </a:lnTo>
                  <a:lnTo>
                    <a:pt x="4" y="5"/>
                  </a:lnTo>
                  <a:close/>
                </a:path>
              </a:pathLst>
            </a:custGeom>
            <a:solidFill>
              <a:srgbClr val="000000"/>
            </a:solidFill>
            <a:ln w="9525">
              <a:noFill/>
              <a:round/>
              <a:headEnd/>
              <a:tailEnd/>
            </a:ln>
          </p:spPr>
          <p:txBody>
            <a:bodyPr/>
            <a:lstStyle/>
            <a:p>
              <a:endParaRPr lang="it-IT"/>
            </a:p>
          </p:txBody>
        </p:sp>
        <p:sp>
          <p:nvSpPr>
            <p:cNvPr id="22192" name="Freeform 837"/>
            <p:cNvSpPr>
              <a:spLocks/>
            </p:cNvSpPr>
            <p:nvPr/>
          </p:nvSpPr>
          <p:spPr bwMode="auto">
            <a:xfrm>
              <a:off x="2658" y="3062"/>
              <a:ext cx="4" cy="25"/>
            </a:xfrm>
            <a:custGeom>
              <a:avLst/>
              <a:gdLst>
                <a:gd name="T0" fmla="*/ 4 w 4"/>
                <a:gd name="T1" fmla="*/ 5 h 25"/>
                <a:gd name="T2" fmla="*/ 0 w 4"/>
                <a:gd name="T3" fmla="*/ 0 h 25"/>
                <a:gd name="T4" fmla="*/ 0 w 4"/>
                <a:gd name="T5" fmla="*/ 5 h 25"/>
                <a:gd name="T6" fmla="*/ 0 w 4"/>
                <a:gd name="T7" fmla="*/ 25 h 25"/>
                <a:gd name="T8" fmla="*/ 0 w 4"/>
                <a:gd name="T9" fmla="*/ 25 h 25"/>
                <a:gd name="T10" fmla="*/ 4 w 4"/>
                <a:gd name="T11" fmla="*/ 25 h 25"/>
                <a:gd name="T12" fmla="*/ 4 w 4"/>
                <a:gd name="T13" fmla="*/ 5 h 25"/>
                <a:gd name="T14" fmla="*/ 0 60000 65536"/>
                <a:gd name="T15" fmla="*/ 0 60000 65536"/>
                <a:gd name="T16" fmla="*/ 0 60000 65536"/>
                <a:gd name="T17" fmla="*/ 0 60000 65536"/>
                <a:gd name="T18" fmla="*/ 0 60000 65536"/>
                <a:gd name="T19" fmla="*/ 0 60000 65536"/>
                <a:gd name="T20" fmla="*/ 0 60000 65536"/>
                <a:gd name="T21" fmla="*/ 0 w 4"/>
                <a:gd name="T22" fmla="*/ 0 h 25"/>
                <a:gd name="T23" fmla="*/ 4 w 4"/>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5">
                  <a:moveTo>
                    <a:pt x="4" y="5"/>
                  </a:moveTo>
                  <a:lnTo>
                    <a:pt x="0" y="0"/>
                  </a:lnTo>
                  <a:lnTo>
                    <a:pt x="0" y="5"/>
                  </a:lnTo>
                  <a:lnTo>
                    <a:pt x="0" y="25"/>
                  </a:lnTo>
                  <a:lnTo>
                    <a:pt x="4" y="25"/>
                  </a:lnTo>
                  <a:lnTo>
                    <a:pt x="4" y="5"/>
                  </a:lnTo>
                  <a:close/>
                </a:path>
              </a:pathLst>
            </a:custGeom>
            <a:solidFill>
              <a:srgbClr val="000000"/>
            </a:solidFill>
            <a:ln w="9525">
              <a:noFill/>
              <a:round/>
              <a:headEnd/>
              <a:tailEnd/>
            </a:ln>
          </p:spPr>
          <p:txBody>
            <a:bodyPr/>
            <a:lstStyle/>
            <a:p>
              <a:endParaRPr lang="it-IT"/>
            </a:p>
          </p:txBody>
        </p:sp>
        <p:sp>
          <p:nvSpPr>
            <p:cNvPr id="22193" name="Freeform 838"/>
            <p:cNvSpPr>
              <a:spLocks/>
            </p:cNvSpPr>
            <p:nvPr/>
          </p:nvSpPr>
          <p:spPr bwMode="auto">
            <a:xfrm>
              <a:off x="2658" y="3096"/>
              <a:ext cx="4" cy="25"/>
            </a:xfrm>
            <a:custGeom>
              <a:avLst/>
              <a:gdLst>
                <a:gd name="T0" fmla="*/ 4 w 4"/>
                <a:gd name="T1" fmla="*/ 5 h 25"/>
                <a:gd name="T2" fmla="*/ 0 w 4"/>
                <a:gd name="T3" fmla="*/ 0 h 25"/>
                <a:gd name="T4" fmla="*/ 0 w 4"/>
                <a:gd name="T5" fmla="*/ 5 h 25"/>
                <a:gd name="T6" fmla="*/ 0 w 4"/>
                <a:gd name="T7" fmla="*/ 25 h 25"/>
                <a:gd name="T8" fmla="*/ 0 w 4"/>
                <a:gd name="T9" fmla="*/ 25 h 25"/>
                <a:gd name="T10" fmla="*/ 4 w 4"/>
                <a:gd name="T11" fmla="*/ 25 h 25"/>
                <a:gd name="T12" fmla="*/ 4 w 4"/>
                <a:gd name="T13" fmla="*/ 5 h 25"/>
                <a:gd name="T14" fmla="*/ 0 60000 65536"/>
                <a:gd name="T15" fmla="*/ 0 60000 65536"/>
                <a:gd name="T16" fmla="*/ 0 60000 65536"/>
                <a:gd name="T17" fmla="*/ 0 60000 65536"/>
                <a:gd name="T18" fmla="*/ 0 60000 65536"/>
                <a:gd name="T19" fmla="*/ 0 60000 65536"/>
                <a:gd name="T20" fmla="*/ 0 60000 65536"/>
                <a:gd name="T21" fmla="*/ 0 w 4"/>
                <a:gd name="T22" fmla="*/ 0 h 25"/>
                <a:gd name="T23" fmla="*/ 4 w 4"/>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5">
                  <a:moveTo>
                    <a:pt x="4" y="5"/>
                  </a:moveTo>
                  <a:lnTo>
                    <a:pt x="0" y="0"/>
                  </a:lnTo>
                  <a:lnTo>
                    <a:pt x="0" y="5"/>
                  </a:lnTo>
                  <a:lnTo>
                    <a:pt x="0" y="25"/>
                  </a:lnTo>
                  <a:lnTo>
                    <a:pt x="4" y="25"/>
                  </a:lnTo>
                  <a:lnTo>
                    <a:pt x="4" y="5"/>
                  </a:lnTo>
                  <a:close/>
                </a:path>
              </a:pathLst>
            </a:custGeom>
            <a:solidFill>
              <a:srgbClr val="000000"/>
            </a:solidFill>
            <a:ln w="9525">
              <a:noFill/>
              <a:round/>
              <a:headEnd/>
              <a:tailEnd/>
            </a:ln>
          </p:spPr>
          <p:txBody>
            <a:bodyPr/>
            <a:lstStyle/>
            <a:p>
              <a:endParaRPr lang="it-IT"/>
            </a:p>
          </p:txBody>
        </p:sp>
      </p:grpSp>
      <p:sp>
        <p:nvSpPr>
          <p:cNvPr id="22083" name="Freeform 839"/>
          <p:cNvSpPr>
            <a:spLocks/>
          </p:cNvSpPr>
          <p:nvPr/>
        </p:nvSpPr>
        <p:spPr bwMode="auto">
          <a:xfrm>
            <a:off x="3392488" y="4827588"/>
            <a:ext cx="465138" cy="433388"/>
          </a:xfrm>
          <a:custGeom>
            <a:avLst/>
            <a:gdLst>
              <a:gd name="T0" fmla="*/ 293 w 293"/>
              <a:gd name="T1" fmla="*/ 137 h 273"/>
              <a:gd name="T2" fmla="*/ 147 w 293"/>
              <a:gd name="T3" fmla="*/ 0 h 273"/>
              <a:gd name="T4" fmla="*/ 0 w 293"/>
              <a:gd name="T5" fmla="*/ 137 h 273"/>
              <a:gd name="T6" fmla="*/ 147 w 293"/>
              <a:gd name="T7" fmla="*/ 273 h 273"/>
              <a:gd name="T8" fmla="*/ 293 w 293"/>
              <a:gd name="T9" fmla="*/ 137 h 273"/>
              <a:gd name="T10" fmla="*/ 0 60000 65536"/>
              <a:gd name="T11" fmla="*/ 0 60000 65536"/>
              <a:gd name="T12" fmla="*/ 0 60000 65536"/>
              <a:gd name="T13" fmla="*/ 0 60000 65536"/>
              <a:gd name="T14" fmla="*/ 0 60000 65536"/>
              <a:gd name="T15" fmla="*/ 0 w 293"/>
              <a:gd name="T16" fmla="*/ 0 h 273"/>
              <a:gd name="T17" fmla="*/ 293 w 293"/>
              <a:gd name="T18" fmla="*/ 273 h 273"/>
            </a:gdLst>
            <a:ahLst/>
            <a:cxnLst>
              <a:cxn ang="T10">
                <a:pos x="T0" y="T1"/>
              </a:cxn>
              <a:cxn ang="T11">
                <a:pos x="T2" y="T3"/>
              </a:cxn>
              <a:cxn ang="T12">
                <a:pos x="T4" y="T5"/>
              </a:cxn>
              <a:cxn ang="T13">
                <a:pos x="T6" y="T7"/>
              </a:cxn>
              <a:cxn ang="T14">
                <a:pos x="T8" y="T9"/>
              </a:cxn>
            </a:cxnLst>
            <a:rect l="T15" t="T16" r="T17" b="T18"/>
            <a:pathLst>
              <a:path w="293" h="273">
                <a:moveTo>
                  <a:pt x="293" y="137"/>
                </a:moveTo>
                <a:lnTo>
                  <a:pt x="147" y="0"/>
                </a:lnTo>
                <a:lnTo>
                  <a:pt x="0" y="137"/>
                </a:lnTo>
                <a:lnTo>
                  <a:pt x="147" y="273"/>
                </a:lnTo>
                <a:lnTo>
                  <a:pt x="293" y="137"/>
                </a:lnTo>
                <a:close/>
              </a:path>
            </a:pathLst>
          </a:custGeom>
          <a:solidFill>
            <a:srgbClr val="DDDDDD"/>
          </a:solidFill>
          <a:ln w="6350" cap="rnd">
            <a:solidFill>
              <a:srgbClr val="000000"/>
            </a:solidFill>
            <a:round/>
            <a:headEnd/>
            <a:tailEnd/>
          </a:ln>
        </p:spPr>
        <p:txBody>
          <a:bodyPr/>
          <a:lstStyle/>
          <a:p>
            <a:endParaRPr lang="it-IT"/>
          </a:p>
        </p:txBody>
      </p:sp>
      <p:grpSp>
        <p:nvGrpSpPr>
          <p:cNvPr id="22084" name="Group 840"/>
          <p:cNvGrpSpPr>
            <a:grpSpLocks/>
          </p:cNvGrpSpPr>
          <p:nvPr/>
        </p:nvGrpSpPr>
        <p:grpSpPr bwMode="auto">
          <a:xfrm>
            <a:off x="3625850" y="4827588"/>
            <a:ext cx="6350" cy="411163"/>
            <a:chOff x="2658" y="2862"/>
            <a:chExt cx="4" cy="259"/>
          </a:xfrm>
        </p:grpSpPr>
        <p:sp>
          <p:nvSpPr>
            <p:cNvPr id="22178" name="Freeform 841"/>
            <p:cNvSpPr>
              <a:spLocks/>
            </p:cNvSpPr>
            <p:nvPr/>
          </p:nvSpPr>
          <p:spPr bwMode="auto">
            <a:xfrm>
              <a:off x="2658" y="2862"/>
              <a:ext cx="4" cy="20"/>
            </a:xfrm>
            <a:custGeom>
              <a:avLst/>
              <a:gdLst>
                <a:gd name="T0" fmla="*/ 4 w 4"/>
                <a:gd name="T1" fmla="*/ 0 h 20"/>
                <a:gd name="T2" fmla="*/ 0 w 4"/>
                <a:gd name="T3" fmla="*/ 0 h 20"/>
                <a:gd name="T4" fmla="*/ 0 w 4"/>
                <a:gd name="T5" fmla="*/ 0 h 20"/>
                <a:gd name="T6" fmla="*/ 0 w 4"/>
                <a:gd name="T7" fmla="*/ 20 h 20"/>
                <a:gd name="T8" fmla="*/ 0 w 4"/>
                <a:gd name="T9" fmla="*/ 20 h 20"/>
                <a:gd name="T10" fmla="*/ 4 w 4"/>
                <a:gd name="T11" fmla="*/ 20 h 20"/>
                <a:gd name="T12" fmla="*/ 4 w 4"/>
                <a:gd name="T13" fmla="*/ 0 h 20"/>
                <a:gd name="T14" fmla="*/ 0 60000 65536"/>
                <a:gd name="T15" fmla="*/ 0 60000 65536"/>
                <a:gd name="T16" fmla="*/ 0 60000 65536"/>
                <a:gd name="T17" fmla="*/ 0 60000 65536"/>
                <a:gd name="T18" fmla="*/ 0 60000 65536"/>
                <a:gd name="T19" fmla="*/ 0 60000 65536"/>
                <a:gd name="T20" fmla="*/ 0 60000 65536"/>
                <a:gd name="T21" fmla="*/ 0 w 4"/>
                <a:gd name="T22" fmla="*/ 0 h 20"/>
                <a:gd name="T23" fmla="*/ 4 w 4"/>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0">
                  <a:moveTo>
                    <a:pt x="4" y="0"/>
                  </a:moveTo>
                  <a:lnTo>
                    <a:pt x="0" y="0"/>
                  </a:lnTo>
                  <a:lnTo>
                    <a:pt x="0" y="20"/>
                  </a:lnTo>
                  <a:lnTo>
                    <a:pt x="4" y="20"/>
                  </a:lnTo>
                  <a:lnTo>
                    <a:pt x="4" y="0"/>
                  </a:lnTo>
                  <a:close/>
                </a:path>
              </a:pathLst>
            </a:custGeom>
            <a:solidFill>
              <a:srgbClr val="000000"/>
            </a:solidFill>
            <a:ln w="9525">
              <a:noFill/>
              <a:round/>
              <a:headEnd/>
              <a:tailEnd/>
            </a:ln>
          </p:spPr>
          <p:txBody>
            <a:bodyPr/>
            <a:lstStyle/>
            <a:p>
              <a:endParaRPr lang="it-IT"/>
            </a:p>
          </p:txBody>
        </p:sp>
        <p:sp>
          <p:nvSpPr>
            <p:cNvPr id="22179" name="Freeform 842"/>
            <p:cNvSpPr>
              <a:spLocks/>
            </p:cNvSpPr>
            <p:nvPr/>
          </p:nvSpPr>
          <p:spPr bwMode="auto">
            <a:xfrm>
              <a:off x="2658" y="2891"/>
              <a:ext cx="4" cy="25"/>
            </a:xfrm>
            <a:custGeom>
              <a:avLst/>
              <a:gdLst>
                <a:gd name="T0" fmla="*/ 4 w 4"/>
                <a:gd name="T1" fmla="*/ 5 h 25"/>
                <a:gd name="T2" fmla="*/ 0 w 4"/>
                <a:gd name="T3" fmla="*/ 0 h 25"/>
                <a:gd name="T4" fmla="*/ 0 w 4"/>
                <a:gd name="T5" fmla="*/ 5 h 25"/>
                <a:gd name="T6" fmla="*/ 0 w 4"/>
                <a:gd name="T7" fmla="*/ 25 h 25"/>
                <a:gd name="T8" fmla="*/ 0 w 4"/>
                <a:gd name="T9" fmla="*/ 25 h 25"/>
                <a:gd name="T10" fmla="*/ 4 w 4"/>
                <a:gd name="T11" fmla="*/ 25 h 25"/>
                <a:gd name="T12" fmla="*/ 4 w 4"/>
                <a:gd name="T13" fmla="*/ 5 h 25"/>
                <a:gd name="T14" fmla="*/ 0 60000 65536"/>
                <a:gd name="T15" fmla="*/ 0 60000 65536"/>
                <a:gd name="T16" fmla="*/ 0 60000 65536"/>
                <a:gd name="T17" fmla="*/ 0 60000 65536"/>
                <a:gd name="T18" fmla="*/ 0 60000 65536"/>
                <a:gd name="T19" fmla="*/ 0 60000 65536"/>
                <a:gd name="T20" fmla="*/ 0 60000 65536"/>
                <a:gd name="T21" fmla="*/ 0 w 4"/>
                <a:gd name="T22" fmla="*/ 0 h 25"/>
                <a:gd name="T23" fmla="*/ 4 w 4"/>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5">
                  <a:moveTo>
                    <a:pt x="4" y="5"/>
                  </a:moveTo>
                  <a:lnTo>
                    <a:pt x="0" y="0"/>
                  </a:lnTo>
                  <a:lnTo>
                    <a:pt x="0" y="5"/>
                  </a:lnTo>
                  <a:lnTo>
                    <a:pt x="0" y="25"/>
                  </a:lnTo>
                  <a:lnTo>
                    <a:pt x="4" y="25"/>
                  </a:lnTo>
                  <a:lnTo>
                    <a:pt x="4" y="5"/>
                  </a:lnTo>
                  <a:close/>
                </a:path>
              </a:pathLst>
            </a:custGeom>
            <a:solidFill>
              <a:srgbClr val="000000"/>
            </a:solidFill>
            <a:ln w="9525">
              <a:noFill/>
              <a:round/>
              <a:headEnd/>
              <a:tailEnd/>
            </a:ln>
          </p:spPr>
          <p:txBody>
            <a:bodyPr/>
            <a:lstStyle/>
            <a:p>
              <a:endParaRPr lang="it-IT"/>
            </a:p>
          </p:txBody>
        </p:sp>
        <p:sp>
          <p:nvSpPr>
            <p:cNvPr id="22180" name="Freeform 843"/>
            <p:cNvSpPr>
              <a:spLocks/>
            </p:cNvSpPr>
            <p:nvPr/>
          </p:nvSpPr>
          <p:spPr bwMode="auto">
            <a:xfrm>
              <a:off x="2658" y="2926"/>
              <a:ext cx="4" cy="24"/>
            </a:xfrm>
            <a:custGeom>
              <a:avLst/>
              <a:gdLst>
                <a:gd name="T0" fmla="*/ 4 w 4"/>
                <a:gd name="T1" fmla="*/ 5 h 24"/>
                <a:gd name="T2" fmla="*/ 0 w 4"/>
                <a:gd name="T3" fmla="*/ 0 h 24"/>
                <a:gd name="T4" fmla="*/ 0 w 4"/>
                <a:gd name="T5" fmla="*/ 5 h 24"/>
                <a:gd name="T6" fmla="*/ 0 w 4"/>
                <a:gd name="T7" fmla="*/ 24 h 24"/>
                <a:gd name="T8" fmla="*/ 0 w 4"/>
                <a:gd name="T9" fmla="*/ 24 h 24"/>
                <a:gd name="T10" fmla="*/ 4 w 4"/>
                <a:gd name="T11" fmla="*/ 24 h 24"/>
                <a:gd name="T12" fmla="*/ 4 w 4"/>
                <a:gd name="T13" fmla="*/ 5 h 24"/>
                <a:gd name="T14" fmla="*/ 0 60000 65536"/>
                <a:gd name="T15" fmla="*/ 0 60000 65536"/>
                <a:gd name="T16" fmla="*/ 0 60000 65536"/>
                <a:gd name="T17" fmla="*/ 0 60000 65536"/>
                <a:gd name="T18" fmla="*/ 0 60000 65536"/>
                <a:gd name="T19" fmla="*/ 0 60000 65536"/>
                <a:gd name="T20" fmla="*/ 0 60000 65536"/>
                <a:gd name="T21" fmla="*/ 0 w 4"/>
                <a:gd name="T22" fmla="*/ 0 h 24"/>
                <a:gd name="T23" fmla="*/ 4 w 4"/>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4">
                  <a:moveTo>
                    <a:pt x="4" y="5"/>
                  </a:moveTo>
                  <a:lnTo>
                    <a:pt x="0" y="0"/>
                  </a:lnTo>
                  <a:lnTo>
                    <a:pt x="0" y="5"/>
                  </a:lnTo>
                  <a:lnTo>
                    <a:pt x="0" y="24"/>
                  </a:lnTo>
                  <a:lnTo>
                    <a:pt x="4" y="24"/>
                  </a:lnTo>
                  <a:lnTo>
                    <a:pt x="4" y="5"/>
                  </a:lnTo>
                  <a:close/>
                </a:path>
              </a:pathLst>
            </a:custGeom>
            <a:solidFill>
              <a:srgbClr val="000000"/>
            </a:solidFill>
            <a:ln w="9525">
              <a:noFill/>
              <a:round/>
              <a:headEnd/>
              <a:tailEnd/>
            </a:ln>
          </p:spPr>
          <p:txBody>
            <a:bodyPr/>
            <a:lstStyle/>
            <a:p>
              <a:endParaRPr lang="it-IT"/>
            </a:p>
          </p:txBody>
        </p:sp>
        <p:sp>
          <p:nvSpPr>
            <p:cNvPr id="22181" name="Freeform 844"/>
            <p:cNvSpPr>
              <a:spLocks/>
            </p:cNvSpPr>
            <p:nvPr/>
          </p:nvSpPr>
          <p:spPr bwMode="auto">
            <a:xfrm>
              <a:off x="2658" y="2960"/>
              <a:ext cx="4" cy="24"/>
            </a:xfrm>
            <a:custGeom>
              <a:avLst/>
              <a:gdLst>
                <a:gd name="T0" fmla="*/ 4 w 4"/>
                <a:gd name="T1" fmla="*/ 5 h 24"/>
                <a:gd name="T2" fmla="*/ 0 w 4"/>
                <a:gd name="T3" fmla="*/ 0 h 24"/>
                <a:gd name="T4" fmla="*/ 0 w 4"/>
                <a:gd name="T5" fmla="*/ 5 h 24"/>
                <a:gd name="T6" fmla="*/ 0 w 4"/>
                <a:gd name="T7" fmla="*/ 24 h 24"/>
                <a:gd name="T8" fmla="*/ 0 w 4"/>
                <a:gd name="T9" fmla="*/ 24 h 24"/>
                <a:gd name="T10" fmla="*/ 4 w 4"/>
                <a:gd name="T11" fmla="*/ 24 h 24"/>
                <a:gd name="T12" fmla="*/ 4 w 4"/>
                <a:gd name="T13" fmla="*/ 5 h 24"/>
                <a:gd name="T14" fmla="*/ 0 60000 65536"/>
                <a:gd name="T15" fmla="*/ 0 60000 65536"/>
                <a:gd name="T16" fmla="*/ 0 60000 65536"/>
                <a:gd name="T17" fmla="*/ 0 60000 65536"/>
                <a:gd name="T18" fmla="*/ 0 60000 65536"/>
                <a:gd name="T19" fmla="*/ 0 60000 65536"/>
                <a:gd name="T20" fmla="*/ 0 60000 65536"/>
                <a:gd name="T21" fmla="*/ 0 w 4"/>
                <a:gd name="T22" fmla="*/ 0 h 24"/>
                <a:gd name="T23" fmla="*/ 4 w 4"/>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4">
                  <a:moveTo>
                    <a:pt x="4" y="5"/>
                  </a:moveTo>
                  <a:lnTo>
                    <a:pt x="0" y="0"/>
                  </a:lnTo>
                  <a:lnTo>
                    <a:pt x="0" y="5"/>
                  </a:lnTo>
                  <a:lnTo>
                    <a:pt x="0" y="24"/>
                  </a:lnTo>
                  <a:lnTo>
                    <a:pt x="4" y="24"/>
                  </a:lnTo>
                  <a:lnTo>
                    <a:pt x="4" y="5"/>
                  </a:lnTo>
                  <a:close/>
                </a:path>
              </a:pathLst>
            </a:custGeom>
            <a:solidFill>
              <a:srgbClr val="000000"/>
            </a:solidFill>
            <a:ln w="9525">
              <a:noFill/>
              <a:round/>
              <a:headEnd/>
              <a:tailEnd/>
            </a:ln>
          </p:spPr>
          <p:txBody>
            <a:bodyPr/>
            <a:lstStyle/>
            <a:p>
              <a:endParaRPr lang="it-IT"/>
            </a:p>
          </p:txBody>
        </p:sp>
        <p:sp>
          <p:nvSpPr>
            <p:cNvPr id="22182" name="Freeform 845"/>
            <p:cNvSpPr>
              <a:spLocks/>
            </p:cNvSpPr>
            <p:nvPr/>
          </p:nvSpPr>
          <p:spPr bwMode="auto">
            <a:xfrm>
              <a:off x="2658" y="2994"/>
              <a:ext cx="4" cy="24"/>
            </a:xfrm>
            <a:custGeom>
              <a:avLst/>
              <a:gdLst>
                <a:gd name="T0" fmla="*/ 4 w 4"/>
                <a:gd name="T1" fmla="*/ 5 h 24"/>
                <a:gd name="T2" fmla="*/ 0 w 4"/>
                <a:gd name="T3" fmla="*/ 0 h 24"/>
                <a:gd name="T4" fmla="*/ 0 w 4"/>
                <a:gd name="T5" fmla="*/ 5 h 24"/>
                <a:gd name="T6" fmla="*/ 0 w 4"/>
                <a:gd name="T7" fmla="*/ 24 h 24"/>
                <a:gd name="T8" fmla="*/ 0 w 4"/>
                <a:gd name="T9" fmla="*/ 24 h 24"/>
                <a:gd name="T10" fmla="*/ 4 w 4"/>
                <a:gd name="T11" fmla="*/ 24 h 24"/>
                <a:gd name="T12" fmla="*/ 4 w 4"/>
                <a:gd name="T13" fmla="*/ 5 h 24"/>
                <a:gd name="T14" fmla="*/ 0 60000 65536"/>
                <a:gd name="T15" fmla="*/ 0 60000 65536"/>
                <a:gd name="T16" fmla="*/ 0 60000 65536"/>
                <a:gd name="T17" fmla="*/ 0 60000 65536"/>
                <a:gd name="T18" fmla="*/ 0 60000 65536"/>
                <a:gd name="T19" fmla="*/ 0 60000 65536"/>
                <a:gd name="T20" fmla="*/ 0 60000 65536"/>
                <a:gd name="T21" fmla="*/ 0 w 4"/>
                <a:gd name="T22" fmla="*/ 0 h 24"/>
                <a:gd name="T23" fmla="*/ 4 w 4"/>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4">
                  <a:moveTo>
                    <a:pt x="4" y="5"/>
                  </a:moveTo>
                  <a:lnTo>
                    <a:pt x="0" y="0"/>
                  </a:lnTo>
                  <a:lnTo>
                    <a:pt x="0" y="5"/>
                  </a:lnTo>
                  <a:lnTo>
                    <a:pt x="0" y="24"/>
                  </a:lnTo>
                  <a:lnTo>
                    <a:pt x="4" y="24"/>
                  </a:lnTo>
                  <a:lnTo>
                    <a:pt x="4" y="5"/>
                  </a:lnTo>
                  <a:close/>
                </a:path>
              </a:pathLst>
            </a:custGeom>
            <a:solidFill>
              <a:srgbClr val="000000"/>
            </a:solidFill>
            <a:ln w="9525">
              <a:noFill/>
              <a:round/>
              <a:headEnd/>
              <a:tailEnd/>
            </a:ln>
          </p:spPr>
          <p:txBody>
            <a:bodyPr/>
            <a:lstStyle/>
            <a:p>
              <a:endParaRPr lang="it-IT"/>
            </a:p>
          </p:txBody>
        </p:sp>
        <p:sp>
          <p:nvSpPr>
            <p:cNvPr id="22183" name="Freeform 846"/>
            <p:cNvSpPr>
              <a:spLocks/>
            </p:cNvSpPr>
            <p:nvPr/>
          </p:nvSpPr>
          <p:spPr bwMode="auto">
            <a:xfrm>
              <a:off x="2658" y="3028"/>
              <a:ext cx="4" cy="24"/>
            </a:xfrm>
            <a:custGeom>
              <a:avLst/>
              <a:gdLst>
                <a:gd name="T0" fmla="*/ 4 w 4"/>
                <a:gd name="T1" fmla="*/ 5 h 24"/>
                <a:gd name="T2" fmla="*/ 0 w 4"/>
                <a:gd name="T3" fmla="*/ 0 h 24"/>
                <a:gd name="T4" fmla="*/ 0 w 4"/>
                <a:gd name="T5" fmla="*/ 5 h 24"/>
                <a:gd name="T6" fmla="*/ 0 w 4"/>
                <a:gd name="T7" fmla="*/ 24 h 24"/>
                <a:gd name="T8" fmla="*/ 0 w 4"/>
                <a:gd name="T9" fmla="*/ 24 h 24"/>
                <a:gd name="T10" fmla="*/ 4 w 4"/>
                <a:gd name="T11" fmla="*/ 24 h 24"/>
                <a:gd name="T12" fmla="*/ 4 w 4"/>
                <a:gd name="T13" fmla="*/ 5 h 24"/>
                <a:gd name="T14" fmla="*/ 0 60000 65536"/>
                <a:gd name="T15" fmla="*/ 0 60000 65536"/>
                <a:gd name="T16" fmla="*/ 0 60000 65536"/>
                <a:gd name="T17" fmla="*/ 0 60000 65536"/>
                <a:gd name="T18" fmla="*/ 0 60000 65536"/>
                <a:gd name="T19" fmla="*/ 0 60000 65536"/>
                <a:gd name="T20" fmla="*/ 0 60000 65536"/>
                <a:gd name="T21" fmla="*/ 0 w 4"/>
                <a:gd name="T22" fmla="*/ 0 h 24"/>
                <a:gd name="T23" fmla="*/ 4 w 4"/>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4">
                  <a:moveTo>
                    <a:pt x="4" y="5"/>
                  </a:moveTo>
                  <a:lnTo>
                    <a:pt x="0" y="0"/>
                  </a:lnTo>
                  <a:lnTo>
                    <a:pt x="0" y="5"/>
                  </a:lnTo>
                  <a:lnTo>
                    <a:pt x="0" y="24"/>
                  </a:lnTo>
                  <a:lnTo>
                    <a:pt x="4" y="24"/>
                  </a:lnTo>
                  <a:lnTo>
                    <a:pt x="4" y="5"/>
                  </a:lnTo>
                  <a:close/>
                </a:path>
              </a:pathLst>
            </a:custGeom>
            <a:solidFill>
              <a:srgbClr val="000000"/>
            </a:solidFill>
            <a:ln w="9525">
              <a:noFill/>
              <a:round/>
              <a:headEnd/>
              <a:tailEnd/>
            </a:ln>
          </p:spPr>
          <p:txBody>
            <a:bodyPr/>
            <a:lstStyle/>
            <a:p>
              <a:endParaRPr lang="it-IT"/>
            </a:p>
          </p:txBody>
        </p:sp>
        <p:sp>
          <p:nvSpPr>
            <p:cNvPr id="22184" name="Freeform 847"/>
            <p:cNvSpPr>
              <a:spLocks/>
            </p:cNvSpPr>
            <p:nvPr/>
          </p:nvSpPr>
          <p:spPr bwMode="auto">
            <a:xfrm>
              <a:off x="2658" y="3062"/>
              <a:ext cx="4" cy="25"/>
            </a:xfrm>
            <a:custGeom>
              <a:avLst/>
              <a:gdLst>
                <a:gd name="T0" fmla="*/ 4 w 4"/>
                <a:gd name="T1" fmla="*/ 5 h 25"/>
                <a:gd name="T2" fmla="*/ 0 w 4"/>
                <a:gd name="T3" fmla="*/ 0 h 25"/>
                <a:gd name="T4" fmla="*/ 0 w 4"/>
                <a:gd name="T5" fmla="*/ 5 h 25"/>
                <a:gd name="T6" fmla="*/ 0 w 4"/>
                <a:gd name="T7" fmla="*/ 25 h 25"/>
                <a:gd name="T8" fmla="*/ 0 w 4"/>
                <a:gd name="T9" fmla="*/ 25 h 25"/>
                <a:gd name="T10" fmla="*/ 4 w 4"/>
                <a:gd name="T11" fmla="*/ 25 h 25"/>
                <a:gd name="T12" fmla="*/ 4 w 4"/>
                <a:gd name="T13" fmla="*/ 5 h 25"/>
                <a:gd name="T14" fmla="*/ 0 60000 65536"/>
                <a:gd name="T15" fmla="*/ 0 60000 65536"/>
                <a:gd name="T16" fmla="*/ 0 60000 65536"/>
                <a:gd name="T17" fmla="*/ 0 60000 65536"/>
                <a:gd name="T18" fmla="*/ 0 60000 65536"/>
                <a:gd name="T19" fmla="*/ 0 60000 65536"/>
                <a:gd name="T20" fmla="*/ 0 60000 65536"/>
                <a:gd name="T21" fmla="*/ 0 w 4"/>
                <a:gd name="T22" fmla="*/ 0 h 25"/>
                <a:gd name="T23" fmla="*/ 4 w 4"/>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5">
                  <a:moveTo>
                    <a:pt x="4" y="5"/>
                  </a:moveTo>
                  <a:lnTo>
                    <a:pt x="0" y="0"/>
                  </a:lnTo>
                  <a:lnTo>
                    <a:pt x="0" y="5"/>
                  </a:lnTo>
                  <a:lnTo>
                    <a:pt x="0" y="25"/>
                  </a:lnTo>
                  <a:lnTo>
                    <a:pt x="4" y="25"/>
                  </a:lnTo>
                  <a:lnTo>
                    <a:pt x="4" y="5"/>
                  </a:lnTo>
                  <a:close/>
                </a:path>
              </a:pathLst>
            </a:custGeom>
            <a:solidFill>
              <a:srgbClr val="000000"/>
            </a:solidFill>
            <a:ln w="9525">
              <a:noFill/>
              <a:round/>
              <a:headEnd/>
              <a:tailEnd/>
            </a:ln>
          </p:spPr>
          <p:txBody>
            <a:bodyPr/>
            <a:lstStyle/>
            <a:p>
              <a:endParaRPr lang="it-IT"/>
            </a:p>
          </p:txBody>
        </p:sp>
        <p:sp>
          <p:nvSpPr>
            <p:cNvPr id="22185" name="Freeform 848"/>
            <p:cNvSpPr>
              <a:spLocks/>
            </p:cNvSpPr>
            <p:nvPr/>
          </p:nvSpPr>
          <p:spPr bwMode="auto">
            <a:xfrm>
              <a:off x="2658" y="3096"/>
              <a:ext cx="4" cy="25"/>
            </a:xfrm>
            <a:custGeom>
              <a:avLst/>
              <a:gdLst>
                <a:gd name="T0" fmla="*/ 4 w 4"/>
                <a:gd name="T1" fmla="*/ 5 h 25"/>
                <a:gd name="T2" fmla="*/ 0 w 4"/>
                <a:gd name="T3" fmla="*/ 0 h 25"/>
                <a:gd name="T4" fmla="*/ 0 w 4"/>
                <a:gd name="T5" fmla="*/ 5 h 25"/>
                <a:gd name="T6" fmla="*/ 0 w 4"/>
                <a:gd name="T7" fmla="*/ 25 h 25"/>
                <a:gd name="T8" fmla="*/ 0 w 4"/>
                <a:gd name="T9" fmla="*/ 25 h 25"/>
                <a:gd name="T10" fmla="*/ 4 w 4"/>
                <a:gd name="T11" fmla="*/ 25 h 25"/>
                <a:gd name="T12" fmla="*/ 4 w 4"/>
                <a:gd name="T13" fmla="*/ 5 h 25"/>
                <a:gd name="T14" fmla="*/ 0 60000 65536"/>
                <a:gd name="T15" fmla="*/ 0 60000 65536"/>
                <a:gd name="T16" fmla="*/ 0 60000 65536"/>
                <a:gd name="T17" fmla="*/ 0 60000 65536"/>
                <a:gd name="T18" fmla="*/ 0 60000 65536"/>
                <a:gd name="T19" fmla="*/ 0 60000 65536"/>
                <a:gd name="T20" fmla="*/ 0 60000 65536"/>
                <a:gd name="T21" fmla="*/ 0 w 4"/>
                <a:gd name="T22" fmla="*/ 0 h 25"/>
                <a:gd name="T23" fmla="*/ 4 w 4"/>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5">
                  <a:moveTo>
                    <a:pt x="4" y="5"/>
                  </a:moveTo>
                  <a:lnTo>
                    <a:pt x="0" y="0"/>
                  </a:lnTo>
                  <a:lnTo>
                    <a:pt x="0" y="5"/>
                  </a:lnTo>
                  <a:lnTo>
                    <a:pt x="0" y="25"/>
                  </a:lnTo>
                  <a:lnTo>
                    <a:pt x="4" y="25"/>
                  </a:lnTo>
                  <a:lnTo>
                    <a:pt x="4" y="5"/>
                  </a:lnTo>
                  <a:close/>
                </a:path>
              </a:pathLst>
            </a:custGeom>
            <a:solidFill>
              <a:srgbClr val="000000"/>
            </a:solidFill>
            <a:ln w="9525">
              <a:noFill/>
              <a:round/>
              <a:headEnd/>
              <a:tailEnd/>
            </a:ln>
          </p:spPr>
          <p:txBody>
            <a:bodyPr/>
            <a:lstStyle/>
            <a:p>
              <a:endParaRPr lang="it-IT"/>
            </a:p>
          </p:txBody>
        </p:sp>
      </p:grpSp>
      <p:sp>
        <p:nvSpPr>
          <p:cNvPr id="22085" name="Rectangle 849"/>
          <p:cNvSpPr>
            <a:spLocks noChangeArrowheads="1"/>
          </p:cNvSpPr>
          <p:nvPr/>
        </p:nvSpPr>
        <p:spPr bwMode="auto">
          <a:xfrm>
            <a:off x="3371850" y="5013325"/>
            <a:ext cx="57150" cy="61913"/>
          </a:xfrm>
          <a:prstGeom prst="rect">
            <a:avLst/>
          </a:prstGeom>
          <a:solidFill>
            <a:srgbClr val="B2B2B2"/>
          </a:solidFill>
          <a:ln w="6350" cap="rnd">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086" name="Rectangle 850"/>
          <p:cNvSpPr>
            <a:spLocks noChangeArrowheads="1"/>
          </p:cNvSpPr>
          <p:nvPr/>
        </p:nvSpPr>
        <p:spPr bwMode="auto">
          <a:xfrm>
            <a:off x="3829050" y="4897438"/>
            <a:ext cx="115888" cy="177800"/>
          </a:xfrm>
          <a:prstGeom prst="rect">
            <a:avLst/>
          </a:prstGeom>
          <a:solidFill>
            <a:srgbClr val="333333"/>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087" name="Rectangle 851"/>
          <p:cNvSpPr>
            <a:spLocks noChangeArrowheads="1"/>
          </p:cNvSpPr>
          <p:nvPr/>
        </p:nvSpPr>
        <p:spPr bwMode="auto">
          <a:xfrm>
            <a:off x="3829050" y="5013325"/>
            <a:ext cx="115888" cy="61913"/>
          </a:xfrm>
          <a:prstGeom prst="rect">
            <a:avLst/>
          </a:prstGeom>
          <a:solidFill>
            <a:srgbClr val="B2B2B2"/>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088" name="Rectangle 852"/>
          <p:cNvSpPr>
            <a:spLocks noChangeArrowheads="1"/>
          </p:cNvSpPr>
          <p:nvPr/>
        </p:nvSpPr>
        <p:spPr bwMode="auto">
          <a:xfrm>
            <a:off x="2492375" y="2317750"/>
            <a:ext cx="65088" cy="61913"/>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089" name="Rectangle 853"/>
          <p:cNvSpPr>
            <a:spLocks noChangeArrowheads="1"/>
          </p:cNvSpPr>
          <p:nvPr/>
        </p:nvSpPr>
        <p:spPr bwMode="auto">
          <a:xfrm>
            <a:off x="2608263" y="2317750"/>
            <a:ext cx="65088" cy="61913"/>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090" name="Rectangle 854"/>
          <p:cNvSpPr>
            <a:spLocks noChangeArrowheads="1"/>
          </p:cNvSpPr>
          <p:nvPr/>
        </p:nvSpPr>
        <p:spPr bwMode="auto">
          <a:xfrm>
            <a:off x="2724150" y="2317750"/>
            <a:ext cx="65088" cy="61913"/>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091" name="Rectangle 855"/>
          <p:cNvSpPr>
            <a:spLocks noChangeArrowheads="1"/>
          </p:cNvSpPr>
          <p:nvPr/>
        </p:nvSpPr>
        <p:spPr bwMode="auto">
          <a:xfrm>
            <a:off x="2376488" y="2317750"/>
            <a:ext cx="57150" cy="61913"/>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092" name="Rectangle 856"/>
          <p:cNvSpPr>
            <a:spLocks noChangeArrowheads="1"/>
          </p:cNvSpPr>
          <p:nvPr/>
        </p:nvSpPr>
        <p:spPr bwMode="auto">
          <a:xfrm>
            <a:off x="2492375" y="2317750"/>
            <a:ext cx="65088" cy="61913"/>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093" name="Rectangle 857"/>
          <p:cNvSpPr>
            <a:spLocks noChangeArrowheads="1"/>
          </p:cNvSpPr>
          <p:nvPr/>
        </p:nvSpPr>
        <p:spPr bwMode="auto">
          <a:xfrm>
            <a:off x="2608263" y="2317750"/>
            <a:ext cx="65088" cy="61913"/>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094" name="Rectangle 858"/>
          <p:cNvSpPr>
            <a:spLocks noChangeArrowheads="1"/>
          </p:cNvSpPr>
          <p:nvPr/>
        </p:nvSpPr>
        <p:spPr bwMode="auto">
          <a:xfrm>
            <a:off x="2724150" y="2317750"/>
            <a:ext cx="65088" cy="61913"/>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095" name="Rectangle 859"/>
          <p:cNvSpPr>
            <a:spLocks noChangeArrowheads="1"/>
          </p:cNvSpPr>
          <p:nvPr/>
        </p:nvSpPr>
        <p:spPr bwMode="auto">
          <a:xfrm>
            <a:off x="2376488" y="2317750"/>
            <a:ext cx="57150" cy="61913"/>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096" name="Rectangle 860"/>
          <p:cNvSpPr>
            <a:spLocks noChangeArrowheads="1"/>
          </p:cNvSpPr>
          <p:nvPr/>
        </p:nvSpPr>
        <p:spPr bwMode="auto">
          <a:xfrm>
            <a:off x="908050" y="4410075"/>
            <a:ext cx="1147763" cy="417513"/>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097" name="Rectangle 861"/>
          <p:cNvSpPr>
            <a:spLocks noChangeArrowheads="1"/>
          </p:cNvSpPr>
          <p:nvPr/>
        </p:nvSpPr>
        <p:spPr bwMode="auto">
          <a:xfrm>
            <a:off x="817563" y="4448175"/>
            <a:ext cx="1550988" cy="365125"/>
          </a:xfrm>
          <a:prstGeom prst="rect">
            <a:avLst/>
          </a:prstGeom>
          <a:noFill/>
          <a:ln w="9525">
            <a:noFill/>
            <a:miter lim="800000"/>
            <a:headEnd/>
            <a:tailEnd/>
          </a:ln>
        </p:spPr>
        <p:txBody>
          <a:bodyPr wrap="none" lIns="0" tIns="0" rIns="0" bIns="0">
            <a:spAutoFit/>
          </a:bodyPr>
          <a:lstStyle/>
          <a:p>
            <a:r>
              <a:rPr lang="en-GB" sz="1200" b="1">
                <a:latin typeface="Tahoma"/>
                <a:cs typeface="Tahoma"/>
                <a:sym typeface="Tahoma"/>
              </a:rPr>
              <a:t>10 µm pre-filter with </a:t>
            </a:r>
            <a:br>
              <a:rPr lang="en-GB" sz="1200" b="1">
                <a:latin typeface="Tahoma"/>
                <a:cs typeface="Tahoma"/>
                <a:sym typeface="Tahoma"/>
              </a:rPr>
            </a:br>
            <a:r>
              <a:rPr lang="en-GB" sz="1200" b="1">
                <a:latin typeface="Tahoma"/>
                <a:cs typeface="Tahoma"/>
                <a:sym typeface="Tahoma"/>
              </a:rPr>
              <a:t>water separator</a:t>
            </a:r>
          </a:p>
        </p:txBody>
      </p:sp>
      <p:sp>
        <p:nvSpPr>
          <p:cNvPr id="22098" name="Rectangle 862"/>
          <p:cNvSpPr>
            <a:spLocks noChangeArrowheads="1"/>
          </p:cNvSpPr>
          <p:nvPr/>
        </p:nvSpPr>
        <p:spPr bwMode="auto">
          <a:xfrm>
            <a:off x="549275" y="5849938"/>
            <a:ext cx="558800" cy="419100"/>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099" name="Rectangle 863"/>
          <p:cNvSpPr>
            <a:spLocks noChangeArrowheads="1"/>
          </p:cNvSpPr>
          <p:nvPr/>
        </p:nvSpPr>
        <p:spPr bwMode="auto">
          <a:xfrm>
            <a:off x="407988" y="5845175"/>
            <a:ext cx="1103313" cy="369888"/>
          </a:xfrm>
          <a:prstGeom prst="rect">
            <a:avLst/>
          </a:prstGeom>
          <a:noFill/>
          <a:ln w="9525">
            <a:noFill/>
            <a:miter lim="800000"/>
            <a:headEnd/>
            <a:tailEnd/>
          </a:ln>
        </p:spPr>
        <p:txBody>
          <a:bodyPr lIns="0" tIns="0" rIns="0" bIns="0">
            <a:spAutoFit/>
          </a:bodyPr>
          <a:lstStyle/>
          <a:p>
            <a:r>
              <a:rPr lang="en-GB" sz="1200" b="1">
                <a:solidFill>
                  <a:srgbClr val="000000"/>
                </a:solidFill>
                <a:latin typeface="Tahoma"/>
                <a:cs typeface="Tahoma"/>
                <a:sym typeface="Tahoma"/>
              </a:rPr>
              <a:t>Manual pump</a:t>
            </a:r>
            <a:endParaRPr lang="de-DE">
              <a:latin typeface="Tahoma" pitchFamily="34" charset="0"/>
              <a:cs typeface="Tahoma" pitchFamily="34" charset="0"/>
            </a:endParaRPr>
          </a:p>
        </p:txBody>
      </p:sp>
      <p:sp>
        <p:nvSpPr>
          <p:cNvPr id="22100" name="Rectangle 864"/>
          <p:cNvSpPr>
            <a:spLocks noChangeArrowheads="1"/>
          </p:cNvSpPr>
          <p:nvPr/>
        </p:nvSpPr>
        <p:spPr bwMode="auto">
          <a:xfrm>
            <a:off x="2078038" y="5222875"/>
            <a:ext cx="588963" cy="425450"/>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101" name="Rectangle 865"/>
          <p:cNvSpPr>
            <a:spLocks noChangeArrowheads="1"/>
          </p:cNvSpPr>
          <p:nvPr/>
        </p:nvSpPr>
        <p:spPr bwMode="auto">
          <a:xfrm>
            <a:off x="1806575" y="5297488"/>
            <a:ext cx="1241425" cy="369888"/>
          </a:xfrm>
          <a:prstGeom prst="rect">
            <a:avLst/>
          </a:prstGeom>
          <a:noFill/>
          <a:ln w="9525">
            <a:noFill/>
            <a:miter lim="800000"/>
            <a:headEnd/>
            <a:tailEnd/>
          </a:ln>
        </p:spPr>
        <p:txBody>
          <a:bodyPr lIns="0" tIns="0" rIns="0" bIns="0">
            <a:spAutoFit/>
          </a:bodyPr>
          <a:lstStyle/>
          <a:p>
            <a:r>
              <a:rPr lang="en-GB" sz="1200" b="1">
                <a:solidFill>
                  <a:srgbClr val="000000"/>
                </a:solidFill>
                <a:latin typeface="Tahoma"/>
                <a:cs typeface="Tahoma"/>
                <a:sym typeface="Tahoma"/>
              </a:rPr>
              <a:t>Fuel pump</a:t>
            </a:r>
            <a:endParaRPr lang="de-DE">
              <a:latin typeface="Tahoma" pitchFamily="34" charset="0"/>
              <a:cs typeface="Tahoma" pitchFamily="34" charset="0"/>
            </a:endParaRPr>
          </a:p>
        </p:txBody>
      </p:sp>
      <p:sp>
        <p:nvSpPr>
          <p:cNvPr id="22102" name="Rectangle 866"/>
          <p:cNvSpPr>
            <a:spLocks noChangeArrowheads="1"/>
          </p:cNvSpPr>
          <p:nvPr/>
        </p:nvSpPr>
        <p:spPr bwMode="auto">
          <a:xfrm>
            <a:off x="3116263" y="5284788"/>
            <a:ext cx="973138" cy="554038"/>
          </a:xfrm>
          <a:prstGeom prst="rect">
            <a:avLst/>
          </a:prstGeom>
          <a:noFill/>
          <a:ln w="9525">
            <a:noFill/>
            <a:miter lim="800000"/>
            <a:headEnd/>
            <a:tailEnd/>
          </a:ln>
        </p:spPr>
        <p:txBody>
          <a:bodyPr lIns="0" tIns="0" rIns="0" bIns="0">
            <a:spAutoFit/>
          </a:bodyPr>
          <a:lstStyle/>
          <a:p>
            <a:r>
              <a:rPr lang="en-GB" sz="1200" b="1">
                <a:solidFill>
                  <a:srgbClr val="000000"/>
                </a:solidFill>
                <a:latin typeface="Tahoma"/>
                <a:cs typeface="Tahoma"/>
                <a:sym typeface="Tahoma"/>
              </a:rPr>
              <a:t>Main filter (2 </a:t>
            </a:r>
            <a:r>
              <a:rPr lang="en-GB" sz="1200" b="1">
                <a:latin typeface="Tahoma"/>
                <a:cs typeface="Tahoma"/>
                <a:sym typeface="Tahoma"/>
              </a:rPr>
              <a:t>µm) </a:t>
            </a:r>
          </a:p>
        </p:txBody>
      </p:sp>
      <p:sp>
        <p:nvSpPr>
          <p:cNvPr id="22103" name="Freeform 867"/>
          <p:cNvSpPr>
            <a:spLocks/>
          </p:cNvSpPr>
          <p:nvPr/>
        </p:nvSpPr>
        <p:spPr bwMode="auto">
          <a:xfrm>
            <a:off x="1138238" y="5045075"/>
            <a:ext cx="74613" cy="1182688"/>
          </a:xfrm>
          <a:custGeom>
            <a:avLst/>
            <a:gdLst>
              <a:gd name="T0" fmla="*/ 0 w 27"/>
              <a:gd name="T1" fmla="*/ 242206816 h 488"/>
              <a:gd name="T2" fmla="*/ 0 w 27"/>
              <a:gd name="T3" fmla="*/ 0 h 488"/>
              <a:gd name="T4" fmla="*/ 786813478 w 27"/>
              <a:gd name="T5" fmla="*/ 0 h 488"/>
              <a:gd name="T6" fmla="*/ 0 60000 65536"/>
              <a:gd name="T7" fmla="*/ 0 60000 65536"/>
              <a:gd name="T8" fmla="*/ 0 60000 65536"/>
              <a:gd name="T9" fmla="*/ 0 w 27"/>
              <a:gd name="T10" fmla="*/ 0 h 488"/>
              <a:gd name="T11" fmla="*/ 27 w 27"/>
              <a:gd name="T12" fmla="*/ 488 h 488"/>
            </a:gdLst>
            <a:ahLst/>
            <a:cxnLst>
              <a:cxn ang="T6">
                <a:pos x="T0" y="T1"/>
              </a:cxn>
              <a:cxn ang="T7">
                <a:pos x="T2" y="T3"/>
              </a:cxn>
              <a:cxn ang="T8">
                <a:pos x="T4" y="T5"/>
              </a:cxn>
            </a:cxnLst>
            <a:rect l="T9" t="T10" r="T11" b="T12"/>
            <a:pathLst>
              <a:path w="27" h="488">
                <a:moveTo>
                  <a:pt x="0" y="488"/>
                </a:moveTo>
                <a:lnTo>
                  <a:pt x="0" y="0"/>
                </a:lnTo>
                <a:lnTo>
                  <a:pt x="27" y="0"/>
                </a:lnTo>
              </a:path>
            </a:pathLst>
          </a:custGeom>
          <a:noFill/>
          <a:ln w="28575">
            <a:solidFill>
              <a:srgbClr val="66CCFF"/>
            </a:solidFill>
            <a:miter lim="800000"/>
            <a:headEnd/>
            <a:tailEnd/>
          </a:ln>
        </p:spPr>
        <p:txBody>
          <a:bodyPr/>
          <a:lstStyle/>
          <a:p>
            <a:endParaRPr lang="it-IT"/>
          </a:p>
        </p:txBody>
      </p:sp>
      <p:sp>
        <p:nvSpPr>
          <p:cNvPr id="22104" name="Rectangle 868"/>
          <p:cNvSpPr>
            <a:spLocks noChangeArrowheads="1"/>
          </p:cNvSpPr>
          <p:nvPr/>
        </p:nvSpPr>
        <p:spPr bwMode="auto">
          <a:xfrm>
            <a:off x="5224463" y="4464050"/>
            <a:ext cx="871538" cy="184150"/>
          </a:xfrm>
          <a:prstGeom prst="rect">
            <a:avLst/>
          </a:prstGeom>
          <a:noFill/>
          <a:ln w="9525">
            <a:noFill/>
            <a:miter lim="800000"/>
            <a:headEnd/>
            <a:tailEnd/>
          </a:ln>
        </p:spPr>
        <p:txBody>
          <a:bodyPr wrap="none" lIns="0" tIns="0" rIns="0" bIns="0">
            <a:spAutoFit/>
          </a:bodyPr>
          <a:lstStyle/>
          <a:p>
            <a:r>
              <a:rPr lang="en-GB" sz="1200" b="1">
                <a:solidFill>
                  <a:srgbClr val="000000"/>
                </a:solidFill>
                <a:latin typeface="Tahoma"/>
                <a:cs typeface="Tahoma"/>
                <a:sym typeface="Tahoma"/>
              </a:rPr>
              <a:t>HP pumps</a:t>
            </a:r>
            <a:endParaRPr lang="de-DE">
              <a:latin typeface="Tahoma" pitchFamily="34" charset="0"/>
              <a:cs typeface="Tahoma" pitchFamily="34" charset="0"/>
            </a:endParaRPr>
          </a:p>
        </p:txBody>
      </p:sp>
      <p:sp>
        <p:nvSpPr>
          <p:cNvPr id="22105" name="Rectangle 869"/>
          <p:cNvSpPr>
            <a:spLocks noChangeArrowheads="1"/>
          </p:cNvSpPr>
          <p:nvPr/>
        </p:nvSpPr>
        <p:spPr bwMode="auto">
          <a:xfrm>
            <a:off x="6037263" y="2317750"/>
            <a:ext cx="633413" cy="247650"/>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106" name="Rectangle 870"/>
          <p:cNvSpPr>
            <a:spLocks noChangeArrowheads="1"/>
          </p:cNvSpPr>
          <p:nvPr/>
        </p:nvSpPr>
        <p:spPr bwMode="auto">
          <a:xfrm>
            <a:off x="6110288" y="2357438"/>
            <a:ext cx="800100" cy="184150"/>
          </a:xfrm>
          <a:prstGeom prst="rect">
            <a:avLst/>
          </a:prstGeom>
          <a:noFill/>
          <a:ln w="9525">
            <a:noFill/>
            <a:miter lim="800000"/>
            <a:headEnd/>
            <a:tailEnd/>
          </a:ln>
        </p:spPr>
        <p:txBody>
          <a:bodyPr wrap="none" lIns="0" tIns="0" rIns="0" bIns="0">
            <a:spAutoFit/>
          </a:bodyPr>
          <a:lstStyle/>
          <a:p>
            <a:r>
              <a:rPr lang="en-GB" sz="1200" b="1">
                <a:solidFill>
                  <a:srgbClr val="000000"/>
                </a:solidFill>
                <a:latin typeface="Tahoma"/>
                <a:cs typeface="Tahoma"/>
                <a:sym typeface="Tahoma"/>
              </a:rPr>
              <a:t>Injectors</a:t>
            </a:r>
            <a:endParaRPr lang="de-DE">
              <a:latin typeface="Tahoma" pitchFamily="34" charset="0"/>
              <a:cs typeface="Tahoma" pitchFamily="34" charset="0"/>
            </a:endParaRPr>
          </a:p>
        </p:txBody>
      </p:sp>
      <p:sp>
        <p:nvSpPr>
          <p:cNvPr id="22107" name="Rectangle 871"/>
          <p:cNvSpPr>
            <a:spLocks noChangeArrowheads="1"/>
          </p:cNvSpPr>
          <p:nvPr/>
        </p:nvSpPr>
        <p:spPr bwMode="auto">
          <a:xfrm>
            <a:off x="6430963" y="3990975"/>
            <a:ext cx="428625" cy="247650"/>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108" name="Rectangle 872"/>
          <p:cNvSpPr>
            <a:spLocks noChangeArrowheads="1"/>
          </p:cNvSpPr>
          <p:nvPr/>
        </p:nvSpPr>
        <p:spPr bwMode="auto">
          <a:xfrm>
            <a:off x="6502400" y="4029075"/>
            <a:ext cx="327025" cy="184150"/>
          </a:xfrm>
          <a:prstGeom prst="rect">
            <a:avLst/>
          </a:prstGeom>
          <a:noFill/>
          <a:ln w="9525">
            <a:noFill/>
            <a:miter lim="800000"/>
            <a:headEnd/>
            <a:tailEnd/>
          </a:ln>
        </p:spPr>
        <p:txBody>
          <a:bodyPr wrap="none" lIns="0" tIns="0" rIns="0" bIns="0">
            <a:spAutoFit/>
          </a:bodyPr>
          <a:lstStyle/>
          <a:p>
            <a:r>
              <a:rPr lang="en-GB" sz="1200" b="1">
                <a:solidFill>
                  <a:srgbClr val="000000"/>
                </a:solidFill>
                <a:latin typeface="Tahoma"/>
                <a:cs typeface="Tahoma"/>
                <a:sym typeface="Tahoma"/>
              </a:rPr>
              <a:t>DBV</a:t>
            </a:r>
            <a:endParaRPr lang="de-DE">
              <a:latin typeface="Tahoma" pitchFamily="34" charset="0"/>
              <a:cs typeface="Tahoma" pitchFamily="34" charset="0"/>
            </a:endParaRPr>
          </a:p>
        </p:txBody>
      </p:sp>
      <p:sp>
        <p:nvSpPr>
          <p:cNvPr id="22109" name="Rectangle 873"/>
          <p:cNvSpPr>
            <a:spLocks noChangeArrowheads="1"/>
          </p:cNvSpPr>
          <p:nvPr/>
        </p:nvSpPr>
        <p:spPr bwMode="auto">
          <a:xfrm>
            <a:off x="5202238" y="3783013"/>
            <a:ext cx="385763" cy="247650"/>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110" name="Rectangle 874"/>
          <p:cNvSpPr>
            <a:spLocks noChangeArrowheads="1"/>
          </p:cNvSpPr>
          <p:nvPr/>
        </p:nvSpPr>
        <p:spPr bwMode="auto">
          <a:xfrm>
            <a:off x="5267325" y="3821113"/>
            <a:ext cx="296863" cy="184150"/>
          </a:xfrm>
          <a:prstGeom prst="rect">
            <a:avLst/>
          </a:prstGeom>
          <a:noFill/>
          <a:ln w="9525">
            <a:noFill/>
            <a:miter lim="800000"/>
            <a:headEnd/>
            <a:tailEnd/>
          </a:ln>
        </p:spPr>
        <p:txBody>
          <a:bodyPr wrap="none" lIns="0" tIns="0" rIns="0" bIns="0">
            <a:spAutoFit/>
          </a:bodyPr>
          <a:lstStyle/>
          <a:p>
            <a:r>
              <a:rPr lang="en-GB" sz="1200" b="1">
                <a:solidFill>
                  <a:srgbClr val="000000"/>
                </a:solidFill>
                <a:latin typeface="Tahoma"/>
                <a:cs typeface="Tahoma"/>
                <a:sym typeface="Tahoma"/>
              </a:rPr>
              <a:t>Rail</a:t>
            </a:r>
            <a:endParaRPr lang="de-DE">
              <a:latin typeface="Tahoma" pitchFamily="34" charset="0"/>
              <a:cs typeface="Tahoma" pitchFamily="34" charset="0"/>
            </a:endParaRPr>
          </a:p>
        </p:txBody>
      </p:sp>
      <p:sp>
        <p:nvSpPr>
          <p:cNvPr id="22111" name="Rectangle 875"/>
          <p:cNvSpPr>
            <a:spLocks noChangeArrowheads="1"/>
          </p:cNvSpPr>
          <p:nvPr/>
        </p:nvSpPr>
        <p:spPr bwMode="auto">
          <a:xfrm>
            <a:off x="4410075" y="5029200"/>
            <a:ext cx="422275" cy="247650"/>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112" name="Rectangle 876"/>
          <p:cNvSpPr>
            <a:spLocks noChangeArrowheads="1"/>
          </p:cNvSpPr>
          <p:nvPr/>
        </p:nvSpPr>
        <p:spPr bwMode="auto">
          <a:xfrm>
            <a:off x="4483100" y="5067300"/>
            <a:ext cx="306388" cy="184150"/>
          </a:xfrm>
          <a:prstGeom prst="rect">
            <a:avLst/>
          </a:prstGeom>
          <a:noFill/>
          <a:ln w="9525">
            <a:noFill/>
            <a:miter lim="800000"/>
            <a:headEnd/>
            <a:tailEnd/>
          </a:ln>
        </p:spPr>
        <p:txBody>
          <a:bodyPr wrap="none" lIns="0" tIns="0" rIns="0" bIns="0">
            <a:spAutoFit/>
          </a:bodyPr>
          <a:lstStyle/>
          <a:p>
            <a:r>
              <a:rPr lang="en-GB" sz="1200" b="1">
                <a:solidFill>
                  <a:srgbClr val="000000"/>
                </a:solidFill>
                <a:latin typeface="Tahoma"/>
                <a:cs typeface="Tahoma"/>
                <a:sym typeface="Tahoma"/>
              </a:rPr>
              <a:t>FCU</a:t>
            </a:r>
            <a:endParaRPr lang="de-DE">
              <a:latin typeface="Tahoma" pitchFamily="34" charset="0"/>
              <a:cs typeface="Tahoma" pitchFamily="34" charset="0"/>
            </a:endParaRPr>
          </a:p>
        </p:txBody>
      </p:sp>
      <p:sp>
        <p:nvSpPr>
          <p:cNvPr id="22113" name="Rectangle 877"/>
          <p:cNvSpPr>
            <a:spLocks noChangeArrowheads="1"/>
          </p:cNvSpPr>
          <p:nvPr/>
        </p:nvSpPr>
        <p:spPr bwMode="auto">
          <a:xfrm>
            <a:off x="2844800" y="3302000"/>
            <a:ext cx="965200" cy="369888"/>
          </a:xfrm>
          <a:prstGeom prst="rect">
            <a:avLst/>
          </a:prstGeom>
          <a:noFill/>
          <a:ln w="9525">
            <a:noFill/>
            <a:miter lim="800000"/>
            <a:headEnd/>
            <a:tailEnd/>
          </a:ln>
        </p:spPr>
        <p:txBody>
          <a:bodyPr lIns="0" tIns="0" rIns="0" bIns="0">
            <a:spAutoFit/>
          </a:bodyPr>
          <a:lstStyle/>
          <a:p>
            <a:r>
              <a:rPr lang="en-GB" sz="1200" b="1">
                <a:solidFill>
                  <a:srgbClr val="000000"/>
                </a:solidFill>
                <a:latin typeface="Tahoma"/>
                <a:cs typeface="Tahoma"/>
                <a:sym typeface="Tahoma"/>
              </a:rPr>
              <a:t>Pressure sensor</a:t>
            </a:r>
            <a:endParaRPr lang="de-DE">
              <a:latin typeface="Tahoma" pitchFamily="34" charset="0"/>
              <a:cs typeface="Tahoma" pitchFamily="34" charset="0"/>
            </a:endParaRPr>
          </a:p>
        </p:txBody>
      </p:sp>
      <p:sp>
        <p:nvSpPr>
          <p:cNvPr id="22114" name="Freeform 878"/>
          <p:cNvSpPr>
            <a:spLocks/>
          </p:cNvSpPr>
          <p:nvPr/>
        </p:nvSpPr>
        <p:spPr bwMode="auto">
          <a:xfrm>
            <a:off x="4592638" y="4418013"/>
            <a:ext cx="442913" cy="371475"/>
          </a:xfrm>
          <a:custGeom>
            <a:avLst/>
            <a:gdLst>
              <a:gd name="T0" fmla="*/ 0 w 279"/>
              <a:gd name="T1" fmla="*/ 234 h 234"/>
              <a:gd name="T2" fmla="*/ 279 w 279"/>
              <a:gd name="T3" fmla="*/ 234 h 234"/>
              <a:gd name="T4" fmla="*/ 279 w 279"/>
              <a:gd name="T5" fmla="*/ 0 h 234"/>
              <a:gd name="T6" fmla="*/ 0 60000 65536"/>
              <a:gd name="T7" fmla="*/ 0 60000 65536"/>
              <a:gd name="T8" fmla="*/ 0 60000 65536"/>
              <a:gd name="T9" fmla="*/ 0 w 279"/>
              <a:gd name="T10" fmla="*/ 0 h 234"/>
              <a:gd name="T11" fmla="*/ 279 w 279"/>
              <a:gd name="T12" fmla="*/ 234 h 234"/>
            </a:gdLst>
            <a:ahLst/>
            <a:cxnLst>
              <a:cxn ang="T6">
                <a:pos x="T0" y="T1"/>
              </a:cxn>
              <a:cxn ang="T7">
                <a:pos x="T2" y="T3"/>
              </a:cxn>
              <a:cxn ang="T8">
                <a:pos x="T4" y="T5"/>
              </a:cxn>
            </a:cxnLst>
            <a:rect l="T9" t="T10" r="T11" b="T12"/>
            <a:pathLst>
              <a:path w="279" h="234">
                <a:moveTo>
                  <a:pt x="0" y="234"/>
                </a:moveTo>
                <a:lnTo>
                  <a:pt x="279" y="234"/>
                </a:lnTo>
                <a:lnTo>
                  <a:pt x="279" y="0"/>
                </a:lnTo>
              </a:path>
            </a:pathLst>
          </a:custGeom>
          <a:noFill/>
          <a:ln w="28575">
            <a:solidFill>
              <a:srgbClr val="FF9900"/>
            </a:solidFill>
            <a:miter lim="800000"/>
            <a:headEnd/>
            <a:tailEnd/>
          </a:ln>
        </p:spPr>
        <p:txBody>
          <a:bodyPr/>
          <a:lstStyle/>
          <a:p>
            <a:endParaRPr lang="it-IT"/>
          </a:p>
        </p:txBody>
      </p:sp>
      <p:sp>
        <p:nvSpPr>
          <p:cNvPr id="22115" name="Freeform 879"/>
          <p:cNvSpPr>
            <a:spLocks/>
          </p:cNvSpPr>
          <p:nvPr/>
        </p:nvSpPr>
        <p:spPr bwMode="auto">
          <a:xfrm>
            <a:off x="4162425" y="4418013"/>
            <a:ext cx="363538" cy="371475"/>
          </a:xfrm>
          <a:custGeom>
            <a:avLst/>
            <a:gdLst>
              <a:gd name="T0" fmla="*/ 0 w 229"/>
              <a:gd name="T1" fmla="*/ 0 h 234"/>
              <a:gd name="T2" fmla="*/ 0 w 229"/>
              <a:gd name="T3" fmla="*/ 234 h 234"/>
              <a:gd name="T4" fmla="*/ 229 w 229"/>
              <a:gd name="T5" fmla="*/ 234 h 234"/>
              <a:gd name="T6" fmla="*/ 0 60000 65536"/>
              <a:gd name="T7" fmla="*/ 0 60000 65536"/>
              <a:gd name="T8" fmla="*/ 0 60000 65536"/>
              <a:gd name="T9" fmla="*/ 0 w 229"/>
              <a:gd name="T10" fmla="*/ 0 h 234"/>
              <a:gd name="T11" fmla="*/ 229 w 229"/>
              <a:gd name="T12" fmla="*/ 234 h 234"/>
            </a:gdLst>
            <a:ahLst/>
            <a:cxnLst>
              <a:cxn ang="T6">
                <a:pos x="T0" y="T1"/>
              </a:cxn>
              <a:cxn ang="T7">
                <a:pos x="T2" y="T3"/>
              </a:cxn>
              <a:cxn ang="T8">
                <a:pos x="T4" y="T5"/>
              </a:cxn>
            </a:cxnLst>
            <a:rect l="T9" t="T10" r="T11" b="T12"/>
            <a:pathLst>
              <a:path w="229" h="234">
                <a:moveTo>
                  <a:pt x="0" y="0"/>
                </a:moveTo>
                <a:lnTo>
                  <a:pt x="0" y="234"/>
                </a:lnTo>
                <a:lnTo>
                  <a:pt x="229" y="234"/>
                </a:lnTo>
              </a:path>
            </a:pathLst>
          </a:custGeom>
          <a:noFill/>
          <a:ln w="28575">
            <a:solidFill>
              <a:srgbClr val="FF9900"/>
            </a:solidFill>
            <a:miter lim="800000"/>
            <a:headEnd/>
            <a:tailEnd/>
          </a:ln>
        </p:spPr>
        <p:txBody>
          <a:bodyPr/>
          <a:lstStyle/>
          <a:p>
            <a:endParaRPr lang="it-IT"/>
          </a:p>
        </p:txBody>
      </p:sp>
      <p:sp>
        <p:nvSpPr>
          <p:cNvPr id="22116" name="Rectangle 880"/>
          <p:cNvSpPr>
            <a:spLocks noChangeArrowheads="1"/>
          </p:cNvSpPr>
          <p:nvPr/>
        </p:nvSpPr>
        <p:spPr bwMode="auto">
          <a:xfrm>
            <a:off x="3044825" y="4641850"/>
            <a:ext cx="203200" cy="225425"/>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117" name="Rectangle 881"/>
          <p:cNvSpPr>
            <a:spLocks noChangeArrowheads="1"/>
          </p:cNvSpPr>
          <p:nvPr/>
        </p:nvSpPr>
        <p:spPr bwMode="auto">
          <a:xfrm>
            <a:off x="3044825" y="4641850"/>
            <a:ext cx="203200" cy="225425"/>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118" name="Rectangle 882"/>
          <p:cNvSpPr>
            <a:spLocks noChangeArrowheads="1"/>
          </p:cNvSpPr>
          <p:nvPr/>
        </p:nvSpPr>
        <p:spPr bwMode="auto">
          <a:xfrm>
            <a:off x="3683000" y="4641850"/>
            <a:ext cx="204788" cy="225425"/>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119" name="Rectangle 883"/>
          <p:cNvSpPr>
            <a:spLocks noChangeArrowheads="1"/>
          </p:cNvSpPr>
          <p:nvPr/>
        </p:nvSpPr>
        <p:spPr bwMode="auto">
          <a:xfrm>
            <a:off x="3756025" y="4681538"/>
            <a:ext cx="80963" cy="153988"/>
          </a:xfrm>
          <a:prstGeom prst="rect">
            <a:avLst/>
          </a:prstGeom>
          <a:noFill/>
          <a:ln w="9525">
            <a:noFill/>
            <a:miter lim="800000"/>
            <a:headEnd/>
            <a:tailEnd/>
          </a:ln>
        </p:spPr>
        <p:txBody>
          <a:bodyPr wrap="none" lIns="0" tIns="0" rIns="0" bIns="0">
            <a:spAutoFit/>
          </a:bodyPr>
          <a:lstStyle/>
          <a:p>
            <a:r>
              <a:rPr lang="en-GB" sz="1000" b="1">
                <a:solidFill>
                  <a:srgbClr val="000000"/>
                </a:solidFill>
                <a:latin typeface="Tahoma"/>
                <a:cs typeface="Tahoma"/>
                <a:sym typeface="Tahoma"/>
              </a:rPr>
              <a:t>2</a:t>
            </a:r>
            <a:endParaRPr lang="de-DE">
              <a:latin typeface="Tahoma" pitchFamily="34" charset="0"/>
              <a:cs typeface="Tahoma" pitchFamily="34" charset="0"/>
            </a:endParaRPr>
          </a:p>
        </p:txBody>
      </p:sp>
      <p:sp>
        <p:nvSpPr>
          <p:cNvPr id="22120" name="Oval 884"/>
          <p:cNvSpPr>
            <a:spLocks noChangeArrowheads="1"/>
          </p:cNvSpPr>
          <p:nvPr/>
        </p:nvSpPr>
        <p:spPr bwMode="auto">
          <a:xfrm>
            <a:off x="3705225" y="4665663"/>
            <a:ext cx="160338" cy="177800"/>
          </a:xfrm>
          <a:prstGeom prst="ellipse">
            <a:avLst/>
          </a:prstGeom>
          <a:noFill/>
          <a:ln w="6350">
            <a:solidFill>
              <a:srgbClr val="000000"/>
            </a:solidFill>
            <a:round/>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121" name="Rectangle 885"/>
          <p:cNvSpPr>
            <a:spLocks noChangeArrowheads="1"/>
          </p:cNvSpPr>
          <p:nvPr/>
        </p:nvSpPr>
        <p:spPr bwMode="auto">
          <a:xfrm>
            <a:off x="3683000" y="4641850"/>
            <a:ext cx="204788" cy="225425"/>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122" name="Rectangle 886"/>
          <p:cNvSpPr>
            <a:spLocks noChangeArrowheads="1"/>
          </p:cNvSpPr>
          <p:nvPr/>
        </p:nvSpPr>
        <p:spPr bwMode="auto">
          <a:xfrm>
            <a:off x="3756025" y="4681538"/>
            <a:ext cx="80963" cy="153988"/>
          </a:xfrm>
          <a:prstGeom prst="rect">
            <a:avLst/>
          </a:prstGeom>
          <a:noFill/>
          <a:ln w="9525">
            <a:noFill/>
            <a:miter lim="800000"/>
            <a:headEnd/>
            <a:tailEnd/>
          </a:ln>
        </p:spPr>
        <p:txBody>
          <a:bodyPr wrap="none" lIns="0" tIns="0" rIns="0" bIns="0">
            <a:spAutoFit/>
          </a:bodyPr>
          <a:lstStyle/>
          <a:p>
            <a:r>
              <a:rPr lang="en-GB" sz="1000" b="1">
                <a:solidFill>
                  <a:srgbClr val="000000"/>
                </a:solidFill>
                <a:latin typeface="Tahoma"/>
                <a:cs typeface="Tahoma"/>
                <a:sym typeface="Tahoma"/>
              </a:rPr>
              <a:t>2</a:t>
            </a:r>
            <a:endParaRPr lang="de-DE">
              <a:latin typeface="Tahoma" pitchFamily="34" charset="0"/>
              <a:cs typeface="Tahoma" pitchFamily="34" charset="0"/>
            </a:endParaRPr>
          </a:p>
        </p:txBody>
      </p:sp>
      <p:sp>
        <p:nvSpPr>
          <p:cNvPr id="22123" name="Oval 887"/>
          <p:cNvSpPr>
            <a:spLocks noChangeArrowheads="1"/>
          </p:cNvSpPr>
          <p:nvPr/>
        </p:nvSpPr>
        <p:spPr bwMode="auto">
          <a:xfrm>
            <a:off x="3705225" y="4665663"/>
            <a:ext cx="160338" cy="177800"/>
          </a:xfrm>
          <a:prstGeom prst="ellipse">
            <a:avLst/>
          </a:prstGeom>
          <a:noFill/>
          <a:ln w="6350">
            <a:solidFill>
              <a:srgbClr val="000000"/>
            </a:solidFill>
            <a:round/>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124" name="Rectangle 888"/>
          <p:cNvSpPr>
            <a:spLocks noChangeArrowheads="1"/>
          </p:cNvSpPr>
          <p:nvPr/>
        </p:nvSpPr>
        <p:spPr bwMode="auto">
          <a:xfrm>
            <a:off x="4643438" y="4238625"/>
            <a:ext cx="203200" cy="225425"/>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125" name="Rectangle 889"/>
          <p:cNvSpPr>
            <a:spLocks noChangeArrowheads="1"/>
          </p:cNvSpPr>
          <p:nvPr/>
        </p:nvSpPr>
        <p:spPr bwMode="auto">
          <a:xfrm>
            <a:off x="4714875" y="4278313"/>
            <a:ext cx="80963" cy="153988"/>
          </a:xfrm>
          <a:prstGeom prst="rect">
            <a:avLst/>
          </a:prstGeom>
          <a:noFill/>
          <a:ln w="9525">
            <a:noFill/>
            <a:miter lim="800000"/>
            <a:headEnd/>
            <a:tailEnd/>
          </a:ln>
        </p:spPr>
        <p:txBody>
          <a:bodyPr wrap="none" lIns="0" tIns="0" rIns="0" bIns="0">
            <a:spAutoFit/>
          </a:bodyPr>
          <a:lstStyle/>
          <a:p>
            <a:r>
              <a:rPr lang="en-GB" sz="1000" b="1">
                <a:solidFill>
                  <a:srgbClr val="000000"/>
                </a:solidFill>
                <a:latin typeface="Tahoma"/>
                <a:cs typeface="Tahoma"/>
                <a:sym typeface="Tahoma"/>
              </a:rPr>
              <a:t>3</a:t>
            </a:r>
            <a:endParaRPr lang="de-DE">
              <a:latin typeface="Tahoma" pitchFamily="34" charset="0"/>
              <a:cs typeface="Tahoma" pitchFamily="34" charset="0"/>
            </a:endParaRPr>
          </a:p>
        </p:txBody>
      </p:sp>
      <p:sp>
        <p:nvSpPr>
          <p:cNvPr id="22126" name="Oval 890"/>
          <p:cNvSpPr>
            <a:spLocks noChangeArrowheads="1"/>
          </p:cNvSpPr>
          <p:nvPr/>
        </p:nvSpPr>
        <p:spPr bwMode="auto">
          <a:xfrm>
            <a:off x="4664075" y="4262438"/>
            <a:ext cx="168275" cy="177800"/>
          </a:xfrm>
          <a:prstGeom prst="ellipse">
            <a:avLst/>
          </a:prstGeom>
          <a:noFill/>
          <a:ln w="6350">
            <a:solidFill>
              <a:srgbClr val="000000"/>
            </a:solidFill>
            <a:round/>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127" name="Rectangle 891"/>
          <p:cNvSpPr>
            <a:spLocks noChangeArrowheads="1"/>
          </p:cNvSpPr>
          <p:nvPr/>
        </p:nvSpPr>
        <p:spPr bwMode="auto">
          <a:xfrm>
            <a:off x="4643438" y="4238625"/>
            <a:ext cx="203200" cy="225425"/>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128" name="Rectangle 892"/>
          <p:cNvSpPr>
            <a:spLocks noChangeArrowheads="1"/>
          </p:cNvSpPr>
          <p:nvPr/>
        </p:nvSpPr>
        <p:spPr bwMode="auto">
          <a:xfrm>
            <a:off x="4714875" y="4278313"/>
            <a:ext cx="80963" cy="153988"/>
          </a:xfrm>
          <a:prstGeom prst="rect">
            <a:avLst/>
          </a:prstGeom>
          <a:noFill/>
          <a:ln w="9525">
            <a:noFill/>
            <a:miter lim="800000"/>
            <a:headEnd/>
            <a:tailEnd/>
          </a:ln>
        </p:spPr>
        <p:txBody>
          <a:bodyPr wrap="none" lIns="0" tIns="0" rIns="0" bIns="0">
            <a:spAutoFit/>
          </a:bodyPr>
          <a:lstStyle/>
          <a:p>
            <a:r>
              <a:rPr lang="en-GB" sz="1000" b="1">
                <a:solidFill>
                  <a:srgbClr val="000000"/>
                </a:solidFill>
                <a:latin typeface="Tahoma"/>
                <a:cs typeface="Tahoma"/>
                <a:sym typeface="Tahoma"/>
              </a:rPr>
              <a:t>3</a:t>
            </a:r>
            <a:endParaRPr lang="de-DE">
              <a:latin typeface="Tahoma" pitchFamily="34" charset="0"/>
              <a:cs typeface="Tahoma" pitchFamily="34" charset="0"/>
            </a:endParaRPr>
          </a:p>
        </p:txBody>
      </p:sp>
      <p:sp>
        <p:nvSpPr>
          <p:cNvPr id="22129" name="Oval 893"/>
          <p:cNvSpPr>
            <a:spLocks noChangeArrowheads="1"/>
          </p:cNvSpPr>
          <p:nvPr/>
        </p:nvSpPr>
        <p:spPr bwMode="auto">
          <a:xfrm>
            <a:off x="4664075" y="4262438"/>
            <a:ext cx="168275" cy="177800"/>
          </a:xfrm>
          <a:prstGeom prst="ellipse">
            <a:avLst/>
          </a:prstGeom>
          <a:noFill/>
          <a:ln w="6350">
            <a:solidFill>
              <a:srgbClr val="000000"/>
            </a:solidFill>
            <a:round/>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130" name="Rectangle 894"/>
          <p:cNvSpPr>
            <a:spLocks noChangeArrowheads="1"/>
          </p:cNvSpPr>
          <p:nvPr/>
        </p:nvSpPr>
        <p:spPr bwMode="auto">
          <a:xfrm>
            <a:off x="690563" y="1962150"/>
            <a:ext cx="203200" cy="215900"/>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131" name="Rectangle 895"/>
          <p:cNvSpPr>
            <a:spLocks noChangeArrowheads="1"/>
          </p:cNvSpPr>
          <p:nvPr/>
        </p:nvSpPr>
        <p:spPr bwMode="auto">
          <a:xfrm>
            <a:off x="690563" y="2193925"/>
            <a:ext cx="203200" cy="225425"/>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132" name="Rectangle 896"/>
          <p:cNvSpPr>
            <a:spLocks noChangeArrowheads="1"/>
          </p:cNvSpPr>
          <p:nvPr/>
        </p:nvSpPr>
        <p:spPr bwMode="auto">
          <a:xfrm>
            <a:off x="690563" y="2193925"/>
            <a:ext cx="203200" cy="225425"/>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133" name="Rectangle 897"/>
          <p:cNvSpPr>
            <a:spLocks noChangeArrowheads="1"/>
          </p:cNvSpPr>
          <p:nvPr/>
        </p:nvSpPr>
        <p:spPr bwMode="auto">
          <a:xfrm>
            <a:off x="403225" y="2233613"/>
            <a:ext cx="160338" cy="153988"/>
          </a:xfrm>
          <a:prstGeom prst="rect">
            <a:avLst/>
          </a:prstGeom>
          <a:noFill/>
          <a:ln w="9525">
            <a:noFill/>
            <a:miter lim="800000"/>
            <a:headEnd/>
            <a:tailEnd/>
          </a:ln>
        </p:spPr>
        <p:txBody>
          <a:bodyPr lIns="0" tIns="0" rIns="0" bIns="0">
            <a:spAutoFit/>
          </a:bodyPr>
          <a:lstStyle/>
          <a:p>
            <a:r>
              <a:rPr lang="en-GB" sz="1000" b="1">
                <a:solidFill>
                  <a:srgbClr val="000000"/>
                </a:solidFill>
                <a:latin typeface="Tahoma"/>
                <a:cs typeface="Tahoma"/>
                <a:sym typeface="Tahoma"/>
              </a:rPr>
              <a:t>  2</a:t>
            </a:r>
            <a:endParaRPr lang="de-DE">
              <a:latin typeface="Tahoma" pitchFamily="34" charset="0"/>
              <a:cs typeface="Tahoma" pitchFamily="34" charset="0"/>
            </a:endParaRPr>
          </a:p>
        </p:txBody>
      </p:sp>
      <p:sp>
        <p:nvSpPr>
          <p:cNvPr id="22134" name="Rectangle 898"/>
          <p:cNvSpPr>
            <a:spLocks noChangeArrowheads="1"/>
          </p:cNvSpPr>
          <p:nvPr/>
        </p:nvSpPr>
        <p:spPr bwMode="auto">
          <a:xfrm>
            <a:off x="690563" y="2441575"/>
            <a:ext cx="203200" cy="225425"/>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135" name="Rectangle 899"/>
          <p:cNvSpPr>
            <a:spLocks noChangeArrowheads="1"/>
          </p:cNvSpPr>
          <p:nvPr/>
        </p:nvSpPr>
        <p:spPr bwMode="auto">
          <a:xfrm>
            <a:off x="469900" y="2481263"/>
            <a:ext cx="80963" cy="153988"/>
          </a:xfrm>
          <a:prstGeom prst="rect">
            <a:avLst/>
          </a:prstGeom>
          <a:noFill/>
          <a:ln w="9525">
            <a:noFill/>
            <a:miter lim="800000"/>
            <a:headEnd/>
            <a:tailEnd/>
          </a:ln>
        </p:spPr>
        <p:txBody>
          <a:bodyPr wrap="none" lIns="0" tIns="0" rIns="0" bIns="0">
            <a:spAutoFit/>
          </a:bodyPr>
          <a:lstStyle/>
          <a:p>
            <a:r>
              <a:rPr lang="en-GB" sz="1000" b="1">
                <a:solidFill>
                  <a:srgbClr val="000000"/>
                </a:solidFill>
                <a:latin typeface="Tahoma"/>
                <a:cs typeface="Tahoma"/>
                <a:sym typeface="Tahoma"/>
              </a:rPr>
              <a:t>3</a:t>
            </a:r>
            <a:endParaRPr lang="de-DE">
              <a:latin typeface="Tahoma" pitchFamily="34" charset="0"/>
              <a:cs typeface="Tahoma" pitchFamily="34" charset="0"/>
            </a:endParaRPr>
          </a:p>
        </p:txBody>
      </p:sp>
      <p:sp>
        <p:nvSpPr>
          <p:cNvPr id="22136" name="Rectangle 900"/>
          <p:cNvSpPr>
            <a:spLocks noChangeArrowheads="1"/>
          </p:cNvSpPr>
          <p:nvPr/>
        </p:nvSpPr>
        <p:spPr bwMode="auto">
          <a:xfrm>
            <a:off x="871538" y="1946275"/>
            <a:ext cx="1212850" cy="247650"/>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137" name="Rectangle 901"/>
          <p:cNvSpPr>
            <a:spLocks noChangeArrowheads="1"/>
          </p:cNvSpPr>
          <p:nvPr/>
        </p:nvSpPr>
        <p:spPr bwMode="auto">
          <a:xfrm>
            <a:off x="944563" y="1984375"/>
            <a:ext cx="44450" cy="184150"/>
          </a:xfrm>
          <a:prstGeom prst="rect">
            <a:avLst/>
          </a:prstGeom>
          <a:noFill/>
          <a:ln w="9525">
            <a:noFill/>
            <a:miter lim="800000"/>
            <a:headEnd/>
            <a:tailEnd/>
          </a:ln>
        </p:spPr>
        <p:txBody>
          <a:bodyPr wrap="none" lIns="0" tIns="0" rIns="0" bIns="0">
            <a:spAutoFit/>
          </a:bodyPr>
          <a:lstStyle/>
          <a:p>
            <a:r>
              <a:rPr lang="en-GB" sz="1200" b="1">
                <a:solidFill>
                  <a:srgbClr val="000000"/>
                </a:solidFill>
                <a:latin typeface="Tahoma"/>
                <a:cs typeface="Tahoma"/>
                <a:sym typeface="Tahoma"/>
              </a:rPr>
              <a:t> </a:t>
            </a:r>
            <a:endParaRPr lang="de-DE">
              <a:latin typeface="Tahoma" pitchFamily="34" charset="0"/>
              <a:cs typeface="Tahoma" pitchFamily="34" charset="0"/>
            </a:endParaRPr>
          </a:p>
        </p:txBody>
      </p:sp>
      <p:sp>
        <p:nvSpPr>
          <p:cNvPr id="22138" name="Rectangle 902"/>
          <p:cNvSpPr>
            <a:spLocks noChangeArrowheads="1"/>
          </p:cNvSpPr>
          <p:nvPr/>
        </p:nvSpPr>
        <p:spPr bwMode="auto">
          <a:xfrm>
            <a:off x="871538" y="2178050"/>
            <a:ext cx="1206500" cy="249238"/>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139" name="Line 903"/>
          <p:cNvSpPr>
            <a:spLocks noChangeShapeType="1"/>
          </p:cNvSpPr>
          <p:nvPr/>
        </p:nvSpPr>
        <p:spPr bwMode="auto">
          <a:xfrm flipH="1" flipV="1">
            <a:off x="690563" y="3619500"/>
            <a:ext cx="138113" cy="7938"/>
          </a:xfrm>
          <a:prstGeom prst="line">
            <a:avLst/>
          </a:prstGeom>
          <a:noFill/>
          <a:ln w="28575">
            <a:solidFill>
              <a:srgbClr val="FFCC66"/>
            </a:solidFill>
            <a:round/>
            <a:headEnd/>
            <a:tailEnd/>
          </a:ln>
        </p:spPr>
        <p:txBody>
          <a:bodyPr/>
          <a:lstStyle/>
          <a:p>
            <a:endParaRPr lang="it-IT"/>
          </a:p>
        </p:txBody>
      </p:sp>
      <p:sp>
        <p:nvSpPr>
          <p:cNvPr id="22140" name="Rectangle 904"/>
          <p:cNvSpPr>
            <a:spLocks noChangeArrowheads="1"/>
          </p:cNvSpPr>
          <p:nvPr/>
        </p:nvSpPr>
        <p:spPr bwMode="auto">
          <a:xfrm>
            <a:off x="849313" y="3511550"/>
            <a:ext cx="1098550" cy="223838"/>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141" name="Rectangle 905"/>
          <p:cNvSpPr>
            <a:spLocks noChangeArrowheads="1"/>
          </p:cNvSpPr>
          <p:nvPr/>
        </p:nvSpPr>
        <p:spPr bwMode="auto">
          <a:xfrm>
            <a:off x="915988" y="3549650"/>
            <a:ext cx="79375" cy="153988"/>
          </a:xfrm>
          <a:prstGeom prst="rect">
            <a:avLst/>
          </a:prstGeom>
          <a:noFill/>
          <a:ln w="9525">
            <a:noFill/>
            <a:miter lim="800000"/>
            <a:headEnd/>
            <a:tailEnd/>
          </a:ln>
        </p:spPr>
        <p:txBody>
          <a:bodyPr wrap="none" lIns="0" tIns="0" rIns="0" bIns="0">
            <a:spAutoFit/>
          </a:bodyPr>
          <a:lstStyle/>
          <a:p>
            <a:r>
              <a:rPr lang="en-GB" sz="1000" b="1">
                <a:solidFill>
                  <a:srgbClr val="000000"/>
                </a:solidFill>
                <a:latin typeface="Tahoma"/>
                <a:cs typeface="Tahoma"/>
                <a:sym typeface="Tahoma"/>
              </a:rPr>
              <a:t>p</a:t>
            </a:r>
            <a:endParaRPr lang="de-DE">
              <a:latin typeface="Tahoma" pitchFamily="34" charset="0"/>
              <a:cs typeface="Tahoma" pitchFamily="34" charset="0"/>
            </a:endParaRPr>
          </a:p>
        </p:txBody>
      </p:sp>
      <p:sp>
        <p:nvSpPr>
          <p:cNvPr id="22142" name="Rectangle 906"/>
          <p:cNvSpPr>
            <a:spLocks noChangeArrowheads="1"/>
          </p:cNvSpPr>
          <p:nvPr/>
        </p:nvSpPr>
        <p:spPr bwMode="auto">
          <a:xfrm>
            <a:off x="1093788" y="3549650"/>
            <a:ext cx="871538" cy="153988"/>
          </a:xfrm>
          <a:prstGeom prst="rect">
            <a:avLst/>
          </a:prstGeom>
          <a:noFill/>
          <a:ln w="9525">
            <a:noFill/>
            <a:miter lim="800000"/>
            <a:headEnd/>
            <a:tailEnd/>
          </a:ln>
        </p:spPr>
        <p:txBody>
          <a:bodyPr wrap="none" lIns="0" tIns="0" rIns="0" bIns="0">
            <a:spAutoFit/>
          </a:bodyPr>
          <a:lstStyle/>
          <a:p>
            <a:r>
              <a:rPr lang="en-GB" sz="1000" b="1">
                <a:solidFill>
                  <a:srgbClr val="000000"/>
                </a:solidFill>
                <a:latin typeface="Tahoma"/>
                <a:cs typeface="Tahoma"/>
                <a:sym typeface="Tahoma"/>
              </a:rPr>
              <a:t>= 0 to 0.5 Bar</a:t>
            </a:r>
            <a:endParaRPr lang="de-DE">
              <a:latin typeface="Tahoma" pitchFamily="34" charset="0"/>
              <a:cs typeface="Tahoma" pitchFamily="34" charset="0"/>
            </a:endParaRPr>
          </a:p>
        </p:txBody>
      </p:sp>
      <p:sp>
        <p:nvSpPr>
          <p:cNvPr id="22143" name="Line 907"/>
          <p:cNvSpPr>
            <a:spLocks noChangeShapeType="1"/>
          </p:cNvSpPr>
          <p:nvPr/>
        </p:nvSpPr>
        <p:spPr bwMode="auto">
          <a:xfrm>
            <a:off x="690563" y="3124200"/>
            <a:ext cx="138113" cy="7938"/>
          </a:xfrm>
          <a:prstGeom prst="line">
            <a:avLst/>
          </a:prstGeom>
          <a:noFill/>
          <a:ln w="28575">
            <a:solidFill>
              <a:srgbClr val="FF9900"/>
            </a:solidFill>
            <a:round/>
            <a:headEnd/>
            <a:tailEnd/>
          </a:ln>
        </p:spPr>
        <p:txBody>
          <a:bodyPr/>
          <a:lstStyle/>
          <a:p>
            <a:endParaRPr lang="it-IT"/>
          </a:p>
        </p:txBody>
      </p:sp>
      <p:sp>
        <p:nvSpPr>
          <p:cNvPr id="22144" name="Rectangle 908"/>
          <p:cNvSpPr>
            <a:spLocks noChangeArrowheads="1"/>
          </p:cNvSpPr>
          <p:nvPr/>
        </p:nvSpPr>
        <p:spPr bwMode="auto">
          <a:xfrm>
            <a:off x="854075" y="3255963"/>
            <a:ext cx="1409700" cy="223838"/>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145" name="Rectangle 909"/>
          <p:cNvSpPr>
            <a:spLocks noChangeArrowheads="1"/>
          </p:cNvSpPr>
          <p:nvPr/>
        </p:nvSpPr>
        <p:spPr bwMode="auto">
          <a:xfrm>
            <a:off x="915988" y="3302000"/>
            <a:ext cx="79375" cy="153988"/>
          </a:xfrm>
          <a:prstGeom prst="rect">
            <a:avLst/>
          </a:prstGeom>
          <a:noFill/>
          <a:ln w="9525">
            <a:noFill/>
            <a:miter lim="800000"/>
            <a:headEnd/>
            <a:tailEnd/>
          </a:ln>
        </p:spPr>
        <p:txBody>
          <a:bodyPr wrap="none" lIns="0" tIns="0" rIns="0" bIns="0">
            <a:spAutoFit/>
          </a:bodyPr>
          <a:lstStyle/>
          <a:p>
            <a:r>
              <a:rPr lang="en-GB" sz="1000" b="1">
                <a:solidFill>
                  <a:srgbClr val="000000"/>
                </a:solidFill>
                <a:latin typeface="Tahoma"/>
                <a:cs typeface="Tahoma"/>
                <a:sym typeface="Tahoma"/>
              </a:rPr>
              <a:t>p</a:t>
            </a:r>
            <a:endParaRPr lang="de-DE">
              <a:latin typeface="Tahoma" pitchFamily="34" charset="0"/>
              <a:cs typeface="Tahoma" pitchFamily="34" charset="0"/>
            </a:endParaRPr>
          </a:p>
        </p:txBody>
      </p:sp>
      <p:sp>
        <p:nvSpPr>
          <p:cNvPr id="22146" name="Rectangle 910"/>
          <p:cNvSpPr>
            <a:spLocks noChangeArrowheads="1"/>
          </p:cNvSpPr>
          <p:nvPr/>
        </p:nvSpPr>
        <p:spPr bwMode="auto">
          <a:xfrm>
            <a:off x="1093788" y="3302000"/>
            <a:ext cx="1195388" cy="153988"/>
          </a:xfrm>
          <a:prstGeom prst="rect">
            <a:avLst/>
          </a:prstGeom>
          <a:noFill/>
          <a:ln w="9525">
            <a:noFill/>
            <a:miter lim="800000"/>
            <a:headEnd/>
            <a:tailEnd/>
          </a:ln>
        </p:spPr>
        <p:txBody>
          <a:bodyPr wrap="none" lIns="0" tIns="0" rIns="0" bIns="0">
            <a:spAutoFit/>
          </a:bodyPr>
          <a:lstStyle/>
          <a:p>
            <a:r>
              <a:rPr lang="en-GB" sz="1000" b="1">
                <a:solidFill>
                  <a:srgbClr val="000000"/>
                </a:solidFill>
                <a:latin typeface="Tahoma"/>
                <a:cs typeface="Tahoma"/>
                <a:sym typeface="Tahoma"/>
              </a:rPr>
              <a:t>= 300 to 1,600 Bar</a:t>
            </a:r>
            <a:endParaRPr lang="de-DE">
              <a:latin typeface="Tahoma" pitchFamily="34" charset="0"/>
              <a:cs typeface="Tahoma" pitchFamily="34" charset="0"/>
            </a:endParaRPr>
          </a:p>
        </p:txBody>
      </p:sp>
      <p:sp>
        <p:nvSpPr>
          <p:cNvPr id="22147" name="Line 911"/>
          <p:cNvSpPr>
            <a:spLocks noChangeShapeType="1"/>
          </p:cNvSpPr>
          <p:nvPr/>
        </p:nvSpPr>
        <p:spPr bwMode="auto">
          <a:xfrm>
            <a:off x="690563" y="2884488"/>
            <a:ext cx="138113" cy="1588"/>
          </a:xfrm>
          <a:prstGeom prst="line">
            <a:avLst/>
          </a:prstGeom>
          <a:noFill/>
          <a:ln w="28575">
            <a:solidFill>
              <a:srgbClr val="66CCFF"/>
            </a:solidFill>
            <a:round/>
            <a:headEnd/>
            <a:tailEnd/>
          </a:ln>
        </p:spPr>
        <p:txBody>
          <a:bodyPr/>
          <a:lstStyle/>
          <a:p>
            <a:endParaRPr lang="it-IT"/>
          </a:p>
        </p:txBody>
      </p:sp>
      <p:sp>
        <p:nvSpPr>
          <p:cNvPr id="22148" name="Rectangle 912"/>
          <p:cNvSpPr>
            <a:spLocks noChangeArrowheads="1"/>
          </p:cNvSpPr>
          <p:nvPr/>
        </p:nvSpPr>
        <p:spPr bwMode="auto">
          <a:xfrm>
            <a:off x="849313" y="2767013"/>
            <a:ext cx="1149350" cy="225425"/>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149" name="Rectangle 913"/>
          <p:cNvSpPr>
            <a:spLocks noChangeArrowheads="1"/>
          </p:cNvSpPr>
          <p:nvPr/>
        </p:nvSpPr>
        <p:spPr bwMode="auto">
          <a:xfrm>
            <a:off x="915988" y="2806700"/>
            <a:ext cx="79375" cy="153988"/>
          </a:xfrm>
          <a:prstGeom prst="rect">
            <a:avLst/>
          </a:prstGeom>
          <a:noFill/>
          <a:ln w="9525">
            <a:noFill/>
            <a:miter lim="800000"/>
            <a:headEnd/>
            <a:tailEnd/>
          </a:ln>
        </p:spPr>
        <p:txBody>
          <a:bodyPr wrap="none" lIns="0" tIns="0" rIns="0" bIns="0">
            <a:spAutoFit/>
          </a:bodyPr>
          <a:lstStyle/>
          <a:p>
            <a:r>
              <a:rPr lang="en-GB" sz="1000" b="1">
                <a:solidFill>
                  <a:srgbClr val="000000"/>
                </a:solidFill>
                <a:latin typeface="Tahoma"/>
                <a:cs typeface="Tahoma"/>
                <a:sym typeface="Tahoma"/>
              </a:rPr>
              <a:t>p</a:t>
            </a:r>
            <a:endParaRPr lang="de-DE">
              <a:latin typeface="Tahoma" pitchFamily="34" charset="0"/>
              <a:cs typeface="Tahoma" pitchFamily="34" charset="0"/>
            </a:endParaRPr>
          </a:p>
        </p:txBody>
      </p:sp>
      <p:sp>
        <p:nvSpPr>
          <p:cNvPr id="22150" name="Rectangle 914"/>
          <p:cNvSpPr>
            <a:spLocks noChangeArrowheads="1"/>
          </p:cNvSpPr>
          <p:nvPr/>
        </p:nvSpPr>
        <p:spPr bwMode="auto">
          <a:xfrm>
            <a:off x="1093788" y="2806700"/>
            <a:ext cx="927100" cy="153988"/>
          </a:xfrm>
          <a:prstGeom prst="rect">
            <a:avLst/>
          </a:prstGeom>
          <a:noFill/>
          <a:ln w="9525">
            <a:noFill/>
            <a:miter lim="800000"/>
            <a:headEnd/>
            <a:tailEnd/>
          </a:ln>
        </p:spPr>
        <p:txBody>
          <a:bodyPr wrap="none" lIns="0" tIns="0" rIns="0" bIns="0">
            <a:spAutoFit/>
          </a:bodyPr>
          <a:lstStyle/>
          <a:p>
            <a:r>
              <a:rPr lang="en-GB" sz="1000" b="1">
                <a:solidFill>
                  <a:srgbClr val="000000"/>
                </a:solidFill>
                <a:latin typeface="Tahoma"/>
                <a:cs typeface="Tahoma"/>
                <a:sym typeface="Tahoma"/>
              </a:rPr>
              <a:t>= -0.3 to 0 Bar</a:t>
            </a:r>
            <a:endParaRPr lang="de-DE">
              <a:latin typeface="Tahoma" pitchFamily="34" charset="0"/>
              <a:cs typeface="Tahoma" pitchFamily="34" charset="0"/>
            </a:endParaRPr>
          </a:p>
        </p:txBody>
      </p:sp>
      <p:sp>
        <p:nvSpPr>
          <p:cNvPr id="22151" name="Line 915"/>
          <p:cNvSpPr>
            <a:spLocks noChangeShapeType="1"/>
          </p:cNvSpPr>
          <p:nvPr/>
        </p:nvSpPr>
        <p:spPr bwMode="auto">
          <a:xfrm flipH="1">
            <a:off x="690563" y="3379788"/>
            <a:ext cx="138113" cy="1588"/>
          </a:xfrm>
          <a:prstGeom prst="line">
            <a:avLst/>
          </a:prstGeom>
          <a:noFill/>
          <a:ln w="28575">
            <a:solidFill>
              <a:srgbClr val="FF3300"/>
            </a:solidFill>
            <a:round/>
            <a:headEnd/>
            <a:tailEnd/>
          </a:ln>
        </p:spPr>
        <p:txBody>
          <a:bodyPr/>
          <a:lstStyle/>
          <a:p>
            <a:endParaRPr lang="it-IT"/>
          </a:p>
        </p:txBody>
      </p:sp>
      <p:sp>
        <p:nvSpPr>
          <p:cNvPr id="22152" name="Rectangle 916"/>
          <p:cNvSpPr>
            <a:spLocks noChangeArrowheads="1"/>
          </p:cNvSpPr>
          <p:nvPr/>
        </p:nvSpPr>
        <p:spPr bwMode="auto">
          <a:xfrm>
            <a:off x="849313" y="3014663"/>
            <a:ext cx="1228725" cy="225425"/>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153" name="Rectangle 917"/>
          <p:cNvSpPr>
            <a:spLocks noChangeArrowheads="1"/>
          </p:cNvSpPr>
          <p:nvPr/>
        </p:nvSpPr>
        <p:spPr bwMode="auto">
          <a:xfrm>
            <a:off x="915988" y="3054350"/>
            <a:ext cx="79375" cy="153988"/>
          </a:xfrm>
          <a:prstGeom prst="rect">
            <a:avLst/>
          </a:prstGeom>
          <a:noFill/>
          <a:ln w="9525">
            <a:noFill/>
            <a:miter lim="800000"/>
            <a:headEnd/>
            <a:tailEnd/>
          </a:ln>
        </p:spPr>
        <p:txBody>
          <a:bodyPr wrap="none" lIns="0" tIns="0" rIns="0" bIns="0">
            <a:spAutoFit/>
          </a:bodyPr>
          <a:lstStyle/>
          <a:p>
            <a:r>
              <a:rPr lang="en-GB" sz="1000" b="1">
                <a:solidFill>
                  <a:srgbClr val="000000"/>
                </a:solidFill>
                <a:latin typeface="Tahoma"/>
                <a:cs typeface="Tahoma"/>
                <a:sym typeface="Tahoma"/>
              </a:rPr>
              <a:t>p</a:t>
            </a:r>
            <a:endParaRPr lang="de-DE">
              <a:latin typeface="Tahoma" pitchFamily="34" charset="0"/>
              <a:cs typeface="Tahoma" pitchFamily="34" charset="0"/>
            </a:endParaRPr>
          </a:p>
        </p:txBody>
      </p:sp>
      <p:sp>
        <p:nvSpPr>
          <p:cNvPr id="22154" name="Rectangle 918"/>
          <p:cNvSpPr>
            <a:spLocks noChangeArrowheads="1"/>
          </p:cNvSpPr>
          <p:nvPr/>
        </p:nvSpPr>
        <p:spPr bwMode="auto">
          <a:xfrm>
            <a:off x="1093788" y="3054350"/>
            <a:ext cx="1266825" cy="153988"/>
          </a:xfrm>
          <a:prstGeom prst="rect">
            <a:avLst/>
          </a:prstGeom>
          <a:noFill/>
          <a:ln w="9525">
            <a:noFill/>
            <a:miter lim="800000"/>
            <a:headEnd/>
            <a:tailEnd/>
          </a:ln>
        </p:spPr>
        <p:txBody>
          <a:bodyPr wrap="none" lIns="0" tIns="0" rIns="0" bIns="0">
            <a:spAutoFit/>
          </a:bodyPr>
          <a:lstStyle/>
          <a:p>
            <a:r>
              <a:rPr lang="en-GB" sz="1000" b="1">
                <a:solidFill>
                  <a:srgbClr val="000000"/>
                </a:solidFill>
                <a:latin typeface="Tahoma"/>
                <a:cs typeface="Tahoma"/>
                <a:sym typeface="Tahoma"/>
              </a:rPr>
              <a:t>= 6 Bar (+/- 1 Bar) </a:t>
            </a:r>
          </a:p>
        </p:txBody>
      </p:sp>
      <p:sp>
        <p:nvSpPr>
          <p:cNvPr id="22155" name="Rectangle 919"/>
          <p:cNvSpPr>
            <a:spLocks noChangeArrowheads="1"/>
          </p:cNvSpPr>
          <p:nvPr/>
        </p:nvSpPr>
        <p:spPr bwMode="auto">
          <a:xfrm>
            <a:off x="4026286" y="6097588"/>
            <a:ext cx="2019300" cy="674688"/>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156" name="Rectangle 920"/>
          <p:cNvSpPr>
            <a:spLocks noChangeArrowheads="1"/>
          </p:cNvSpPr>
          <p:nvPr/>
        </p:nvSpPr>
        <p:spPr bwMode="auto">
          <a:xfrm>
            <a:off x="3719767" y="6159500"/>
            <a:ext cx="3723776" cy="184666"/>
          </a:xfrm>
          <a:prstGeom prst="rect">
            <a:avLst/>
          </a:prstGeom>
          <a:noFill/>
          <a:ln w="9525">
            <a:noFill/>
            <a:miter lim="800000"/>
            <a:headEnd/>
            <a:tailEnd/>
          </a:ln>
        </p:spPr>
        <p:txBody>
          <a:bodyPr wrap="none" lIns="0" tIns="0" rIns="0" bIns="0">
            <a:spAutoFit/>
          </a:bodyPr>
          <a:lstStyle/>
          <a:p>
            <a:r>
              <a:rPr lang="en-GB" sz="1200" b="1">
                <a:solidFill>
                  <a:srgbClr val="000000"/>
                </a:solidFill>
                <a:latin typeface="Tahoma"/>
                <a:cs typeface="Tahoma"/>
                <a:sym typeface="Tahoma"/>
              </a:rPr>
              <a:t>ECU: </a:t>
            </a:r>
            <a:r>
              <a:rPr lang="en-GB" sz="1200" b="1" u="sng">
                <a:solidFill>
                  <a:srgbClr val="000000"/>
                </a:solidFill>
                <a:latin typeface="Tahoma"/>
                <a:cs typeface="Tahoma"/>
                <a:sym typeface="Tahoma"/>
              </a:rPr>
              <a:t>E</a:t>
            </a:r>
            <a:r>
              <a:rPr lang="en-GB" sz="1200" b="1">
                <a:solidFill>
                  <a:srgbClr val="000000"/>
                </a:solidFill>
                <a:latin typeface="Tahoma"/>
                <a:cs typeface="Tahoma"/>
                <a:sym typeface="Tahoma"/>
              </a:rPr>
              <a:t>lectronic </a:t>
            </a:r>
            <a:r>
              <a:rPr lang="en-GB" sz="1200" b="1" u="sng">
                <a:solidFill>
                  <a:srgbClr val="000000"/>
                </a:solidFill>
                <a:latin typeface="Tahoma"/>
                <a:cs typeface="Tahoma"/>
                <a:sym typeface="Tahoma"/>
              </a:rPr>
              <a:t>C</a:t>
            </a:r>
            <a:r>
              <a:rPr lang="en-GB" sz="1200" b="1">
                <a:solidFill>
                  <a:srgbClr val="000000"/>
                </a:solidFill>
                <a:latin typeface="Tahoma"/>
                <a:cs typeface="Tahoma"/>
                <a:sym typeface="Tahoma"/>
              </a:rPr>
              <a:t>ontrol </a:t>
            </a:r>
            <a:r>
              <a:rPr lang="en-GB" sz="1200" b="1" u="sng">
                <a:solidFill>
                  <a:srgbClr val="000000"/>
                </a:solidFill>
                <a:latin typeface="Tahoma"/>
                <a:cs typeface="Tahoma"/>
                <a:sym typeface="Tahoma"/>
              </a:rPr>
              <a:t>U</a:t>
            </a:r>
            <a:r>
              <a:rPr lang="en-GB" sz="1200" b="1">
                <a:solidFill>
                  <a:srgbClr val="000000"/>
                </a:solidFill>
                <a:latin typeface="Tahoma"/>
                <a:cs typeface="Tahoma"/>
                <a:sym typeface="Tahoma"/>
              </a:rPr>
              <a:t>nit</a:t>
            </a:r>
            <a:endParaRPr lang="de-DE" dirty="0">
              <a:latin typeface="Tahoma" pitchFamily="34" charset="0"/>
              <a:cs typeface="Tahoma" pitchFamily="34" charset="0"/>
            </a:endParaRPr>
          </a:p>
        </p:txBody>
      </p:sp>
      <p:sp>
        <p:nvSpPr>
          <p:cNvPr id="22157" name="Rectangle 921"/>
          <p:cNvSpPr>
            <a:spLocks noChangeArrowheads="1"/>
          </p:cNvSpPr>
          <p:nvPr/>
        </p:nvSpPr>
        <p:spPr bwMode="auto">
          <a:xfrm>
            <a:off x="3719767" y="6353175"/>
            <a:ext cx="3093796" cy="184666"/>
          </a:xfrm>
          <a:prstGeom prst="rect">
            <a:avLst/>
          </a:prstGeom>
          <a:noFill/>
          <a:ln w="9525">
            <a:noFill/>
            <a:miter lim="800000"/>
            <a:headEnd/>
            <a:tailEnd/>
          </a:ln>
        </p:spPr>
        <p:txBody>
          <a:bodyPr wrap="none" lIns="0" tIns="0" rIns="0" bIns="0">
            <a:spAutoFit/>
          </a:bodyPr>
          <a:lstStyle/>
          <a:p>
            <a:r>
              <a:rPr lang="en-GB" sz="1200" b="1">
                <a:solidFill>
                  <a:srgbClr val="000000"/>
                </a:solidFill>
                <a:latin typeface="Tahoma"/>
                <a:cs typeface="Tahoma"/>
                <a:sym typeface="Tahoma"/>
              </a:rPr>
              <a:t>FCU: </a:t>
            </a:r>
            <a:r>
              <a:rPr lang="en-GB" sz="1200" b="1" u="sng">
                <a:solidFill>
                  <a:srgbClr val="000000"/>
                </a:solidFill>
                <a:latin typeface="Tahoma"/>
                <a:cs typeface="Tahoma"/>
                <a:sym typeface="Tahoma"/>
              </a:rPr>
              <a:t>F</a:t>
            </a:r>
            <a:r>
              <a:rPr lang="en-GB" sz="1200" b="1">
                <a:solidFill>
                  <a:srgbClr val="000000"/>
                </a:solidFill>
                <a:latin typeface="Tahoma"/>
                <a:cs typeface="Tahoma"/>
                <a:sym typeface="Tahoma"/>
              </a:rPr>
              <a:t>uel </a:t>
            </a:r>
            <a:r>
              <a:rPr lang="en-GB" sz="1200" b="1" u="sng">
                <a:solidFill>
                  <a:srgbClr val="000000"/>
                </a:solidFill>
                <a:latin typeface="Tahoma"/>
                <a:cs typeface="Tahoma"/>
                <a:sym typeface="Tahoma"/>
              </a:rPr>
              <a:t>C</a:t>
            </a:r>
            <a:r>
              <a:rPr lang="en-GB" sz="1200" b="1">
                <a:solidFill>
                  <a:srgbClr val="000000"/>
                </a:solidFill>
                <a:latin typeface="Tahoma"/>
                <a:cs typeface="Tahoma"/>
                <a:sym typeface="Tahoma"/>
              </a:rPr>
              <a:t>ontrol </a:t>
            </a:r>
            <a:r>
              <a:rPr lang="en-GB" sz="1200" b="1" u="sng">
                <a:solidFill>
                  <a:srgbClr val="000000"/>
                </a:solidFill>
                <a:latin typeface="Tahoma"/>
                <a:cs typeface="Tahoma"/>
                <a:sym typeface="Tahoma"/>
              </a:rPr>
              <a:t>U</a:t>
            </a:r>
            <a:r>
              <a:rPr lang="en-GB" sz="1200" b="1">
                <a:solidFill>
                  <a:srgbClr val="000000"/>
                </a:solidFill>
                <a:latin typeface="Tahoma"/>
                <a:cs typeface="Tahoma"/>
                <a:sym typeface="Tahoma"/>
              </a:rPr>
              <a:t>nit</a:t>
            </a:r>
            <a:endParaRPr lang="de-DE" dirty="0">
              <a:latin typeface="Tahoma" pitchFamily="34" charset="0"/>
              <a:cs typeface="Tahoma" pitchFamily="34" charset="0"/>
            </a:endParaRPr>
          </a:p>
        </p:txBody>
      </p:sp>
      <p:sp>
        <p:nvSpPr>
          <p:cNvPr id="22158" name="Rectangle 922"/>
          <p:cNvSpPr>
            <a:spLocks noChangeArrowheads="1"/>
          </p:cNvSpPr>
          <p:nvPr/>
        </p:nvSpPr>
        <p:spPr bwMode="auto">
          <a:xfrm>
            <a:off x="3719767" y="6554788"/>
            <a:ext cx="382588" cy="184150"/>
          </a:xfrm>
          <a:prstGeom prst="rect">
            <a:avLst/>
          </a:prstGeom>
          <a:noFill/>
          <a:ln w="9525">
            <a:noFill/>
            <a:miter lim="800000"/>
            <a:headEnd/>
            <a:tailEnd/>
          </a:ln>
        </p:spPr>
        <p:txBody>
          <a:bodyPr wrap="none" lIns="0" tIns="0" rIns="0" bIns="0">
            <a:spAutoFit/>
          </a:bodyPr>
          <a:lstStyle/>
          <a:p>
            <a:r>
              <a:rPr lang="en-GB" sz="1200" b="1">
                <a:solidFill>
                  <a:srgbClr val="000000"/>
                </a:solidFill>
                <a:latin typeface="Tahoma"/>
                <a:cs typeface="Tahoma"/>
                <a:sym typeface="Tahoma"/>
              </a:rPr>
              <a:t>DBV:</a:t>
            </a:r>
            <a:endParaRPr lang="de-DE" dirty="0">
              <a:latin typeface="Tahoma" pitchFamily="34" charset="0"/>
              <a:cs typeface="Tahoma" pitchFamily="34" charset="0"/>
            </a:endParaRPr>
          </a:p>
        </p:txBody>
      </p:sp>
      <p:sp>
        <p:nvSpPr>
          <p:cNvPr id="22159" name="Rectangle 923"/>
          <p:cNvSpPr>
            <a:spLocks noChangeArrowheads="1"/>
          </p:cNvSpPr>
          <p:nvPr/>
        </p:nvSpPr>
        <p:spPr bwMode="auto">
          <a:xfrm>
            <a:off x="4143630" y="6554788"/>
            <a:ext cx="2419350" cy="184150"/>
          </a:xfrm>
          <a:prstGeom prst="rect">
            <a:avLst/>
          </a:prstGeom>
          <a:noFill/>
          <a:ln w="9525">
            <a:noFill/>
            <a:miter lim="800000"/>
            <a:headEnd/>
            <a:tailEnd/>
          </a:ln>
        </p:spPr>
        <p:txBody>
          <a:bodyPr wrap="none" lIns="0" tIns="0" rIns="0" bIns="0">
            <a:spAutoFit/>
          </a:bodyPr>
          <a:lstStyle/>
          <a:p>
            <a:r>
              <a:rPr lang="en-GB" sz="1200" b="1">
                <a:solidFill>
                  <a:srgbClr val="000000"/>
                </a:solidFill>
                <a:latin typeface="Tahoma"/>
                <a:cs typeface="Tahoma"/>
                <a:sym typeface="Tahoma"/>
              </a:rPr>
              <a:t>Pressure cut-off valve </a:t>
            </a:r>
            <a:endParaRPr lang="de-DE" dirty="0">
              <a:latin typeface="Tahoma" pitchFamily="34" charset="0"/>
              <a:cs typeface="Tahoma" pitchFamily="34" charset="0"/>
            </a:endParaRPr>
          </a:p>
        </p:txBody>
      </p:sp>
      <p:sp>
        <p:nvSpPr>
          <p:cNvPr id="22160" name="Line 924"/>
          <p:cNvSpPr>
            <a:spLocks noChangeShapeType="1"/>
          </p:cNvSpPr>
          <p:nvPr/>
        </p:nvSpPr>
        <p:spPr bwMode="auto">
          <a:xfrm flipV="1">
            <a:off x="1130300" y="6594475"/>
            <a:ext cx="7938" cy="201613"/>
          </a:xfrm>
          <a:prstGeom prst="line">
            <a:avLst/>
          </a:prstGeom>
          <a:noFill/>
          <a:ln w="28575">
            <a:solidFill>
              <a:srgbClr val="66CCFF"/>
            </a:solidFill>
            <a:round/>
            <a:headEnd/>
            <a:tailEnd/>
          </a:ln>
        </p:spPr>
        <p:txBody>
          <a:bodyPr/>
          <a:lstStyle/>
          <a:p>
            <a:endParaRPr lang="it-IT"/>
          </a:p>
        </p:txBody>
      </p:sp>
      <p:sp>
        <p:nvSpPr>
          <p:cNvPr id="22161" name="Rectangle 925"/>
          <p:cNvSpPr>
            <a:spLocks noChangeArrowheads="1"/>
          </p:cNvSpPr>
          <p:nvPr/>
        </p:nvSpPr>
        <p:spPr bwMode="auto">
          <a:xfrm>
            <a:off x="911225" y="6350000"/>
            <a:ext cx="400050" cy="117475"/>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162" name="Freeform 926"/>
          <p:cNvSpPr>
            <a:spLocks/>
          </p:cNvSpPr>
          <p:nvPr/>
        </p:nvSpPr>
        <p:spPr bwMode="auto">
          <a:xfrm>
            <a:off x="817563" y="6284913"/>
            <a:ext cx="117475" cy="247650"/>
          </a:xfrm>
          <a:custGeom>
            <a:avLst/>
            <a:gdLst>
              <a:gd name="T0" fmla="*/ 2147483647 w 16"/>
              <a:gd name="T1" fmla="*/ 0 h 32"/>
              <a:gd name="T2" fmla="*/ 0 w 16"/>
              <a:gd name="T3" fmla="*/ 2147483647 h 32"/>
              <a:gd name="T4" fmla="*/ 0 w 16"/>
              <a:gd name="T5" fmla="*/ 2147483647 h 32"/>
              <a:gd name="T6" fmla="*/ 2147483647 w 16"/>
              <a:gd name="T7" fmla="*/ 2147483647 h 32"/>
              <a:gd name="T8" fmla="*/ 2147483647 w 16"/>
              <a:gd name="T9" fmla="*/ 2147483647 h 32"/>
              <a:gd name="T10" fmla="*/ 2147483647 w 16"/>
              <a:gd name="T11" fmla="*/ 2147483647 h 32"/>
              <a:gd name="T12" fmla="*/ 2147483647 w 16"/>
              <a:gd name="T13" fmla="*/ 2147483647 h 32"/>
              <a:gd name="T14" fmla="*/ 2147483647 w 16"/>
              <a:gd name="T15" fmla="*/ 0 h 32"/>
              <a:gd name="T16" fmla="*/ 2147483647 w 16"/>
              <a:gd name="T17" fmla="*/ 0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32"/>
              <a:gd name="T29" fmla="*/ 16 w 16"/>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32">
                <a:moveTo>
                  <a:pt x="3" y="0"/>
                </a:moveTo>
                <a:cubicBezTo>
                  <a:pt x="1" y="0"/>
                  <a:pt x="0" y="1"/>
                  <a:pt x="0" y="3"/>
                </a:cubicBezTo>
                <a:lnTo>
                  <a:pt x="0" y="29"/>
                </a:lnTo>
                <a:cubicBezTo>
                  <a:pt x="0" y="31"/>
                  <a:pt x="1" y="32"/>
                  <a:pt x="3" y="32"/>
                </a:cubicBezTo>
                <a:lnTo>
                  <a:pt x="13" y="32"/>
                </a:lnTo>
                <a:cubicBezTo>
                  <a:pt x="15" y="32"/>
                  <a:pt x="16" y="31"/>
                  <a:pt x="16" y="29"/>
                </a:cubicBezTo>
                <a:lnTo>
                  <a:pt x="16" y="3"/>
                </a:lnTo>
                <a:cubicBezTo>
                  <a:pt x="16" y="1"/>
                  <a:pt x="15" y="0"/>
                  <a:pt x="13" y="0"/>
                </a:cubicBezTo>
                <a:lnTo>
                  <a:pt x="3" y="0"/>
                </a:lnTo>
                <a:close/>
              </a:path>
            </a:pathLst>
          </a:custGeom>
          <a:solidFill>
            <a:srgbClr val="DDDDDD"/>
          </a:solidFill>
          <a:ln w="6350" cap="rnd">
            <a:solidFill>
              <a:srgbClr val="000000"/>
            </a:solidFill>
            <a:round/>
            <a:headEnd/>
            <a:tailEnd/>
          </a:ln>
        </p:spPr>
        <p:txBody>
          <a:bodyPr/>
          <a:lstStyle/>
          <a:p>
            <a:endParaRPr lang="it-IT"/>
          </a:p>
        </p:txBody>
      </p:sp>
      <p:sp>
        <p:nvSpPr>
          <p:cNvPr id="22163" name="Rectangle 927"/>
          <p:cNvSpPr>
            <a:spLocks noChangeArrowheads="1"/>
          </p:cNvSpPr>
          <p:nvPr/>
        </p:nvSpPr>
        <p:spPr bwMode="auto">
          <a:xfrm>
            <a:off x="1111250" y="6535738"/>
            <a:ext cx="52388" cy="55563"/>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164" name="Rectangle 928"/>
          <p:cNvSpPr>
            <a:spLocks noChangeArrowheads="1"/>
          </p:cNvSpPr>
          <p:nvPr/>
        </p:nvSpPr>
        <p:spPr bwMode="auto">
          <a:xfrm>
            <a:off x="1027113" y="6288088"/>
            <a:ext cx="284163" cy="241300"/>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165" name="Rectangle 929"/>
          <p:cNvSpPr>
            <a:spLocks noChangeArrowheads="1"/>
          </p:cNvSpPr>
          <p:nvPr/>
        </p:nvSpPr>
        <p:spPr bwMode="auto">
          <a:xfrm>
            <a:off x="1111250" y="6232525"/>
            <a:ext cx="52388" cy="55563"/>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166" name="Rectangle 930"/>
          <p:cNvSpPr>
            <a:spLocks noChangeArrowheads="1"/>
          </p:cNvSpPr>
          <p:nvPr/>
        </p:nvSpPr>
        <p:spPr bwMode="auto">
          <a:xfrm>
            <a:off x="911225" y="6350000"/>
            <a:ext cx="400050" cy="117475"/>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167" name="Freeform 931"/>
          <p:cNvSpPr>
            <a:spLocks/>
          </p:cNvSpPr>
          <p:nvPr/>
        </p:nvSpPr>
        <p:spPr bwMode="auto">
          <a:xfrm>
            <a:off x="817563" y="6284913"/>
            <a:ext cx="117475" cy="247650"/>
          </a:xfrm>
          <a:custGeom>
            <a:avLst/>
            <a:gdLst>
              <a:gd name="T0" fmla="*/ 2147483647 w 16"/>
              <a:gd name="T1" fmla="*/ 0 h 32"/>
              <a:gd name="T2" fmla="*/ 0 w 16"/>
              <a:gd name="T3" fmla="*/ 2147483647 h 32"/>
              <a:gd name="T4" fmla="*/ 0 w 16"/>
              <a:gd name="T5" fmla="*/ 2147483647 h 32"/>
              <a:gd name="T6" fmla="*/ 2147483647 w 16"/>
              <a:gd name="T7" fmla="*/ 2147483647 h 32"/>
              <a:gd name="T8" fmla="*/ 2147483647 w 16"/>
              <a:gd name="T9" fmla="*/ 2147483647 h 32"/>
              <a:gd name="T10" fmla="*/ 2147483647 w 16"/>
              <a:gd name="T11" fmla="*/ 2147483647 h 32"/>
              <a:gd name="T12" fmla="*/ 2147483647 w 16"/>
              <a:gd name="T13" fmla="*/ 2147483647 h 32"/>
              <a:gd name="T14" fmla="*/ 2147483647 w 16"/>
              <a:gd name="T15" fmla="*/ 0 h 32"/>
              <a:gd name="T16" fmla="*/ 2147483647 w 16"/>
              <a:gd name="T17" fmla="*/ 0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32"/>
              <a:gd name="T29" fmla="*/ 16 w 16"/>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32">
                <a:moveTo>
                  <a:pt x="3" y="0"/>
                </a:moveTo>
                <a:cubicBezTo>
                  <a:pt x="1" y="0"/>
                  <a:pt x="0" y="1"/>
                  <a:pt x="0" y="3"/>
                </a:cubicBezTo>
                <a:lnTo>
                  <a:pt x="0" y="29"/>
                </a:lnTo>
                <a:cubicBezTo>
                  <a:pt x="0" y="31"/>
                  <a:pt x="1" y="32"/>
                  <a:pt x="3" y="32"/>
                </a:cubicBezTo>
                <a:lnTo>
                  <a:pt x="13" y="32"/>
                </a:lnTo>
                <a:cubicBezTo>
                  <a:pt x="15" y="32"/>
                  <a:pt x="16" y="31"/>
                  <a:pt x="16" y="29"/>
                </a:cubicBezTo>
                <a:lnTo>
                  <a:pt x="16" y="3"/>
                </a:lnTo>
                <a:cubicBezTo>
                  <a:pt x="16" y="1"/>
                  <a:pt x="15" y="0"/>
                  <a:pt x="13" y="0"/>
                </a:cubicBezTo>
                <a:lnTo>
                  <a:pt x="3" y="0"/>
                </a:lnTo>
                <a:close/>
              </a:path>
            </a:pathLst>
          </a:custGeom>
          <a:solidFill>
            <a:srgbClr val="DDDDDD"/>
          </a:solidFill>
          <a:ln w="6350" cap="rnd">
            <a:solidFill>
              <a:srgbClr val="000000"/>
            </a:solidFill>
            <a:round/>
            <a:headEnd/>
            <a:tailEnd/>
          </a:ln>
        </p:spPr>
        <p:txBody>
          <a:bodyPr/>
          <a:lstStyle/>
          <a:p>
            <a:endParaRPr lang="it-IT"/>
          </a:p>
        </p:txBody>
      </p:sp>
      <p:sp>
        <p:nvSpPr>
          <p:cNvPr id="22168" name="Rectangle 932"/>
          <p:cNvSpPr>
            <a:spLocks noChangeArrowheads="1"/>
          </p:cNvSpPr>
          <p:nvPr/>
        </p:nvSpPr>
        <p:spPr bwMode="auto">
          <a:xfrm>
            <a:off x="1111250" y="6535738"/>
            <a:ext cx="52388" cy="55563"/>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169" name="Rectangle 933"/>
          <p:cNvSpPr>
            <a:spLocks noChangeArrowheads="1"/>
          </p:cNvSpPr>
          <p:nvPr/>
        </p:nvSpPr>
        <p:spPr bwMode="auto">
          <a:xfrm>
            <a:off x="1027113" y="6288088"/>
            <a:ext cx="284163" cy="241300"/>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170" name="Rectangle 934"/>
          <p:cNvSpPr>
            <a:spLocks noChangeArrowheads="1"/>
          </p:cNvSpPr>
          <p:nvPr/>
        </p:nvSpPr>
        <p:spPr bwMode="auto">
          <a:xfrm>
            <a:off x="1111250" y="6232525"/>
            <a:ext cx="52388" cy="55563"/>
          </a:xfrm>
          <a:prstGeom prst="rect">
            <a:avLst/>
          </a:prstGeom>
          <a:solidFill>
            <a:srgbClr val="808080"/>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171" name="Rectangle 935"/>
          <p:cNvSpPr>
            <a:spLocks noChangeArrowheads="1"/>
          </p:cNvSpPr>
          <p:nvPr/>
        </p:nvSpPr>
        <p:spPr bwMode="auto">
          <a:xfrm>
            <a:off x="4692650" y="5959475"/>
            <a:ext cx="1971675" cy="658813"/>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grpSp>
        <p:nvGrpSpPr>
          <p:cNvPr id="22172" name="Group 936"/>
          <p:cNvGrpSpPr>
            <a:grpSpLocks/>
          </p:cNvGrpSpPr>
          <p:nvPr/>
        </p:nvGrpSpPr>
        <p:grpSpPr bwMode="auto">
          <a:xfrm>
            <a:off x="420688" y="2217738"/>
            <a:ext cx="1793875" cy="474663"/>
            <a:chOff x="230" y="1317"/>
            <a:chExt cx="1130" cy="299"/>
          </a:xfrm>
        </p:grpSpPr>
        <p:sp>
          <p:nvSpPr>
            <p:cNvPr id="22173" name="Oval 937"/>
            <p:cNvSpPr>
              <a:spLocks noChangeArrowheads="1"/>
            </p:cNvSpPr>
            <p:nvPr/>
          </p:nvSpPr>
          <p:spPr bwMode="auto">
            <a:xfrm>
              <a:off x="230" y="1317"/>
              <a:ext cx="101" cy="112"/>
            </a:xfrm>
            <a:prstGeom prst="ellipse">
              <a:avLst/>
            </a:prstGeom>
            <a:noFill/>
            <a:ln w="6350">
              <a:solidFill>
                <a:srgbClr val="000000"/>
              </a:solidFill>
              <a:round/>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174" name="Oval 938"/>
            <p:cNvSpPr>
              <a:spLocks noChangeArrowheads="1"/>
            </p:cNvSpPr>
            <p:nvPr/>
          </p:nvSpPr>
          <p:spPr bwMode="auto">
            <a:xfrm>
              <a:off x="236" y="1473"/>
              <a:ext cx="101" cy="112"/>
            </a:xfrm>
            <a:prstGeom prst="ellipse">
              <a:avLst/>
            </a:prstGeom>
            <a:noFill/>
            <a:ln w="6350">
              <a:solidFill>
                <a:srgbClr val="000000"/>
              </a:solidFill>
              <a:round/>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2175" name="Rectangle 939"/>
            <p:cNvSpPr>
              <a:spLocks noChangeArrowheads="1"/>
            </p:cNvSpPr>
            <p:nvPr/>
          </p:nvSpPr>
          <p:spPr bwMode="auto">
            <a:xfrm>
              <a:off x="362" y="1322"/>
              <a:ext cx="998" cy="116"/>
            </a:xfrm>
            <a:prstGeom prst="rect">
              <a:avLst/>
            </a:prstGeom>
            <a:noFill/>
            <a:ln w="9525">
              <a:noFill/>
              <a:miter lim="800000"/>
              <a:headEnd/>
              <a:tailEnd/>
            </a:ln>
          </p:spPr>
          <p:txBody>
            <a:bodyPr wrap="none" lIns="0" tIns="0" rIns="0" bIns="0">
              <a:spAutoFit/>
            </a:bodyPr>
            <a:lstStyle/>
            <a:p>
              <a:r>
                <a:rPr lang="en-GB" sz="1200" b="1">
                  <a:solidFill>
                    <a:srgbClr val="000000"/>
                  </a:solidFill>
                  <a:latin typeface="Tahoma"/>
                  <a:cs typeface="Tahoma"/>
                  <a:sym typeface="Tahoma"/>
                </a:rPr>
                <a:t>Pressure sensor </a:t>
              </a:r>
              <a:endParaRPr lang="de-DE">
                <a:latin typeface="Tahoma" pitchFamily="34" charset="0"/>
                <a:cs typeface="Tahoma" pitchFamily="34" charset="0"/>
              </a:endParaRPr>
            </a:p>
          </p:txBody>
        </p:sp>
        <p:sp>
          <p:nvSpPr>
            <p:cNvPr id="22176" name="Rectangle 940"/>
            <p:cNvSpPr>
              <a:spLocks noChangeArrowheads="1"/>
            </p:cNvSpPr>
            <p:nvPr/>
          </p:nvSpPr>
          <p:spPr bwMode="auto">
            <a:xfrm>
              <a:off x="362" y="1478"/>
              <a:ext cx="313" cy="116"/>
            </a:xfrm>
            <a:prstGeom prst="rect">
              <a:avLst/>
            </a:prstGeom>
            <a:noFill/>
            <a:ln w="9525">
              <a:noFill/>
              <a:miter lim="800000"/>
              <a:headEnd/>
              <a:tailEnd/>
            </a:ln>
          </p:spPr>
          <p:txBody>
            <a:bodyPr wrap="none" lIns="0" tIns="0" rIns="0" bIns="0">
              <a:spAutoFit/>
            </a:bodyPr>
            <a:lstStyle/>
            <a:p>
              <a:r>
                <a:rPr lang="en-GB" sz="1200" b="1">
                  <a:solidFill>
                    <a:srgbClr val="000000"/>
                  </a:solidFill>
                  <a:latin typeface="Tahoma"/>
                  <a:cs typeface="Tahoma"/>
                  <a:sym typeface="Tahoma"/>
                </a:rPr>
                <a:t>MProp</a:t>
              </a:r>
              <a:endParaRPr lang="de-DE">
                <a:latin typeface="Tahoma" pitchFamily="34" charset="0"/>
                <a:cs typeface="Tahoma" pitchFamily="34" charset="0"/>
              </a:endParaRPr>
            </a:p>
          </p:txBody>
        </p:sp>
        <p:sp>
          <p:nvSpPr>
            <p:cNvPr id="22177" name="Text Box 941"/>
            <p:cNvSpPr txBox="1">
              <a:spLocks noChangeArrowheads="1"/>
            </p:cNvSpPr>
            <p:nvPr/>
          </p:nvSpPr>
          <p:spPr bwMode="auto">
            <a:xfrm>
              <a:off x="695" y="1440"/>
              <a:ext cx="396" cy="176"/>
            </a:xfrm>
            <a:prstGeom prst="rect">
              <a:avLst/>
            </a:prstGeom>
            <a:noFill/>
            <a:ln w="12700">
              <a:noFill/>
              <a:miter lim="800000"/>
              <a:headEnd type="none" w="sm" len="sm"/>
              <a:tailEnd type="none" w="sm" len="sm"/>
            </a:ln>
          </p:spPr>
          <p:txBody>
            <a:bodyPr wrap="none" lIns="89978" tIns="46789" rIns="89978" bIns="46789">
              <a:spAutoFit/>
            </a:bodyPr>
            <a:lstStyle/>
            <a:p>
              <a:r>
                <a:rPr lang="en-GB" sz="1200" b="1">
                  <a:latin typeface="Tahoma"/>
                  <a:cs typeface="Tahoma"/>
                  <a:sym typeface="Tahoma"/>
                </a:rPr>
                <a:t>(FCU)</a:t>
              </a:r>
            </a:p>
          </p:txBody>
        </p:sp>
      </p:grpSp>
      <p:sp>
        <p:nvSpPr>
          <p:cNvPr id="21507" name="ZoneTexte 943"/>
          <p:cNvSpPr txBox="1">
            <a:spLocks noChangeArrowheads="1"/>
          </p:cNvSpPr>
          <p:nvPr/>
        </p:nvSpPr>
        <p:spPr bwMode="auto">
          <a:xfrm>
            <a:off x="438150" y="7183438"/>
            <a:ext cx="7121525" cy="2181225"/>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200">
                <a:solidFill>
                  <a:schemeClr val="tx1"/>
                </a:solidFill>
                <a:latin typeface="Tahoma"/>
                <a:cs typeface="Tahoma"/>
                <a:sym typeface="Tahoma"/>
              </a:rPr>
              <a:t>The fuel in the tank is aspirated by the fuel pump.</a:t>
            </a:r>
          </a:p>
          <a:p>
            <a:pPr hangingPunct="0">
              <a:lnSpc>
                <a:spcPct val="87000"/>
              </a:lnSpc>
              <a:buClr>
                <a:srgbClr val="000000"/>
              </a:buClr>
              <a:buSzPct val="45000"/>
              <a:buFont typeface="StarSymbol"/>
              <a:buNone/>
            </a:pPr>
            <a:r>
              <a:rPr lang="en-GB" sz="1200">
                <a:solidFill>
                  <a:schemeClr val="tx1"/>
                </a:solidFill>
                <a:latin typeface="Tahoma"/>
                <a:cs typeface="Tahoma"/>
                <a:sym typeface="Tahoma"/>
              </a:rPr>
              <a:t>A manual pump ahead of the fuel pump makes it possible to prime the circuit when necessary, such as after replacement of the filter.</a:t>
            </a:r>
          </a:p>
          <a:p>
            <a:pPr hangingPunct="0">
              <a:lnSpc>
                <a:spcPct val="87000"/>
              </a:lnSpc>
              <a:buClr>
                <a:srgbClr val="000000"/>
              </a:buClr>
              <a:buSzPct val="45000"/>
              <a:buFont typeface="StarSymbol"/>
              <a:buNone/>
            </a:pPr>
            <a:endParaRPr lang="fr-FR" sz="1200">
              <a:solidFill>
                <a:schemeClr val="tx1"/>
              </a:solidFill>
              <a:latin typeface="Tahoma" pitchFamily="34" charset="0"/>
              <a:cs typeface="Tahoma" pitchFamily="34" charset="0"/>
            </a:endParaRPr>
          </a:p>
          <a:p>
            <a:pPr hangingPunct="0">
              <a:lnSpc>
                <a:spcPct val="87000"/>
              </a:lnSpc>
              <a:buClr>
                <a:srgbClr val="000000"/>
              </a:buClr>
              <a:buSzPct val="45000"/>
              <a:buFont typeface="StarSymbol"/>
              <a:buNone/>
            </a:pPr>
            <a:r>
              <a:rPr lang="en-GB" sz="1200">
                <a:solidFill>
                  <a:schemeClr val="tx1"/>
                </a:solidFill>
                <a:latin typeface="Tahoma"/>
                <a:cs typeface="Tahoma"/>
                <a:sym typeface="Tahoma"/>
              </a:rPr>
              <a:t>A fuel pre-filter is situated after the pump. This filter removes the coarser particles contained in the fuel (15 microns). Water is also separated to keep it out of the high pressure circuit.</a:t>
            </a:r>
          </a:p>
          <a:p>
            <a:pPr hangingPunct="0">
              <a:lnSpc>
                <a:spcPct val="87000"/>
              </a:lnSpc>
              <a:buClr>
                <a:srgbClr val="000000"/>
              </a:buClr>
              <a:buSzPct val="45000"/>
              <a:buFont typeface="StarSymbol"/>
              <a:buNone/>
            </a:pPr>
            <a:endParaRPr lang="fr-FR" sz="1200">
              <a:solidFill>
                <a:schemeClr val="tx1"/>
              </a:solidFill>
              <a:latin typeface="Tahoma" pitchFamily="34" charset="0"/>
              <a:cs typeface="Tahoma" pitchFamily="34" charset="0"/>
            </a:endParaRPr>
          </a:p>
          <a:p>
            <a:pPr hangingPunct="0">
              <a:lnSpc>
                <a:spcPct val="87000"/>
              </a:lnSpc>
              <a:buClr>
                <a:srgbClr val="000000"/>
              </a:buClr>
              <a:buSzPct val="45000"/>
              <a:buFont typeface="StarSymbol"/>
              <a:buNone/>
            </a:pPr>
            <a:r>
              <a:rPr lang="en-GB" sz="1200">
                <a:solidFill>
                  <a:schemeClr val="tx1"/>
                </a:solidFill>
                <a:latin typeface="Tahoma"/>
                <a:cs typeface="Tahoma"/>
                <a:sym typeface="Tahoma"/>
              </a:rPr>
              <a:t>The main fuel filter, with a filtration capacity of 5 microns, is situated after the fuel pump.</a:t>
            </a:r>
          </a:p>
          <a:p>
            <a:pPr hangingPunct="0">
              <a:lnSpc>
                <a:spcPct val="87000"/>
              </a:lnSpc>
              <a:buClr>
                <a:srgbClr val="000000"/>
              </a:buClr>
              <a:buSzPct val="45000"/>
              <a:buFont typeface="StarSymbol"/>
              <a:buNone/>
            </a:pPr>
            <a:endParaRPr lang="fr-FR" sz="1200">
              <a:solidFill>
                <a:schemeClr val="tx1"/>
              </a:solidFill>
              <a:latin typeface="Tahoma" pitchFamily="34" charset="0"/>
              <a:cs typeface="Tahoma" pitchFamily="34" charset="0"/>
            </a:endParaRPr>
          </a:p>
          <a:p>
            <a:pPr hangingPunct="0">
              <a:lnSpc>
                <a:spcPct val="87000"/>
              </a:lnSpc>
              <a:buClr>
                <a:srgbClr val="000000"/>
              </a:buClr>
              <a:buSzPct val="45000"/>
              <a:buFont typeface="StarSymbol"/>
              <a:buNone/>
            </a:pPr>
            <a:r>
              <a:rPr lang="en-GB" sz="1200">
                <a:solidFill>
                  <a:schemeClr val="tx1"/>
                </a:solidFill>
                <a:latin typeface="Tahoma"/>
                <a:cs typeface="Tahoma"/>
                <a:sym typeface="Tahoma"/>
              </a:rPr>
              <a:t>The fuel pressure is monitored by a pressure sensor, which sends the relative pressure signal directly to the ECU.</a:t>
            </a:r>
          </a:p>
          <a:p>
            <a:pPr hangingPunct="0">
              <a:lnSpc>
                <a:spcPct val="87000"/>
              </a:lnSpc>
              <a:buClr>
                <a:srgbClr val="000000"/>
              </a:buClr>
              <a:buSzPct val="45000"/>
              <a:buFont typeface="StarSymbol"/>
              <a:buNone/>
            </a:pPr>
            <a:endParaRPr lang="fr-FR" sz="1200">
              <a:solidFill>
                <a:schemeClr val="tx1"/>
              </a:solidFill>
              <a:latin typeface="Tahoma" pitchFamily="34" charset="0"/>
              <a:cs typeface="Tahoma" pitchFamily="34" charset="0"/>
            </a:endParaRPr>
          </a:p>
        </p:txBody>
      </p:sp>
      <p:sp>
        <p:nvSpPr>
          <p:cNvPr id="943" name="ZoneTexte 28"/>
          <p:cNvSpPr txBox="1">
            <a:spLocks noChangeArrowheads="1"/>
          </p:cNvSpPr>
          <p:nvPr/>
        </p:nvSpPr>
        <p:spPr bwMode="auto">
          <a:xfrm>
            <a:off x="396875" y="958850"/>
            <a:ext cx="5908675" cy="333375"/>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b="1" u="sng">
                <a:solidFill>
                  <a:schemeClr val="tx1"/>
                </a:solidFill>
                <a:latin typeface="Tahoma"/>
                <a:cs typeface="Tahoma"/>
                <a:sym typeface="Tahoma"/>
              </a:rPr>
              <a:t>Common Rail system layout</a:t>
            </a:r>
            <a:endParaRPr lang="it-IT" b="1" u="sng" dirty="0">
              <a:solidFill>
                <a:schemeClr val="tx1"/>
              </a:solidFill>
              <a:latin typeface="Tahoma"/>
              <a:cs typeface="Tahoma"/>
              <a:sym typeface="Tahoma"/>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ZoneTexte 2"/>
          <p:cNvSpPr txBox="1">
            <a:spLocks noChangeArrowheads="1"/>
          </p:cNvSpPr>
          <p:nvPr/>
        </p:nvSpPr>
        <p:spPr bwMode="auto">
          <a:xfrm>
            <a:off x="317500" y="1519238"/>
            <a:ext cx="7035800" cy="3467100"/>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200">
                <a:solidFill>
                  <a:schemeClr val="tx1"/>
                </a:solidFill>
                <a:latin typeface="Tahoma"/>
                <a:cs typeface="Tahoma"/>
                <a:sym typeface="Tahoma"/>
              </a:rPr>
              <a:t>The fuel is now fed into the FCU valve. This valve dispenses the precise quantity of fuel necessary for engine operation. </a:t>
            </a:r>
            <a:br>
              <a:rPr lang="en-GB" sz="1200">
                <a:solidFill>
                  <a:schemeClr val="tx1"/>
                </a:solidFill>
                <a:latin typeface="Tahoma"/>
                <a:cs typeface="Tahoma"/>
                <a:sym typeface="Tahoma"/>
              </a:rPr>
            </a:br>
            <a:r>
              <a:rPr lang="en-GB" sz="1200">
                <a:solidFill>
                  <a:schemeClr val="tx1"/>
                </a:solidFill>
                <a:latin typeface="Tahoma"/>
                <a:cs typeface="Tahoma"/>
                <a:sym typeface="Tahoma"/>
              </a:rPr>
              <a:t>The FCU valve is piloted directly by the ECU. This means that the high pressure pumps receive only the precise quantity of fuel that the system effectively needs.</a:t>
            </a:r>
          </a:p>
          <a:p>
            <a:pPr hangingPunct="0">
              <a:lnSpc>
                <a:spcPct val="87000"/>
              </a:lnSpc>
              <a:buClr>
                <a:srgbClr val="000000"/>
              </a:buClr>
              <a:buSzPct val="45000"/>
              <a:buFont typeface="StarSymbol"/>
              <a:buNone/>
            </a:pPr>
            <a:endParaRPr lang="fr-FR" sz="1200">
              <a:solidFill>
                <a:schemeClr val="tx1"/>
              </a:solidFill>
              <a:latin typeface="Tahoma" pitchFamily="34" charset="0"/>
              <a:cs typeface="Tahoma" pitchFamily="34" charset="0"/>
            </a:endParaRPr>
          </a:p>
          <a:p>
            <a:pPr hangingPunct="0">
              <a:lnSpc>
                <a:spcPct val="87000"/>
              </a:lnSpc>
              <a:buClr>
                <a:srgbClr val="000000"/>
              </a:buClr>
              <a:buSzPct val="45000"/>
              <a:buFont typeface="StarSymbol"/>
              <a:buNone/>
            </a:pPr>
            <a:r>
              <a:rPr lang="en-GB" sz="1200">
                <a:solidFill>
                  <a:schemeClr val="tx1"/>
                </a:solidFill>
                <a:latin typeface="Tahoma"/>
                <a:cs typeface="Tahoma"/>
                <a:sym typeface="Tahoma"/>
              </a:rPr>
              <a:t>The two high pressure pumps are driven by the camshaft. These pumps deliver fuel to and pressurise the rail (raising pressure from 400 to approximately 1,600 bar).</a:t>
            </a:r>
          </a:p>
          <a:p>
            <a:pPr hangingPunct="0">
              <a:lnSpc>
                <a:spcPct val="87000"/>
              </a:lnSpc>
              <a:buClr>
                <a:srgbClr val="000000"/>
              </a:buClr>
              <a:buSzPct val="45000"/>
              <a:buFont typeface="StarSymbol"/>
              <a:buNone/>
            </a:pPr>
            <a:endParaRPr lang="fr-FR" sz="1200">
              <a:solidFill>
                <a:schemeClr val="tx1"/>
              </a:solidFill>
              <a:latin typeface="Tahoma" pitchFamily="34" charset="0"/>
              <a:cs typeface="Tahoma" pitchFamily="34" charset="0"/>
            </a:endParaRPr>
          </a:p>
          <a:p>
            <a:pPr hangingPunct="0">
              <a:lnSpc>
                <a:spcPct val="87000"/>
              </a:lnSpc>
              <a:buClr>
                <a:srgbClr val="000000"/>
              </a:buClr>
              <a:buSzPct val="45000"/>
              <a:buFont typeface="StarSymbol"/>
              <a:buNone/>
            </a:pPr>
            <a:r>
              <a:rPr lang="en-GB" sz="1200">
                <a:solidFill>
                  <a:schemeClr val="tx1"/>
                </a:solidFill>
                <a:latin typeface="Tahoma"/>
                <a:cs typeface="Tahoma"/>
                <a:sym typeface="Tahoma"/>
              </a:rPr>
              <a:t>The rail constitutes the high pressure reservoir of the system, and is connected directly to the injectors. </a:t>
            </a:r>
            <a:br>
              <a:rPr lang="en-GB" sz="1200">
                <a:solidFill>
                  <a:schemeClr val="tx1"/>
                </a:solidFill>
                <a:latin typeface="Tahoma"/>
                <a:cs typeface="Tahoma"/>
                <a:sym typeface="Tahoma"/>
              </a:rPr>
            </a:br>
            <a:r>
              <a:rPr lang="en-GB" sz="1200">
                <a:solidFill>
                  <a:schemeClr val="tx1"/>
                </a:solidFill>
                <a:latin typeface="Tahoma"/>
                <a:cs typeface="Tahoma"/>
                <a:sym typeface="Tahoma"/>
              </a:rPr>
              <a:t>A sensor monitors the pressure in the rail and sends the relative pressure signal to the ECU. </a:t>
            </a:r>
            <a:br>
              <a:rPr lang="en-GB" sz="1200">
                <a:solidFill>
                  <a:schemeClr val="tx1"/>
                </a:solidFill>
                <a:latin typeface="Tahoma"/>
                <a:cs typeface="Tahoma"/>
                <a:sym typeface="Tahoma"/>
              </a:rPr>
            </a:br>
            <a:r>
              <a:rPr lang="en-GB" sz="1200">
                <a:solidFill>
                  <a:schemeClr val="tx1"/>
                </a:solidFill>
                <a:latin typeface="Tahoma"/>
                <a:cs typeface="Tahoma"/>
                <a:sym typeface="Tahoma"/>
              </a:rPr>
              <a:t>A pressure limiting valve, calibrated to open at 1,800 bar, is also installed on the rail.</a:t>
            </a:r>
          </a:p>
          <a:p>
            <a:pPr hangingPunct="0">
              <a:lnSpc>
                <a:spcPct val="87000"/>
              </a:lnSpc>
              <a:buClr>
                <a:srgbClr val="000000"/>
              </a:buClr>
              <a:buSzPct val="45000"/>
              <a:buFont typeface="StarSymbol"/>
              <a:buNone/>
            </a:pPr>
            <a:endParaRPr lang="fr-FR" sz="1200">
              <a:solidFill>
                <a:schemeClr val="tx1"/>
              </a:solidFill>
              <a:latin typeface="Tahoma" pitchFamily="34" charset="0"/>
              <a:cs typeface="Tahoma" pitchFamily="34" charset="0"/>
            </a:endParaRPr>
          </a:p>
          <a:p>
            <a:pPr hangingPunct="0">
              <a:lnSpc>
                <a:spcPct val="87000"/>
              </a:lnSpc>
              <a:buClr>
                <a:srgbClr val="000000"/>
              </a:buClr>
              <a:buSzPct val="45000"/>
              <a:buFont typeface="StarSymbol"/>
              <a:buNone/>
            </a:pPr>
            <a:r>
              <a:rPr lang="en-GB" sz="1200">
                <a:solidFill>
                  <a:schemeClr val="tx1"/>
                </a:solidFill>
                <a:latin typeface="Tahoma"/>
                <a:cs typeface="Tahoma"/>
                <a:sym typeface="Tahoma"/>
              </a:rPr>
              <a:t>The injectors deliver the necessary quantity of fuel into the combustion chambers. The aperture and closure of the injectors are controlled electrically by the ECU. The injectors are opened multiple times during a single combustion cycle to produce the required torque and reduce the exhaust emissions produced by the engine.</a:t>
            </a:r>
          </a:p>
          <a:p>
            <a:pPr hangingPunct="0">
              <a:lnSpc>
                <a:spcPct val="87000"/>
              </a:lnSpc>
              <a:buClr>
                <a:srgbClr val="000000"/>
              </a:buClr>
              <a:buSzPct val="45000"/>
              <a:buFont typeface="StarSymbol"/>
              <a:buNone/>
            </a:pPr>
            <a:endParaRPr lang="fr-FR" sz="1200">
              <a:solidFill>
                <a:schemeClr val="tx1"/>
              </a:solidFill>
              <a:latin typeface="Tahoma" pitchFamily="34" charset="0"/>
              <a:cs typeface="Tahoma" pitchFamily="34" charset="0"/>
            </a:endParaRPr>
          </a:p>
          <a:p>
            <a:pPr hangingPunct="0">
              <a:lnSpc>
                <a:spcPct val="87000"/>
              </a:lnSpc>
              <a:buClr>
                <a:srgbClr val="000000"/>
              </a:buClr>
              <a:buSzPct val="45000"/>
              <a:buFont typeface="StarSymbol"/>
              <a:buNone/>
            </a:pPr>
            <a:r>
              <a:rPr lang="en-GB" sz="1200">
                <a:solidFill>
                  <a:schemeClr val="tx1"/>
                </a:solidFill>
                <a:latin typeface="Tahoma"/>
                <a:cs typeface="Tahoma"/>
                <a:sym typeface="Tahoma"/>
              </a:rPr>
              <a:t>A number of other sensors are installed in the engine to monitor the functions of the engine itself. These sensors are connected to the ECU.</a:t>
            </a:r>
          </a:p>
          <a:p>
            <a:pPr hangingPunct="0">
              <a:lnSpc>
                <a:spcPct val="87000"/>
              </a:lnSpc>
              <a:buClr>
                <a:srgbClr val="000000"/>
              </a:buClr>
              <a:buSzPct val="45000"/>
              <a:buFont typeface="StarSymbol"/>
              <a:buNone/>
            </a:pPr>
            <a:endParaRPr lang="fr-FR" sz="1200">
              <a:solidFill>
                <a:schemeClr val="tx1"/>
              </a:solidFill>
              <a:latin typeface="Tahoma" pitchFamily="34" charset="0"/>
              <a:cs typeface="Tahoma" pitchFamily="34" charset="0"/>
            </a:endParaRPr>
          </a:p>
        </p:txBody>
      </p:sp>
      <p:sp>
        <p:nvSpPr>
          <p:cNvPr id="22530" name="ZoneTexte 6"/>
          <p:cNvSpPr txBox="1">
            <a:spLocks noChangeArrowheads="1"/>
          </p:cNvSpPr>
          <p:nvPr/>
        </p:nvSpPr>
        <p:spPr bwMode="auto">
          <a:xfrm>
            <a:off x="82550" y="149225"/>
            <a:ext cx="7227888" cy="306388"/>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600" b="1" u="sng">
                <a:solidFill>
                  <a:schemeClr val="tx1"/>
                </a:solidFill>
                <a:latin typeface="Tahoma"/>
                <a:cs typeface="Tahoma"/>
                <a:sym typeface="Tahoma"/>
              </a:rPr>
              <a:t>B07. Operating principle of Deutz Common Rail system</a:t>
            </a:r>
          </a:p>
        </p:txBody>
      </p:sp>
      <p:sp>
        <p:nvSpPr>
          <p:cNvPr id="5" name="ZoneTexte 28"/>
          <p:cNvSpPr txBox="1">
            <a:spLocks noChangeArrowheads="1"/>
          </p:cNvSpPr>
          <p:nvPr/>
        </p:nvSpPr>
        <p:spPr bwMode="auto">
          <a:xfrm>
            <a:off x="396875" y="958850"/>
            <a:ext cx="5908675" cy="333375"/>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b="1" u="sng">
                <a:solidFill>
                  <a:schemeClr val="tx1"/>
                </a:solidFill>
                <a:latin typeface="Tahoma"/>
                <a:cs typeface="Tahoma"/>
                <a:sym typeface="Tahoma"/>
              </a:rPr>
              <a:t>Common Rail system layout</a:t>
            </a:r>
            <a:endParaRPr lang="it-IT" b="1" u="sng" dirty="0">
              <a:solidFill>
                <a:schemeClr val="tx1"/>
              </a:solidFill>
              <a:latin typeface="Tahoma"/>
              <a:cs typeface="Tahoma"/>
              <a:sym typeface="Tahoma"/>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ZoneTexte 2"/>
          <p:cNvSpPr txBox="1">
            <a:spLocks noChangeArrowheads="1"/>
          </p:cNvSpPr>
          <p:nvPr/>
        </p:nvSpPr>
        <p:spPr bwMode="auto">
          <a:xfrm>
            <a:off x="390525" y="1784878"/>
            <a:ext cx="1670050" cy="252412"/>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200" b="1" u="sng">
                <a:solidFill>
                  <a:schemeClr val="tx1"/>
                </a:solidFill>
                <a:latin typeface="Tahoma"/>
                <a:cs typeface="Tahoma"/>
                <a:sym typeface="Tahoma"/>
              </a:rPr>
              <a:t>1,600 bar circuit</a:t>
            </a:r>
          </a:p>
        </p:txBody>
      </p:sp>
      <p:sp>
        <p:nvSpPr>
          <p:cNvPr id="23554" name="ZoneTexte 6"/>
          <p:cNvSpPr txBox="1">
            <a:spLocks noChangeArrowheads="1"/>
          </p:cNvSpPr>
          <p:nvPr/>
        </p:nvSpPr>
        <p:spPr bwMode="auto">
          <a:xfrm>
            <a:off x="138113" y="95250"/>
            <a:ext cx="7062787" cy="307975"/>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600" b="1" u="sng">
                <a:solidFill>
                  <a:schemeClr val="tx1"/>
                </a:solidFill>
                <a:latin typeface="Tahoma"/>
                <a:cs typeface="Tahoma"/>
                <a:sym typeface="Tahoma"/>
              </a:rPr>
              <a:t>B07. Operating principle of Deutz Common Rail system</a:t>
            </a:r>
          </a:p>
        </p:txBody>
      </p:sp>
      <p:grpSp>
        <p:nvGrpSpPr>
          <p:cNvPr id="23555" name="Groupe 3"/>
          <p:cNvGrpSpPr>
            <a:grpSpLocks/>
          </p:cNvGrpSpPr>
          <p:nvPr/>
        </p:nvGrpSpPr>
        <p:grpSpPr bwMode="auto">
          <a:xfrm>
            <a:off x="492125" y="1289578"/>
            <a:ext cx="6508750" cy="4227512"/>
            <a:chOff x="533400" y="1150938"/>
            <a:chExt cx="7391400" cy="5097462"/>
          </a:xfrm>
        </p:grpSpPr>
        <p:pic>
          <p:nvPicPr>
            <p:cNvPr id="62320" name="Picture 841" descr="Concentric_Skizze_TCD6.1_Agri"/>
            <p:cNvPicPr>
              <a:picLocks noChangeAspect="1" noChangeArrowheads="1"/>
            </p:cNvPicPr>
            <p:nvPr/>
          </p:nvPicPr>
          <p:blipFill>
            <a:blip cstate="print"/>
            <a:srcRect/>
            <a:stretch>
              <a:fillRect/>
            </a:stretch>
          </p:blipFill>
          <p:spPr bwMode="auto">
            <a:xfrm>
              <a:off x="1981200" y="2286000"/>
              <a:ext cx="790575" cy="866775"/>
            </a:xfrm>
            <a:prstGeom prst="rect">
              <a:avLst/>
            </a:prstGeom>
            <a:noFill/>
            <a:ln w="9525">
              <a:noFill/>
              <a:miter lim="800000"/>
              <a:headEnd/>
              <a:tailEnd/>
            </a:ln>
          </p:spPr>
        </p:pic>
        <p:sp>
          <p:nvSpPr>
            <p:cNvPr id="62321" name="Rectangle 7"/>
            <p:cNvSpPr>
              <a:spLocks noChangeArrowheads="1"/>
            </p:cNvSpPr>
            <p:nvPr/>
          </p:nvSpPr>
          <p:spPr bwMode="auto">
            <a:xfrm>
              <a:off x="1952625" y="2936875"/>
              <a:ext cx="479425" cy="68263"/>
            </a:xfrm>
            <a:prstGeom prst="rect">
              <a:avLst/>
            </a:prstGeom>
            <a:noFill/>
            <a:ln w="9525">
              <a:no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cxnSp>
          <p:nvCxnSpPr>
            <p:cNvPr id="62322" name="AutoShape 6"/>
            <p:cNvCxnSpPr>
              <a:cxnSpLocks noChangeShapeType="1"/>
              <a:stCxn id="63064" idx="2"/>
              <a:endCxn id="63069" idx="3"/>
            </p:cNvCxnSpPr>
            <p:nvPr/>
          </p:nvCxnSpPr>
          <p:spPr bwMode="auto">
            <a:xfrm flipH="1">
              <a:off x="7629525" y="3295650"/>
              <a:ext cx="130175" cy="1588"/>
            </a:xfrm>
            <a:prstGeom prst="straightConnector1">
              <a:avLst/>
            </a:prstGeom>
            <a:noFill/>
            <a:ln w="28575">
              <a:solidFill>
                <a:srgbClr val="FFCC66"/>
              </a:solidFill>
              <a:round/>
              <a:headEnd/>
              <a:tailEnd/>
            </a:ln>
          </p:spPr>
        </p:cxnSp>
        <p:pic>
          <p:nvPicPr>
            <p:cNvPr id="62323" name="Picture 8" descr="M:\Daten\Arbeit\Tier III\Einbaurichtlinie\Vorfilter Racor.jpg"/>
            <p:cNvPicPr>
              <a:picLocks noChangeAspect="1" noChangeArrowheads="1"/>
            </p:cNvPicPr>
            <p:nvPr/>
          </p:nvPicPr>
          <p:blipFill>
            <a:blip cstate="print"/>
            <a:srcRect/>
            <a:stretch>
              <a:fillRect/>
            </a:stretch>
          </p:blipFill>
          <p:spPr bwMode="auto">
            <a:xfrm>
              <a:off x="906463" y="3652838"/>
              <a:ext cx="754062" cy="1630362"/>
            </a:xfrm>
            <a:prstGeom prst="rect">
              <a:avLst/>
            </a:prstGeom>
            <a:noFill/>
            <a:ln w="9525">
              <a:noFill/>
              <a:miter lim="800000"/>
              <a:headEnd/>
              <a:tailEnd/>
            </a:ln>
          </p:spPr>
        </p:pic>
        <p:cxnSp>
          <p:nvCxnSpPr>
            <p:cNvPr id="62324" name="AutoShape 9"/>
            <p:cNvCxnSpPr>
              <a:cxnSpLocks noChangeShapeType="1"/>
              <a:stCxn id="62321" idx="1"/>
              <a:endCxn id="63041" idx="3"/>
            </p:cNvCxnSpPr>
            <p:nvPr/>
          </p:nvCxnSpPr>
          <p:spPr bwMode="auto">
            <a:xfrm rot="10800000" flipV="1">
              <a:off x="1508125" y="2971800"/>
              <a:ext cx="444500" cy="989013"/>
            </a:xfrm>
            <a:prstGeom prst="bentConnector3">
              <a:avLst>
                <a:gd name="adj1" fmla="val 49824"/>
              </a:avLst>
            </a:prstGeom>
            <a:noFill/>
            <a:ln w="28575">
              <a:solidFill>
                <a:srgbClr val="33CCFF"/>
              </a:solidFill>
              <a:miter lim="800000"/>
              <a:headEnd/>
              <a:tailEnd/>
            </a:ln>
          </p:spPr>
        </p:cxnSp>
        <p:sp>
          <p:nvSpPr>
            <p:cNvPr id="62325" name="Rectangle 10"/>
            <p:cNvSpPr>
              <a:spLocks noChangeArrowheads="1"/>
            </p:cNvSpPr>
            <p:nvPr/>
          </p:nvSpPr>
          <p:spPr bwMode="auto">
            <a:xfrm>
              <a:off x="4605338" y="4616450"/>
              <a:ext cx="1423987" cy="122238"/>
            </a:xfrm>
            <a:prstGeom prst="rect">
              <a:avLst/>
            </a:prstGeom>
            <a:solidFill>
              <a:srgbClr val="B2B2B2"/>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326" name="Rectangle 11"/>
            <p:cNvSpPr>
              <a:spLocks noChangeArrowheads="1"/>
            </p:cNvSpPr>
            <p:nvPr/>
          </p:nvSpPr>
          <p:spPr bwMode="auto">
            <a:xfrm>
              <a:off x="4752975" y="4529138"/>
              <a:ext cx="177800" cy="236537"/>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327" name="Rectangle 12"/>
            <p:cNvSpPr>
              <a:spLocks noChangeArrowheads="1"/>
            </p:cNvSpPr>
            <p:nvPr/>
          </p:nvSpPr>
          <p:spPr bwMode="auto">
            <a:xfrm>
              <a:off x="5688013" y="4529138"/>
              <a:ext cx="171450" cy="236537"/>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328" name="Freeform 13"/>
            <p:cNvSpPr>
              <a:spLocks/>
            </p:cNvSpPr>
            <p:nvPr/>
          </p:nvSpPr>
          <p:spPr bwMode="auto">
            <a:xfrm>
              <a:off x="4776788" y="3571875"/>
              <a:ext cx="114300" cy="115888"/>
            </a:xfrm>
            <a:custGeom>
              <a:avLst/>
              <a:gdLst>
                <a:gd name="T0" fmla="*/ 2147483647 w 15"/>
                <a:gd name="T1" fmla="*/ 0 h 16"/>
                <a:gd name="T2" fmla="*/ 0 w 15"/>
                <a:gd name="T3" fmla="*/ 2147483647 h 16"/>
                <a:gd name="T4" fmla="*/ 0 w 15"/>
                <a:gd name="T5" fmla="*/ 2147483647 h 16"/>
                <a:gd name="T6" fmla="*/ 2147483647 w 15"/>
                <a:gd name="T7" fmla="*/ 2147483647 h 16"/>
                <a:gd name="T8" fmla="*/ 2147483647 w 15"/>
                <a:gd name="T9" fmla="*/ 2147483647 h 16"/>
                <a:gd name="T10" fmla="*/ 2147483647 w 15"/>
                <a:gd name="T11" fmla="*/ 2147483647 h 16"/>
                <a:gd name="T12" fmla="*/ 2147483647 w 15"/>
                <a:gd name="T13" fmla="*/ 2147483647 h 16"/>
                <a:gd name="T14" fmla="*/ 2147483647 w 15"/>
                <a:gd name="T15" fmla="*/ 0 h 16"/>
                <a:gd name="T16" fmla="*/ 2147483647 w 15"/>
                <a:gd name="T17" fmla="*/ 0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6"/>
                <a:gd name="T29" fmla="*/ 15 w 15"/>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6">
                  <a:moveTo>
                    <a:pt x="2" y="0"/>
                  </a:moveTo>
                  <a:cubicBezTo>
                    <a:pt x="1" y="0"/>
                    <a:pt x="0" y="1"/>
                    <a:pt x="0" y="2"/>
                  </a:cubicBezTo>
                  <a:lnTo>
                    <a:pt x="0" y="14"/>
                  </a:lnTo>
                  <a:cubicBezTo>
                    <a:pt x="0" y="15"/>
                    <a:pt x="1" y="16"/>
                    <a:pt x="2" y="16"/>
                  </a:cubicBezTo>
                  <a:lnTo>
                    <a:pt x="13" y="16"/>
                  </a:lnTo>
                  <a:cubicBezTo>
                    <a:pt x="14" y="16"/>
                    <a:pt x="15" y="15"/>
                    <a:pt x="15" y="14"/>
                  </a:cubicBezTo>
                  <a:lnTo>
                    <a:pt x="15" y="2"/>
                  </a:lnTo>
                  <a:cubicBezTo>
                    <a:pt x="15" y="1"/>
                    <a:pt x="14" y="0"/>
                    <a:pt x="13" y="0"/>
                  </a:cubicBezTo>
                  <a:lnTo>
                    <a:pt x="2" y="0"/>
                  </a:lnTo>
                  <a:close/>
                </a:path>
              </a:pathLst>
            </a:custGeom>
            <a:solidFill>
              <a:srgbClr val="DDDDDD"/>
            </a:solidFill>
            <a:ln w="7938" cap="rnd">
              <a:solidFill>
                <a:srgbClr val="000000"/>
              </a:solidFill>
              <a:round/>
              <a:headEnd/>
              <a:tailEnd/>
            </a:ln>
          </p:spPr>
          <p:txBody>
            <a:bodyPr/>
            <a:lstStyle/>
            <a:p>
              <a:endParaRPr lang="it-IT"/>
            </a:p>
          </p:txBody>
        </p:sp>
        <p:sp>
          <p:nvSpPr>
            <p:cNvPr id="62329" name="Rectangle 14"/>
            <p:cNvSpPr>
              <a:spLocks noChangeArrowheads="1"/>
            </p:cNvSpPr>
            <p:nvPr/>
          </p:nvSpPr>
          <p:spPr bwMode="auto">
            <a:xfrm>
              <a:off x="4806950" y="3571875"/>
              <a:ext cx="61913" cy="115888"/>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330" name="Rectangle 15"/>
            <p:cNvSpPr>
              <a:spLocks noChangeArrowheads="1"/>
            </p:cNvSpPr>
            <p:nvPr/>
          </p:nvSpPr>
          <p:spPr bwMode="auto">
            <a:xfrm>
              <a:off x="4667250" y="3730625"/>
              <a:ext cx="333375" cy="63500"/>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331" name="Rectangle 16"/>
            <p:cNvSpPr>
              <a:spLocks noChangeArrowheads="1"/>
            </p:cNvSpPr>
            <p:nvPr/>
          </p:nvSpPr>
          <p:spPr bwMode="auto">
            <a:xfrm>
              <a:off x="4714875" y="3794125"/>
              <a:ext cx="239713" cy="220663"/>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332" name="Rectangle 17"/>
            <p:cNvSpPr>
              <a:spLocks noChangeArrowheads="1"/>
            </p:cNvSpPr>
            <p:nvPr/>
          </p:nvSpPr>
          <p:spPr bwMode="auto">
            <a:xfrm>
              <a:off x="4737100" y="3665538"/>
              <a:ext cx="193675" cy="65087"/>
            </a:xfrm>
            <a:prstGeom prst="rect">
              <a:avLst/>
            </a:prstGeom>
            <a:solidFill>
              <a:srgbClr val="4D4D4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333" name="Rectangle 18"/>
            <p:cNvSpPr>
              <a:spLocks noChangeArrowheads="1"/>
            </p:cNvSpPr>
            <p:nvPr/>
          </p:nvSpPr>
          <p:spPr bwMode="auto">
            <a:xfrm>
              <a:off x="4792663" y="3665538"/>
              <a:ext cx="90487" cy="65087"/>
            </a:xfrm>
            <a:prstGeom prst="rect">
              <a:avLst/>
            </a:prstGeom>
            <a:solidFill>
              <a:srgbClr val="4D4D4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334" name="Freeform 19"/>
            <p:cNvSpPr>
              <a:spLocks/>
            </p:cNvSpPr>
            <p:nvPr/>
          </p:nvSpPr>
          <p:spPr bwMode="auto">
            <a:xfrm>
              <a:off x="4699000" y="3822700"/>
              <a:ext cx="269875" cy="20638"/>
            </a:xfrm>
            <a:custGeom>
              <a:avLst/>
              <a:gdLst>
                <a:gd name="T0" fmla="*/ 2147483647 w 35"/>
                <a:gd name="T1" fmla="*/ 0 h 3"/>
                <a:gd name="T2" fmla="*/ 0 w 35"/>
                <a:gd name="T3" fmla="*/ 0 h 3"/>
                <a:gd name="T4" fmla="*/ 0 w 35"/>
                <a:gd name="T5" fmla="*/ 2147483647 h 3"/>
                <a:gd name="T6" fmla="*/ 2147483647 w 35"/>
                <a:gd name="T7" fmla="*/ 2147483647 h 3"/>
                <a:gd name="T8" fmla="*/ 2147483647 w 35"/>
                <a:gd name="T9" fmla="*/ 2147483647 h 3"/>
                <a:gd name="T10" fmla="*/ 2147483647 w 35"/>
                <a:gd name="T11" fmla="*/ 2147483647 h 3"/>
                <a:gd name="T12" fmla="*/ 2147483647 w 35"/>
                <a:gd name="T13" fmla="*/ 0 h 3"/>
                <a:gd name="T14" fmla="*/ 2147483647 w 35"/>
                <a:gd name="T15" fmla="*/ 0 h 3"/>
                <a:gd name="T16" fmla="*/ 2147483647 w 35"/>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3"/>
                <a:gd name="T29" fmla="*/ 35 w 35"/>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3">
                  <a:moveTo>
                    <a:pt x="1" y="0"/>
                  </a:moveTo>
                  <a:cubicBezTo>
                    <a:pt x="1" y="0"/>
                    <a:pt x="0" y="0"/>
                    <a:pt x="0" y="0"/>
                  </a:cubicBezTo>
                  <a:lnTo>
                    <a:pt x="0" y="2"/>
                  </a:lnTo>
                  <a:cubicBezTo>
                    <a:pt x="0" y="3"/>
                    <a:pt x="1" y="3"/>
                    <a:pt x="1" y="3"/>
                  </a:cubicBezTo>
                  <a:lnTo>
                    <a:pt x="34" y="3"/>
                  </a:lnTo>
                  <a:cubicBezTo>
                    <a:pt x="35" y="3"/>
                    <a:pt x="35" y="3"/>
                    <a:pt x="35" y="2"/>
                  </a:cubicBezTo>
                  <a:lnTo>
                    <a:pt x="35" y="0"/>
                  </a:lnTo>
                  <a:cubicBezTo>
                    <a:pt x="35" y="0"/>
                    <a:pt x="35" y="0"/>
                    <a:pt x="34" y="0"/>
                  </a:cubicBezTo>
                  <a:lnTo>
                    <a:pt x="1" y="0"/>
                  </a:lnTo>
                  <a:close/>
                </a:path>
              </a:pathLst>
            </a:custGeom>
            <a:solidFill>
              <a:srgbClr val="4D4D4D"/>
            </a:solidFill>
            <a:ln w="7938" cap="rnd">
              <a:solidFill>
                <a:srgbClr val="000000"/>
              </a:solidFill>
              <a:round/>
              <a:headEnd/>
              <a:tailEnd/>
            </a:ln>
          </p:spPr>
          <p:txBody>
            <a:bodyPr/>
            <a:lstStyle/>
            <a:p>
              <a:endParaRPr lang="it-IT"/>
            </a:p>
          </p:txBody>
        </p:sp>
        <p:sp>
          <p:nvSpPr>
            <p:cNvPr id="62335" name="Freeform 20"/>
            <p:cNvSpPr>
              <a:spLocks/>
            </p:cNvSpPr>
            <p:nvPr/>
          </p:nvSpPr>
          <p:spPr bwMode="auto">
            <a:xfrm>
              <a:off x="4752975" y="4014788"/>
              <a:ext cx="161925" cy="22225"/>
            </a:xfrm>
            <a:custGeom>
              <a:avLst/>
              <a:gdLst>
                <a:gd name="T0" fmla="*/ 2147483647 w 21"/>
                <a:gd name="T1" fmla="*/ 0 h 3"/>
                <a:gd name="T2" fmla="*/ 0 w 21"/>
                <a:gd name="T3" fmla="*/ 2147483647 h 3"/>
                <a:gd name="T4" fmla="*/ 0 w 21"/>
                <a:gd name="T5" fmla="*/ 2147483647 h 3"/>
                <a:gd name="T6" fmla="*/ 2147483647 w 21"/>
                <a:gd name="T7" fmla="*/ 2147483647 h 3"/>
                <a:gd name="T8" fmla="*/ 2147483647 w 21"/>
                <a:gd name="T9" fmla="*/ 2147483647 h 3"/>
                <a:gd name="T10" fmla="*/ 2147483647 w 21"/>
                <a:gd name="T11" fmla="*/ 2147483647 h 3"/>
                <a:gd name="T12" fmla="*/ 2147483647 w 21"/>
                <a:gd name="T13" fmla="*/ 2147483647 h 3"/>
                <a:gd name="T14" fmla="*/ 2147483647 w 21"/>
                <a:gd name="T15" fmla="*/ 0 h 3"/>
                <a:gd name="T16" fmla="*/ 2147483647 w 21"/>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3"/>
                <a:gd name="T29" fmla="*/ 21 w 21"/>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3">
                  <a:moveTo>
                    <a:pt x="1" y="0"/>
                  </a:moveTo>
                  <a:cubicBezTo>
                    <a:pt x="0" y="0"/>
                    <a:pt x="0" y="0"/>
                    <a:pt x="0" y="1"/>
                  </a:cubicBezTo>
                  <a:lnTo>
                    <a:pt x="0" y="3"/>
                  </a:lnTo>
                  <a:cubicBezTo>
                    <a:pt x="0" y="3"/>
                    <a:pt x="0" y="3"/>
                    <a:pt x="1" y="3"/>
                  </a:cubicBezTo>
                  <a:lnTo>
                    <a:pt x="21" y="3"/>
                  </a:lnTo>
                  <a:cubicBezTo>
                    <a:pt x="21" y="3"/>
                    <a:pt x="21" y="3"/>
                    <a:pt x="21" y="3"/>
                  </a:cubicBezTo>
                  <a:lnTo>
                    <a:pt x="21" y="1"/>
                  </a:lnTo>
                  <a:cubicBezTo>
                    <a:pt x="21" y="0"/>
                    <a:pt x="21" y="0"/>
                    <a:pt x="21" y="0"/>
                  </a:cubicBezTo>
                  <a:lnTo>
                    <a:pt x="1" y="0"/>
                  </a:lnTo>
                  <a:close/>
                </a:path>
              </a:pathLst>
            </a:custGeom>
            <a:solidFill>
              <a:srgbClr val="4D4D4D"/>
            </a:solidFill>
            <a:ln w="7938" cap="rnd">
              <a:solidFill>
                <a:srgbClr val="000000"/>
              </a:solidFill>
              <a:round/>
              <a:headEnd/>
              <a:tailEnd/>
            </a:ln>
          </p:spPr>
          <p:txBody>
            <a:bodyPr/>
            <a:lstStyle/>
            <a:p>
              <a:endParaRPr lang="it-IT"/>
            </a:p>
          </p:txBody>
        </p:sp>
        <p:sp>
          <p:nvSpPr>
            <p:cNvPr id="62336" name="Freeform 21"/>
            <p:cNvSpPr>
              <a:spLocks/>
            </p:cNvSpPr>
            <p:nvPr/>
          </p:nvSpPr>
          <p:spPr bwMode="auto">
            <a:xfrm>
              <a:off x="4752975" y="4057650"/>
              <a:ext cx="161925" cy="22225"/>
            </a:xfrm>
            <a:custGeom>
              <a:avLst/>
              <a:gdLst>
                <a:gd name="T0" fmla="*/ 2147483647 w 21"/>
                <a:gd name="T1" fmla="*/ 0 h 3"/>
                <a:gd name="T2" fmla="*/ 0 w 21"/>
                <a:gd name="T3" fmla="*/ 2147483647 h 3"/>
                <a:gd name="T4" fmla="*/ 0 w 21"/>
                <a:gd name="T5" fmla="*/ 2147483647 h 3"/>
                <a:gd name="T6" fmla="*/ 2147483647 w 21"/>
                <a:gd name="T7" fmla="*/ 2147483647 h 3"/>
                <a:gd name="T8" fmla="*/ 2147483647 w 21"/>
                <a:gd name="T9" fmla="*/ 2147483647 h 3"/>
                <a:gd name="T10" fmla="*/ 2147483647 w 21"/>
                <a:gd name="T11" fmla="*/ 2147483647 h 3"/>
                <a:gd name="T12" fmla="*/ 2147483647 w 21"/>
                <a:gd name="T13" fmla="*/ 2147483647 h 3"/>
                <a:gd name="T14" fmla="*/ 2147483647 w 21"/>
                <a:gd name="T15" fmla="*/ 0 h 3"/>
                <a:gd name="T16" fmla="*/ 2147483647 w 21"/>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3"/>
                <a:gd name="T29" fmla="*/ 21 w 21"/>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3">
                  <a:moveTo>
                    <a:pt x="1" y="0"/>
                  </a:moveTo>
                  <a:cubicBezTo>
                    <a:pt x="0" y="0"/>
                    <a:pt x="0" y="0"/>
                    <a:pt x="0" y="1"/>
                  </a:cubicBezTo>
                  <a:lnTo>
                    <a:pt x="0" y="3"/>
                  </a:lnTo>
                  <a:cubicBezTo>
                    <a:pt x="0" y="3"/>
                    <a:pt x="0" y="3"/>
                    <a:pt x="1" y="3"/>
                  </a:cubicBezTo>
                  <a:lnTo>
                    <a:pt x="21" y="3"/>
                  </a:lnTo>
                  <a:cubicBezTo>
                    <a:pt x="21" y="3"/>
                    <a:pt x="21" y="3"/>
                    <a:pt x="21" y="3"/>
                  </a:cubicBezTo>
                  <a:lnTo>
                    <a:pt x="21" y="1"/>
                  </a:lnTo>
                  <a:cubicBezTo>
                    <a:pt x="21" y="0"/>
                    <a:pt x="21" y="0"/>
                    <a:pt x="21" y="0"/>
                  </a:cubicBezTo>
                  <a:lnTo>
                    <a:pt x="1" y="0"/>
                  </a:lnTo>
                  <a:close/>
                </a:path>
              </a:pathLst>
            </a:custGeom>
            <a:solidFill>
              <a:srgbClr val="4D4D4D"/>
            </a:solidFill>
            <a:ln w="7938" cap="rnd">
              <a:solidFill>
                <a:srgbClr val="000000"/>
              </a:solidFill>
              <a:round/>
              <a:headEnd/>
              <a:tailEnd/>
            </a:ln>
          </p:spPr>
          <p:txBody>
            <a:bodyPr/>
            <a:lstStyle/>
            <a:p>
              <a:endParaRPr lang="it-IT"/>
            </a:p>
          </p:txBody>
        </p:sp>
        <p:sp>
          <p:nvSpPr>
            <p:cNvPr id="62337" name="Freeform 22"/>
            <p:cNvSpPr>
              <a:spLocks/>
            </p:cNvSpPr>
            <p:nvPr/>
          </p:nvSpPr>
          <p:spPr bwMode="auto">
            <a:xfrm>
              <a:off x="4752975" y="4102100"/>
              <a:ext cx="161925" cy="20638"/>
            </a:xfrm>
            <a:custGeom>
              <a:avLst/>
              <a:gdLst>
                <a:gd name="T0" fmla="*/ 2147483647 w 21"/>
                <a:gd name="T1" fmla="*/ 0 h 3"/>
                <a:gd name="T2" fmla="*/ 0 w 21"/>
                <a:gd name="T3" fmla="*/ 2147483647 h 3"/>
                <a:gd name="T4" fmla="*/ 0 w 21"/>
                <a:gd name="T5" fmla="*/ 2147483647 h 3"/>
                <a:gd name="T6" fmla="*/ 2147483647 w 21"/>
                <a:gd name="T7" fmla="*/ 2147483647 h 3"/>
                <a:gd name="T8" fmla="*/ 2147483647 w 21"/>
                <a:gd name="T9" fmla="*/ 2147483647 h 3"/>
                <a:gd name="T10" fmla="*/ 2147483647 w 21"/>
                <a:gd name="T11" fmla="*/ 2147483647 h 3"/>
                <a:gd name="T12" fmla="*/ 2147483647 w 21"/>
                <a:gd name="T13" fmla="*/ 2147483647 h 3"/>
                <a:gd name="T14" fmla="*/ 2147483647 w 21"/>
                <a:gd name="T15" fmla="*/ 0 h 3"/>
                <a:gd name="T16" fmla="*/ 2147483647 w 21"/>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3"/>
                <a:gd name="T29" fmla="*/ 21 w 21"/>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3">
                  <a:moveTo>
                    <a:pt x="1" y="0"/>
                  </a:moveTo>
                  <a:cubicBezTo>
                    <a:pt x="0" y="0"/>
                    <a:pt x="0" y="1"/>
                    <a:pt x="0" y="1"/>
                  </a:cubicBezTo>
                  <a:lnTo>
                    <a:pt x="0" y="3"/>
                  </a:lnTo>
                  <a:cubicBezTo>
                    <a:pt x="0" y="3"/>
                    <a:pt x="0" y="3"/>
                    <a:pt x="1" y="3"/>
                  </a:cubicBezTo>
                  <a:lnTo>
                    <a:pt x="21" y="3"/>
                  </a:lnTo>
                  <a:cubicBezTo>
                    <a:pt x="21" y="3"/>
                    <a:pt x="21" y="3"/>
                    <a:pt x="21" y="3"/>
                  </a:cubicBezTo>
                  <a:lnTo>
                    <a:pt x="21" y="1"/>
                  </a:lnTo>
                  <a:cubicBezTo>
                    <a:pt x="21" y="1"/>
                    <a:pt x="21" y="0"/>
                    <a:pt x="21" y="0"/>
                  </a:cubicBezTo>
                  <a:lnTo>
                    <a:pt x="1" y="0"/>
                  </a:lnTo>
                  <a:close/>
                </a:path>
              </a:pathLst>
            </a:custGeom>
            <a:solidFill>
              <a:srgbClr val="4D4D4D"/>
            </a:solidFill>
            <a:ln w="7938" cap="rnd">
              <a:solidFill>
                <a:srgbClr val="000000"/>
              </a:solidFill>
              <a:round/>
              <a:headEnd/>
              <a:tailEnd/>
            </a:ln>
          </p:spPr>
          <p:txBody>
            <a:bodyPr/>
            <a:lstStyle/>
            <a:p>
              <a:endParaRPr lang="it-IT"/>
            </a:p>
          </p:txBody>
        </p:sp>
        <p:sp>
          <p:nvSpPr>
            <p:cNvPr id="62338" name="Freeform 23"/>
            <p:cNvSpPr>
              <a:spLocks/>
            </p:cNvSpPr>
            <p:nvPr/>
          </p:nvSpPr>
          <p:spPr bwMode="auto">
            <a:xfrm>
              <a:off x="4752975" y="4144963"/>
              <a:ext cx="161925" cy="28575"/>
            </a:xfrm>
            <a:custGeom>
              <a:avLst/>
              <a:gdLst>
                <a:gd name="T0" fmla="*/ 2147483647 w 21"/>
                <a:gd name="T1" fmla="*/ 0 h 4"/>
                <a:gd name="T2" fmla="*/ 0 w 21"/>
                <a:gd name="T3" fmla="*/ 2147483647 h 4"/>
                <a:gd name="T4" fmla="*/ 0 w 21"/>
                <a:gd name="T5" fmla="*/ 2147483647 h 4"/>
                <a:gd name="T6" fmla="*/ 2147483647 w 21"/>
                <a:gd name="T7" fmla="*/ 2147483647 h 4"/>
                <a:gd name="T8" fmla="*/ 2147483647 w 21"/>
                <a:gd name="T9" fmla="*/ 2147483647 h 4"/>
                <a:gd name="T10" fmla="*/ 2147483647 w 21"/>
                <a:gd name="T11" fmla="*/ 2147483647 h 4"/>
                <a:gd name="T12" fmla="*/ 2147483647 w 21"/>
                <a:gd name="T13" fmla="*/ 2147483647 h 4"/>
                <a:gd name="T14" fmla="*/ 2147483647 w 21"/>
                <a:gd name="T15" fmla="*/ 0 h 4"/>
                <a:gd name="T16" fmla="*/ 2147483647 w 21"/>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4"/>
                <a:gd name="T29" fmla="*/ 21 w 21"/>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4">
                  <a:moveTo>
                    <a:pt x="1" y="0"/>
                  </a:moveTo>
                  <a:cubicBezTo>
                    <a:pt x="0" y="0"/>
                    <a:pt x="0" y="1"/>
                    <a:pt x="0" y="1"/>
                  </a:cubicBezTo>
                  <a:lnTo>
                    <a:pt x="0" y="3"/>
                  </a:lnTo>
                  <a:cubicBezTo>
                    <a:pt x="0" y="3"/>
                    <a:pt x="0" y="4"/>
                    <a:pt x="1" y="4"/>
                  </a:cubicBezTo>
                  <a:lnTo>
                    <a:pt x="21" y="4"/>
                  </a:lnTo>
                  <a:cubicBezTo>
                    <a:pt x="21" y="4"/>
                    <a:pt x="21" y="3"/>
                    <a:pt x="21" y="3"/>
                  </a:cubicBezTo>
                  <a:lnTo>
                    <a:pt x="21" y="1"/>
                  </a:lnTo>
                  <a:cubicBezTo>
                    <a:pt x="21" y="1"/>
                    <a:pt x="21" y="0"/>
                    <a:pt x="21" y="0"/>
                  </a:cubicBezTo>
                  <a:lnTo>
                    <a:pt x="1" y="0"/>
                  </a:lnTo>
                  <a:close/>
                </a:path>
              </a:pathLst>
            </a:custGeom>
            <a:solidFill>
              <a:srgbClr val="4D4D4D"/>
            </a:solidFill>
            <a:ln w="7938" cap="rnd">
              <a:solidFill>
                <a:srgbClr val="000000"/>
              </a:solidFill>
              <a:round/>
              <a:headEnd/>
              <a:tailEnd/>
            </a:ln>
          </p:spPr>
          <p:txBody>
            <a:bodyPr/>
            <a:lstStyle/>
            <a:p>
              <a:endParaRPr lang="it-IT"/>
            </a:p>
          </p:txBody>
        </p:sp>
        <p:sp>
          <p:nvSpPr>
            <p:cNvPr id="62339" name="Freeform 24"/>
            <p:cNvSpPr>
              <a:spLocks/>
            </p:cNvSpPr>
            <p:nvPr/>
          </p:nvSpPr>
          <p:spPr bwMode="auto">
            <a:xfrm>
              <a:off x="4752975" y="4194175"/>
              <a:ext cx="161925" cy="22225"/>
            </a:xfrm>
            <a:custGeom>
              <a:avLst/>
              <a:gdLst>
                <a:gd name="T0" fmla="*/ 2147483647 w 21"/>
                <a:gd name="T1" fmla="*/ 0 h 3"/>
                <a:gd name="T2" fmla="*/ 0 w 21"/>
                <a:gd name="T3" fmla="*/ 0 h 3"/>
                <a:gd name="T4" fmla="*/ 0 w 21"/>
                <a:gd name="T5" fmla="*/ 2147483647 h 3"/>
                <a:gd name="T6" fmla="*/ 2147483647 w 21"/>
                <a:gd name="T7" fmla="*/ 2147483647 h 3"/>
                <a:gd name="T8" fmla="*/ 2147483647 w 21"/>
                <a:gd name="T9" fmla="*/ 2147483647 h 3"/>
                <a:gd name="T10" fmla="*/ 2147483647 w 21"/>
                <a:gd name="T11" fmla="*/ 2147483647 h 3"/>
                <a:gd name="T12" fmla="*/ 2147483647 w 21"/>
                <a:gd name="T13" fmla="*/ 0 h 3"/>
                <a:gd name="T14" fmla="*/ 2147483647 w 21"/>
                <a:gd name="T15" fmla="*/ 0 h 3"/>
                <a:gd name="T16" fmla="*/ 2147483647 w 21"/>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3"/>
                <a:gd name="T29" fmla="*/ 21 w 21"/>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3">
                  <a:moveTo>
                    <a:pt x="1" y="0"/>
                  </a:moveTo>
                  <a:cubicBezTo>
                    <a:pt x="0" y="0"/>
                    <a:pt x="0" y="0"/>
                    <a:pt x="0" y="0"/>
                  </a:cubicBezTo>
                  <a:lnTo>
                    <a:pt x="0" y="2"/>
                  </a:lnTo>
                  <a:cubicBezTo>
                    <a:pt x="0" y="3"/>
                    <a:pt x="0" y="3"/>
                    <a:pt x="1" y="3"/>
                  </a:cubicBezTo>
                  <a:lnTo>
                    <a:pt x="21" y="3"/>
                  </a:lnTo>
                  <a:cubicBezTo>
                    <a:pt x="21" y="3"/>
                    <a:pt x="21" y="3"/>
                    <a:pt x="21" y="2"/>
                  </a:cubicBezTo>
                  <a:lnTo>
                    <a:pt x="21" y="0"/>
                  </a:lnTo>
                  <a:cubicBezTo>
                    <a:pt x="21" y="0"/>
                    <a:pt x="21" y="0"/>
                    <a:pt x="21" y="0"/>
                  </a:cubicBezTo>
                  <a:lnTo>
                    <a:pt x="1" y="0"/>
                  </a:lnTo>
                  <a:close/>
                </a:path>
              </a:pathLst>
            </a:custGeom>
            <a:solidFill>
              <a:srgbClr val="4D4D4D"/>
            </a:solidFill>
            <a:ln w="7938" cap="rnd">
              <a:solidFill>
                <a:srgbClr val="000000"/>
              </a:solidFill>
              <a:round/>
              <a:headEnd/>
              <a:tailEnd/>
            </a:ln>
          </p:spPr>
          <p:txBody>
            <a:bodyPr/>
            <a:lstStyle/>
            <a:p>
              <a:endParaRPr lang="it-IT"/>
            </a:p>
          </p:txBody>
        </p:sp>
        <p:sp>
          <p:nvSpPr>
            <p:cNvPr id="62340" name="Freeform 25"/>
            <p:cNvSpPr>
              <a:spLocks/>
            </p:cNvSpPr>
            <p:nvPr/>
          </p:nvSpPr>
          <p:spPr bwMode="auto">
            <a:xfrm>
              <a:off x="4752975" y="4238625"/>
              <a:ext cx="161925" cy="20638"/>
            </a:xfrm>
            <a:custGeom>
              <a:avLst/>
              <a:gdLst>
                <a:gd name="T0" fmla="*/ 2147483647 w 21"/>
                <a:gd name="T1" fmla="*/ 0 h 3"/>
                <a:gd name="T2" fmla="*/ 0 w 21"/>
                <a:gd name="T3" fmla="*/ 0 h 3"/>
                <a:gd name="T4" fmla="*/ 0 w 21"/>
                <a:gd name="T5" fmla="*/ 2147483647 h 3"/>
                <a:gd name="T6" fmla="*/ 2147483647 w 21"/>
                <a:gd name="T7" fmla="*/ 2147483647 h 3"/>
                <a:gd name="T8" fmla="*/ 2147483647 w 21"/>
                <a:gd name="T9" fmla="*/ 2147483647 h 3"/>
                <a:gd name="T10" fmla="*/ 2147483647 w 21"/>
                <a:gd name="T11" fmla="*/ 2147483647 h 3"/>
                <a:gd name="T12" fmla="*/ 2147483647 w 21"/>
                <a:gd name="T13" fmla="*/ 0 h 3"/>
                <a:gd name="T14" fmla="*/ 2147483647 w 21"/>
                <a:gd name="T15" fmla="*/ 0 h 3"/>
                <a:gd name="T16" fmla="*/ 2147483647 w 21"/>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3"/>
                <a:gd name="T29" fmla="*/ 21 w 21"/>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3">
                  <a:moveTo>
                    <a:pt x="1" y="0"/>
                  </a:moveTo>
                  <a:cubicBezTo>
                    <a:pt x="0" y="0"/>
                    <a:pt x="0" y="0"/>
                    <a:pt x="0" y="0"/>
                  </a:cubicBezTo>
                  <a:lnTo>
                    <a:pt x="0" y="2"/>
                  </a:lnTo>
                  <a:cubicBezTo>
                    <a:pt x="0" y="3"/>
                    <a:pt x="0" y="3"/>
                    <a:pt x="1" y="3"/>
                  </a:cubicBezTo>
                  <a:lnTo>
                    <a:pt x="21" y="3"/>
                  </a:lnTo>
                  <a:cubicBezTo>
                    <a:pt x="21" y="3"/>
                    <a:pt x="21" y="3"/>
                    <a:pt x="21" y="2"/>
                  </a:cubicBezTo>
                  <a:lnTo>
                    <a:pt x="21" y="0"/>
                  </a:lnTo>
                  <a:cubicBezTo>
                    <a:pt x="21" y="0"/>
                    <a:pt x="21" y="0"/>
                    <a:pt x="21" y="0"/>
                  </a:cubicBezTo>
                  <a:lnTo>
                    <a:pt x="1" y="0"/>
                  </a:lnTo>
                  <a:close/>
                </a:path>
              </a:pathLst>
            </a:custGeom>
            <a:solidFill>
              <a:srgbClr val="4D4D4D"/>
            </a:solidFill>
            <a:ln w="7938" cap="rnd">
              <a:solidFill>
                <a:srgbClr val="000000"/>
              </a:solidFill>
              <a:round/>
              <a:headEnd/>
              <a:tailEnd/>
            </a:ln>
          </p:spPr>
          <p:txBody>
            <a:bodyPr/>
            <a:lstStyle/>
            <a:p>
              <a:endParaRPr lang="it-IT"/>
            </a:p>
          </p:txBody>
        </p:sp>
        <p:sp>
          <p:nvSpPr>
            <p:cNvPr id="62341" name="Freeform 26"/>
            <p:cNvSpPr>
              <a:spLocks/>
            </p:cNvSpPr>
            <p:nvPr/>
          </p:nvSpPr>
          <p:spPr bwMode="auto">
            <a:xfrm>
              <a:off x="4752975" y="4279900"/>
              <a:ext cx="161925" cy="20638"/>
            </a:xfrm>
            <a:custGeom>
              <a:avLst/>
              <a:gdLst>
                <a:gd name="T0" fmla="*/ 2147483647 w 21"/>
                <a:gd name="T1" fmla="*/ 0 h 3"/>
                <a:gd name="T2" fmla="*/ 0 w 21"/>
                <a:gd name="T3" fmla="*/ 2147483647 h 3"/>
                <a:gd name="T4" fmla="*/ 0 w 21"/>
                <a:gd name="T5" fmla="*/ 2147483647 h 3"/>
                <a:gd name="T6" fmla="*/ 2147483647 w 21"/>
                <a:gd name="T7" fmla="*/ 2147483647 h 3"/>
                <a:gd name="T8" fmla="*/ 2147483647 w 21"/>
                <a:gd name="T9" fmla="*/ 2147483647 h 3"/>
                <a:gd name="T10" fmla="*/ 2147483647 w 21"/>
                <a:gd name="T11" fmla="*/ 2147483647 h 3"/>
                <a:gd name="T12" fmla="*/ 2147483647 w 21"/>
                <a:gd name="T13" fmla="*/ 2147483647 h 3"/>
                <a:gd name="T14" fmla="*/ 2147483647 w 21"/>
                <a:gd name="T15" fmla="*/ 0 h 3"/>
                <a:gd name="T16" fmla="*/ 2147483647 w 21"/>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3"/>
                <a:gd name="T29" fmla="*/ 21 w 21"/>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3">
                  <a:moveTo>
                    <a:pt x="1" y="0"/>
                  </a:moveTo>
                  <a:cubicBezTo>
                    <a:pt x="0" y="0"/>
                    <a:pt x="0" y="0"/>
                    <a:pt x="0" y="1"/>
                  </a:cubicBezTo>
                  <a:lnTo>
                    <a:pt x="0" y="3"/>
                  </a:lnTo>
                  <a:cubicBezTo>
                    <a:pt x="0" y="3"/>
                    <a:pt x="0" y="3"/>
                    <a:pt x="1" y="3"/>
                  </a:cubicBezTo>
                  <a:lnTo>
                    <a:pt x="21" y="3"/>
                  </a:lnTo>
                  <a:cubicBezTo>
                    <a:pt x="21" y="3"/>
                    <a:pt x="21" y="3"/>
                    <a:pt x="21" y="3"/>
                  </a:cubicBezTo>
                  <a:lnTo>
                    <a:pt x="21" y="1"/>
                  </a:lnTo>
                  <a:cubicBezTo>
                    <a:pt x="21" y="0"/>
                    <a:pt x="21" y="0"/>
                    <a:pt x="21" y="0"/>
                  </a:cubicBezTo>
                  <a:lnTo>
                    <a:pt x="1" y="0"/>
                  </a:lnTo>
                  <a:close/>
                </a:path>
              </a:pathLst>
            </a:custGeom>
            <a:solidFill>
              <a:srgbClr val="4D4D4D"/>
            </a:solidFill>
            <a:ln w="7938" cap="rnd">
              <a:solidFill>
                <a:srgbClr val="000000"/>
              </a:solidFill>
              <a:round/>
              <a:headEnd/>
              <a:tailEnd/>
            </a:ln>
          </p:spPr>
          <p:txBody>
            <a:bodyPr/>
            <a:lstStyle/>
            <a:p>
              <a:endParaRPr lang="it-IT"/>
            </a:p>
          </p:txBody>
        </p:sp>
        <p:sp>
          <p:nvSpPr>
            <p:cNvPr id="62342" name="Rectangle 27"/>
            <p:cNvSpPr>
              <a:spLocks noChangeArrowheads="1"/>
            </p:cNvSpPr>
            <p:nvPr/>
          </p:nvSpPr>
          <p:spPr bwMode="auto">
            <a:xfrm>
              <a:off x="4800600" y="4014788"/>
              <a:ext cx="68263" cy="379412"/>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343" name="Freeform 29"/>
            <p:cNvSpPr>
              <a:spLocks/>
            </p:cNvSpPr>
            <p:nvPr/>
          </p:nvSpPr>
          <p:spPr bwMode="auto">
            <a:xfrm>
              <a:off x="4752975" y="4014788"/>
              <a:ext cx="161925" cy="64617"/>
            </a:xfrm>
            <a:custGeom>
              <a:avLst/>
              <a:gdLst>
                <a:gd name="T0" fmla="*/ 2147483647 w 21"/>
                <a:gd name="T1" fmla="*/ 2147483647 h 9"/>
                <a:gd name="T2" fmla="*/ 0 w 21"/>
                <a:gd name="T3" fmla="*/ 2147483647 h 9"/>
                <a:gd name="T4" fmla="*/ 2147483647 w 21"/>
                <a:gd name="T5" fmla="*/ 2147483647 h 9"/>
                <a:gd name="T6" fmla="*/ 2147483647 w 21"/>
                <a:gd name="T7" fmla="*/ 2147483647 h 9"/>
                <a:gd name="T8" fmla="*/ 2147483647 w 21"/>
                <a:gd name="T9" fmla="*/ 2147483647 h 9"/>
                <a:gd name="T10" fmla="*/ 2147483647 w 21"/>
                <a:gd name="T11" fmla="*/ 2147483647 h 9"/>
                <a:gd name="T12" fmla="*/ 2147483647 w 21"/>
                <a:gd name="T13" fmla="*/ 0 h 9"/>
                <a:gd name="T14" fmla="*/ 2147483647 w 21"/>
                <a:gd name="T15" fmla="*/ 0 h 9"/>
                <a:gd name="T16" fmla="*/ 2147483647 w 21"/>
                <a:gd name="T17" fmla="*/ 2147483647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9"/>
                <a:gd name="T29" fmla="*/ 21 w 21"/>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9">
                  <a:moveTo>
                    <a:pt x="1" y="6"/>
                  </a:moveTo>
                  <a:cubicBezTo>
                    <a:pt x="0" y="7"/>
                    <a:pt x="0" y="7"/>
                    <a:pt x="0" y="7"/>
                  </a:cubicBezTo>
                  <a:lnTo>
                    <a:pt x="1" y="9"/>
                  </a:lnTo>
                  <a:cubicBezTo>
                    <a:pt x="1" y="9"/>
                    <a:pt x="1" y="9"/>
                    <a:pt x="1" y="9"/>
                  </a:cubicBezTo>
                  <a:lnTo>
                    <a:pt x="21" y="3"/>
                  </a:lnTo>
                  <a:cubicBezTo>
                    <a:pt x="21" y="3"/>
                    <a:pt x="21" y="3"/>
                    <a:pt x="21" y="2"/>
                  </a:cubicBezTo>
                  <a:lnTo>
                    <a:pt x="21" y="0"/>
                  </a:lnTo>
                  <a:cubicBezTo>
                    <a:pt x="21" y="0"/>
                    <a:pt x="20" y="0"/>
                    <a:pt x="20" y="0"/>
                  </a:cubicBezTo>
                  <a:lnTo>
                    <a:pt x="1" y="6"/>
                  </a:lnTo>
                  <a:close/>
                </a:path>
              </a:pathLst>
            </a:custGeom>
            <a:solidFill>
              <a:srgbClr val="4D4D4D"/>
            </a:solidFill>
            <a:ln w="7938" cap="rnd">
              <a:solidFill>
                <a:srgbClr val="000000"/>
              </a:solidFill>
              <a:round/>
              <a:headEnd/>
              <a:tailEnd/>
            </a:ln>
          </p:spPr>
          <p:txBody>
            <a:bodyPr/>
            <a:lstStyle/>
            <a:p>
              <a:endParaRPr lang="it-IT"/>
            </a:p>
          </p:txBody>
        </p:sp>
        <p:sp>
          <p:nvSpPr>
            <p:cNvPr id="62344" name="Freeform 30"/>
            <p:cNvSpPr>
              <a:spLocks/>
            </p:cNvSpPr>
            <p:nvPr/>
          </p:nvSpPr>
          <p:spPr bwMode="auto">
            <a:xfrm>
              <a:off x="4752975" y="4057866"/>
              <a:ext cx="161925" cy="71796"/>
            </a:xfrm>
            <a:custGeom>
              <a:avLst/>
              <a:gdLst>
                <a:gd name="T0" fmla="*/ 2147483647 w 21"/>
                <a:gd name="T1" fmla="*/ 2147483647 h 10"/>
                <a:gd name="T2" fmla="*/ 0 w 21"/>
                <a:gd name="T3" fmla="*/ 2147483647 h 10"/>
                <a:gd name="T4" fmla="*/ 2147483647 w 21"/>
                <a:gd name="T5" fmla="*/ 2147483647 h 10"/>
                <a:gd name="T6" fmla="*/ 2147483647 w 21"/>
                <a:gd name="T7" fmla="*/ 2147483647 h 10"/>
                <a:gd name="T8" fmla="*/ 2147483647 w 21"/>
                <a:gd name="T9" fmla="*/ 2147483647 h 10"/>
                <a:gd name="T10" fmla="*/ 2147483647 w 21"/>
                <a:gd name="T11" fmla="*/ 2147483647 h 10"/>
                <a:gd name="T12" fmla="*/ 2147483647 w 21"/>
                <a:gd name="T13" fmla="*/ 2147483647 h 10"/>
                <a:gd name="T14" fmla="*/ 2147483647 w 21"/>
                <a:gd name="T15" fmla="*/ 0 h 10"/>
                <a:gd name="T16" fmla="*/ 2147483647 w 21"/>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10"/>
                <a:gd name="T29" fmla="*/ 21 w 21"/>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10">
                  <a:moveTo>
                    <a:pt x="1" y="7"/>
                  </a:moveTo>
                  <a:cubicBezTo>
                    <a:pt x="0" y="7"/>
                    <a:pt x="0" y="7"/>
                    <a:pt x="0" y="7"/>
                  </a:cubicBezTo>
                  <a:lnTo>
                    <a:pt x="1" y="9"/>
                  </a:lnTo>
                  <a:cubicBezTo>
                    <a:pt x="1" y="9"/>
                    <a:pt x="1" y="10"/>
                    <a:pt x="1" y="9"/>
                  </a:cubicBezTo>
                  <a:lnTo>
                    <a:pt x="21" y="3"/>
                  </a:lnTo>
                  <a:cubicBezTo>
                    <a:pt x="21" y="3"/>
                    <a:pt x="21" y="3"/>
                    <a:pt x="21" y="2"/>
                  </a:cubicBezTo>
                  <a:lnTo>
                    <a:pt x="21" y="1"/>
                  </a:lnTo>
                  <a:cubicBezTo>
                    <a:pt x="21" y="0"/>
                    <a:pt x="20" y="0"/>
                    <a:pt x="20" y="0"/>
                  </a:cubicBezTo>
                  <a:lnTo>
                    <a:pt x="1" y="7"/>
                  </a:lnTo>
                  <a:close/>
                </a:path>
              </a:pathLst>
            </a:custGeom>
            <a:solidFill>
              <a:srgbClr val="4D4D4D"/>
            </a:solidFill>
            <a:ln w="7938" cap="rnd">
              <a:solidFill>
                <a:srgbClr val="000000"/>
              </a:solidFill>
              <a:round/>
              <a:headEnd/>
              <a:tailEnd/>
            </a:ln>
          </p:spPr>
          <p:txBody>
            <a:bodyPr/>
            <a:lstStyle/>
            <a:p>
              <a:endParaRPr lang="it-IT"/>
            </a:p>
          </p:txBody>
        </p:sp>
        <p:sp>
          <p:nvSpPr>
            <p:cNvPr id="62345" name="Freeform 31"/>
            <p:cNvSpPr>
              <a:spLocks/>
            </p:cNvSpPr>
            <p:nvPr/>
          </p:nvSpPr>
          <p:spPr bwMode="auto">
            <a:xfrm>
              <a:off x="4752975" y="4100944"/>
              <a:ext cx="161925" cy="71796"/>
            </a:xfrm>
            <a:custGeom>
              <a:avLst/>
              <a:gdLst>
                <a:gd name="T0" fmla="*/ 2147483647 w 21"/>
                <a:gd name="T1" fmla="*/ 2147483647 h 10"/>
                <a:gd name="T2" fmla="*/ 0 w 21"/>
                <a:gd name="T3" fmla="*/ 2147483647 h 10"/>
                <a:gd name="T4" fmla="*/ 2147483647 w 21"/>
                <a:gd name="T5" fmla="*/ 2147483647 h 10"/>
                <a:gd name="T6" fmla="*/ 2147483647 w 21"/>
                <a:gd name="T7" fmla="*/ 2147483647 h 10"/>
                <a:gd name="T8" fmla="*/ 2147483647 w 21"/>
                <a:gd name="T9" fmla="*/ 2147483647 h 10"/>
                <a:gd name="T10" fmla="*/ 2147483647 w 21"/>
                <a:gd name="T11" fmla="*/ 2147483647 h 10"/>
                <a:gd name="T12" fmla="*/ 2147483647 w 21"/>
                <a:gd name="T13" fmla="*/ 2147483647 h 10"/>
                <a:gd name="T14" fmla="*/ 2147483647 w 21"/>
                <a:gd name="T15" fmla="*/ 0 h 10"/>
                <a:gd name="T16" fmla="*/ 2147483647 w 21"/>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10"/>
                <a:gd name="T29" fmla="*/ 21 w 21"/>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10">
                  <a:moveTo>
                    <a:pt x="1" y="7"/>
                  </a:moveTo>
                  <a:cubicBezTo>
                    <a:pt x="0" y="7"/>
                    <a:pt x="0" y="7"/>
                    <a:pt x="0" y="7"/>
                  </a:cubicBezTo>
                  <a:lnTo>
                    <a:pt x="1" y="9"/>
                  </a:lnTo>
                  <a:cubicBezTo>
                    <a:pt x="1" y="10"/>
                    <a:pt x="1" y="10"/>
                    <a:pt x="1" y="10"/>
                  </a:cubicBezTo>
                  <a:lnTo>
                    <a:pt x="21" y="3"/>
                  </a:lnTo>
                  <a:cubicBezTo>
                    <a:pt x="21" y="3"/>
                    <a:pt x="21" y="3"/>
                    <a:pt x="21" y="3"/>
                  </a:cubicBezTo>
                  <a:lnTo>
                    <a:pt x="21" y="1"/>
                  </a:lnTo>
                  <a:cubicBezTo>
                    <a:pt x="21" y="0"/>
                    <a:pt x="20" y="0"/>
                    <a:pt x="20" y="0"/>
                  </a:cubicBezTo>
                  <a:lnTo>
                    <a:pt x="1" y="7"/>
                  </a:lnTo>
                  <a:close/>
                </a:path>
              </a:pathLst>
            </a:custGeom>
            <a:solidFill>
              <a:srgbClr val="4D4D4D"/>
            </a:solidFill>
            <a:ln w="7938" cap="rnd">
              <a:solidFill>
                <a:srgbClr val="000000"/>
              </a:solidFill>
              <a:round/>
              <a:headEnd/>
              <a:tailEnd/>
            </a:ln>
          </p:spPr>
          <p:txBody>
            <a:bodyPr/>
            <a:lstStyle/>
            <a:p>
              <a:endParaRPr lang="it-IT"/>
            </a:p>
          </p:txBody>
        </p:sp>
        <p:sp>
          <p:nvSpPr>
            <p:cNvPr id="62346" name="Freeform 32"/>
            <p:cNvSpPr>
              <a:spLocks/>
            </p:cNvSpPr>
            <p:nvPr/>
          </p:nvSpPr>
          <p:spPr bwMode="auto">
            <a:xfrm>
              <a:off x="4752975" y="4144022"/>
              <a:ext cx="161925" cy="71796"/>
            </a:xfrm>
            <a:custGeom>
              <a:avLst/>
              <a:gdLst>
                <a:gd name="T0" fmla="*/ 2147483647 w 21"/>
                <a:gd name="T1" fmla="*/ 2147483647 h 10"/>
                <a:gd name="T2" fmla="*/ 0 w 21"/>
                <a:gd name="T3" fmla="*/ 2147483647 h 10"/>
                <a:gd name="T4" fmla="*/ 2147483647 w 21"/>
                <a:gd name="T5" fmla="*/ 2147483647 h 10"/>
                <a:gd name="T6" fmla="*/ 2147483647 w 21"/>
                <a:gd name="T7" fmla="*/ 2147483647 h 10"/>
                <a:gd name="T8" fmla="*/ 2147483647 w 21"/>
                <a:gd name="T9" fmla="*/ 2147483647 h 10"/>
                <a:gd name="T10" fmla="*/ 2147483647 w 21"/>
                <a:gd name="T11" fmla="*/ 2147483647 h 10"/>
                <a:gd name="T12" fmla="*/ 2147483647 w 21"/>
                <a:gd name="T13" fmla="*/ 2147483647 h 10"/>
                <a:gd name="T14" fmla="*/ 2147483647 w 21"/>
                <a:gd name="T15" fmla="*/ 2147483647 h 10"/>
                <a:gd name="T16" fmla="*/ 2147483647 w 21"/>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10"/>
                <a:gd name="T29" fmla="*/ 21 w 21"/>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10">
                  <a:moveTo>
                    <a:pt x="1" y="7"/>
                  </a:moveTo>
                  <a:cubicBezTo>
                    <a:pt x="0" y="7"/>
                    <a:pt x="0" y="7"/>
                    <a:pt x="0" y="8"/>
                  </a:cubicBezTo>
                  <a:lnTo>
                    <a:pt x="1" y="9"/>
                  </a:lnTo>
                  <a:cubicBezTo>
                    <a:pt x="1" y="10"/>
                    <a:pt x="1" y="10"/>
                    <a:pt x="1" y="10"/>
                  </a:cubicBezTo>
                  <a:lnTo>
                    <a:pt x="21" y="3"/>
                  </a:lnTo>
                  <a:cubicBezTo>
                    <a:pt x="21" y="3"/>
                    <a:pt x="21" y="3"/>
                    <a:pt x="21" y="3"/>
                  </a:cubicBezTo>
                  <a:lnTo>
                    <a:pt x="21" y="1"/>
                  </a:lnTo>
                  <a:cubicBezTo>
                    <a:pt x="21" y="1"/>
                    <a:pt x="20" y="0"/>
                    <a:pt x="20" y="1"/>
                  </a:cubicBezTo>
                  <a:lnTo>
                    <a:pt x="1" y="7"/>
                  </a:lnTo>
                  <a:close/>
                </a:path>
              </a:pathLst>
            </a:custGeom>
            <a:solidFill>
              <a:srgbClr val="4D4D4D"/>
            </a:solidFill>
            <a:ln w="7938" cap="rnd">
              <a:solidFill>
                <a:srgbClr val="000000"/>
              </a:solidFill>
              <a:round/>
              <a:headEnd/>
              <a:tailEnd/>
            </a:ln>
          </p:spPr>
          <p:txBody>
            <a:bodyPr/>
            <a:lstStyle/>
            <a:p>
              <a:endParaRPr lang="it-IT"/>
            </a:p>
          </p:txBody>
        </p:sp>
        <p:sp>
          <p:nvSpPr>
            <p:cNvPr id="62347" name="Freeform 33"/>
            <p:cNvSpPr>
              <a:spLocks/>
            </p:cNvSpPr>
            <p:nvPr/>
          </p:nvSpPr>
          <p:spPr bwMode="auto">
            <a:xfrm>
              <a:off x="4752975" y="4194279"/>
              <a:ext cx="161925" cy="64617"/>
            </a:xfrm>
            <a:custGeom>
              <a:avLst/>
              <a:gdLst>
                <a:gd name="T0" fmla="*/ 2147483647 w 21"/>
                <a:gd name="T1" fmla="*/ 2147483647 h 9"/>
                <a:gd name="T2" fmla="*/ 0 w 21"/>
                <a:gd name="T3" fmla="*/ 2147483647 h 9"/>
                <a:gd name="T4" fmla="*/ 2147483647 w 21"/>
                <a:gd name="T5" fmla="*/ 2147483647 h 9"/>
                <a:gd name="T6" fmla="*/ 2147483647 w 21"/>
                <a:gd name="T7" fmla="*/ 2147483647 h 9"/>
                <a:gd name="T8" fmla="*/ 2147483647 w 21"/>
                <a:gd name="T9" fmla="*/ 2147483647 h 9"/>
                <a:gd name="T10" fmla="*/ 2147483647 w 21"/>
                <a:gd name="T11" fmla="*/ 2147483647 h 9"/>
                <a:gd name="T12" fmla="*/ 2147483647 w 21"/>
                <a:gd name="T13" fmla="*/ 0 h 9"/>
                <a:gd name="T14" fmla="*/ 2147483647 w 21"/>
                <a:gd name="T15" fmla="*/ 0 h 9"/>
                <a:gd name="T16" fmla="*/ 2147483647 w 21"/>
                <a:gd name="T17" fmla="*/ 2147483647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9"/>
                <a:gd name="T29" fmla="*/ 21 w 21"/>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9">
                  <a:moveTo>
                    <a:pt x="1" y="6"/>
                  </a:moveTo>
                  <a:cubicBezTo>
                    <a:pt x="0" y="6"/>
                    <a:pt x="0" y="6"/>
                    <a:pt x="0" y="7"/>
                  </a:cubicBezTo>
                  <a:lnTo>
                    <a:pt x="1" y="9"/>
                  </a:lnTo>
                  <a:cubicBezTo>
                    <a:pt x="1" y="9"/>
                    <a:pt x="1" y="9"/>
                    <a:pt x="1" y="9"/>
                  </a:cubicBezTo>
                  <a:lnTo>
                    <a:pt x="21" y="3"/>
                  </a:lnTo>
                  <a:cubicBezTo>
                    <a:pt x="21" y="2"/>
                    <a:pt x="21" y="2"/>
                    <a:pt x="21" y="2"/>
                  </a:cubicBezTo>
                  <a:lnTo>
                    <a:pt x="21" y="0"/>
                  </a:lnTo>
                  <a:cubicBezTo>
                    <a:pt x="21" y="0"/>
                    <a:pt x="20" y="0"/>
                    <a:pt x="20" y="0"/>
                  </a:cubicBezTo>
                  <a:lnTo>
                    <a:pt x="1" y="6"/>
                  </a:lnTo>
                  <a:close/>
                </a:path>
              </a:pathLst>
            </a:custGeom>
            <a:solidFill>
              <a:srgbClr val="4D4D4D"/>
            </a:solidFill>
            <a:ln w="7938" cap="rnd">
              <a:solidFill>
                <a:srgbClr val="000000"/>
              </a:solidFill>
              <a:round/>
              <a:headEnd/>
              <a:tailEnd/>
            </a:ln>
          </p:spPr>
          <p:txBody>
            <a:bodyPr/>
            <a:lstStyle/>
            <a:p>
              <a:endParaRPr lang="it-IT"/>
            </a:p>
          </p:txBody>
        </p:sp>
        <p:sp>
          <p:nvSpPr>
            <p:cNvPr id="62348" name="Freeform 34"/>
            <p:cNvSpPr>
              <a:spLocks/>
            </p:cNvSpPr>
            <p:nvPr/>
          </p:nvSpPr>
          <p:spPr bwMode="auto">
            <a:xfrm>
              <a:off x="4752975" y="4237357"/>
              <a:ext cx="161925" cy="63181"/>
            </a:xfrm>
            <a:custGeom>
              <a:avLst/>
              <a:gdLst>
                <a:gd name="T0" fmla="*/ 2147483647 w 21"/>
                <a:gd name="T1" fmla="*/ 2147483647 h 9"/>
                <a:gd name="T2" fmla="*/ 0 w 21"/>
                <a:gd name="T3" fmla="*/ 2147483647 h 9"/>
                <a:gd name="T4" fmla="*/ 2147483647 w 21"/>
                <a:gd name="T5" fmla="*/ 2147483647 h 9"/>
                <a:gd name="T6" fmla="*/ 2147483647 w 21"/>
                <a:gd name="T7" fmla="*/ 2147483647 h 9"/>
                <a:gd name="T8" fmla="*/ 2147483647 w 21"/>
                <a:gd name="T9" fmla="*/ 2147483647 h 9"/>
                <a:gd name="T10" fmla="*/ 2147483647 w 21"/>
                <a:gd name="T11" fmla="*/ 2147483647 h 9"/>
                <a:gd name="T12" fmla="*/ 2147483647 w 21"/>
                <a:gd name="T13" fmla="*/ 0 h 9"/>
                <a:gd name="T14" fmla="*/ 2147483647 w 21"/>
                <a:gd name="T15" fmla="*/ 0 h 9"/>
                <a:gd name="T16" fmla="*/ 2147483647 w 21"/>
                <a:gd name="T17" fmla="*/ 2147483647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9"/>
                <a:gd name="T29" fmla="*/ 21 w 21"/>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9">
                  <a:moveTo>
                    <a:pt x="1" y="6"/>
                  </a:moveTo>
                  <a:cubicBezTo>
                    <a:pt x="0" y="6"/>
                    <a:pt x="0" y="7"/>
                    <a:pt x="0" y="7"/>
                  </a:cubicBezTo>
                  <a:lnTo>
                    <a:pt x="1" y="9"/>
                  </a:lnTo>
                  <a:cubicBezTo>
                    <a:pt x="1" y="9"/>
                    <a:pt x="1" y="9"/>
                    <a:pt x="1" y="9"/>
                  </a:cubicBezTo>
                  <a:lnTo>
                    <a:pt x="21" y="3"/>
                  </a:lnTo>
                  <a:cubicBezTo>
                    <a:pt x="21" y="3"/>
                    <a:pt x="21" y="2"/>
                    <a:pt x="21" y="2"/>
                  </a:cubicBezTo>
                  <a:lnTo>
                    <a:pt x="21" y="0"/>
                  </a:lnTo>
                  <a:cubicBezTo>
                    <a:pt x="21" y="0"/>
                    <a:pt x="20" y="0"/>
                    <a:pt x="20" y="0"/>
                  </a:cubicBezTo>
                  <a:lnTo>
                    <a:pt x="1" y="6"/>
                  </a:lnTo>
                  <a:close/>
                </a:path>
              </a:pathLst>
            </a:custGeom>
            <a:solidFill>
              <a:srgbClr val="4D4D4D"/>
            </a:solidFill>
            <a:ln w="7938" cap="rnd">
              <a:solidFill>
                <a:srgbClr val="000000"/>
              </a:solidFill>
              <a:round/>
              <a:headEnd/>
              <a:tailEnd/>
            </a:ln>
          </p:spPr>
          <p:txBody>
            <a:bodyPr/>
            <a:lstStyle/>
            <a:p>
              <a:endParaRPr lang="it-IT"/>
            </a:p>
          </p:txBody>
        </p:sp>
        <p:sp>
          <p:nvSpPr>
            <p:cNvPr id="62349" name="Freeform 35"/>
            <p:cNvSpPr>
              <a:spLocks/>
            </p:cNvSpPr>
            <p:nvPr/>
          </p:nvSpPr>
          <p:spPr bwMode="auto">
            <a:xfrm>
              <a:off x="4760913" y="4408488"/>
              <a:ext cx="146050" cy="114300"/>
            </a:xfrm>
            <a:custGeom>
              <a:avLst/>
              <a:gdLst>
                <a:gd name="T0" fmla="*/ 2147483647 w 19"/>
                <a:gd name="T1" fmla="*/ 0 h 16"/>
                <a:gd name="T2" fmla="*/ 0 w 19"/>
                <a:gd name="T3" fmla="*/ 2147483647 h 16"/>
                <a:gd name="T4" fmla="*/ 0 w 19"/>
                <a:gd name="T5" fmla="*/ 2147483647 h 16"/>
                <a:gd name="T6" fmla="*/ 2147483647 w 19"/>
                <a:gd name="T7" fmla="*/ 2147483647 h 16"/>
                <a:gd name="T8" fmla="*/ 2147483647 w 19"/>
                <a:gd name="T9" fmla="*/ 2147483647 h 16"/>
                <a:gd name="T10" fmla="*/ 2147483647 w 19"/>
                <a:gd name="T11" fmla="*/ 2147483647 h 16"/>
                <a:gd name="T12" fmla="*/ 2147483647 w 19"/>
                <a:gd name="T13" fmla="*/ 2147483647 h 16"/>
                <a:gd name="T14" fmla="*/ 2147483647 w 19"/>
                <a:gd name="T15" fmla="*/ 0 h 16"/>
                <a:gd name="T16" fmla="*/ 2147483647 w 19"/>
                <a:gd name="T17" fmla="*/ 0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16"/>
                <a:gd name="T29" fmla="*/ 19 w 19"/>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16">
                  <a:moveTo>
                    <a:pt x="3" y="0"/>
                  </a:moveTo>
                  <a:cubicBezTo>
                    <a:pt x="2" y="0"/>
                    <a:pt x="0" y="2"/>
                    <a:pt x="0" y="3"/>
                  </a:cubicBezTo>
                  <a:lnTo>
                    <a:pt x="0" y="13"/>
                  </a:lnTo>
                  <a:cubicBezTo>
                    <a:pt x="0" y="15"/>
                    <a:pt x="2" y="16"/>
                    <a:pt x="3" y="16"/>
                  </a:cubicBezTo>
                  <a:lnTo>
                    <a:pt x="16" y="16"/>
                  </a:lnTo>
                  <a:cubicBezTo>
                    <a:pt x="18" y="16"/>
                    <a:pt x="19" y="15"/>
                    <a:pt x="19" y="13"/>
                  </a:cubicBezTo>
                  <a:lnTo>
                    <a:pt x="19" y="3"/>
                  </a:lnTo>
                  <a:cubicBezTo>
                    <a:pt x="19" y="2"/>
                    <a:pt x="18" y="0"/>
                    <a:pt x="16" y="0"/>
                  </a:cubicBezTo>
                  <a:lnTo>
                    <a:pt x="3" y="0"/>
                  </a:lnTo>
                  <a:close/>
                </a:path>
              </a:pathLst>
            </a:custGeom>
            <a:solidFill>
              <a:srgbClr val="DDDDDD"/>
            </a:solidFill>
            <a:ln w="7938" cap="rnd">
              <a:solidFill>
                <a:srgbClr val="000000"/>
              </a:solidFill>
              <a:round/>
              <a:headEnd/>
              <a:tailEnd/>
            </a:ln>
          </p:spPr>
          <p:txBody>
            <a:bodyPr/>
            <a:lstStyle/>
            <a:p>
              <a:endParaRPr lang="it-IT"/>
            </a:p>
          </p:txBody>
        </p:sp>
        <p:sp>
          <p:nvSpPr>
            <p:cNvPr id="62350" name="Rectangle 36"/>
            <p:cNvSpPr>
              <a:spLocks noChangeArrowheads="1"/>
            </p:cNvSpPr>
            <p:nvPr/>
          </p:nvSpPr>
          <p:spPr bwMode="auto">
            <a:xfrm>
              <a:off x="4737100" y="4300538"/>
              <a:ext cx="193675" cy="180975"/>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351" name="Freeform 37"/>
            <p:cNvSpPr>
              <a:spLocks/>
            </p:cNvSpPr>
            <p:nvPr/>
          </p:nvSpPr>
          <p:spPr bwMode="auto">
            <a:xfrm>
              <a:off x="4760913" y="3687763"/>
              <a:ext cx="146050" cy="106362"/>
            </a:xfrm>
            <a:custGeom>
              <a:avLst/>
              <a:gdLst>
                <a:gd name="T0" fmla="*/ 2147483647 w 19"/>
                <a:gd name="T1" fmla="*/ 0 h 15"/>
                <a:gd name="T2" fmla="*/ 0 w 19"/>
                <a:gd name="T3" fmla="*/ 2147483647 h 15"/>
                <a:gd name="T4" fmla="*/ 0 w 19"/>
                <a:gd name="T5" fmla="*/ 2147483647 h 15"/>
                <a:gd name="T6" fmla="*/ 2147483647 w 19"/>
                <a:gd name="T7" fmla="*/ 2147483647 h 15"/>
                <a:gd name="T8" fmla="*/ 2147483647 w 19"/>
                <a:gd name="T9" fmla="*/ 2147483647 h 15"/>
                <a:gd name="T10" fmla="*/ 2147483647 w 19"/>
                <a:gd name="T11" fmla="*/ 2147483647 h 15"/>
                <a:gd name="T12" fmla="*/ 2147483647 w 19"/>
                <a:gd name="T13" fmla="*/ 2147483647 h 15"/>
                <a:gd name="T14" fmla="*/ 2147483647 w 19"/>
                <a:gd name="T15" fmla="*/ 0 h 15"/>
                <a:gd name="T16" fmla="*/ 2147483647 w 19"/>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15"/>
                <a:gd name="T29" fmla="*/ 19 w 19"/>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15">
                  <a:moveTo>
                    <a:pt x="3" y="0"/>
                  </a:moveTo>
                  <a:cubicBezTo>
                    <a:pt x="2" y="0"/>
                    <a:pt x="0" y="1"/>
                    <a:pt x="0" y="2"/>
                  </a:cubicBezTo>
                  <a:lnTo>
                    <a:pt x="0" y="13"/>
                  </a:lnTo>
                  <a:cubicBezTo>
                    <a:pt x="0" y="14"/>
                    <a:pt x="2" y="15"/>
                    <a:pt x="3" y="15"/>
                  </a:cubicBezTo>
                  <a:lnTo>
                    <a:pt x="16" y="15"/>
                  </a:lnTo>
                  <a:cubicBezTo>
                    <a:pt x="18" y="15"/>
                    <a:pt x="19" y="14"/>
                    <a:pt x="19" y="13"/>
                  </a:cubicBezTo>
                  <a:lnTo>
                    <a:pt x="19" y="2"/>
                  </a:lnTo>
                  <a:cubicBezTo>
                    <a:pt x="19" y="1"/>
                    <a:pt x="18" y="0"/>
                    <a:pt x="16" y="0"/>
                  </a:cubicBezTo>
                  <a:lnTo>
                    <a:pt x="3" y="0"/>
                  </a:lnTo>
                  <a:close/>
                </a:path>
              </a:pathLst>
            </a:custGeom>
            <a:solidFill>
              <a:srgbClr val="DDDDDD"/>
            </a:solidFill>
            <a:ln w="7938" cap="rnd">
              <a:solidFill>
                <a:srgbClr val="000000"/>
              </a:solidFill>
              <a:round/>
              <a:headEnd/>
              <a:tailEnd/>
            </a:ln>
          </p:spPr>
          <p:txBody>
            <a:bodyPr/>
            <a:lstStyle/>
            <a:p>
              <a:endParaRPr lang="it-IT"/>
            </a:p>
          </p:txBody>
        </p:sp>
        <p:sp>
          <p:nvSpPr>
            <p:cNvPr id="62352" name="Oval 38"/>
            <p:cNvSpPr>
              <a:spLocks noChangeArrowheads="1"/>
            </p:cNvSpPr>
            <p:nvPr/>
          </p:nvSpPr>
          <p:spPr bwMode="auto">
            <a:xfrm>
              <a:off x="4800600" y="3708400"/>
              <a:ext cx="68263" cy="63500"/>
            </a:xfrm>
            <a:prstGeom prst="ellipse">
              <a:avLst/>
            </a:prstGeom>
            <a:solidFill>
              <a:srgbClr val="4D4D4D"/>
            </a:solidFill>
            <a:ln w="7938">
              <a:solidFill>
                <a:srgbClr val="000000"/>
              </a:solidFill>
              <a:round/>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353" name="Freeform 39"/>
            <p:cNvSpPr>
              <a:spLocks/>
            </p:cNvSpPr>
            <p:nvPr/>
          </p:nvSpPr>
          <p:spPr bwMode="auto">
            <a:xfrm>
              <a:off x="4776788" y="3571875"/>
              <a:ext cx="114300" cy="115888"/>
            </a:xfrm>
            <a:custGeom>
              <a:avLst/>
              <a:gdLst>
                <a:gd name="T0" fmla="*/ 2147483647 w 15"/>
                <a:gd name="T1" fmla="*/ 0 h 16"/>
                <a:gd name="T2" fmla="*/ 0 w 15"/>
                <a:gd name="T3" fmla="*/ 2147483647 h 16"/>
                <a:gd name="T4" fmla="*/ 0 w 15"/>
                <a:gd name="T5" fmla="*/ 2147483647 h 16"/>
                <a:gd name="T6" fmla="*/ 2147483647 w 15"/>
                <a:gd name="T7" fmla="*/ 2147483647 h 16"/>
                <a:gd name="T8" fmla="*/ 2147483647 w 15"/>
                <a:gd name="T9" fmla="*/ 2147483647 h 16"/>
                <a:gd name="T10" fmla="*/ 2147483647 w 15"/>
                <a:gd name="T11" fmla="*/ 2147483647 h 16"/>
                <a:gd name="T12" fmla="*/ 2147483647 w 15"/>
                <a:gd name="T13" fmla="*/ 2147483647 h 16"/>
                <a:gd name="T14" fmla="*/ 2147483647 w 15"/>
                <a:gd name="T15" fmla="*/ 0 h 16"/>
                <a:gd name="T16" fmla="*/ 2147483647 w 15"/>
                <a:gd name="T17" fmla="*/ 0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6"/>
                <a:gd name="T29" fmla="*/ 15 w 15"/>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6">
                  <a:moveTo>
                    <a:pt x="2" y="0"/>
                  </a:moveTo>
                  <a:cubicBezTo>
                    <a:pt x="1" y="0"/>
                    <a:pt x="0" y="1"/>
                    <a:pt x="0" y="2"/>
                  </a:cubicBezTo>
                  <a:lnTo>
                    <a:pt x="0" y="14"/>
                  </a:lnTo>
                  <a:cubicBezTo>
                    <a:pt x="0" y="15"/>
                    <a:pt x="1" y="16"/>
                    <a:pt x="2" y="16"/>
                  </a:cubicBezTo>
                  <a:lnTo>
                    <a:pt x="13" y="16"/>
                  </a:lnTo>
                  <a:cubicBezTo>
                    <a:pt x="14" y="16"/>
                    <a:pt x="15" y="15"/>
                    <a:pt x="15" y="14"/>
                  </a:cubicBezTo>
                  <a:lnTo>
                    <a:pt x="15" y="2"/>
                  </a:lnTo>
                  <a:cubicBezTo>
                    <a:pt x="15" y="1"/>
                    <a:pt x="14" y="0"/>
                    <a:pt x="13" y="0"/>
                  </a:cubicBezTo>
                  <a:lnTo>
                    <a:pt x="2" y="0"/>
                  </a:lnTo>
                  <a:close/>
                </a:path>
              </a:pathLst>
            </a:custGeom>
            <a:solidFill>
              <a:srgbClr val="DDDDDD"/>
            </a:solidFill>
            <a:ln w="7938" cap="rnd">
              <a:solidFill>
                <a:srgbClr val="000000"/>
              </a:solidFill>
              <a:round/>
              <a:headEnd/>
              <a:tailEnd/>
            </a:ln>
          </p:spPr>
          <p:txBody>
            <a:bodyPr/>
            <a:lstStyle/>
            <a:p>
              <a:endParaRPr lang="it-IT"/>
            </a:p>
          </p:txBody>
        </p:sp>
        <p:sp>
          <p:nvSpPr>
            <p:cNvPr id="62354" name="Rectangle 40"/>
            <p:cNvSpPr>
              <a:spLocks noChangeArrowheads="1"/>
            </p:cNvSpPr>
            <p:nvPr/>
          </p:nvSpPr>
          <p:spPr bwMode="auto">
            <a:xfrm>
              <a:off x="4806950" y="3571875"/>
              <a:ext cx="61913" cy="115888"/>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355" name="Rectangle 41"/>
            <p:cNvSpPr>
              <a:spLocks noChangeArrowheads="1"/>
            </p:cNvSpPr>
            <p:nvPr/>
          </p:nvSpPr>
          <p:spPr bwMode="auto">
            <a:xfrm>
              <a:off x="4667250" y="3730625"/>
              <a:ext cx="333375" cy="63500"/>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356" name="Rectangle 42"/>
            <p:cNvSpPr>
              <a:spLocks noChangeArrowheads="1"/>
            </p:cNvSpPr>
            <p:nvPr/>
          </p:nvSpPr>
          <p:spPr bwMode="auto">
            <a:xfrm>
              <a:off x="4714875" y="3794125"/>
              <a:ext cx="239713" cy="220663"/>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357" name="Rectangle 43"/>
            <p:cNvSpPr>
              <a:spLocks noChangeArrowheads="1"/>
            </p:cNvSpPr>
            <p:nvPr/>
          </p:nvSpPr>
          <p:spPr bwMode="auto">
            <a:xfrm>
              <a:off x="4737100" y="3665538"/>
              <a:ext cx="193675" cy="65087"/>
            </a:xfrm>
            <a:prstGeom prst="rect">
              <a:avLst/>
            </a:prstGeom>
            <a:solidFill>
              <a:srgbClr val="4D4D4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358" name="Rectangle 44"/>
            <p:cNvSpPr>
              <a:spLocks noChangeArrowheads="1"/>
            </p:cNvSpPr>
            <p:nvPr/>
          </p:nvSpPr>
          <p:spPr bwMode="auto">
            <a:xfrm>
              <a:off x="4792663" y="3665538"/>
              <a:ext cx="90487" cy="65087"/>
            </a:xfrm>
            <a:prstGeom prst="rect">
              <a:avLst/>
            </a:prstGeom>
            <a:solidFill>
              <a:srgbClr val="4D4D4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359" name="Freeform 45"/>
            <p:cNvSpPr>
              <a:spLocks/>
            </p:cNvSpPr>
            <p:nvPr/>
          </p:nvSpPr>
          <p:spPr bwMode="auto">
            <a:xfrm>
              <a:off x="4699000" y="3822700"/>
              <a:ext cx="269875" cy="20638"/>
            </a:xfrm>
            <a:custGeom>
              <a:avLst/>
              <a:gdLst>
                <a:gd name="T0" fmla="*/ 2147483647 w 35"/>
                <a:gd name="T1" fmla="*/ 0 h 3"/>
                <a:gd name="T2" fmla="*/ 0 w 35"/>
                <a:gd name="T3" fmla="*/ 0 h 3"/>
                <a:gd name="T4" fmla="*/ 0 w 35"/>
                <a:gd name="T5" fmla="*/ 2147483647 h 3"/>
                <a:gd name="T6" fmla="*/ 2147483647 w 35"/>
                <a:gd name="T7" fmla="*/ 2147483647 h 3"/>
                <a:gd name="T8" fmla="*/ 2147483647 w 35"/>
                <a:gd name="T9" fmla="*/ 2147483647 h 3"/>
                <a:gd name="T10" fmla="*/ 2147483647 w 35"/>
                <a:gd name="T11" fmla="*/ 2147483647 h 3"/>
                <a:gd name="T12" fmla="*/ 2147483647 w 35"/>
                <a:gd name="T13" fmla="*/ 0 h 3"/>
                <a:gd name="T14" fmla="*/ 2147483647 w 35"/>
                <a:gd name="T15" fmla="*/ 0 h 3"/>
                <a:gd name="T16" fmla="*/ 2147483647 w 35"/>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3"/>
                <a:gd name="T29" fmla="*/ 35 w 35"/>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3">
                  <a:moveTo>
                    <a:pt x="1" y="0"/>
                  </a:moveTo>
                  <a:cubicBezTo>
                    <a:pt x="1" y="0"/>
                    <a:pt x="0" y="0"/>
                    <a:pt x="0" y="0"/>
                  </a:cubicBezTo>
                  <a:lnTo>
                    <a:pt x="0" y="2"/>
                  </a:lnTo>
                  <a:cubicBezTo>
                    <a:pt x="0" y="3"/>
                    <a:pt x="1" y="3"/>
                    <a:pt x="1" y="3"/>
                  </a:cubicBezTo>
                  <a:lnTo>
                    <a:pt x="34" y="3"/>
                  </a:lnTo>
                  <a:cubicBezTo>
                    <a:pt x="35" y="3"/>
                    <a:pt x="35" y="3"/>
                    <a:pt x="35" y="2"/>
                  </a:cubicBezTo>
                  <a:lnTo>
                    <a:pt x="35" y="0"/>
                  </a:lnTo>
                  <a:cubicBezTo>
                    <a:pt x="35" y="0"/>
                    <a:pt x="35" y="0"/>
                    <a:pt x="34" y="0"/>
                  </a:cubicBezTo>
                  <a:lnTo>
                    <a:pt x="1" y="0"/>
                  </a:lnTo>
                  <a:close/>
                </a:path>
              </a:pathLst>
            </a:custGeom>
            <a:solidFill>
              <a:srgbClr val="4D4D4D"/>
            </a:solidFill>
            <a:ln w="7938" cap="rnd">
              <a:solidFill>
                <a:srgbClr val="000000"/>
              </a:solidFill>
              <a:round/>
              <a:headEnd/>
              <a:tailEnd/>
            </a:ln>
          </p:spPr>
          <p:txBody>
            <a:bodyPr/>
            <a:lstStyle/>
            <a:p>
              <a:endParaRPr lang="it-IT"/>
            </a:p>
          </p:txBody>
        </p:sp>
        <p:sp>
          <p:nvSpPr>
            <p:cNvPr id="62360" name="Freeform 46"/>
            <p:cNvSpPr>
              <a:spLocks/>
            </p:cNvSpPr>
            <p:nvPr/>
          </p:nvSpPr>
          <p:spPr bwMode="auto">
            <a:xfrm>
              <a:off x="4752975" y="4014788"/>
              <a:ext cx="161925" cy="22225"/>
            </a:xfrm>
            <a:custGeom>
              <a:avLst/>
              <a:gdLst>
                <a:gd name="T0" fmla="*/ 2147483647 w 21"/>
                <a:gd name="T1" fmla="*/ 0 h 3"/>
                <a:gd name="T2" fmla="*/ 0 w 21"/>
                <a:gd name="T3" fmla="*/ 2147483647 h 3"/>
                <a:gd name="T4" fmla="*/ 0 w 21"/>
                <a:gd name="T5" fmla="*/ 2147483647 h 3"/>
                <a:gd name="T6" fmla="*/ 2147483647 w 21"/>
                <a:gd name="T7" fmla="*/ 2147483647 h 3"/>
                <a:gd name="T8" fmla="*/ 2147483647 w 21"/>
                <a:gd name="T9" fmla="*/ 2147483647 h 3"/>
                <a:gd name="T10" fmla="*/ 2147483647 w 21"/>
                <a:gd name="T11" fmla="*/ 2147483647 h 3"/>
                <a:gd name="T12" fmla="*/ 2147483647 w 21"/>
                <a:gd name="T13" fmla="*/ 2147483647 h 3"/>
                <a:gd name="T14" fmla="*/ 2147483647 w 21"/>
                <a:gd name="T15" fmla="*/ 0 h 3"/>
                <a:gd name="T16" fmla="*/ 2147483647 w 21"/>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3"/>
                <a:gd name="T29" fmla="*/ 21 w 21"/>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3">
                  <a:moveTo>
                    <a:pt x="1" y="0"/>
                  </a:moveTo>
                  <a:cubicBezTo>
                    <a:pt x="0" y="0"/>
                    <a:pt x="0" y="0"/>
                    <a:pt x="0" y="1"/>
                  </a:cubicBezTo>
                  <a:lnTo>
                    <a:pt x="0" y="3"/>
                  </a:lnTo>
                  <a:cubicBezTo>
                    <a:pt x="0" y="3"/>
                    <a:pt x="0" y="3"/>
                    <a:pt x="1" y="3"/>
                  </a:cubicBezTo>
                  <a:lnTo>
                    <a:pt x="21" y="3"/>
                  </a:lnTo>
                  <a:cubicBezTo>
                    <a:pt x="21" y="3"/>
                    <a:pt x="21" y="3"/>
                    <a:pt x="21" y="3"/>
                  </a:cubicBezTo>
                  <a:lnTo>
                    <a:pt x="21" y="1"/>
                  </a:lnTo>
                  <a:cubicBezTo>
                    <a:pt x="21" y="0"/>
                    <a:pt x="21" y="0"/>
                    <a:pt x="21" y="0"/>
                  </a:cubicBezTo>
                  <a:lnTo>
                    <a:pt x="1" y="0"/>
                  </a:lnTo>
                  <a:close/>
                </a:path>
              </a:pathLst>
            </a:custGeom>
            <a:solidFill>
              <a:srgbClr val="4D4D4D"/>
            </a:solidFill>
            <a:ln w="7938" cap="rnd">
              <a:solidFill>
                <a:srgbClr val="000000"/>
              </a:solidFill>
              <a:round/>
              <a:headEnd/>
              <a:tailEnd/>
            </a:ln>
          </p:spPr>
          <p:txBody>
            <a:bodyPr/>
            <a:lstStyle/>
            <a:p>
              <a:endParaRPr lang="it-IT"/>
            </a:p>
          </p:txBody>
        </p:sp>
        <p:sp>
          <p:nvSpPr>
            <p:cNvPr id="62361" name="Freeform 47"/>
            <p:cNvSpPr>
              <a:spLocks/>
            </p:cNvSpPr>
            <p:nvPr/>
          </p:nvSpPr>
          <p:spPr bwMode="auto">
            <a:xfrm>
              <a:off x="4752975" y="4057650"/>
              <a:ext cx="161925" cy="22225"/>
            </a:xfrm>
            <a:custGeom>
              <a:avLst/>
              <a:gdLst>
                <a:gd name="T0" fmla="*/ 2147483647 w 21"/>
                <a:gd name="T1" fmla="*/ 0 h 3"/>
                <a:gd name="T2" fmla="*/ 0 w 21"/>
                <a:gd name="T3" fmla="*/ 2147483647 h 3"/>
                <a:gd name="T4" fmla="*/ 0 w 21"/>
                <a:gd name="T5" fmla="*/ 2147483647 h 3"/>
                <a:gd name="T6" fmla="*/ 2147483647 w 21"/>
                <a:gd name="T7" fmla="*/ 2147483647 h 3"/>
                <a:gd name="T8" fmla="*/ 2147483647 w 21"/>
                <a:gd name="T9" fmla="*/ 2147483647 h 3"/>
                <a:gd name="T10" fmla="*/ 2147483647 w 21"/>
                <a:gd name="T11" fmla="*/ 2147483647 h 3"/>
                <a:gd name="T12" fmla="*/ 2147483647 w 21"/>
                <a:gd name="T13" fmla="*/ 2147483647 h 3"/>
                <a:gd name="T14" fmla="*/ 2147483647 w 21"/>
                <a:gd name="T15" fmla="*/ 0 h 3"/>
                <a:gd name="T16" fmla="*/ 2147483647 w 21"/>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3"/>
                <a:gd name="T29" fmla="*/ 21 w 21"/>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3">
                  <a:moveTo>
                    <a:pt x="1" y="0"/>
                  </a:moveTo>
                  <a:cubicBezTo>
                    <a:pt x="0" y="0"/>
                    <a:pt x="0" y="0"/>
                    <a:pt x="0" y="1"/>
                  </a:cubicBezTo>
                  <a:lnTo>
                    <a:pt x="0" y="3"/>
                  </a:lnTo>
                  <a:cubicBezTo>
                    <a:pt x="0" y="3"/>
                    <a:pt x="0" y="3"/>
                    <a:pt x="1" y="3"/>
                  </a:cubicBezTo>
                  <a:lnTo>
                    <a:pt x="21" y="3"/>
                  </a:lnTo>
                  <a:cubicBezTo>
                    <a:pt x="21" y="3"/>
                    <a:pt x="21" y="3"/>
                    <a:pt x="21" y="3"/>
                  </a:cubicBezTo>
                  <a:lnTo>
                    <a:pt x="21" y="1"/>
                  </a:lnTo>
                  <a:cubicBezTo>
                    <a:pt x="21" y="0"/>
                    <a:pt x="21" y="0"/>
                    <a:pt x="21" y="0"/>
                  </a:cubicBezTo>
                  <a:lnTo>
                    <a:pt x="1" y="0"/>
                  </a:lnTo>
                  <a:close/>
                </a:path>
              </a:pathLst>
            </a:custGeom>
            <a:solidFill>
              <a:srgbClr val="4D4D4D"/>
            </a:solidFill>
            <a:ln w="7938" cap="rnd">
              <a:solidFill>
                <a:srgbClr val="000000"/>
              </a:solidFill>
              <a:round/>
              <a:headEnd/>
              <a:tailEnd/>
            </a:ln>
          </p:spPr>
          <p:txBody>
            <a:bodyPr/>
            <a:lstStyle/>
            <a:p>
              <a:endParaRPr lang="it-IT"/>
            </a:p>
          </p:txBody>
        </p:sp>
        <p:sp>
          <p:nvSpPr>
            <p:cNvPr id="62362" name="Freeform 48"/>
            <p:cNvSpPr>
              <a:spLocks/>
            </p:cNvSpPr>
            <p:nvPr/>
          </p:nvSpPr>
          <p:spPr bwMode="auto">
            <a:xfrm>
              <a:off x="4752975" y="4102100"/>
              <a:ext cx="161925" cy="20638"/>
            </a:xfrm>
            <a:custGeom>
              <a:avLst/>
              <a:gdLst>
                <a:gd name="T0" fmla="*/ 2147483647 w 21"/>
                <a:gd name="T1" fmla="*/ 0 h 3"/>
                <a:gd name="T2" fmla="*/ 0 w 21"/>
                <a:gd name="T3" fmla="*/ 2147483647 h 3"/>
                <a:gd name="T4" fmla="*/ 0 w 21"/>
                <a:gd name="T5" fmla="*/ 2147483647 h 3"/>
                <a:gd name="T6" fmla="*/ 2147483647 w 21"/>
                <a:gd name="T7" fmla="*/ 2147483647 h 3"/>
                <a:gd name="T8" fmla="*/ 2147483647 w 21"/>
                <a:gd name="T9" fmla="*/ 2147483647 h 3"/>
                <a:gd name="T10" fmla="*/ 2147483647 w 21"/>
                <a:gd name="T11" fmla="*/ 2147483647 h 3"/>
                <a:gd name="T12" fmla="*/ 2147483647 w 21"/>
                <a:gd name="T13" fmla="*/ 2147483647 h 3"/>
                <a:gd name="T14" fmla="*/ 2147483647 w 21"/>
                <a:gd name="T15" fmla="*/ 0 h 3"/>
                <a:gd name="T16" fmla="*/ 2147483647 w 21"/>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3"/>
                <a:gd name="T29" fmla="*/ 21 w 21"/>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3">
                  <a:moveTo>
                    <a:pt x="1" y="0"/>
                  </a:moveTo>
                  <a:cubicBezTo>
                    <a:pt x="0" y="0"/>
                    <a:pt x="0" y="1"/>
                    <a:pt x="0" y="1"/>
                  </a:cubicBezTo>
                  <a:lnTo>
                    <a:pt x="0" y="3"/>
                  </a:lnTo>
                  <a:cubicBezTo>
                    <a:pt x="0" y="3"/>
                    <a:pt x="0" y="3"/>
                    <a:pt x="1" y="3"/>
                  </a:cubicBezTo>
                  <a:lnTo>
                    <a:pt x="21" y="3"/>
                  </a:lnTo>
                  <a:cubicBezTo>
                    <a:pt x="21" y="3"/>
                    <a:pt x="21" y="3"/>
                    <a:pt x="21" y="3"/>
                  </a:cubicBezTo>
                  <a:lnTo>
                    <a:pt x="21" y="1"/>
                  </a:lnTo>
                  <a:cubicBezTo>
                    <a:pt x="21" y="1"/>
                    <a:pt x="21" y="0"/>
                    <a:pt x="21" y="0"/>
                  </a:cubicBezTo>
                  <a:lnTo>
                    <a:pt x="1" y="0"/>
                  </a:lnTo>
                  <a:close/>
                </a:path>
              </a:pathLst>
            </a:custGeom>
            <a:solidFill>
              <a:srgbClr val="4D4D4D"/>
            </a:solidFill>
            <a:ln w="7938" cap="rnd">
              <a:solidFill>
                <a:srgbClr val="000000"/>
              </a:solidFill>
              <a:round/>
              <a:headEnd/>
              <a:tailEnd/>
            </a:ln>
          </p:spPr>
          <p:txBody>
            <a:bodyPr/>
            <a:lstStyle/>
            <a:p>
              <a:endParaRPr lang="it-IT"/>
            </a:p>
          </p:txBody>
        </p:sp>
        <p:sp>
          <p:nvSpPr>
            <p:cNvPr id="62363" name="Freeform 49"/>
            <p:cNvSpPr>
              <a:spLocks/>
            </p:cNvSpPr>
            <p:nvPr/>
          </p:nvSpPr>
          <p:spPr bwMode="auto">
            <a:xfrm>
              <a:off x="4752975" y="4144963"/>
              <a:ext cx="161925" cy="28575"/>
            </a:xfrm>
            <a:custGeom>
              <a:avLst/>
              <a:gdLst>
                <a:gd name="T0" fmla="*/ 2147483647 w 21"/>
                <a:gd name="T1" fmla="*/ 0 h 4"/>
                <a:gd name="T2" fmla="*/ 0 w 21"/>
                <a:gd name="T3" fmla="*/ 2147483647 h 4"/>
                <a:gd name="T4" fmla="*/ 0 w 21"/>
                <a:gd name="T5" fmla="*/ 2147483647 h 4"/>
                <a:gd name="T6" fmla="*/ 2147483647 w 21"/>
                <a:gd name="T7" fmla="*/ 2147483647 h 4"/>
                <a:gd name="T8" fmla="*/ 2147483647 w 21"/>
                <a:gd name="T9" fmla="*/ 2147483647 h 4"/>
                <a:gd name="T10" fmla="*/ 2147483647 w 21"/>
                <a:gd name="T11" fmla="*/ 2147483647 h 4"/>
                <a:gd name="T12" fmla="*/ 2147483647 w 21"/>
                <a:gd name="T13" fmla="*/ 2147483647 h 4"/>
                <a:gd name="T14" fmla="*/ 2147483647 w 21"/>
                <a:gd name="T15" fmla="*/ 0 h 4"/>
                <a:gd name="T16" fmla="*/ 2147483647 w 21"/>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4"/>
                <a:gd name="T29" fmla="*/ 21 w 21"/>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4">
                  <a:moveTo>
                    <a:pt x="1" y="0"/>
                  </a:moveTo>
                  <a:cubicBezTo>
                    <a:pt x="0" y="0"/>
                    <a:pt x="0" y="1"/>
                    <a:pt x="0" y="1"/>
                  </a:cubicBezTo>
                  <a:lnTo>
                    <a:pt x="0" y="3"/>
                  </a:lnTo>
                  <a:cubicBezTo>
                    <a:pt x="0" y="3"/>
                    <a:pt x="0" y="4"/>
                    <a:pt x="1" y="4"/>
                  </a:cubicBezTo>
                  <a:lnTo>
                    <a:pt x="21" y="4"/>
                  </a:lnTo>
                  <a:cubicBezTo>
                    <a:pt x="21" y="4"/>
                    <a:pt x="21" y="3"/>
                    <a:pt x="21" y="3"/>
                  </a:cubicBezTo>
                  <a:lnTo>
                    <a:pt x="21" y="1"/>
                  </a:lnTo>
                  <a:cubicBezTo>
                    <a:pt x="21" y="1"/>
                    <a:pt x="21" y="0"/>
                    <a:pt x="21" y="0"/>
                  </a:cubicBezTo>
                  <a:lnTo>
                    <a:pt x="1" y="0"/>
                  </a:lnTo>
                  <a:close/>
                </a:path>
              </a:pathLst>
            </a:custGeom>
            <a:solidFill>
              <a:srgbClr val="4D4D4D"/>
            </a:solidFill>
            <a:ln w="7938" cap="rnd">
              <a:solidFill>
                <a:srgbClr val="000000"/>
              </a:solidFill>
              <a:round/>
              <a:headEnd/>
              <a:tailEnd/>
            </a:ln>
          </p:spPr>
          <p:txBody>
            <a:bodyPr/>
            <a:lstStyle/>
            <a:p>
              <a:endParaRPr lang="it-IT"/>
            </a:p>
          </p:txBody>
        </p:sp>
        <p:sp>
          <p:nvSpPr>
            <p:cNvPr id="62364" name="Freeform 50"/>
            <p:cNvSpPr>
              <a:spLocks/>
            </p:cNvSpPr>
            <p:nvPr/>
          </p:nvSpPr>
          <p:spPr bwMode="auto">
            <a:xfrm>
              <a:off x="4752975" y="4194175"/>
              <a:ext cx="161925" cy="22225"/>
            </a:xfrm>
            <a:custGeom>
              <a:avLst/>
              <a:gdLst>
                <a:gd name="T0" fmla="*/ 2147483647 w 21"/>
                <a:gd name="T1" fmla="*/ 0 h 3"/>
                <a:gd name="T2" fmla="*/ 0 w 21"/>
                <a:gd name="T3" fmla="*/ 0 h 3"/>
                <a:gd name="T4" fmla="*/ 0 w 21"/>
                <a:gd name="T5" fmla="*/ 2147483647 h 3"/>
                <a:gd name="T6" fmla="*/ 2147483647 w 21"/>
                <a:gd name="T7" fmla="*/ 2147483647 h 3"/>
                <a:gd name="T8" fmla="*/ 2147483647 w 21"/>
                <a:gd name="T9" fmla="*/ 2147483647 h 3"/>
                <a:gd name="T10" fmla="*/ 2147483647 w 21"/>
                <a:gd name="T11" fmla="*/ 2147483647 h 3"/>
                <a:gd name="T12" fmla="*/ 2147483647 w 21"/>
                <a:gd name="T13" fmla="*/ 0 h 3"/>
                <a:gd name="T14" fmla="*/ 2147483647 w 21"/>
                <a:gd name="T15" fmla="*/ 0 h 3"/>
                <a:gd name="T16" fmla="*/ 2147483647 w 21"/>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3"/>
                <a:gd name="T29" fmla="*/ 21 w 21"/>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3">
                  <a:moveTo>
                    <a:pt x="1" y="0"/>
                  </a:moveTo>
                  <a:cubicBezTo>
                    <a:pt x="0" y="0"/>
                    <a:pt x="0" y="0"/>
                    <a:pt x="0" y="0"/>
                  </a:cubicBezTo>
                  <a:lnTo>
                    <a:pt x="0" y="2"/>
                  </a:lnTo>
                  <a:cubicBezTo>
                    <a:pt x="0" y="3"/>
                    <a:pt x="0" y="3"/>
                    <a:pt x="1" y="3"/>
                  </a:cubicBezTo>
                  <a:lnTo>
                    <a:pt x="21" y="3"/>
                  </a:lnTo>
                  <a:cubicBezTo>
                    <a:pt x="21" y="3"/>
                    <a:pt x="21" y="3"/>
                    <a:pt x="21" y="2"/>
                  </a:cubicBezTo>
                  <a:lnTo>
                    <a:pt x="21" y="0"/>
                  </a:lnTo>
                  <a:cubicBezTo>
                    <a:pt x="21" y="0"/>
                    <a:pt x="21" y="0"/>
                    <a:pt x="21" y="0"/>
                  </a:cubicBezTo>
                  <a:lnTo>
                    <a:pt x="1" y="0"/>
                  </a:lnTo>
                  <a:close/>
                </a:path>
              </a:pathLst>
            </a:custGeom>
            <a:solidFill>
              <a:srgbClr val="4D4D4D"/>
            </a:solidFill>
            <a:ln w="7938" cap="rnd">
              <a:solidFill>
                <a:srgbClr val="000000"/>
              </a:solidFill>
              <a:round/>
              <a:headEnd/>
              <a:tailEnd/>
            </a:ln>
          </p:spPr>
          <p:txBody>
            <a:bodyPr/>
            <a:lstStyle/>
            <a:p>
              <a:endParaRPr lang="it-IT"/>
            </a:p>
          </p:txBody>
        </p:sp>
        <p:sp>
          <p:nvSpPr>
            <p:cNvPr id="62365" name="Freeform 51"/>
            <p:cNvSpPr>
              <a:spLocks/>
            </p:cNvSpPr>
            <p:nvPr/>
          </p:nvSpPr>
          <p:spPr bwMode="auto">
            <a:xfrm>
              <a:off x="4752975" y="4238625"/>
              <a:ext cx="161925" cy="20638"/>
            </a:xfrm>
            <a:custGeom>
              <a:avLst/>
              <a:gdLst>
                <a:gd name="T0" fmla="*/ 2147483647 w 21"/>
                <a:gd name="T1" fmla="*/ 0 h 3"/>
                <a:gd name="T2" fmla="*/ 0 w 21"/>
                <a:gd name="T3" fmla="*/ 0 h 3"/>
                <a:gd name="T4" fmla="*/ 0 w 21"/>
                <a:gd name="T5" fmla="*/ 2147483647 h 3"/>
                <a:gd name="T6" fmla="*/ 2147483647 w 21"/>
                <a:gd name="T7" fmla="*/ 2147483647 h 3"/>
                <a:gd name="T8" fmla="*/ 2147483647 w 21"/>
                <a:gd name="T9" fmla="*/ 2147483647 h 3"/>
                <a:gd name="T10" fmla="*/ 2147483647 w 21"/>
                <a:gd name="T11" fmla="*/ 2147483647 h 3"/>
                <a:gd name="T12" fmla="*/ 2147483647 w 21"/>
                <a:gd name="T13" fmla="*/ 0 h 3"/>
                <a:gd name="T14" fmla="*/ 2147483647 w 21"/>
                <a:gd name="T15" fmla="*/ 0 h 3"/>
                <a:gd name="T16" fmla="*/ 2147483647 w 21"/>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3"/>
                <a:gd name="T29" fmla="*/ 21 w 21"/>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3">
                  <a:moveTo>
                    <a:pt x="1" y="0"/>
                  </a:moveTo>
                  <a:cubicBezTo>
                    <a:pt x="0" y="0"/>
                    <a:pt x="0" y="0"/>
                    <a:pt x="0" y="0"/>
                  </a:cubicBezTo>
                  <a:lnTo>
                    <a:pt x="0" y="2"/>
                  </a:lnTo>
                  <a:cubicBezTo>
                    <a:pt x="0" y="3"/>
                    <a:pt x="0" y="3"/>
                    <a:pt x="1" y="3"/>
                  </a:cubicBezTo>
                  <a:lnTo>
                    <a:pt x="21" y="3"/>
                  </a:lnTo>
                  <a:cubicBezTo>
                    <a:pt x="21" y="3"/>
                    <a:pt x="21" y="3"/>
                    <a:pt x="21" y="2"/>
                  </a:cubicBezTo>
                  <a:lnTo>
                    <a:pt x="21" y="0"/>
                  </a:lnTo>
                  <a:cubicBezTo>
                    <a:pt x="21" y="0"/>
                    <a:pt x="21" y="0"/>
                    <a:pt x="21" y="0"/>
                  </a:cubicBezTo>
                  <a:lnTo>
                    <a:pt x="1" y="0"/>
                  </a:lnTo>
                  <a:close/>
                </a:path>
              </a:pathLst>
            </a:custGeom>
            <a:solidFill>
              <a:srgbClr val="4D4D4D"/>
            </a:solidFill>
            <a:ln w="7938" cap="rnd">
              <a:solidFill>
                <a:srgbClr val="000000"/>
              </a:solidFill>
              <a:round/>
              <a:headEnd/>
              <a:tailEnd/>
            </a:ln>
          </p:spPr>
          <p:txBody>
            <a:bodyPr/>
            <a:lstStyle/>
            <a:p>
              <a:endParaRPr lang="it-IT"/>
            </a:p>
          </p:txBody>
        </p:sp>
        <p:sp>
          <p:nvSpPr>
            <p:cNvPr id="62366" name="Freeform 52"/>
            <p:cNvSpPr>
              <a:spLocks/>
            </p:cNvSpPr>
            <p:nvPr/>
          </p:nvSpPr>
          <p:spPr bwMode="auto">
            <a:xfrm>
              <a:off x="4752975" y="4279900"/>
              <a:ext cx="161925" cy="20638"/>
            </a:xfrm>
            <a:custGeom>
              <a:avLst/>
              <a:gdLst>
                <a:gd name="T0" fmla="*/ 2147483647 w 21"/>
                <a:gd name="T1" fmla="*/ 0 h 3"/>
                <a:gd name="T2" fmla="*/ 0 w 21"/>
                <a:gd name="T3" fmla="*/ 2147483647 h 3"/>
                <a:gd name="T4" fmla="*/ 0 w 21"/>
                <a:gd name="T5" fmla="*/ 2147483647 h 3"/>
                <a:gd name="T6" fmla="*/ 2147483647 w 21"/>
                <a:gd name="T7" fmla="*/ 2147483647 h 3"/>
                <a:gd name="T8" fmla="*/ 2147483647 w 21"/>
                <a:gd name="T9" fmla="*/ 2147483647 h 3"/>
                <a:gd name="T10" fmla="*/ 2147483647 w 21"/>
                <a:gd name="T11" fmla="*/ 2147483647 h 3"/>
                <a:gd name="T12" fmla="*/ 2147483647 w 21"/>
                <a:gd name="T13" fmla="*/ 2147483647 h 3"/>
                <a:gd name="T14" fmla="*/ 2147483647 w 21"/>
                <a:gd name="T15" fmla="*/ 0 h 3"/>
                <a:gd name="T16" fmla="*/ 2147483647 w 21"/>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3"/>
                <a:gd name="T29" fmla="*/ 21 w 21"/>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3">
                  <a:moveTo>
                    <a:pt x="1" y="0"/>
                  </a:moveTo>
                  <a:cubicBezTo>
                    <a:pt x="0" y="0"/>
                    <a:pt x="0" y="0"/>
                    <a:pt x="0" y="1"/>
                  </a:cubicBezTo>
                  <a:lnTo>
                    <a:pt x="0" y="3"/>
                  </a:lnTo>
                  <a:cubicBezTo>
                    <a:pt x="0" y="3"/>
                    <a:pt x="0" y="3"/>
                    <a:pt x="1" y="3"/>
                  </a:cubicBezTo>
                  <a:lnTo>
                    <a:pt x="21" y="3"/>
                  </a:lnTo>
                  <a:cubicBezTo>
                    <a:pt x="21" y="3"/>
                    <a:pt x="21" y="3"/>
                    <a:pt x="21" y="3"/>
                  </a:cubicBezTo>
                  <a:lnTo>
                    <a:pt x="21" y="1"/>
                  </a:lnTo>
                  <a:cubicBezTo>
                    <a:pt x="21" y="0"/>
                    <a:pt x="21" y="0"/>
                    <a:pt x="21" y="0"/>
                  </a:cubicBezTo>
                  <a:lnTo>
                    <a:pt x="1" y="0"/>
                  </a:lnTo>
                  <a:close/>
                </a:path>
              </a:pathLst>
            </a:custGeom>
            <a:solidFill>
              <a:srgbClr val="4D4D4D"/>
            </a:solidFill>
            <a:ln w="7938" cap="rnd">
              <a:solidFill>
                <a:srgbClr val="000000"/>
              </a:solidFill>
              <a:round/>
              <a:headEnd/>
              <a:tailEnd/>
            </a:ln>
          </p:spPr>
          <p:txBody>
            <a:bodyPr/>
            <a:lstStyle/>
            <a:p>
              <a:endParaRPr lang="it-IT"/>
            </a:p>
          </p:txBody>
        </p:sp>
        <p:sp>
          <p:nvSpPr>
            <p:cNvPr id="62367" name="Rectangle 53"/>
            <p:cNvSpPr>
              <a:spLocks noChangeArrowheads="1"/>
            </p:cNvSpPr>
            <p:nvPr/>
          </p:nvSpPr>
          <p:spPr bwMode="auto">
            <a:xfrm>
              <a:off x="4800600" y="4014788"/>
              <a:ext cx="68263" cy="379412"/>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368" name="Freeform 54"/>
            <p:cNvSpPr>
              <a:spLocks/>
            </p:cNvSpPr>
            <p:nvPr/>
          </p:nvSpPr>
          <p:spPr bwMode="auto">
            <a:xfrm>
              <a:off x="4752975" y="4014788"/>
              <a:ext cx="161925" cy="65087"/>
            </a:xfrm>
            <a:custGeom>
              <a:avLst/>
              <a:gdLst>
                <a:gd name="T0" fmla="*/ 2147483647 w 21"/>
                <a:gd name="T1" fmla="*/ 2147483647 h 9"/>
                <a:gd name="T2" fmla="*/ 0 w 21"/>
                <a:gd name="T3" fmla="*/ 2147483647 h 9"/>
                <a:gd name="T4" fmla="*/ 2147483647 w 21"/>
                <a:gd name="T5" fmla="*/ 2147483647 h 9"/>
                <a:gd name="T6" fmla="*/ 2147483647 w 21"/>
                <a:gd name="T7" fmla="*/ 2147483647 h 9"/>
                <a:gd name="T8" fmla="*/ 2147483647 w 21"/>
                <a:gd name="T9" fmla="*/ 2147483647 h 9"/>
                <a:gd name="T10" fmla="*/ 2147483647 w 21"/>
                <a:gd name="T11" fmla="*/ 2147483647 h 9"/>
                <a:gd name="T12" fmla="*/ 2147483647 w 21"/>
                <a:gd name="T13" fmla="*/ 0 h 9"/>
                <a:gd name="T14" fmla="*/ 2147483647 w 21"/>
                <a:gd name="T15" fmla="*/ 0 h 9"/>
                <a:gd name="T16" fmla="*/ 2147483647 w 21"/>
                <a:gd name="T17" fmla="*/ 2147483647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9"/>
                <a:gd name="T29" fmla="*/ 21 w 21"/>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9">
                  <a:moveTo>
                    <a:pt x="1" y="6"/>
                  </a:moveTo>
                  <a:cubicBezTo>
                    <a:pt x="0" y="7"/>
                    <a:pt x="0" y="7"/>
                    <a:pt x="0" y="7"/>
                  </a:cubicBezTo>
                  <a:lnTo>
                    <a:pt x="1" y="9"/>
                  </a:lnTo>
                  <a:cubicBezTo>
                    <a:pt x="1" y="9"/>
                    <a:pt x="1" y="9"/>
                    <a:pt x="1" y="9"/>
                  </a:cubicBezTo>
                  <a:lnTo>
                    <a:pt x="21" y="3"/>
                  </a:lnTo>
                  <a:cubicBezTo>
                    <a:pt x="21" y="3"/>
                    <a:pt x="21" y="3"/>
                    <a:pt x="21" y="2"/>
                  </a:cubicBezTo>
                  <a:lnTo>
                    <a:pt x="21" y="0"/>
                  </a:lnTo>
                  <a:cubicBezTo>
                    <a:pt x="21" y="0"/>
                    <a:pt x="20" y="0"/>
                    <a:pt x="20" y="0"/>
                  </a:cubicBezTo>
                  <a:lnTo>
                    <a:pt x="1" y="6"/>
                  </a:lnTo>
                  <a:close/>
                </a:path>
              </a:pathLst>
            </a:custGeom>
            <a:solidFill>
              <a:srgbClr val="4D4D4D"/>
            </a:solidFill>
            <a:ln w="7938" cap="rnd">
              <a:solidFill>
                <a:srgbClr val="000000"/>
              </a:solidFill>
              <a:round/>
              <a:headEnd/>
              <a:tailEnd/>
            </a:ln>
          </p:spPr>
          <p:txBody>
            <a:bodyPr/>
            <a:lstStyle/>
            <a:p>
              <a:endParaRPr lang="it-IT"/>
            </a:p>
          </p:txBody>
        </p:sp>
        <p:sp>
          <p:nvSpPr>
            <p:cNvPr id="62369" name="Freeform 55"/>
            <p:cNvSpPr>
              <a:spLocks/>
            </p:cNvSpPr>
            <p:nvPr/>
          </p:nvSpPr>
          <p:spPr bwMode="auto">
            <a:xfrm>
              <a:off x="4752975" y="4057650"/>
              <a:ext cx="161925" cy="73025"/>
            </a:xfrm>
            <a:custGeom>
              <a:avLst/>
              <a:gdLst>
                <a:gd name="T0" fmla="*/ 2147483647 w 21"/>
                <a:gd name="T1" fmla="*/ 2147483647 h 10"/>
                <a:gd name="T2" fmla="*/ 0 w 21"/>
                <a:gd name="T3" fmla="*/ 2147483647 h 10"/>
                <a:gd name="T4" fmla="*/ 2147483647 w 21"/>
                <a:gd name="T5" fmla="*/ 2147483647 h 10"/>
                <a:gd name="T6" fmla="*/ 2147483647 w 21"/>
                <a:gd name="T7" fmla="*/ 2147483647 h 10"/>
                <a:gd name="T8" fmla="*/ 2147483647 w 21"/>
                <a:gd name="T9" fmla="*/ 2147483647 h 10"/>
                <a:gd name="T10" fmla="*/ 2147483647 w 21"/>
                <a:gd name="T11" fmla="*/ 2147483647 h 10"/>
                <a:gd name="T12" fmla="*/ 2147483647 w 21"/>
                <a:gd name="T13" fmla="*/ 2147483647 h 10"/>
                <a:gd name="T14" fmla="*/ 2147483647 w 21"/>
                <a:gd name="T15" fmla="*/ 0 h 10"/>
                <a:gd name="T16" fmla="*/ 2147483647 w 21"/>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10"/>
                <a:gd name="T29" fmla="*/ 21 w 21"/>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10">
                  <a:moveTo>
                    <a:pt x="1" y="7"/>
                  </a:moveTo>
                  <a:cubicBezTo>
                    <a:pt x="0" y="7"/>
                    <a:pt x="0" y="7"/>
                    <a:pt x="0" y="7"/>
                  </a:cubicBezTo>
                  <a:lnTo>
                    <a:pt x="1" y="9"/>
                  </a:lnTo>
                  <a:cubicBezTo>
                    <a:pt x="1" y="9"/>
                    <a:pt x="1" y="10"/>
                    <a:pt x="1" y="9"/>
                  </a:cubicBezTo>
                  <a:lnTo>
                    <a:pt x="21" y="3"/>
                  </a:lnTo>
                  <a:cubicBezTo>
                    <a:pt x="21" y="3"/>
                    <a:pt x="21" y="3"/>
                    <a:pt x="21" y="2"/>
                  </a:cubicBezTo>
                  <a:lnTo>
                    <a:pt x="21" y="1"/>
                  </a:lnTo>
                  <a:cubicBezTo>
                    <a:pt x="21" y="0"/>
                    <a:pt x="20" y="0"/>
                    <a:pt x="20" y="0"/>
                  </a:cubicBezTo>
                  <a:lnTo>
                    <a:pt x="1" y="7"/>
                  </a:lnTo>
                  <a:close/>
                </a:path>
              </a:pathLst>
            </a:custGeom>
            <a:solidFill>
              <a:srgbClr val="4D4D4D"/>
            </a:solidFill>
            <a:ln w="7938" cap="rnd">
              <a:solidFill>
                <a:srgbClr val="000000"/>
              </a:solidFill>
              <a:round/>
              <a:headEnd/>
              <a:tailEnd/>
            </a:ln>
          </p:spPr>
          <p:txBody>
            <a:bodyPr/>
            <a:lstStyle/>
            <a:p>
              <a:endParaRPr lang="it-IT"/>
            </a:p>
          </p:txBody>
        </p:sp>
        <p:sp>
          <p:nvSpPr>
            <p:cNvPr id="62370" name="Freeform 56"/>
            <p:cNvSpPr>
              <a:spLocks/>
            </p:cNvSpPr>
            <p:nvPr/>
          </p:nvSpPr>
          <p:spPr bwMode="auto">
            <a:xfrm>
              <a:off x="4752975" y="4102100"/>
              <a:ext cx="161925" cy="71438"/>
            </a:xfrm>
            <a:custGeom>
              <a:avLst/>
              <a:gdLst>
                <a:gd name="T0" fmla="*/ 2147483647 w 21"/>
                <a:gd name="T1" fmla="*/ 2147483647 h 10"/>
                <a:gd name="T2" fmla="*/ 0 w 21"/>
                <a:gd name="T3" fmla="*/ 2147483647 h 10"/>
                <a:gd name="T4" fmla="*/ 2147483647 w 21"/>
                <a:gd name="T5" fmla="*/ 2147483647 h 10"/>
                <a:gd name="T6" fmla="*/ 2147483647 w 21"/>
                <a:gd name="T7" fmla="*/ 2147483647 h 10"/>
                <a:gd name="T8" fmla="*/ 2147483647 w 21"/>
                <a:gd name="T9" fmla="*/ 2147483647 h 10"/>
                <a:gd name="T10" fmla="*/ 2147483647 w 21"/>
                <a:gd name="T11" fmla="*/ 2147483647 h 10"/>
                <a:gd name="T12" fmla="*/ 2147483647 w 21"/>
                <a:gd name="T13" fmla="*/ 2147483647 h 10"/>
                <a:gd name="T14" fmla="*/ 2147483647 w 21"/>
                <a:gd name="T15" fmla="*/ 0 h 10"/>
                <a:gd name="T16" fmla="*/ 2147483647 w 21"/>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10"/>
                <a:gd name="T29" fmla="*/ 21 w 21"/>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10">
                  <a:moveTo>
                    <a:pt x="1" y="7"/>
                  </a:moveTo>
                  <a:cubicBezTo>
                    <a:pt x="0" y="7"/>
                    <a:pt x="0" y="7"/>
                    <a:pt x="0" y="7"/>
                  </a:cubicBezTo>
                  <a:lnTo>
                    <a:pt x="1" y="9"/>
                  </a:lnTo>
                  <a:cubicBezTo>
                    <a:pt x="1" y="10"/>
                    <a:pt x="1" y="10"/>
                    <a:pt x="1" y="10"/>
                  </a:cubicBezTo>
                  <a:lnTo>
                    <a:pt x="21" y="3"/>
                  </a:lnTo>
                  <a:cubicBezTo>
                    <a:pt x="21" y="3"/>
                    <a:pt x="21" y="3"/>
                    <a:pt x="21" y="3"/>
                  </a:cubicBezTo>
                  <a:lnTo>
                    <a:pt x="21" y="1"/>
                  </a:lnTo>
                  <a:cubicBezTo>
                    <a:pt x="21" y="0"/>
                    <a:pt x="20" y="0"/>
                    <a:pt x="20" y="0"/>
                  </a:cubicBezTo>
                  <a:lnTo>
                    <a:pt x="1" y="7"/>
                  </a:lnTo>
                  <a:close/>
                </a:path>
              </a:pathLst>
            </a:custGeom>
            <a:solidFill>
              <a:srgbClr val="4D4D4D"/>
            </a:solidFill>
            <a:ln w="7938" cap="rnd">
              <a:solidFill>
                <a:srgbClr val="000000"/>
              </a:solidFill>
              <a:round/>
              <a:headEnd/>
              <a:tailEnd/>
            </a:ln>
          </p:spPr>
          <p:txBody>
            <a:bodyPr/>
            <a:lstStyle/>
            <a:p>
              <a:endParaRPr lang="it-IT"/>
            </a:p>
          </p:txBody>
        </p:sp>
        <p:sp>
          <p:nvSpPr>
            <p:cNvPr id="62371" name="Freeform 57"/>
            <p:cNvSpPr>
              <a:spLocks/>
            </p:cNvSpPr>
            <p:nvPr/>
          </p:nvSpPr>
          <p:spPr bwMode="auto">
            <a:xfrm>
              <a:off x="4752975" y="4144963"/>
              <a:ext cx="161925" cy="71437"/>
            </a:xfrm>
            <a:custGeom>
              <a:avLst/>
              <a:gdLst>
                <a:gd name="T0" fmla="*/ 2147483647 w 21"/>
                <a:gd name="T1" fmla="*/ 2147483647 h 10"/>
                <a:gd name="T2" fmla="*/ 0 w 21"/>
                <a:gd name="T3" fmla="*/ 2147483647 h 10"/>
                <a:gd name="T4" fmla="*/ 2147483647 w 21"/>
                <a:gd name="T5" fmla="*/ 2147483647 h 10"/>
                <a:gd name="T6" fmla="*/ 2147483647 w 21"/>
                <a:gd name="T7" fmla="*/ 2147483647 h 10"/>
                <a:gd name="T8" fmla="*/ 2147483647 w 21"/>
                <a:gd name="T9" fmla="*/ 2147483647 h 10"/>
                <a:gd name="T10" fmla="*/ 2147483647 w 21"/>
                <a:gd name="T11" fmla="*/ 2147483647 h 10"/>
                <a:gd name="T12" fmla="*/ 2147483647 w 21"/>
                <a:gd name="T13" fmla="*/ 2147483647 h 10"/>
                <a:gd name="T14" fmla="*/ 2147483647 w 21"/>
                <a:gd name="T15" fmla="*/ 2147483647 h 10"/>
                <a:gd name="T16" fmla="*/ 2147483647 w 21"/>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10"/>
                <a:gd name="T29" fmla="*/ 21 w 21"/>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10">
                  <a:moveTo>
                    <a:pt x="1" y="7"/>
                  </a:moveTo>
                  <a:cubicBezTo>
                    <a:pt x="0" y="7"/>
                    <a:pt x="0" y="7"/>
                    <a:pt x="0" y="8"/>
                  </a:cubicBezTo>
                  <a:lnTo>
                    <a:pt x="1" y="9"/>
                  </a:lnTo>
                  <a:cubicBezTo>
                    <a:pt x="1" y="10"/>
                    <a:pt x="1" y="10"/>
                    <a:pt x="1" y="10"/>
                  </a:cubicBezTo>
                  <a:lnTo>
                    <a:pt x="21" y="3"/>
                  </a:lnTo>
                  <a:cubicBezTo>
                    <a:pt x="21" y="3"/>
                    <a:pt x="21" y="3"/>
                    <a:pt x="21" y="3"/>
                  </a:cubicBezTo>
                  <a:lnTo>
                    <a:pt x="21" y="1"/>
                  </a:lnTo>
                  <a:cubicBezTo>
                    <a:pt x="21" y="1"/>
                    <a:pt x="20" y="0"/>
                    <a:pt x="20" y="1"/>
                  </a:cubicBezTo>
                  <a:lnTo>
                    <a:pt x="1" y="7"/>
                  </a:lnTo>
                  <a:close/>
                </a:path>
              </a:pathLst>
            </a:custGeom>
            <a:solidFill>
              <a:srgbClr val="4D4D4D"/>
            </a:solidFill>
            <a:ln w="7938" cap="rnd">
              <a:solidFill>
                <a:srgbClr val="000000"/>
              </a:solidFill>
              <a:round/>
              <a:headEnd/>
              <a:tailEnd/>
            </a:ln>
          </p:spPr>
          <p:txBody>
            <a:bodyPr/>
            <a:lstStyle/>
            <a:p>
              <a:endParaRPr lang="it-IT"/>
            </a:p>
          </p:txBody>
        </p:sp>
        <p:sp>
          <p:nvSpPr>
            <p:cNvPr id="62372" name="Freeform 58"/>
            <p:cNvSpPr>
              <a:spLocks/>
            </p:cNvSpPr>
            <p:nvPr/>
          </p:nvSpPr>
          <p:spPr bwMode="auto">
            <a:xfrm>
              <a:off x="4752975" y="4194175"/>
              <a:ext cx="161925" cy="65088"/>
            </a:xfrm>
            <a:custGeom>
              <a:avLst/>
              <a:gdLst>
                <a:gd name="T0" fmla="*/ 2147483647 w 21"/>
                <a:gd name="T1" fmla="*/ 2147483647 h 9"/>
                <a:gd name="T2" fmla="*/ 0 w 21"/>
                <a:gd name="T3" fmla="*/ 2147483647 h 9"/>
                <a:gd name="T4" fmla="*/ 2147483647 w 21"/>
                <a:gd name="T5" fmla="*/ 2147483647 h 9"/>
                <a:gd name="T6" fmla="*/ 2147483647 w 21"/>
                <a:gd name="T7" fmla="*/ 2147483647 h 9"/>
                <a:gd name="T8" fmla="*/ 2147483647 w 21"/>
                <a:gd name="T9" fmla="*/ 2147483647 h 9"/>
                <a:gd name="T10" fmla="*/ 2147483647 w 21"/>
                <a:gd name="T11" fmla="*/ 2147483647 h 9"/>
                <a:gd name="T12" fmla="*/ 2147483647 w 21"/>
                <a:gd name="T13" fmla="*/ 0 h 9"/>
                <a:gd name="T14" fmla="*/ 2147483647 w 21"/>
                <a:gd name="T15" fmla="*/ 0 h 9"/>
                <a:gd name="T16" fmla="*/ 2147483647 w 21"/>
                <a:gd name="T17" fmla="*/ 2147483647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9"/>
                <a:gd name="T29" fmla="*/ 21 w 21"/>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9">
                  <a:moveTo>
                    <a:pt x="1" y="6"/>
                  </a:moveTo>
                  <a:cubicBezTo>
                    <a:pt x="0" y="6"/>
                    <a:pt x="0" y="6"/>
                    <a:pt x="0" y="7"/>
                  </a:cubicBezTo>
                  <a:lnTo>
                    <a:pt x="1" y="9"/>
                  </a:lnTo>
                  <a:cubicBezTo>
                    <a:pt x="1" y="9"/>
                    <a:pt x="1" y="9"/>
                    <a:pt x="1" y="9"/>
                  </a:cubicBezTo>
                  <a:lnTo>
                    <a:pt x="21" y="3"/>
                  </a:lnTo>
                  <a:cubicBezTo>
                    <a:pt x="21" y="2"/>
                    <a:pt x="21" y="2"/>
                    <a:pt x="21" y="2"/>
                  </a:cubicBezTo>
                  <a:lnTo>
                    <a:pt x="21" y="0"/>
                  </a:lnTo>
                  <a:cubicBezTo>
                    <a:pt x="21" y="0"/>
                    <a:pt x="20" y="0"/>
                    <a:pt x="20" y="0"/>
                  </a:cubicBezTo>
                  <a:lnTo>
                    <a:pt x="1" y="6"/>
                  </a:lnTo>
                  <a:close/>
                </a:path>
              </a:pathLst>
            </a:custGeom>
            <a:solidFill>
              <a:srgbClr val="4D4D4D"/>
            </a:solidFill>
            <a:ln w="7938" cap="rnd">
              <a:solidFill>
                <a:srgbClr val="000000"/>
              </a:solidFill>
              <a:round/>
              <a:headEnd/>
              <a:tailEnd/>
            </a:ln>
          </p:spPr>
          <p:txBody>
            <a:bodyPr/>
            <a:lstStyle/>
            <a:p>
              <a:endParaRPr lang="it-IT"/>
            </a:p>
          </p:txBody>
        </p:sp>
        <p:sp>
          <p:nvSpPr>
            <p:cNvPr id="62373" name="Freeform 59"/>
            <p:cNvSpPr>
              <a:spLocks/>
            </p:cNvSpPr>
            <p:nvPr/>
          </p:nvSpPr>
          <p:spPr bwMode="auto">
            <a:xfrm>
              <a:off x="4752975" y="4238625"/>
              <a:ext cx="161925" cy="61913"/>
            </a:xfrm>
            <a:custGeom>
              <a:avLst/>
              <a:gdLst>
                <a:gd name="T0" fmla="*/ 2147483647 w 21"/>
                <a:gd name="T1" fmla="*/ 2147483647 h 9"/>
                <a:gd name="T2" fmla="*/ 0 w 21"/>
                <a:gd name="T3" fmla="*/ 2147483647 h 9"/>
                <a:gd name="T4" fmla="*/ 2147483647 w 21"/>
                <a:gd name="T5" fmla="*/ 2147483647 h 9"/>
                <a:gd name="T6" fmla="*/ 2147483647 w 21"/>
                <a:gd name="T7" fmla="*/ 2147483647 h 9"/>
                <a:gd name="T8" fmla="*/ 2147483647 w 21"/>
                <a:gd name="T9" fmla="*/ 2147483647 h 9"/>
                <a:gd name="T10" fmla="*/ 2147483647 w 21"/>
                <a:gd name="T11" fmla="*/ 2147483647 h 9"/>
                <a:gd name="T12" fmla="*/ 2147483647 w 21"/>
                <a:gd name="T13" fmla="*/ 0 h 9"/>
                <a:gd name="T14" fmla="*/ 2147483647 w 21"/>
                <a:gd name="T15" fmla="*/ 0 h 9"/>
                <a:gd name="T16" fmla="*/ 2147483647 w 21"/>
                <a:gd name="T17" fmla="*/ 2147483647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9"/>
                <a:gd name="T29" fmla="*/ 21 w 21"/>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9">
                  <a:moveTo>
                    <a:pt x="1" y="6"/>
                  </a:moveTo>
                  <a:cubicBezTo>
                    <a:pt x="0" y="6"/>
                    <a:pt x="0" y="7"/>
                    <a:pt x="0" y="7"/>
                  </a:cubicBezTo>
                  <a:lnTo>
                    <a:pt x="1" y="9"/>
                  </a:lnTo>
                  <a:cubicBezTo>
                    <a:pt x="1" y="9"/>
                    <a:pt x="1" y="9"/>
                    <a:pt x="1" y="9"/>
                  </a:cubicBezTo>
                  <a:lnTo>
                    <a:pt x="21" y="3"/>
                  </a:lnTo>
                  <a:cubicBezTo>
                    <a:pt x="21" y="3"/>
                    <a:pt x="21" y="2"/>
                    <a:pt x="21" y="2"/>
                  </a:cubicBezTo>
                  <a:lnTo>
                    <a:pt x="21" y="0"/>
                  </a:lnTo>
                  <a:cubicBezTo>
                    <a:pt x="21" y="0"/>
                    <a:pt x="20" y="0"/>
                    <a:pt x="20" y="0"/>
                  </a:cubicBezTo>
                  <a:lnTo>
                    <a:pt x="1" y="6"/>
                  </a:lnTo>
                  <a:close/>
                </a:path>
              </a:pathLst>
            </a:custGeom>
            <a:solidFill>
              <a:srgbClr val="4D4D4D"/>
            </a:solidFill>
            <a:ln w="7938" cap="rnd">
              <a:solidFill>
                <a:srgbClr val="000000"/>
              </a:solidFill>
              <a:round/>
              <a:headEnd/>
              <a:tailEnd/>
            </a:ln>
          </p:spPr>
          <p:txBody>
            <a:bodyPr/>
            <a:lstStyle/>
            <a:p>
              <a:endParaRPr lang="it-IT"/>
            </a:p>
          </p:txBody>
        </p:sp>
        <p:sp>
          <p:nvSpPr>
            <p:cNvPr id="62374" name="Freeform 60"/>
            <p:cNvSpPr>
              <a:spLocks/>
            </p:cNvSpPr>
            <p:nvPr/>
          </p:nvSpPr>
          <p:spPr bwMode="auto">
            <a:xfrm>
              <a:off x="4752975" y="4014788"/>
              <a:ext cx="161925" cy="65087"/>
            </a:xfrm>
            <a:custGeom>
              <a:avLst/>
              <a:gdLst>
                <a:gd name="T0" fmla="*/ 2147483647 w 21"/>
                <a:gd name="T1" fmla="*/ 2147483647 h 9"/>
                <a:gd name="T2" fmla="*/ 0 w 21"/>
                <a:gd name="T3" fmla="*/ 2147483647 h 9"/>
                <a:gd name="T4" fmla="*/ 2147483647 w 21"/>
                <a:gd name="T5" fmla="*/ 2147483647 h 9"/>
                <a:gd name="T6" fmla="*/ 2147483647 w 21"/>
                <a:gd name="T7" fmla="*/ 2147483647 h 9"/>
                <a:gd name="T8" fmla="*/ 2147483647 w 21"/>
                <a:gd name="T9" fmla="*/ 2147483647 h 9"/>
                <a:gd name="T10" fmla="*/ 2147483647 w 21"/>
                <a:gd name="T11" fmla="*/ 2147483647 h 9"/>
                <a:gd name="T12" fmla="*/ 2147483647 w 21"/>
                <a:gd name="T13" fmla="*/ 0 h 9"/>
                <a:gd name="T14" fmla="*/ 2147483647 w 21"/>
                <a:gd name="T15" fmla="*/ 0 h 9"/>
                <a:gd name="T16" fmla="*/ 2147483647 w 21"/>
                <a:gd name="T17" fmla="*/ 2147483647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9"/>
                <a:gd name="T29" fmla="*/ 21 w 21"/>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9">
                  <a:moveTo>
                    <a:pt x="1" y="6"/>
                  </a:moveTo>
                  <a:cubicBezTo>
                    <a:pt x="0" y="7"/>
                    <a:pt x="0" y="7"/>
                    <a:pt x="0" y="7"/>
                  </a:cubicBezTo>
                  <a:lnTo>
                    <a:pt x="1" y="9"/>
                  </a:lnTo>
                  <a:cubicBezTo>
                    <a:pt x="1" y="9"/>
                    <a:pt x="1" y="9"/>
                    <a:pt x="1" y="9"/>
                  </a:cubicBezTo>
                  <a:lnTo>
                    <a:pt x="21" y="3"/>
                  </a:lnTo>
                  <a:cubicBezTo>
                    <a:pt x="21" y="3"/>
                    <a:pt x="21" y="3"/>
                    <a:pt x="21" y="2"/>
                  </a:cubicBezTo>
                  <a:lnTo>
                    <a:pt x="21" y="0"/>
                  </a:lnTo>
                  <a:cubicBezTo>
                    <a:pt x="21" y="0"/>
                    <a:pt x="20" y="0"/>
                    <a:pt x="20" y="0"/>
                  </a:cubicBezTo>
                  <a:lnTo>
                    <a:pt x="1" y="6"/>
                  </a:lnTo>
                  <a:close/>
                </a:path>
              </a:pathLst>
            </a:custGeom>
            <a:solidFill>
              <a:srgbClr val="4D4D4D"/>
            </a:solidFill>
            <a:ln w="7938" cap="rnd">
              <a:solidFill>
                <a:srgbClr val="000000"/>
              </a:solidFill>
              <a:round/>
              <a:headEnd/>
              <a:tailEnd/>
            </a:ln>
          </p:spPr>
          <p:txBody>
            <a:bodyPr/>
            <a:lstStyle/>
            <a:p>
              <a:endParaRPr lang="it-IT"/>
            </a:p>
          </p:txBody>
        </p:sp>
        <p:sp>
          <p:nvSpPr>
            <p:cNvPr id="62375" name="Freeform 61"/>
            <p:cNvSpPr>
              <a:spLocks/>
            </p:cNvSpPr>
            <p:nvPr/>
          </p:nvSpPr>
          <p:spPr bwMode="auto">
            <a:xfrm>
              <a:off x="4752975" y="4057650"/>
              <a:ext cx="161925" cy="73025"/>
            </a:xfrm>
            <a:custGeom>
              <a:avLst/>
              <a:gdLst>
                <a:gd name="T0" fmla="*/ 2147483647 w 21"/>
                <a:gd name="T1" fmla="*/ 2147483647 h 10"/>
                <a:gd name="T2" fmla="*/ 0 w 21"/>
                <a:gd name="T3" fmla="*/ 2147483647 h 10"/>
                <a:gd name="T4" fmla="*/ 2147483647 w 21"/>
                <a:gd name="T5" fmla="*/ 2147483647 h 10"/>
                <a:gd name="T6" fmla="*/ 2147483647 w 21"/>
                <a:gd name="T7" fmla="*/ 2147483647 h 10"/>
                <a:gd name="T8" fmla="*/ 2147483647 w 21"/>
                <a:gd name="T9" fmla="*/ 2147483647 h 10"/>
                <a:gd name="T10" fmla="*/ 2147483647 w 21"/>
                <a:gd name="T11" fmla="*/ 2147483647 h 10"/>
                <a:gd name="T12" fmla="*/ 2147483647 w 21"/>
                <a:gd name="T13" fmla="*/ 2147483647 h 10"/>
                <a:gd name="T14" fmla="*/ 2147483647 w 21"/>
                <a:gd name="T15" fmla="*/ 0 h 10"/>
                <a:gd name="T16" fmla="*/ 2147483647 w 21"/>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10"/>
                <a:gd name="T29" fmla="*/ 21 w 21"/>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10">
                  <a:moveTo>
                    <a:pt x="1" y="7"/>
                  </a:moveTo>
                  <a:cubicBezTo>
                    <a:pt x="0" y="7"/>
                    <a:pt x="0" y="7"/>
                    <a:pt x="0" y="7"/>
                  </a:cubicBezTo>
                  <a:lnTo>
                    <a:pt x="1" y="9"/>
                  </a:lnTo>
                  <a:cubicBezTo>
                    <a:pt x="1" y="9"/>
                    <a:pt x="1" y="10"/>
                    <a:pt x="1" y="9"/>
                  </a:cubicBezTo>
                  <a:lnTo>
                    <a:pt x="21" y="3"/>
                  </a:lnTo>
                  <a:cubicBezTo>
                    <a:pt x="21" y="3"/>
                    <a:pt x="21" y="3"/>
                    <a:pt x="21" y="2"/>
                  </a:cubicBezTo>
                  <a:lnTo>
                    <a:pt x="21" y="1"/>
                  </a:lnTo>
                  <a:cubicBezTo>
                    <a:pt x="21" y="0"/>
                    <a:pt x="20" y="0"/>
                    <a:pt x="20" y="0"/>
                  </a:cubicBezTo>
                  <a:lnTo>
                    <a:pt x="1" y="7"/>
                  </a:lnTo>
                  <a:close/>
                </a:path>
              </a:pathLst>
            </a:custGeom>
            <a:solidFill>
              <a:srgbClr val="4D4D4D"/>
            </a:solidFill>
            <a:ln w="7938" cap="rnd">
              <a:solidFill>
                <a:srgbClr val="000000"/>
              </a:solidFill>
              <a:round/>
              <a:headEnd/>
              <a:tailEnd/>
            </a:ln>
          </p:spPr>
          <p:txBody>
            <a:bodyPr/>
            <a:lstStyle/>
            <a:p>
              <a:endParaRPr lang="it-IT"/>
            </a:p>
          </p:txBody>
        </p:sp>
        <p:sp>
          <p:nvSpPr>
            <p:cNvPr id="62376" name="Freeform 62"/>
            <p:cNvSpPr>
              <a:spLocks/>
            </p:cNvSpPr>
            <p:nvPr/>
          </p:nvSpPr>
          <p:spPr bwMode="auto">
            <a:xfrm>
              <a:off x="4752975" y="4102100"/>
              <a:ext cx="161925" cy="71438"/>
            </a:xfrm>
            <a:custGeom>
              <a:avLst/>
              <a:gdLst>
                <a:gd name="T0" fmla="*/ 2147483647 w 21"/>
                <a:gd name="T1" fmla="*/ 2147483647 h 10"/>
                <a:gd name="T2" fmla="*/ 0 w 21"/>
                <a:gd name="T3" fmla="*/ 2147483647 h 10"/>
                <a:gd name="T4" fmla="*/ 2147483647 w 21"/>
                <a:gd name="T5" fmla="*/ 2147483647 h 10"/>
                <a:gd name="T6" fmla="*/ 2147483647 w 21"/>
                <a:gd name="T7" fmla="*/ 2147483647 h 10"/>
                <a:gd name="T8" fmla="*/ 2147483647 w 21"/>
                <a:gd name="T9" fmla="*/ 2147483647 h 10"/>
                <a:gd name="T10" fmla="*/ 2147483647 w 21"/>
                <a:gd name="T11" fmla="*/ 2147483647 h 10"/>
                <a:gd name="T12" fmla="*/ 2147483647 w 21"/>
                <a:gd name="T13" fmla="*/ 2147483647 h 10"/>
                <a:gd name="T14" fmla="*/ 2147483647 w 21"/>
                <a:gd name="T15" fmla="*/ 0 h 10"/>
                <a:gd name="T16" fmla="*/ 2147483647 w 21"/>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10"/>
                <a:gd name="T29" fmla="*/ 21 w 21"/>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10">
                  <a:moveTo>
                    <a:pt x="1" y="7"/>
                  </a:moveTo>
                  <a:cubicBezTo>
                    <a:pt x="0" y="7"/>
                    <a:pt x="0" y="7"/>
                    <a:pt x="0" y="7"/>
                  </a:cubicBezTo>
                  <a:lnTo>
                    <a:pt x="1" y="9"/>
                  </a:lnTo>
                  <a:cubicBezTo>
                    <a:pt x="1" y="10"/>
                    <a:pt x="1" y="10"/>
                    <a:pt x="1" y="10"/>
                  </a:cubicBezTo>
                  <a:lnTo>
                    <a:pt x="21" y="3"/>
                  </a:lnTo>
                  <a:cubicBezTo>
                    <a:pt x="21" y="3"/>
                    <a:pt x="21" y="3"/>
                    <a:pt x="21" y="3"/>
                  </a:cubicBezTo>
                  <a:lnTo>
                    <a:pt x="21" y="1"/>
                  </a:lnTo>
                  <a:cubicBezTo>
                    <a:pt x="21" y="0"/>
                    <a:pt x="20" y="0"/>
                    <a:pt x="20" y="0"/>
                  </a:cubicBezTo>
                  <a:lnTo>
                    <a:pt x="1" y="7"/>
                  </a:lnTo>
                  <a:close/>
                </a:path>
              </a:pathLst>
            </a:custGeom>
            <a:solidFill>
              <a:srgbClr val="4D4D4D"/>
            </a:solidFill>
            <a:ln w="7938" cap="rnd">
              <a:solidFill>
                <a:srgbClr val="000000"/>
              </a:solidFill>
              <a:round/>
              <a:headEnd/>
              <a:tailEnd/>
            </a:ln>
          </p:spPr>
          <p:txBody>
            <a:bodyPr/>
            <a:lstStyle/>
            <a:p>
              <a:endParaRPr lang="it-IT"/>
            </a:p>
          </p:txBody>
        </p:sp>
        <p:sp>
          <p:nvSpPr>
            <p:cNvPr id="62377" name="Freeform 63"/>
            <p:cNvSpPr>
              <a:spLocks/>
            </p:cNvSpPr>
            <p:nvPr/>
          </p:nvSpPr>
          <p:spPr bwMode="auto">
            <a:xfrm>
              <a:off x="4752975" y="4144963"/>
              <a:ext cx="161925" cy="71437"/>
            </a:xfrm>
            <a:custGeom>
              <a:avLst/>
              <a:gdLst>
                <a:gd name="T0" fmla="*/ 2147483647 w 21"/>
                <a:gd name="T1" fmla="*/ 2147483647 h 10"/>
                <a:gd name="T2" fmla="*/ 0 w 21"/>
                <a:gd name="T3" fmla="*/ 2147483647 h 10"/>
                <a:gd name="T4" fmla="*/ 2147483647 w 21"/>
                <a:gd name="T5" fmla="*/ 2147483647 h 10"/>
                <a:gd name="T6" fmla="*/ 2147483647 w 21"/>
                <a:gd name="T7" fmla="*/ 2147483647 h 10"/>
                <a:gd name="T8" fmla="*/ 2147483647 w 21"/>
                <a:gd name="T9" fmla="*/ 2147483647 h 10"/>
                <a:gd name="T10" fmla="*/ 2147483647 w 21"/>
                <a:gd name="T11" fmla="*/ 2147483647 h 10"/>
                <a:gd name="T12" fmla="*/ 2147483647 w 21"/>
                <a:gd name="T13" fmla="*/ 2147483647 h 10"/>
                <a:gd name="T14" fmla="*/ 2147483647 w 21"/>
                <a:gd name="T15" fmla="*/ 2147483647 h 10"/>
                <a:gd name="T16" fmla="*/ 2147483647 w 21"/>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10"/>
                <a:gd name="T29" fmla="*/ 21 w 21"/>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10">
                  <a:moveTo>
                    <a:pt x="1" y="7"/>
                  </a:moveTo>
                  <a:cubicBezTo>
                    <a:pt x="0" y="7"/>
                    <a:pt x="0" y="7"/>
                    <a:pt x="0" y="8"/>
                  </a:cubicBezTo>
                  <a:lnTo>
                    <a:pt x="1" y="9"/>
                  </a:lnTo>
                  <a:cubicBezTo>
                    <a:pt x="1" y="10"/>
                    <a:pt x="1" y="10"/>
                    <a:pt x="1" y="10"/>
                  </a:cubicBezTo>
                  <a:lnTo>
                    <a:pt x="21" y="3"/>
                  </a:lnTo>
                  <a:cubicBezTo>
                    <a:pt x="21" y="3"/>
                    <a:pt x="21" y="3"/>
                    <a:pt x="21" y="3"/>
                  </a:cubicBezTo>
                  <a:lnTo>
                    <a:pt x="21" y="1"/>
                  </a:lnTo>
                  <a:cubicBezTo>
                    <a:pt x="21" y="1"/>
                    <a:pt x="20" y="0"/>
                    <a:pt x="20" y="1"/>
                  </a:cubicBezTo>
                  <a:lnTo>
                    <a:pt x="1" y="7"/>
                  </a:lnTo>
                  <a:close/>
                </a:path>
              </a:pathLst>
            </a:custGeom>
            <a:solidFill>
              <a:srgbClr val="4D4D4D"/>
            </a:solidFill>
            <a:ln w="7938" cap="rnd">
              <a:solidFill>
                <a:srgbClr val="000000"/>
              </a:solidFill>
              <a:round/>
              <a:headEnd/>
              <a:tailEnd/>
            </a:ln>
          </p:spPr>
          <p:txBody>
            <a:bodyPr/>
            <a:lstStyle/>
            <a:p>
              <a:endParaRPr lang="it-IT"/>
            </a:p>
          </p:txBody>
        </p:sp>
        <p:sp>
          <p:nvSpPr>
            <p:cNvPr id="62378" name="Freeform 64"/>
            <p:cNvSpPr>
              <a:spLocks/>
            </p:cNvSpPr>
            <p:nvPr/>
          </p:nvSpPr>
          <p:spPr bwMode="auto">
            <a:xfrm>
              <a:off x="4752975" y="4194175"/>
              <a:ext cx="161925" cy="65088"/>
            </a:xfrm>
            <a:custGeom>
              <a:avLst/>
              <a:gdLst>
                <a:gd name="T0" fmla="*/ 2147483647 w 21"/>
                <a:gd name="T1" fmla="*/ 2147483647 h 9"/>
                <a:gd name="T2" fmla="*/ 0 w 21"/>
                <a:gd name="T3" fmla="*/ 2147483647 h 9"/>
                <a:gd name="T4" fmla="*/ 2147483647 w 21"/>
                <a:gd name="T5" fmla="*/ 2147483647 h 9"/>
                <a:gd name="T6" fmla="*/ 2147483647 w 21"/>
                <a:gd name="T7" fmla="*/ 2147483647 h 9"/>
                <a:gd name="T8" fmla="*/ 2147483647 w 21"/>
                <a:gd name="T9" fmla="*/ 2147483647 h 9"/>
                <a:gd name="T10" fmla="*/ 2147483647 w 21"/>
                <a:gd name="T11" fmla="*/ 2147483647 h 9"/>
                <a:gd name="T12" fmla="*/ 2147483647 w 21"/>
                <a:gd name="T13" fmla="*/ 0 h 9"/>
                <a:gd name="T14" fmla="*/ 2147483647 w 21"/>
                <a:gd name="T15" fmla="*/ 0 h 9"/>
                <a:gd name="T16" fmla="*/ 2147483647 w 21"/>
                <a:gd name="T17" fmla="*/ 2147483647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9"/>
                <a:gd name="T29" fmla="*/ 21 w 21"/>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9">
                  <a:moveTo>
                    <a:pt x="1" y="6"/>
                  </a:moveTo>
                  <a:cubicBezTo>
                    <a:pt x="0" y="6"/>
                    <a:pt x="0" y="6"/>
                    <a:pt x="0" y="7"/>
                  </a:cubicBezTo>
                  <a:lnTo>
                    <a:pt x="1" y="9"/>
                  </a:lnTo>
                  <a:cubicBezTo>
                    <a:pt x="1" y="9"/>
                    <a:pt x="1" y="9"/>
                    <a:pt x="1" y="9"/>
                  </a:cubicBezTo>
                  <a:lnTo>
                    <a:pt x="21" y="3"/>
                  </a:lnTo>
                  <a:cubicBezTo>
                    <a:pt x="21" y="2"/>
                    <a:pt x="21" y="2"/>
                    <a:pt x="21" y="2"/>
                  </a:cubicBezTo>
                  <a:lnTo>
                    <a:pt x="21" y="0"/>
                  </a:lnTo>
                  <a:cubicBezTo>
                    <a:pt x="21" y="0"/>
                    <a:pt x="20" y="0"/>
                    <a:pt x="20" y="0"/>
                  </a:cubicBezTo>
                  <a:lnTo>
                    <a:pt x="1" y="6"/>
                  </a:lnTo>
                  <a:close/>
                </a:path>
              </a:pathLst>
            </a:custGeom>
            <a:solidFill>
              <a:srgbClr val="4D4D4D"/>
            </a:solidFill>
            <a:ln w="7938" cap="rnd">
              <a:solidFill>
                <a:srgbClr val="000000"/>
              </a:solidFill>
              <a:round/>
              <a:headEnd/>
              <a:tailEnd/>
            </a:ln>
          </p:spPr>
          <p:txBody>
            <a:bodyPr/>
            <a:lstStyle/>
            <a:p>
              <a:endParaRPr lang="it-IT"/>
            </a:p>
          </p:txBody>
        </p:sp>
        <p:sp>
          <p:nvSpPr>
            <p:cNvPr id="62379" name="Freeform 65"/>
            <p:cNvSpPr>
              <a:spLocks/>
            </p:cNvSpPr>
            <p:nvPr/>
          </p:nvSpPr>
          <p:spPr bwMode="auto">
            <a:xfrm>
              <a:off x="4752975" y="4238625"/>
              <a:ext cx="161925" cy="61913"/>
            </a:xfrm>
            <a:custGeom>
              <a:avLst/>
              <a:gdLst>
                <a:gd name="T0" fmla="*/ 2147483647 w 21"/>
                <a:gd name="T1" fmla="*/ 2147483647 h 9"/>
                <a:gd name="T2" fmla="*/ 0 w 21"/>
                <a:gd name="T3" fmla="*/ 2147483647 h 9"/>
                <a:gd name="T4" fmla="*/ 2147483647 w 21"/>
                <a:gd name="T5" fmla="*/ 2147483647 h 9"/>
                <a:gd name="T6" fmla="*/ 2147483647 w 21"/>
                <a:gd name="T7" fmla="*/ 2147483647 h 9"/>
                <a:gd name="T8" fmla="*/ 2147483647 w 21"/>
                <a:gd name="T9" fmla="*/ 2147483647 h 9"/>
                <a:gd name="T10" fmla="*/ 2147483647 w 21"/>
                <a:gd name="T11" fmla="*/ 2147483647 h 9"/>
                <a:gd name="T12" fmla="*/ 2147483647 w 21"/>
                <a:gd name="T13" fmla="*/ 0 h 9"/>
                <a:gd name="T14" fmla="*/ 2147483647 w 21"/>
                <a:gd name="T15" fmla="*/ 0 h 9"/>
                <a:gd name="T16" fmla="*/ 2147483647 w 21"/>
                <a:gd name="T17" fmla="*/ 2147483647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9"/>
                <a:gd name="T29" fmla="*/ 21 w 21"/>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9">
                  <a:moveTo>
                    <a:pt x="1" y="6"/>
                  </a:moveTo>
                  <a:cubicBezTo>
                    <a:pt x="0" y="6"/>
                    <a:pt x="0" y="7"/>
                    <a:pt x="0" y="7"/>
                  </a:cubicBezTo>
                  <a:lnTo>
                    <a:pt x="1" y="9"/>
                  </a:lnTo>
                  <a:cubicBezTo>
                    <a:pt x="1" y="9"/>
                    <a:pt x="1" y="9"/>
                    <a:pt x="1" y="9"/>
                  </a:cubicBezTo>
                  <a:lnTo>
                    <a:pt x="21" y="3"/>
                  </a:lnTo>
                  <a:cubicBezTo>
                    <a:pt x="21" y="3"/>
                    <a:pt x="21" y="2"/>
                    <a:pt x="21" y="2"/>
                  </a:cubicBezTo>
                  <a:lnTo>
                    <a:pt x="21" y="0"/>
                  </a:lnTo>
                  <a:cubicBezTo>
                    <a:pt x="21" y="0"/>
                    <a:pt x="20" y="0"/>
                    <a:pt x="20" y="0"/>
                  </a:cubicBezTo>
                  <a:lnTo>
                    <a:pt x="1" y="6"/>
                  </a:lnTo>
                  <a:close/>
                </a:path>
              </a:pathLst>
            </a:custGeom>
            <a:solidFill>
              <a:srgbClr val="4D4D4D"/>
            </a:solidFill>
            <a:ln w="7938" cap="rnd">
              <a:solidFill>
                <a:srgbClr val="000000"/>
              </a:solidFill>
              <a:round/>
              <a:headEnd/>
              <a:tailEnd/>
            </a:ln>
          </p:spPr>
          <p:txBody>
            <a:bodyPr/>
            <a:lstStyle/>
            <a:p>
              <a:endParaRPr lang="it-IT"/>
            </a:p>
          </p:txBody>
        </p:sp>
        <p:sp>
          <p:nvSpPr>
            <p:cNvPr id="62380" name="Freeform 66"/>
            <p:cNvSpPr>
              <a:spLocks/>
            </p:cNvSpPr>
            <p:nvPr/>
          </p:nvSpPr>
          <p:spPr bwMode="auto">
            <a:xfrm>
              <a:off x="4760913" y="4408488"/>
              <a:ext cx="146050" cy="114300"/>
            </a:xfrm>
            <a:custGeom>
              <a:avLst/>
              <a:gdLst>
                <a:gd name="T0" fmla="*/ 2147483647 w 19"/>
                <a:gd name="T1" fmla="*/ 0 h 16"/>
                <a:gd name="T2" fmla="*/ 0 w 19"/>
                <a:gd name="T3" fmla="*/ 2147483647 h 16"/>
                <a:gd name="T4" fmla="*/ 0 w 19"/>
                <a:gd name="T5" fmla="*/ 2147483647 h 16"/>
                <a:gd name="T6" fmla="*/ 2147483647 w 19"/>
                <a:gd name="T7" fmla="*/ 2147483647 h 16"/>
                <a:gd name="T8" fmla="*/ 2147483647 w 19"/>
                <a:gd name="T9" fmla="*/ 2147483647 h 16"/>
                <a:gd name="T10" fmla="*/ 2147483647 w 19"/>
                <a:gd name="T11" fmla="*/ 2147483647 h 16"/>
                <a:gd name="T12" fmla="*/ 2147483647 w 19"/>
                <a:gd name="T13" fmla="*/ 2147483647 h 16"/>
                <a:gd name="T14" fmla="*/ 2147483647 w 19"/>
                <a:gd name="T15" fmla="*/ 0 h 16"/>
                <a:gd name="T16" fmla="*/ 2147483647 w 19"/>
                <a:gd name="T17" fmla="*/ 0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16"/>
                <a:gd name="T29" fmla="*/ 19 w 19"/>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16">
                  <a:moveTo>
                    <a:pt x="3" y="0"/>
                  </a:moveTo>
                  <a:cubicBezTo>
                    <a:pt x="2" y="0"/>
                    <a:pt x="0" y="2"/>
                    <a:pt x="0" y="3"/>
                  </a:cubicBezTo>
                  <a:lnTo>
                    <a:pt x="0" y="13"/>
                  </a:lnTo>
                  <a:cubicBezTo>
                    <a:pt x="0" y="15"/>
                    <a:pt x="2" y="16"/>
                    <a:pt x="3" y="16"/>
                  </a:cubicBezTo>
                  <a:lnTo>
                    <a:pt x="16" y="16"/>
                  </a:lnTo>
                  <a:cubicBezTo>
                    <a:pt x="18" y="16"/>
                    <a:pt x="19" y="15"/>
                    <a:pt x="19" y="13"/>
                  </a:cubicBezTo>
                  <a:lnTo>
                    <a:pt x="19" y="3"/>
                  </a:lnTo>
                  <a:cubicBezTo>
                    <a:pt x="19" y="2"/>
                    <a:pt x="18" y="0"/>
                    <a:pt x="16" y="0"/>
                  </a:cubicBezTo>
                  <a:lnTo>
                    <a:pt x="3" y="0"/>
                  </a:lnTo>
                  <a:close/>
                </a:path>
              </a:pathLst>
            </a:custGeom>
            <a:solidFill>
              <a:srgbClr val="DDDDDD"/>
            </a:solidFill>
            <a:ln w="7938" cap="rnd">
              <a:solidFill>
                <a:srgbClr val="000000"/>
              </a:solidFill>
              <a:round/>
              <a:headEnd/>
              <a:tailEnd/>
            </a:ln>
          </p:spPr>
          <p:txBody>
            <a:bodyPr/>
            <a:lstStyle/>
            <a:p>
              <a:endParaRPr lang="it-IT"/>
            </a:p>
          </p:txBody>
        </p:sp>
        <p:sp>
          <p:nvSpPr>
            <p:cNvPr id="62381" name="Rectangle 67"/>
            <p:cNvSpPr>
              <a:spLocks noChangeArrowheads="1"/>
            </p:cNvSpPr>
            <p:nvPr/>
          </p:nvSpPr>
          <p:spPr bwMode="auto">
            <a:xfrm>
              <a:off x="4737100" y="4300538"/>
              <a:ext cx="193675" cy="180975"/>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382" name="Freeform 68"/>
            <p:cNvSpPr>
              <a:spLocks/>
            </p:cNvSpPr>
            <p:nvPr/>
          </p:nvSpPr>
          <p:spPr bwMode="auto">
            <a:xfrm>
              <a:off x="4760913" y="3687763"/>
              <a:ext cx="146050" cy="106362"/>
            </a:xfrm>
            <a:custGeom>
              <a:avLst/>
              <a:gdLst>
                <a:gd name="T0" fmla="*/ 2147483647 w 19"/>
                <a:gd name="T1" fmla="*/ 0 h 15"/>
                <a:gd name="T2" fmla="*/ 0 w 19"/>
                <a:gd name="T3" fmla="*/ 2147483647 h 15"/>
                <a:gd name="T4" fmla="*/ 0 w 19"/>
                <a:gd name="T5" fmla="*/ 2147483647 h 15"/>
                <a:gd name="T6" fmla="*/ 2147483647 w 19"/>
                <a:gd name="T7" fmla="*/ 2147483647 h 15"/>
                <a:gd name="T8" fmla="*/ 2147483647 w 19"/>
                <a:gd name="T9" fmla="*/ 2147483647 h 15"/>
                <a:gd name="T10" fmla="*/ 2147483647 w 19"/>
                <a:gd name="T11" fmla="*/ 2147483647 h 15"/>
                <a:gd name="T12" fmla="*/ 2147483647 w 19"/>
                <a:gd name="T13" fmla="*/ 2147483647 h 15"/>
                <a:gd name="T14" fmla="*/ 2147483647 w 19"/>
                <a:gd name="T15" fmla="*/ 0 h 15"/>
                <a:gd name="T16" fmla="*/ 2147483647 w 19"/>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15"/>
                <a:gd name="T29" fmla="*/ 19 w 19"/>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15">
                  <a:moveTo>
                    <a:pt x="3" y="0"/>
                  </a:moveTo>
                  <a:cubicBezTo>
                    <a:pt x="2" y="0"/>
                    <a:pt x="0" y="1"/>
                    <a:pt x="0" y="2"/>
                  </a:cubicBezTo>
                  <a:lnTo>
                    <a:pt x="0" y="13"/>
                  </a:lnTo>
                  <a:cubicBezTo>
                    <a:pt x="0" y="14"/>
                    <a:pt x="2" y="15"/>
                    <a:pt x="3" y="15"/>
                  </a:cubicBezTo>
                  <a:lnTo>
                    <a:pt x="16" y="15"/>
                  </a:lnTo>
                  <a:cubicBezTo>
                    <a:pt x="18" y="15"/>
                    <a:pt x="19" y="14"/>
                    <a:pt x="19" y="13"/>
                  </a:cubicBezTo>
                  <a:lnTo>
                    <a:pt x="19" y="2"/>
                  </a:lnTo>
                  <a:cubicBezTo>
                    <a:pt x="19" y="1"/>
                    <a:pt x="18" y="0"/>
                    <a:pt x="16" y="0"/>
                  </a:cubicBezTo>
                  <a:lnTo>
                    <a:pt x="3" y="0"/>
                  </a:lnTo>
                  <a:close/>
                </a:path>
              </a:pathLst>
            </a:custGeom>
            <a:solidFill>
              <a:srgbClr val="DDDDDD"/>
            </a:solidFill>
            <a:ln w="7938" cap="rnd">
              <a:solidFill>
                <a:srgbClr val="000000"/>
              </a:solidFill>
              <a:round/>
              <a:headEnd/>
              <a:tailEnd/>
            </a:ln>
          </p:spPr>
          <p:txBody>
            <a:bodyPr/>
            <a:lstStyle/>
            <a:p>
              <a:endParaRPr lang="it-IT"/>
            </a:p>
          </p:txBody>
        </p:sp>
        <p:sp>
          <p:nvSpPr>
            <p:cNvPr id="62383" name="Freeform 69"/>
            <p:cNvSpPr>
              <a:spLocks/>
            </p:cNvSpPr>
            <p:nvPr/>
          </p:nvSpPr>
          <p:spPr bwMode="auto">
            <a:xfrm>
              <a:off x="5703888" y="3571875"/>
              <a:ext cx="115887" cy="115888"/>
            </a:xfrm>
            <a:custGeom>
              <a:avLst/>
              <a:gdLst>
                <a:gd name="T0" fmla="*/ 2147483647 w 15"/>
                <a:gd name="T1" fmla="*/ 0 h 16"/>
                <a:gd name="T2" fmla="*/ 0 w 15"/>
                <a:gd name="T3" fmla="*/ 2147483647 h 16"/>
                <a:gd name="T4" fmla="*/ 0 w 15"/>
                <a:gd name="T5" fmla="*/ 2147483647 h 16"/>
                <a:gd name="T6" fmla="*/ 2147483647 w 15"/>
                <a:gd name="T7" fmla="*/ 2147483647 h 16"/>
                <a:gd name="T8" fmla="*/ 2147483647 w 15"/>
                <a:gd name="T9" fmla="*/ 2147483647 h 16"/>
                <a:gd name="T10" fmla="*/ 2147483647 w 15"/>
                <a:gd name="T11" fmla="*/ 2147483647 h 16"/>
                <a:gd name="T12" fmla="*/ 2147483647 w 15"/>
                <a:gd name="T13" fmla="*/ 2147483647 h 16"/>
                <a:gd name="T14" fmla="*/ 2147483647 w 15"/>
                <a:gd name="T15" fmla="*/ 0 h 16"/>
                <a:gd name="T16" fmla="*/ 2147483647 w 15"/>
                <a:gd name="T17" fmla="*/ 0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6"/>
                <a:gd name="T29" fmla="*/ 15 w 15"/>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6">
                  <a:moveTo>
                    <a:pt x="2" y="0"/>
                  </a:moveTo>
                  <a:cubicBezTo>
                    <a:pt x="1" y="0"/>
                    <a:pt x="0" y="1"/>
                    <a:pt x="0" y="2"/>
                  </a:cubicBezTo>
                  <a:lnTo>
                    <a:pt x="0" y="14"/>
                  </a:lnTo>
                  <a:cubicBezTo>
                    <a:pt x="0" y="15"/>
                    <a:pt x="1" y="16"/>
                    <a:pt x="2" y="16"/>
                  </a:cubicBezTo>
                  <a:lnTo>
                    <a:pt x="13" y="16"/>
                  </a:lnTo>
                  <a:cubicBezTo>
                    <a:pt x="14" y="16"/>
                    <a:pt x="15" y="15"/>
                    <a:pt x="15" y="14"/>
                  </a:cubicBezTo>
                  <a:lnTo>
                    <a:pt x="15" y="2"/>
                  </a:lnTo>
                  <a:cubicBezTo>
                    <a:pt x="15" y="1"/>
                    <a:pt x="14" y="0"/>
                    <a:pt x="13" y="0"/>
                  </a:cubicBezTo>
                  <a:lnTo>
                    <a:pt x="2" y="0"/>
                  </a:lnTo>
                  <a:close/>
                </a:path>
              </a:pathLst>
            </a:custGeom>
            <a:solidFill>
              <a:srgbClr val="DDDDDD"/>
            </a:solidFill>
            <a:ln w="7938" cap="rnd">
              <a:solidFill>
                <a:srgbClr val="000000"/>
              </a:solidFill>
              <a:round/>
              <a:headEnd/>
              <a:tailEnd/>
            </a:ln>
          </p:spPr>
          <p:txBody>
            <a:bodyPr/>
            <a:lstStyle/>
            <a:p>
              <a:endParaRPr lang="it-IT"/>
            </a:p>
          </p:txBody>
        </p:sp>
        <p:sp>
          <p:nvSpPr>
            <p:cNvPr id="62384" name="Rectangle 70"/>
            <p:cNvSpPr>
              <a:spLocks noChangeArrowheads="1"/>
            </p:cNvSpPr>
            <p:nvPr/>
          </p:nvSpPr>
          <p:spPr bwMode="auto">
            <a:xfrm>
              <a:off x="5734050" y="3571875"/>
              <a:ext cx="63500" cy="115888"/>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385" name="Rectangle 71"/>
            <p:cNvSpPr>
              <a:spLocks noChangeArrowheads="1"/>
            </p:cNvSpPr>
            <p:nvPr/>
          </p:nvSpPr>
          <p:spPr bwMode="auto">
            <a:xfrm>
              <a:off x="5595938" y="3730625"/>
              <a:ext cx="331787" cy="63500"/>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386" name="Rectangle 72"/>
            <p:cNvSpPr>
              <a:spLocks noChangeArrowheads="1"/>
            </p:cNvSpPr>
            <p:nvPr/>
          </p:nvSpPr>
          <p:spPr bwMode="auto">
            <a:xfrm>
              <a:off x="5641975" y="3794125"/>
              <a:ext cx="241300" cy="220663"/>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387" name="Rectangle 73"/>
            <p:cNvSpPr>
              <a:spLocks noChangeArrowheads="1"/>
            </p:cNvSpPr>
            <p:nvPr/>
          </p:nvSpPr>
          <p:spPr bwMode="auto">
            <a:xfrm>
              <a:off x="5664200" y="3665538"/>
              <a:ext cx="195263" cy="65087"/>
            </a:xfrm>
            <a:prstGeom prst="rect">
              <a:avLst/>
            </a:prstGeom>
            <a:solidFill>
              <a:srgbClr val="4D4D4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388" name="Rectangle 74"/>
            <p:cNvSpPr>
              <a:spLocks noChangeArrowheads="1"/>
            </p:cNvSpPr>
            <p:nvPr/>
          </p:nvSpPr>
          <p:spPr bwMode="auto">
            <a:xfrm>
              <a:off x="5719763" y="3665538"/>
              <a:ext cx="92075" cy="65087"/>
            </a:xfrm>
            <a:prstGeom prst="rect">
              <a:avLst/>
            </a:prstGeom>
            <a:solidFill>
              <a:srgbClr val="4D4D4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389" name="Freeform 75"/>
            <p:cNvSpPr>
              <a:spLocks/>
            </p:cNvSpPr>
            <p:nvPr/>
          </p:nvSpPr>
          <p:spPr bwMode="auto">
            <a:xfrm>
              <a:off x="5627688" y="3822700"/>
              <a:ext cx="269875" cy="20638"/>
            </a:xfrm>
            <a:custGeom>
              <a:avLst/>
              <a:gdLst>
                <a:gd name="T0" fmla="*/ 2147483647 w 35"/>
                <a:gd name="T1" fmla="*/ 0 h 3"/>
                <a:gd name="T2" fmla="*/ 0 w 35"/>
                <a:gd name="T3" fmla="*/ 0 h 3"/>
                <a:gd name="T4" fmla="*/ 0 w 35"/>
                <a:gd name="T5" fmla="*/ 2147483647 h 3"/>
                <a:gd name="T6" fmla="*/ 2147483647 w 35"/>
                <a:gd name="T7" fmla="*/ 2147483647 h 3"/>
                <a:gd name="T8" fmla="*/ 2147483647 w 35"/>
                <a:gd name="T9" fmla="*/ 2147483647 h 3"/>
                <a:gd name="T10" fmla="*/ 2147483647 w 35"/>
                <a:gd name="T11" fmla="*/ 2147483647 h 3"/>
                <a:gd name="T12" fmla="*/ 2147483647 w 35"/>
                <a:gd name="T13" fmla="*/ 0 h 3"/>
                <a:gd name="T14" fmla="*/ 2147483647 w 35"/>
                <a:gd name="T15" fmla="*/ 0 h 3"/>
                <a:gd name="T16" fmla="*/ 2147483647 w 35"/>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3"/>
                <a:gd name="T29" fmla="*/ 35 w 35"/>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3">
                  <a:moveTo>
                    <a:pt x="1" y="0"/>
                  </a:moveTo>
                  <a:cubicBezTo>
                    <a:pt x="1" y="0"/>
                    <a:pt x="0" y="0"/>
                    <a:pt x="0" y="0"/>
                  </a:cubicBezTo>
                  <a:lnTo>
                    <a:pt x="0" y="2"/>
                  </a:lnTo>
                  <a:cubicBezTo>
                    <a:pt x="0" y="3"/>
                    <a:pt x="1" y="3"/>
                    <a:pt x="1" y="3"/>
                  </a:cubicBezTo>
                  <a:lnTo>
                    <a:pt x="34" y="3"/>
                  </a:lnTo>
                  <a:cubicBezTo>
                    <a:pt x="35" y="3"/>
                    <a:pt x="35" y="3"/>
                    <a:pt x="35" y="2"/>
                  </a:cubicBezTo>
                  <a:lnTo>
                    <a:pt x="35" y="0"/>
                  </a:lnTo>
                  <a:cubicBezTo>
                    <a:pt x="35" y="0"/>
                    <a:pt x="35" y="0"/>
                    <a:pt x="34" y="0"/>
                  </a:cubicBezTo>
                  <a:lnTo>
                    <a:pt x="1" y="0"/>
                  </a:lnTo>
                  <a:close/>
                </a:path>
              </a:pathLst>
            </a:custGeom>
            <a:solidFill>
              <a:srgbClr val="4D4D4D"/>
            </a:solidFill>
            <a:ln w="7938" cap="rnd">
              <a:solidFill>
                <a:srgbClr val="000000"/>
              </a:solidFill>
              <a:round/>
              <a:headEnd/>
              <a:tailEnd/>
            </a:ln>
          </p:spPr>
          <p:txBody>
            <a:bodyPr/>
            <a:lstStyle/>
            <a:p>
              <a:endParaRPr lang="it-IT"/>
            </a:p>
          </p:txBody>
        </p:sp>
        <p:sp>
          <p:nvSpPr>
            <p:cNvPr id="62390" name="Freeform 76"/>
            <p:cNvSpPr>
              <a:spLocks/>
            </p:cNvSpPr>
            <p:nvPr/>
          </p:nvSpPr>
          <p:spPr bwMode="auto">
            <a:xfrm>
              <a:off x="5680075" y="4014788"/>
              <a:ext cx="163513" cy="22225"/>
            </a:xfrm>
            <a:custGeom>
              <a:avLst/>
              <a:gdLst>
                <a:gd name="T0" fmla="*/ 2147483647 w 21"/>
                <a:gd name="T1" fmla="*/ 0 h 3"/>
                <a:gd name="T2" fmla="*/ 0 w 21"/>
                <a:gd name="T3" fmla="*/ 2147483647 h 3"/>
                <a:gd name="T4" fmla="*/ 0 w 21"/>
                <a:gd name="T5" fmla="*/ 2147483647 h 3"/>
                <a:gd name="T6" fmla="*/ 2147483647 w 21"/>
                <a:gd name="T7" fmla="*/ 2147483647 h 3"/>
                <a:gd name="T8" fmla="*/ 2147483647 w 21"/>
                <a:gd name="T9" fmla="*/ 2147483647 h 3"/>
                <a:gd name="T10" fmla="*/ 2147483647 w 21"/>
                <a:gd name="T11" fmla="*/ 2147483647 h 3"/>
                <a:gd name="T12" fmla="*/ 2147483647 w 21"/>
                <a:gd name="T13" fmla="*/ 2147483647 h 3"/>
                <a:gd name="T14" fmla="*/ 2147483647 w 21"/>
                <a:gd name="T15" fmla="*/ 0 h 3"/>
                <a:gd name="T16" fmla="*/ 2147483647 w 21"/>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3"/>
                <a:gd name="T29" fmla="*/ 21 w 21"/>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3">
                  <a:moveTo>
                    <a:pt x="1" y="0"/>
                  </a:moveTo>
                  <a:cubicBezTo>
                    <a:pt x="0" y="0"/>
                    <a:pt x="0" y="0"/>
                    <a:pt x="0" y="1"/>
                  </a:cubicBezTo>
                  <a:lnTo>
                    <a:pt x="0" y="3"/>
                  </a:lnTo>
                  <a:cubicBezTo>
                    <a:pt x="0" y="3"/>
                    <a:pt x="0" y="3"/>
                    <a:pt x="1" y="3"/>
                  </a:cubicBezTo>
                  <a:lnTo>
                    <a:pt x="21" y="3"/>
                  </a:lnTo>
                  <a:cubicBezTo>
                    <a:pt x="21" y="3"/>
                    <a:pt x="21" y="3"/>
                    <a:pt x="21" y="3"/>
                  </a:cubicBezTo>
                  <a:lnTo>
                    <a:pt x="21" y="1"/>
                  </a:lnTo>
                  <a:cubicBezTo>
                    <a:pt x="21" y="0"/>
                    <a:pt x="21" y="0"/>
                    <a:pt x="21" y="0"/>
                  </a:cubicBezTo>
                  <a:lnTo>
                    <a:pt x="1" y="0"/>
                  </a:lnTo>
                  <a:close/>
                </a:path>
              </a:pathLst>
            </a:custGeom>
            <a:solidFill>
              <a:srgbClr val="4D4D4D"/>
            </a:solidFill>
            <a:ln w="7938" cap="rnd">
              <a:solidFill>
                <a:srgbClr val="000000"/>
              </a:solidFill>
              <a:round/>
              <a:headEnd/>
              <a:tailEnd/>
            </a:ln>
          </p:spPr>
          <p:txBody>
            <a:bodyPr/>
            <a:lstStyle/>
            <a:p>
              <a:endParaRPr lang="it-IT"/>
            </a:p>
          </p:txBody>
        </p:sp>
        <p:sp>
          <p:nvSpPr>
            <p:cNvPr id="62391" name="Freeform 77"/>
            <p:cNvSpPr>
              <a:spLocks/>
            </p:cNvSpPr>
            <p:nvPr/>
          </p:nvSpPr>
          <p:spPr bwMode="auto">
            <a:xfrm>
              <a:off x="5680075" y="4057650"/>
              <a:ext cx="163513" cy="22225"/>
            </a:xfrm>
            <a:custGeom>
              <a:avLst/>
              <a:gdLst>
                <a:gd name="T0" fmla="*/ 2147483647 w 21"/>
                <a:gd name="T1" fmla="*/ 0 h 3"/>
                <a:gd name="T2" fmla="*/ 0 w 21"/>
                <a:gd name="T3" fmla="*/ 2147483647 h 3"/>
                <a:gd name="T4" fmla="*/ 0 w 21"/>
                <a:gd name="T5" fmla="*/ 2147483647 h 3"/>
                <a:gd name="T6" fmla="*/ 2147483647 w 21"/>
                <a:gd name="T7" fmla="*/ 2147483647 h 3"/>
                <a:gd name="T8" fmla="*/ 2147483647 w 21"/>
                <a:gd name="T9" fmla="*/ 2147483647 h 3"/>
                <a:gd name="T10" fmla="*/ 2147483647 w 21"/>
                <a:gd name="T11" fmla="*/ 2147483647 h 3"/>
                <a:gd name="T12" fmla="*/ 2147483647 w 21"/>
                <a:gd name="T13" fmla="*/ 2147483647 h 3"/>
                <a:gd name="T14" fmla="*/ 2147483647 w 21"/>
                <a:gd name="T15" fmla="*/ 0 h 3"/>
                <a:gd name="T16" fmla="*/ 2147483647 w 21"/>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3"/>
                <a:gd name="T29" fmla="*/ 21 w 21"/>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3">
                  <a:moveTo>
                    <a:pt x="1" y="0"/>
                  </a:moveTo>
                  <a:cubicBezTo>
                    <a:pt x="0" y="0"/>
                    <a:pt x="0" y="0"/>
                    <a:pt x="0" y="1"/>
                  </a:cubicBezTo>
                  <a:lnTo>
                    <a:pt x="0" y="3"/>
                  </a:lnTo>
                  <a:cubicBezTo>
                    <a:pt x="0" y="3"/>
                    <a:pt x="0" y="3"/>
                    <a:pt x="1" y="3"/>
                  </a:cubicBezTo>
                  <a:lnTo>
                    <a:pt x="21" y="3"/>
                  </a:lnTo>
                  <a:cubicBezTo>
                    <a:pt x="21" y="3"/>
                    <a:pt x="21" y="3"/>
                    <a:pt x="21" y="3"/>
                  </a:cubicBezTo>
                  <a:lnTo>
                    <a:pt x="21" y="1"/>
                  </a:lnTo>
                  <a:cubicBezTo>
                    <a:pt x="21" y="0"/>
                    <a:pt x="21" y="0"/>
                    <a:pt x="21" y="0"/>
                  </a:cubicBezTo>
                  <a:lnTo>
                    <a:pt x="1" y="0"/>
                  </a:lnTo>
                  <a:close/>
                </a:path>
              </a:pathLst>
            </a:custGeom>
            <a:solidFill>
              <a:srgbClr val="4D4D4D"/>
            </a:solidFill>
            <a:ln w="7938" cap="rnd">
              <a:solidFill>
                <a:srgbClr val="000000"/>
              </a:solidFill>
              <a:round/>
              <a:headEnd/>
              <a:tailEnd/>
            </a:ln>
          </p:spPr>
          <p:txBody>
            <a:bodyPr/>
            <a:lstStyle/>
            <a:p>
              <a:endParaRPr lang="it-IT"/>
            </a:p>
          </p:txBody>
        </p:sp>
        <p:sp>
          <p:nvSpPr>
            <p:cNvPr id="62392" name="Freeform 78"/>
            <p:cNvSpPr>
              <a:spLocks/>
            </p:cNvSpPr>
            <p:nvPr/>
          </p:nvSpPr>
          <p:spPr bwMode="auto">
            <a:xfrm>
              <a:off x="5680075" y="4102100"/>
              <a:ext cx="163513" cy="20638"/>
            </a:xfrm>
            <a:custGeom>
              <a:avLst/>
              <a:gdLst>
                <a:gd name="T0" fmla="*/ 2147483647 w 21"/>
                <a:gd name="T1" fmla="*/ 0 h 3"/>
                <a:gd name="T2" fmla="*/ 0 w 21"/>
                <a:gd name="T3" fmla="*/ 2147483647 h 3"/>
                <a:gd name="T4" fmla="*/ 0 w 21"/>
                <a:gd name="T5" fmla="*/ 2147483647 h 3"/>
                <a:gd name="T6" fmla="*/ 2147483647 w 21"/>
                <a:gd name="T7" fmla="*/ 2147483647 h 3"/>
                <a:gd name="T8" fmla="*/ 2147483647 w 21"/>
                <a:gd name="T9" fmla="*/ 2147483647 h 3"/>
                <a:gd name="T10" fmla="*/ 2147483647 w 21"/>
                <a:gd name="T11" fmla="*/ 2147483647 h 3"/>
                <a:gd name="T12" fmla="*/ 2147483647 w 21"/>
                <a:gd name="T13" fmla="*/ 2147483647 h 3"/>
                <a:gd name="T14" fmla="*/ 2147483647 w 21"/>
                <a:gd name="T15" fmla="*/ 0 h 3"/>
                <a:gd name="T16" fmla="*/ 2147483647 w 21"/>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3"/>
                <a:gd name="T29" fmla="*/ 21 w 21"/>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3">
                  <a:moveTo>
                    <a:pt x="1" y="0"/>
                  </a:moveTo>
                  <a:cubicBezTo>
                    <a:pt x="0" y="0"/>
                    <a:pt x="0" y="1"/>
                    <a:pt x="0" y="1"/>
                  </a:cubicBezTo>
                  <a:lnTo>
                    <a:pt x="0" y="3"/>
                  </a:lnTo>
                  <a:cubicBezTo>
                    <a:pt x="0" y="3"/>
                    <a:pt x="0" y="3"/>
                    <a:pt x="1" y="3"/>
                  </a:cubicBezTo>
                  <a:lnTo>
                    <a:pt x="21" y="3"/>
                  </a:lnTo>
                  <a:cubicBezTo>
                    <a:pt x="21" y="3"/>
                    <a:pt x="21" y="3"/>
                    <a:pt x="21" y="3"/>
                  </a:cubicBezTo>
                  <a:lnTo>
                    <a:pt x="21" y="1"/>
                  </a:lnTo>
                  <a:cubicBezTo>
                    <a:pt x="21" y="1"/>
                    <a:pt x="21" y="0"/>
                    <a:pt x="21" y="0"/>
                  </a:cubicBezTo>
                  <a:lnTo>
                    <a:pt x="1" y="0"/>
                  </a:lnTo>
                  <a:close/>
                </a:path>
              </a:pathLst>
            </a:custGeom>
            <a:solidFill>
              <a:srgbClr val="4D4D4D"/>
            </a:solidFill>
            <a:ln w="7938" cap="rnd">
              <a:solidFill>
                <a:srgbClr val="000000"/>
              </a:solidFill>
              <a:round/>
              <a:headEnd/>
              <a:tailEnd/>
            </a:ln>
          </p:spPr>
          <p:txBody>
            <a:bodyPr/>
            <a:lstStyle/>
            <a:p>
              <a:endParaRPr lang="it-IT"/>
            </a:p>
          </p:txBody>
        </p:sp>
        <p:sp>
          <p:nvSpPr>
            <p:cNvPr id="62393" name="Freeform 79"/>
            <p:cNvSpPr>
              <a:spLocks/>
            </p:cNvSpPr>
            <p:nvPr/>
          </p:nvSpPr>
          <p:spPr bwMode="auto">
            <a:xfrm>
              <a:off x="5680075" y="4144963"/>
              <a:ext cx="163513" cy="28575"/>
            </a:xfrm>
            <a:custGeom>
              <a:avLst/>
              <a:gdLst>
                <a:gd name="T0" fmla="*/ 2147483647 w 21"/>
                <a:gd name="T1" fmla="*/ 0 h 4"/>
                <a:gd name="T2" fmla="*/ 0 w 21"/>
                <a:gd name="T3" fmla="*/ 2147483647 h 4"/>
                <a:gd name="T4" fmla="*/ 0 w 21"/>
                <a:gd name="T5" fmla="*/ 2147483647 h 4"/>
                <a:gd name="T6" fmla="*/ 2147483647 w 21"/>
                <a:gd name="T7" fmla="*/ 2147483647 h 4"/>
                <a:gd name="T8" fmla="*/ 2147483647 w 21"/>
                <a:gd name="T9" fmla="*/ 2147483647 h 4"/>
                <a:gd name="T10" fmla="*/ 2147483647 w 21"/>
                <a:gd name="T11" fmla="*/ 2147483647 h 4"/>
                <a:gd name="T12" fmla="*/ 2147483647 w 21"/>
                <a:gd name="T13" fmla="*/ 2147483647 h 4"/>
                <a:gd name="T14" fmla="*/ 2147483647 w 21"/>
                <a:gd name="T15" fmla="*/ 0 h 4"/>
                <a:gd name="T16" fmla="*/ 2147483647 w 21"/>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4"/>
                <a:gd name="T29" fmla="*/ 21 w 21"/>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4">
                  <a:moveTo>
                    <a:pt x="1" y="0"/>
                  </a:moveTo>
                  <a:cubicBezTo>
                    <a:pt x="0" y="0"/>
                    <a:pt x="0" y="1"/>
                    <a:pt x="0" y="1"/>
                  </a:cubicBezTo>
                  <a:lnTo>
                    <a:pt x="0" y="3"/>
                  </a:lnTo>
                  <a:cubicBezTo>
                    <a:pt x="0" y="3"/>
                    <a:pt x="0" y="4"/>
                    <a:pt x="1" y="4"/>
                  </a:cubicBezTo>
                  <a:lnTo>
                    <a:pt x="21" y="4"/>
                  </a:lnTo>
                  <a:cubicBezTo>
                    <a:pt x="21" y="4"/>
                    <a:pt x="21" y="3"/>
                    <a:pt x="21" y="3"/>
                  </a:cubicBezTo>
                  <a:lnTo>
                    <a:pt x="21" y="1"/>
                  </a:lnTo>
                  <a:cubicBezTo>
                    <a:pt x="21" y="1"/>
                    <a:pt x="21" y="0"/>
                    <a:pt x="21" y="0"/>
                  </a:cubicBezTo>
                  <a:lnTo>
                    <a:pt x="1" y="0"/>
                  </a:lnTo>
                  <a:close/>
                </a:path>
              </a:pathLst>
            </a:custGeom>
            <a:solidFill>
              <a:srgbClr val="4D4D4D"/>
            </a:solidFill>
            <a:ln w="7938" cap="rnd">
              <a:solidFill>
                <a:srgbClr val="000000"/>
              </a:solidFill>
              <a:round/>
              <a:headEnd/>
              <a:tailEnd/>
            </a:ln>
          </p:spPr>
          <p:txBody>
            <a:bodyPr/>
            <a:lstStyle/>
            <a:p>
              <a:endParaRPr lang="it-IT"/>
            </a:p>
          </p:txBody>
        </p:sp>
        <p:sp>
          <p:nvSpPr>
            <p:cNvPr id="62394" name="Freeform 80"/>
            <p:cNvSpPr>
              <a:spLocks/>
            </p:cNvSpPr>
            <p:nvPr/>
          </p:nvSpPr>
          <p:spPr bwMode="auto">
            <a:xfrm>
              <a:off x="5680075" y="4194175"/>
              <a:ext cx="163513" cy="22225"/>
            </a:xfrm>
            <a:custGeom>
              <a:avLst/>
              <a:gdLst>
                <a:gd name="T0" fmla="*/ 2147483647 w 21"/>
                <a:gd name="T1" fmla="*/ 0 h 3"/>
                <a:gd name="T2" fmla="*/ 0 w 21"/>
                <a:gd name="T3" fmla="*/ 0 h 3"/>
                <a:gd name="T4" fmla="*/ 0 w 21"/>
                <a:gd name="T5" fmla="*/ 2147483647 h 3"/>
                <a:gd name="T6" fmla="*/ 2147483647 w 21"/>
                <a:gd name="T7" fmla="*/ 2147483647 h 3"/>
                <a:gd name="T8" fmla="*/ 2147483647 w 21"/>
                <a:gd name="T9" fmla="*/ 2147483647 h 3"/>
                <a:gd name="T10" fmla="*/ 2147483647 w 21"/>
                <a:gd name="T11" fmla="*/ 2147483647 h 3"/>
                <a:gd name="T12" fmla="*/ 2147483647 w 21"/>
                <a:gd name="T13" fmla="*/ 0 h 3"/>
                <a:gd name="T14" fmla="*/ 2147483647 w 21"/>
                <a:gd name="T15" fmla="*/ 0 h 3"/>
                <a:gd name="T16" fmla="*/ 2147483647 w 21"/>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3"/>
                <a:gd name="T29" fmla="*/ 21 w 21"/>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3">
                  <a:moveTo>
                    <a:pt x="1" y="0"/>
                  </a:moveTo>
                  <a:cubicBezTo>
                    <a:pt x="0" y="0"/>
                    <a:pt x="0" y="0"/>
                    <a:pt x="0" y="0"/>
                  </a:cubicBezTo>
                  <a:lnTo>
                    <a:pt x="0" y="2"/>
                  </a:lnTo>
                  <a:cubicBezTo>
                    <a:pt x="0" y="3"/>
                    <a:pt x="0" y="3"/>
                    <a:pt x="1" y="3"/>
                  </a:cubicBezTo>
                  <a:lnTo>
                    <a:pt x="21" y="3"/>
                  </a:lnTo>
                  <a:cubicBezTo>
                    <a:pt x="21" y="3"/>
                    <a:pt x="21" y="3"/>
                    <a:pt x="21" y="2"/>
                  </a:cubicBezTo>
                  <a:lnTo>
                    <a:pt x="21" y="0"/>
                  </a:lnTo>
                  <a:cubicBezTo>
                    <a:pt x="21" y="0"/>
                    <a:pt x="21" y="0"/>
                    <a:pt x="21" y="0"/>
                  </a:cubicBezTo>
                  <a:lnTo>
                    <a:pt x="1" y="0"/>
                  </a:lnTo>
                  <a:close/>
                </a:path>
              </a:pathLst>
            </a:custGeom>
            <a:solidFill>
              <a:srgbClr val="4D4D4D"/>
            </a:solidFill>
            <a:ln w="7938" cap="rnd">
              <a:solidFill>
                <a:srgbClr val="000000"/>
              </a:solidFill>
              <a:round/>
              <a:headEnd/>
              <a:tailEnd/>
            </a:ln>
          </p:spPr>
          <p:txBody>
            <a:bodyPr/>
            <a:lstStyle/>
            <a:p>
              <a:endParaRPr lang="it-IT"/>
            </a:p>
          </p:txBody>
        </p:sp>
        <p:sp>
          <p:nvSpPr>
            <p:cNvPr id="62395" name="Freeform 81"/>
            <p:cNvSpPr>
              <a:spLocks/>
            </p:cNvSpPr>
            <p:nvPr/>
          </p:nvSpPr>
          <p:spPr bwMode="auto">
            <a:xfrm>
              <a:off x="5680075" y="4238625"/>
              <a:ext cx="163513" cy="20638"/>
            </a:xfrm>
            <a:custGeom>
              <a:avLst/>
              <a:gdLst>
                <a:gd name="T0" fmla="*/ 2147483647 w 21"/>
                <a:gd name="T1" fmla="*/ 0 h 3"/>
                <a:gd name="T2" fmla="*/ 0 w 21"/>
                <a:gd name="T3" fmla="*/ 0 h 3"/>
                <a:gd name="T4" fmla="*/ 0 w 21"/>
                <a:gd name="T5" fmla="*/ 2147483647 h 3"/>
                <a:gd name="T6" fmla="*/ 2147483647 w 21"/>
                <a:gd name="T7" fmla="*/ 2147483647 h 3"/>
                <a:gd name="T8" fmla="*/ 2147483647 w 21"/>
                <a:gd name="T9" fmla="*/ 2147483647 h 3"/>
                <a:gd name="T10" fmla="*/ 2147483647 w 21"/>
                <a:gd name="T11" fmla="*/ 2147483647 h 3"/>
                <a:gd name="T12" fmla="*/ 2147483647 w 21"/>
                <a:gd name="T13" fmla="*/ 0 h 3"/>
                <a:gd name="T14" fmla="*/ 2147483647 w 21"/>
                <a:gd name="T15" fmla="*/ 0 h 3"/>
                <a:gd name="T16" fmla="*/ 2147483647 w 21"/>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3"/>
                <a:gd name="T29" fmla="*/ 21 w 21"/>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3">
                  <a:moveTo>
                    <a:pt x="1" y="0"/>
                  </a:moveTo>
                  <a:cubicBezTo>
                    <a:pt x="0" y="0"/>
                    <a:pt x="0" y="0"/>
                    <a:pt x="0" y="0"/>
                  </a:cubicBezTo>
                  <a:lnTo>
                    <a:pt x="0" y="2"/>
                  </a:lnTo>
                  <a:cubicBezTo>
                    <a:pt x="0" y="3"/>
                    <a:pt x="0" y="3"/>
                    <a:pt x="1" y="3"/>
                  </a:cubicBezTo>
                  <a:lnTo>
                    <a:pt x="21" y="3"/>
                  </a:lnTo>
                  <a:cubicBezTo>
                    <a:pt x="21" y="3"/>
                    <a:pt x="21" y="3"/>
                    <a:pt x="21" y="2"/>
                  </a:cubicBezTo>
                  <a:lnTo>
                    <a:pt x="21" y="0"/>
                  </a:lnTo>
                  <a:cubicBezTo>
                    <a:pt x="21" y="0"/>
                    <a:pt x="21" y="0"/>
                    <a:pt x="21" y="0"/>
                  </a:cubicBezTo>
                  <a:lnTo>
                    <a:pt x="1" y="0"/>
                  </a:lnTo>
                  <a:close/>
                </a:path>
              </a:pathLst>
            </a:custGeom>
            <a:solidFill>
              <a:srgbClr val="4D4D4D"/>
            </a:solidFill>
            <a:ln w="7938" cap="rnd">
              <a:solidFill>
                <a:srgbClr val="000000"/>
              </a:solidFill>
              <a:round/>
              <a:headEnd/>
              <a:tailEnd/>
            </a:ln>
          </p:spPr>
          <p:txBody>
            <a:bodyPr/>
            <a:lstStyle/>
            <a:p>
              <a:endParaRPr lang="it-IT"/>
            </a:p>
          </p:txBody>
        </p:sp>
        <p:sp>
          <p:nvSpPr>
            <p:cNvPr id="62396" name="Freeform 82"/>
            <p:cNvSpPr>
              <a:spLocks/>
            </p:cNvSpPr>
            <p:nvPr/>
          </p:nvSpPr>
          <p:spPr bwMode="auto">
            <a:xfrm>
              <a:off x="5680075" y="4279900"/>
              <a:ext cx="163513" cy="20638"/>
            </a:xfrm>
            <a:custGeom>
              <a:avLst/>
              <a:gdLst>
                <a:gd name="T0" fmla="*/ 2147483647 w 21"/>
                <a:gd name="T1" fmla="*/ 0 h 3"/>
                <a:gd name="T2" fmla="*/ 0 w 21"/>
                <a:gd name="T3" fmla="*/ 2147483647 h 3"/>
                <a:gd name="T4" fmla="*/ 0 w 21"/>
                <a:gd name="T5" fmla="*/ 2147483647 h 3"/>
                <a:gd name="T6" fmla="*/ 2147483647 w 21"/>
                <a:gd name="T7" fmla="*/ 2147483647 h 3"/>
                <a:gd name="T8" fmla="*/ 2147483647 w 21"/>
                <a:gd name="T9" fmla="*/ 2147483647 h 3"/>
                <a:gd name="T10" fmla="*/ 2147483647 w 21"/>
                <a:gd name="T11" fmla="*/ 2147483647 h 3"/>
                <a:gd name="T12" fmla="*/ 2147483647 w 21"/>
                <a:gd name="T13" fmla="*/ 2147483647 h 3"/>
                <a:gd name="T14" fmla="*/ 2147483647 w 21"/>
                <a:gd name="T15" fmla="*/ 0 h 3"/>
                <a:gd name="T16" fmla="*/ 2147483647 w 21"/>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3"/>
                <a:gd name="T29" fmla="*/ 21 w 21"/>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3">
                  <a:moveTo>
                    <a:pt x="1" y="0"/>
                  </a:moveTo>
                  <a:cubicBezTo>
                    <a:pt x="0" y="0"/>
                    <a:pt x="0" y="0"/>
                    <a:pt x="0" y="1"/>
                  </a:cubicBezTo>
                  <a:lnTo>
                    <a:pt x="0" y="3"/>
                  </a:lnTo>
                  <a:cubicBezTo>
                    <a:pt x="0" y="3"/>
                    <a:pt x="0" y="3"/>
                    <a:pt x="1" y="3"/>
                  </a:cubicBezTo>
                  <a:lnTo>
                    <a:pt x="21" y="3"/>
                  </a:lnTo>
                  <a:cubicBezTo>
                    <a:pt x="21" y="3"/>
                    <a:pt x="21" y="3"/>
                    <a:pt x="21" y="3"/>
                  </a:cubicBezTo>
                  <a:lnTo>
                    <a:pt x="21" y="1"/>
                  </a:lnTo>
                  <a:cubicBezTo>
                    <a:pt x="21" y="0"/>
                    <a:pt x="21" y="0"/>
                    <a:pt x="21" y="0"/>
                  </a:cubicBezTo>
                  <a:lnTo>
                    <a:pt x="1" y="0"/>
                  </a:lnTo>
                  <a:close/>
                </a:path>
              </a:pathLst>
            </a:custGeom>
            <a:solidFill>
              <a:srgbClr val="4D4D4D"/>
            </a:solidFill>
            <a:ln w="7938" cap="rnd">
              <a:solidFill>
                <a:srgbClr val="000000"/>
              </a:solidFill>
              <a:round/>
              <a:headEnd/>
              <a:tailEnd/>
            </a:ln>
          </p:spPr>
          <p:txBody>
            <a:bodyPr/>
            <a:lstStyle/>
            <a:p>
              <a:endParaRPr lang="it-IT"/>
            </a:p>
          </p:txBody>
        </p:sp>
        <p:sp>
          <p:nvSpPr>
            <p:cNvPr id="62397" name="Rectangle 83"/>
            <p:cNvSpPr>
              <a:spLocks noChangeArrowheads="1"/>
            </p:cNvSpPr>
            <p:nvPr/>
          </p:nvSpPr>
          <p:spPr bwMode="auto">
            <a:xfrm>
              <a:off x="5727700" y="4014788"/>
              <a:ext cx="69850" cy="379412"/>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398" name="Freeform 85"/>
            <p:cNvSpPr>
              <a:spLocks/>
            </p:cNvSpPr>
            <p:nvPr/>
          </p:nvSpPr>
          <p:spPr bwMode="auto">
            <a:xfrm>
              <a:off x="5680075" y="4014788"/>
              <a:ext cx="163513" cy="64617"/>
            </a:xfrm>
            <a:custGeom>
              <a:avLst/>
              <a:gdLst>
                <a:gd name="T0" fmla="*/ 2147483647 w 21"/>
                <a:gd name="T1" fmla="*/ 2147483647 h 9"/>
                <a:gd name="T2" fmla="*/ 0 w 21"/>
                <a:gd name="T3" fmla="*/ 2147483647 h 9"/>
                <a:gd name="T4" fmla="*/ 2147483647 w 21"/>
                <a:gd name="T5" fmla="*/ 2147483647 h 9"/>
                <a:gd name="T6" fmla="*/ 2147483647 w 21"/>
                <a:gd name="T7" fmla="*/ 2147483647 h 9"/>
                <a:gd name="T8" fmla="*/ 2147483647 w 21"/>
                <a:gd name="T9" fmla="*/ 2147483647 h 9"/>
                <a:gd name="T10" fmla="*/ 2147483647 w 21"/>
                <a:gd name="T11" fmla="*/ 2147483647 h 9"/>
                <a:gd name="T12" fmla="*/ 2147483647 w 21"/>
                <a:gd name="T13" fmla="*/ 0 h 9"/>
                <a:gd name="T14" fmla="*/ 2147483647 w 21"/>
                <a:gd name="T15" fmla="*/ 0 h 9"/>
                <a:gd name="T16" fmla="*/ 2147483647 w 21"/>
                <a:gd name="T17" fmla="*/ 2147483647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9"/>
                <a:gd name="T29" fmla="*/ 21 w 21"/>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9">
                  <a:moveTo>
                    <a:pt x="1" y="6"/>
                  </a:moveTo>
                  <a:cubicBezTo>
                    <a:pt x="0" y="7"/>
                    <a:pt x="0" y="7"/>
                    <a:pt x="0" y="7"/>
                  </a:cubicBezTo>
                  <a:lnTo>
                    <a:pt x="1" y="9"/>
                  </a:lnTo>
                  <a:cubicBezTo>
                    <a:pt x="1" y="9"/>
                    <a:pt x="1" y="9"/>
                    <a:pt x="1" y="9"/>
                  </a:cubicBezTo>
                  <a:lnTo>
                    <a:pt x="21" y="3"/>
                  </a:lnTo>
                  <a:cubicBezTo>
                    <a:pt x="21" y="3"/>
                    <a:pt x="21" y="3"/>
                    <a:pt x="21" y="2"/>
                  </a:cubicBezTo>
                  <a:lnTo>
                    <a:pt x="21" y="0"/>
                  </a:lnTo>
                  <a:cubicBezTo>
                    <a:pt x="21" y="0"/>
                    <a:pt x="20" y="0"/>
                    <a:pt x="20" y="0"/>
                  </a:cubicBezTo>
                  <a:lnTo>
                    <a:pt x="1" y="6"/>
                  </a:lnTo>
                  <a:close/>
                </a:path>
              </a:pathLst>
            </a:custGeom>
            <a:solidFill>
              <a:srgbClr val="4D4D4D"/>
            </a:solidFill>
            <a:ln w="7938" cap="rnd">
              <a:solidFill>
                <a:srgbClr val="000000"/>
              </a:solidFill>
              <a:round/>
              <a:headEnd/>
              <a:tailEnd/>
            </a:ln>
          </p:spPr>
          <p:txBody>
            <a:bodyPr/>
            <a:lstStyle/>
            <a:p>
              <a:endParaRPr lang="it-IT"/>
            </a:p>
          </p:txBody>
        </p:sp>
        <p:sp>
          <p:nvSpPr>
            <p:cNvPr id="62399" name="Freeform 86"/>
            <p:cNvSpPr>
              <a:spLocks/>
            </p:cNvSpPr>
            <p:nvPr/>
          </p:nvSpPr>
          <p:spPr bwMode="auto">
            <a:xfrm>
              <a:off x="5680075" y="4057866"/>
              <a:ext cx="163513" cy="71796"/>
            </a:xfrm>
            <a:custGeom>
              <a:avLst/>
              <a:gdLst>
                <a:gd name="T0" fmla="*/ 2147483647 w 21"/>
                <a:gd name="T1" fmla="*/ 2147483647 h 10"/>
                <a:gd name="T2" fmla="*/ 0 w 21"/>
                <a:gd name="T3" fmla="*/ 2147483647 h 10"/>
                <a:gd name="T4" fmla="*/ 2147483647 w 21"/>
                <a:gd name="T5" fmla="*/ 2147483647 h 10"/>
                <a:gd name="T6" fmla="*/ 2147483647 w 21"/>
                <a:gd name="T7" fmla="*/ 2147483647 h 10"/>
                <a:gd name="T8" fmla="*/ 2147483647 w 21"/>
                <a:gd name="T9" fmla="*/ 2147483647 h 10"/>
                <a:gd name="T10" fmla="*/ 2147483647 w 21"/>
                <a:gd name="T11" fmla="*/ 2147483647 h 10"/>
                <a:gd name="T12" fmla="*/ 2147483647 w 21"/>
                <a:gd name="T13" fmla="*/ 2147483647 h 10"/>
                <a:gd name="T14" fmla="*/ 2147483647 w 21"/>
                <a:gd name="T15" fmla="*/ 0 h 10"/>
                <a:gd name="T16" fmla="*/ 2147483647 w 21"/>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10"/>
                <a:gd name="T29" fmla="*/ 21 w 21"/>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10">
                  <a:moveTo>
                    <a:pt x="1" y="7"/>
                  </a:moveTo>
                  <a:cubicBezTo>
                    <a:pt x="0" y="7"/>
                    <a:pt x="0" y="7"/>
                    <a:pt x="0" y="7"/>
                  </a:cubicBezTo>
                  <a:lnTo>
                    <a:pt x="1" y="9"/>
                  </a:lnTo>
                  <a:cubicBezTo>
                    <a:pt x="1" y="9"/>
                    <a:pt x="1" y="10"/>
                    <a:pt x="1" y="9"/>
                  </a:cubicBezTo>
                  <a:lnTo>
                    <a:pt x="21" y="3"/>
                  </a:lnTo>
                  <a:cubicBezTo>
                    <a:pt x="21" y="3"/>
                    <a:pt x="21" y="3"/>
                    <a:pt x="21" y="2"/>
                  </a:cubicBezTo>
                  <a:lnTo>
                    <a:pt x="21" y="1"/>
                  </a:lnTo>
                  <a:cubicBezTo>
                    <a:pt x="21" y="0"/>
                    <a:pt x="20" y="0"/>
                    <a:pt x="20" y="0"/>
                  </a:cubicBezTo>
                  <a:lnTo>
                    <a:pt x="1" y="7"/>
                  </a:lnTo>
                  <a:close/>
                </a:path>
              </a:pathLst>
            </a:custGeom>
            <a:solidFill>
              <a:srgbClr val="4D4D4D"/>
            </a:solidFill>
            <a:ln w="7938" cap="rnd">
              <a:solidFill>
                <a:srgbClr val="000000"/>
              </a:solidFill>
              <a:round/>
              <a:headEnd/>
              <a:tailEnd/>
            </a:ln>
          </p:spPr>
          <p:txBody>
            <a:bodyPr/>
            <a:lstStyle/>
            <a:p>
              <a:endParaRPr lang="it-IT"/>
            </a:p>
          </p:txBody>
        </p:sp>
        <p:sp>
          <p:nvSpPr>
            <p:cNvPr id="62400" name="Freeform 87"/>
            <p:cNvSpPr>
              <a:spLocks/>
            </p:cNvSpPr>
            <p:nvPr/>
          </p:nvSpPr>
          <p:spPr bwMode="auto">
            <a:xfrm>
              <a:off x="5680075" y="4100944"/>
              <a:ext cx="163513" cy="71796"/>
            </a:xfrm>
            <a:custGeom>
              <a:avLst/>
              <a:gdLst>
                <a:gd name="T0" fmla="*/ 2147483647 w 21"/>
                <a:gd name="T1" fmla="*/ 2147483647 h 10"/>
                <a:gd name="T2" fmla="*/ 0 w 21"/>
                <a:gd name="T3" fmla="*/ 2147483647 h 10"/>
                <a:gd name="T4" fmla="*/ 2147483647 w 21"/>
                <a:gd name="T5" fmla="*/ 2147483647 h 10"/>
                <a:gd name="T6" fmla="*/ 2147483647 w 21"/>
                <a:gd name="T7" fmla="*/ 2147483647 h 10"/>
                <a:gd name="T8" fmla="*/ 2147483647 w 21"/>
                <a:gd name="T9" fmla="*/ 2147483647 h 10"/>
                <a:gd name="T10" fmla="*/ 2147483647 w 21"/>
                <a:gd name="T11" fmla="*/ 2147483647 h 10"/>
                <a:gd name="T12" fmla="*/ 2147483647 w 21"/>
                <a:gd name="T13" fmla="*/ 2147483647 h 10"/>
                <a:gd name="T14" fmla="*/ 2147483647 w 21"/>
                <a:gd name="T15" fmla="*/ 0 h 10"/>
                <a:gd name="T16" fmla="*/ 2147483647 w 21"/>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10"/>
                <a:gd name="T29" fmla="*/ 21 w 21"/>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10">
                  <a:moveTo>
                    <a:pt x="1" y="7"/>
                  </a:moveTo>
                  <a:cubicBezTo>
                    <a:pt x="0" y="7"/>
                    <a:pt x="0" y="7"/>
                    <a:pt x="0" y="7"/>
                  </a:cubicBezTo>
                  <a:lnTo>
                    <a:pt x="1" y="9"/>
                  </a:lnTo>
                  <a:cubicBezTo>
                    <a:pt x="1" y="10"/>
                    <a:pt x="1" y="10"/>
                    <a:pt x="1" y="10"/>
                  </a:cubicBezTo>
                  <a:lnTo>
                    <a:pt x="21" y="3"/>
                  </a:lnTo>
                  <a:cubicBezTo>
                    <a:pt x="21" y="3"/>
                    <a:pt x="21" y="3"/>
                    <a:pt x="21" y="3"/>
                  </a:cubicBezTo>
                  <a:lnTo>
                    <a:pt x="21" y="1"/>
                  </a:lnTo>
                  <a:cubicBezTo>
                    <a:pt x="21" y="0"/>
                    <a:pt x="20" y="0"/>
                    <a:pt x="20" y="0"/>
                  </a:cubicBezTo>
                  <a:lnTo>
                    <a:pt x="1" y="7"/>
                  </a:lnTo>
                  <a:close/>
                </a:path>
              </a:pathLst>
            </a:custGeom>
            <a:solidFill>
              <a:srgbClr val="4D4D4D"/>
            </a:solidFill>
            <a:ln w="7938" cap="rnd">
              <a:solidFill>
                <a:srgbClr val="000000"/>
              </a:solidFill>
              <a:round/>
              <a:headEnd/>
              <a:tailEnd/>
            </a:ln>
          </p:spPr>
          <p:txBody>
            <a:bodyPr/>
            <a:lstStyle/>
            <a:p>
              <a:endParaRPr lang="it-IT"/>
            </a:p>
          </p:txBody>
        </p:sp>
        <p:sp>
          <p:nvSpPr>
            <p:cNvPr id="62401" name="Freeform 88"/>
            <p:cNvSpPr>
              <a:spLocks/>
            </p:cNvSpPr>
            <p:nvPr/>
          </p:nvSpPr>
          <p:spPr bwMode="auto">
            <a:xfrm>
              <a:off x="5680075" y="4144022"/>
              <a:ext cx="163513" cy="71796"/>
            </a:xfrm>
            <a:custGeom>
              <a:avLst/>
              <a:gdLst>
                <a:gd name="T0" fmla="*/ 2147483647 w 21"/>
                <a:gd name="T1" fmla="*/ 2147483647 h 10"/>
                <a:gd name="T2" fmla="*/ 0 w 21"/>
                <a:gd name="T3" fmla="*/ 2147483647 h 10"/>
                <a:gd name="T4" fmla="*/ 2147483647 w 21"/>
                <a:gd name="T5" fmla="*/ 2147483647 h 10"/>
                <a:gd name="T6" fmla="*/ 2147483647 w 21"/>
                <a:gd name="T7" fmla="*/ 2147483647 h 10"/>
                <a:gd name="T8" fmla="*/ 2147483647 w 21"/>
                <a:gd name="T9" fmla="*/ 2147483647 h 10"/>
                <a:gd name="T10" fmla="*/ 2147483647 w 21"/>
                <a:gd name="T11" fmla="*/ 2147483647 h 10"/>
                <a:gd name="T12" fmla="*/ 2147483647 w 21"/>
                <a:gd name="T13" fmla="*/ 2147483647 h 10"/>
                <a:gd name="T14" fmla="*/ 2147483647 w 21"/>
                <a:gd name="T15" fmla="*/ 2147483647 h 10"/>
                <a:gd name="T16" fmla="*/ 2147483647 w 21"/>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10"/>
                <a:gd name="T29" fmla="*/ 21 w 21"/>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10">
                  <a:moveTo>
                    <a:pt x="1" y="7"/>
                  </a:moveTo>
                  <a:cubicBezTo>
                    <a:pt x="0" y="7"/>
                    <a:pt x="0" y="7"/>
                    <a:pt x="0" y="8"/>
                  </a:cubicBezTo>
                  <a:lnTo>
                    <a:pt x="1" y="9"/>
                  </a:lnTo>
                  <a:cubicBezTo>
                    <a:pt x="1" y="10"/>
                    <a:pt x="1" y="10"/>
                    <a:pt x="1" y="10"/>
                  </a:cubicBezTo>
                  <a:lnTo>
                    <a:pt x="21" y="3"/>
                  </a:lnTo>
                  <a:cubicBezTo>
                    <a:pt x="21" y="3"/>
                    <a:pt x="21" y="3"/>
                    <a:pt x="21" y="3"/>
                  </a:cubicBezTo>
                  <a:lnTo>
                    <a:pt x="21" y="1"/>
                  </a:lnTo>
                  <a:cubicBezTo>
                    <a:pt x="21" y="1"/>
                    <a:pt x="20" y="0"/>
                    <a:pt x="20" y="1"/>
                  </a:cubicBezTo>
                  <a:lnTo>
                    <a:pt x="1" y="7"/>
                  </a:lnTo>
                  <a:close/>
                </a:path>
              </a:pathLst>
            </a:custGeom>
            <a:solidFill>
              <a:srgbClr val="4D4D4D"/>
            </a:solidFill>
            <a:ln w="7938" cap="rnd">
              <a:solidFill>
                <a:srgbClr val="000000"/>
              </a:solidFill>
              <a:round/>
              <a:headEnd/>
              <a:tailEnd/>
            </a:ln>
          </p:spPr>
          <p:txBody>
            <a:bodyPr/>
            <a:lstStyle/>
            <a:p>
              <a:endParaRPr lang="it-IT"/>
            </a:p>
          </p:txBody>
        </p:sp>
        <p:sp>
          <p:nvSpPr>
            <p:cNvPr id="62402" name="Freeform 89"/>
            <p:cNvSpPr>
              <a:spLocks/>
            </p:cNvSpPr>
            <p:nvPr/>
          </p:nvSpPr>
          <p:spPr bwMode="auto">
            <a:xfrm>
              <a:off x="5680075" y="4194279"/>
              <a:ext cx="163513" cy="64617"/>
            </a:xfrm>
            <a:custGeom>
              <a:avLst/>
              <a:gdLst>
                <a:gd name="T0" fmla="*/ 2147483647 w 21"/>
                <a:gd name="T1" fmla="*/ 2147483647 h 9"/>
                <a:gd name="T2" fmla="*/ 0 w 21"/>
                <a:gd name="T3" fmla="*/ 2147483647 h 9"/>
                <a:gd name="T4" fmla="*/ 2147483647 w 21"/>
                <a:gd name="T5" fmla="*/ 2147483647 h 9"/>
                <a:gd name="T6" fmla="*/ 2147483647 w 21"/>
                <a:gd name="T7" fmla="*/ 2147483647 h 9"/>
                <a:gd name="T8" fmla="*/ 2147483647 w 21"/>
                <a:gd name="T9" fmla="*/ 2147483647 h 9"/>
                <a:gd name="T10" fmla="*/ 2147483647 w 21"/>
                <a:gd name="T11" fmla="*/ 2147483647 h 9"/>
                <a:gd name="T12" fmla="*/ 2147483647 w 21"/>
                <a:gd name="T13" fmla="*/ 0 h 9"/>
                <a:gd name="T14" fmla="*/ 2147483647 w 21"/>
                <a:gd name="T15" fmla="*/ 0 h 9"/>
                <a:gd name="T16" fmla="*/ 2147483647 w 21"/>
                <a:gd name="T17" fmla="*/ 2147483647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9"/>
                <a:gd name="T29" fmla="*/ 21 w 21"/>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9">
                  <a:moveTo>
                    <a:pt x="1" y="6"/>
                  </a:moveTo>
                  <a:cubicBezTo>
                    <a:pt x="0" y="6"/>
                    <a:pt x="0" y="6"/>
                    <a:pt x="0" y="7"/>
                  </a:cubicBezTo>
                  <a:lnTo>
                    <a:pt x="1" y="9"/>
                  </a:lnTo>
                  <a:cubicBezTo>
                    <a:pt x="1" y="9"/>
                    <a:pt x="1" y="9"/>
                    <a:pt x="1" y="9"/>
                  </a:cubicBezTo>
                  <a:lnTo>
                    <a:pt x="21" y="3"/>
                  </a:lnTo>
                  <a:cubicBezTo>
                    <a:pt x="21" y="2"/>
                    <a:pt x="21" y="2"/>
                    <a:pt x="21" y="2"/>
                  </a:cubicBezTo>
                  <a:lnTo>
                    <a:pt x="21" y="0"/>
                  </a:lnTo>
                  <a:cubicBezTo>
                    <a:pt x="21" y="0"/>
                    <a:pt x="20" y="0"/>
                    <a:pt x="20" y="0"/>
                  </a:cubicBezTo>
                  <a:lnTo>
                    <a:pt x="1" y="6"/>
                  </a:lnTo>
                  <a:close/>
                </a:path>
              </a:pathLst>
            </a:custGeom>
            <a:solidFill>
              <a:srgbClr val="4D4D4D"/>
            </a:solidFill>
            <a:ln w="7938" cap="rnd">
              <a:solidFill>
                <a:srgbClr val="000000"/>
              </a:solidFill>
              <a:round/>
              <a:headEnd/>
              <a:tailEnd/>
            </a:ln>
          </p:spPr>
          <p:txBody>
            <a:bodyPr/>
            <a:lstStyle/>
            <a:p>
              <a:endParaRPr lang="it-IT"/>
            </a:p>
          </p:txBody>
        </p:sp>
        <p:sp>
          <p:nvSpPr>
            <p:cNvPr id="62403" name="Freeform 90"/>
            <p:cNvSpPr>
              <a:spLocks/>
            </p:cNvSpPr>
            <p:nvPr/>
          </p:nvSpPr>
          <p:spPr bwMode="auto">
            <a:xfrm>
              <a:off x="5680075" y="4237357"/>
              <a:ext cx="163513" cy="63181"/>
            </a:xfrm>
            <a:custGeom>
              <a:avLst/>
              <a:gdLst>
                <a:gd name="T0" fmla="*/ 2147483647 w 21"/>
                <a:gd name="T1" fmla="*/ 2147483647 h 9"/>
                <a:gd name="T2" fmla="*/ 0 w 21"/>
                <a:gd name="T3" fmla="*/ 2147483647 h 9"/>
                <a:gd name="T4" fmla="*/ 2147483647 w 21"/>
                <a:gd name="T5" fmla="*/ 2147483647 h 9"/>
                <a:gd name="T6" fmla="*/ 2147483647 w 21"/>
                <a:gd name="T7" fmla="*/ 2147483647 h 9"/>
                <a:gd name="T8" fmla="*/ 2147483647 w 21"/>
                <a:gd name="T9" fmla="*/ 2147483647 h 9"/>
                <a:gd name="T10" fmla="*/ 2147483647 w 21"/>
                <a:gd name="T11" fmla="*/ 2147483647 h 9"/>
                <a:gd name="T12" fmla="*/ 2147483647 w 21"/>
                <a:gd name="T13" fmla="*/ 0 h 9"/>
                <a:gd name="T14" fmla="*/ 2147483647 w 21"/>
                <a:gd name="T15" fmla="*/ 0 h 9"/>
                <a:gd name="T16" fmla="*/ 2147483647 w 21"/>
                <a:gd name="T17" fmla="*/ 2147483647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9"/>
                <a:gd name="T29" fmla="*/ 21 w 21"/>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9">
                  <a:moveTo>
                    <a:pt x="1" y="6"/>
                  </a:moveTo>
                  <a:cubicBezTo>
                    <a:pt x="0" y="6"/>
                    <a:pt x="0" y="7"/>
                    <a:pt x="0" y="7"/>
                  </a:cubicBezTo>
                  <a:lnTo>
                    <a:pt x="1" y="9"/>
                  </a:lnTo>
                  <a:cubicBezTo>
                    <a:pt x="1" y="9"/>
                    <a:pt x="1" y="9"/>
                    <a:pt x="1" y="9"/>
                  </a:cubicBezTo>
                  <a:lnTo>
                    <a:pt x="21" y="3"/>
                  </a:lnTo>
                  <a:cubicBezTo>
                    <a:pt x="21" y="3"/>
                    <a:pt x="21" y="2"/>
                    <a:pt x="21" y="2"/>
                  </a:cubicBezTo>
                  <a:lnTo>
                    <a:pt x="21" y="0"/>
                  </a:lnTo>
                  <a:cubicBezTo>
                    <a:pt x="21" y="0"/>
                    <a:pt x="20" y="0"/>
                    <a:pt x="20" y="0"/>
                  </a:cubicBezTo>
                  <a:lnTo>
                    <a:pt x="1" y="6"/>
                  </a:lnTo>
                  <a:close/>
                </a:path>
              </a:pathLst>
            </a:custGeom>
            <a:solidFill>
              <a:srgbClr val="4D4D4D"/>
            </a:solidFill>
            <a:ln w="7938" cap="rnd">
              <a:solidFill>
                <a:srgbClr val="000000"/>
              </a:solidFill>
              <a:round/>
              <a:headEnd/>
              <a:tailEnd/>
            </a:ln>
          </p:spPr>
          <p:txBody>
            <a:bodyPr/>
            <a:lstStyle/>
            <a:p>
              <a:endParaRPr lang="it-IT"/>
            </a:p>
          </p:txBody>
        </p:sp>
        <p:sp>
          <p:nvSpPr>
            <p:cNvPr id="62404" name="Freeform 91"/>
            <p:cNvSpPr>
              <a:spLocks/>
            </p:cNvSpPr>
            <p:nvPr/>
          </p:nvSpPr>
          <p:spPr bwMode="auto">
            <a:xfrm>
              <a:off x="5688013" y="4408488"/>
              <a:ext cx="147637" cy="114300"/>
            </a:xfrm>
            <a:custGeom>
              <a:avLst/>
              <a:gdLst>
                <a:gd name="T0" fmla="*/ 2147483647 w 19"/>
                <a:gd name="T1" fmla="*/ 0 h 16"/>
                <a:gd name="T2" fmla="*/ 0 w 19"/>
                <a:gd name="T3" fmla="*/ 2147483647 h 16"/>
                <a:gd name="T4" fmla="*/ 0 w 19"/>
                <a:gd name="T5" fmla="*/ 2147483647 h 16"/>
                <a:gd name="T6" fmla="*/ 2147483647 w 19"/>
                <a:gd name="T7" fmla="*/ 2147483647 h 16"/>
                <a:gd name="T8" fmla="*/ 2147483647 w 19"/>
                <a:gd name="T9" fmla="*/ 2147483647 h 16"/>
                <a:gd name="T10" fmla="*/ 2147483647 w 19"/>
                <a:gd name="T11" fmla="*/ 2147483647 h 16"/>
                <a:gd name="T12" fmla="*/ 2147483647 w 19"/>
                <a:gd name="T13" fmla="*/ 2147483647 h 16"/>
                <a:gd name="T14" fmla="*/ 2147483647 w 19"/>
                <a:gd name="T15" fmla="*/ 0 h 16"/>
                <a:gd name="T16" fmla="*/ 2147483647 w 19"/>
                <a:gd name="T17" fmla="*/ 0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16"/>
                <a:gd name="T29" fmla="*/ 19 w 19"/>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16">
                  <a:moveTo>
                    <a:pt x="3" y="0"/>
                  </a:moveTo>
                  <a:cubicBezTo>
                    <a:pt x="2" y="0"/>
                    <a:pt x="0" y="2"/>
                    <a:pt x="0" y="3"/>
                  </a:cubicBezTo>
                  <a:lnTo>
                    <a:pt x="0" y="13"/>
                  </a:lnTo>
                  <a:cubicBezTo>
                    <a:pt x="0" y="15"/>
                    <a:pt x="2" y="16"/>
                    <a:pt x="3" y="16"/>
                  </a:cubicBezTo>
                  <a:lnTo>
                    <a:pt x="16" y="16"/>
                  </a:lnTo>
                  <a:cubicBezTo>
                    <a:pt x="18" y="16"/>
                    <a:pt x="19" y="15"/>
                    <a:pt x="19" y="13"/>
                  </a:cubicBezTo>
                  <a:lnTo>
                    <a:pt x="19" y="3"/>
                  </a:lnTo>
                  <a:cubicBezTo>
                    <a:pt x="19" y="2"/>
                    <a:pt x="18" y="0"/>
                    <a:pt x="16" y="0"/>
                  </a:cubicBezTo>
                  <a:lnTo>
                    <a:pt x="3" y="0"/>
                  </a:lnTo>
                  <a:close/>
                </a:path>
              </a:pathLst>
            </a:custGeom>
            <a:solidFill>
              <a:srgbClr val="DDDDDD"/>
            </a:solidFill>
            <a:ln w="7938" cap="rnd">
              <a:solidFill>
                <a:srgbClr val="000000"/>
              </a:solidFill>
              <a:round/>
              <a:headEnd/>
              <a:tailEnd/>
            </a:ln>
          </p:spPr>
          <p:txBody>
            <a:bodyPr/>
            <a:lstStyle/>
            <a:p>
              <a:endParaRPr lang="it-IT"/>
            </a:p>
          </p:txBody>
        </p:sp>
        <p:sp>
          <p:nvSpPr>
            <p:cNvPr id="62405" name="Rectangle 92"/>
            <p:cNvSpPr>
              <a:spLocks noChangeArrowheads="1"/>
            </p:cNvSpPr>
            <p:nvPr/>
          </p:nvSpPr>
          <p:spPr bwMode="auto">
            <a:xfrm>
              <a:off x="5664200" y="4300538"/>
              <a:ext cx="195263" cy="180975"/>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406" name="Freeform 93"/>
            <p:cNvSpPr>
              <a:spLocks/>
            </p:cNvSpPr>
            <p:nvPr/>
          </p:nvSpPr>
          <p:spPr bwMode="auto">
            <a:xfrm>
              <a:off x="5688013" y="3687763"/>
              <a:ext cx="147637" cy="106362"/>
            </a:xfrm>
            <a:custGeom>
              <a:avLst/>
              <a:gdLst>
                <a:gd name="T0" fmla="*/ 2147483647 w 19"/>
                <a:gd name="T1" fmla="*/ 0 h 15"/>
                <a:gd name="T2" fmla="*/ 0 w 19"/>
                <a:gd name="T3" fmla="*/ 2147483647 h 15"/>
                <a:gd name="T4" fmla="*/ 0 w 19"/>
                <a:gd name="T5" fmla="*/ 2147483647 h 15"/>
                <a:gd name="T6" fmla="*/ 2147483647 w 19"/>
                <a:gd name="T7" fmla="*/ 2147483647 h 15"/>
                <a:gd name="T8" fmla="*/ 2147483647 w 19"/>
                <a:gd name="T9" fmla="*/ 2147483647 h 15"/>
                <a:gd name="T10" fmla="*/ 2147483647 w 19"/>
                <a:gd name="T11" fmla="*/ 2147483647 h 15"/>
                <a:gd name="T12" fmla="*/ 2147483647 w 19"/>
                <a:gd name="T13" fmla="*/ 2147483647 h 15"/>
                <a:gd name="T14" fmla="*/ 2147483647 w 19"/>
                <a:gd name="T15" fmla="*/ 0 h 15"/>
                <a:gd name="T16" fmla="*/ 2147483647 w 19"/>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15"/>
                <a:gd name="T29" fmla="*/ 19 w 19"/>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15">
                  <a:moveTo>
                    <a:pt x="3" y="0"/>
                  </a:moveTo>
                  <a:cubicBezTo>
                    <a:pt x="2" y="0"/>
                    <a:pt x="0" y="1"/>
                    <a:pt x="0" y="2"/>
                  </a:cubicBezTo>
                  <a:lnTo>
                    <a:pt x="0" y="13"/>
                  </a:lnTo>
                  <a:cubicBezTo>
                    <a:pt x="0" y="14"/>
                    <a:pt x="2" y="15"/>
                    <a:pt x="3" y="15"/>
                  </a:cubicBezTo>
                  <a:lnTo>
                    <a:pt x="16" y="15"/>
                  </a:lnTo>
                  <a:cubicBezTo>
                    <a:pt x="18" y="15"/>
                    <a:pt x="19" y="14"/>
                    <a:pt x="19" y="13"/>
                  </a:cubicBezTo>
                  <a:lnTo>
                    <a:pt x="19" y="2"/>
                  </a:lnTo>
                  <a:cubicBezTo>
                    <a:pt x="19" y="1"/>
                    <a:pt x="18" y="0"/>
                    <a:pt x="16" y="0"/>
                  </a:cubicBezTo>
                  <a:lnTo>
                    <a:pt x="3" y="0"/>
                  </a:lnTo>
                  <a:close/>
                </a:path>
              </a:pathLst>
            </a:custGeom>
            <a:solidFill>
              <a:srgbClr val="DDDDDD"/>
            </a:solidFill>
            <a:ln w="7938" cap="rnd">
              <a:solidFill>
                <a:srgbClr val="000000"/>
              </a:solidFill>
              <a:round/>
              <a:headEnd/>
              <a:tailEnd/>
            </a:ln>
          </p:spPr>
          <p:txBody>
            <a:bodyPr/>
            <a:lstStyle/>
            <a:p>
              <a:endParaRPr lang="it-IT"/>
            </a:p>
          </p:txBody>
        </p:sp>
        <p:sp>
          <p:nvSpPr>
            <p:cNvPr id="62407" name="Oval 94"/>
            <p:cNvSpPr>
              <a:spLocks noChangeArrowheads="1"/>
            </p:cNvSpPr>
            <p:nvPr/>
          </p:nvSpPr>
          <p:spPr bwMode="auto">
            <a:xfrm>
              <a:off x="5727700" y="3708400"/>
              <a:ext cx="69850" cy="63500"/>
            </a:xfrm>
            <a:prstGeom prst="ellipse">
              <a:avLst/>
            </a:prstGeom>
            <a:solidFill>
              <a:srgbClr val="4D4D4D"/>
            </a:solidFill>
            <a:ln w="7938">
              <a:solidFill>
                <a:srgbClr val="000000"/>
              </a:solidFill>
              <a:round/>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408" name="Freeform 95"/>
            <p:cNvSpPr>
              <a:spLocks/>
            </p:cNvSpPr>
            <p:nvPr/>
          </p:nvSpPr>
          <p:spPr bwMode="auto">
            <a:xfrm>
              <a:off x="5703888" y="3571875"/>
              <a:ext cx="115887" cy="115888"/>
            </a:xfrm>
            <a:custGeom>
              <a:avLst/>
              <a:gdLst>
                <a:gd name="T0" fmla="*/ 2147483647 w 15"/>
                <a:gd name="T1" fmla="*/ 0 h 16"/>
                <a:gd name="T2" fmla="*/ 0 w 15"/>
                <a:gd name="T3" fmla="*/ 2147483647 h 16"/>
                <a:gd name="T4" fmla="*/ 0 w 15"/>
                <a:gd name="T5" fmla="*/ 2147483647 h 16"/>
                <a:gd name="T6" fmla="*/ 2147483647 w 15"/>
                <a:gd name="T7" fmla="*/ 2147483647 h 16"/>
                <a:gd name="T8" fmla="*/ 2147483647 w 15"/>
                <a:gd name="T9" fmla="*/ 2147483647 h 16"/>
                <a:gd name="T10" fmla="*/ 2147483647 w 15"/>
                <a:gd name="T11" fmla="*/ 2147483647 h 16"/>
                <a:gd name="T12" fmla="*/ 2147483647 w 15"/>
                <a:gd name="T13" fmla="*/ 2147483647 h 16"/>
                <a:gd name="T14" fmla="*/ 2147483647 w 15"/>
                <a:gd name="T15" fmla="*/ 0 h 16"/>
                <a:gd name="T16" fmla="*/ 2147483647 w 15"/>
                <a:gd name="T17" fmla="*/ 0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6"/>
                <a:gd name="T29" fmla="*/ 15 w 15"/>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6">
                  <a:moveTo>
                    <a:pt x="2" y="0"/>
                  </a:moveTo>
                  <a:cubicBezTo>
                    <a:pt x="1" y="0"/>
                    <a:pt x="0" y="1"/>
                    <a:pt x="0" y="2"/>
                  </a:cubicBezTo>
                  <a:lnTo>
                    <a:pt x="0" y="14"/>
                  </a:lnTo>
                  <a:cubicBezTo>
                    <a:pt x="0" y="15"/>
                    <a:pt x="1" y="16"/>
                    <a:pt x="2" y="16"/>
                  </a:cubicBezTo>
                  <a:lnTo>
                    <a:pt x="13" y="16"/>
                  </a:lnTo>
                  <a:cubicBezTo>
                    <a:pt x="14" y="16"/>
                    <a:pt x="15" y="15"/>
                    <a:pt x="15" y="14"/>
                  </a:cubicBezTo>
                  <a:lnTo>
                    <a:pt x="15" y="2"/>
                  </a:lnTo>
                  <a:cubicBezTo>
                    <a:pt x="15" y="1"/>
                    <a:pt x="14" y="0"/>
                    <a:pt x="13" y="0"/>
                  </a:cubicBezTo>
                  <a:lnTo>
                    <a:pt x="2" y="0"/>
                  </a:lnTo>
                  <a:close/>
                </a:path>
              </a:pathLst>
            </a:custGeom>
            <a:solidFill>
              <a:srgbClr val="DDDDDD"/>
            </a:solidFill>
            <a:ln w="7938" cap="rnd">
              <a:solidFill>
                <a:srgbClr val="000000"/>
              </a:solidFill>
              <a:round/>
              <a:headEnd/>
              <a:tailEnd/>
            </a:ln>
          </p:spPr>
          <p:txBody>
            <a:bodyPr/>
            <a:lstStyle/>
            <a:p>
              <a:endParaRPr lang="it-IT"/>
            </a:p>
          </p:txBody>
        </p:sp>
        <p:sp>
          <p:nvSpPr>
            <p:cNvPr id="62409" name="Rectangle 96"/>
            <p:cNvSpPr>
              <a:spLocks noChangeArrowheads="1"/>
            </p:cNvSpPr>
            <p:nvPr/>
          </p:nvSpPr>
          <p:spPr bwMode="auto">
            <a:xfrm>
              <a:off x="5734050" y="3571875"/>
              <a:ext cx="63500" cy="115888"/>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410" name="Rectangle 97"/>
            <p:cNvSpPr>
              <a:spLocks noChangeArrowheads="1"/>
            </p:cNvSpPr>
            <p:nvPr/>
          </p:nvSpPr>
          <p:spPr bwMode="auto">
            <a:xfrm>
              <a:off x="5595938" y="3730625"/>
              <a:ext cx="331787" cy="63500"/>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411" name="Rectangle 98"/>
            <p:cNvSpPr>
              <a:spLocks noChangeArrowheads="1"/>
            </p:cNvSpPr>
            <p:nvPr/>
          </p:nvSpPr>
          <p:spPr bwMode="auto">
            <a:xfrm>
              <a:off x="5641975" y="3794125"/>
              <a:ext cx="241300" cy="220663"/>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412" name="Rectangle 99"/>
            <p:cNvSpPr>
              <a:spLocks noChangeArrowheads="1"/>
            </p:cNvSpPr>
            <p:nvPr/>
          </p:nvSpPr>
          <p:spPr bwMode="auto">
            <a:xfrm>
              <a:off x="5664200" y="3665538"/>
              <a:ext cx="195263" cy="65087"/>
            </a:xfrm>
            <a:prstGeom prst="rect">
              <a:avLst/>
            </a:prstGeom>
            <a:solidFill>
              <a:srgbClr val="4D4D4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413" name="Rectangle 100"/>
            <p:cNvSpPr>
              <a:spLocks noChangeArrowheads="1"/>
            </p:cNvSpPr>
            <p:nvPr/>
          </p:nvSpPr>
          <p:spPr bwMode="auto">
            <a:xfrm>
              <a:off x="5719763" y="3665538"/>
              <a:ext cx="92075" cy="65087"/>
            </a:xfrm>
            <a:prstGeom prst="rect">
              <a:avLst/>
            </a:prstGeom>
            <a:solidFill>
              <a:srgbClr val="4D4D4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414" name="Freeform 101"/>
            <p:cNvSpPr>
              <a:spLocks/>
            </p:cNvSpPr>
            <p:nvPr/>
          </p:nvSpPr>
          <p:spPr bwMode="auto">
            <a:xfrm>
              <a:off x="5627688" y="3822700"/>
              <a:ext cx="269875" cy="20638"/>
            </a:xfrm>
            <a:custGeom>
              <a:avLst/>
              <a:gdLst>
                <a:gd name="T0" fmla="*/ 2147483647 w 35"/>
                <a:gd name="T1" fmla="*/ 0 h 3"/>
                <a:gd name="T2" fmla="*/ 0 w 35"/>
                <a:gd name="T3" fmla="*/ 0 h 3"/>
                <a:gd name="T4" fmla="*/ 0 w 35"/>
                <a:gd name="T5" fmla="*/ 2147483647 h 3"/>
                <a:gd name="T6" fmla="*/ 2147483647 w 35"/>
                <a:gd name="T7" fmla="*/ 2147483647 h 3"/>
                <a:gd name="T8" fmla="*/ 2147483647 w 35"/>
                <a:gd name="T9" fmla="*/ 2147483647 h 3"/>
                <a:gd name="T10" fmla="*/ 2147483647 w 35"/>
                <a:gd name="T11" fmla="*/ 2147483647 h 3"/>
                <a:gd name="T12" fmla="*/ 2147483647 w 35"/>
                <a:gd name="T13" fmla="*/ 0 h 3"/>
                <a:gd name="T14" fmla="*/ 2147483647 w 35"/>
                <a:gd name="T15" fmla="*/ 0 h 3"/>
                <a:gd name="T16" fmla="*/ 2147483647 w 35"/>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3"/>
                <a:gd name="T29" fmla="*/ 35 w 35"/>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3">
                  <a:moveTo>
                    <a:pt x="1" y="0"/>
                  </a:moveTo>
                  <a:cubicBezTo>
                    <a:pt x="1" y="0"/>
                    <a:pt x="0" y="0"/>
                    <a:pt x="0" y="0"/>
                  </a:cubicBezTo>
                  <a:lnTo>
                    <a:pt x="0" y="2"/>
                  </a:lnTo>
                  <a:cubicBezTo>
                    <a:pt x="0" y="3"/>
                    <a:pt x="1" y="3"/>
                    <a:pt x="1" y="3"/>
                  </a:cubicBezTo>
                  <a:lnTo>
                    <a:pt x="34" y="3"/>
                  </a:lnTo>
                  <a:cubicBezTo>
                    <a:pt x="35" y="3"/>
                    <a:pt x="35" y="3"/>
                    <a:pt x="35" y="2"/>
                  </a:cubicBezTo>
                  <a:lnTo>
                    <a:pt x="35" y="0"/>
                  </a:lnTo>
                  <a:cubicBezTo>
                    <a:pt x="35" y="0"/>
                    <a:pt x="35" y="0"/>
                    <a:pt x="34" y="0"/>
                  </a:cubicBezTo>
                  <a:lnTo>
                    <a:pt x="1" y="0"/>
                  </a:lnTo>
                  <a:close/>
                </a:path>
              </a:pathLst>
            </a:custGeom>
            <a:solidFill>
              <a:srgbClr val="4D4D4D"/>
            </a:solidFill>
            <a:ln w="7938" cap="rnd">
              <a:solidFill>
                <a:srgbClr val="000000"/>
              </a:solidFill>
              <a:round/>
              <a:headEnd/>
              <a:tailEnd/>
            </a:ln>
          </p:spPr>
          <p:txBody>
            <a:bodyPr/>
            <a:lstStyle/>
            <a:p>
              <a:endParaRPr lang="it-IT"/>
            </a:p>
          </p:txBody>
        </p:sp>
        <p:sp>
          <p:nvSpPr>
            <p:cNvPr id="62415" name="Freeform 102"/>
            <p:cNvSpPr>
              <a:spLocks/>
            </p:cNvSpPr>
            <p:nvPr/>
          </p:nvSpPr>
          <p:spPr bwMode="auto">
            <a:xfrm>
              <a:off x="5680075" y="4014788"/>
              <a:ext cx="163513" cy="22225"/>
            </a:xfrm>
            <a:custGeom>
              <a:avLst/>
              <a:gdLst>
                <a:gd name="T0" fmla="*/ 2147483647 w 21"/>
                <a:gd name="T1" fmla="*/ 0 h 3"/>
                <a:gd name="T2" fmla="*/ 0 w 21"/>
                <a:gd name="T3" fmla="*/ 2147483647 h 3"/>
                <a:gd name="T4" fmla="*/ 0 w 21"/>
                <a:gd name="T5" fmla="*/ 2147483647 h 3"/>
                <a:gd name="T6" fmla="*/ 2147483647 w 21"/>
                <a:gd name="T7" fmla="*/ 2147483647 h 3"/>
                <a:gd name="T8" fmla="*/ 2147483647 w 21"/>
                <a:gd name="T9" fmla="*/ 2147483647 h 3"/>
                <a:gd name="T10" fmla="*/ 2147483647 w 21"/>
                <a:gd name="T11" fmla="*/ 2147483647 h 3"/>
                <a:gd name="T12" fmla="*/ 2147483647 w 21"/>
                <a:gd name="T13" fmla="*/ 2147483647 h 3"/>
                <a:gd name="T14" fmla="*/ 2147483647 w 21"/>
                <a:gd name="T15" fmla="*/ 0 h 3"/>
                <a:gd name="T16" fmla="*/ 2147483647 w 21"/>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3"/>
                <a:gd name="T29" fmla="*/ 21 w 21"/>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3">
                  <a:moveTo>
                    <a:pt x="1" y="0"/>
                  </a:moveTo>
                  <a:cubicBezTo>
                    <a:pt x="0" y="0"/>
                    <a:pt x="0" y="0"/>
                    <a:pt x="0" y="1"/>
                  </a:cubicBezTo>
                  <a:lnTo>
                    <a:pt x="0" y="3"/>
                  </a:lnTo>
                  <a:cubicBezTo>
                    <a:pt x="0" y="3"/>
                    <a:pt x="0" y="3"/>
                    <a:pt x="1" y="3"/>
                  </a:cubicBezTo>
                  <a:lnTo>
                    <a:pt x="21" y="3"/>
                  </a:lnTo>
                  <a:cubicBezTo>
                    <a:pt x="21" y="3"/>
                    <a:pt x="21" y="3"/>
                    <a:pt x="21" y="3"/>
                  </a:cubicBezTo>
                  <a:lnTo>
                    <a:pt x="21" y="1"/>
                  </a:lnTo>
                  <a:cubicBezTo>
                    <a:pt x="21" y="0"/>
                    <a:pt x="21" y="0"/>
                    <a:pt x="21" y="0"/>
                  </a:cubicBezTo>
                  <a:lnTo>
                    <a:pt x="1" y="0"/>
                  </a:lnTo>
                  <a:close/>
                </a:path>
              </a:pathLst>
            </a:custGeom>
            <a:solidFill>
              <a:srgbClr val="4D4D4D"/>
            </a:solidFill>
            <a:ln w="7938" cap="rnd">
              <a:solidFill>
                <a:srgbClr val="000000"/>
              </a:solidFill>
              <a:round/>
              <a:headEnd/>
              <a:tailEnd/>
            </a:ln>
          </p:spPr>
          <p:txBody>
            <a:bodyPr/>
            <a:lstStyle/>
            <a:p>
              <a:endParaRPr lang="it-IT"/>
            </a:p>
          </p:txBody>
        </p:sp>
        <p:sp>
          <p:nvSpPr>
            <p:cNvPr id="62416" name="Freeform 103"/>
            <p:cNvSpPr>
              <a:spLocks/>
            </p:cNvSpPr>
            <p:nvPr/>
          </p:nvSpPr>
          <p:spPr bwMode="auto">
            <a:xfrm>
              <a:off x="5680075" y="4057650"/>
              <a:ext cx="163513" cy="22225"/>
            </a:xfrm>
            <a:custGeom>
              <a:avLst/>
              <a:gdLst>
                <a:gd name="T0" fmla="*/ 2147483647 w 21"/>
                <a:gd name="T1" fmla="*/ 0 h 3"/>
                <a:gd name="T2" fmla="*/ 0 w 21"/>
                <a:gd name="T3" fmla="*/ 2147483647 h 3"/>
                <a:gd name="T4" fmla="*/ 0 w 21"/>
                <a:gd name="T5" fmla="*/ 2147483647 h 3"/>
                <a:gd name="T6" fmla="*/ 2147483647 w 21"/>
                <a:gd name="T7" fmla="*/ 2147483647 h 3"/>
                <a:gd name="T8" fmla="*/ 2147483647 w 21"/>
                <a:gd name="T9" fmla="*/ 2147483647 h 3"/>
                <a:gd name="T10" fmla="*/ 2147483647 w 21"/>
                <a:gd name="T11" fmla="*/ 2147483647 h 3"/>
                <a:gd name="T12" fmla="*/ 2147483647 w 21"/>
                <a:gd name="T13" fmla="*/ 2147483647 h 3"/>
                <a:gd name="T14" fmla="*/ 2147483647 w 21"/>
                <a:gd name="T15" fmla="*/ 0 h 3"/>
                <a:gd name="T16" fmla="*/ 2147483647 w 21"/>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3"/>
                <a:gd name="T29" fmla="*/ 21 w 21"/>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3">
                  <a:moveTo>
                    <a:pt x="1" y="0"/>
                  </a:moveTo>
                  <a:cubicBezTo>
                    <a:pt x="0" y="0"/>
                    <a:pt x="0" y="0"/>
                    <a:pt x="0" y="1"/>
                  </a:cubicBezTo>
                  <a:lnTo>
                    <a:pt x="0" y="3"/>
                  </a:lnTo>
                  <a:cubicBezTo>
                    <a:pt x="0" y="3"/>
                    <a:pt x="0" y="3"/>
                    <a:pt x="1" y="3"/>
                  </a:cubicBezTo>
                  <a:lnTo>
                    <a:pt x="21" y="3"/>
                  </a:lnTo>
                  <a:cubicBezTo>
                    <a:pt x="21" y="3"/>
                    <a:pt x="21" y="3"/>
                    <a:pt x="21" y="3"/>
                  </a:cubicBezTo>
                  <a:lnTo>
                    <a:pt x="21" y="1"/>
                  </a:lnTo>
                  <a:cubicBezTo>
                    <a:pt x="21" y="0"/>
                    <a:pt x="21" y="0"/>
                    <a:pt x="21" y="0"/>
                  </a:cubicBezTo>
                  <a:lnTo>
                    <a:pt x="1" y="0"/>
                  </a:lnTo>
                  <a:close/>
                </a:path>
              </a:pathLst>
            </a:custGeom>
            <a:solidFill>
              <a:srgbClr val="4D4D4D"/>
            </a:solidFill>
            <a:ln w="7938" cap="rnd">
              <a:solidFill>
                <a:srgbClr val="000000"/>
              </a:solidFill>
              <a:round/>
              <a:headEnd/>
              <a:tailEnd/>
            </a:ln>
          </p:spPr>
          <p:txBody>
            <a:bodyPr/>
            <a:lstStyle/>
            <a:p>
              <a:endParaRPr lang="it-IT"/>
            </a:p>
          </p:txBody>
        </p:sp>
        <p:sp>
          <p:nvSpPr>
            <p:cNvPr id="62417" name="Freeform 104"/>
            <p:cNvSpPr>
              <a:spLocks/>
            </p:cNvSpPr>
            <p:nvPr/>
          </p:nvSpPr>
          <p:spPr bwMode="auto">
            <a:xfrm>
              <a:off x="5680075" y="4102100"/>
              <a:ext cx="163513" cy="20638"/>
            </a:xfrm>
            <a:custGeom>
              <a:avLst/>
              <a:gdLst>
                <a:gd name="T0" fmla="*/ 2147483647 w 21"/>
                <a:gd name="T1" fmla="*/ 0 h 3"/>
                <a:gd name="T2" fmla="*/ 0 w 21"/>
                <a:gd name="T3" fmla="*/ 2147483647 h 3"/>
                <a:gd name="T4" fmla="*/ 0 w 21"/>
                <a:gd name="T5" fmla="*/ 2147483647 h 3"/>
                <a:gd name="T6" fmla="*/ 2147483647 w 21"/>
                <a:gd name="T7" fmla="*/ 2147483647 h 3"/>
                <a:gd name="T8" fmla="*/ 2147483647 w 21"/>
                <a:gd name="T9" fmla="*/ 2147483647 h 3"/>
                <a:gd name="T10" fmla="*/ 2147483647 w 21"/>
                <a:gd name="T11" fmla="*/ 2147483647 h 3"/>
                <a:gd name="T12" fmla="*/ 2147483647 w 21"/>
                <a:gd name="T13" fmla="*/ 2147483647 h 3"/>
                <a:gd name="T14" fmla="*/ 2147483647 w 21"/>
                <a:gd name="T15" fmla="*/ 0 h 3"/>
                <a:gd name="T16" fmla="*/ 2147483647 w 21"/>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3"/>
                <a:gd name="T29" fmla="*/ 21 w 21"/>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3">
                  <a:moveTo>
                    <a:pt x="1" y="0"/>
                  </a:moveTo>
                  <a:cubicBezTo>
                    <a:pt x="0" y="0"/>
                    <a:pt x="0" y="1"/>
                    <a:pt x="0" y="1"/>
                  </a:cubicBezTo>
                  <a:lnTo>
                    <a:pt x="0" y="3"/>
                  </a:lnTo>
                  <a:cubicBezTo>
                    <a:pt x="0" y="3"/>
                    <a:pt x="0" y="3"/>
                    <a:pt x="1" y="3"/>
                  </a:cubicBezTo>
                  <a:lnTo>
                    <a:pt x="21" y="3"/>
                  </a:lnTo>
                  <a:cubicBezTo>
                    <a:pt x="21" y="3"/>
                    <a:pt x="21" y="3"/>
                    <a:pt x="21" y="3"/>
                  </a:cubicBezTo>
                  <a:lnTo>
                    <a:pt x="21" y="1"/>
                  </a:lnTo>
                  <a:cubicBezTo>
                    <a:pt x="21" y="1"/>
                    <a:pt x="21" y="0"/>
                    <a:pt x="21" y="0"/>
                  </a:cubicBezTo>
                  <a:lnTo>
                    <a:pt x="1" y="0"/>
                  </a:lnTo>
                  <a:close/>
                </a:path>
              </a:pathLst>
            </a:custGeom>
            <a:solidFill>
              <a:srgbClr val="4D4D4D"/>
            </a:solidFill>
            <a:ln w="7938" cap="rnd">
              <a:solidFill>
                <a:srgbClr val="000000"/>
              </a:solidFill>
              <a:round/>
              <a:headEnd/>
              <a:tailEnd/>
            </a:ln>
          </p:spPr>
          <p:txBody>
            <a:bodyPr/>
            <a:lstStyle/>
            <a:p>
              <a:endParaRPr lang="it-IT"/>
            </a:p>
          </p:txBody>
        </p:sp>
        <p:sp>
          <p:nvSpPr>
            <p:cNvPr id="62418" name="Freeform 105"/>
            <p:cNvSpPr>
              <a:spLocks/>
            </p:cNvSpPr>
            <p:nvPr/>
          </p:nvSpPr>
          <p:spPr bwMode="auto">
            <a:xfrm>
              <a:off x="5680075" y="4144963"/>
              <a:ext cx="163513" cy="28575"/>
            </a:xfrm>
            <a:custGeom>
              <a:avLst/>
              <a:gdLst>
                <a:gd name="T0" fmla="*/ 2147483647 w 21"/>
                <a:gd name="T1" fmla="*/ 0 h 4"/>
                <a:gd name="T2" fmla="*/ 0 w 21"/>
                <a:gd name="T3" fmla="*/ 2147483647 h 4"/>
                <a:gd name="T4" fmla="*/ 0 w 21"/>
                <a:gd name="T5" fmla="*/ 2147483647 h 4"/>
                <a:gd name="T6" fmla="*/ 2147483647 w 21"/>
                <a:gd name="T7" fmla="*/ 2147483647 h 4"/>
                <a:gd name="T8" fmla="*/ 2147483647 w 21"/>
                <a:gd name="T9" fmla="*/ 2147483647 h 4"/>
                <a:gd name="T10" fmla="*/ 2147483647 w 21"/>
                <a:gd name="T11" fmla="*/ 2147483647 h 4"/>
                <a:gd name="T12" fmla="*/ 2147483647 w 21"/>
                <a:gd name="T13" fmla="*/ 2147483647 h 4"/>
                <a:gd name="T14" fmla="*/ 2147483647 w 21"/>
                <a:gd name="T15" fmla="*/ 0 h 4"/>
                <a:gd name="T16" fmla="*/ 2147483647 w 21"/>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4"/>
                <a:gd name="T29" fmla="*/ 21 w 21"/>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4">
                  <a:moveTo>
                    <a:pt x="1" y="0"/>
                  </a:moveTo>
                  <a:cubicBezTo>
                    <a:pt x="0" y="0"/>
                    <a:pt x="0" y="1"/>
                    <a:pt x="0" y="1"/>
                  </a:cubicBezTo>
                  <a:lnTo>
                    <a:pt x="0" y="3"/>
                  </a:lnTo>
                  <a:cubicBezTo>
                    <a:pt x="0" y="3"/>
                    <a:pt x="0" y="4"/>
                    <a:pt x="1" y="4"/>
                  </a:cubicBezTo>
                  <a:lnTo>
                    <a:pt x="21" y="4"/>
                  </a:lnTo>
                  <a:cubicBezTo>
                    <a:pt x="21" y="4"/>
                    <a:pt x="21" y="3"/>
                    <a:pt x="21" y="3"/>
                  </a:cubicBezTo>
                  <a:lnTo>
                    <a:pt x="21" y="1"/>
                  </a:lnTo>
                  <a:cubicBezTo>
                    <a:pt x="21" y="1"/>
                    <a:pt x="21" y="0"/>
                    <a:pt x="21" y="0"/>
                  </a:cubicBezTo>
                  <a:lnTo>
                    <a:pt x="1" y="0"/>
                  </a:lnTo>
                  <a:close/>
                </a:path>
              </a:pathLst>
            </a:custGeom>
            <a:solidFill>
              <a:srgbClr val="4D4D4D"/>
            </a:solidFill>
            <a:ln w="7938" cap="rnd">
              <a:solidFill>
                <a:srgbClr val="000000"/>
              </a:solidFill>
              <a:round/>
              <a:headEnd/>
              <a:tailEnd/>
            </a:ln>
          </p:spPr>
          <p:txBody>
            <a:bodyPr/>
            <a:lstStyle/>
            <a:p>
              <a:endParaRPr lang="it-IT"/>
            </a:p>
          </p:txBody>
        </p:sp>
        <p:sp>
          <p:nvSpPr>
            <p:cNvPr id="62419" name="Freeform 106"/>
            <p:cNvSpPr>
              <a:spLocks/>
            </p:cNvSpPr>
            <p:nvPr/>
          </p:nvSpPr>
          <p:spPr bwMode="auto">
            <a:xfrm>
              <a:off x="5680075" y="4194175"/>
              <a:ext cx="163513" cy="22225"/>
            </a:xfrm>
            <a:custGeom>
              <a:avLst/>
              <a:gdLst>
                <a:gd name="T0" fmla="*/ 2147483647 w 21"/>
                <a:gd name="T1" fmla="*/ 0 h 3"/>
                <a:gd name="T2" fmla="*/ 0 w 21"/>
                <a:gd name="T3" fmla="*/ 0 h 3"/>
                <a:gd name="T4" fmla="*/ 0 w 21"/>
                <a:gd name="T5" fmla="*/ 2147483647 h 3"/>
                <a:gd name="T6" fmla="*/ 2147483647 w 21"/>
                <a:gd name="T7" fmla="*/ 2147483647 h 3"/>
                <a:gd name="T8" fmla="*/ 2147483647 w 21"/>
                <a:gd name="T9" fmla="*/ 2147483647 h 3"/>
                <a:gd name="T10" fmla="*/ 2147483647 w 21"/>
                <a:gd name="T11" fmla="*/ 2147483647 h 3"/>
                <a:gd name="T12" fmla="*/ 2147483647 w 21"/>
                <a:gd name="T13" fmla="*/ 0 h 3"/>
                <a:gd name="T14" fmla="*/ 2147483647 w 21"/>
                <a:gd name="T15" fmla="*/ 0 h 3"/>
                <a:gd name="T16" fmla="*/ 2147483647 w 21"/>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3"/>
                <a:gd name="T29" fmla="*/ 21 w 21"/>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3">
                  <a:moveTo>
                    <a:pt x="1" y="0"/>
                  </a:moveTo>
                  <a:cubicBezTo>
                    <a:pt x="0" y="0"/>
                    <a:pt x="0" y="0"/>
                    <a:pt x="0" y="0"/>
                  </a:cubicBezTo>
                  <a:lnTo>
                    <a:pt x="0" y="2"/>
                  </a:lnTo>
                  <a:cubicBezTo>
                    <a:pt x="0" y="3"/>
                    <a:pt x="0" y="3"/>
                    <a:pt x="1" y="3"/>
                  </a:cubicBezTo>
                  <a:lnTo>
                    <a:pt x="21" y="3"/>
                  </a:lnTo>
                  <a:cubicBezTo>
                    <a:pt x="21" y="3"/>
                    <a:pt x="21" y="3"/>
                    <a:pt x="21" y="2"/>
                  </a:cubicBezTo>
                  <a:lnTo>
                    <a:pt x="21" y="0"/>
                  </a:lnTo>
                  <a:cubicBezTo>
                    <a:pt x="21" y="0"/>
                    <a:pt x="21" y="0"/>
                    <a:pt x="21" y="0"/>
                  </a:cubicBezTo>
                  <a:lnTo>
                    <a:pt x="1" y="0"/>
                  </a:lnTo>
                  <a:close/>
                </a:path>
              </a:pathLst>
            </a:custGeom>
            <a:solidFill>
              <a:srgbClr val="4D4D4D"/>
            </a:solidFill>
            <a:ln w="7938" cap="rnd">
              <a:solidFill>
                <a:srgbClr val="000000"/>
              </a:solidFill>
              <a:round/>
              <a:headEnd/>
              <a:tailEnd/>
            </a:ln>
          </p:spPr>
          <p:txBody>
            <a:bodyPr/>
            <a:lstStyle/>
            <a:p>
              <a:endParaRPr lang="it-IT"/>
            </a:p>
          </p:txBody>
        </p:sp>
        <p:sp>
          <p:nvSpPr>
            <p:cNvPr id="62420" name="Freeform 107"/>
            <p:cNvSpPr>
              <a:spLocks/>
            </p:cNvSpPr>
            <p:nvPr/>
          </p:nvSpPr>
          <p:spPr bwMode="auto">
            <a:xfrm>
              <a:off x="5680075" y="4238625"/>
              <a:ext cx="163513" cy="20638"/>
            </a:xfrm>
            <a:custGeom>
              <a:avLst/>
              <a:gdLst>
                <a:gd name="T0" fmla="*/ 2147483647 w 21"/>
                <a:gd name="T1" fmla="*/ 0 h 3"/>
                <a:gd name="T2" fmla="*/ 0 w 21"/>
                <a:gd name="T3" fmla="*/ 0 h 3"/>
                <a:gd name="T4" fmla="*/ 0 w 21"/>
                <a:gd name="T5" fmla="*/ 2147483647 h 3"/>
                <a:gd name="T6" fmla="*/ 2147483647 w 21"/>
                <a:gd name="T7" fmla="*/ 2147483647 h 3"/>
                <a:gd name="T8" fmla="*/ 2147483647 w 21"/>
                <a:gd name="T9" fmla="*/ 2147483647 h 3"/>
                <a:gd name="T10" fmla="*/ 2147483647 w 21"/>
                <a:gd name="T11" fmla="*/ 2147483647 h 3"/>
                <a:gd name="T12" fmla="*/ 2147483647 w 21"/>
                <a:gd name="T13" fmla="*/ 0 h 3"/>
                <a:gd name="T14" fmla="*/ 2147483647 w 21"/>
                <a:gd name="T15" fmla="*/ 0 h 3"/>
                <a:gd name="T16" fmla="*/ 2147483647 w 21"/>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3"/>
                <a:gd name="T29" fmla="*/ 21 w 21"/>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3">
                  <a:moveTo>
                    <a:pt x="1" y="0"/>
                  </a:moveTo>
                  <a:cubicBezTo>
                    <a:pt x="0" y="0"/>
                    <a:pt x="0" y="0"/>
                    <a:pt x="0" y="0"/>
                  </a:cubicBezTo>
                  <a:lnTo>
                    <a:pt x="0" y="2"/>
                  </a:lnTo>
                  <a:cubicBezTo>
                    <a:pt x="0" y="3"/>
                    <a:pt x="0" y="3"/>
                    <a:pt x="1" y="3"/>
                  </a:cubicBezTo>
                  <a:lnTo>
                    <a:pt x="21" y="3"/>
                  </a:lnTo>
                  <a:cubicBezTo>
                    <a:pt x="21" y="3"/>
                    <a:pt x="21" y="3"/>
                    <a:pt x="21" y="2"/>
                  </a:cubicBezTo>
                  <a:lnTo>
                    <a:pt x="21" y="0"/>
                  </a:lnTo>
                  <a:cubicBezTo>
                    <a:pt x="21" y="0"/>
                    <a:pt x="21" y="0"/>
                    <a:pt x="21" y="0"/>
                  </a:cubicBezTo>
                  <a:lnTo>
                    <a:pt x="1" y="0"/>
                  </a:lnTo>
                  <a:close/>
                </a:path>
              </a:pathLst>
            </a:custGeom>
            <a:solidFill>
              <a:srgbClr val="4D4D4D"/>
            </a:solidFill>
            <a:ln w="7938" cap="rnd">
              <a:solidFill>
                <a:srgbClr val="000000"/>
              </a:solidFill>
              <a:round/>
              <a:headEnd/>
              <a:tailEnd/>
            </a:ln>
          </p:spPr>
          <p:txBody>
            <a:bodyPr/>
            <a:lstStyle/>
            <a:p>
              <a:endParaRPr lang="it-IT"/>
            </a:p>
          </p:txBody>
        </p:sp>
        <p:sp>
          <p:nvSpPr>
            <p:cNvPr id="62421" name="Freeform 108"/>
            <p:cNvSpPr>
              <a:spLocks/>
            </p:cNvSpPr>
            <p:nvPr/>
          </p:nvSpPr>
          <p:spPr bwMode="auto">
            <a:xfrm>
              <a:off x="5680075" y="4279900"/>
              <a:ext cx="163513" cy="20638"/>
            </a:xfrm>
            <a:custGeom>
              <a:avLst/>
              <a:gdLst>
                <a:gd name="T0" fmla="*/ 2147483647 w 21"/>
                <a:gd name="T1" fmla="*/ 0 h 3"/>
                <a:gd name="T2" fmla="*/ 0 w 21"/>
                <a:gd name="T3" fmla="*/ 2147483647 h 3"/>
                <a:gd name="T4" fmla="*/ 0 w 21"/>
                <a:gd name="T5" fmla="*/ 2147483647 h 3"/>
                <a:gd name="T6" fmla="*/ 2147483647 w 21"/>
                <a:gd name="T7" fmla="*/ 2147483647 h 3"/>
                <a:gd name="T8" fmla="*/ 2147483647 w 21"/>
                <a:gd name="T9" fmla="*/ 2147483647 h 3"/>
                <a:gd name="T10" fmla="*/ 2147483647 w 21"/>
                <a:gd name="T11" fmla="*/ 2147483647 h 3"/>
                <a:gd name="T12" fmla="*/ 2147483647 w 21"/>
                <a:gd name="T13" fmla="*/ 2147483647 h 3"/>
                <a:gd name="T14" fmla="*/ 2147483647 w 21"/>
                <a:gd name="T15" fmla="*/ 0 h 3"/>
                <a:gd name="T16" fmla="*/ 2147483647 w 21"/>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3"/>
                <a:gd name="T29" fmla="*/ 21 w 21"/>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3">
                  <a:moveTo>
                    <a:pt x="1" y="0"/>
                  </a:moveTo>
                  <a:cubicBezTo>
                    <a:pt x="0" y="0"/>
                    <a:pt x="0" y="0"/>
                    <a:pt x="0" y="1"/>
                  </a:cubicBezTo>
                  <a:lnTo>
                    <a:pt x="0" y="3"/>
                  </a:lnTo>
                  <a:cubicBezTo>
                    <a:pt x="0" y="3"/>
                    <a:pt x="0" y="3"/>
                    <a:pt x="1" y="3"/>
                  </a:cubicBezTo>
                  <a:lnTo>
                    <a:pt x="21" y="3"/>
                  </a:lnTo>
                  <a:cubicBezTo>
                    <a:pt x="21" y="3"/>
                    <a:pt x="21" y="3"/>
                    <a:pt x="21" y="3"/>
                  </a:cubicBezTo>
                  <a:lnTo>
                    <a:pt x="21" y="1"/>
                  </a:lnTo>
                  <a:cubicBezTo>
                    <a:pt x="21" y="0"/>
                    <a:pt x="21" y="0"/>
                    <a:pt x="21" y="0"/>
                  </a:cubicBezTo>
                  <a:lnTo>
                    <a:pt x="1" y="0"/>
                  </a:lnTo>
                  <a:close/>
                </a:path>
              </a:pathLst>
            </a:custGeom>
            <a:solidFill>
              <a:srgbClr val="4D4D4D"/>
            </a:solidFill>
            <a:ln w="7938" cap="rnd">
              <a:solidFill>
                <a:srgbClr val="000000"/>
              </a:solidFill>
              <a:round/>
              <a:headEnd/>
              <a:tailEnd/>
            </a:ln>
          </p:spPr>
          <p:txBody>
            <a:bodyPr/>
            <a:lstStyle/>
            <a:p>
              <a:endParaRPr lang="it-IT"/>
            </a:p>
          </p:txBody>
        </p:sp>
        <p:sp>
          <p:nvSpPr>
            <p:cNvPr id="62422" name="Rectangle 109"/>
            <p:cNvSpPr>
              <a:spLocks noChangeArrowheads="1"/>
            </p:cNvSpPr>
            <p:nvPr/>
          </p:nvSpPr>
          <p:spPr bwMode="auto">
            <a:xfrm>
              <a:off x="5727700" y="4014788"/>
              <a:ext cx="69850" cy="379412"/>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423" name="Freeform 110"/>
            <p:cNvSpPr>
              <a:spLocks/>
            </p:cNvSpPr>
            <p:nvPr/>
          </p:nvSpPr>
          <p:spPr bwMode="auto">
            <a:xfrm>
              <a:off x="5680075" y="4014788"/>
              <a:ext cx="163513" cy="65087"/>
            </a:xfrm>
            <a:custGeom>
              <a:avLst/>
              <a:gdLst>
                <a:gd name="T0" fmla="*/ 2147483647 w 21"/>
                <a:gd name="T1" fmla="*/ 2147483647 h 9"/>
                <a:gd name="T2" fmla="*/ 0 w 21"/>
                <a:gd name="T3" fmla="*/ 2147483647 h 9"/>
                <a:gd name="T4" fmla="*/ 2147483647 w 21"/>
                <a:gd name="T5" fmla="*/ 2147483647 h 9"/>
                <a:gd name="T6" fmla="*/ 2147483647 w 21"/>
                <a:gd name="T7" fmla="*/ 2147483647 h 9"/>
                <a:gd name="T8" fmla="*/ 2147483647 w 21"/>
                <a:gd name="T9" fmla="*/ 2147483647 h 9"/>
                <a:gd name="T10" fmla="*/ 2147483647 w 21"/>
                <a:gd name="T11" fmla="*/ 2147483647 h 9"/>
                <a:gd name="T12" fmla="*/ 2147483647 w 21"/>
                <a:gd name="T13" fmla="*/ 0 h 9"/>
                <a:gd name="T14" fmla="*/ 2147483647 w 21"/>
                <a:gd name="T15" fmla="*/ 0 h 9"/>
                <a:gd name="T16" fmla="*/ 2147483647 w 21"/>
                <a:gd name="T17" fmla="*/ 2147483647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9"/>
                <a:gd name="T29" fmla="*/ 21 w 21"/>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9">
                  <a:moveTo>
                    <a:pt x="1" y="6"/>
                  </a:moveTo>
                  <a:cubicBezTo>
                    <a:pt x="0" y="7"/>
                    <a:pt x="0" y="7"/>
                    <a:pt x="0" y="7"/>
                  </a:cubicBezTo>
                  <a:lnTo>
                    <a:pt x="1" y="9"/>
                  </a:lnTo>
                  <a:cubicBezTo>
                    <a:pt x="1" y="9"/>
                    <a:pt x="1" y="9"/>
                    <a:pt x="1" y="9"/>
                  </a:cubicBezTo>
                  <a:lnTo>
                    <a:pt x="21" y="3"/>
                  </a:lnTo>
                  <a:cubicBezTo>
                    <a:pt x="21" y="3"/>
                    <a:pt x="21" y="3"/>
                    <a:pt x="21" y="2"/>
                  </a:cubicBezTo>
                  <a:lnTo>
                    <a:pt x="21" y="0"/>
                  </a:lnTo>
                  <a:cubicBezTo>
                    <a:pt x="21" y="0"/>
                    <a:pt x="20" y="0"/>
                    <a:pt x="20" y="0"/>
                  </a:cubicBezTo>
                  <a:lnTo>
                    <a:pt x="1" y="6"/>
                  </a:lnTo>
                  <a:close/>
                </a:path>
              </a:pathLst>
            </a:custGeom>
            <a:solidFill>
              <a:srgbClr val="4D4D4D"/>
            </a:solidFill>
            <a:ln w="7938" cap="rnd">
              <a:solidFill>
                <a:srgbClr val="000000"/>
              </a:solidFill>
              <a:round/>
              <a:headEnd/>
              <a:tailEnd/>
            </a:ln>
          </p:spPr>
          <p:txBody>
            <a:bodyPr/>
            <a:lstStyle/>
            <a:p>
              <a:endParaRPr lang="it-IT"/>
            </a:p>
          </p:txBody>
        </p:sp>
        <p:sp>
          <p:nvSpPr>
            <p:cNvPr id="62424" name="Freeform 111"/>
            <p:cNvSpPr>
              <a:spLocks/>
            </p:cNvSpPr>
            <p:nvPr/>
          </p:nvSpPr>
          <p:spPr bwMode="auto">
            <a:xfrm>
              <a:off x="5680075" y="4057650"/>
              <a:ext cx="163513" cy="73025"/>
            </a:xfrm>
            <a:custGeom>
              <a:avLst/>
              <a:gdLst>
                <a:gd name="T0" fmla="*/ 2147483647 w 21"/>
                <a:gd name="T1" fmla="*/ 2147483647 h 10"/>
                <a:gd name="T2" fmla="*/ 0 w 21"/>
                <a:gd name="T3" fmla="*/ 2147483647 h 10"/>
                <a:gd name="T4" fmla="*/ 2147483647 w 21"/>
                <a:gd name="T5" fmla="*/ 2147483647 h 10"/>
                <a:gd name="T6" fmla="*/ 2147483647 w 21"/>
                <a:gd name="T7" fmla="*/ 2147483647 h 10"/>
                <a:gd name="T8" fmla="*/ 2147483647 w 21"/>
                <a:gd name="T9" fmla="*/ 2147483647 h 10"/>
                <a:gd name="T10" fmla="*/ 2147483647 w 21"/>
                <a:gd name="T11" fmla="*/ 2147483647 h 10"/>
                <a:gd name="T12" fmla="*/ 2147483647 w 21"/>
                <a:gd name="T13" fmla="*/ 2147483647 h 10"/>
                <a:gd name="T14" fmla="*/ 2147483647 w 21"/>
                <a:gd name="T15" fmla="*/ 0 h 10"/>
                <a:gd name="T16" fmla="*/ 2147483647 w 21"/>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10"/>
                <a:gd name="T29" fmla="*/ 21 w 21"/>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10">
                  <a:moveTo>
                    <a:pt x="1" y="7"/>
                  </a:moveTo>
                  <a:cubicBezTo>
                    <a:pt x="0" y="7"/>
                    <a:pt x="0" y="7"/>
                    <a:pt x="0" y="7"/>
                  </a:cubicBezTo>
                  <a:lnTo>
                    <a:pt x="1" y="9"/>
                  </a:lnTo>
                  <a:cubicBezTo>
                    <a:pt x="1" y="9"/>
                    <a:pt x="1" y="10"/>
                    <a:pt x="1" y="9"/>
                  </a:cubicBezTo>
                  <a:lnTo>
                    <a:pt x="21" y="3"/>
                  </a:lnTo>
                  <a:cubicBezTo>
                    <a:pt x="21" y="3"/>
                    <a:pt x="21" y="3"/>
                    <a:pt x="21" y="2"/>
                  </a:cubicBezTo>
                  <a:lnTo>
                    <a:pt x="21" y="1"/>
                  </a:lnTo>
                  <a:cubicBezTo>
                    <a:pt x="21" y="0"/>
                    <a:pt x="20" y="0"/>
                    <a:pt x="20" y="0"/>
                  </a:cubicBezTo>
                  <a:lnTo>
                    <a:pt x="1" y="7"/>
                  </a:lnTo>
                  <a:close/>
                </a:path>
              </a:pathLst>
            </a:custGeom>
            <a:solidFill>
              <a:srgbClr val="4D4D4D"/>
            </a:solidFill>
            <a:ln w="7938" cap="rnd">
              <a:solidFill>
                <a:srgbClr val="000000"/>
              </a:solidFill>
              <a:round/>
              <a:headEnd/>
              <a:tailEnd/>
            </a:ln>
          </p:spPr>
          <p:txBody>
            <a:bodyPr/>
            <a:lstStyle/>
            <a:p>
              <a:endParaRPr lang="it-IT"/>
            </a:p>
          </p:txBody>
        </p:sp>
        <p:sp>
          <p:nvSpPr>
            <p:cNvPr id="62425" name="Freeform 112"/>
            <p:cNvSpPr>
              <a:spLocks/>
            </p:cNvSpPr>
            <p:nvPr/>
          </p:nvSpPr>
          <p:spPr bwMode="auto">
            <a:xfrm>
              <a:off x="5680075" y="4102100"/>
              <a:ext cx="163513" cy="71438"/>
            </a:xfrm>
            <a:custGeom>
              <a:avLst/>
              <a:gdLst>
                <a:gd name="T0" fmla="*/ 2147483647 w 21"/>
                <a:gd name="T1" fmla="*/ 2147483647 h 10"/>
                <a:gd name="T2" fmla="*/ 0 w 21"/>
                <a:gd name="T3" fmla="*/ 2147483647 h 10"/>
                <a:gd name="T4" fmla="*/ 2147483647 w 21"/>
                <a:gd name="T5" fmla="*/ 2147483647 h 10"/>
                <a:gd name="T6" fmla="*/ 2147483647 w 21"/>
                <a:gd name="T7" fmla="*/ 2147483647 h 10"/>
                <a:gd name="T8" fmla="*/ 2147483647 w 21"/>
                <a:gd name="T9" fmla="*/ 2147483647 h 10"/>
                <a:gd name="T10" fmla="*/ 2147483647 w 21"/>
                <a:gd name="T11" fmla="*/ 2147483647 h 10"/>
                <a:gd name="T12" fmla="*/ 2147483647 w 21"/>
                <a:gd name="T13" fmla="*/ 2147483647 h 10"/>
                <a:gd name="T14" fmla="*/ 2147483647 w 21"/>
                <a:gd name="T15" fmla="*/ 0 h 10"/>
                <a:gd name="T16" fmla="*/ 2147483647 w 21"/>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10"/>
                <a:gd name="T29" fmla="*/ 21 w 21"/>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10">
                  <a:moveTo>
                    <a:pt x="1" y="7"/>
                  </a:moveTo>
                  <a:cubicBezTo>
                    <a:pt x="0" y="7"/>
                    <a:pt x="0" y="7"/>
                    <a:pt x="0" y="7"/>
                  </a:cubicBezTo>
                  <a:lnTo>
                    <a:pt x="1" y="9"/>
                  </a:lnTo>
                  <a:cubicBezTo>
                    <a:pt x="1" y="10"/>
                    <a:pt x="1" y="10"/>
                    <a:pt x="1" y="10"/>
                  </a:cubicBezTo>
                  <a:lnTo>
                    <a:pt x="21" y="3"/>
                  </a:lnTo>
                  <a:cubicBezTo>
                    <a:pt x="21" y="3"/>
                    <a:pt x="21" y="3"/>
                    <a:pt x="21" y="3"/>
                  </a:cubicBezTo>
                  <a:lnTo>
                    <a:pt x="21" y="1"/>
                  </a:lnTo>
                  <a:cubicBezTo>
                    <a:pt x="21" y="0"/>
                    <a:pt x="20" y="0"/>
                    <a:pt x="20" y="0"/>
                  </a:cubicBezTo>
                  <a:lnTo>
                    <a:pt x="1" y="7"/>
                  </a:lnTo>
                  <a:close/>
                </a:path>
              </a:pathLst>
            </a:custGeom>
            <a:solidFill>
              <a:srgbClr val="4D4D4D"/>
            </a:solidFill>
            <a:ln w="7938" cap="rnd">
              <a:solidFill>
                <a:srgbClr val="000000"/>
              </a:solidFill>
              <a:round/>
              <a:headEnd/>
              <a:tailEnd/>
            </a:ln>
          </p:spPr>
          <p:txBody>
            <a:bodyPr/>
            <a:lstStyle/>
            <a:p>
              <a:endParaRPr lang="it-IT"/>
            </a:p>
          </p:txBody>
        </p:sp>
        <p:sp>
          <p:nvSpPr>
            <p:cNvPr id="62426" name="Freeform 113"/>
            <p:cNvSpPr>
              <a:spLocks/>
            </p:cNvSpPr>
            <p:nvPr/>
          </p:nvSpPr>
          <p:spPr bwMode="auto">
            <a:xfrm>
              <a:off x="5680075" y="4144963"/>
              <a:ext cx="163513" cy="71437"/>
            </a:xfrm>
            <a:custGeom>
              <a:avLst/>
              <a:gdLst>
                <a:gd name="T0" fmla="*/ 2147483647 w 21"/>
                <a:gd name="T1" fmla="*/ 2147483647 h 10"/>
                <a:gd name="T2" fmla="*/ 0 w 21"/>
                <a:gd name="T3" fmla="*/ 2147483647 h 10"/>
                <a:gd name="T4" fmla="*/ 2147483647 w 21"/>
                <a:gd name="T5" fmla="*/ 2147483647 h 10"/>
                <a:gd name="T6" fmla="*/ 2147483647 w 21"/>
                <a:gd name="T7" fmla="*/ 2147483647 h 10"/>
                <a:gd name="T8" fmla="*/ 2147483647 w 21"/>
                <a:gd name="T9" fmla="*/ 2147483647 h 10"/>
                <a:gd name="T10" fmla="*/ 2147483647 w 21"/>
                <a:gd name="T11" fmla="*/ 2147483647 h 10"/>
                <a:gd name="T12" fmla="*/ 2147483647 w 21"/>
                <a:gd name="T13" fmla="*/ 2147483647 h 10"/>
                <a:gd name="T14" fmla="*/ 2147483647 w 21"/>
                <a:gd name="T15" fmla="*/ 2147483647 h 10"/>
                <a:gd name="T16" fmla="*/ 2147483647 w 21"/>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10"/>
                <a:gd name="T29" fmla="*/ 21 w 21"/>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10">
                  <a:moveTo>
                    <a:pt x="1" y="7"/>
                  </a:moveTo>
                  <a:cubicBezTo>
                    <a:pt x="0" y="7"/>
                    <a:pt x="0" y="7"/>
                    <a:pt x="0" y="8"/>
                  </a:cubicBezTo>
                  <a:lnTo>
                    <a:pt x="1" y="9"/>
                  </a:lnTo>
                  <a:cubicBezTo>
                    <a:pt x="1" y="10"/>
                    <a:pt x="1" y="10"/>
                    <a:pt x="1" y="10"/>
                  </a:cubicBezTo>
                  <a:lnTo>
                    <a:pt x="21" y="3"/>
                  </a:lnTo>
                  <a:cubicBezTo>
                    <a:pt x="21" y="3"/>
                    <a:pt x="21" y="3"/>
                    <a:pt x="21" y="3"/>
                  </a:cubicBezTo>
                  <a:lnTo>
                    <a:pt x="21" y="1"/>
                  </a:lnTo>
                  <a:cubicBezTo>
                    <a:pt x="21" y="1"/>
                    <a:pt x="20" y="0"/>
                    <a:pt x="20" y="1"/>
                  </a:cubicBezTo>
                  <a:lnTo>
                    <a:pt x="1" y="7"/>
                  </a:lnTo>
                  <a:close/>
                </a:path>
              </a:pathLst>
            </a:custGeom>
            <a:solidFill>
              <a:srgbClr val="4D4D4D"/>
            </a:solidFill>
            <a:ln w="7938" cap="rnd">
              <a:solidFill>
                <a:srgbClr val="000000"/>
              </a:solidFill>
              <a:round/>
              <a:headEnd/>
              <a:tailEnd/>
            </a:ln>
          </p:spPr>
          <p:txBody>
            <a:bodyPr/>
            <a:lstStyle/>
            <a:p>
              <a:endParaRPr lang="it-IT"/>
            </a:p>
          </p:txBody>
        </p:sp>
        <p:sp>
          <p:nvSpPr>
            <p:cNvPr id="62427" name="Freeform 114"/>
            <p:cNvSpPr>
              <a:spLocks/>
            </p:cNvSpPr>
            <p:nvPr/>
          </p:nvSpPr>
          <p:spPr bwMode="auto">
            <a:xfrm>
              <a:off x="5680075" y="4194175"/>
              <a:ext cx="163513" cy="65088"/>
            </a:xfrm>
            <a:custGeom>
              <a:avLst/>
              <a:gdLst>
                <a:gd name="T0" fmla="*/ 2147483647 w 21"/>
                <a:gd name="T1" fmla="*/ 2147483647 h 9"/>
                <a:gd name="T2" fmla="*/ 0 w 21"/>
                <a:gd name="T3" fmla="*/ 2147483647 h 9"/>
                <a:gd name="T4" fmla="*/ 2147483647 w 21"/>
                <a:gd name="T5" fmla="*/ 2147483647 h 9"/>
                <a:gd name="T6" fmla="*/ 2147483647 w 21"/>
                <a:gd name="T7" fmla="*/ 2147483647 h 9"/>
                <a:gd name="T8" fmla="*/ 2147483647 w 21"/>
                <a:gd name="T9" fmla="*/ 2147483647 h 9"/>
                <a:gd name="T10" fmla="*/ 2147483647 w 21"/>
                <a:gd name="T11" fmla="*/ 2147483647 h 9"/>
                <a:gd name="T12" fmla="*/ 2147483647 w 21"/>
                <a:gd name="T13" fmla="*/ 0 h 9"/>
                <a:gd name="T14" fmla="*/ 2147483647 w 21"/>
                <a:gd name="T15" fmla="*/ 0 h 9"/>
                <a:gd name="T16" fmla="*/ 2147483647 w 21"/>
                <a:gd name="T17" fmla="*/ 2147483647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9"/>
                <a:gd name="T29" fmla="*/ 21 w 21"/>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9">
                  <a:moveTo>
                    <a:pt x="1" y="6"/>
                  </a:moveTo>
                  <a:cubicBezTo>
                    <a:pt x="0" y="6"/>
                    <a:pt x="0" y="6"/>
                    <a:pt x="0" y="7"/>
                  </a:cubicBezTo>
                  <a:lnTo>
                    <a:pt x="1" y="9"/>
                  </a:lnTo>
                  <a:cubicBezTo>
                    <a:pt x="1" y="9"/>
                    <a:pt x="1" y="9"/>
                    <a:pt x="1" y="9"/>
                  </a:cubicBezTo>
                  <a:lnTo>
                    <a:pt x="21" y="3"/>
                  </a:lnTo>
                  <a:cubicBezTo>
                    <a:pt x="21" y="2"/>
                    <a:pt x="21" y="2"/>
                    <a:pt x="21" y="2"/>
                  </a:cubicBezTo>
                  <a:lnTo>
                    <a:pt x="21" y="0"/>
                  </a:lnTo>
                  <a:cubicBezTo>
                    <a:pt x="21" y="0"/>
                    <a:pt x="20" y="0"/>
                    <a:pt x="20" y="0"/>
                  </a:cubicBezTo>
                  <a:lnTo>
                    <a:pt x="1" y="6"/>
                  </a:lnTo>
                  <a:close/>
                </a:path>
              </a:pathLst>
            </a:custGeom>
            <a:solidFill>
              <a:srgbClr val="4D4D4D"/>
            </a:solidFill>
            <a:ln w="7938" cap="rnd">
              <a:solidFill>
                <a:srgbClr val="000000"/>
              </a:solidFill>
              <a:round/>
              <a:headEnd/>
              <a:tailEnd/>
            </a:ln>
          </p:spPr>
          <p:txBody>
            <a:bodyPr/>
            <a:lstStyle/>
            <a:p>
              <a:endParaRPr lang="it-IT"/>
            </a:p>
          </p:txBody>
        </p:sp>
        <p:sp>
          <p:nvSpPr>
            <p:cNvPr id="62428" name="Freeform 115"/>
            <p:cNvSpPr>
              <a:spLocks/>
            </p:cNvSpPr>
            <p:nvPr/>
          </p:nvSpPr>
          <p:spPr bwMode="auto">
            <a:xfrm>
              <a:off x="5680075" y="4238625"/>
              <a:ext cx="163513" cy="61913"/>
            </a:xfrm>
            <a:custGeom>
              <a:avLst/>
              <a:gdLst>
                <a:gd name="T0" fmla="*/ 2147483647 w 21"/>
                <a:gd name="T1" fmla="*/ 2147483647 h 9"/>
                <a:gd name="T2" fmla="*/ 0 w 21"/>
                <a:gd name="T3" fmla="*/ 2147483647 h 9"/>
                <a:gd name="T4" fmla="*/ 2147483647 w 21"/>
                <a:gd name="T5" fmla="*/ 2147483647 h 9"/>
                <a:gd name="T6" fmla="*/ 2147483647 w 21"/>
                <a:gd name="T7" fmla="*/ 2147483647 h 9"/>
                <a:gd name="T8" fmla="*/ 2147483647 w 21"/>
                <a:gd name="T9" fmla="*/ 2147483647 h 9"/>
                <a:gd name="T10" fmla="*/ 2147483647 w 21"/>
                <a:gd name="T11" fmla="*/ 2147483647 h 9"/>
                <a:gd name="T12" fmla="*/ 2147483647 w 21"/>
                <a:gd name="T13" fmla="*/ 0 h 9"/>
                <a:gd name="T14" fmla="*/ 2147483647 w 21"/>
                <a:gd name="T15" fmla="*/ 0 h 9"/>
                <a:gd name="T16" fmla="*/ 2147483647 w 21"/>
                <a:gd name="T17" fmla="*/ 2147483647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9"/>
                <a:gd name="T29" fmla="*/ 21 w 21"/>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9">
                  <a:moveTo>
                    <a:pt x="1" y="6"/>
                  </a:moveTo>
                  <a:cubicBezTo>
                    <a:pt x="0" y="6"/>
                    <a:pt x="0" y="7"/>
                    <a:pt x="0" y="7"/>
                  </a:cubicBezTo>
                  <a:lnTo>
                    <a:pt x="1" y="9"/>
                  </a:lnTo>
                  <a:cubicBezTo>
                    <a:pt x="1" y="9"/>
                    <a:pt x="1" y="9"/>
                    <a:pt x="1" y="9"/>
                  </a:cubicBezTo>
                  <a:lnTo>
                    <a:pt x="21" y="3"/>
                  </a:lnTo>
                  <a:cubicBezTo>
                    <a:pt x="21" y="3"/>
                    <a:pt x="21" y="2"/>
                    <a:pt x="21" y="2"/>
                  </a:cubicBezTo>
                  <a:lnTo>
                    <a:pt x="21" y="0"/>
                  </a:lnTo>
                  <a:cubicBezTo>
                    <a:pt x="21" y="0"/>
                    <a:pt x="20" y="0"/>
                    <a:pt x="20" y="0"/>
                  </a:cubicBezTo>
                  <a:lnTo>
                    <a:pt x="1" y="6"/>
                  </a:lnTo>
                  <a:close/>
                </a:path>
              </a:pathLst>
            </a:custGeom>
            <a:solidFill>
              <a:srgbClr val="4D4D4D"/>
            </a:solidFill>
            <a:ln w="7938" cap="rnd">
              <a:solidFill>
                <a:srgbClr val="000000"/>
              </a:solidFill>
              <a:round/>
              <a:headEnd/>
              <a:tailEnd/>
            </a:ln>
          </p:spPr>
          <p:txBody>
            <a:bodyPr/>
            <a:lstStyle/>
            <a:p>
              <a:endParaRPr lang="it-IT"/>
            </a:p>
          </p:txBody>
        </p:sp>
        <p:sp>
          <p:nvSpPr>
            <p:cNvPr id="62429" name="Freeform 116"/>
            <p:cNvSpPr>
              <a:spLocks/>
            </p:cNvSpPr>
            <p:nvPr/>
          </p:nvSpPr>
          <p:spPr bwMode="auto">
            <a:xfrm>
              <a:off x="5680075" y="4014788"/>
              <a:ext cx="163513" cy="65087"/>
            </a:xfrm>
            <a:custGeom>
              <a:avLst/>
              <a:gdLst>
                <a:gd name="T0" fmla="*/ 2147483647 w 21"/>
                <a:gd name="T1" fmla="*/ 2147483647 h 9"/>
                <a:gd name="T2" fmla="*/ 0 w 21"/>
                <a:gd name="T3" fmla="*/ 2147483647 h 9"/>
                <a:gd name="T4" fmla="*/ 2147483647 w 21"/>
                <a:gd name="T5" fmla="*/ 2147483647 h 9"/>
                <a:gd name="T6" fmla="*/ 2147483647 w 21"/>
                <a:gd name="T7" fmla="*/ 2147483647 h 9"/>
                <a:gd name="T8" fmla="*/ 2147483647 w 21"/>
                <a:gd name="T9" fmla="*/ 2147483647 h 9"/>
                <a:gd name="T10" fmla="*/ 2147483647 w 21"/>
                <a:gd name="T11" fmla="*/ 2147483647 h 9"/>
                <a:gd name="T12" fmla="*/ 2147483647 w 21"/>
                <a:gd name="T13" fmla="*/ 0 h 9"/>
                <a:gd name="T14" fmla="*/ 2147483647 w 21"/>
                <a:gd name="T15" fmla="*/ 0 h 9"/>
                <a:gd name="T16" fmla="*/ 2147483647 w 21"/>
                <a:gd name="T17" fmla="*/ 2147483647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9"/>
                <a:gd name="T29" fmla="*/ 21 w 21"/>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9">
                  <a:moveTo>
                    <a:pt x="1" y="6"/>
                  </a:moveTo>
                  <a:cubicBezTo>
                    <a:pt x="0" y="7"/>
                    <a:pt x="0" y="7"/>
                    <a:pt x="0" y="7"/>
                  </a:cubicBezTo>
                  <a:lnTo>
                    <a:pt x="1" y="9"/>
                  </a:lnTo>
                  <a:cubicBezTo>
                    <a:pt x="1" y="9"/>
                    <a:pt x="1" y="9"/>
                    <a:pt x="1" y="9"/>
                  </a:cubicBezTo>
                  <a:lnTo>
                    <a:pt x="21" y="3"/>
                  </a:lnTo>
                  <a:cubicBezTo>
                    <a:pt x="21" y="3"/>
                    <a:pt x="21" y="3"/>
                    <a:pt x="21" y="2"/>
                  </a:cubicBezTo>
                  <a:lnTo>
                    <a:pt x="21" y="0"/>
                  </a:lnTo>
                  <a:cubicBezTo>
                    <a:pt x="21" y="0"/>
                    <a:pt x="20" y="0"/>
                    <a:pt x="20" y="0"/>
                  </a:cubicBezTo>
                  <a:lnTo>
                    <a:pt x="1" y="6"/>
                  </a:lnTo>
                  <a:close/>
                </a:path>
              </a:pathLst>
            </a:custGeom>
            <a:solidFill>
              <a:srgbClr val="4D4D4D"/>
            </a:solidFill>
            <a:ln w="7938" cap="rnd">
              <a:solidFill>
                <a:srgbClr val="000000"/>
              </a:solidFill>
              <a:round/>
              <a:headEnd/>
              <a:tailEnd/>
            </a:ln>
          </p:spPr>
          <p:txBody>
            <a:bodyPr/>
            <a:lstStyle/>
            <a:p>
              <a:endParaRPr lang="it-IT"/>
            </a:p>
          </p:txBody>
        </p:sp>
        <p:sp>
          <p:nvSpPr>
            <p:cNvPr id="62430" name="Freeform 117"/>
            <p:cNvSpPr>
              <a:spLocks/>
            </p:cNvSpPr>
            <p:nvPr/>
          </p:nvSpPr>
          <p:spPr bwMode="auto">
            <a:xfrm>
              <a:off x="5680075" y="4057650"/>
              <a:ext cx="163513" cy="73025"/>
            </a:xfrm>
            <a:custGeom>
              <a:avLst/>
              <a:gdLst>
                <a:gd name="T0" fmla="*/ 2147483647 w 21"/>
                <a:gd name="T1" fmla="*/ 2147483647 h 10"/>
                <a:gd name="T2" fmla="*/ 0 w 21"/>
                <a:gd name="T3" fmla="*/ 2147483647 h 10"/>
                <a:gd name="T4" fmla="*/ 2147483647 w 21"/>
                <a:gd name="T5" fmla="*/ 2147483647 h 10"/>
                <a:gd name="T6" fmla="*/ 2147483647 w 21"/>
                <a:gd name="T7" fmla="*/ 2147483647 h 10"/>
                <a:gd name="T8" fmla="*/ 2147483647 w 21"/>
                <a:gd name="T9" fmla="*/ 2147483647 h 10"/>
                <a:gd name="T10" fmla="*/ 2147483647 w 21"/>
                <a:gd name="T11" fmla="*/ 2147483647 h 10"/>
                <a:gd name="T12" fmla="*/ 2147483647 w 21"/>
                <a:gd name="T13" fmla="*/ 2147483647 h 10"/>
                <a:gd name="T14" fmla="*/ 2147483647 w 21"/>
                <a:gd name="T15" fmla="*/ 0 h 10"/>
                <a:gd name="T16" fmla="*/ 2147483647 w 21"/>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10"/>
                <a:gd name="T29" fmla="*/ 21 w 21"/>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10">
                  <a:moveTo>
                    <a:pt x="1" y="7"/>
                  </a:moveTo>
                  <a:cubicBezTo>
                    <a:pt x="0" y="7"/>
                    <a:pt x="0" y="7"/>
                    <a:pt x="0" y="7"/>
                  </a:cubicBezTo>
                  <a:lnTo>
                    <a:pt x="1" y="9"/>
                  </a:lnTo>
                  <a:cubicBezTo>
                    <a:pt x="1" y="9"/>
                    <a:pt x="1" y="10"/>
                    <a:pt x="1" y="9"/>
                  </a:cubicBezTo>
                  <a:lnTo>
                    <a:pt x="21" y="3"/>
                  </a:lnTo>
                  <a:cubicBezTo>
                    <a:pt x="21" y="3"/>
                    <a:pt x="21" y="3"/>
                    <a:pt x="21" y="2"/>
                  </a:cubicBezTo>
                  <a:lnTo>
                    <a:pt x="21" y="1"/>
                  </a:lnTo>
                  <a:cubicBezTo>
                    <a:pt x="21" y="0"/>
                    <a:pt x="20" y="0"/>
                    <a:pt x="20" y="0"/>
                  </a:cubicBezTo>
                  <a:lnTo>
                    <a:pt x="1" y="7"/>
                  </a:lnTo>
                  <a:close/>
                </a:path>
              </a:pathLst>
            </a:custGeom>
            <a:solidFill>
              <a:srgbClr val="4D4D4D"/>
            </a:solidFill>
            <a:ln w="7938" cap="rnd">
              <a:solidFill>
                <a:srgbClr val="000000"/>
              </a:solidFill>
              <a:round/>
              <a:headEnd/>
              <a:tailEnd/>
            </a:ln>
          </p:spPr>
          <p:txBody>
            <a:bodyPr/>
            <a:lstStyle/>
            <a:p>
              <a:endParaRPr lang="it-IT"/>
            </a:p>
          </p:txBody>
        </p:sp>
        <p:sp>
          <p:nvSpPr>
            <p:cNvPr id="62431" name="Freeform 118"/>
            <p:cNvSpPr>
              <a:spLocks/>
            </p:cNvSpPr>
            <p:nvPr/>
          </p:nvSpPr>
          <p:spPr bwMode="auto">
            <a:xfrm>
              <a:off x="5680075" y="4102100"/>
              <a:ext cx="163513" cy="71438"/>
            </a:xfrm>
            <a:custGeom>
              <a:avLst/>
              <a:gdLst>
                <a:gd name="T0" fmla="*/ 2147483647 w 21"/>
                <a:gd name="T1" fmla="*/ 2147483647 h 10"/>
                <a:gd name="T2" fmla="*/ 0 w 21"/>
                <a:gd name="T3" fmla="*/ 2147483647 h 10"/>
                <a:gd name="T4" fmla="*/ 2147483647 w 21"/>
                <a:gd name="T5" fmla="*/ 2147483647 h 10"/>
                <a:gd name="T6" fmla="*/ 2147483647 w 21"/>
                <a:gd name="T7" fmla="*/ 2147483647 h 10"/>
                <a:gd name="T8" fmla="*/ 2147483647 w 21"/>
                <a:gd name="T9" fmla="*/ 2147483647 h 10"/>
                <a:gd name="T10" fmla="*/ 2147483647 w 21"/>
                <a:gd name="T11" fmla="*/ 2147483647 h 10"/>
                <a:gd name="T12" fmla="*/ 2147483647 w 21"/>
                <a:gd name="T13" fmla="*/ 2147483647 h 10"/>
                <a:gd name="T14" fmla="*/ 2147483647 w 21"/>
                <a:gd name="T15" fmla="*/ 0 h 10"/>
                <a:gd name="T16" fmla="*/ 2147483647 w 21"/>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10"/>
                <a:gd name="T29" fmla="*/ 21 w 21"/>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10">
                  <a:moveTo>
                    <a:pt x="1" y="7"/>
                  </a:moveTo>
                  <a:cubicBezTo>
                    <a:pt x="0" y="7"/>
                    <a:pt x="0" y="7"/>
                    <a:pt x="0" y="7"/>
                  </a:cubicBezTo>
                  <a:lnTo>
                    <a:pt x="1" y="9"/>
                  </a:lnTo>
                  <a:cubicBezTo>
                    <a:pt x="1" y="10"/>
                    <a:pt x="1" y="10"/>
                    <a:pt x="1" y="10"/>
                  </a:cubicBezTo>
                  <a:lnTo>
                    <a:pt x="21" y="3"/>
                  </a:lnTo>
                  <a:cubicBezTo>
                    <a:pt x="21" y="3"/>
                    <a:pt x="21" y="3"/>
                    <a:pt x="21" y="3"/>
                  </a:cubicBezTo>
                  <a:lnTo>
                    <a:pt x="21" y="1"/>
                  </a:lnTo>
                  <a:cubicBezTo>
                    <a:pt x="21" y="0"/>
                    <a:pt x="20" y="0"/>
                    <a:pt x="20" y="0"/>
                  </a:cubicBezTo>
                  <a:lnTo>
                    <a:pt x="1" y="7"/>
                  </a:lnTo>
                  <a:close/>
                </a:path>
              </a:pathLst>
            </a:custGeom>
            <a:solidFill>
              <a:srgbClr val="4D4D4D"/>
            </a:solidFill>
            <a:ln w="7938" cap="rnd">
              <a:solidFill>
                <a:srgbClr val="000000"/>
              </a:solidFill>
              <a:round/>
              <a:headEnd/>
              <a:tailEnd/>
            </a:ln>
          </p:spPr>
          <p:txBody>
            <a:bodyPr/>
            <a:lstStyle/>
            <a:p>
              <a:endParaRPr lang="it-IT"/>
            </a:p>
          </p:txBody>
        </p:sp>
        <p:sp>
          <p:nvSpPr>
            <p:cNvPr id="62432" name="Freeform 119"/>
            <p:cNvSpPr>
              <a:spLocks/>
            </p:cNvSpPr>
            <p:nvPr/>
          </p:nvSpPr>
          <p:spPr bwMode="auto">
            <a:xfrm>
              <a:off x="5680075" y="4144963"/>
              <a:ext cx="163513" cy="71437"/>
            </a:xfrm>
            <a:custGeom>
              <a:avLst/>
              <a:gdLst>
                <a:gd name="T0" fmla="*/ 2147483647 w 21"/>
                <a:gd name="T1" fmla="*/ 2147483647 h 10"/>
                <a:gd name="T2" fmla="*/ 0 w 21"/>
                <a:gd name="T3" fmla="*/ 2147483647 h 10"/>
                <a:gd name="T4" fmla="*/ 2147483647 w 21"/>
                <a:gd name="T5" fmla="*/ 2147483647 h 10"/>
                <a:gd name="T6" fmla="*/ 2147483647 w 21"/>
                <a:gd name="T7" fmla="*/ 2147483647 h 10"/>
                <a:gd name="T8" fmla="*/ 2147483647 w 21"/>
                <a:gd name="T9" fmla="*/ 2147483647 h 10"/>
                <a:gd name="T10" fmla="*/ 2147483647 w 21"/>
                <a:gd name="T11" fmla="*/ 2147483647 h 10"/>
                <a:gd name="T12" fmla="*/ 2147483647 w 21"/>
                <a:gd name="T13" fmla="*/ 2147483647 h 10"/>
                <a:gd name="T14" fmla="*/ 2147483647 w 21"/>
                <a:gd name="T15" fmla="*/ 2147483647 h 10"/>
                <a:gd name="T16" fmla="*/ 2147483647 w 21"/>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10"/>
                <a:gd name="T29" fmla="*/ 21 w 21"/>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10">
                  <a:moveTo>
                    <a:pt x="1" y="7"/>
                  </a:moveTo>
                  <a:cubicBezTo>
                    <a:pt x="0" y="7"/>
                    <a:pt x="0" y="7"/>
                    <a:pt x="0" y="8"/>
                  </a:cubicBezTo>
                  <a:lnTo>
                    <a:pt x="1" y="9"/>
                  </a:lnTo>
                  <a:cubicBezTo>
                    <a:pt x="1" y="10"/>
                    <a:pt x="1" y="10"/>
                    <a:pt x="1" y="10"/>
                  </a:cubicBezTo>
                  <a:lnTo>
                    <a:pt x="21" y="3"/>
                  </a:lnTo>
                  <a:cubicBezTo>
                    <a:pt x="21" y="3"/>
                    <a:pt x="21" y="3"/>
                    <a:pt x="21" y="3"/>
                  </a:cubicBezTo>
                  <a:lnTo>
                    <a:pt x="21" y="1"/>
                  </a:lnTo>
                  <a:cubicBezTo>
                    <a:pt x="21" y="1"/>
                    <a:pt x="20" y="0"/>
                    <a:pt x="20" y="1"/>
                  </a:cubicBezTo>
                  <a:lnTo>
                    <a:pt x="1" y="7"/>
                  </a:lnTo>
                  <a:close/>
                </a:path>
              </a:pathLst>
            </a:custGeom>
            <a:solidFill>
              <a:srgbClr val="4D4D4D"/>
            </a:solidFill>
            <a:ln w="7938" cap="rnd">
              <a:solidFill>
                <a:srgbClr val="000000"/>
              </a:solidFill>
              <a:round/>
              <a:headEnd/>
              <a:tailEnd/>
            </a:ln>
          </p:spPr>
          <p:txBody>
            <a:bodyPr/>
            <a:lstStyle/>
            <a:p>
              <a:endParaRPr lang="it-IT"/>
            </a:p>
          </p:txBody>
        </p:sp>
        <p:sp>
          <p:nvSpPr>
            <p:cNvPr id="62433" name="Freeform 120"/>
            <p:cNvSpPr>
              <a:spLocks/>
            </p:cNvSpPr>
            <p:nvPr/>
          </p:nvSpPr>
          <p:spPr bwMode="auto">
            <a:xfrm>
              <a:off x="5680075" y="4194175"/>
              <a:ext cx="163513" cy="65088"/>
            </a:xfrm>
            <a:custGeom>
              <a:avLst/>
              <a:gdLst>
                <a:gd name="T0" fmla="*/ 2147483647 w 21"/>
                <a:gd name="T1" fmla="*/ 2147483647 h 9"/>
                <a:gd name="T2" fmla="*/ 0 w 21"/>
                <a:gd name="T3" fmla="*/ 2147483647 h 9"/>
                <a:gd name="T4" fmla="*/ 2147483647 w 21"/>
                <a:gd name="T5" fmla="*/ 2147483647 h 9"/>
                <a:gd name="T6" fmla="*/ 2147483647 w 21"/>
                <a:gd name="T7" fmla="*/ 2147483647 h 9"/>
                <a:gd name="T8" fmla="*/ 2147483647 w 21"/>
                <a:gd name="T9" fmla="*/ 2147483647 h 9"/>
                <a:gd name="T10" fmla="*/ 2147483647 w 21"/>
                <a:gd name="T11" fmla="*/ 2147483647 h 9"/>
                <a:gd name="T12" fmla="*/ 2147483647 w 21"/>
                <a:gd name="T13" fmla="*/ 0 h 9"/>
                <a:gd name="T14" fmla="*/ 2147483647 w 21"/>
                <a:gd name="T15" fmla="*/ 0 h 9"/>
                <a:gd name="T16" fmla="*/ 2147483647 w 21"/>
                <a:gd name="T17" fmla="*/ 2147483647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9"/>
                <a:gd name="T29" fmla="*/ 21 w 21"/>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9">
                  <a:moveTo>
                    <a:pt x="1" y="6"/>
                  </a:moveTo>
                  <a:cubicBezTo>
                    <a:pt x="0" y="6"/>
                    <a:pt x="0" y="6"/>
                    <a:pt x="0" y="7"/>
                  </a:cubicBezTo>
                  <a:lnTo>
                    <a:pt x="1" y="9"/>
                  </a:lnTo>
                  <a:cubicBezTo>
                    <a:pt x="1" y="9"/>
                    <a:pt x="1" y="9"/>
                    <a:pt x="1" y="9"/>
                  </a:cubicBezTo>
                  <a:lnTo>
                    <a:pt x="21" y="3"/>
                  </a:lnTo>
                  <a:cubicBezTo>
                    <a:pt x="21" y="2"/>
                    <a:pt x="21" y="2"/>
                    <a:pt x="21" y="2"/>
                  </a:cubicBezTo>
                  <a:lnTo>
                    <a:pt x="21" y="0"/>
                  </a:lnTo>
                  <a:cubicBezTo>
                    <a:pt x="21" y="0"/>
                    <a:pt x="20" y="0"/>
                    <a:pt x="20" y="0"/>
                  </a:cubicBezTo>
                  <a:lnTo>
                    <a:pt x="1" y="6"/>
                  </a:lnTo>
                  <a:close/>
                </a:path>
              </a:pathLst>
            </a:custGeom>
            <a:solidFill>
              <a:srgbClr val="4D4D4D"/>
            </a:solidFill>
            <a:ln w="7938" cap="rnd">
              <a:solidFill>
                <a:srgbClr val="000000"/>
              </a:solidFill>
              <a:round/>
              <a:headEnd/>
              <a:tailEnd/>
            </a:ln>
          </p:spPr>
          <p:txBody>
            <a:bodyPr/>
            <a:lstStyle/>
            <a:p>
              <a:endParaRPr lang="it-IT"/>
            </a:p>
          </p:txBody>
        </p:sp>
        <p:sp>
          <p:nvSpPr>
            <p:cNvPr id="62434" name="Freeform 121"/>
            <p:cNvSpPr>
              <a:spLocks/>
            </p:cNvSpPr>
            <p:nvPr/>
          </p:nvSpPr>
          <p:spPr bwMode="auto">
            <a:xfrm>
              <a:off x="5680075" y="4238625"/>
              <a:ext cx="163513" cy="61913"/>
            </a:xfrm>
            <a:custGeom>
              <a:avLst/>
              <a:gdLst>
                <a:gd name="T0" fmla="*/ 2147483647 w 21"/>
                <a:gd name="T1" fmla="*/ 2147483647 h 9"/>
                <a:gd name="T2" fmla="*/ 0 w 21"/>
                <a:gd name="T3" fmla="*/ 2147483647 h 9"/>
                <a:gd name="T4" fmla="*/ 2147483647 w 21"/>
                <a:gd name="T5" fmla="*/ 2147483647 h 9"/>
                <a:gd name="T6" fmla="*/ 2147483647 w 21"/>
                <a:gd name="T7" fmla="*/ 2147483647 h 9"/>
                <a:gd name="T8" fmla="*/ 2147483647 w 21"/>
                <a:gd name="T9" fmla="*/ 2147483647 h 9"/>
                <a:gd name="T10" fmla="*/ 2147483647 w 21"/>
                <a:gd name="T11" fmla="*/ 2147483647 h 9"/>
                <a:gd name="T12" fmla="*/ 2147483647 w 21"/>
                <a:gd name="T13" fmla="*/ 0 h 9"/>
                <a:gd name="T14" fmla="*/ 2147483647 w 21"/>
                <a:gd name="T15" fmla="*/ 0 h 9"/>
                <a:gd name="T16" fmla="*/ 2147483647 w 21"/>
                <a:gd name="T17" fmla="*/ 2147483647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9"/>
                <a:gd name="T29" fmla="*/ 21 w 21"/>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9">
                  <a:moveTo>
                    <a:pt x="1" y="6"/>
                  </a:moveTo>
                  <a:cubicBezTo>
                    <a:pt x="0" y="6"/>
                    <a:pt x="0" y="7"/>
                    <a:pt x="0" y="7"/>
                  </a:cubicBezTo>
                  <a:lnTo>
                    <a:pt x="1" y="9"/>
                  </a:lnTo>
                  <a:cubicBezTo>
                    <a:pt x="1" y="9"/>
                    <a:pt x="1" y="9"/>
                    <a:pt x="1" y="9"/>
                  </a:cubicBezTo>
                  <a:lnTo>
                    <a:pt x="21" y="3"/>
                  </a:lnTo>
                  <a:cubicBezTo>
                    <a:pt x="21" y="3"/>
                    <a:pt x="21" y="2"/>
                    <a:pt x="21" y="2"/>
                  </a:cubicBezTo>
                  <a:lnTo>
                    <a:pt x="21" y="0"/>
                  </a:lnTo>
                  <a:cubicBezTo>
                    <a:pt x="21" y="0"/>
                    <a:pt x="20" y="0"/>
                    <a:pt x="20" y="0"/>
                  </a:cubicBezTo>
                  <a:lnTo>
                    <a:pt x="1" y="6"/>
                  </a:lnTo>
                  <a:close/>
                </a:path>
              </a:pathLst>
            </a:custGeom>
            <a:solidFill>
              <a:srgbClr val="4D4D4D"/>
            </a:solidFill>
            <a:ln w="7938" cap="rnd">
              <a:solidFill>
                <a:srgbClr val="000000"/>
              </a:solidFill>
              <a:round/>
              <a:headEnd/>
              <a:tailEnd/>
            </a:ln>
          </p:spPr>
          <p:txBody>
            <a:bodyPr/>
            <a:lstStyle/>
            <a:p>
              <a:endParaRPr lang="it-IT"/>
            </a:p>
          </p:txBody>
        </p:sp>
        <p:sp>
          <p:nvSpPr>
            <p:cNvPr id="62435" name="Freeform 122"/>
            <p:cNvSpPr>
              <a:spLocks/>
            </p:cNvSpPr>
            <p:nvPr/>
          </p:nvSpPr>
          <p:spPr bwMode="auto">
            <a:xfrm>
              <a:off x="5688013" y="4408488"/>
              <a:ext cx="147637" cy="114300"/>
            </a:xfrm>
            <a:custGeom>
              <a:avLst/>
              <a:gdLst>
                <a:gd name="T0" fmla="*/ 2147483647 w 19"/>
                <a:gd name="T1" fmla="*/ 0 h 16"/>
                <a:gd name="T2" fmla="*/ 0 w 19"/>
                <a:gd name="T3" fmla="*/ 2147483647 h 16"/>
                <a:gd name="T4" fmla="*/ 0 w 19"/>
                <a:gd name="T5" fmla="*/ 2147483647 h 16"/>
                <a:gd name="T6" fmla="*/ 2147483647 w 19"/>
                <a:gd name="T7" fmla="*/ 2147483647 h 16"/>
                <a:gd name="T8" fmla="*/ 2147483647 w 19"/>
                <a:gd name="T9" fmla="*/ 2147483647 h 16"/>
                <a:gd name="T10" fmla="*/ 2147483647 w 19"/>
                <a:gd name="T11" fmla="*/ 2147483647 h 16"/>
                <a:gd name="T12" fmla="*/ 2147483647 w 19"/>
                <a:gd name="T13" fmla="*/ 2147483647 h 16"/>
                <a:gd name="T14" fmla="*/ 2147483647 w 19"/>
                <a:gd name="T15" fmla="*/ 0 h 16"/>
                <a:gd name="T16" fmla="*/ 2147483647 w 19"/>
                <a:gd name="T17" fmla="*/ 0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16"/>
                <a:gd name="T29" fmla="*/ 19 w 19"/>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16">
                  <a:moveTo>
                    <a:pt x="3" y="0"/>
                  </a:moveTo>
                  <a:cubicBezTo>
                    <a:pt x="2" y="0"/>
                    <a:pt x="0" y="2"/>
                    <a:pt x="0" y="3"/>
                  </a:cubicBezTo>
                  <a:lnTo>
                    <a:pt x="0" y="13"/>
                  </a:lnTo>
                  <a:cubicBezTo>
                    <a:pt x="0" y="15"/>
                    <a:pt x="2" y="16"/>
                    <a:pt x="3" y="16"/>
                  </a:cubicBezTo>
                  <a:lnTo>
                    <a:pt x="16" y="16"/>
                  </a:lnTo>
                  <a:cubicBezTo>
                    <a:pt x="18" y="16"/>
                    <a:pt x="19" y="15"/>
                    <a:pt x="19" y="13"/>
                  </a:cubicBezTo>
                  <a:lnTo>
                    <a:pt x="19" y="3"/>
                  </a:lnTo>
                  <a:cubicBezTo>
                    <a:pt x="19" y="2"/>
                    <a:pt x="18" y="0"/>
                    <a:pt x="16" y="0"/>
                  </a:cubicBezTo>
                  <a:lnTo>
                    <a:pt x="3" y="0"/>
                  </a:lnTo>
                  <a:close/>
                </a:path>
              </a:pathLst>
            </a:custGeom>
            <a:solidFill>
              <a:srgbClr val="DDDDDD"/>
            </a:solidFill>
            <a:ln w="7938" cap="rnd">
              <a:solidFill>
                <a:srgbClr val="000000"/>
              </a:solidFill>
              <a:round/>
              <a:headEnd/>
              <a:tailEnd/>
            </a:ln>
          </p:spPr>
          <p:txBody>
            <a:bodyPr/>
            <a:lstStyle/>
            <a:p>
              <a:endParaRPr lang="it-IT"/>
            </a:p>
          </p:txBody>
        </p:sp>
        <p:sp>
          <p:nvSpPr>
            <p:cNvPr id="62436" name="Rectangle 123"/>
            <p:cNvSpPr>
              <a:spLocks noChangeArrowheads="1"/>
            </p:cNvSpPr>
            <p:nvPr/>
          </p:nvSpPr>
          <p:spPr bwMode="auto">
            <a:xfrm>
              <a:off x="5664200" y="4300538"/>
              <a:ext cx="195263" cy="180975"/>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437" name="Freeform 124"/>
            <p:cNvSpPr>
              <a:spLocks/>
            </p:cNvSpPr>
            <p:nvPr/>
          </p:nvSpPr>
          <p:spPr bwMode="auto">
            <a:xfrm>
              <a:off x="5688013" y="3687763"/>
              <a:ext cx="147637" cy="106362"/>
            </a:xfrm>
            <a:custGeom>
              <a:avLst/>
              <a:gdLst>
                <a:gd name="T0" fmla="*/ 2147483647 w 19"/>
                <a:gd name="T1" fmla="*/ 0 h 15"/>
                <a:gd name="T2" fmla="*/ 0 w 19"/>
                <a:gd name="T3" fmla="*/ 2147483647 h 15"/>
                <a:gd name="T4" fmla="*/ 0 w 19"/>
                <a:gd name="T5" fmla="*/ 2147483647 h 15"/>
                <a:gd name="T6" fmla="*/ 2147483647 w 19"/>
                <a:gd name="T7" fmla="*/ 2147483647 h 15"/>
                <a:gd name="T8" fmla="*/ 2147483647 w 19"/>
                <a:gd name="T9" fmla="*/ 2147483647 h 15"/>
                <a:gd name="T10" fmla="*/ 2147483647 w 19"/>
                <a:gd name="T11" fmla="*/ 2147483647 h 15"/>
                <a:gd name="T12" fmla="*/ 2147483647 w 19"/>
                <a:gd name="T13" fmla="*/ 2147483647 h 15"/>
                <a:gd name="T14" fmla="*/ 2147483647 w 19"/>
                <a:gd name="T15" fmla="*/ 0 h 15"/>
                <a:gd name="T16" fmla="*/ 2147483647 w 19"/>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15"/>
                <a:gd name="T29" fmla="*/ 19 w 19"/>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15">
                  <a:moveTo>
                    <a:pt x="3" y="0"/>
                  </a:moveTo>
                  <a:cubicBezTo>
                    <a:pt x="2" y="0"/>
                    <a:pt x="0" y="1"/>
                    <a:pt x="0" y="2"/>
                  </a:cubicBezTo>
                  <a:lnTo>
                    <a:pt x="0" y="13"/>
                  </a:lnTo>
                  <a:cubicBezTo>
                    <a:pt x="0" y="14"/>
                    <a:pt x="2" y="15"/>
                    <a:pt x="3" y="15"/>
                  </a:cubicBezTo>
                  <a:lnTo>
                    <a:pt x="16" y="15"/>
                  </a:lnTo>
                  <a:cubicBezTo>
                    <a:pt x="18" y="15"/>
                    <a:pt x="19" y="14"/>
                    <a:pt x="19" y="13"/>
                  </a:cubicBezTo>
                  <a:lnTo>
                    <a:pt x="19" y="2"/>
                  </a:lnTo>
                  <a:cubicBezTo>
                    <a:pt x="19" y="1"/>
                    <a:pt x="18" y="0"/>
                    <a:pt x="16" y="0"/>
                  </a:cubicBezTo>
                  <a:lnTo>
                    <a:pt x="3" y="0"/>
                  </a:lnTo>
                  <a:close/>
                </a:path>
              </a:pathLst>
            </a:custGeom>
            <a:solidFill>
              <a:srgbClr val="DDDDDD"/>
            </a:solidFill>
            <a:ln w="7938" cap="rnd">
              <a:solidFill>
                <a:srgbClr val="000000"/>
              </a:solidFill>
              <a:round/>
              <a:headEnd/>
              <a:tailEnd/>
            </a:ln>
          </p:spPr>
          <p:txBody>
            <a:bodyPr/>
            <a:lstStyle/>
            <a:p>
              <a:endParaRPr lang="it-IT"/>
            </a:p>
          </p:txBody>
        </p:sp>
        <p:sp>
          <p:nvSpPr>
            <p:cNvPr id="62438" name="Oval 125"/>
            <p:cNvSpPr>
              <a:spLocks noChangeArrowheads="1"/>
            </p:cNvSpPr>
            <p:nvPr/>
          </p:nvSpPr>
          <p:spPr bwMode="auto">
            <a:xfrm>
              <a:off x="5727700" y="3708400"/>
              <a:ext cx="69850" cy="63500"/>
            </a:xfrm>
            <a:prstGeom prst="ellipse">
              <a:avLst/>
            </a:prstGeom>
            <a:solidFill>
              <a:srgbClr val="4D4D4D"/>
            </a:solidFill>
            <a:ln w="7938">
              <a:solidFill>
                <a:srgbClr val="000000"/>
              </a:solidFill>
              <a:round/>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439" name="Freeform 126"/>
            <p:cNvSpPr>
              <a:spLocks/>
            </p:cNvSpPr>
            <p:nvPr/>
          </p:nvSpPr>
          <p:spPr bwMode="auto">
            <a:xfrm>
              <a:off x="4111625" y="3236913"/>
              <a:ext cx="61913" cy="114300"/>
            </a:xfrm>
            <a:custGeom>
              <a:avLst/>
              <a:gdLst>
                <a:gd name="T0" fmla="*/ 2147483647 w 8"/>
                <a:gd name="T1" fmla="*/ 0 h 16"/>
                <a:gd name="T2" fmla="*/ 0 w 8"/>
                <a:gd name="T3" fmla="*/ 2147483647 h 16"/>
                <a:gd name="T4" fmla="*/ 0 w 8"/>
                <a:gd name="T5" fmla="*/ 2147483647 h 16"/>
                <a:gd name="T6" fmla="*/ 2147483647 w 8"/>
                <a:gd name="T7" fmla="*/ 2147483647 h 16"/>
                <a:gd name="T8" fmla="*/ 2147483647 w 8"/>
                <a:gd name="T9" fmla="*/ 2147483647 h 16"/>
                <a:gd name="T10" fmla="*/ 2147483647 w 8"/>
                <a:gd name="T11" fmla="*/ 2147483647 h 16"/>
                <a:gd name="T12" fmla="*/ 2147483647 w 8"/>
                <a:gd name="T13" fmla="*/ 2147483647 h 16"/>
                <a:gd name="T14" fmla="*/ 2147483647 w 8"/>
                <a:gd name="T15" fmla="*/ 0 h 16"/>
                <a:gd name="T16" fmla="*/ 2147483647 w 8"/>
                <a:gd name="T17" fmla="*/ 0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16"/>
                <a:gd name="T29" fmla="*/ 8 w 8"/>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16">
                  <a:moveTo>
                    <a:pt x="1" y="0"/>
                  </a:moveTo>
                  <a:cubicBezTo>
                    <a:pt x="1" y="0"/>
                    <a:pt x="0" y="0"/>
                    <a:pt x="0" y="1"/>
                  </a:cubicBezTo>
                  <a:lnTo>
                    <a:pt x="0" y="15"/>
                  </a:lnTo>
                  <a:cubicBezTo>
                    <a:pt x="0" y="15"/>
                    <a:pt x="1" y="16"/>
                    <a:pt x="1" y="16"/>
                  </a:cubicBezTo>
                  <a:lnTo>
                    <a:pt x="7" y="16"/>
                  </a:lnTo>
                  <a:cubicBezTo>
                    <a:pt x="7" y="16"/>
                    <a:pt x="8" y="15"/>
                    <a:pt x="8" y="15"/>
                  </a:cubicBezTo>
                  <a:lnTo>
                    <a:pt x="8" y="1"/>
                  </a:lnTo>
                  <a:cubicBezTo>
                    <a:pt x="8" y="0"/>
                    <a:pt x="7" y="0"/>
                    <a:pt x="7" y="0"/>
                  </a:cubicBezTo>
                  <a:lnTo>
                    <a:pt x="1" y="0"/>
                  </a:lnTo>
                  <a:close/>
                </a:path>
              </a:pathLst>
            </a:custGeom>
            <a:solidFill>
              <a:srgbClr val="4D4D4D"/>
            </a:solidFill>
            <a:ln w="7938" cap="rnd">
              <a:solidFill>
                <a:srgbClr val="000000"/>
              </a:solidFill>
              <a:round/>
              <a:headEnd/>
              <a:tailEnd/>
            </a:ln>
          </p:spPr>
          <p:txBody>
            <a:bodyPr/>
            <a:lstStyle/>
            <a:p>
              <a:endParaRPr lang="it-IT"/>
            </a:p>
          </p:txBody>
        </p:sp>
        <p:sp>
          <p:nvSpPr>
            <p:cNvPr id="62440" name="Freeform 127"/>
            <p:cNvSpPr>
              <a:spLocks/>
            </p:cNvSpPr>
            <p:nvPr/>
          </p:nvSpPr>
          <p:spPr bwMode="auto">
            <a:xfrm>
              <a:off x="4157663" y="3222625"/>
              <a:ext cx="185737" cy="134938"/>
            </a:xfrm>
            <a:custGeom>
              <a:avLst/>
              <a:gdLst>
                <a:gd name="T0" fmla="*/ 2147483647 w 24"/>
                <a:gd name="T1" fmla="*/ 0 h 19"/>
                <a:gd name="T2" fmla="*/ 0 w 24"/>
                <a:gd name="T3" fmla="*/ 2147483647 h 19"/>
                <a:gd name="T4" fmla="*/ 0 w 24"/>
                <a:gd name="T5" fmla="*/ 2147483647 h 19"/>
                <a:gd name="T6" fmla="*/ 2147483647 w 24"/>
                <a:gd name="T7" fmla="*/ 2147483647 h 19"/>
                <a:gd name="T8" fmla="*/ 2147483647 w 24"/>
                <a:gd name="T9" fmla="*/ 2147483647 h 19"/>
                <a:gd name="T10" fmla="*/ 2147483647 w 24"/>
                <a:gd name="T11" fmla="*/ 2147483647 h 19"/>
                <a:gd name="T12" fmla="*/ 2147483647 w 24"/>
                <a:gd name="T13" fmla="*/ 2147483647 h 19"/>
                <a:gd name="T14" fmla="*/ 2147483647 w 24"/>
                <a:gd name="T15" fmla="*/ 0 h 19"/>
                <a:gd name="T16" fmla="*/ 2147483647 w 24"/>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19"/>
                <a:gd name="T29" fmla="*/ 24 w 24"/>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19">
                  <a:moveTo>
                    <a:pt x="3" y="0"/>
                  </a:moveTo>
                  <a:cubicBezTo>
                    <a:pt x="1" y="0"/>
                    <a:pt x="0" y="2"/>
                    <a:pt x="0" y="3"/>
                  </a:cubicBezTo>
                  <a:lnTo>
                    <a:pt x="0" y="16"/>
                  </a:lnTo>
                  <a:cubicBezTo>
                    <a:pt x="0" y="18"/>
                    <a:pt x="1" y="19"/>
                    <a:pt x="3" y="19"/>
                  </a:cubicBezTo>
                  <a:lnTo>
                    <a:pt x="21" y="19"/>
                  </a:lnTo>
                  <a:cubicBezTo>
                    <a:pt x="23" y="19"/>
                    <a:pt x="24" y="18"/>
                    <a:pt x="24" y="16"/>
                  </a:cubicBezTo>
                  <a:lnTo>
                    <a:pt x="24" y="3"/>
                  </a:lnTo>
                  <a:cubicBezTo>
                    <a:pt x="24" y="2"/>
                    <a:pt x="23" y="0"/>
                    <a:pt x="21" y="0"/>
                  </a:cubicBezTo>
                  <a:lnTo>
                    <a:pt x="3" y="0"/>
                  </a:lnTo>
                  <a:close/>
                </a:path>
              </a:pathLst>
            </a:custGeom>
            <a:solidFill>
              <a:srgbClr val="808080"/>
            </a:solidFill>
            <a:ln w="7938" cap="rnd">
              <a:solidFill>
                <a:srgbClr val="000000"/>
              </a:solidFill>
              <a:round/>
              <a:headEnd/>
              <a:tailEnd/>
            </a:ln>
          </p:spPr>
          <p:txBody>
            <a:bodyPr/>
            <a:lstStyle/>
            <a:p>
              <a:endParaRPr lang="it-IT"/>
            </a:p>
          </p:txBody>
        </p:sp>
        <p:sp>
          <p:nvSpPr>
            <p:cNvPr id="62441" name="Freeform 128"/>
            <p:cNvSpPr>
              <a:spLocks/>
            </p:cNvSpPr>
            <p:nvPr/>
          </p:nvSpPr>
          <p:spPr bwMode="auto">
            <a:xfrm>
              <a:off x="4297363" y="3208338"/>
              <a:ext cx="2968625" cy="171450"/>
            </a:xfrm>
            <a:custGeom>
              <a:avLst/>
              <a:gdLst>
                <a:gd name="T0" fmla="*/ 2147483647 w 384"/>
                <a:gd name="T1" fmla="*/ 0 h 24"/>
                <a:gd name="T2" fmla="*/ 0 w 384"/>
                <a:gd name="T3" fmla="*/ 2147483647 h 24"/>
                <a:gd name="T4" fmla="*/ 0 w 384"/>
                <a:gd name="T5" fmla="*/ 2147483647 h 24"/>
                <a:gd name="T6" fmla="*/ 2147483647 w 384"/>
                <a:gd name="T7" fmla="*/ 2147483647 h 24"/>
                <a:gd name="T8" fmla="*/ 2147483647 w 384"/>
                <a:gd name="T9" fmla="*/ 2147483647 h 24"/>
                <a:gd name="T10" fmla="*/ 2147483647 w 384"/>
                <a:gd name="T11" fmla="*/ 2147483647 h 24"/>
                <a:gd name="T12" fmla="*/ 2147483647 w 384"/>
                <a:gd name="T13" fmla="*/ 2147483647 h 24"/>
                <a:gd name="T14" fmla="*/ 2147483647 w 384"/>
                <a:gd name="T15" fmla="*/ 0 h 24"/>
                <a:gd name="T16" fmla="*/ 2147483647 w 384"/>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4"/>
                <a:gd name="T28" fmla="*/ 0 h 24"/>
                <a:gd name="T29" fmla="*/ 384 w 384"/>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4" h="24">
                  <a:moveTo>
                    <a:pt x="4" y="0"/>
                  </a:moveTo>
                  <a:cubicBezTo>
                    <a:pt x="2" y="0"/>
                    <a:pt x="0" y="2"/>
                    <a:pt x="0" y="4"/>
                  </a:cubicBezTo>
                  <a:lnTo>
                    <a:pt x="0" y="20"/>
                  </a:lnTo>
                  <a:cubicBezTo>
                    <a:pt x="0" y="22"/>
                    <a:pt x="2" y="24"/>
                    <a:pt x="4" y="24"/>
                  </a:cubicBezTo>
                  <a:lnTo>
                    <a:pt x="380" y="24"/>
                  </a:lnTo>
                  <a:cubicBezTo>
                    <a:pt x="382" y="24"/>
                    <a:pt x="384" y="22"/>
                    <a:pt x="384" y="20"/>
                  </a:cubicBezTo>
                  <a:lnTo>
                    <a:pt x="384" y="4"/>
                  </a:lnTo>
                  <a:cubicBezTo>
                    <a:pt x="384" y="2"/>
                    <a:pt x="382" y="0"/>
                    <a:pt x="380" y="0"/>
                  </a:cubicBezTo>
                  <a:lnTo>
                    <a:pt x="4" y="0"/>
                  </a:lnTo>
                  <a:close/>
                </a:path>
              </a:pathLst>
            </a:custGeom>
            <a:solidFill>
              <a:srgbClr val="DDDDDD"/>
            </a:solidFill>
            <a:ln w="7938" cap="rnd">
              <a:solidFill>
                <a:srgbClr val="000000"/>
              </a:solidFill>
              <a:round/>
              <a:headEnd/>
              <a:tailEnd/>
            </a:ln>
          </p:spPr>
          <p:txBody>
            <a:bodyPr/>
            <a:lstStyle/>
            <a:p>
              <a:endParaRPr lang="it-IT"/>
            </a:p>
          </p:txBody>
        </p:sp>
        <p:sp>
          <p:nvSpPr>
            <p:cNvPr id="62442" name="Freeform 130"/>
            <p:cNvSpPr>
              <a:spLocks/>
            </p:cNvSpPr>
            <p:nvPr/>
          </p:nvSpPr>
          <p:spPr bwMode="auto">
            <a:xfrm>
              <a:off x="4467225" y="3158332"/>
              <a:ext cx="107950" cy="50006"/>
            </a:xfrm>
            <a:custGeom>
              <a:avLst/>
              <a:gdLst>
                <a:gd name="T0" fmla="*/ 2147483647 w 14"/>
                <a:gd name="T1" fmla="*/ 0 h 7"/>
                <a:gd name="T2" fmla="*/ 0 w 14"/>
                <a:gd name="T3" fmla="*/ 2147483647 h 7"/>
                <a:gd name="T4" fmla="*/ 0 w 14"/>
                <a:gd name="T5" fmla="*/ 2147483647 h 7"/>
                <a:gd name="T6" fmla="*/ 2147483647 w 14"/>
                <a:gd name="T7" fmla="*/ 2147483647 h 7"/>
                <a:gd name="T8" fmla="*/ 2147483647 w 14"/>
                <a:gd name="T9" fmla="*/ 2147483647 h 7"/>
                <a:gd name="T10" fmla="*/ 2147483647 w 14"/>
                <a:gd name="T11" fmla="*/ 2147483647 h 7"/>
                <a:gd name="T12" fmla="*/ 2147483647 w 14"/>
                <a:gd name="T13" fmla="*/ 2147483647 h 7"/>
                <a:gd name="T14" fmla="*/ 2147483647 w 14"/>
                <a:gd name="T15" fmla="*/ 0 h 7"/>
                <a:gd name="T16" fmla="*/ 2147483647 w 14"/>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7"/>
                <a:gd name="T29" fmla="*/ 14 w 1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7">
                  <a:moveTo>
                    <a:pt x="1" y="0"/>
                  </a:moveTo>
                  <a:cubicBezTo>
                    <a:pt x="1" y="0"/>
                    <a:pt x="0" y="1"/>
                    <a:pt x="0" y="1"/>
                  </a:cubicBezTo>
                  <a:lnTo>
                    <a:pt x="0" y="6"/>
                  </a:lnTo>
                  <a:cubicBezTo>
                    <a:pt x="0" y="7"/>
                    <a:pt x="1" y="7"/>
                    <a:pt x="1" y="7"/>
                  </a:cubicBezTo>
                  <a:lnTo>
                    <a:pt x="13" y="7"/>
                  </a:lnTo>
                  <a:cubicBezTo>
                    <a:pt x="13" y="7"/>
                    <a:pt x="14" y="7"/>
                    <a:pt x="14" y="6"/>
                  </a:cubicBezTo>
                  <a:lnTo>
                    <a:pt x="14" y="1"/>
                  </a:lnTo>
                  <a:cubicBezTo>
                    <a:pt x="14" y="1"/>
                    <a:pt x="13" y="0"/>
                    <a:pt x="13" y="0"/>
                  </a:cubicBezTo>
                  <a:lnTo>
                    <a:pt x="1" y="0"/>
                  </a:lnTo>
                  <a:close/>
                </a:path>
              </a:pathLst>
            </a:custGeom>
            <a:solidFill>
              <a:srgbClr val="C0C0C0"/>
            </a:solidFill>
            <a:ln w="7938" cap="rnd">
              <a:solidFill>
                <a:srgbClr val="000000"/>
              </a:solidFill>
              <a:round/>
              <a:headEnd/>
              <a:tailEnd/>
            </a:ln>
          </p:spPr>
          <p:txBody>
            <a:bodyPr/>
            <a:lstStyle/>
            <a:p>
              <a:endParaRPr lang="it-IT"/>
            </a:p>
          </p:txBody>
        </p:sp>
        <p:sp>
          <p:nvSpPr>
            <p:cNvPr id="62443" name="Rectangle 131"/>
            <p:cNvSpPr>
              <a:spLocks noChangeArrowheads="1"/>
            </p:cNvSpPr>
            <p:nvPr/>
          </p:nvSpPr>
          <p:spPr bwMode="auto">
            <a:xfrm>
              <a:off x="4498068" y="3129757"/>
              <a:ext cx="46264" cy="28575"/>
            </a:xfrm>
            <a:prstGeom prst="rect">
              <a:avLst/>
            </a:prstGeom>
            <a:solidFill>
              <a:srgbClr val="808080"/>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444" name="Freeform 132"/>
            <p:cNvSpPr>
              <a:spLocks/>
            </p:cNvSpPr>
            <p:nvPr/>
          </p:nvSpPr>
          <p:spPr bwMode="auto">
            <a:xfrm>
              <a:off x="4467225" y="3051175"/>
              <a:ext cx="107950" cy="92869"/>
            </a:xfrm>
            <a:custGeom>
              <a:avLst/>
              <a:gdLst>
                <a:gd name="T0" fmla="*/ 2147483647 w 14"/>
                <a:gd name="T1" fmla="*/ 0 h 13"/>
                <a:gd name="T2" fmla="*/ 0 w 14"/>
                <a:gd name="T3" fmla="*/ 2147483647 h 13"/>
                <a:gd name="T4" fmla="*/ 0 w 14"/>
                <a:gd name="T5" fmla="*/ 2147483647 h 13"/>
                <a:gd name="T6" fmla="*/ 2147483647 w 14"/>
                <a:gd name="T7" fmla="*/ 2147483647 h 13"/>
                <a:gd name="T8" fmla="*/ 2147483647 w 14"/>
                <a:gd name="T9" fmla="*/ 2147483647 h 13"/>
                <a:gd name="T10" fmla="*/ 2147483647 w 14"/>
                <a:gd name="T11" fmla="*/ 2147483647 h 13"/>
                <a:gd name="T12" fmla="*/ 2147483647 w 14"/>
                <a:gd name="T13" fmla="*/ 2147483647 h 13"/>
                <a:gd name="T14" fmla="*/ 2147483647 w 14"/>
                <a:gd name="T15" fmla="*/ 0 h 13"/>
                <a:gd name="T16" fmla="*/ 2147483647 w 14"/>
                <a:gd name="T17" fmla="*/ 0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3"/>
                <a:gd name="T29" fmla="*/ 14 w 14"/>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3">
                  <a:moveTo>
                    <a:pt x="1" y="0"/>
                  </a:moveTo>
                  <a:cubicBezTo>
                    <a:pt x="1" y="0"/>
                    <a:pt x="0" y="1"/>
                    <a:pt x="0" y="1"/>
                  </a:cubicBezTo>
                  <a:lnTo>
                    <a:pt x="0" y="12"/>
                  </a:lnTo>
                  <a:cubicBezTo>
                    <a:pt x="0" y="12"/>
                    <a:pt x="1" y="13"/>
                    <a:pt x="1" y="13"/>
                  </a:cubicBezTo>
                  <a:lnTo>
                    <a:pt x="13" y="13"/>
                  </a:lnTo>
                  <a:cubicBezTo>
                    <a:pt x="14" y="13"/>
                    <a:pt x="14" y="12"/>
                    <a:pt x="14" y="12"/>
                  </a:cubicBezTo>
                  <a:lnTo>
                    <a:pt x="14" y="1"/>
                  </a:lnTo>
                  <a:cubicBezTo>
                    <a:pt x="14" y="1"/>
                    <a:pt x="14" y="0"/>
                    <a:pt x="13" y="0"/>
                  </a:cubicBezTo>
                  <a:lnTo>
                    <a:pt x="1" y="0"/>
                  </a:lnTo>
                  <a:close/>
                </a:path>
              </a:pathLst>
            </a:custGeom>
            <a:solidFill>
              <a:srgbClr val="C0C0C0"/>
            </a:solidFill>
            <a:ln w="7938" cap="rnd">
              <a:solidFill>
                <a:srgbClr val="000000"/>
              </a:solidFill>
              <a:round/>
              <a:headEnd/>
              <a:tailEnd/>
            </a:ln>
          </p:spPr>
          <p:txBody>
            <a:bodyPr/>
            <a:lstStyle/>
            <a:p>
              <a:endParaRPr lang="it-IT"/>
            </a:p>
          </p:txBody>
        </p:sp>
        <p:sp>
          <p:nvSpPr>
            <p:cNvPr id="62445" name="Rectangle 133"/>
            <p:cNvSpPr>
              <a:spLocks noChangeArrowheads="1"/>
            </p:cNvSpPr>
            <p:nvPr/>
          </p:nvSpPr>
          <p:spPr bwMode="auto">
            <a:xfrm>
              <a:off x="4498068" y="3051175"/>
              <a:ext cx="46264" cy="92869"/>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446" name="Freeform 135"/>
            <p:cNvSpPr>
              <a:spLocks/>
            </p:cNvSpPr>
            <p:nvPr/>
          </p:nvSpPr>
          <p:spPr bwMode="auto">
            <a:xfrm>
              <a:off x="4792663" y="3158332"/>
              <a:ext cx="106362" cy="50006"/>
            </a:xfrm>
            <a:custGeom>
              <a:avLst/>
              <a:gdLst>
                <a:gd name="T0" fmla="*/ 2147483647 w 14"/>
                <a:gd name="T1" fmla="*/ 0 h 7"/>
                <a:gd name="T2" fmla="*/ 0 w 14"/>
                <a:gd name="T3" fmla="*/ 2147483647 h 7"/>
                <a:gd name="T4" fmla="*/ 0 w 14"/>
                <a:gd name="T5" fmla="*/ 2147483647 h 7"/>
                <a:gd name="T6" fmla="*/ 2147483647 w 14"/>
                <a:gd name="T7" fmla="*/ 2147483647 h 7"/>
                <a:gd name="T8" fmla="*/ 2147483647 w 14"/>
                <a:gd name="T9" fmla="*/ 2147483647 h 7"/>
                <a:gd name="T10" fmla="*/ 2147483647 w 14"/>
                <a:gd name="T11" fmla="*/ 2147483647 h 7"/>
                <a:gd name="T12" fmla="*/ 2147483647 w 14"/>
                <a:gd name="T13" fmla="*/ 2147483647 h 7"/>
                <a:gd name="T14" fmla="*/ 2147483647 w 14"/>
                <a:gd name="T15" fmla="*/ 0 h 7"/>
                <a:gd name="T16" fmla="*/ 2147483647 w 14"/>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7"/>
                <a:gd name="T29" fmla="*/ 14 w 1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7">
                  <a:moveTo>
                    <a:pt x="1" y="0"/>
                  </a:moveTo>
                  <a:cubicBezTo>
                    <a:pt x="1" y="0"/>
                    <a:pt x="0" y="0"/>
                    <a:pt x="0" y="1"/>
                  </a:cubicBezTo>
                  <a:lnTo>
                    <a:pt x="0" y="6"/>
                  </a:lnTo>
                  <a:cubicBezTo>
                    <a:pt x="0" y="6"/>
                    <a:pt x="1" y="7"/>
                    <a:pt x="1" y="7"/>
                  </a:cubicBezTo>
                  <a:lnTo>
                    <a:pt x="13" y="7"/>
                  </a:lnTo>
                  <a:cubicBezTo>
                    <a:pt x="13" y="7"/>
                    <a:pt x="14" y="6"/>
                    <a:pt x="14" y="6"/>
                  </a:cubicBezTo>
                  <a:lnTo>
                    <a:pt x="14" y="1"/>
                  </a:lnTo>
                  <a:cubicBezTo>
                    <a:pt x="14" y="0"/>
                    <a:pt x="13" y="0"/>
                    <a:pt x="13" y="0"/>
                  </a:cubicBezTo>
                  <a:lnTo>
                    <a:pt x="1" y="0"/>
                  </a:lnTo>
                  <a:close/>
                </a:path>
              </a:pathLst>
            </a:custGeom>
            <a:solidFill>
              <a:srgbClr val="C0C0C0"/>
            </a:solidFill>
            <a:ln w="7938" cap="rnd">
              <a:solidFill>
                <a:srgbClr val="000000"/>
              </a:solidFill>
              <a:round/>
              <a:headEnd/>
              <a:tailEnd/>
            </a:ln>
          </p:spPr>
          <p:txBody>
            <a:bodyPr/>
            <a:lstStyle/>
            <a:p>
              <a:endParaRPr lang="it-IT"/>
            </a:p>
          </p:txBody>
        </p:sp>
        <p:sp>
          <p:nvSpPr>
            <p:cNvPr id="62447" name="Rectangle 136"/>
            <p:cNvSpPr>
              <a:spLocks noChangeArrowheads="1"/>
            </p:cNvSpPr>
            <p:nvPr/>
          </p:nvSpPr>
          <p:spPr bwMode="auto">
            <a:xfrm>
              <a:off x="4823493" y="3122613"/>
              <a:ext cx="44703" cy="35719"/>
            </a:xfrm>
            <a:prstGeom prst="rect">
              <a:avLst/>
            </a:prstGeom>
            <a:solidFill>
              <a:srgbClr val="808080"/>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448" name="Freeform 137"/>
            <p:cNvSpPr>
              <a:spLocks/>
            </p:cNvSpPr>
            <p:nvPr/>
          </p:nvSpPr>
          <p:spPr bwMode="auto">
            <a:xfrm>
              <a:off x="4792663" y="3051175"/>
              <a:ext cx="106362" cy="85725"/>
            </a:xfrm>
            <a:custGeom>
              <a:avLst/>
              <a:gdLst>
                <a:gd name="T0" fmla="*/ 2147483647 w 14"/>
                <a:gd name="T1" fmla="*/ 0 h 12"/>
                <a:gd name="T2" fmla="*/ 0 w 14"/>
                <a:gd name="T3" fmla="*/ 2147483647 h 12"/>
                <a:gd name="T4" fmla="*/ 0 w 14"/>
                <a:gd name="T5" fmla="*/ 2147483647 h 12"/>
                <a:gd name="T6" fmla="*/ 2147483647 w 14"/>
                <a:gd name="T7" fmla="*/ 2147483647 h 12"/>
                <a:gd name="T8" fmla="*/ 2147483647 w 14"/>
                <a:gd name="T9" fmla="*/ 2147483647 h 12"/>
                <a:gd name="T10" fmla="*/ 2147483647 w 14"/>
                <a:gd name="T11" fmla="*/ 2147483647 h 12"/>
                <a:gd name="T12" fmla="*/ 2147483647 w 14"/>
                <a:gd name="T13" fmla="*/ 2147483647 h 12"/>
                <a:gd name="T14" fmla="*/ 2147483647 w 14"/>
                <a:gd name="T15" fmla="*/ 0 h 12"/>
                <a:gd name="T16" fmla="*/ 2147483647 w 14"/>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2"/>
                <a:gd name="T29" fmla="*/ 14 w 14"/>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2">
                  <a:moveTo>
                    <a:pt x="1" y="0"/>
                  </a:moveTo>
                  <a:cubicBezTo>
                    <a:pt x="1" y="0"/>
                    <a:pt x="0" y="0"/>
                    <a:pt x="0" y="1"/>
                  </a:cubicBezTo>
                  <a:lnTo>
                    <a:pt x="0" y="11"/>
                  </a:lnTo>
                  <a:cubicBezTo>
                    <a:pt x="0" y="12"/>
                    <a:pt x="1" y="12"/>
                    <a:pt x="1" y="12"/>
                  </a:cubicBezTo>
                  <a:lnTo>
                    <a:pt x="13" y="12"/>
                  </a:lnTo>
                  <a:cubicBezTo>
                    <a:pt x="14" y="12"/>
                    <a:pt x="14" y="12"/>
                    <a:pt x="14" y="11"/>
                  </a:cubicBezTo>
                  <a:lnTo>
                    <a:pt x="14" y="1"/>
                  </a:lnTo>
                  <a:cubicBezTo>
                    <a:pt x="14" y="0"/>
                    <a:pt x="14" y="0"/>
                    <a:pt x="13" y="0"/>
                  </a:cubicBezTo>
                  <a:lnTo>
                    <a:pt x="1" y="0"/>
                  </a:lnTo>
                  <a:close/>
                </a:path>
              </a:pathLst>
            </a:custGeom>
            <a:solidFill>
              <a:srgbClr val="C0C0C0"/>
            </a:solidFill>
            <a:ln w="7938" cap="rnd">
              <a:solidFill>
                <a:srgbClr val="000000"/>
              </a:solidFill>
              <a:round/>
              <a:headEnd/>
              <a:tailEnd/>
            </a:ln>
          </p:spPr>
          <p:txBody>
            <a:bodyPr/>
            <a:lstStyle/>
            <a:p>
              <a:endParaRPr lang="it-IT"/>
            </a:p>
          </p:txBody>
        </p:sp>
        <p:sp>
          <p:nvSpPr>
            <p:cNvPr id="62449" name="Rectangle 138"/>
            <p:cNvSpPr>
              <a:spLocks noChangeArrowheads="1"/>
            </p:cNvSpPr>
            <p:nvPr/>
          </p:nvSpPr>
          <p:spPr bwMode="auto">
            <a:xfrm>
              <a:off x="4823493" y="3051175"/>
              <a:ext cx="44703" cy="92869"/>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450" name="Freeform 140"/>
            <p:cNvSpPr>
              <a:spLocks/>
            </p:cNvSpPr>
            <p:nvPr/>
          </p:nvSpPr>
          <p:spPr bwMode="auto">
            <a:xfrm>
              <a:off x="5130800" y="3158332"/>
              <a:ext cx="109538" cy="50006"/>
            </a:xfrm>
            <a:custGeom>
              <a:avLst/>
              <a:gdLst>
                <a:gd name="T0" fmla="*/ 2147483647 w 14"/>
                <a:gd name="T1" fmla="*/ 0 h 7"/>
                <a:gd name="T2" fmla="*/ 0 w 14"/>
                <a:gd name="T3" fmla="*/ 2147483647 h 7"/>
                <a:gd name="T4" fmla="*/ 0 w 14"/>
                <a:gd name="T5" fmla="*/ 2147483647 h 7"/>
                <a:gd name="T6" fmla="*/ 2147483647 w 14"/>
                <a:gd name="T7" fmla="*/ 2147483647 h 7"/>
                <a:gd name="T8" fmla="*/ 2147483647 w 14"/>
                <a:gd name="T9" fmla="*/ 2147483647 h 7"/>
                <a:gd name="T10" fmla="*/ 2147483647 w 14"/>
                <a:gd name="T11" fmla="*/ 2147483647 h 7"/>
                <a:gd name="T12" fmla="*/ 2147483647 w 14"/>
                <a:gd name="T13" fmla="*/ 2147483647 h 7"/>
                <a:gd name="T14" fmla="*/ 2147483647 w 14"/>
                <a:gd name="T15" fmla="*/ 0 h 7"/>
                <a:gd name="T16" fmla="*/ 2147483647 w 14"/>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7"/>
                <a:gd name="T29" fmla="*/ 14 w 1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7">
                  <a:moveTo>
                    <a:pt x="1" y="0"/>
                  </a:moveTo>
                  <a:cubicBezTo>
                    <a:pt x="1" y="0"/>
                    <a:pt x="0" y="0"/>
                    <a:pt x="0" y="1"/>
                  </a:cubicBezTo>
                  <a:lnTo>
                    <a:pt x="0" y="6"/>
                  </a:lnTo>
                  <a:cubicBezTo>
                    <a:pt x="0" y="6"/>
                    <a:pt x="1" y="7"/>
                    <a:pt x="1" y="7"/>
                  </a:cubicBezTo>
                  <a:lnTo>
                    <a:pt x="13" y="7"/>
                  </a:lnTo>
                  <a:cubicBezTo>
                    <a:pt x="13" y="7"/>
                    <a:pt x="14" y="6"/>
                    <a:pt x="14" y="6"/>
                  </a:cubicBezTo>
                  <a:lnTo>
                    <a:pt x="14" y="1"/>
                  </a:lnTo>
                  <a:cubicBezTo>
                    <a:pt x="14" y="0"/>
                    <a:pt x="13" y="0"/>
                    <a:pt x="13" y="0"/>
                  </a:cubicBezTo>
                  <a:lnTo>
                    <a:pt x="1" y="0"/>
                  </a:lnTo>
                  <a:close/>
                </a:path>
              </a:pathLst>
            </a:custGeom>
            <a:solidFill>
              <a:srgbClr val="C0C0C0"/>
            </a:solidFill>
            <a:ln w="7938" cap="rnd">
              <a:solidFill>
                <a:srgbClr val="000000"/>
              </a:solidFill>
              <a:round/>
              <a:headEnd/>
              <a:tailEnd/>
            </a:ln>
          </p:spPr>
          <p:txBody>
            <a:bodyPr/>
            <a:lstStyle/>
            <a:p>
              <a:endParaRPr lang="it-IT"/>
            </a:p>
          </p:txBody>
        </p:sp>
        <p:sp>
          <p:nvSpPr>
            <p:cNvPr id="62451" name="Rectangle 141"/>
            <p:cNvSpPr>
              <a:spLocks noChangeArrowheads="1"/>
            </p:cNvSpPr>
            <p:nvPr/>
          </p:nvSpPr>
          <p:spPr bwMode="auto">
            <a:xfrm>
              <a:off x="5162097" y="3122613"/>
              <a:ext cx="46945" cy="35719"/>
            </a:xfrm>
            <a:prstGeom prst="rect">
              <a:avLst/>
            </a:prstGeom>
            <a:solidFill>
              <a:srgbClr val="808080"/>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452" name="Freeform 142"/>
            <p:cNvSpPr>
              <a:spLocks/>
            </p:cNvSpPr>
            <p:nvPr/>
          </p:nvSpPr>
          <p:spPr bwMode="auto">
            <a:xfrm>
              <a:off x="5130800" y="3051175"/>
              <a:ext cx="109538" cy="85725"/>
            </a:xfrm>
            <a:custGeom>
              <a:avLst/>
              <a:gdLst>
                <a:gd name="T0" fmla="*/ 2147483647 w 14"/>
                <a:gd name="T1" fmla="*/ 0 h 12"/>
                <a:gd name="T2" fmla="*/ 0 w 14"/>
                <a:gd name="T3" fmla="*/ 2147483647 h 12"/>
                <a:gd name="T4" fmla="*/ 0 w 14"/>
                <a:gd name="T5" fmla="*/ 2147483647 h 12"/>
                <a:gd name="T6" fmla="*/ 2147483647 w 14"/>
                <a:gd name="T7" fmla="*/ 2147483647 h 12"/>
                <a:gd name="T8" fmla="*/ 2147483647 w 14"/>
                <a:gd name="T9" fmla="*/ 2147483647 h 12"/>
                <a:gd name="T10" fmla="*/ 2147483647 w 14"/>
                <a:gd name="T11" fmla="*/ 2147483647 h 12"/>
                <a:gd name="T12" fmla="*/ 2147483647 w 14"/>
                <a:gd name="T13" fmla="*/ 2147483647 h 12"/>
                <a:gd name="T14" fmla="*/ 2147483647 w 14"/>
                <a:gd name="T15" fmla="*/ 0 h 12"/>
                <a:gd name="T16" fmla="*/ 2147483647 w 14"/>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2"/>
                <a:gd name="T29" fmla="*/ 14 w 14"/>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2">
                  <a:moveTo>
                    <a:pt x="1" y="0"/>
                  </a:moveTo>
                  <a:cubicBezTo>
                    <a:pt x="0" y="0"/>
                    <a:pt x="0" y="0"/>
                    <a:pt x="0" y="1"/>
                  </a:cubicBezTo>
                  <a:lnTo>
                    <a:pt x="0" y="11"/>
                  </a:lnTo>
                  <a:cubicBezTo>
                    <a:pt x="0" y="12"/>
                    <a:pt x="0" y="12"/>
                    <a:pt x="1" y="12"/>
                  </a:cubicBezTo>
                  <a:lnTo>
                    <a:pt x="13" y="12"/>
                  </a:lnTo>
                  <a:cubicBezTo>
                    <a:pt x="13" y="12"/>
                    <a:pt x="14" y="12"/>
                    <a:pt x="14" y="11"/>
                  </a:cubicBezTo>
                  <a:lnTo>
                    <a:pt x="14" y="1"/>
                  </a:lnTo>
                  <a:cubicBezTo>
                    <a:pt x="14" y="0"/>
                    <a:pt x="13" y="0"/>
                    <a:pt x="13" y="0"/>
                  </a:cubicBezTo>
                  <a:lnTo>
                    <a:pt x="1" y="0"/>
                  </a:lnTo>
                  <a:close/>
                </a:path>
              </a:pathLst>
            </a:custGeom>
            <a:solidFill>
              <a:srgbClr val="C0C0C0"/>
            </a:solidFill>
            <a:ln w="7938" cap="rnd">
              <a:solidFill>
                <a:srgbClr val="000000"/>
              </a:solidFill>
              <a:round/>
              <a:headEnd/>
              <a:tailEnd/>
            </a:ln>
          </p:spPr>
          <p:txBody>
            <a:bodyPr/>
            <a:lstStyle/>
            <a:p>
              <a:endParaRPr lang="it-IT"/>
            </a:p>
          </p:txBody>
        </p:sp>
        <p:sp>
          <p:nvSpPr>
            <p:cNvPr id="62453" name="Rectangle 143"/>
            <p:cNvSpPr>
              <a:spLocks noChangeArrowheads="1"/>
            </p:cNvSpPr>
            <p:nvPr/>
          </p:nvSpPr>
          <p:spPr bwMode="auto">
            <a:xfrm>
              <a:off x="5162097" y="3051175"/>
              <a:ext cx="46945" cy="92869"/>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454" name="Freeform 145"/>
            <p:cNvSpPr>
              <a:spLocks/>
            </p:cNvSpPr>
            <p:nvPr/>
          </p:nvSpPr>
          <p:spPr bwMode="auto">
            <a:xfrm>
              <a:off x="5502275" y="3158332"/>
              <a:ext cx="109538" cy="50006"/>
            </a:xfrm>
            <a:custGeom>
              <a:avLst/>
              <a:gdLst>
                <a:gd name="T0" fmla="*/ 2147483647 w 14"/>
                <a:gd name="T1" fmla="*/ 0 h 7"/>
                <a:gd name="T2" fmla="*/ 0 w 14"/>
                <a:gd name="T3" fmla="*/ 2147483647 h 7"/>
                <a:gd name="T4" fmla="*/ 0 w 14"/>
                <a:gd name="T5" fmla="*/ 2147483647 h 7"/>
                <a:gd name="T6" fmla="*/ 2147483647 w 14"/>
                <a:gd name="T7" fmla="*/ 2147483647 h 7"/>
                <a:gd name="T8" fmla="*/ 2147483647 w 14"/>
                <a:gd name="T9" fmla="*/ 2147483647 h 7"/>
                <a:gd name="T10" fmla="*/ 2147483647 w 14"/>
                <a:gd name="T11" fmla="*/ 2147483647 h 7"/>
                <a:gd name="T12" fmla="*/ 2147483647 w 14"/>
                <a:gd name="T13" fmla="*/ 2147483647 h 7"/>
                <a:gd name="T14" fmla="*/ 2147483647 w 14"/>
                <a:gd name="T15" fmla="*/ 0 h 7"/>
                <a:gd name="T16" fmla="*/ 2147483647 w 14"/>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7"/>
                <a:gd name="T29" fmla="*/ 14 w 1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7">
                  <a:moveTo>
                    <a:pt x="1" y="0"/>
                  </a:moveTo>
                  <a:cubicBezTo>
                    <a:pt x="1" y="0"/>
                    <a:pt x="0" y="0"/>
                    <a:pt x="0" y="1"/>
                  </a:cubicBezTo>
                  <a:lnTo>
                    <a:pt x="0" y="6"/>
                  </a:lnTo>
                  <a:cubicBezTo>
                    <a:pt x="0" y="6"/>
                    <a:pt x="1" y="7"/>
                    <a:pt x="1" y="7"/>
                  </a:cubicBezTo>
                  <a:lnTo>
                    <a:pt x="13" y="7"/>
                  </a:lnTo>
                  <a:cubicBezTo>
                    <a:pt x="13" y="7"/>
                    <a:pt x="14" y="6"/>
                    <a:pt x="14" y="6"/>
                  </a:cubicBezTo>
                  <a:lnTo>
                    <a:pt x="14" y="1"/>
                  </a:lnTo>
                  <a:cubicBezTo>
                    <a:pt x="14" y="0"/>
                    <a:pt x="13" y="0"/>
                    <a:pt x="13" y="0"/>
                  </a:cubicBezTo>
                  <a:lnTo>
                    <a:pt x="1" y="0"/>
                  </a:lnTo>
                  <a:close/>
                </a:path>
              </a:pathLst>
            </a:custGeom>
            <a:solidFill>
              <a:srgbClr val="C0C0C0"/>
            </a:solidFill>
            <a:ln w="7938" cap="rnd">
              <a:solidFill>
                <a:srgbClr val="000000"/>
              </a:solidFill>
              <a:round/>
              <a:headEnd/>
              <a:tailEnd/>
            </a:ln>
          </p:spPr>
          <p:txBody>
            <a:bodyPr/>
            <a:lstStyle/>
            <a:p>
              <a:endParaRPr lang="it-IT"/>
            </a:p>
          </p:txBody>
        </p:sp>
        <p:sp>
          <p:nvSpPr>
            <p:cNvPr id="62455" name="Rectangle 146"/>
            <p:cNvSpPr>
              <a:spLocks noChangeArrowheads="1"/>
            </p:cNvSpPr>
            <p:nvPr/>
          </p:nvSpPr>
          <p:spPr bwMode="auto">
            <a:xfrm>
              <a:off x="5533572" y="3122613"/>
              <a:ext cx="46945" cy="35719"/>
            </a:xfrm>
            <a:prstGeom prst="rect">
              <a:avLst/>
            </a:prstGeom>
            <a:solidFill>
              <a:srgbClr val="808080"/>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456" name="Freeform 147"/>
            <p:cNvSpPr>
              <a:spLocks/>
            </p:cNvSpPr>
            <p:nvPr/>
          </p:nvSpPr>
          <p:spPr bwMode="auto">
            <a:xfrm>
              <a:off x="5502275" y="3051175"/>
              <a:ext cx="109538" cy="85725"/>
            </a:xfrm>
            <a:custGeom>
              <a:avLst/>
              <a:gdLst>
                <a:gd name="T0" fmla="*/ 2147483647 w 14"/>
                <a:gd name="T1" fmla="*/ 0 h 12"/>
                <a:gd name="T2" fmla="*/ 0 w 14"/>
                <a:gd name="T3" fmla="*/ 2147483647 h 12"/>
                <a:gd name="T4" fmla="*/ 0 w 14"/>
                <a:gd name="T5" fmla="*/ 2147483647 h 12"/>
                <a:gd name="T6" fmla="*/ 2147483647 w 14"/>
                <a:gd name="T7" fmla="*/ 2147483647 h 12"/>
                <a:gd name="T8" fmla="*/ 2147483647 w 14"/>
                <a:gd name="T9" fmla="*/ 2147483647 h 12"/>
                <a:gd name="T10" fmla="*/ 2147483647 w 14"/>
                <a:gd name="T11" fmla="*/ 2147483647 h 12"/>
                <a:gd name="T12" fmla="*/ 2147483647 w 14"/>
                <a:gd name="T13" fmla="*/ 2147483647 h 12"/>
                <a:gd name="T14" fmla="*/ 2147483647 w 14"/>
                <a:gd name="T15" fmla="*/ 0 h 12"/>
                <a:gd name="T16" fmla="*/ 2147483647 w 14"/>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2"/>
                <a:gd name="T29" fmla="*/ 14 w 14"/>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2">
                  <a:moveTo>
                    <a:pt x="1" y="0"/>
                  </a:moveTo>
                  <a:cubicBezTo>
                    <a:pt x="0" y="0"/>
                    <a:pt x="0" y="0"/>
                    <a:pt x="0" y="1"/>
                  </a:cubicBezTo>
                  <a:lnTo>
                    <a:pt x="0" y="11"/>
                  </a:lnTo>
                  <a:cubicBezTo>
                    <a:pt x="0" y="12"/>
                    <a:pt x="0" y="12"/>
                    <a:pt x="1" y="12"/>
                  </a:cubicBezTo>
                  <a:lnTo>
                    <a:pt x="13" y="12"/>
                  </a:lnTo>
                  <a:cubicBezTo>
                    <a:pt x="13" y="12"/>
                    <a:pt x="14" y="12"/>
                    <a:pt x="14" y="11"/>
                  </a:cubicBezTo>
                  <a:lnTo>
                    <a:pt x="14" y="1"/>
                  </a:lnTo>
                  <a:cubicBezTo>
                    <a:pt x="14" y="0"/>
                    <a:pt x="13" y="0"/>
                    <a:pt x="13" y="0"/>
                  </a:cubicBezTo>
                  <a:lnTo>
                    <a:pt x="1" y="0"/>
                  </a:lnTo>
                  <a:close/>
                </a:path>
              </a:pathLst>
            </a:custGeom>
            <a:solidFill>
              <a:srgbClr val="C0C0C0"/>
            </a:solidFill>
            <a:ln w="7938" cap="rnd">
              <a:solidFill>
                <a:srgbClr val="000000"/>
              </a:solidFill>
              <a:round/>
              <a:headEnd/>
              <a:tailEnd/>
            </a:ln>
          </p:spPr>
          <p:txBody>
            <a:bodyPr/>
            <a:lstStyle/>
            <a:p>
              <a:endParaRPr lang="it-IT"/>
            </a:p>
          </p:txBody>
        </p:sp>
        <p:sp>
          <p:nvSpPr>
            <p:cNvPr id="62457" name="Rectangle 148"/>
            <p:cNvSpPr>
              <a:spLocks noChangeArrowheads="1"/>
            </p:cNvSpPr>
            <p:nvPr/>
          </p:nvSpPr>
          <p:spPr bwMode="auto">
            <a:xfrm>
              <a:off x="5533572" y="3051175"/>
              <a:ext cx="46945" cy="92869"/>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458" name="Freeform 150"/>
            <p:cNvSpPr>
              <a:spLocks/>
            </p:cNvSpPr>
            <p:nvPr/>
          </p:nvSpPr>
          <p:spPr bwMode="auto">
            <a:xfrm>
              <a:off x="5859463" y="3158332"/>
              <a:ext cx="106362" cy="50006"/>
            </a:xfrm>
            <a:custGeom>
              <a:avLst/>
              <a:gdLst>
                <a:gd name="T0" fmla="*/ 2147483647 w 14"/>
                <a:gd name="T1" fmla="*/ 0 h 7"/>
                <a:gd name="T2" fmla="*/ 0 w 14"/>
                <a:gd name="T3" fmla="*/ 2147483647 h 7"/>
                <a:gd name="T4" fmla="*/ 0 w 14"/>
                <a:gd name="T5" fmla="*/ 2147483647 h 7"/>
                <a:gd name="T6" fmla="*/ 2147483647 w 14"/>
                <a:gd name="T7" fmla="*/ 2147483647 h 7"/>
                <a:gd name="T8" fmla="*/ 2147483647 w 14"/>
                <a:gd name="T9" fmla="*/ 2147483647 h 7"/>
                <a:gd name="T10" fmla="*/ 2147483647 w 14"/>
                <a:gd name="T11" fmla="*/ 2147483647 h 7"/>
                <a:gd name="T12" fmla="*/ 2147483647 w 14"/>
                <a:gd name="T13" fmla="*/ 2147483647 h 7"/>
                <a:gd name="T14" fmla="*/ 2147483647 w 14"/>
                <a:gd name="T15" fmla="*/ 0 h 7"/>
                <a:gd name="T16" fmla="*/ 2147483647 w 14"/>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7"/>
                <a:gd name="T29" fmla="*/ 14 w 1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7">
                  <a:moveTo>
                    <a:pt x="1" y="0"/>
                  </a:moveTo>
                  <a:cubicBezTo>
                    <a:pt x="1" y="0"/>
                    <a:pt x="0" y="0"/>
                    <a:pt x="0" y="1"/>
                  </a:cubicBezTo>
                  <a:lnTo>
                    <a:pt x="0" y="6"/>
                  </a:lnTo>
                  <a:cubicBezTo>
                    <a:pt x="0" y="6"/>
                    <a:pt x="1" y="7"/>
                    <a:pt x="1" y="7"/>
                  </a:cubicBezTo>
                  <a:lnTo>
                    <a:pt x="13" y="7"/>
                  </a:lnTo>
                  <a:cubicBezTo>
                    <a:pt x="13" y="7"/>
                    <a:pt x="14" y="6"/>
                    <a:pt x="14" y="6"/>
                  </a:cubicBezTo>
                  <a:lnTo>
                    <a:pt x="14" y="1"/>
                  </a:lnTo>
                  <a:cubicBezTo>
                    <a:pt x="14" y="0"/>
                    <a:pt x="13" y="0"/>
                    <a:pt x="13" y="0"/>
                  </a:cubicBezTo>
                  <a:lnTo>
                    <a:pt x="1" y="0"/>
                  </a:lnTo>
                  <a:close/>
                </a:path>
              </a:pathLst>
            </a:custGeom>
            <a:solidFill>
              <a:srgbClr val="C0C0C0"/>
            </a:solidFill>
            <a:ln w="7938" cap="rnd">
              <a:solidFill>
                <a:srgbClr val="000000"/>
              </a:solidFill>
              <a:round/>
              <a:headEnd/>
              <a:tailEnd/>
            </a:ln>
          </p:spPr>
          <p:txBody>
            <a:bodyPr/>
            <a:lstStyle/>
            <a:p>
              <a:endParaRPr lang="it-IT"/>
            </a:p>
          </p:txBody>
        </p:sp>
        <p:sp>
          <p:nvSpPr>
            <p:cNvPr id="62459" name="Rectangle 151"/>
            <p:cNvSpPr>
              <a:spLocks noChangeArrowheads="1"/>
            </p:cNvSpPr>
            <p:nvPr/>
          </p:nvSpPr>
          <p:spPr bwMode="auto">
            <a:xfrm>
              <a:off x="5890293" y="3122613"/>
              <a:ext cx="44703" cy="35719"/>
            </a:xfrm>
            <a:prstGeom prst="rect">
              <a:avLst/>
            </a:prstGeom>
            <a:solidFill>
              <a:srgbClr val="808080"/>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460" name="Freeform 152"/>
            <p:cNvSpPr>
              <a:spLocks/>
            </p:cNvSpPr>
            <p:nvPr/>
          </p:nvSpPr>
          <p:spPr bwMode="auto">
            <a:xfrm>
              <a:off x="5859463" y="3051175"/>
              <a:ext cx="106362" cy="85725"/>
            </a:xfrm>
            <a:custGeom>
              <a:avLst/>
              <a:gdLst>
                <a:gd name="T0" fmla="*/ 2147483647 w 14"/>
                <a:gd name="T1" fmla="*/ 0 h 12"/>
                <a:gd name="T2" fmla="*/ 0 w 14"/>
                <a:gd name="T3" fmla="*/ 2147483647 h 12"/>
                <a:gd name="T4" fmla="*/ 0 w 14"/>
                <a:gd name="T5" fmla="*/ 2147483647 h 12"/>
                <a:gd name="T6" fmla="*/ 2147483647 w 14"/>
                <a:gd name="T7" fmla="*/ 2147483647 h 12"/>
                <a:gd name="T8" fmla="*/ 2147483647 w 14"/>
                <a:gd name="T9" fmla="*/ 2147483647 h 12"/>
                <a:gd name="T10" fmla="*/ 2147483647 w 14"/>
                <a:gd name="T11" fmla="*/ 2147483647 h 12"/>
                <a:gd name="T12" fmla="*/ 2147483647 w 14"/>
                <a:gd name="T13" fmla="*/ 2147483647 h 12"/>
                <a:gd name="T14" fmla="*/ 2147483647 w 14"/>
                <a:gd name="T15" fmla="*/ 0 h 12"/>
                <a:gd name="T16" fmla="*/ 2147483647 w 14"/>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2"/>
                <a:gd name="T29" fmla="*/ 14 w 14"/>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2">
                  <a:moveTo>
                    <a:pt x="1" y="0"/>
                  </a:moveTo>
                  <a:cubicBezTo>
                    <a:pt x="0" y="0"/>
                    <a:pt x="0" y="0"/>
                    <a:pt x="0" y="1"/>
                  </a:cubicBezTo>
                  <a:lnTo>
                    <a:pt x="0" y="11"/>
                  </a:lnTo>
                  <a:cubicBezTo>
                    <a:pt x="0" y="12"/>
                    <a:pt x="0" y="12"/>
                    <a:pt x="1" y="12"/>
                  </a:cubicBezTo>
                  <a:lnTo>
                    <a:pt x="13" y="12"/>
                  </a:lnTo>
                  <a:cubicBezTo>
                    <a:pt x="13" y="12"/>
                    <a:pt x="14" y="12"/>
                    <a:pt x="14" y="11"/>
                  </a:cubicBezTo>
                  <a:lnTo>
                    <a:pt x="14" y="1"/>
                  </a:lnTo>
                  <a:cubicBezTo>
                    <a:pt x="14" y="0"/>
                    <a:pt x="13" y="0"/>
                    <a:pt x="13" y="0"/>
                  </a:cubicBezTo>
                  <a:lnTo>
                    <a:pt x="1" y="0"/>
                  </a:lnTo>
                  <a:close/>
                </a:path>
              </a:pathLst>
            </a:custGeom>
            <a:solidFill>
              <a:srgbClr val="C0C0C0"/>
            </a:solidFill>
            <a:ln w="7938" cap="rnd">
              <a:solidFill>
                <a:srgbClr val="000000"/>
              </a:solidFill>
              <a:round/>
              <a:headEnd/>
              <a:tailEnd/>
            </a:ln>
          </p:spPr>
          <p:txBody>
            <a:bodyPr/>
            <a:lstStyle/>
            <a:p>
              <a:endParaRPr lang="it-IT"/>
            </a:p>
          </p:txBody>
        </p:sp>
        <p:sp>
          <p:nvSpPr>
            <p:cNvPr id="62461" name="Rectangle 153"/>
            <p:cNvSpPr>
              <a:spLocks noChangeArrowheads="1"/>
            </p:cNvSpPr>
            <p:nvPr/>
          </p:nvSpPr>
          <p:spPr bwMode="auto">
            <a:xfrm>
              <a:off x="5890293" y="3051175"/>
              <a:ext cx="44703" cy="92869"/>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462" name="Freeform 155"/>
            <p:cNvSpPr>
              <a:spLocks/>
            </p:cNvSpPr>
            <p:nvPr/>
          </p:nvSpPr>
          <p:spPr bwMode="auto">
            <a:xfrm>
              <a:off x="6229350" y="3158332"/>
              <a:ext cx="109538" cy="50006"/>
            </a:xfrm>
            <a:custGeom>
              <a:avLst/>
              <a:gdLst>
                <a:gd name="T0" fmla="*/ 2147483647 w 14"/>
                <a:gd name="T1" fmla="*/ 0 h 7"/>
                <a:gd name="T2" fmla="*/ 0 w 14"/>
                <a:gd name="T3" fmla="*/ 2147483647 h 7"/>
                <a:gd name="T4" fmla="*/ 0 w 14"/>
                <a:gd name="T5" fmla="*/ 2147483647 h 7"/>
                <a:gd name="T6" fmla="*/ 2147483647 w 14"/>
                <a:gd name="T7" fmla="*/ 2147483647 h 7"/>
                <a:gd name="T8" fmla="*/ 2147483647 w 14"/>
                <a:gd name="T9" fmla="*/ 2147483647 h 7"/>
                <a:gd name="T10" fmla="*/ 2147483647 w 14"/>
                <a:gd name="T11" fmla="*/ 2147483647 h 7"/>
                <a:gd name="T12" fmla="*/ 2147483647 w 14"/>
                <a:gd name="T13" fmla="*/ 2147483647 h 7"/>
                <a:gd name="T14" fmla="*/ 2147483647 w 14"/>
                <a:gd name="T15" fmla="*/ 0 h 7"/>
                <a:gd name="T16" fmla="*/ 2147483647 w 14"/>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7"/>
                <a:gd name="T29" fmla="*/ 14 w 1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7">
                  <a:moveTo>
                    <a:pt x="1" y="0"/>
                  </a:moveTo>
                  <a:cubicBezTo>
                    <a:pt x="1" y="0"/>
                    <a:pt x="0" y="1"/>
                    <a:pt x="0" y="1"/>
                  </a:cubicBezTo>
                  <a:lnTo>
                    <a:pt x="0" y="6"/>
                  </a:lnTo>
                  <a:cubicBezTo>
                    <a:pt x="0" y="7"/>
                    <a:pt x="1" y="7"/>
                    <a:pt x="1" y="7"/>
                  </a:cubicBezTo>
                  <a:lnTo>
                    <a:pt x="13" y="7"/>
                  </a:lnTo>
                  <a:cubicBezTo>
                    <a:pt x="13" y="7"/>
                    <a:pt x="14" y="7"/>
                    <a:pt x="14" y="6"/>
                  </a:cubicBezTo>
                  <a:lnTo>
                    <a:pt x="14" y="1"/>
                  </a:lnTo>
                  <a:cubicBezTo>
                    <a:pt x="14" y="1"/>
                    <a:pt x="13" y="0"/>
                    <a:pt x="13" y="0"/>
                  </a:cubicBezTo>
                  <a:lnTo>
                    <a:pt x="1" y="0"/>
                  </a:lnTo>
                  <a:close/>
                </a:path>
              </a:pathLst>
            </a:custGeom>
            <a:solidFill>
              <a:srgbClr val="C0C0C0"/>
            </a:solidFill>
            <a:ln w="7938" cap="rnd">
              <a:solidFill>
                <a:srgbClr val="000000"/>
              </a:solidFill>
              <a:round/>
              <a:headEnd/>
              <a:tailEnd/>
            </a:ln>
          </p:spPr>
          <p:txBody>
            <a:bodyPr/>
            <a:lstStyle/>
            <a:p>
              <a:endParaRPr lang="it-IT"/>
            </a:p>
          </p:txBody>
        </p:sp>
        <p:sp>
          <p:nvSpPr>
            <p:cNvPr id="62463" name="Rectangle 156"/>
            <p:cNvSpPr>
              <a:spLocks noChangeArrowheads="1"/>
            </p:cNvSpPr>
            <p:nvPr/>
          </p:nvSpPr>
          <p:spPr bwMode="auto">
            <a:xfrm>
              <a:off x="6260647" y="3129757"/>
              <a:ext cx="46945" cy="28575"/>
            </a:xfrm>
            <a:prstGeom prst="rect">
              <a:avLst/>
            </a:prstGeom>
            <a:solidFill>
              <a:srgbClr val="808080"/>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464" name="Freeform 157"/>
            <p:cNvSpPr>
              <a:spLocks/>
            </p:cNvSpPr>
            <p:nvPr/>
          </p:nvSpPr>
          <p:spPr bwMode="auto">
            <a:xfrm>
              <a:off x="6229350" y="3051175"/>
              <a:ext cx="109538" cy="92869"/>
            </a:xfrm>
            <a:custGeom>
              <a:avLst/>
              <a:gdLst>
                <a:gd name="T0" fmla="*/ 2147483647 w 14"/>
                <a:gd name="T1" fmla="*/ 0 h 13"/>
                <a:gd name="T2" fmla="*/ 0 w 14"/>
                <a:gd name="T3" fmla="*/ 2147483647 h 13"/>
                <a:gd name="T4" fmla="*/ 0 w 14"/>
                <a:gd name="T5" fmla="*/ 2147483647 h 13"/>
                <a:gd name="T6" fmla="*/ 2147483647 w 14"/>
                <a:gd name="T7" fmla="*/ 2147483647 h 13"/>
                <a:gd name="T8" fmla="*/ 2147483647 w 14"/>
                <a:gd name="T9" fmla="*/ 2147483647 h 13"/>
                <a:gd name="T10" fmla="*/ 2147483647 w 14"/>
                <a:gd name="T11" fmla="*/ 2147483647 h 13"/>
                <a:gd name="T12" fmla="*/ 2147483647 w 14"/>
                <a:gd name="T13" fmla="*/ 2147483647 h 13"/>
                <a:gd name="T14" fmla="*/ 2147483647 w 14"/>
                <a:gd name="T15" fmla="*/ 0 h 13"/>
                <a:gd name="T16" fmla="*/ 2147483647 w 14"/>
                <a:gd name="T17" fmla="*/ 0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3"/>
                <a:gd name="T29" fmla="*/ 14 w 14"/>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3">
                  <a:moveTo>
                    <a:pt x="1" y="0"/>
                  </a:moveTo>
                  <a:cubicBezTo>
                    <a:pt x="0" y="0"/>
                    <a:pt x="0" y="1"/>
                    <a:pt x="0" y="1"/>
                  </a:cubicBezTo>
                  <a:lnTo>
                    <a:pt x="0" y="12"/>
                  </a:lnTo>
                  <a:cubicBezTo>
                    <a:pt x="0" y="12"/>
                    <a:pt x="0" y="13"/>
                    <a:pt x="1" y="13"/>
                  </a:cubicBezTo>
                  <a:lnTo>
                    <a:pt x="13" y="13"/>
                  </a:lnTo>
                  <a:cubicBezTo>
                    <a:pt x="13" y="13"/>
                    <a:pt x="14" y="12"/>
                    <a:pt x="14" y="12"/>
                  </a:cubicBezTo>
                  <a:lnTo>
                    <a:pt x="14" y="1"/>
                  </a:lnTo>
                  <a:cubicBezTo>
                    <a:pt x="14" y="1"/>
                    <a:pt x="13" y="0"/>
                    <a:pt x="13" y="0"/>
                  </a:cubicBezTo>
                  <a:lnTo>
                    <a:pt x="1" y="0"/>
                  </a:lnTo>
                  <a:close/>
                </a:path>
              </a:pathLst>
            </a:custGeom>
            <a:solidFill>
              <a:srgbClr val="C0C0C0"/>
            </a:solidFill>
            <a:ln w="7938" cap="rnd">
              <a:solidFill>
                <a:srgbClr val="000000"/>
              </a:solidFill>
              <a:round/>
              <a:headEnd/>
              <a:tailEnd/>
            </a:ln>
          </p:spPr>
          <p:txBody>
            <a:bodyPr/>
            <a:lstStyle/>
            <a:p>
              <a:endParaRPr lang="it-IT"/>
            </a:p>
          </p:txBody>
        </p:sp>
        <p:sp>
          <p:nvSpPr>
            <p:cNvPr id="62465" name="Rectangle 158"/>
            <p:cNvSpPr>
              <a:spLocks noChangeArrowheads="1"/>
            </p:cNvSpPr>
            <p:nvPr/>
          </p:nvSpPr>
          <p:spPr bwMode="auto">
            <a:xfrm>
              <a:off x="6260647" y="3051175"/>
              <a:ext cx="46945" cy="92869"/>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466" name="Freeform 160"/>
            <p:cNvSpPr>
              <a:spLocks/>
            </p:cNvSpPr>
            <p:nvPr/>
          </p:nvSpPr>
          <p:spPr bwMode="auto">
            <a:xfrm>
              <a:off x="6600825" y="3158332"/>
              <a:ext cx="107950" cy="50006"/>
            </a:xfrm>
            <a:custGeom>
              <a:avLst/>
              <a:gdLst>
                <a:gd name="T0" fmla="*/ 2147483647 w 14"/>
                <a:gd name="T1" fmla="*/ 0 h 7"/>
                <a:gd name="T2" fmla="*/ 0 w 14"/>
                <a:gd name="T3" fmla="*/ 2147483647 h 7"/>
                <a:gd name="T4" fmla="*/ 0 w 14"/>
                <a:gd name="T5" fmla="*/ 2147483647 h 7"/>
                <a:gd name="T6" fmla="*/ 2147483647 w 14"/>
                <a:gd name="T7" fmla="*/ 2147483647 h 7"/>
                <a:gd name="T8" fmla="*/ 2147483647 w 14"/>
                <a:gd name="T9" fmla="*/ 2147483647 h 7"/>
                <a:gd name="T10" fmla="*/ 2147483647 w 14"/>
                <a:gd name="T11" fmla="*/ 2147483647 h 7"/>
                <a:gd name="T12" fmla="*/ 2147483647 w 14"/>
                <a:gd name="T13" fmla="*/ 2147483647 h 7"/>
                <a:gd name="T14" fmla="*/ 2147483647 w 14"/>
                <a:gd name="T15" fmla="*/ 0 h 7"/>
                <a:gd name="T16" fmla="*/ 2147483647 w 14"/>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7"/>
                <a:gd name="T29" fmla="*/ 14 w 1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7">
                  <a:moveTo>
                    <a:pt x="1" y="0"/>
                  </a:moveTo>
                  <a:cubicBezTo>
                    <a:pt x="1" y="0"/>
                    <a:pt x="0" y="1"/>
                    <a:pt x="0" y="1"/>
                  </a:cubicBezTo>
                  <a:lnTo>
                    <a:pt x="0" y="6"/>
                  </a:lnTo>
                  <a:cubicBezTo>
                    <a:pt x="0" y="7"/>
                    <a:pt x="1" y="7"/>
                    <a:pt x="1" y="7"/>
                  </a:cubicBezTo>
                  <a:lnTo>
                    <a:pt x="13" y="7"/>
                  </a:lnTo>
                  <a:cubicBezTo>
                    <a:pt x="13" y="7"/>
                    <a:pt x="14" y="7"/>
                    <a:pt x="14" y="6"/>
                  </a:cubicBezTo>
                  <a:lnTo>
                    <a:pt x="14" y="1"/>
                  </a:lnTo>
                  <a:cubicBezTo>
                    <a:pt x="14" y="1"/>
                    <a:pt x="13" y="0"/>
                    <a:pt x="13" y="0"/>
                  </a:cubicBezTo>
                  <a:lnTo>
                    <a:pt x="1" y="0"/>
                  </a:lnTo>
                  <a:close/>
                </a:path>
              </a:pathLst>
            </a:custGeom>
            <a:solidFill>
              <a:srgbClr val="C0C0C0"/>
            </a:solidFill>
            <a:ln w="7938" cap="rnd">
              <a:solidFill>
                <a:srgbClr val="000000"/>
              </a:solidFill>
              <a:round/>
              <a:headEnd/>
              <a:tailEnd/>
            </a:ln>
          </p:spPr>
          <p:txBody>
            <a:bodyPr/>
            <a:lstStyle/>
            <a:p>
              <a:endParaRPr lang="it-IT"/>
            </a:p>
          </p:txBody>
        </p:sp>
        <p:sp>
          <p:nvSpPr>
            <p:cNvPr id="62467" name="Rectangle 161"/>
            <p:cNvSpPr>
              <a:spLocks noChangeArrowheads="1"/>
            </p:cNvSpPr>
            <p:nvPr/>
          </p:nvSpPr>
          <p:spPr bwMode="auto">
            <a:xfrm>
              <a:off x="6632115" y="3129757"/>
              <a:ext cx="46935" cy="28575"/>
            </a:xfrm>
            <a:prstGeom prst="rect">
              <a:avLst/>
            </a:prstGeom>
            <a:solidFill>
              <a:srgbClr val="808080"/>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468" name="Freeform 162"/>
            <p:cNvSpPr>
              <a:spLocks/>
            </p:cNvSpPr>
            <p:nvPr/>
          </p:nvSpPr>
          <p:spPr bwMode="auto">
            <a:xfrm>
              <a:off x="6600825" y="3051175"/>
              <a:ext cx="107950" cy="92869"/>
            </a:xfrm>
            <a:custGeom>
              <a:avLst/>
              <a:gdLst>
                <a:gd name="T0" fmla="*/ 2147483647 w 14"/>
                <a:gd name="T1" fmla="*/ 0 h 13"/>
                <a:gd name="T2" fmla="*/ 0 w 14"/>
                <a:gd name="T3" fmla="*/ 2147483647 h 13"/>
                <a:gd name="T4" fmla="*/ 0 w 14"/>
                <a:gd name="T5" fmla="*/ 2147483647 h 13"/>
                <a:gd name="T6" fmla="*/ 2147483647 w 14"/>
                <a:gd name="T7" fmla="*/ 2147483647 h 13"/>
                <a:gd name="T8" fmla="*/ 2147483647 w 14"/>
                <a:gd name="T9" fmla="*/ 2147483647 h 13"/>
                <a:gd name="T10" fmla="*/ 2147483647 w 14"/>
                <a:gd name="T11" fmla="*/ 2147483647 h 13"/>
                <a:gd name="T12" fmla="*/ 2147483647 w 14"/>
                <a:gd name="T13" fmla="*/ 2147483647 h 13"/>
                <a:gd name="T14" fmla="*/ 2147483647 w 14"/>
                <a:gd name="T15" fmla="*/ 0 h 13"/>
                <a:gd name="T16" fmla="*/ 2147483647 w 14"/>
                <a:gd name="T17" fmla="*/ 0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3"/>
                <a:gd name="T29" fmla="*/ 14 w 14"/>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3">
                  <a:moveTo>
                    <a:pt x="1" y="0"/>
                  </a:moveTo>
                  <a:cubicBezTo>
                    <a:pt x="0" y="0"/>
                    <a:pt x="0" y="1"/>
                    <a:pt x="0" y="1"/>
                  </a:cubicBezTo>
                  <a:lnTo>
                    <a:pt x="0" y="12"/>
                  </a:lnTo>
                  <a:cubicBezTo>
                    <a:pt x="0" y="12"/>
                    <a:pt x="0" y="13"/>
                    <a:pt x="1" y="13"/>
                  </a:cubicBezTo>
                  <a:lnTo>
                    <a:pt x="13" y="13"/>
                  </a:lnTo>
                  <a:cubicBezTo>
                    <a:pt x="13" y="13"/>
                    <a:pt x="14" y="12"/>
                    <a:pt x="14" y="12"/>
                  </a:cubicBezTo>
                  <a:lnTo>
                    <a:pt x="14" y="1"/>
                  </a:lnTo>
                  <a:cubicBezTo>
                    <a:pt x="14" y="1"/>
                    <a:pt x="13" y="0"/>
                    <a:pt x="13" y="0"/>
                  </a:cubicBezTo>
                  <a:lnTo>
                    <a:pt x="1" y="0"/>
                  </a:lnTo>
                  <a:close/>
                </a:path>
              </a:pathLst>
            </a:custGeom>
            <a:solidFill>
              <a:srgbClr val="C0C0C0"/>
            </a:solidFill>
            <a:ln w="7938" cap="rnd">
              <a:solidFill>
                <a:srgbClr val="000000"/>
              </a:solidFill>
              <a:round/>
              <a:headEnd/>
              <a:tailEnd/>
            </a:ln>
          </p:spPr>
          <p:txBody>
            <a:bodyPr/>
            <a:lstStyle/>
            <a:p>
              <a:endParaRPr lang="it-IT"/>
            </a:p>
          </p:txBody>
        </p:sp>
        <p:sp>
          <p:nvSpPr>
            <p:cNvPr id="62469" name="Rectangle 163"/>
            <p:cNvSpPr>
              <a:spLocks noChangeArrowheads="1"/>
            </p:cNvSpPr>
            <p:nvPr/>
          </p:nvSpPr>
          <p:spPr bwMode="auto">
            <a:xfrm>
              <a:off x="6632115" y="3051175"/>
              <a:ext cx="46935" cy="92869"/>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470" name="Freeform 165"/>
            <p:cNvSpPr>
              <a:spLocks/>
            </p:cNvSpPr>
            <p:nvPr/>
          </p:nvSpPr>
          <p:spPr bwMode="auto">
            <a:xfrm>
              <a:off x="6986588" y="3158332"/>
              <a:ext cx="109537" cy="50006"/>
            </a:xfrm>
            <a:custGeom>
              <a:avLst/>
              <a:gdLst>
                <a:gd name="T0" fmla="*/ 2147483647 w 14"/>
                <a:gd name="T1" fmla="*/ 0 h 7"/>
                <a:gd name="T2" fmla="*/ 0 w 14"/>
                <a:gd name="T3" fmla="*/ 2147483647 h 7"/>
                <a:gd name="T4" fmla="*/ 0 w 14"/>
                <a:gd name="T5" fmla="*/ 2147483647 h 7"/>
                <a:gd name="T6" fmla="*/ 2147483647 w 14"/>
                <a:gd name="T7" fmla="*/ 2147483647 h 7"/>
                <a:gd name="T8" fmla="*/ 2147483647 w 14"/>
                <a:gd name="T9" fmla="*/ 2147483647 h 7"/>
                <a:gd name="T10" fmla="*/ 2147483647 w 14"/>
                <a:gd name="T11" fmla="*/ 2147483647 h 7"/>
                <a:gd name="T12" fmla="*/ 2147483647 w 14"/>
                <a:gd name="T13" fmla="*/ 2147483647 h 7"/>
                <a:gd name="T14" fmla="*/ 2147483647 w 14"/>
                <a:gd name="T15" fmla="*/ 0 h 7"/>
                <a:gd name="T16" fmla="*/ 2147483647 w 14"/>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7"/>
                <a:gd name="T29" fmla="*/ 14 w 1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7">
                  <a:moveTo>
                    <a:pt x="1" y="0"/>
                  </a:moveTo>
                  <a:cubicBezTo>
                    <a:pt x="0" y="0"/>
                    <a:pt x="0" y="0"/>
                    <a:pt x="0" y="1"/>
                  </a:cubicBezTo>
                  <a:lnTo>
                    <a:pt x="0" y="6"/>
                  </a:lnTo>
                  <a:cubicBezTo>
                    <a:pt x="0" y="6"/>
                    <a:pt x="0" y="7"/>
                    <a:pt x="1" y="7"/>
                  </a:cubicBezTo>
                  <a:lnTo>
                    <a:pt x="12" y="7"/>
                  </a:lnTo>
                  <a:cubicBezTo>
                    <a:pt x="13" y="7"/>
                    <a:pt x="14" y="6"/>
                    <a:pt x="14" y="6"/>
                  </a:cubicBezTo>
                  <a:lnTo>
                    <a:pt x="14" y="1"/>
                  </a:lnTo>
                  <a:cubicBezTo>
                    <a:pt x="14" y="0"/>
                    <a:pt x="13" y="0"/>
                    <a:pt x="12" y="0"/>
                  </a:cubicBezTo>
                  <a:lnTo>
                    <a:pt x="1" y="0"/>
                  </a:lnTo>
                  <a:close/>
                </a:path>
              </a:pathLst>
            </a:custGeom>
            <a:solidFill>
              <a:srgbClr val="C0C0C0"/>
            </a:solidFill>
            <a:ln w="7938" cap="rnd">
              <a:solidFill>
                <a:srgbClr val="000000"/>
              </a:solidFill>
              <a:round/>
              <a:headEnd/>
              <a:tailEnd/>
            </a:ln>
          </p:spPr>
          <p:txBody>
            <a:bodyPr/>
            <a:lstStyle/>
            <a:p>
              <a:endParaRPr lang="it-IT"/>
            </a:p>
          </p:txBody>
        </p:sp>
        <p:sp>
          <p:nvSpPr>
            <p:cNvPr id="62471" name="Rectangle 166"/>
            <p:cNvSpPr>
              <a:spLocks noChangeArrowheads="1"/>
            </p:cNvSpPr>
            <p:nvPr/>
          </p:nvSpPr>
          <p:spPr bwMode="auto">
            <a:xfrm>
              <a:off x="7017884" y="3122613"/>
              <a:ext cx="46944" cy="35719"/>
            </a:xfrm>
            <a:prstGeom prst="rect">
              <a:avLst/>
            </a:prstGeom>
            <a:solidFill>
              <a:srgbClr val="808080"/>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472" name="Freeform 167"/>
            <p:cNvSpPr>
              <a:spLocks/>
            </p:cNvSpPr>
            <p:nvPr/>
          </p:nvSpPr>
          <p:spPr bwMode="auto">
            <a:xfrm>
              <a:off x="6986588" y="3051175"/>
              <a:ext cx="109537" cy="85725"/>
            </a:xfrm>
            <a:custGeom>
              <a:avLst/>
              <a:gdLst>
                <a:gd name="T0" fmla="*/ 2147483647 w 14"/>
                <a:gd name="T1" fmla="*/ 0 h 12"/>
                <a:gd name="T2" fmla="*/ 0 w 14"/>
                <a:gd name="T3" fmla="*/ 2147483647 h 12"/>
                <a:gd name="T4" fmla="*/ 0 w 14"/>
                <a:gd name="T5" fmla="*/ 2147483647 h 12"/>
                <a:gd name="T6" fmla="*/ 2147483647 w 14"/>
                <a:gd name="T7" fmla="*/ 2147483647 h 12"/>
                <a:gd name="T8" fmla="*/ 2147483647 w 14"/>
                <a:gd name="T9" fmla="*/ 2147483647 h 12"/>
                <a:gd name="T10" fmla="*/ 2147483647 w 14"/>
                <a:gd name="T11" fmla="*/ 2147483647 h 12"/>
                <a:gd name="T12" fmla="*/ 2147483647 w 14"/>
                <a:gd name="T13" fmla="*/ 2147483647 h 12"/>
                <a:gd name="T14" fmla="*/ 2147483647 w 14"/>
                <a:gd name="T15" fmla="*/ 0 h 12"/>
                <a:gd name="T16" fmla="*/ 2147483647 w 14"/>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2"/>
                <a:gd name="T29" fmla="*/ 14 w 14"/>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2">
                  <a:moveTo>
                    <a:pt x="1" y="0"/>
                  </a:moveTo>
                  <a:cubicBezTo>
                    <a:pt x="0" y="0"/>
                    <a:pt x="0" y="0"/>
                    <a:pt x="0" y="1"/>
                  </a:cubicBezTo>
                  <a:lnTo>
                    <a:pt x="0" y="11"/>
                  </a:lnTo>
                  <a:cubicBezTo>
                    <a:pt x="0" y="12"/>
                    <a:pt x="0" y="12"/>
                    <a:pt x="1" y="12"/>
                  </a:cubicBezTo>
                  <a:lnTo>
                    <a:pt x="13" y="12"/>
                  </a:lnTo>
                  <a:cubicBezTo>
                    <a:pt x="13" y="12"/>
                    <a:pt x="14" y="12"/>
                    <a:pt x="14" y="11"/>
                  </a:cubicBezTo>
                  <a:lnTo>
                    <a:pt x="14" y="1"/>
                  </a:lnTo>
                  <a:cubicBezTo>
                    <a:pt x="14" y="0"/>
                    <a:pt x="13" y="0"/>
                    <a:pt x="13" y="0"/>
                  </a:cubicBezTo>
                  <a:lnTo>
                    <a:pt x="1" y="0"/>
                  </a:lnTo>
                  <a:close/>
                </a:path>
              </a:pathLst>
            </a:custGeom>
            <a:solidFill>
              <a:srgbClr val="C0C0C0"/>
            </a:solidFill>
            <a:ln w="7938" cap="rnd">
              <a:solidFill>
                <a:srgbClr val="000000"/>
              </a:solidFill>
              <a:round/>
              <a:headEnd/>
              <a:tailEnd/>
            </a:ln>
          </p:spPr>
          <p:txBody>
            <a:bodyPr/>
            <a:lstStyle/>
            <a:p>
              <a:endParaRPr lang="it-IT"/>
            </a:p>
          </p:txBody>
        </p:sp>
        <p:sp>
          <p:nvSpPr>
            <p:cNvPr id="62473" name="Rectangle 168"/>
            <p:cNvSpPr>
              <a:spLocks noChangeArrowheads="1"/>
            </p:cNvSpPr>
            <p:nvPr/>
          </p:nvSpPr>
          <p:spPr bwMode="auto">
            <a:xfrm>
              <a:off x="7017884" y="3051175"/>
              <a:ext cx="46944" cy="92869"/>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474" name="Freeform 169"/>
            <p:cNvSpPr>
              <a:spLocks/>
            </p:cNvSpPr>
            <p:nvPr/>
          </p:nvSpPr>
          <p:spPr bwMode="auto">
            <a:xfrm>
              <a:off x="7265988" y="3230563"/>
              <a:ext cx="371475" cy="127000"/>
            </a:xfrm>
            <a:custGeom>
              <a:avLst/>
              <a:gdLst>
                <a:gd name="T0" fmla="*/ 2147483647 w 48"/>
                <a:gd name="T1" fmla="*/ 0 h 18"/>
                <a:gd name="T2" fmla="*/ 0 w 48"/>
                <a:gd name="T3" fmla="*/ 2147483647 h 18"/>
                <a:gd name="T4" fmla="*/ 0 w 48"/>
                <a:gd name="T5" fmla="*/ 2147483647 h 18"/>
                <a:gd name="T6" fmla="*/ 2147483647 w 48"/>
                <a:gd name="T7" fmla="*/ 2147483647 h 18"/>
                <a:gd name="T8" fmla="*/ 2147483647 w 48"/>
                <a:gd name="T9" fmla="*/ 2147483647 h 18"/>
                <a:gd name="T10" fmla="*/ 2147483647 w 48"/>
                <a:gd name="T11" fmla="*/ 2147483647 h 18"/>
                <a:gd name="T12" fmla="*/ 2147483647 w 48"/>
                <a:gd name="T13" fmla="*/ 2147483647 h 18"/>
                <a:gd name="T14" fmla="*/ 2147483647 w 48"/>
                <a:gd name="T15" fmla="*/ 0 h 18"/>
                <a:gd name="T16" fmla="*/ 2147483647 w 48"/>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18"/>
                <a:gd name="T29" fmla="*/ 48 w 48"/>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18">
                  <a:moveTo>
                    <a:pt x="3" y="0"/>
                  </a:moveTo>
                  <a:cubicBezTo>
                    <a:pt x="1" y="0"/>
                    <a:pt x="0" y="1"/>
                    <a:pt x="0" y="3"/>
                  </a:cubicBezTo>
                  <a:lnTo>
                    <a:pt x="0" y="15"/>
                  </a:lnTo>
                  <a:cubicBezTo>
                    <a:pt x="0" y="16"/>
                    <a:pt x="1" y="18"/>
                    <a:pt x="3" y="18"/>
                  </a:cubicBezTo>
                  <a:lnTo>
                    <a:pt x="45" y="18"/>
                  </a:lnTo>
                  <a:cubicBezTo>
                    <a:pt x="47" y="18"/>
                    <a:pt x="48" y="16"/>
                    <a:pt x="48" y="15"/>
                  </a:cubicBezTo>
                  <a:lnTo>
                    <a:pt x="48" y="3"/>
                  </a:lnTo>
                  <a:cubicBezTo>
                    <a:pt x="48" y="1"/>
                    <a:pt x="47" y="0"/>
                    <a:pt x="45" y="0"/>
                  </a:cubicBezTo>
                  <a:lnTo>
                    <a:pt x="3" y="0"/>
                  </a:lnTo>
                  <a:close/>
                </a:path>
              </a:pathLst>
            </a:custGeom>
            <a:solidFill>
              <a:srgbClr val="B2B2B2"/>
            </a:solidFill>
            <a:ln w="7938" cap="rnd">
              <a:solidFill>
                <a:srgbClr val="000000"/>
              </a:solidFill>
              <a:round/>
              <a:headEnd/>
              <a:tailEnd/>
            </a:ln>
          </p:spPr>
          <p:txBody>
            <a:bodyPr/>
            <a:lstStyle/>
            <a:p>
              <a:endParaRPr lang="it-IT"/>
            </a:p>
          </p:txBody>
        </p:sp>
        <p:sp>
          <p:nvSpPr>
            <p:cNvPr id="62475" name="Freeform 170"/>
            <p:cNvSpPr>
              <a:spLocks/>
            </p:cNvSpPr>
            <p:nvPr/>
          </p:nvSpPr>
          <p:spPr bwMode="auto">
            <a:xfrm>
              <a:off x="7265988" y="3208338"/>
              <a:ext cx="61912" cy="171450"/>
            </a:xfrm>
            <a:custGeom>
              <a:avLst/>
              <a:gdLst>
                <a:gd name="T0" fmla="*/ 2147483647 w 8"/>
                <a:gd name="T1" fmla="*/ 0 h 24"/>
                <a:gd name="T2" fmla="*/ 0 w 8"/>
                <a:gd name="T3" fmla="*/ 2147483647 h 24"/>
                <a:gd name="T4" fmla="*/ 0 w 8"/>
                <a:gd name="T5" fmla="*/ 2147483647 h 24"/>
                <a:gd name="T6" fmla="*/ 2147483647 w 8"/>
                <a:gd name="T7" fmla="*/ 2147483647 h 24"/>
                <a:gd name="T8" fmla="*/ 2147483647 w 8"/>
                <a:gd name="T9" fmla="*/ 2147483647 h 24"/>
                <a:gd name="T10" fmla="*/ 2147483647 w 8"/>
                <a:gd name="T11" fmla="*/ 2147483647 h 24"/>
                <a:gd name="T12" fmla="*/ 2147483647 w 8"/>
                <a:gd name="T13" fmla="*/ 2147483647 h 24"/>
                <a:gd name="T14" fmla="*/ 2147483647 w 8"/>
                <a:gd name="T15" fmla="*/ 0 h 24"/>
                <a:gd name="T16" fmla="*/ 2147483647 w 8"/>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24"/>
                <a:gd name="T29" fmla="*/ 8 w 8"/>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24">
                  <a:moveTo>
                    <a:pt x="3" y="0"/>
                  </a:moveTo>
                  <a:cubicBezTo>
                    <a:pt x="1" y="0"/>
                    <a:pt x="0" y="1"/>
                    <a:pt x="0" y="3"/>
                  </a:cubicBezTo>
                  <a:lnTo>
                    <a:pt x="0" y="21"/>
                  </a:lnTo>
                  <a:cubicBezTo>
                    <a:pt x="0" y="23"/>
                    <a:pt x="1" y="24"/>
                    <a:pt x="3" y="24"/>
                  </a:cubicBezTo>
                  <a:lnTo>
                    <a:pt x="5" y="24"/>
                  </a:lnTo>
                  <a:cubicBezTo>
                    <a:pt x="7" y="24"/>
                    <a:pt x="8" y="23"/>
                    <a:pt x="8" y="21"/>
                  </a:cubicBezTo>
                  <a:lnTo>
                    <a:pt x="8" y="3"/>
                  </a:lnTo>
                  <a:cubicBezTo>
                    <a:pt x="8" y="1"/>
                    <a:pt x="7" y="0"/>
                    <a:pt x="5" y="0"/>
                  </a:cubicBezTo>
                  <a:lnTo>
                    <a:pt x="3" y="0"/>
                  </a:lnTo>
                  <a:close/>
                </a:path>
              </a:pathLst>
            </a:custGeom>
            <a:solidFill>
              <a:srgbClr val="808080"/>
            </a:solidFill>
            <a:ln w="7938" cap="rnd">
              <a:solidFill>
                <a:srgbClr val="000000"/>
              </a:solidFill>
              <a:round/>
              <a:headEnd/>
              <a:tailEnd/>
            </a:ln>
          </p:spPr>
          <p:txBody>
            <a:bodyPr/>
            <a:lstStyle/>
            <a:p>
              <a:endParaRPr lang="it-IT"/>
            </a:p>
          </p:txBody>
        </p:sp>
        <p:sp>
          <p:nvSpPr>
            <p:cNvPr id="62476" name="Rectangle 171"/>
            <p:cNvSpPr>
              <a:spLocks noChangeArrowheads="1"/>
            </p:cNvSpPr>
            <p:nvPr/>
          </p:nvSpPr>
          <p:spPr bwMode="auto">
            <a:xfrm>
              <a:off x="7265988" y="3259138"/>
              <a:ext cx="61912" cy="69850"/>
            </a:xfrm>
            <a:prstGeom prst="rect">
              <a:avLst/>
            </a:prstGeom>
            <a:solidFill>
              <a:srgbClr val="B2B2B2"/>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477" name="Freeform 172"/>
            <p:cNvSpPr>
              <a:spLocks/>
            </p:cNvSpPr>
            <p:nvPr/>
          </p:nvSpPr>
          <p:spPr bwMode="auto">
            <a:xfrm>
              <a:off x="4111625" y="3236913"/>
              <a:ext cx="61913" cy="114300"/>
            </a:xfrm>
            <a:custGeom>
              <a:avLst/>
              <a:gdLst>
                <a:gd name="T0" fmla="*/ 2147483647 w 8"/>
                <a:gd name="T1" fmla="*/ 0 h 16"/>
                <a:gd name="T2" fmla="*/ 0 w 8"/>
                <a:gd name="T3" fmla="*/ 2147483647 h 16"/>
                <a:gd name="T4" fmla="*/ 0 w 8"/>
                <a:gd name="T5" fmla="*/ 2147483647 h 16"/>
                <a:gd name="T6" fmla="*/ 2147483647 w 8"/>
                <a:gd name="T7" fmla="*/ 2147483647 h 16"/>
                <a:gd name="T8" fmla="*/ 2147483647 w 8"/>
                <a:gd name="T9" fmla="*/ 2147483647 h 16"/>
                <a:gd name="T10" fmla="*/ 2147483647 w 8"/>
                <a:gd name="T11" fmla="*/ 2147483647 h 16"/>
                <a:gd name="T12" fmla="*/ 2147483647 w 8"/>
                <a:gd name="T13" fmla="*/ 2147483647 h 16"/>
                <a:gd name="T14" fmla="*/ 2147483647 w 8"/>
                <a:gd name="T15" fmla="*/ 0 h 16"/>
                <a:gd name="T16" fmla="*/ 2147483647 w 8"/>
                <a:gd name="T17" fmla="*/ 0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16"/>
                <a:gd name="T29" fmla="*/ 8 w 8"/>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16">
                  <a:moveTo>
                    <a:pt x="1" y="0"/>
                  </a:moveTo>
                  <a:cubicBezTo>
                    <a:pt x="1" y="0"/>
                    <a:pt x="0" y="0"/>
                    <a:pt x="0" y="1"/>
                  </a:cubicBezTo>
                  <a:lnTo>
                    <a:pt x="0" y="15"/>
                  </a:lnTo>
                  <a:cubicBezTo>
                    <a:pt x="0" y="15"/>
                    <a:pt x="1" y="16"/>
                    <a:pt x="1" y="16"/>
                  </a:cubicBezTo>
                  <a:lnTo>
                    <a:pt x="7" y="16"/>
                  </a:lnTo>
                  <a:cubicBezTo>
                    <a:pt x="7" y="16"/>
                    <a:pt x="8" y="15"/>
                    <a:pt x="8" y="15"/>
                  </a:cubicBezTo>
                  <a:lnTo>
                    <a:pt x="8" y="1"/>
                  </a:lnTo>
                  <a:cubicBezTo>
                    <a:pt x="8" y="0"/>
                    <a:pt x="7" y="0"/>
                    <a:pt x="7" y="0"/>
                  </a:cubicBezTo>
                  <a:lnTo>
                    <a:pt x="1" y="0"/>
                  </a:lnTo>
                  <a:close/>
                </a:path>
              </a:pathLst>
            </a:custGeom>
            <a:solidFill>
              <a:srgbClr val="4D4D4D"/>
            </a:solidFill>
            <a:ln w="7938" cap="rnd">
              <a:solidFill>
                <a:srgbClr val="000000"/>
              </a:solidFill>
              <a:round/>
              <a:headEnd/>
              <a:tailEnd/>
            </a:ln>
          </p:spPr>
          <p:txBody>
            <a:bodyPr/>
            <a:lstStyle/>
            <a:p>
              <a:endParaRPr lang="it-IT"/>
            </a:p>
          </p:txBody>
        </p:sp>
        <p:sp>
          <p:nvSpPr>
            <p:cNvPr id="62478" name="Freeform 173"/>
            <p:cNvSpPr>
              <a:spLocks/>
            </p:cNvSpPr>
            <p:nvPr/>
          </p:nvSpPr>
          <p:spPr bwMode="auto">
            <a:xfrm>
              <a:off x="4157663" y="3222625"/>
              <a:ext cx="185737" cy="134938"/>
            </a:xfrm>
            <a:custGeom>
              <a:avLst/>
              <a:gdLst>
                <a:gd name="T0" fmla="*/ 2147483647 w 24"/>
                <a:gd name="T1" fmla="*/ 0 h 19"/>
                <a:gd name="T2" fmla="*/ 0 w 24"/>
                <a:gd name="T3" fmla="*/ 2147483647 h 19"/>
                <a:gd name="T4" fmla="*/ 0 w 24"/>
                <a:gd name="T5" fmla="*/ 2147483647 h 19"/>
                <a:gd name="T6" fmla="*/ 2147483647 w 24"/>
                <a:gd name="T7" fmla="*/ 2147483647 h 19"/>
                <a:gd name="T8" fmla="*/ 2147483647 w 24"/>
                <a:gd name="T9" fmla="*/ 2147483647 h 19"/>
                <a:gd name="T10" fmla="*/ 2147483647 w 24"/>
                <a:gd name="T11" fmla="*/ 2147483647 h 19"/>
                <a:gd name="T12" fmla="*/ 2147483647 w 24"/>
                <a:gd name="T13" fmla="*/ 2147483647 h 19"/>
                <a:gd name="T14" fmla="*/ 2147483647 w 24"/>
                <a:gd name="T15" fmla="*/ 0 h 19"/>
                <a:gd name="T16" fmla="*/ 2147483647 w 24"/>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19"/>
                <a:gd name="T29" fmla="*/ 24 w 24"/>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19">
                  <a:moveTo>
                    <a:pt x="3" y="0"/>
                  </a:moveTo>
                  <a:cubicBezTo>
                    <a:pt x="1" y="0"/>
                    <a:pt x="0" y="2"/>
                    <a:pt x="0" y="3"/>
                  </a:cubicBezTo>
                  <a:lnTo>
                    <a:pt x="0" y="16"/>
                  </a:lnTo>
                  <a:cubicBezTo>
                    <a:pt x="0" y="18"/>
                    <a:pt x="1" y="19"/>
                    <a:pt x="3" y="19"/>
                  </a:cubicBezTo>
                  <a:lnTo>
                    <a:pt x="21" y="19"/>
                  </a:lnTo>
                  <a:cubicBezTo>
                    <a:pt x="23" y="19"/>
                    <a:pt x="24" y="18"/>
                    <a:pt x="24" y="16"/>
                  </a:cubicBezTo>
                  <a:lnTo>
                    <a:pt x="24" y="3"/>
                  </a:lnTo>
                  <a:cubicBezTo>
                    <a:pt x="24" y="2"/>
                    <a:pt x="23" y="0"/>
                    <a:pt x="21" y="0"/>
                  </a:cubicBezTo>
                  <a:lnTo>
                    <a:pt x="3" y="0"/>
                  </a:lnTo>
                  <a:close/>
                </a:path>
              </a:pathLst>
            </a:custGeom>
            <a:solidFill>
              <a:srgbClr val="808080"/>
            </a:solidFill>
            <a:ln w="7938" cap="rnd">
              <a:solidFill>
                <a:srgbClr val="000000"/>
              </a:solidFill>
              <a:round/>
              <a:headEnd/>
              <a:tailEnd/>
            </a:ln>
          </p:spPr>
          <p:txBody>
            <a:bodyPr/>
            <a:lstStyle/>
            <a:p>
              <a:endParaRPr lang="it-IT"/>
            </a:p>
          </p:txBody>
        </p:sp>
        <p:sp>
          <p:nvSpPr>
            <p:cNvPr id="62479" name="Freeform 174"/>
            <p:cNvSpPr>
              <a:spLocks/>
            </p:cNvSpPr>
            <p:nvPr/>
          </p:nvSpPr>
          <p:spPr bwMode="auto">
            <a:xfrm>
              <a:off x="4297363" y="3208338"/>
              <a:ext cx="2968625" cy="171450"/>
            </a:xfrm>
            <a:custGeom>
              <a:avLst/>
              <a:gdLst>
                <a:gd name="T0" fmla="*/ 2147483647 w 384"/>
                <a:gd name="T1" fmla="*/ 0 h 24"/>
                <a:gd name="T2" fmla="*/ 0 w 384"/>
                <a:gd name="T3" fmla="*/ 2147483647 h 24"/>
                <a:gd name="T4" fmla="*/ 0 w 384"/>
                <a:gd name="T5" fmla="*/ 2147483647 h 24"/>
                <a:gd name="T6" fmla="*/ 2147483647 w 384"/>
                <a:gd name="T7" fmla="*/ 2147483647 h 24"/>
                <a:gd name="T8" fmla="*/ 2147483647 w 384"/>
                <a:gd name="T9" fmla="*/ 2147483647 h 24"/>
                <a:gd name="T10" fmla="*/ 2147483647 w 384"/>
                <a:gd name="T11" fmla="*/ 2147483647 h 24"/>
                <a:gd name="T12" fmla="*/ 2147483647 w 384"/>
                <a:gd name="T13" fmla="*/ 2147483647 h 24"/>
                <a:gd name="T14" fmla="*/ 2147483647 w 384"/>
                <a:gd name="T15" fmla="*/ 0 h 24"/>
                <a:gd name="T16" fmla="*/ 2147483647 w 384"/>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4"/>
                <a:gd name="T28" fmla="*/ 0 h 24"/>
                <a:gd name="T29" fmla="*/ 384 w 384"/>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4" h="24">
                  <a:moveTo>
                    <a:pt x="4" y="0"/>
                  </a:moveTo>
                  <a:cubicBezTo>
                    <a:pt x="2" y="0"/>
                    <a:pt x="0" y="2"/>
                    <a:pt x="0" y="4"/>
                  </a:cubicBezTo>
                  <a:lnTo>
                    <a:pt x="0" y="20"/>
                  </a:lnTo>
                  <a:cubicBezTo>
                    <a:pt x="0" y="22"/>
                    <a:pt x="2" y="24"/>
                    <a:pt x="4" y="24"/>
                  </a:cubicBezTo>
                  <a:lnTo>
                    <a:pt x="380" y="24"/>
                  </a:lnTo>
                  <a:cubicBezTo>
                    <a:pt x="382" y="24"/>
                    <a:pt x="384" y="22"/>
                    <a:pt x="384" y="20"/>
                  </a:cubicBezTo>
                  <a:lnTo>
                    <a:pt x="384" y="4"/>
                  </a:lnTo>
                  <a:cubicBezTo>
                    <a:pt x="384" y="2"/>
                    <a:pt x="382" y="0"/>
                    <a:pt x="380" y="0"/>
                  </a:cubicBezTo>
                  <a:lnTo>
                    <a:pt x="4" y="0"/>
                  </a:lnTo>
                  <a:close/>
                </a:path>
              </a:pathLst>
            </a:custGeom>
            <a:solidFill>
              <a:srgbClr val="DDDDDD"/>
            </a:solidFill>
            <a:ln w="7938" cap="rnd">
              <a:solidFill>
                <a:srgbClr val="000000"/>
              </a:solidFill>
              <a:round/>
              <a:headEnd/>
              <a:tailEnd/>
            </a:ln>
          </p:spPr>
          <p:txBody>
            <a:bodyPr/>
            <a:lstStyle/>
            <a:p>
              <a:endParaRPr lang="it-IT"/>
            </a:p>
          </p:txBody>
        </p:sp>
        <p:sp>
          <p:nvSpPr>
            <p:cNvPr id="62480" name="Freeform 175"/>
            <p:cNvSpPr>
              <a:spLocks/>
            </p:cNvSpPr>
            <p:nvPr/>
          </p:nvSpPr>
          <p:spPr bwMode="auto">
            <a:xfrm>
              <a:off x="4467225" y="3159125"/>
              <a:ext cx="107950" cy="49213"/>
            </a:xfrm>
            <a:custGeom>
              <a:avLst/>
              <a:gdLst>
                <a:gd name="T0" fmla="*/ 2147483647 w 14"/>
                <a:gd name="T1" fmla="*/ 0 h 7"/>
                <a:gd name="T2" fmla="*/ 0 w 14"/>
                <a:gd name="T3" fmla="*/ 2147483647 h 7"/>
                <a:gd name="T4" fmla="*/ 0 w 14"/>
                <a:gd name="T5" fmla="*/ 2147483647 h 7"/>
                <a:gd name="T6" fmla="*/ 2147483647 w 14"/>
                <a:gd name="T7" fmla="*/ 2147483647 h 7"/>
                <a:gd name="T8" fmla="*/ 2147483647 w 14"/>
                <a:gd name="T9" fmla="*/ 2147483647 h 7"/>
                <a:gd name="T10" fmla="*/ 2147483647 w 14"/>
                <a:gd name="T11" fmla="*/ 2147483647 h 7"/>
                <a:gd name="T12" fmla="*/ 2147483647 w 14"/>
                <a:gd name="T13" fmla="*/ 2147483647 h 7"/>
                <a:gd name="T14" fmla="*/ 2147483647 w 14"/>
                <a:gd name="T15" fmla="*/ 0 h 7"/>
                <a:gd name="T16" fmla="*/ 2147483647 w 14"/>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7"/>
                <a:gd name="T29" fmla="*/ 14 w 1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7">
                  <a:moveTo>
                    <a:pt x="1" y="0"/>
                  </a:moveTo>
                  <a:cubicBezTo>
                    <a:pt x="1" y="0"/>
                    <a:pt x="0" y="1"/>
                    <a:pt x="0" y="1"/>
                  </a:cubicBezTo>
                  <a:lnTo>
                    <a:pt x="0" y="6"/>
                  </a:lnTo>
                  <a:cubicBezTo>
                    <a:pt x="0" y="7"/>
                    <a:pt x="1" y="7"/>
                    <a:pt x="1" y="7"/>
                  </a:cubicBezTo>
                  <a:lnTo>
                    <a:pt x="13" y="7"/>
                  </a:lnTo>
                  <a:cubicBezTo>
                    <a:pt x="13" y="7"/>
                    <a:pt x="14" y="7"/>
                    <a:pt x="14" y="6"/>
                  </a:cubicBezTo>
                  <a:lnTo>
                    <a:pt x="14" y="1"/>
                  </a:lnTo>
                  <a:cubicBezTo>
                    <a:pt x="14" y="1"/>
                    <a:pt x="13" y="0"/>
                    <a:pt x="13" y="0"/>
                  </a:cubicBezTo>
                  <a:lnTo>
                    <a:pt x="1" y="0"/>
                  </a:lnTo>
                  <a:close/>
                </a:path>
              </a:pathLst>
            </a:custGeom>
            <a:solidFill>
              <a:srgbClr val="C0C0C0"/>
            </a:solidFill>
            <a:ln w="7938" cap="rnd">
              <a:solidFill>
                <a:srgbClr val="000000"/>
              </a:solidFill>
              <a:round/>
              <a:headEnd/>
              <a:tailEnd/>
            </a:ln>
          </p:spPr>
          <p:txBody>
            <a:bodyPr/>
            <a:lstStyle/>
            <a:p>
              <a:endParaRPr lang="it-IT"/>
            </a:p>
          </p:txBody>
        </p:sp>
        <p:sp>
          <p:nvSpPr>
            <p:cNvPr id="62481" name="Rectangle 176"/>
            <p:cNvSpPr>
              <a:spLocks noChangeArrowheads="1"/>
            </p:cNvSpPr>
            <p:nvPr/>
          </p:nvSpPr>
          <p:spPr bwMode="auto">
            <a:xfrm>
              <a:off x="4498975" y="3130550"/>
              <a:ext cx="46038" cy="28575"/>
            </a:xfrm>
            <a:prstGeom prst="rect">
              <a:avLst/>
            </a:prstGeom>
            <a:solidFill>
              <a:srgbClr val="808080"/>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482" name="Freeform 177"/>
            <p:cNvSpPr>
              <a:spLocks/>
            </p:cNvSpPr>
            <p:nvPr/>
          </p:nvSpPr>
          <p:spPr bwMode="auto">
            <a:xfrm>
              <a:off x="4467225" y="3051175"/>
              <a:ext cx="107950" cy="93663"/>
            </a:xfrm>
            <a:custGeom>
              <a:avLst/>
              <a:gdLst>
                <a:gd name="T0" fmla="*/ 2147483647 w 14"/>
                <a:gd name="T1" fmla="*/ 0 h 13"/>
                <a:gd name="T2" fmla="*/ 0 w 14"/>
                <a:gd name="T3" fmla="*/ 2147483647 h 13"/>
                <a:gd name="T4" fmla="*/ 0 w 14"/>
                <a:gd name="T5" fmla="*/ 2147483647 h 13"/>
                <a:gd name="T6" fmla="*/ 2147483647 w 14"/>
                <a:gd name="T7" fmla="*/ 2147483647 h 13"/>
                <a:gd name="T8" fmla="*/ 2147483647 w 14"/>
                <a:gd name="T9" fmla="*/ 2147483647 h 13"/>
                <a:gd name="T10" fmla="*/ 2147483647 w 14"/>
                <a:gd name="T11" fmla="*/ 2147483647 h 13"/>
                <a:gd name="T12" fmla="*/ 2147483647 w 14"/>
                <a:gd name="T13" fmla="*/ 2147483647 h 13"/>
                <a:gd name="T14" fmla="*/ 2147483647 w 14"/>
                <a:gd name="T15" fmla="*/ 0 h 13"/>
                <a:gd name="T16" fmla="*/ 2147483647 w 14"/>
                <a:gd name="T17" fmla="*/ 0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3"/>
                <a:gd name="T29" fmla="*/ 14 w 14"/>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3">
                  <a:moveTo>
                    <a:pt x="1" y="0"/>
                  </a:moveTo>
                  <a:cubicBezTo>
                    <a:pt x="1" y="0"/>
                    <a:pt x="0" y="1"/>
                    <a:pt x="0" y="1"/>
                  </a:cubicBezTo>
                  <a:lnTo>
                    <a:pt x="0" y="12"/>
                  </a:lnTo>
                  <a:cubicBezTo>
                    <a:pt x="0" y="12"/>
                    <a:pt x="1" y="13"/>
                    <a:pt x="1" y="13"/>
                  </a:cubicBezTo>
                  <a:lnTo>
                    <a:pt x="13" y="13"/>
                  </a:lnTo>
                  <a:cubicBezTo>
                    <a:pt x="14" y="13"/>
                    <a:pt x="14" y="12"/>
                    <a:pt x="14" y="12"/>
                  </a:cubicBezTo>
                  <a:lnTo>
                    <a:pt x="14" y="1"/>
                  </a:lnTo>
                  <a:cubicBezTo>
                    <a:pt x="14" y="1"/>
                    <a:pt x="14" y="0"/>
                    <a:pt x="13" y="0"/>
                  </a:cubicBezTo>
                  <a:lnTo>
                    <a:pt x="1" y="0"/>
                  </a:lnTo>
                  <a:close/>
                </a:path>
              </a:pathLst>
            </a:custGeom>
            <a:solidFill>
              <a:srgbClr val="C0C0C0"/>
            </a:solidFill>
            <a:ln w="7938" cap="rnd">
              <a:solidFill>
                <a:srgbClr val="000000"/>
              </a:solidFill>
              <a:round/>
              <a:headEnd/>
              <a:tailEnd/>
            </a:ln>
          </p:spPr>
          <p:txBody>
            <a:bodyPr/>
            <a:lstStyle/>
            <a:p>
              <a:endParaRPr lang="it-IT"/>
            </a:p>
          </p:txBody>
        </p:sp>
        <p:sp>
          <p:nvSpPr>
            <p:cNvPr id="62483" name="Rectangle 178"/>
            <p:cNvSpPr>
              <a:spLocks noChangeArrowheads="1"/>
            </p:cNvSpPr>
            <p:nvPr/>
          </p:nvSpPr>
          <p:spPr bwMode="auto">
            <a:xfrm>
              <a:off x="4498975" y="3051175"/>
              <a:ext cx="46038" cy="93663"/>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484" name="Freeform 179"/>
            <p:cNvSpPr>
              <a:spLocks/>
            </p:cNvSpPr>
            <p:nvPr/>
          </p:nvSpPr>
          <p:spPr bwMode="auto">
            <a:xfrm>
              <a:off x="4467225" y="3159125"/>
              <a:ext cx="107950" cy="49213"/>
            </a:xfrm>
            <a:custGeom>
              <a:avLst/>
              <a:gdLst>
                <a:gd name="T0" fmla="*/ 2147483647 w 14"/>
                <a:gd name="T1" fmla="*/ 0 h 7"/>
                <a:gd name="T2" fmla="*/ 0 w 14"/>
                <a:gd name="T3" fmla="*/ 2147483647 h 7"/>
                <a:gd name="T4" fmla="*/ 0 w 14"/>
                <a:gd name="T5" fmla="*/ 2147483647 h 7"/>
                <a:gd name="T6" fmla="*/ 2147483647 w 14"/>
                <a:gd name="T7" fmla="*/ 2147483647 h 7"/>
                <a:gd name="T8" fmla="*/ 2147483647 w 14"/>
                <a:gd name="T9" fmla="*/ 2147483647 h 7"/>
                <a:gd name="T10" fmla="*/ 2147483647 w 14"/>
                <a:gd name="T11" fmla="*/ 2147483647 h 7"/>
                <a:gd name="T12" fmla="*/ 2147483647 w 14"/>
                <a:gd name="T13" fmla="*/ 2147483647 h 7"/>
                <a:gd name="T14" fmla="*/ 2147483647 w 14"/>
                <a:gd name="T15" fmla="*/ 0 h 7"/>
                <a:gd name="T16" fmla="*/ 2147483647 w 14"/>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7"/>
                <a:gd name="T29" fmla="*/ 14 w 1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7">
                  <a:moveTo>
                    <a:pt x="1" y="0"/>
                  </a:moveTo>
                  <a:cubicBezTo>
                    <a:pt x="1" y="0"/>
                    <a:pt x="0" y="1"/>
                    <a:pt x="0" y="1"/>
                  </a:cubicBezTo>
                  <a:lnTo>
                    <a:pt x="0" y="6"/>
                  </a:lnTo>
                  <a:cubicBezTo>
                    <a:pt x="0" y="7"/>
                    <a:pt x="1" y="7"/>
                    <a:pt x="1" y="7"/>
                  </a:cubicBezTo>
                  <a:lnTo>
                    <a:pt x="13" y="7"/>
                  </a:lnTo>
                  <a:cubicBezTo>
                    <a:pt x="13" y="7"/>
                    <a:pt x="14" y="7"/>
                    <a:pt x="14" y="6"/>
                  </a:cubicBezTo>
                  <a:lnTo>
                    <a:pt x="14" y="1"/>
                  </a:lnTo>
                  <a:cubicBezTo>
                    <a:pt x="14" y="1"/>
                    <a:pt x="13" y="0"/>
                    <a:pt x="13" y="0"/>
                  </a:cubicBezTo>
                  <a:lnTo>
                    <a:pt x="1" y="0"/>
                  </a:lnTo>
                  <a:close/>
                </a:path>
              </a:pathLst>
            </a:custGeom>
            <a:solidFill>
              <a:srgbClr val="C0C0C0"/>
            </a:solidFill>
            <a:ln w="7938" cap="rnd">
              <a:solidFill>
                <a:srgbClr val="000000"/>
              </a:solidFill>
              <a:round/>
              <a:headEnd/>
              <a:tailEnd/>
            </a:ln>
          </p:spPr>
          <p:txBody>
            <a:bodyPr/>
            <a:lstStyle/>
            <a:p>
              <a:endParaRPr lang="it-IT"/>
            </a:p>
          </p:txBody>
        </p:sp>
        <p:sp>
          <p:nvSpPr>
            <p:cNvPr id="62485" name="Rectangle 180"/>
            <p:cNvSpPr>
              <a:spLocks noChangeArrowheads="1"/>
            </p:cNvSpPr>
            <p:nvPr/>
          </p:nvSpPr>
          <p:spPr bwMode="auto">
            <a:xfrm>
              <a:off x="4498975" y="3130550"/>
              <a:ext cx="46038" cy="28575"/>
            </a:xfrm>
            <a:prstGeom prst="rect">
              <a:avLst/>
            </a:prstGeom>
            <a:solidFill>
              <a:srgbClr val="808080"/>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486" name="Freeform 181"/>
            <p:cNvSpPr>
              <a:spLocks/>
            </p:cNvSpPr>
            <p:nvPr/>
          </p:nvSpPr>
          <p:spPr bwMode="auto">
            <a:xfrm>
              <a:off x="4467225" y="3051175"/>
              <a:ext cx="107950" cy="93663"/>
            </a:xfrm>
            <a:custGeom>
              <a:avLst/>
              <a:gdLst>
                <a:gd name="T0" fmla="*/ 2147483647 w 14"/>
                <a:gd name="T1" fmla="*/ 0 h 13"/>
                <a:gd name="T2" fmla="*/ 0 w 14"/>
                <a:gd name="T3" fmla="*/ 2147483647 h 13"/>
                <a:gd name="T4" fmla="*/ 0 w 14"/>
                <a:gd name="T5" fmla="*/ 2147483647 h 13"/>
                <a:gd name="T6" fmla="*/ 2147483647 w 14"/>
                <a:gd name="T7" fmla="*/ 2147483647 h 13"/>
                <a:gd name="T8" fmla="*/ 2147483647 w 14"/>
                <a:gd name="T9" fmla="*/ 2147483647 h 13"/>
                <a:gd name="T10" fmla="*/ 2147483647 w 14"/>
                <a:gd name="T11" fmla="*/ 2147483647 h 13"/>
                <a:gd name="T12" fmla="*/ 2147483647 w 14"/>
                <a:gd name="T13" fmla="*/ 2147483647 h 13"/>
                <a:gd name="T14" fmla="*/ 2147483647 w 14"/>
                <a:gd name="T15" fmla="*/ 0 h 13"/>
                <a:gd name="T16" fmla="*/ 2147483647 w 14"/>
                <a:gd name="T17" fmla="*/ 0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3"/>
                <a:gd name="T29" fmla="*/ 14 w 14"/>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3">
                  <a:moveTo>
                    <a:pt x="1" y="0"/>
                  </a:moveTo>
                  <a:cubicBezTo>
                    <a:pt x="1" y="0"/>
                    <a:pt x="0" y="1"/>
                    <a:pt x="0" y="1"/>
                  </a:cubicBezTo>
                  <a:lnTo>
                    <a:pt x="0" y="12"/>
                  </a:lnTo>
                  <a:cubicBezTo>
                    <a:pt x="0" y="12"/>
                    <a:pt x="1" y="13"/>
                    <a:pt x="1" y="13"/>
                  </a:cubicBezTo>
                  <a:lnTo>
                    <a:pt x="13" y="13"/>
                  </a:lnTo>
                  <a:cubicBezTo>
                    <a:pt x="14" y="13"/>
                    <a:pt x="14" y="12"/>
                    <a:pt x="14" y="12"/>
                  </a:cubicBezTo>
                  <a:lnTo>
                    <a:pt x="14" y="1"/>
                  </a:lnTo>
                  <a:cubicBezTo>
                    <a:pt x="14" y="1"/>
                    <a:pt x="14" y="0"/>
                    <a:pt x="13" y="0"/>
                  </a:cubicBezTo>
                  <a:lnTo>
                    <a:pt x="1" y="0"/>
                  </a:lnTo>
                  <a:close/>
                </a:path>
              </a:pathLst>
            </a:custGeom>
            <a:solidFill>
              <a:srgbClr val="C0C0C0"/>
            </a:solidFill>
            <a:ln w="7938" cap="rnd">
              <a:solidFill>
                <a:srgbClr val="000000"/>
              </a:solidFill>
              <a:round/>
              <a:headEnd/>
              <a:tailEnd/>
            </a:ln>
          </p:spPr>
          <p:txBody>
            <a:bodyPr/>
            <a:lstStyle/>
            <a:p>
              <a:endParaRPr lang="it-IT"/>
            </a:p>
          </p:txBody>
        </p:sp>
        <p:sp>
          <p:nvSpPr>
            <p:cNvPr id="62487" name="Rectangle 182"/>
            <p:cNvSpPr>
              <a:spLocks noChangeArrowheads="1"/>
            </p:cNvSpPr>
            <p:nvPr/>
          </p:nvSpPr>
          <p:spPr bwMode="auto">
            <a:xfrm>
              <a:off x="4498975" y="3051175"/>
              <a:ext cx="46038" cy="93663"/>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488" name="Freeform 183"/>
            <p:cNvSpPr>
              <a:spLocks/>
            </p:cNvSpPr>
            <p:nvPr/>
          </p:nvSpPr>
          <p:spPr bwMode="auto">
            <a:xfrm>
              <a:off x="4792663" y="3159125"/>
              <a:ext cx="106362" cy="49213"/>
            </a:xfrm>
            <a:custGeom>
              <a:avLst/>
              <a:gdLst>
                <a:gd name="T0" fmla="*/ 2147483647 w 14"/>
                <a:gd name="T1" fmla="*/ 0 h 7"/>
                <a:gd name="T2" fmla="*/ 0 w 14"/>
                <a:gd name="T3" fmla="*/ 2147483647 h 7"/>
                <a:gd name="T4" fmla="*/ 0 w 14"/>
                <a:gd name="T5" fmla="*/ 2147483647 h 7"/>
                <a:gd name="T6" fmla="*/ 2147483647 w 14"/>
                <a:gd name="T7" fmla="*/ 2147483647 h 7"/>
                <a:gd name="T8" fmla="*/ 2147483647 w 14"/>
                <a:gd name="T9" fmla="*/ 2147483647 h 7"/>
                <a:gd name="T10" fmla="*/ 2147483647 w 14"/>
                <a:gd name="T11" fmla="*/ 2147483647 h 7"/>
                <a:gd name="T12" fmla="*/ 2147483647 w 14"/>
                <a:gd name="T13" fmla="*/ 2147483647 h 7"/>
                <a:gd name="T14" fmla="*/ 2147483647 w 14"/>
                <a:gd name="T15" fmla="*/ 0 h 7"/>
                <a:gd name="T16" fmla="*/ 2147483647 w 14"/>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7"/>
                <a:gd name="T29" fmla="*/ 14 w 1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7">
                  <a:moveTo>
                    <a:pt x="1" y="0"/>
                  </a:moveTo>
                  <a:cubicBezTo>
                    <a:pt x="1" y="0"/>
                    <a:pt x="0" y="0"/>
                    <a:pt x="0" y="1"/>
                  </a:cubicBezTo>
                  <a:lnTo>
                    <a:pt x="0" y="6"/>
                  </a:lnTo>
                  <a:cubicBezTo>
                    <a:pt x="0" y="6"/>
                    <a:pt x="1" y="7"/>
                    <a:pt x="1" y="7"/>
                  </a:cubicBezTo>
                  <a:lnTo>
                    <a:pt x="13" y="7"/>
                  </a:lnTo>
                  <a:cubicBezTo>
                    <a:pt x="13" y="7"/>
                    <a:pt x="14" y="6"/>
                    <a:pt x="14" y="6"/>
                  </a:cubicBezTo>
                  <a:lnTo>
                    <a:pt x="14" y="1"/>
                  </a:lnTo>
                  <a:cubicBezTo>
                    <a:pt x="14" y="0"/>
                    <a:pt x="13" y="0"/>
                    <a:pt x="13" y="0"/>
                  </a:cubicBezTo>
                  <a:lnTo>
                    <a:pt x="1" y="0"/>
                  </a:lnTo>
                  <a:close/>
                </a:path>
              </a:pathLst>
            </a:custGeom>
            <a:solidFill>
              <a:srgbClr val="C0C0C0"/>
            </a:solidFill>
            <a:ln w="7938" cap="rnd">
              <a:solidFill>
                <a:srgbClr val="000000"/>
              </a:solidFill>
              <a:round/>
              <a:headEnd/>
              <a:tailEnd/>
            </a:ln>
          </p:spPr>
          <p:txBody>
            <a:bodyPr/>
            <a:lstStyle/>
            <a:p>
              <a:endParaRPr lang="it-IT"/>
            </a:p>
          </p:txBody>
        </p:sp>
        <p:sp>
          <p:nvSpPr>
            <p:cNvPr id="62489" name="Rectangle 184"/>
            <p:cNvSpPr>
              <a:spLocks noChangeArrowheads="1"/>
            </p:cNvSpPr>
            <p:nvPr/>
          </p:nvSpPr>
          <p:spPr bwMode="auto">
            <a:xfrm>
              <a:off x="4822825" y="3122613"/>
              <a:ext cx="46038" cy="36512"/>
            </a:xfrm>
            <a:prstGeom prst="rect">
              <a:avLst/>
            </a:prstGeom>
            <a:solidFill>
              <a:srgbClr val="808080"/>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490" name="Freeform 185"/>
            <p:cNvSpPr>
              <a:spLocks/>
            </p:cNvSpPr>
            <p:nvPr/>
          </p:nvSpPr>
          <p:spPr bwMode="auto">
            <a:xfrm>
              <a:off x="4792663" y="3051175"/>
              <a:ext cx="106362" cy="85725"/>
            </a:xfrm>
            <a:custGeom>
              <a:avLst/>
              <a:gdLst>
                <a:gd name="T0" fmla="*/ 2147483647 w 14"/>
                <a:gd name="T1" fmla="*/ 0 h 12"/>
                <a:gd name="T2" fmla="*/ 0 w 14"/>
                <a:gd name="T3" fmla="*/ 2147483647 h 12"/>
                <a:gd name="T4" fmla="*/ 0 w 14"/>
                <a:gd name="T5" fmla="*/ 2147483647 h 12"/>
                <a:gd name="T6" fmla="*/ 2147483647 w 14"/>
                <a:gd name="T7" fmla="*/ 2147483647 h 12"/>
                <a:gd name="T8" fmla="*/ 2147483647 w 14"/>
                <a:gd name="T9" fmla="*/ 2147483647 h 12"/>
                <a:gd name="T10" fmla="*/ 2147483647 w 14"/>
                <a:gd name="T11" fmla="*/ 2147483647 h 12"/>
                <a:gd name="T12" fmla="*/ 2147483647 w 14"/>
                <a:gd name="T13" fmla="*/ 2147483647 h 12"/>
                <a:gd name="T14" fmla="*/ 2147483647 w 14"/>
                <a:gd name="T15" fmla="*/ 0 h 12"/>
                <a:gd name="T16" fmla="*/ 2147483647 w 14"/>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2"/>
                <a:gd name="T29" fmla="*/ 14 w 14"/>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2">
                  <a:moveTo>
                    <a:pt x="1" y="0"/>
                  </a:moveTo>
                  <a:cubicBezTo>
                    <a:pt x="1" y="0"/>
                    <a:pt x="0" y="0"/>
                    <a:pt x="0" y="1"/>
                  </a:cubicBezTo>
                  <a:lnTo>
                    <a:pt x="0" y="11"/>
                  </a:lnTo>
                  <a:cubicBezTo>
                    <a:pt x="0" y="12"/>
                    <a:pt x="1" y="12"/>
                    <a:pt x="1" y="12"/>
                  </a:cubicBezTo>
                  <a:lnTo>
                    <a:pt x="13" y="12"/>
                  </a:lnTo>
                  <a:cubicBezTo>
                    <a:pt x="14" y="12"/>
                    <a:pt x="14" y="12"/>
                    <a:pt x="14" y="11"/>
                  </a:cubicBezTo>
                  <a:lnTo>
                    <a:pt x="14" y="1"/>
                  </a:lnTo>
                  <a:cubicBezTo>
                    <a:pt x="14" y="0"/>
                    <a:pt x="14" y="0"/>
                    <a:pt x="13" y="0"/>
                  </a:cubicBezTo>
                  <a:lnTo>
                    <a:pt x="1" y="0"/>
                  </a:lnTo>
                  <a:close/>
                </a:path>
              </a:pathLst>
            </a:custGeom>
            <a:solidFill>
              <a:srgbClr val="C0C0C0"/>
            </a:solidFill>
            <a:ln w="7938" cap="rnd">
              <a:solidFill>
                <a:srgbClr val="000000"/>
              </a:solidFill>
              <a:round/>
              <a:headEnd/>
              <a:tailEnd/>
            </a:ln>
          </p:spPr>
          <p:txBody>
            <a:bodyPr/>
            <a:lstStyle/>
            <a:p>
              <a:endParaRPr lang="it-IT"/>
            </a:p>
          </p:txBody>
        </p:sp>
        <p:sp>
          <p:nvSpPr>
            <p:cNvPr id="62491" name="Rectangle 186"/>
            <p:cNvSpPr>
              <a:spLocks noChangeArrowheads="1"/>
            </p:cNvSpPr>
            <p:nvPr/>
          </p:nvSpPr>
          <p:spPr bwMode="auto">
            <a:xfrm>
              <a:off x="4822825" y="3051175"/>
              <a:ext cx="46038" cy="93663"/>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492" name="Freeform 187"/>
            <p:cNvSpPr>
              <a:spLocks/>
            </p:cNvSpPr>
            <p:nvPr/>
          </p:nvSpPr>
          <p:spPr bwMode="auto">
            <a:xfrm>
              <a:off x="4792663" y="3159125"/>
              <a:ext cx="106362" cy="49213"/>
            </a:xfrm>
            <a:custGeom>
              <a:avLst/>
              <a:gdLst>
                <a:gd name="T0" fmla="*/ 2147483647 w 14"/>
                <a:gd name="T1" fmla="*/ 0 h 7"/>
                <a:gd name="T2" fmla="*/ 0 w 14"/>
                <a:gd name="T3" fmla="*/ 2147483647 h 7"/>
                <a:gd name="T4" fmla="*/ 0 w 14"/>
                <a:gd name="T5" fmla="*/ 2147483647 h 7"/>
                <a:gd name="T6" fmla="*/ 2147483647 w 14"/>
                <a:gd name="T7" fmla="*/ 2147483647 h 7"/>
                <a:gd name="T8" fmla="*/ 2147483647 w 14"/>
                <a:gd name="T9" fmla="*/ 2147483647 h 7"/>
                <a:gd name="T10" fmla="*/ 2147483647 w 14"/>
                <a:gd name="T11" fmla="*/ 2147483647 h 7"/>
                <a:gd name="T12" fmla="*/ 2147483647 w 14"/>
                <a:gd name="T13" fmla="*/ 2147483647 h 7"/>
                <a:gd name="T14" fmla="*/ 2147483647 w 14"/>
                <a:gd name="T15" fmla="*/ 0 h 7"/>
                <a:gd name="T16" fmla="*/ 2147483647 w 14"/>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7"/>
                <a:gd name="T29" fmla="*/ 14 w 1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7">
                  <a:moveTo>
                    <a:pt x="1" y="0"/>
                  </a:moveTo>
                  <a:cubicBezTo>
                    <a:pt x="1" y="0"/>
                    <a:pt x="0" y="0"/>
                    <a:pt x="0" y="1"/>
                  </a:cubicBezTo>
                  <a:lnTo>
                    <a:pt x="0" y="6"/>
                  </a:lnTo>
                  <a:cubicBezTo>
                    <a:pt x="0" y="6"/>
                    <a:pt x="1" y="7"/>
                    <a:pt x="1" y="7"/>
                  </a:cubicBezTo>
                  <a:lnTo>
                    <a:pt x="13" y="7"/>
                  </a:lnTo>
                  <a:cubicBezTo>
                    <a:pt x="13" y="7"/>
                    <a:pt x="14" y="6"/>
                    <a:pt x="14" y="6"/>
                  </a:cubicBezTo>
                  <a:lnTo>
                    <a:pt x="14" y="1"/>
                  </a:lnTo>
                  <a:cubicBezTo>
                    <a:pt x="14" y="0"/>
                    <a:pt x="13" y="0"/>
                    <a:pt x="13" y="0"/>
                  </a:cubicBezTo>
                  <a:lnTo>
                    <a:pt x="1" y="0"/>
                  </a:lnTo>
                  <a:close/>
                </a:path>
              </a:pathLst>
            </a:custGeom>
            <a:solidFill>
              <a:srgbClr val="C0C0C0"/>
            </a:solidFill>
            <a:ln w="7938" cap="rnd">
              <a:solidFill>
                <a:srgbClr val="000000"/>
              </a:solidFill>
              <a:round/>
              <a:headEnd/>
              <a:tailEnd/>
            </a:ln>
          </p:spPr>
          <p:txBody>
            <a:bodyPr/>
            <a:lstStyle/>
            <a:p>
              <a:endParaRPr lang="it-IT"/>
            </a:p>
          </p:txBody>
        </p:sp>
        <p:sp>
          <p:nvSpPr>
            <p:cNvPr id="62493" name="Rectangle 188"/>
            <p:cNvSpPr>
              <a:spLocks noChangeArrowheads="1"/>
            </p:cNvSpPr>
            <p:nvPr/>
          </p:nvSpPr>
          <p:spPr bwMode="auto">
            <a:xfrm>
              <a:off x="4822825" y="3122613"/>
              <a:ext cx="46038" cy="36512"/>
            </a:xfrm>
            <a:prstGeom prst="rect">
              <a:avLst/>
            </a:prstGeom>
            <a:solidFill>
              <a:srgbClr val="808080"/>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494" name="Freeform 189"/>
            <p:cNvSpPr>
              <a:spLocks/>
            </p:cNvSpPr>
            <p:nvPr/>
          </p:nvSpPr>
          <p:spPr bwMode="auto">
            <a:xfrm>
              <a:off x="4792663" y="3051175"/>
              <a:ext cx="106362" cy="85725"/>
            </a:xfrm>
            <a:custGeom>
              <a:avLst/>
              <a:gdLst>
                <a:gd name="T0" fmla="*/ 2147483647 w 14"/>
                <a:gd name="T1" fmla="*/ 0 h 12"/>
                <a:gd name="T2" fmla="*/ 0 w 14"/>
                <a:gd name="T3" fmla="*/ 2147483647 h 12"/>
                <a:gd name="T4" fmla="*/ 0 w 14"/>
                <a:gd name="T5" fmla="*/ 2147483647 h 12"/>
                <a:gd name="T6" fmla="*/ 2147483647 w 14"/>
                <a:gd name="T7" fmla="*/ 2147483647 h 12"/>
                <a:gd name="T8" fmla="*/ 2147483647 w 14"/>
                <a:gd name="T9" fmla="*/ 2147483647 h 12"/>
                <a:gd name="T10" fmla="*/ 2147483647 w 14"/>
                <a:gd name="T11" fmla="*/ 2147483647 h 12"/>
                <a:gd name="T12" fmla="*/ 2147483647 w 14"/>
                <a:gd name="T13" fmla="*/ 2147483647 h 12"/>
                <a:gd name="T14" fmla="*/ 2147483647 w 14"/>
                <a:gd name="T15" fmla="*/ 0 h 12"/>
                <a:gd name="T16" fmla="*/ 2147483647 w 14"/>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2"/>
                <a:gd name="T29" fmla="*/ 14 w 14"/>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2">
                  <a:moveTo>
                    <a:pt x="1" y="0"/>
                  </a:moveTo>
                  <a:cubicBezTo>
                    <a:pt x="1" y="0"/>
                    <a:pt x="0" y="0"/>
                    <a:pt x="0" y="1"/>
                  </a:cubicBezTo>
                  <a:lnTo>
                    <a:pt x="0" y="11"/>
                  </a:lnTo>
                  <a:cubicBezTo>
                    <a:pt x="0" y="12"/>
                    <a:pt x="1" y="12"/>
                    <a:pt x="1" y="12"/>
                  </a:cubicBezTo>
                  <a:lnTo>
                    <a:pt x="13" y="12"/>
                  </a:lnTo>
                  <a:cubicBezTo>
                    <a:pt x="14" y="12"/>
                    <a:pt x="14" y="12"/>
                    <a:pt x="14" y="11"/>
                  </a:cubicBezTo>
                  <a:lnTo>
                    <a:pt x="14" y="1"/>
                  </a:lnTo>
                  <a:cubicBezTo>
                    <a:pt x="14" y="0"/>
                    <a:pt x="14" y="0"/>
                    <a:pt x="13" y="0"/>
                  </a:cubicBezTo>
                  <a:lnTo>
                    <a:pt x="1" y="0"/>
                  </a:lnTo>
                  <a:close/>
                </a:path>
              </a:pathLst>
            </a:custGeom>
            <a:solidFill>
              <a:srgbClr val="C0C0C0"/>
            </a:solidFill>
            <a:ln w="7938" cap="rnd">
              <a:solidFill>
                <a:srgbClr val="000000"/>
              </a:solidFill>
              <a:round/>
              <a:headEnd/>
              <a:tailEnd/>
            </a:ln>
          </p:spPr>
          <p:txBody>
            <a:bodyPr/>
            <a:lstStyle/>
            <a:p>
              <a:endParaRPr lang="it-IT"/>
            </a:p>
          </p:txBody>
        </p:sp>
        <p:sp>
          <p:nvSpPr>
            <p:cNvPr id="62495" name="Rectangle 190"/>
            <p:cNvSpPr>
              <a:spLocks noChangeArrowheads="1"/>
            </p:cNvSpPr>
            <p:nvPr/>
          </p:nvSpPr>
          <p:spPr bwMode="auto">
            <a:xfrm>
              <a:off x="4822825" y="3051175"/>
              <a:ext cx="46038" cy="93663"/>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496" name="Freeform 191"/>
            <p:cNvSpPr>
              <a:spLocks/>
            </p:cNvSpPr>
            <p:nvPr/>
          </p:nvSpPr>
          <p:spPr bwMode="auto">
            <a:xfrm>
              <a:off x="5130800" y="3159125"/>
              <a:ext cx="109538" cy="49213"/>
            </a:xfrm>
            <a:custGeom>
              <a:avLst/>
              <a:gdLst>
                <a:gd name="T0" fmla="*/ 2147483647 w 14"/>
                <a:gd name="T1" fmla="*/ 0 h 7"/>
                <a:gd name="T2" fmla="*/ 0 w 14"/>
                <a:gd name="T3" fmla="*/ 2147483647 h 7"/>
                <a:gd name="T4" fmla="*/ 0 w 14"/>
                <a:gd name="T5" fmla="*/ 2147483647 h 7"/>
                <a:gd name="T6" fmla="*/ 2147483647 w 14"/>
                <a:gd name="T7" fmla="*/ 2147483647 h 7"/>
                <a:gd name="T8" fmla="*/ 2147483647 w 14"/>
                <a:gd name="T9" fmla="*/ 2147483647 h 7"/>
                <a:gd name="T10" fmla="*/ 2147483647 w 14"/>
                <a:gd name="T11" fmla="*/ 2147483647 h 7"/>
                <a:gd name="T12" fmla="*/ 2147483647 w 14"/>
                <a:gd name="T13" fmla="*/ 2147483647 h 7"/>
                <a:gd name="T14" fmla="*/ 2147483647 w 14"/>
                <a:gd name="T15" fmla="*/ 0 h 7"/>
                <a:gd name="T16" fmla="*/ 2147483647 w 14"/>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7"/>
                <a:gd name="T29" fmla="*/ 14 w 1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7">
                  <a:moveTo>
                    <a:pt x="1" y="0"/>
                  </a:moveTo>
                  <a:cubicBezTo>
                    <a:pt x="1" y="0"/>
                    <a:pt x="0" y="0"/>
                    <a:pt x="0" y="1"/>
                  </a:cubicBezTo>
                  <a:lnTo>
                    <a:pt x="0" y="6"/>
                  </a:lnTo>
                  <a:cubicBezTo>
                    <a:pt x="0" y="6"/>
                    <a:pt x="1" y="7"/>
                    <a:pt x="1" y="7"/>
                  </a:cubicBezTo>
                  <a:lnTo>
                    <a:pt x="13" y="7"/>
                  </a:lnTo>
                  <a:cubicBezTo>
                    <a:pt x="13" y="7"/>
                    <a:pt x="14" y="6"/>
                    <a:pt x="14" y="6"/>
                  </a:cubicBezTo>
                  <a:lnTo>
                    <a:pt x="14" y="1"/>
                  </a:lnTo>
                  <a:cubicBezTo>
                    <a:pt x="14" y="0"/>
                    <a:pt x="13" y="0"/>
                    <a:pt x="13" y="0"/>
                  </a:cubicBezTo>
                  <a:lnTo>
                    <a:pt x="1" y="0"/>
                  </a:lnTo>
                  <a:close/>
                </a:path>
              </a:pathLst>
            </a:custGeom>
            <a:solidFill>
              <a:srgbClr val="C0C0C0"/>
            </a:solidFill>
            <a:ln w="7938" cap="rnd">
              <a:solidFill>
                <a:srgbClr val="000000"/>
              </a:solidFill>
              <a:round/>
              <a:headEnd/>
              <a:tailEnd/>
            </a:ln>
          </p:spPr>
          <p:txBody>
            <a:bodyPr/>
            <a:lstStyle/>
            <a:p>
              <a:endParaRPr lang="it-IT"/>
            </a:p>
          </p:txBody>
        </p:sp>
        <p:sp>
          <p:nvSpPr>
            <p:cNvPr id="62497" name="Rectangle 192"/>
            <p:cNvSpPr>
              <a:spLocks noChangeArrowheads="1"/>
            </p:cNvSpPr>
            <p:nvPr/>
          </p:nvSpPr>
          <p:spPr bwMode="auto">
            <a:xfrm>
              <a:off x="5162550" y="3122613"/>
              <a:ext cx="46038" cy="36512"/>
            </a:xfrm>
            <a:prstGeom prst="rect">
              <a:avLst/>
            </a:prstGeom>
            <a:solidFill>
              <a:srgbClr val="808080"/>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498" name="Freeform 193"/>
            <p:cNvSpPr>
              <a:spLocks/>
            </p:cNvSpPr>
            <p:nvPr/>
          </p:nvSpPr>
          <p:spPr bwMode="auto">
            <a:xfrm>
              <a:off x="5130800" y="3051175"/>
              <a:ext cx="109538" cy="85725"/>
            </a:xfrm>
            <a:custGeom>
              <a:avLst/>
              <a:gdLst>
                <a:gd name="T0" fmla="*/ 2147483647 w 14"/>
                <a:gd name="T1" fmla="*/ 0 h 12"/>
                <a:gd name="T2" fmla="*/ 0 w 14"/>
                <a:gd name="T3" fmla="*/ 2147483647 h 12"/>
                <a:gd name="T4" fmla="*/ 0 w 14"/>
                <a:gd name="T5" fmla="*/ 2147483647 h 12"/>
                <a:gd name="T6" fmla="*/ 2147483647 w 14"/>
                <a:gd name="T7" fmla="*/ 2147483647 h 12"/>
                <a:gd name="T8" fmla="*/ 2147483647 w 14"/>
                <a:gd name="T9" fmla="*/ 2147483647 h 12"/>
                <a:gd name="T10" fmla="*/ 2147483647 w 14"/>
                <a:gd name="T11" fmla="*/ 2147483647 h 12"/>
                <a:gd name="T12" fmla="*/ 2147483647 w 14"/>
                <a:gd name="T13" fmla="*/ 2147483647 h 12"/>
                <a:gd name="T14" fmla="*/ 2147483647 w 14"/>
                <a:gd name="T15" fmla="*/ 0 h 12"/>
                <a:gd name="T16" fmla="*/ 2147483647 w 14"/>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2"/>
                <a:gd name="T29" fmla="*/ 14 w 14"/>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2">
                  <a:moveTo>
                    <a:pt x="1" y="0"/>
                  </a:moveTo>
                  <a:cubicBezTo>
                    <a:pt x="0" y="0"/>
                    <a:pt x="0" y="0"/>
                    <a:pt x="0" y="1"/>
                  </a:cubicBezTo>
                  <a:lnTo>
                    <a:pt x="0" y="11"/>
                  </a:lnTo>
                  <a:cubicBezTo>
                    <a:pt x="0" y="12"/>
                    <a:pt x="0" y="12"/>
                    <a:pt x="1" y="12"/>
                  </a:cubicBezTo>
                  <a:lnTo>
                    <a:pt x="13" y="12"/>
                  </a:lnTo>
                  <a:cubicBezTo>
                    <a:pt x="13" y="12"/>
                    <a:pt x="14" y="12"/>
                    <a:pt x="14" y="11"/>
                  </a:cubicBezTo>
                  <a:lnTo>
                    <a:pt x="14" y="1"/>
                  </a:lnTo>
                  <a:cubicBezTo>
                    <a:pt x="14" y="0"/>
                    <a:pt x="13" y="0"/>
                    <a:pt x="13" y="0"/>
                  </a:cubicBezTo>
                  <a:lnTo>
                    <a:pt x="1" y="0"/>
                  </a:lnTo>
                  <a:close/>
                </a:path>
              </a:pathLst>
            </a:custGeom>
            <a:solidFill>
              <a:srgbClr val="C0C0C0"/>
            </a:solidFill>
            <a:ln w="7938" cap="rnd">
              <a:solidFill>
                <a:srgbClr val="000000"/>
              </a:solidFill>
              <a:round/>
              <a:headEnd/>
              <a:tailEnd/>
            </a:ln>
          </p:spPr>
          <p:txBody>
            <a:bodyPr/>
            <a:lstStyle/>
            <a:p>
              <a:endParaRPr lang="it-IT"/>
            </a:p>
          </p:txBody>
        </p:sp>
        <p:sp>
          <p:nvSpPr>
            <p:cNvPr id="62499" name="Rectangle 194"/>
            <p:cNvSpPr>
              <a:spLocks noChangeArrowheads="1"/>
            </p:cNvSpPr>
            <p:nvPr/>
          </p:nvSpPr>
          <p:spPr bwMode="auto">
            <a:xfrm>
              <a:off x="5162550" y="3051175"/>
              <a:ext cx="46038" cy="93663"/>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500" name="Freeform 195"/>
            <p:cNvSpPr>
              <a:spLocks/>
            </p:cNvSpPr>
            <p:nvPr/>
          </p:nvSpPr>
          <p:spPr bwMode="auto">
            <a:xfrm>
              <a:off x="5130800" y="3159125"/>
              <a:ext cx="109538" cy="49213"/>
            </a:xfrm>
            <a:custGeom>
              <a:avLst/>
              <a:gdLst>
                <a:gd name="T0" fmla="*/ 2147483647 w 14"/>
                <a:gd name="T1" fmla="*/ 0 h 7"/>
                <a:gd name="T2" fmla="*/ 0 w 14"/>
                <a:gd name="T3" fmla="*/ 2147483647 h 7"/>
                <a:gd name="T4" fmla="*/ 0 w 14"/>
                <a:gd name="T5" fmla="*/ 2147483647 h 7"/>
                <a:gd name="T6" fmla="*/ 2147483647 w 14"/>
                <a:gd name="T7" fmla="*/ 2147483647 h 7"/>
                <a:gd name="T8" fmla="*/ 2147483647 w 14"/>
                <a:gd name="T9" fmla="*/ 2147483647 h 7"/>
                <a:gd name="T10" fmla="*/ 2147483647 w 14"/>
                <a:gd name="T11" fmla="*/ 2147483647 h 7"/>
                <a:gd name="T12" fmla="*/ 2147483647 w 14"/>
                <a:gd name="T13" fmla="*/ 2147483647 h 7"/>
                <a:gd name="T14" fmla="*/ 2147483647 w 14"/>
                <a:gd name="T15" fmla="*/ 0 h 7"/>
                <a:gd name="T16" fmla="*/ 2147483647 w 14"/>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7"/>
                <a:gd name="T29" fmla="*/ 14 w 1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7">
                  <a:moveTo>
                    <a:pt x="1" y="0"/>
                  </a:moveTo>
                  <a:cubicBezTo>
                    <a:pt x="1" y="0"/>
                    <a:pt x="0" y="0"/>
                    <a:pt x="0" y="1"/>
                  </a:cubicBezTo>
                  <a:lnTo>
                    <a:pt x="0" y="6"/>
                  </a:lnTo>
                  <a:cubicBezTo>
                    <a:pt x="0" y="6"/>
                    <a:pt x="1" y="7"/>
                    <a:pt x="1" y="7"/>
                  </a:cubicBezTo>
                  <a:lnTo>
                    <a:pt x="13" y="7"/>
                  </a:lnTo>
                  <a:cubicBezTo>
                    <a:pt x="13" y="7"/>
                    <a:pt x="14" y="6"/>
                    <a:pt x="14" y="6"/>
                  </a:cubicBezTo>
                  <a:lnTo>
                    <a:pt x="14" y="1"/>
                  </a:lnTo>
                  <a:cubicBezTo>
                    <a:pt x="14" y="0"/>
                    <a:pt x="13" y="0"/>
                    <a:pt x="13" y="0"/>
                  </a:cubicBezTo>
                  <a:lnTo>
                    <a:pt x="1" y="0"/>
                  </a:lnTo>
                  <a:close/>
                </a:path>
              </a:pathLst>
            </a:custGeom>
            <a:solidFill>
              <a:srgbClr val="C0C0C0"/>
            </a:solidFill>
            <a:ln w="7938" cap="rnd">
              <a:solidFill>
                <a:srgbClr val="000000"/>
              </a:solidFill>
              <a:round/>
              <a:headEnd/>
              <a:tailEnd/>
            </a:ln>
          </p:spPr>
          <p:txBody>
            <a:bodyPr/>
            <a:lstStyle/>
            <a:p>
              <a:endParaRPr lang="it-IT"/>
            </a:p>
          </p:txBody>
        </p:sp>
        <p:sp>
          <p:nvSpPr>
            <p:cNvPr id="62501" name="Rectangle 196"/>
            <p:cNvSpPr>
              <a:spLocks noChangeArrowheads="1"/>
            </p:cNvSpPr>
            <p:nvPr/>
          </p:nvSpPr>
          <p:spPr bwMode="auto">
            <a:xfrm>
              <a:off x="5162550" y="3122613"/>
              <a:ext cx="46038" cy="36512"/>
            </a:xfrm>
            <a:prstGeom prst="rect">
              <a:avLst/>
            </a:prstGeom>
            <a:solidFill>
              <a:srgbClr val="808080"/>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502" name="Freeform 197"/>
            <p:cNvSpPr>
              <a:spLocks/>
            </p:cNvSpPr>
            <p:nvPr/>
          </p:nvSpPr>
          <p:spPr bwMode="auto">
            <a:xfrm>
              <a:off x="5130800" y="3051175"/>
              <a:ext cx="109538" cy="85725"/>
            </a:xfrm>
            <a:custGeom>
              <a:avLst/>
              <a:gdLst>
                <a:gd name="T0" fmla="*/ 2147483647 w 14"/>
                <a:gd name="T1" fmla="*/ 0 h 12"/>
                <a:gd name="T2" fmla="*/ 0 w 14"/>
                <a:gd name="T3" fmla="*/ 2147483647 h 12"/>
                <a:gd name="T4" fmla="*/ 0 w 14"/>
                <a:gd name="T5" fmla="*/ 2147483647 h 12"/>
                <a:gd name="T6" fmla="*/ 2147483647 w 14"/>
                <a:gd name="T7" fmla="*/ 2147483647 h 12"/>
                <a:gd name="T8" fmla="*/ 2147483647 w 14"/>
                <a:gd name="T9" fmla="*/ 2147483647 h 12"/>
                <a:gd name="T10" fmla="*/ 2147483647 w 14"/>
                <a:gd name="T11" fmla="*/ 2147483647 h 12"/>
                <a:gd name="T12" fmla="*/ 2147483647 w 14"/>
                <a:gd name="T13" fmla="*/ 2147483647 h 12"/>
                <a:gd name="T14" fmla="*/ 2147483647 w 14"/>
                <a:gd name="T15" fmla="*/ 0 h 12"/>
                <a:gd name="T16" fmla="*/ 2147483647 w 14"/>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2"/>
                <a:gd name="T29" fmla="*/ 14 w 14"/>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2">
                  <a:moveTo>
                    <a:pt x="1" y="0"/>
                  </a:moveTo>
                  <a:cubicBezTo>
                    <a:pt x="0" y="0"/>
                    <a:pt x="0" y="0"/>
                    <a:pt x="0" y="1"/>
                  </a:cubicBezTo>
                  <a:lnTo>
                    <a:pt x="0" y="11"/>
                  </a:lnTo>
                  <a:cubicBezTo>
                    <a:pt x="0" y="12"/>
                    <a:pt x="0" y="12"/>
                    <a:pt x="1" y="12"/>
                  </a:cubicBezTo>
                  <a:lnTo>
                    <a:pt x="13" y="12"/>
                  </a:lnTo>
                  <a:cubicBezTo>
                    <a:pt x="13" y="12"/>
                    <a:pt x="14" y="12"/>
                    <a:pt x="14" y="11"/>
                  </a:cubicBezTo>
                  <a:lnTo>
                    <a:pt x="14" y="1"/>
                  </a:lnTo>
                  <a:cubicBezTo>
                    <a:pt x="14" y="0"/>
                    <a:pt x="13" y="0"/>
                    <a:pt x="13" y="0"/>
                  </a:cubicBezTo>
                  <a:lnTo>
                    <a:pt x="1" y="0"/>
                  </a:lnTo>
                  <a:close/>
                </a:path>
              </a:pathLst>
            </a:custGeom>
            <a:solidFill>
              <a:srgbClr val="C0C0C0"/>
            </a:solidFill>
            <a:ln w="7938" cap="rnd">
              <a:solidFill>
                <a:srgbClr val="000000"/>
              </a:solidFill>
              <a:round/>
              <a:headEnd/>
              <a:tailEnd/>
            </a:ln>
          </p:spPr>
          <p:txBody>
            <a:bodyPr/>
            <a:lstStyle/>
            <a:p>
              <a:endParaRPr lang="it-IT"/>
            </a:p>
          </p:txBody>
        </p:sp>
        <p:sp>
          <p:nvSpPr>
            <p:cNvPr id="62503" name="Rectangle 198"/>
            <p:cNvSpPr>
              <a:spLocks noChangeArrowheads="1"/>
            </p:cNvSpPr>
            <p:nvPr/>
          </p:nvSpPr>
          <p:spPr bwMode="auto">
            <a:xfrm>
              <a:off x="5162550" y="3051175"/>
              <a:ext cx="46038" cy="93663"/>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504" name="Freeform 199"/>
            <p:cNvSpPr>
              <a:spLocks/>
            </p:cNvSpPr>
            <p:nvPr/>
          </p:nvSpPr>
          <p:spPr bwMode="auto">
            <a:xfrm>
              <a:off x="5502275" y="3159125"/>
              <a:ext cx="109538" cy="49213"/>
            </a:xfrm>
            <a:custGeom>
              <a:avLst/>
              <a:gdLst>
                <a:gd name="T0" fmla="*/ 2147483647 w 14"/>
                <a:gd name="T1" fmla="*/ 0 h 7"/>
                <a:gd name="T2" fmla="*/ 0 w 14"/>
                <a:gd name="T3" fmla="*/ 2147483647 h 7"/>
                <a:gd name="T4" fmla="*/ 0 w 14"/>
                <a:gd name="T5" fmla="*/ 2147483647 h 7"/>
                <a:gd name="T6" fmla="*/ 2147483647 w 14"/>
                <a:gd name="T7" fmla="*/ 2147483647 h 7"/>
                <a:gd name="T8" fmla="*/ 2147483647 w 14"/>
                <a:gd name="T9" fmla="*/ 2147483647 h 7"/>
                <a:gd name="T10" fmla="*/ 2147483647 w 14"/>
                <a:gd name="T11" fmla="*/ 2147483647 h 7"/>
                <a:gd name="T12" fmla="*/ 2147483647 w 14"/>
                <a:gd name="T13" fmla="*/ 2147483647 h 7"/>
                <a:gd name="T14" fmla="*/ 2147483647 w 14"/>
                <a:gd name="T15" fmla="*/ 0 h 7"/>
                <a:gd name="T16" fmla="*/ 2147483647 w 14"/>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7"/>
                <a:gd name="T29" fmla="*/ 14 w 1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7">
                  <a:moveTo>
                    <a:pt x="1" y="0"/>
                  </a:moveTo>
                  <a:cubicBezTo>
                    <a:pt x="1" y="0"/>
                    <a:pt x="0" y="0"/>
                    <a:pt x="0" y="1"/>
                  </a:cubicBezTo>
                  <a:lnTo>
                    <a:pt x="0" y="6"/>
                  </a:lnTo>
                  <a:cubicBezTo>
                    <a:pt x="0" y="6"/>
                    <a:pt x="1" y="7"/>
                    <a:pt x="1" y="7"/>
                  </a:cubicBezTo>
                  <a:lnTo>
                    <a:pt x="13" y="7"/>
                  </a:lnTo>
                  <a:cubicBezTo>
                    <a:pt x="13" y="7"/>
                    <a:pt x="14" y="6"/>
                    <a:pt x="14" y="6"/>
                  </a:cubicBezTo>
                  <a:lnTo>
                    <a:pt x="14" y="1"/>
                  </a:lnTo>
                  <a:cubicBezTo>
                    <a:pt x="14" y="0"/>
                    <a:pt x="13" y="0"/>
                    <a:pt x="13" y="0"/>
                  </a:cubicBezTo>
                  <a:lnTo>
                    <a:pt x="1" y="0"/>
                  </a:lnTo>
                  <a:close/>
                </a:path>
              </a:pathLst>
            </a:custGeom>
            <a:solidFill>
              <a:srgbClr val="C0C0C0"/>
            </a:solidFill>
            <a:ln w="7938" cap="rnd">
              <a:solidFill>
                <a:srgbClr val="000000"/>
              </a:solidFill>
              <a:round/>
              <a:headEnd/>
              <a:tailEnd/>
            </a:ln>
          </p:spPr>
          <p:txBody>
            <a:bodyPr/>
            <a:lstStyle/>
            <a:p>
              <a:endParaRPr lang="it-IT"/>
            </a:p>
          </p:txBody>
        </p:sp>
        <p:sp>
          <p:nvSpPr>
            <p:cNvPr id="62505" name="Rectangle 200"/>
            <p:cNvSpPr>
              <a:spLocks noChangeArrowheads="1"/>
            </p:cNvSpPr>
            <p:nvPr/>
          </p:nvSpPr>
          <p:spPr bwMode="auto">
            <a:xfrm>
              <a:off x="5534025" y="3122613"/>
              <a:ext cx="46038" cy="36512"/>
            </a:xfrm>
            <a:prstGeom prst="rect">
              <a:avLst/>
            </a:prstGeom>
            <a:solidFill>
              <a:srgbClr val="808080"/>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506" name="Freeform 201"/>
            <p:cNvSpPr>
              <a:spLocks/>
            </p:cNvSpPr>
            <p:nvPr/>
          </p:nvSpPr>
          <p:spPr bwMode="auto">
            <a:xfrm>
              <a:off x="5502275" y="3051175"/>
              <a:ext cx="109538" cy="85725"/>
            </a:xfrm>
            <a:custGeom>
              <a:avLst/>
              <a:gdLst>
                <a:gd name="T0" fmla="*/ 2147483647 w 14"/>
                <a:gd name="T1" fmla="*/ 0 h 12"/>
                <a:gd name="T2" fmla="*/ 0 w 14"/>
                <a:gd name="T3" fmla="*/ 2147483647 h 12"/>
                <a:gd name="T4" fmla="*/ 0 w 14"/>
                <a:gd name="T5" fmla="*/ 2147483647 h 12"/>
                <a:gd name="T6" fmla="*/ 2147483647 w 14"/>
                <a:gd name="T7" fmla="*/ 2147483647 h 12"/>
                <a:gd name="T8" fmla="*/ 2147483647 w 14"/>
                <a:gd name="T9" fmla="*/ 2147483647 h 12"/>
                <a:gd name="T10" fmla="*/ 2147483647 w 14"/>
                <a:gd name="T11" fmla="*/ 2147483647 h 12"/>
                <a:gd name="T12" fmla="*/ 2147483647 w 14"/>
                <a:gd name="T13" fmla="*/ 2147483647 h 12"/>
                <a:gd name="T14" fmla="*/ 2147483647 w 14"/>
                <a:gd name="T15" fmla="*/ 0 h 12"/>
                <a:gd name="T16" fmla="*/ 2147483647 w 14"/>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2"/>
                <a:gd name="T29" fmla="*/ 14 w 14"/>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2">
                  <a:moveTo>
                    <a:pt x="1" y="0"/>
                  </a:moveTo>
                  <a:cubicBezTo>
                    <a:pt x="0" y="0"/>
                    <a:pt x="0" y="0"/>
                    <a:pt x="0" y="1"/>
                  </a:cubicBezTo>
                  <a:lnTo>
                    <a:pt x="0" y="11"/>
                  </a:lnTo>
                  <a:cubicBezTo>
                    <a:pt x="0" y="12"/>
                    <a:pt x="0" y="12"/>
                    <a:pt x="1" y="12"/>
                  </a:cubicBezTo>
                  <a:lnTo>
                    <a:pt x="13" y="12"/>
                  </a:lnTo>
                  <a:cubicBezTo>
                    <a:pt x="13" y="12"/>
                    <a:pt x="14" y="12"/>
                    <a:pt x="14" y="11"/>
                  </a:cubicBezTo>
                  <a:lnTo>
                    <a:pt x="14" y="1"/>
                  </a:lnTo>
                  <a:cubicBezTo>
                    <a:pt x="14" y="0"/>
                    <a:pt x="13" y="0"/>
                    <a:pt x="13" y="0"/>
                  </a:cubicBezTo>
                  <a:lnTo>
                    <a:pt x="1" y="0"/>
                  </a:lnTo>
                  <a:close/>
                </a:path>
              </a:pathLst>
            </a:custGeom>
            <a:solidFill>
              <a:srgbClr val="C0C0C0"/>
            </a:solidFill>
            <a:ln w="7938" cap="rnd">
              <a:solidFill>
                <a:srgbClr val="000000"/>
              </a:solidFill>
              <a:round/>
              <a:headEnd/>
              <a:tailEnd/>
            </a:ln>
          </p:spPr>
          <p:txBody>
            <a:bodyPr/>
            <a:lstStyle/>
            <a:p>
              <a:endParaRPr lang="it-IT"/>
            </a:p>
          </p:txBody>
        </p:sp>
        <p:sp>
          <p:nvSpPr>
            <p:cNvPr id="62507" name="Rectangle 202"/>
            <p:cNvSpPr>
              <a:spLocks noChangeArrowheads="1"/>
            </p:cNvSpPr>
            <p:nvPr/>
          </p:nvSpPr>
          <p:spPr bwMode="auto">
            <a:xfrm>
              <a:off x="5534025" y="3051175"/>
              <a:ext cx="46038" cy="93663"/>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508" name="Freeform 203"/>
            <p:cNvSpPr>
              <a:spLocks/>
            </p:cNvSpPr>
            <p:nvPr/>
          </p:nvSpPr>
          <p:spPr bwMode="auto">
            <a:xfrm>
              <a:off x="5502275" y="3159125"/>
              <a:ext cx="109538" cy="49213"/>
            </a:xfrm>
            <a:custGeom>
              <a:avLst/>
              <a:gdLst>
                <a:gd name="T0" fmla="*/ 2147483647 w 14"/>
                <a:gd name="T1" fmla="*/ 0 h 7"/>
                <a:gd name="T2" fmla="*/ 0 w 14"/>
                <a:gd name="T3" fmla="*/ 2147483647 h 7"/>
                <a:gd name="T4" fmla="*/ 0 w 14"/>
                <a:gd name="T5" fmla="*/ 2147483647 h 7"/>
                <a:gd name="T6" fmla="*/ 2147483647 w 14"/>
                <a:gd name="T7" fmla="*/ 2147483647 h 7"/>
                <a:gd name="T8" fmla="*/ 2147483647 w 14"/>
                <a:gd name="T9" fmla="*/ 2147483647 h 7"/>
                <a:gd name="T10" fmla="*/ 2147483647 w 14"/>
                <a:gd name="T11" fmla="*/ 2147483647 h 7"/>
                <a:gd name="T12" fmla="*/ 2147483647 w 14"/>
                <a:gd name="T13" fmla="*/ 2147483647 h 7"/>
                <a:gd name="T14" fmla="*/ 2147483647 w 14"/>
                <a:gd name="T15" fmla="*/ 0 h 7"/>
                <a:gd name="T16" fmla="*/ 2147483647 w 14"/>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7"/>
                <a:gd name="T29" fmla="*/ 14 w 1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7">
                  <a:moveTo>
                    <a:pt x="1" y="0"/>
                  </a:moveTo>
                  <a:cubicBezTo>
                    <a:pt x="1" y="0"/>
                    <a:pt x="0" y="0"/>
                    <a:pt x="0" y="1"/>
                  </a:cubicBezTo>
                  <a:lnTo>
                    <a:pt x="0" y="6"/>
                  </a:lnTo>
                  <a:cubicBezTo>
                    <a:pt x="0" y="6"/>
                    <a:pt x="1" y="7"/>
                    <a:pt x="1" y="7"/>
                  </a:cubicBezTo>
                  <a:lnTo>
                    <a:pt x="13" y="7"/>
                  </a:lnTo>
                  <a:cubicBezTo>
                    <a:pt x="13" y="7"/>
                    <a:pt x="14" y="6"/>
                    <a:pt x="14" y="6"/>
                  </a:cubicBezTo>
                  <a:lnTo>
                    <a:pt x="14" y="1"/>
                  </a:lnTo>
                  <a:cubicBezTo>
                    <a:pt x="14" y="0"/>
                    <a:pt x="13" y="0"/>
                    <a:pt x="13" y="0"/>
                  </a:cubicBezTo>
                  <a:lnTo>
                    <a:pt x="1" y="0"/>
                  </a:lnTo>
                  <a:close/>
                </a:path>
              </a:pathLst>
            </a:custGeom>
            <a:solidFill>
              <a:srgbClr val="C0C0C0"/>
            </a:solidFill>
            <a:ln w="7938" cap="rnd">
              <a:solidFill>
                <a:srgbClr val="000000"/>
              </a:solidFill>
              <a:round/>
              <a:headEnd/>
              <a:tailEnd/>
            </a:ln>
          </p:spPr>
          <p:txBody>
            <a:bodyPr/>
            <a:lstStyle/>
            <a:p>
              <a:endParaRPr lang="it-IT"/>
            </a:p>
          </p:txBody>
        </p:sp>
        <p:sp>
          <p:nvSpPr>
            <p:cNvPr id="62509" name="Rectangle 204"/>
            <p:cNvSpPr>
              <a:spLocks noChangeArrowheads="1"/>
            </p:cNvSpPr>
            <p:nvPr/>
          </p:nvSpPr>
          <p:spPr bwMode="auto">
            <a:xfrm>
              <a:off x="5534025" y="3122613"/>
              <a:ext cx="46038" cy="36512"/>
            </a:xfrm>
            <a:prstGeom prst="rect">
              <a:avLst/>
            </a:prstGeom>
            <a:solidFill>
              <a:srgbClr val="808080"/>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510" name="Freeform 205"/>
            <p:cNvSpPr>
              <a:spLocks/>
            </p:cNvSpPr>
            <p:nvPr/>
          </p:nvSpPr>
          <p:spPr bwMode="auto">
            <a:xfrm>
              <a:off x="5502275" y="3051175"/>
              <a:ext cx="109538" cy="85725"/>
            </a:xfrm>
            <a:custGeom>
              <a:avLst/>
              <a:gdLst>
                <a:gd name="T0" fmla="*/ 2147483647 w 14"/>
                <a:gd name="T1" fmla="*/ 0 h 12"/>
                <a:gd name="T2" fmla="*/ 0 w 14"/>
                <a:gd name="T3" fmla="*/ 2147483647 h 12"/>
                <a:gd name="T4" fmla="*/ 0 w 14"/>
                <a:gd name="T5" fmla="*/ 2147483647 h 12"/>
                <a:gd name="T6" fmla="*/ 2147483647 w 14"/>
                <a:gd name="T7" fmla="*/ 2147483647 h 12"/>
                <a:gd name="T8" fmla="*/ 2147483647 w 14"/>
                <a:gd name="T9" fmla="*/ 2147483647 h 12"/>
                <a:gd name="T10" fmla="*/ 2147483647 w 14"/>
                <a:gd name="T11" fmla="*/ 2147483647 h 12"/>
                <a:gd name="T12" fmla="*/ 2147483647 w 14"/>
                <a:gd name="T13" fmla="*/ 2147483647 h 12"/>
                <a:gd name="T14" fmla="*/ 2147483647 w 14"/>
                <a:gd name="T15" fmla="*/ 0 h 12"/>
                <a:gd name="T16" fmla="*/ 2147483647 w 14"/>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2"/>
                <a:gd name="T29" fmla="*/ 14 w 14"/>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2">
                  <a:moveTo>
                    <a:pt x="1" y="0"/>
                  </a:moveTo>
                  <a:cubicBezTo>
                    <a:pt x="0" y="0"/>
                    <a:pt x="0" y="0"/>
                    <a:pt x="0" y="1"/>
                  </a:cubicBezTo>
                  <a:lnTo>
                    <a:pt x="0" y="11"/>
                  </a:lnTo>
                  <a:cubicBezTo>
                    <a:pt x="0" y="12"/>
                    <a:pt x="0" y="12"/>
                    <a:pt x="1" y="12"/>
                  </a:cubicBezTo>
                  <a:lnTo>
                    <a:pt x="13" y="12"/>
                  </a:lnTo>
                  <a:cubicBezTo>
                    <a:pt x="13" y="12"/>
                    <a:pt x="14" y="12"/>
                    <a:pt x="14" y="11"/>
                  </a:cubicBezTo>
                  <a:lnTo>
                    <a:pt x="14" y="1"/>
                  </a:lnTo>
                  <a:cubicBezTo>
                    <a:pt x="14" y="0"/>
                    <a:pt x="13" y="0"/>
                    <a:pt x="13" y="0"/>
                  </a:cubicBezTo>
                  <a:lnTo>
                    <a:pt x="1" y="0"/>
                  </a:lnTo>
                  <a:close/>
                </a:path>
              </a:pathLst>
            </a:custGeom>
            <a:solidFill>
              <a:srgbClr val="C0C0C0"/>
            </a:solidFill>
            <a:ln w="7938" cap="rnd">
              <a:solidFill>
                <a:srgbClr val="000000"/>
              </a:solidFill>
              <a:round/>
              <a:headEnd/>
              <a:tailEnd/>
            </a:ln>
          </p:spPr>
          <p:txBody>
            <a:bodyPr/>
            <a:lstStyle/>
            <a:p>
              <a:endParaRPr lang="it-IT"/>
            </a:p>
          </p:txBody>
        </p:sp>
        <p:sp>
          <p:nvSpPr>
            <p:cNvPr id="62511" name="Rectangle 206"/>
            <p:cNvSpPr>
              <a:spLocks noChangeArrowheads="1"/>
            </p:cNvSpPr>
            <p:nvPr/>
          </p:nvSpPr>
          <p:spPr bwMode="auto">
            <a:xfrm>
              <a:off x="5534025" y="3051175"/>
              <a:ext cx="46038" cy="93663"/>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512" name="Freeform 207"/>
            <p:cNvSpPr>
              <a:spLocks/>
            </p:cNvSpPr>
            <p:nvPr/>
          </p:nvSpPr>
          <p:spPr bwMode="auto">
            <a:xfrm>
              <a:off x="5859463" y="3159125"/>
              <a:ext cx="106362" cy="49213"/>
            </a:xfrm>
            <a:custGeom>
              <a:avLst/>
              <a:gdLst>
                <a:gd name="T0" fmla="*/ 2147483647 w 14"/>
                <a:gd name="T1" fmla="*/ 0 h 7"/>
                <a:gd name="T2" fmla="*/ 0 w 14"/>
                <a:gd name="T3" fmla="*/ 2147483647 h 7"/>
                <a:gd name="T4" fmla="*/ 0 w 14"/>
                <a:gd name="T5" fmla="*/ 2147483647 h 7"/>
                <a:gd name="T6" fmla="*/ 2147483647 w 14"/>
                <a:gd name="T7" fmla="*/ 2147483647 h 7"/>
                <a:gd name="T8" fmla="*/ 2147483647 w 14"/>
                <a:gd name="T9" fmla="*/ 2147483647 h 7"/>
                <a:gd name="T10" fmla="*/ 2147483647 w 14"/>
                <a:gd name="T11" fmla="*/ 2147483647 h 7"/>
                <a:gd name="T12" fmla="*/ 2147483647 w 14"/>
                <a:gd name="T13" fmla="*/ 2147483647 h 7"/>
                <a:gd name="T14" fmla="*/ 2147483647 w 14"/>
                <a:gd name="T15" fmla="*/ 0 h 7"/>
                <a:gd name="T16" fmla="*/ 2147483647 w 14"/>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7"/>
                <a:gd name="T29" fmla="*/ 14 w 1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7">
                  <a:moveTo>
                    <a:pt x="1" y="0"/>
                  </a:moveTo>
                  <a:cubicBezTo>
                    <a:pt x="1" y="0"/>
                    <a:pt x="0" y="0"/>
                    <a:pt x="0" y="1"/>
                  </a:cubicBezTo>
                  <a:lnTo>
                    <a:pt x="0" y="6"/>
                  </a:lnTo>
                  <a:cubicBezTo>
                    <a:pt x="0" y="6"/>
                    <a:pt x="1" y="7"/>
                    <a:pt x="1" y="7"/>
                  </a:cubicBezTo>
                  <a:lnTo>
                    <a:pt x="13" y="7"/>
                  </a:lnTo>
                  <a:cubicBezTo>
                    <a:pt x="13" y="7"/>
                    <a:pt x="14" y="6"/>
                    <a:pt x="14" y="6"/>
                  </a:cubicBezTo>
                  <a:lnTo>
                    <a:pt x="14" y="1"/>
                  </a:lnTo>
                  <a:cubicBezTo>
                    <a:pt x="14" y="0"/>
                    <a:pt x="13" y="0"/>
                    <a:pt x="13" y="0"/>
                  </a:cubicBezTo>
                  <a:lnTo>
                    <a:pt x="1" y="0"/>
                  </a:lnTo>
                  <a:close/>
                </a:path>
              </a:pathLst>
            </a:custGeom>
            <a:solidFill>
              <a:srgbClr val="C0C0C0"/>
            </a:solidFill>
            <a:ln w="7938" cap="rnd">
              <a:solidFill>
                <a:srgbClr val="000000"/>
              </a:solidFill>
              <a:round/>
              <a:headEnd/>
              <a:tailEnd/>
            </a:ln>
          </p:spPr>
          <p:txBody>
            <a:bodyPr/>
            <a:lstStyle/>
            <a:p>
              <a:endParaRPr lang="it-IT"/>
            </a:p>
          </p:txBody>
        </p:sp>
        <p:sp>
          <p:nvSpPr>
            <p:cNvPr id="62513" name="Rectangle 208"/>
            <p:cNvSpPr>
              <a:spLocks noChangeArrowheads="1"/>
            </p:cNvSpPr>
            <p:nvPr/>
          </p:nvSpPr>
          <p:spPr bwMode="auto">
            <a:xfrm>
              <a:off x="5889625" y="3122613"/>
              <a:ext cx="46038" cy="36512"/>
            </a:xfrm>
            <a:prstGeom prst="rect">
              <a:avLst/>
            </a:prstGeom>
            <a:solidFill>
              <a:srgbClr val="808080"/>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514" name="Freeform 209"/>
            <p:cNvSpPr>
              <a:spLocks/>
            </p:cNvSpPr>
            <p:nvPr/>
          </p:nvSpPr>
          <p:spPr bwMode="auto">
            <a:xfrm>
              <a:off x="5859463" y="3051175"/>
              <a:ext cx="106362" cy="85725"/>
            </a:xfrm>
            <a:custGeom>
              <a:avLst/>
              <a:gdLst>
                <a:gd name="T0" fmla="*/ 2147483647 w 14"/>
                <a:gd name="T1" fmla="*/ 0 h 12"/>
                <a:gd name="T2" fmla="*/ 0 w 14"/>
                <a:gd name="T3" fmla="*/ 2147483647 h 12"/>
                <a:gd name="T4" fmla="*/ 0 w 14"/>
                <a:gd name="T5" fmla="*/ 2147483647 h 12"/>
                <a:gd name="T6" fmla="*/ 2147483647 w 14"/>
                <a:gd name="T7" fmla="*/ 2147483647 h 12"/>
                <a:gd name="T8" fmla="*/ 2147483647 w 14"/>
                <a:gd name="T9" fmla="*/ 2147483647 h 12"/>
                <a:gd name="T10" fmla="*/ 2147483647 w 14"/>
                <a:gd name="T11" fmla="*/ 2147483647 h 12"/>
                <a:gd name="T12" fmla="*/ 2147483647 w 14"/>
                <a:gd name="T13" fmla="*/ 2147483647 h 12"/>
                <a:gd name="T14" fmla="*/ 2147483647 w 14"/>
                <a:gd name="T15" fmla="*/ 0 h 12"/>
                <a:gd name="T16" fmla="*/ 2147483647 w 14"/>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2"/>
                <a:gd name="T29" fmla="*/ 14 w 14"/>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2">
                  <a:moveTo>
                    <a:pt x="1" y="0"/>
                  </a:moveTo>
                  <a:cubicBezTo>
                    <a:pt x="0" y="0"/>
                    <a:pt x="0" y="0"/>
                    <a:pt x="0" y="1"/>
                  </a:cubicBezTo>
                  <a:lnTo>
                    <a:pt x="0" y="11"/>
                  </a:lnTo>
                  <a:cubicBezTo>
                    <a:pt x="0" y="12"/>
                    <a:pt x="0" y="12"/>
                    <a:pt x="1" y="12"/>
                  </a:cubicBezTo>
                  <a:lnTo>
                    <a:pt x="13" y="12"/>
                  </a:lnTo>
                  <a:cubicBezTo>
                    <a:pt x="13" y="12"/>
                    <a:pt x="14" y="12"/>
                    <a:pt x="14" y="11"/>
                  </a:cubicBezTo>
                  <a:lnTo>
                    <a:pt x="14" y="1"/>
                  </a:lnTo>
                  <a:cubicBezTo>
                    <a:pt x="14" y="0"/>
                    <a:pt x="13" y="0"/>
                    <a:pt x="13" y="0"/>
                  </a:cubicBezTo>
                  <a:lnTo>
                    <a:pt x="1" y="0"/>
                  </a:lnTo>
                  <a:close/>
                </a:path>
              </a:pathLst>
            </a:custGeom>
            <a:solidFill>
              <a:srgbClr val="C0C0C0"/>
            </a:solidFill>
            <a:ln w="7938" cap="rnd">
              <a:solidFill>
                <a:srgbClr val="000000"/>
              </a:solidFill>
              <a:round/>
              <a:headEnd/>
              <a:tailEnd/>
            </a:ln>
          </p:spPr>
          <p:txBody>
            <a:bodyPr/>
            <a:lstStyle/>
            <a:p>
              <a:endParaRPr lang="it-IT"/>
            </a:p>
          </p:txBody>
        </p:sp>
        <p:sp>
          <p:nvSpPr>
            <p:cNvPr id="62515" name="Rectangle 210"/>
            <p:cNvSpPr>
              <a:spLocks noChangeArrowheads="1"/>
            </p:cNvSpPr>
            <p:nvPr/>
          </p:nvSpPr>
          <p:spPr bwMode="auto">
            <a:xfrm>
              <a:off x="5889625" y="3051175"/>
              <a:ext cx="46038" cy="93663"/>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516" name="Freeform 211"/>
            <p:cNvSpPr>
              <a:spLocks/>
            </p:cNvSpPr>
            <p:nvPr/>
          </p:nvSpPr>
          <p:spPr bwMode="auto">
            <a:xfrm>
              <a:off x="5859463" y="3159125"/>
              <a:ext cx="106362" cy="49213"/>
            </a:xfrm>
            <a:custGeom>
              <a:avLst/>
              <a:gdLst>
                <a:gd name="T0" fmla="*/ 2147483647 w 14"/>
                <a:gd name="T1" fmla="*/ 0 h 7"/>
                <a:gd name="T2" fmla="*/ 0 w 14"/>
                <a:gd name="T3" fmla="*/ 2147483647 h 7"/>
                <a:gd name="T4" fmla="*/ 0 w 14"/>
                <a:gd name="T5" fmla="*/ 2147483647 h 7"/>
                <a:gd name="T6" fmla="*/ 2147483647 w 14"/>
                <a:gd name="T7" fmla="*/ 2147483647 h 7"/>
                <a:gd name="T8" fmla="*/ 2147483647 w 14"/>
                <a:gd name="T9" fmla="*/ 2147483647 h 7"/>
                <a:gd name="T10" fmla="*/ 2147483647 w 14"/>
                <a:gd name="T11" fmla="*/ 2147483647 h 7"/>
                <a:gd name="T12" fmla="*/ 2147483647 w 14"/>
                <a:gd name="T13" fmla="*/ 2147483647 h 7"/>
                <a:gd name="T14" fmla="*/ 2147483647 w 14"/>
                <a:gd name="T15" fmla="*/ 0 h 7"/>
                <a:gd name="T16" fmla="*/ 2147483647 w 14"/>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7"/>
                <a:gd name="T29" fmla="*/ 14 w 1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7">
                  <a:moveTo>
                    <a:pt x="1" y="0"/>
                  </a:moveTo>
                  <a:cubicBezTo>
                    <a:pt x="1" y="0"/>
                    <a:pt x="0" y="0"/>
                    <a:pt x="0" y="1"/>
                  </a:cubicBezTo>
                  <a:lnTo>
                    <a:pt x="0" y="6"/>
                  </a:lnTo>
                  <a:cubicBezTo>
                    <a:pt x="0" y="6"/>
                    <a:pt x="1" y="7"/>
                    <a:pt x="1" y="7"/>
                  </a:cubicBezTo>
                  <a:lnTo>
                    <a:pt x="13" y="7"/>
                  </a:lnTo>
                  <a:cubicBezTo>
                    <a:pt x="13" y="7"/>
                    <a:pt x="14" y="6"/>
                    <a:pt x="14" y="6"/>
                  </a:cubicBezTo>
                  <a:lnTo>
                    <a:pt x="14" y="1"/>
                  </a:lnTo>
                  <a:cubicBezTo>
                    <a:pt x="14" y="0"/>
                    <a:pt x="13" y="0"/>
                    <a:pt x="13" y="0"/>
                  </a:cubicBezTo>
                  <a:lnTo>
                    <a:pt x="1" y="0"/>
                  </a:lnTo>
                  <a:close/>
                </a:path>
              </a:pathLst>
            </a:custGeom>
            <a:solidFill>
              <a:srgbClr val="C0C0C0"/>
            </a:solidFill>
            <a:ln w="7938" cap="rnd">
              <a:solidFill>
                <a:srgbClr val="000000"/>
              </a:solidFill>
              <a:round/>
              <a:headEnd/>
              <a:tailEnd/>
            </a:ln>
          </p:spPr>
          <p:txBody>
            <a:bodyPr/>
            <a:lstStyle/>
            <a:p>
              <a:endParaRPr lang="it-IT"/>
            </a:p>
          </p:txBody>
        </p:sp>
        <p:sp>
          <p:nvSpPr>
            <p:cNvPr id="62517" name="Rectangle 212"/>
            <p:cNvSpPr>
              <a:spLocks noChangeArrowheads="1"/>
            </p:cNvSpPr>
            <p:nvPr/>
          </p:nvSpPr>
          <p:spPr bwMode="auto">
            <a:xfrm>
              <a:off x="5889625" y="3122613"/>
              <a:ext cx="46038" cy="36512"/>
            </a:xfrm>
            <a:prstGeom prst="rect">
              <a:avLst/>
            </a:prstGeom>
            <a:solidFill>
              <a:srgbClr val="808080"/>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518" name="Freeform 213"/>
            <p:cNvSpPr>
              <a:spLocks/>
            </p:cNvSpPr>
            <p:nvPr/>
          </p:nvSpPr>
          <p:spPr bwMode="auto">
            <a:xfrm>
              <a:off x="5859463" y="3051175"/>
              <a:ext cx="106362" cy="85725"/>
            </a:xfrm>
            <a:custGeom>
              <a:avLst/>
              <a:gdLst>
                <a:gd name="T0" fmla="*/ 2147483647 w 14"/>
                <a:gd name="T1" fmla="*/ 0 h 12"/>
                <a:gd name="T2" fmla="*/ 0 w 14"/>
                <a:gd name="T3" fmla="*/ 2147483647 h 12"/>
                <a:gd name="T4" fmla="*/ 0 w 14"/>
                <a:gd name="T5" fmla="*/ 2147483647 h 12"/>
                <a:gd name="T6" fmla="*/ 2147483647 w 14"/>
                <a:gd name="T7" fmla="*/ 2147483647 h 12"/>
                <a:gd name="T8" fmla="*/ 2147483647 w 14"/>
                <a:gd name="T9" fmla="*/ 2147483647 h 12"/>
                <a:gd name="T10" fmla="*/ 2147483647 w 14"/>
                <a:gd name="T11" fmla="*/ 2147483647 h 12"/>
                <a:gd name="T12" fmla="*/ 2147483647 w 14"/>
                <a:gd name="T13" fmla="*/ 2147483647 h 12"/>
                <a:gd name="T14" fmla="*/ 2147483647 w 14"/>
                <a:gd name="T15" fmla="*/ 0 h 12"/>
                <a:gd name="T16" fmla="*/ 2147483647 w 14"/>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2"/>
                <a:gd name="T29" fmla="*/ 14 w 14"/>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2">
                  <a:moveTo>
                    <a:pt x="1" y="0"/>
                  </a:moveTo>
                  <a:cubicBezTo>
                    <a:pt x="0" y="0"/>
                    <a:pt x="0" y="0"/>
                    <a:pt x="0" y="1"/>
                  </a:cubicBezTo>
                  <a:lnTo>
                    <a:pt x="0" y="11"/>
                  </a:lnTo>
                  <a:cubicBezTo>
                    <a:pt x="0" y="12"/>
                    <a:pt x="0" y="12"/>
                    <a:pt x="1" y="12"/>
                  </a:cubicBezTo>
                  <a:lnTo>
                    <a:pt x="13" y="12"/>
                  </a:lnTo>
                  <a:cubicBezTo>
                    <a:pt x="13" y="12"/>
                    <a:pt x="14" y="12"/>
                    <a:pt x="14" y="11"/>
                  </a:cubicBezTo>
                  <a:lnTo>
                    <a:pt x="14" y="1"/>
                  </a:lnTo>
                  <a:cubicBezTo>
                    <a:pt x="14" y="0"/>
                    <a:pt x="13" y="0"/>
                    <a:pt x="13" y="0"/>
                  </a:cubicBezTo>
                  <a:lnTo>
                    <a:pt x="1" y="0"/>
                  </a:lnTo>
                  <a:close/>
                </a:path>
              </a:pathLst>
            </a:custGeom>
            <a:solidFill>
              <a:srgbClr val="C0C0C0"/>
            </a:solidFill>
            <a:ln w="7938" cap="rnd">
              <a:solidFill>
                <a:srgbClr val="000000"/>
              </a:solidFill>
              <a:round/>
              <a:headEnd/>
              <a:tailEnd/>
            </a:ln>
          </p:spPr>
          <p:txBody>
            <a:bodyPr/>
            <a:lstStyle/>
            <a:p>
              <a:endParaRPr lang="it-IT"/>
            </a:p>
          </p:txBody>
        </p:sp>
        <p:sp>
          <p:nvSpPr>
            <p:cNvPr id="62519" name="Rectangle 214"/>
            <p:cNvSpPr>
              <a:spLocks noChangeArrowheads="1"/>
            </p:cNvSpPr>
            <p:nvPr/>
          </p:nvSpPr>
          <p:spPr bwMode="auto">
            <a:xfrm>
              <a:off x="5889625" y="3051175"/>
              <a:ext cx="46038" cy="93663"/>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520" name="Freeform 215"/>
            <p:cNvSpPr>
              <a:spLocks/>
            </p:cNvSpPr>
            <p:nvPr/>
          </p:nvSpPr>
          <p:spPr bwMode="auto">
            <a:xfrm>
              <a:off x="6229350" y="3159125"/>
              <a:ext cx="109538" cy="49213"/>
            </a:xfrm>
            <a:custGeom>
              <a:avLst/>
              <a:gdLst>
                <a:gd name="T0" fmla="*/ 2147483647 w 14"/>
                <a:gd name="T1" fmla="*/ 0 h 7"/>
                <a:gd name="T2" fmla="*/ 0 w 14"/>
                <a:gd name="T3" fmla="*/ 2147483647 h 7"/>
                <a:gd name="T4" fmla="*/ 0 w 14"/>
                <a:gd name="T5" fmla="*/ 2147483647 h 7"/>
                <a:gd name="T6" fmla="*/ 2147483647 w 14"/>
                <a:gd name="T7" fmla="*/ 2147483647 h 7"/>
                <a:gd name="T8" fmla="*/ 2147483647 w 14"/>
                <a:gd name="T9" fmla="*/ 2147483647 h 7"/>
                <a:gd name="T10" fmla="*/ 2147483647 w 14"/>
                <a:gd name="T11" fmla="*/ 2147483647 h 7"/>
                <a:gd name="T12" fmla="*/ 2147483647 w 14"/>
                <a:gd name="T13" fmla="*/ 2147483647 h 7"/>
                <a:gd name="T14" fmla="*/ 2147483647 w 14"/>
                <a:gd name="T15" fmla="*/ 0 h 7"/>
                <a:gd name="T16" fmla="*/ 2147483647 w 14"/>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7"/>
                <a:gd name="T29" fmla="*/ 14 w 1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7">
                  <a:moveTo>
                    <a:pt x="1" y="0"/>
                  </a:moveTo>
                  <a:cubicBezTo>
                    <a:pt x="1" y="0"/>
                    <a:pt x="0" y="1"/>
                    <a:pt x="0" y="1"/>
                  </a:cubicBezTo>
                  <a:lnTo>
                    <a:pt x="0" y="6"/>
                  </a:lnTo>
                  <a:cubicBezTo>
                    <a:pt x="0" y="7"/>
                    <a:pt x="1" y="7"/>
                    <a:pt x="1" y="7"/>
                  </a:cubicBezTo>
                  <a:lnTo>
                    <a:pt x="13" y="7"/>
                  </a:lnTo>
                  <a:cubicBezTo>
                    <a:pt x="13" y="7"/>
                    <a:pt x="14" y="7"/>
                    <a:pt x="14" y="6"/>
                  </a:cubicBezTo>
                  <a:lnTo>
                    <a:pt x="14" y="1"/>
                  </a:lnTo>
                  <a:cubicBezTo>
                    <a:pt x="14" y="1"/>
                    <a:pt x="13" y="0"/>
                    <a:pt x="13" y="0"/>
                  </a:cubicBezTo>
                  <a:lnTo>
                    <a:pt x="1" y="0"/>
                  </a:lnTo>
                  <a:close/>
                </a:path>
              </a:pathLst>
            </a:custGeom>
            <a:solidFill>
              <a:srgbClr val="C0C0C0"/>
            </a:solidFill>
            <a:ln w="7938" cap="rnd">
              <a:solidFill>
                <a:srgbClr val="000000"/>
              </a:solidFill>
              <a:round/>
              <a:headEnd/>
              <a:tailEnd/>
            </a:ln>
          </p:spPr>
          <p:txBody>
            <a:bodyPr/>
            <a:lstStyle/>
            <a:p>
              <a:endParaRPr lang="it-IT"/>
            </a:p>
          </p:txBody>
        </p:sp>
        <p:sp>
          <p:nvSpPr>
            <p:cNvPr id="62521" name="Rectangle 216"/>
            <p:cNvSpPr>
              <a:spLocks noChangeArrowheads="1"/>
            </p:cNvSpPr>
            <p:nvPr/>
          </p:nvSpPr>
          <p:spPr bwMode="auto">
            <a:xfrm>
              <a:off x="6261100" y="3130550"/>
              <a:ext cx="46038" cy="28575"/>
            </a:xfrm>
            <a:prstGeom prst="rect">
              <a:avLst/>
            </a:prstGeom>
            <a:solidFill>
              <a:srgbClr val="808080"/>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522" name="Freeform 217"/>
            <p:cNvSpPr>
              <a:spLocks/>
            </p:cNvSpPr>
            <p:nvPr/>
          </p:nvSpPr>
          <p:spPr bwMode="auto">
            <a:xfrm>
              <a:off x="6229350" y="3051175"/>
              <a:ext cx="109538" cy="93663"/>
            </a:xfrm>
            <a:custGeom>
              <a:avLst/>
              <a:gdLst>
                <a:gd name="T0" fmla="*/ 2147483647 w 14"/>
                <a:gd name="T1" fmla="*/ 0 h 13"/>
                <a:gd name="T2" fmla="*/ 0 w 14"/>
                <a:gd name="T3" fmla="*/ 2147483647 h 13"/>
                <a:gd name="T4" fmla="*/ 0 w 14"/>
                <a:gd name="T5" fmla="*/ 2147483647 h 13"/>
                <a:gd name="T6" fmla="*/ 2147483647 w 14"/>
                <a:gd name="T7" fmla="*/ 2147483647 h 13"/>
                <a:gd name="T8" fmla="*/ 2147483647 w 14"/>
                <a:gd name="T9" fmla="*/ 2147483647 h 13"/>
                <a:gd name="T10" fmla="*/ 2147483647 w 14"/>
                <a:gd name="T11" fmla="*/ 2147483647 h 13"/>
                <a:gd name="T12" fmla="*/ 2147483647 w 14"/>
                <a:gd name="T13" fmla="*/ 2147483647 h 13"/>
                <a:gd name="T14" fmla="*/ 2147483647 w 14"/>
                <a:gd name="T15" fmla="*/ 0 h 13"/>
                <a:gd name="T16" fmla="*/ 2147483647 w 14"/>
                <a:gd name="T17" fmla="*/ 0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3"/>
                <a:gd name="T29" fmla="*/ 14 w 14"/>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3">
                  <a:moveTo>
                    <a:pt x="1" y="0"/>
                  </a:moveTo>
                  <a:cubicBezTo>
                    <a:pt x="0" y="0"/>
                    <a:pt x="0" y="1"/>
                    <a:pt x="0" y="1"/>
                  </a:cubicBezTo>
                  <a:lnTo>
                    <a:pt x="0" y="12"/>
                  </a:lnTo>
                  <a:cubicBezTo>
                    <a:pt x="0" y="12"/>
                    <a:pt x="0" y="13"/>
                    <a:pt x="1" y="13"/>
                  </a:cubicBezTo>
                  <a:lnTo>
                    <a:pt x="13" y="13"/>
                  </a:lnTo>
                  <a:cubicBezTo>
                    <a:pt x="13" y="13"/>
                    <a:pt x="14" y="12"/>
                    <a:pt x="14" y="12"/>
                  </a:cubicBezTo>
                  <a:lnTo>
                    <a:pt x="14" y="1"/>
                  </a:lnTo>
                  <a:cubicBezTo>
                    <a:pt x="14" y="1"/>
                    <a:pt x="13" y="0"/>
                    <a:pt x="13" y="0"/>
                  </a:cubicBezTo>
                  <a:lnTo>
                    <a:pt x="1" y="0"/>
                  </a:lnTo>
                  <a:close/>
                </a:path>
              </a:pathLst>
            </a:custGeom>
            <a:solidFill>
              <a:srgbClr val="C0C0C0"/>
            </a:solidFill>
            <a:ln w="7938" cap="rnd">
              <a:solidFill>
                <a:srgbClr val="000000"/>
              </a:solidFill>
              <a:round/>
              <a:headEnd/>
              <a:tailEnd/>
            </a:ln>
          </p:spPr>
          <p:txBody>
            <a:bodyPr/>
            <a:lstStyle/>
            <a:p>
              <a:endParaRPr lang="it-IT"/>
            </a:p>
          </p:txBody>
        </p:sp>
        <p:sp>
          <p:nvSpPr>
            <p:cNvPr id="62523" name="Rectangle 218"/>
            <p:cNvSpPr>
              <a:spLocks noChangeArrowheads="1"/>
            </p:cNvSpPr>
            <p:nvPr/>
          </p:nvSpPr>
          <p:spPr bwMode="auto">
            <a:xfrm>
              <a:off x="6261100" y="3051175"/>
              <a:ext cx="46038" cy="93663"/>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524" name="Freeform 219"/>
            <p:cNvSpPr>
              <a:spLocks/>
            </p:cNvSpPr>
            <p:nvPr/>
          </p:nvSpPr>
          <p:spPr bwMode="auto">
            <a:xfrm>
              <a:off x="6229350" y="3159125"/>
              <a:ext cx="109538" cy="49213"/>
            </a:xfrm>
            <a:custGeom>
              <a:avLst/>
              <a:gdLst>
                <a:gd name="T0" fmla="*/ 2147483647 w 14"/>
                <a:gd name="T1" fmla="*/ 0 h 7"/>
                <a:gd name="T2" fmla="*/ 0 w 14"/>
                <a:gd name="T3" fmla="*/ 2147483647 h 7"/>
                <a:gd name="T4" fmla="*/ 0 w 14"/>
                <a:gd name="T5" fmla="*/ 2147483647 h 7"/>
                <a:gd name="T6" fmla="*/ 2147483647 w 14"/>
                <a:gd name="T7" fmla="*/ 2147483647 h 7"/>
                <a:gd name="T8" fmla="*/ 2147483647 w 14"/>
                <a:gd name="T9" fmla="*/ 2147483647 h 7"/>
                <a:gd name="T10" fmla="*/ 2147483647 w 14"/>
                <a:gd name="T11" fmla="*/ 2147483647 h 7"/>
                <a:gd name="T12" fmla="*/ 2147483647 w 14"/>
                <a:gd name="T13" fmla="*/ 2147483647 h 7"/>
                <a:gd name="T14" fmla="*/ 2147483647 w 14"/>
                <a:gd name="T15" fmla="*/ 0 h 7"/>
                <a:gd name="T16" fmla="*/ 2147483647 w 14"/>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7"/>
                <a:gd name="T29" fmla="*/ 14 w 1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7">
                  <a:moveTo>
                    <a:pt x="1" y="0"/>
                  </a:moveTo>
                  <a:cubicBezTo>
                    <a:pt x="1" y="0"/>
                    <a:pt x="0" y="1"/>
                    <a:pt x="0" y="1"/>
                  </a:cubicBezTo>
                  <a:lnTo>
                    <a:pt x="0" y="6"/>
                  </a:lnTo>
                  <a:cubicBezTo>
                    <a:pt x="0" y="7"/>
                    <a:pt x="1" y="7"/>
                    <a:pt x="1" y="7"/>
                  </a:cubicBezTo>
                  <a:lnTo>
                    <a:pt x="13" y="7"/>
                  </a:lnTo>
                  <a:cubicBezTo>
                    <a:pt x="13" y="7"/>
                    <a:pt x="14" y="7"/>
                    <a:pt x="14" y="6"/>
                  </a:cubicBezTo>
                  <a:lnTo>
                    <a:pt x="14" y="1"/>
                  </a:lnTo>
                  <a:cubicBezTo>
                    <a:pt x="14" y="1"/>
                    <a:pt x="13" y="0"/>
                    <a:pt x="13" y="0"/>
                  </a:cubicBezTo>
                  <a:lnTo>
                    <a:pt x="1" y="0"/>
                  </a:lnTo>
                  <a:close/>
                </a:path>
              </a:pathLst>
            </a:custGeom>
            <a:solidFill>
              <a:srgbClr val="C0C0C0"/>
            </a:solidFill>
            <a:ln w="7938" cap="rnd">
              <a:solidFill>
                <a:srgbClr val="000000"/>
              </a:solidFill>
              <a:round/>
              <a:headEnd/>
              <a:tailEnd/>
            </a:ln>
          </p:spPr>
          <p:txBody>
            <a:bodyPr/>
            <a:lstStyle/>
            <a:p>
              <a:endParaRPr lang="it-IT"/>
            </a:p>
          </p:txBody>
        </p:sp>
        <p:sp>
          <p:nvSpPr>
            <p:cNvPr id="62525" name="Rectangle 220"/>
            <p:cNvSpPr>
              <a:spLocks noChangeArrowheads="1"/>
            </p:cNvSpPr>
            <p:nvPr/>
          </p:nvSpPr>
          <p:spPr bwMode="auto">
            <a:xfrm>
              <a:off x="6261100" y="3130550"/>
              <a:ext cx="46038" cy="28575"/>
            </a:xfrm>
            <a:prstGeom prst="rect">
              <a:avLst/>
            </a:prstGeom>
            <a:solidFill>
              <a:srgbClr val="808080"/>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526" name="Freeform 221"/>
            <p:cNvSpPr>
              <a:spLocks/>
            </p:cNvSpPr>
            <p:nvPr/>
          </p:nvSpPr>
          <p:spPr bwMode="auto">
            <a:xfrm>
              <a:off x="6229350" y="3051175"/>
              <a:ext cx="109538" cy="93663"/>
            </a:xfrm>
            <a:custGeom>
              <a:avLst/>
              <a:gdLst>
                <a:gd name="T0" fmla="*/ 2147483647 w 14"/>
                <a:gd name="T1" fmla="*/ 0 h 13"/>
                <a:gd name="T2" fmla="*/ 0 w 14"/>
                <a:gd name="T3" fmla="*/ 2147483647 h 13"/>
                <a:gd name="T4" fmla="*/ 0 w 14"/>
                <a:gd name="T5" fmla="*/ 2147483647 h 13"/>
                <a:gd name="T6" fmla="*/ 2147483647 w 14"/>
                <a:gd name="T7" fmla="*/ 2147483647 h 13"/>
                <a:gd name="T8" fmla="*/ 2147483647 w 14"/>
                <a:gd name="T9" fmla="*/ 2147483647 h 13"/>
                <a:gd name="T10" fmla="*/ 2147483647 w 14"/>
                <a:gd name="T11" fmla="*/ 2147483647 h 13"/>
                <a:gd name="T12" fmla="*/ 2147483647 w 14"/>
                <a:gd name="T13" fmla="*/ 2147483647 h 13"/>
                <a:gd name="T14" fmla="*/ 2147483647 w 14"/>
                <a:gd name="T15" fmla="*/ 0 h 13"/>
                <a:gd name="T16" fmla="*/ 2147483647 w 14"/>
                <a:gd name="T17" fmla="*/ 0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3"/>
                <a:gd name="T29" fmla="*/ 14 w 14"/>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3">
                  <a:moveTo>
                    <a:pt x="1" y="0"/>
                  </a:moveTo>
                  <a:cubicBezTo>
                    <a:pt x="0" y="0"/>
                    <a:pt x="0" y="1"/>
                    <a:pt x="0" y="1"/>
                  </a:cubicBezTo>
                  <a:lnTo>
                    <a:pt x="0" y="12"/>
                  </a:lnTo>
                  <a:cubicBezTo>
                    <a:pt x="0" y="12"/>
                    <a:pt x="0" y="13"/>
                    <a:pt x="1" y="13"/>
                  </a:cubicBezTo>
                  <a:lnTo>
                    <a:pt x="13" y="13"/>
                  </a:lnTo>
                  <a:cubicBezTo>
                    <a:pt x="13" y="13"/>
                    <a:pt x="14" y="12"/>
                    <a:pt x="14" y="12"/>
                  </a:cubicBezTo>
                  <a:lnTo>
                    <a:pt x="14" y="1"/>
                  </a:lnTo>
                  <a:cubicBezTo>
                    <a:pt x="14" y="1"/>
                    <a:pt x="13" y="0"/>
                    <a:pt x="13" y="0"/>
                  </a:cubicBezTo>
                  <a:lnTo>
                    <a:pt x="1" y="0"/>
                  </a:lnTo>
                  <a:close/>
                </a:path>
              </a:pathLst>
            </a:custGeom>
            <a:solidFill>
              <a:srgbClr val="C0C0C0"/>
            </a:solidFill>
            <a:ln w="7938" cap="rnd">
              <a:solidFill>
                <a:srgbClr val="000000"/>
              </a:solidFill>
              <a:round/>
              <a:headEnd/>
              <a:tailEnd/>
            </a:ln>
          </p:spPr>
          <p:txBody>
            <a:bodyPr/>
            <a:lstStyle/>
            <a:p>
              <a:endParaRPr lang="it-IT"/>
            </a:p>
          </p:txBody>
        </p:sp>
        <p:sp>
          <p:nvSpPr>
            <p:cNvPr id="62527" name="Rectangle 222"/>
            <p:cNvSpPr>
              <a:spLocks noChangeArrowheads="1"/>
            </p:cNvSpPr>
            <p:nvPr/>
          </p:nvSpPr>
          <p:spPr bwMode="auto">
            <a:xfrm>
              <a:off x="6261100" y="3051175"/>
              <a:ext cx="46038" cy="93663"/>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528" name="Freeform 223"/>
            <p:cNvSpPr>
              <a:spLocks/>
            </p:cNvSpPr>
            <p:nvPr/>
          </p:nvSpPr>
          <p:spPr bwMode="auto">
            <a:xfrm>
              <a:off x="6600825" y="3159125"/>
              <a:ext cx="107950" cy="49213"/>
            </a:xfrm>
            <a:custGeom>
              <a:avLst/>
              <a:gdLst>
                <a:gd name="T0" fmla="*/ 2147483647 w 14"/>
                <a:gd name="T1" fmla="*/ 0 h 7"/>
                <a:gd name="T2" fmla="*/ 0 w 14"/>
                <a:gd name="T3" fmla="*/ 2147483647 h 7"/>
                <a:gd name="T4" fmla="*/ 0 w 14"/>
                <a:gd name="T5" fmla="*/ 2147483647 h 7"/>
                <a:gd name="T6" fmla="*/ 2147483647 w 14"/>
                <a:gd name="T7" fmla="*/ 2147483647 h 7"/>
                <a:gd name="T8" fmla="*/ 2147483647 w 14"/>
                <a:gd name="T9" fmla="*/ 2147483647 h 7"/>
                <a:gd name="T10" fmla="*/ 2147483647 w 14"/>
                <a:gd name="T11" fmla="*/ 2147483647 h 7"/>
                <a:gd name="T12" fmla="*/ 2147483647 w 14"/>
                <a:gd name="T13" fmla="*/ 2147483647 h 7"/>
                <a:gd name="T14" fmla="*/ 2147483647 w 14"/>
                <a:gd name="T15" fmla="*/ 0 h 7"/>
                <a:gd name="T16" fmla="*/ 2147483647 w 14"/>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7"/>
                <a:gd name="T29" fmla="*/ 14 w 1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7">
                  <a:moveTo>
                    <a:pt x="1" y="0"/>
                  </a:moveTo>
                  <a:cubicBezTo>
                    <a:pt x="1" y="0"/>
                    <a:pt x="0" y="1"/>
                    <a:pt x="0" y="1"/>
                  </a:cubicBezTo>
                  <a:lnTo>
                    <a:pt x="0" y="6"/>
                  </a:lnTo>
                  <a:cubicBezTo>
                    <a:pt x="0" y="7"/>
                    <a:pt x="1" y="7"/>
                    <a:pt x="1" y="7"/>
                  </a:cubicBezTo>
                  <a:lnTo>
                    <a:pt x="13" y="7"/>
                  </a:lnTo>
                  <a:cubicBezTo>
                    <a:pt x="13" y="7"/>
                    <a:pt x="14" y="7"/>
                    <a:pt x="14" y="6"/>
                  </a:cubicBezTo>
                  <a:lnTo>
                    <a:pt x="14" y="1"/>
                  </a:lnTo>
                  <a:cubicBezTo>
                    <a:pt x="14" y="1"/>
                    <a:pt x="13" y="0"/>
                    <a:pt x="13" y="0"/>
                  </a:cubicBezTo>
                  <a:lnTo>
                    <a:pt x="1" y="0"/>
                  </a:lnTo>
                  <a:close/>
                </a:path>
              </a:pathLst>
            </a:custGeom>
            <a:solidFill>
              <a:srgbClr val="C0C0C0"/>
            </a:solidFill>
            <a:ln w="7938" cap="rnd">
              <a:solidFill>
                <a:srgbClr val="000000"/>
              </a:solidFill>
              <a:round/>
              <a:headEnd/>
              <a:tailEnd/>
            </a:ln>
          </p:spPr>
          <p:txBody>
            <a:bodyPr/>
            <a:lstStyle/>
            <a:p>
              <a:endParaRPr lang="it-IT"/>
            </a:p>
          </p:txBody>
        </p:sp>
        <p:sp>
          <p:nvSpPr>
            <p:cNvPr id="62529" name="Rectangle 224"/>
            <p:cNvSpPr>
              <a:spLocks noChangeArrowheads="1"/>
            </p:cNvSpPr>
            <p:nvPr/>
          </p:nvSpPr>
          <p:spPr bwMode="auto">
            <a:xfrm>
              <a:off x="6632575" y="3130550"/>
              <a:ext cx="46038" cy="28575"/>
            </a:xfrm>
            <a:prstGeom prst="rect">
              <a:avLst/>
            </a:prstGeom>
            <a:solidFill>
              <a:srgbClr val="808080"/>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530" name="Freeform 225"/>
            <p:cNvSpPr>
              <a:spLocks/>
            </p:cNvSpPr>
            <p:nvPr/>
          </p:nvSpPr>
          <p:spPr bwMode="auto">
            <a:xfrm>
              <a:off x="6600825" y="3051175"/>
              <a:ext cx="107950" cy="93663"/>
            </a:xfrm>
            <a:custGeom>
              <a:avLst/>
              <a:gdLst>
                <a:gd name="T0" fmla="*/ 2147483647 w 14"/>
                <a:gd name="T1" fmla="*/ 0 h 13"/>
                <a:gd name="T2" fmla="*/ 0 w 14"/>
                <a:gd name="T3" fmla="*/ 2147483647 h 13"/>
                <a:gd name="T4" fmla="*/ 0 w 14"/>
                <a:gd name="T5" fmla="*/ 2147483647 h 13"/>
                <a:gd name="T6" fmla="*/ 2147483647 w 14"/>
                <a:gd name="T7" fmla="*/ 2147483647 h 13"/>
                <a:gd name="T8" fmla="*/ 2147483647 w 14"/>
                <a:gd name="T9" fmla="*/ 2147483647 h 13"/>
                <a:gd name="T10" fmla="*/ 2147483647 w 14"/>
                <a:gd name="T11" fmla="*/ 2147483647 h 13"/>
                <a:gd name="T12" fmla="*/ 2147483647 w 14"/>
                <a:gd name="T13" fmla="*/ 2147483647 h 13"/>
                <a:gd name="T14" fmla="*/ 2147483647 w 14"/>
                <a:gd name="T15" fmla="*/ 0 h 13"/>
                <a:gd name="T16" fmla="*/ 2147483647 w 14"/>
                <a:gd name="T17" fmla="*/ 0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3"/>
                <a:gd name="T29" fmla="*/ 14 w 14"/>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3">
                  <a:moveTo>
                    <a:pt x="1" y="0"/>
                  </a:moveTo>
                  <a:cubicBezTo>
                    <a:pt x="0" y="0"/>
                    <a:pt x="0" y="1"/>
                    <a:pt x="0" y="1"/>
                  </a:cubicBezTo>
                  <a:lnTo>
                    <a:pt x="0" y="12"/>
                  </a:lnTo>
                  <a:cubicBezTo>
                    <a:pt x="0" y="12"/>
                    <a:pt x="0" y="13"/>
                    <a:pt x="1" y="13"/>
                  </a:cubicBezTo>
                  <a:lnTo>
                    <a:pt x="13" y="13"/>
                  </a:lnTo>
                  <a:cubicBezTo>
                    <a:pt x="13" y="13"/>
                    <a:pt x="14" y="12"/>
                    <a:pt x="14" y="12"/>
                  </a:cubicBezTo>
                  <a:lnTo>
                    <a:pt x="14" y="1"/>
                  </a:lnTo>
                  <a:cubicBezTo>
                    <a:pt x="14" y="1"/>
                    <a:pt x="13" y="0"/>
                    <a:pt x="13" y="0"/>
                  </a:cubicBezTo>
                  <a:lnTo>
                    <a:pt x="1" y="0"/>
                  </a:lnTo>
                  <a:close/>
                </a:path>
              </a:pathLst>
            </a:custGeom>
            <a:solidFill>
              <a:srgbClr val="C0C0C0"/>
            </a:solidFill>
            <a:ln w="7938" cap="rnd">
              <a:solidFill>
                <a:srgbClr val="000000"/>
              </a:solidFill>
              <a:round/>
              <a:headEnd/>
              <a:tailEnd/>
            </a:ln>
          </p:spPr>
          <p:txBody>
            <a:bodyPr/>
            <a:lstStyle/>
            <a:p>
              <a:endParaRPr lang="it-IT"/>
            </a:p>
          </p:txBody>
        </p:sp>
        <p:sp>
          <p:nvSpPr>
            <p:cNvPr id="62531" name="Rectangle 226"/>
            <p:cNvSpPr>
              <a:spLocks noChangeArrowheads="1"/>
            </p:cNvSpPr>
            <p:nvPr/>
          </p:nvSpPr>
          <p:spPr bwMode="auto">
            <a:xfrm>
              <a:off x="6632575" y="3051175"/>
              <a:ext cx="46038" cy="93663"/>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532" name="Freeform 227"/>
            <p:cNvSpPr>
              <a:spLocks/>
            </p:cNvSpPr>
            <p:nvPr/>
          </p:nvSpPr>
          <p:spPr bwMode="auto">
            <a:xfrm>
              <a:off x="6600825" y="3159125"/>
              <a:ext cx="107950" cy="49213"/>
            </a:xfrm>
            <a:custGeom>
              <a:avLst/>
              <a:gdLst>
                <a:gd name="T0" fmla="*/ 2147483647 w 14"/>
                <a:gd name="T1" fmla="*/ 0 h 7"/>
                <a:gd name="T2" fmla="*/ 0 w 14"/>
                <a:gd name="T3" fmla="*/ 2147483647 h 7"/>
                <a:gd name="T4" fmla="*/ 0 w 14"/>
                <a:gd name="T5" fmla="*/ 2147483647 h 7"/>
                <a:gd name="T6" fmla="*/ 2147483647 w 14"/>
                <a:gd name="T7" fmla="*/ 2147483647 h 7"/>
                <a:gd name="T8" fmla="*/ 2147483647 w 14"/>
                <a:gd name="T9" fmla="*/ 2147483647 h 7"/>
                <a:gd name="T10" fmla="*/ 2147483647 w 14"/>
                <a:gd name="T11" fmla="*/ 2147483647 h 7"/>
                <a:gd name="T12" fmla="*/ 2147483647 w 14"/>
                <a:gd name="T13" fmla="*/ 2147483647 h 7"/>
                <a:gd name="T14" fmla="*/ 2147483647 w 14"/>
                <a:gd name="T15" fmla="*/ 0 h 7"/>
                <a:gd name="T16" fmla="*/ 2147483647 w 14"/>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7"/>
                <a:gd name="T29" fmla="*/ 14 w 1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7">
                  <a:moveTo>
                    <a:pt x="1" y="0"/>
                  </a:moveTo>
                  <a:cubicBezTo>
                    <a:pt x="1" y="0"/>
                    <a:pt x="0" y="1"/>
                    <a:pt x="0" y="1"/>
                  </a:cubicBezTo>
                  <a:lnTo>
                    <a:pt x="0" y="6"/>
                  </a:lnTo>
                  <a:cubicBezTo>
                    <a:pt x="0" y="7"/>
                    <a:pt x="1" y="7"/>
                    <a:pt x="1" y="7"/>
                  </a:cubicBezTo>
                  <a:lnTo>
                    <a:pt x="13" y="7"/>
                  </a:lnTo>
                  <a:cubicBezTo>
                    <a:pt x="13" y="7"/>
                    <a:pt x="14" y="7"/>
                    <a:pt x="14" y="6"/>
                  </a:cubicBezTo>
                  <a:lnTo>
                    <a:pt x="14" y="1"/>
                  </a:lnTo>
                  <a:cubicBezTo>
                    <a:pt x="14" y="1"/>
                    <a:pt x="13" y="0"/>
                    <a:pt x="13" y="0"/>
                  </a:cubicBezTo>
                  <a:lnTo>
                    <a:pt x="1" y="0"/>
                  </a:lnTo>
                  <a:close/>
                </a:path>
              </a:pathLst>
            </a:custGeom>
            <a:solidFill>
              <a:srgbClr val="C0C0C0"/>
            </a:solidFill>
            <a:ln w="7938" cap="rnd">
              <a:solidFill>
                <a:srgbClr val="000000"/>
              </a:solidFill>
              <a:round/>
              <a:headEnd/>
              <a:tailEnd/>
            </a:ln>
          </p:spPr>
          <p:txBody>
            <a:bodyPr/>
            <a:lstStyle/>
            <a:p>
              <a:endParaRPr lang="it-IT"/>
            </a:p>
          </p:txBody>
        </p:sp>
        <p:sp>
          <p:nvSpPr>
            <p:cNvPr id="62533" name="Rectangle 228"/>
            <p:cNvSpPr>
              <a:spLocks noChangeArrowheads="1"/>
            </p:cNvSpPr>
            <p:nvPr/>
          </p:nvSpPr>
          <p:spPr bwMode="auto">
            <a:xfrm>
              <a:off x="6632575" y="3130550"/>
              <a:ext cx="46038" cy="28575"/>
            </a:xfrm>
            <a:prstGeom prst="rect">
              <a:avLst/>
            </a:prstGeom>
            <a:solidFill>
              <a:srgbClr val="808080"/>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534" name="Freeform 229"/>
            <p:cNvSpPr>
              <a:spLocks/>
            </p:cNvSpPr>
            <p:nvPr/>
          </p:nvSpPr>
          <p:spPr bwMode="auto">
            <a:xfrm>
              <a:off x="6600825" y="3051175"/>
              <a:ext cx="107950" cy="93663"/>
            </a:xfrm>
            <a:custGeom>
              <a:avLst/>
              <a:gdLst>
                <a:gd name="T0" fmla="*/ 2147483647 w 14"/>
                <a:gd name="T1" fmla="*/ 0 h 13"/>
                <a:gd name="T2" fmla="*/ 0 w 14"/>
                <a:gd name="T3" fmla="*/ 2147483647 h 13"/>
                <a:gd name="T4" fmla="*/ 0 w 14"/>
                <a:gd name="T5" fmla="*/ 2147483647 h 13"/>
                <a:gd name="T6" fmla="*/ 2147483647 w 14"/>
                <a:gd name="T7" fmla="*/ 2147483647 h 13"/>
                <a:gd name="T8" fmla="*/ 2147483647 w 14"/>
                <a:gd name="T9" fmla="*/ 2147483647 h 13"/>
                <a:gd name="T10" fmla="*/ 2147483647 w 14"/>
                <a:gd name="T11" fmla="*/ 2147483647 h 13"/>
                <a:gd name="T12" fmla="*/ 2147483647 w 14"/>
                <a:gd name="T13" fmla="*/ 2147483647 h 13"/>
                <a:gd name="T14" fmla="*/ 2147483647 w 14"/>
                <a:gd name="T15" fmla="*/ 0 h 13"/>
                <a:gd name="T16" fmla="*/ 2147483647 w 14"/>
                <a:gd name="T17" fmla="*/ 0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3"/>
                <a:gd name="T29" fmla="*/ 14 w 14"/>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3">
                  <a:moveTo>
                    <a:pt x="1" y="0"/>
                  </a:moveTo>
                  <a:cubicBezTo>
                    <a:pt x="0" y="0"/>
                    <a:pt x="0" y="1"/>
                    <a:pt x="0" y="1"/>
                  </a:cubicBezTo>
                  <a:lnTo>
                    <a:pt x="0" y="12"/>
                  </a:lnTo>
                  <a:cubicBezTo>
                    <a:pt x="0" y="12"/>
                    <a:pt x="0" y="13"/>
                    <a:pt x="1" y="13"/>
                  </a:cubicBezTo>
                  <a:lnTo>
                    <a:pt x="13" y="13"/>
                  </a:lnTo>
                  <a:cubicBezTo>
                    <a:pt x="13" y="13"/>
                    <a:pt x="14" y="12"/>
                    <a:pt x="14" y="12"/>
                  </a:cubicBezTo>
                  <a:lnTo>
                    <a:pt x="14" y="1"/>
                  </a:lnTo>
                  <a:cubicBezTo>
                    <a:pt x="14" y="1"/>
                    <a:pt x="13" y="0"/>
                    <a:pt x="13" y="0"/>
                  </a:cubicBezTo>
                  <a:lnTo>
                    <a:pt x="1" y="0"/>
                  </a:lnTo>
                  <a:close/>
                </a:path>
              </a:pathLst>
            </a:custGeom>
            <a:solidFill>
              <a:srgbClr val="C0C0C0"/>
            </a:solidFill>
            <a:ln w="7938" cap="rnd">
              <a:solidFill>
                <a:srgbClr val="000000"/>
              </a:solidFill>
              <a:round/>
              <a:headEnd/>
              <a:tailEnd/>
            </a:ln>
          </p:spPr>
          <p:txBody>
            <a:bodyPr/>
            <a:lstStyle/>
            <a:p>
              <a:endParaRPr lang="it-IT"/>
            </a:p>
          </p:txBody>
        </p:sp>
        <p:sp>
          <p:nvSpPr>
            <p:cNvPr id="62535" name="Rectangle 230"/>
            <p:cNvSpPr>
              <a:spLocks noChangeArrowheads="1"/>
            </p:cNvSpPr>
            <p:nvPr/>
          </p:nvSpPr>
          <p:spPr bwMode="auto">
            <a:xfrm>
              <a:off x="6632575" y="3051175"/>
              <a:ext cx="46038" cy="93663"/>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536" name="Freeform 231"/>
            <p:cNvSpPr>
              <a:spLocks/>
            </p:cNvSpPr>
            <p:nvPr/>
          </p:nvSpPr>
          <p:spPr bwMode="auto">
            <a:xfrm>
              <a:off x="6986588" y="3159125"/>
              <a:ext cx="109537" cy="49213"/>
            </a:xfrm>
            <a:custGeom>
              <a:avLst/>
              <a:gdLst>
                <a:gd name="T0" fmla="*/ 2147483647 w 14"/>
                <a:gd name="T1" fmla="*/ 0 h 7"/>
                <a:gd name="T2" fmla="*/ 0 w 14"/>
                <a:gd name="T3" fmla="*/ 2147483647 h 7"/>
                <a:gd name="T4" fmla="*/ 0 w 14"/>
                <a:gd name="T5" fmla="*/ 2147483647 h 7"/>
                <a:gd name="T6" fmla="*/ 2147483647 w 14"/>
                <a:gd name="T7" fmla="*/ 2147483647 h 7"/>
                <a:gd name="T8" fmla="*/ 2147483647 w 14"/>
                <a:gd name="T9" fmla="*/ 2147483647 h 7"/>
                <a:gd name="T10" fmla="*/ 2147483647 w 14"/>
                <a:gd name="T11" fmla="*/ 2147483647 h 7"/>
                <a:gd name="T12" fmla="*/ 2147483647 w 14"/>
                <a:gd name="T13" fmla="*/ 2147483647 h 7"/>
                <a:gd name="T14" fmla="*/ 2147483647 w 14"/>
                <a:gd name="T15" fmla="*/ 0 h 7"/>
                <a:gd name="T16" fmla="*/ 2147483647 w 14"/>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7"/>
                <a:gd name="T29" fmla="*/ 14 w 1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7">
                  <a:moveTo>
                    <a:pt x="1" y="0"/>
                  </a:moveTo>
                  <a:cubicBezTo>
                    <a:pt x="0" y="0"/>
                    <a:pt x="0" y="0"/>
                    <a:pt x="0" y="1"/>
                  </a:cubicBezTo>
                  <a:lnTo>
                    <a:pt x="0" y="6"/>
                  </a:lnTo>
                  <a:cubicBezTo>
                    <a:pt x="0" y="6"/>
                    <a:pt x="0" y="7"/>
                    <a:pt x="1" y="7"/>
                  </a:cubicBezTo>
                  <a:lnTo>
                    <a:pt x="12" y="7"/>
                  </a:lnTo>
                  <a:cubicBezTo>
                    <a:pt x="13" y="7"/>
                    <a:pt x="14" y="6"/>
                    <a:pt x="14" y="6"/>
                  </a:cubicBezTo>
                  <a:lnTo>
                    <a:pt x="14" y="1"/>
                  </a:lnTo>
                  <a:cubicBezTo>
                    <a:pt x="14" y="0"/>
                    <a:pt x="13" y="0"/>
                    <a:pt x="12" y="0"/>
                  </a:cubicBezTo>
                  <a:lnTo>
                    <a:pt x="1" y="0"/>
                  </a:lnTo>
                  <a:close/>
                </a:path>
              </a:pathLst>
            </a:custGeom>
            <a:solidFill>
              <a:srgbClr val="C0C0C0"/>
            </a:solidFill>
            <a:ln w="7938" cap="rnd">
              <a:solidFill>
                <a:srgbClr val="000000"/>
              </a:solidFill>
              <a:round/>
              <a:headEnd/>
              <a:tailEnd/>
            </a:ln>
          </p:spPr>
          <p:txBody>
            <a:bodyPr/>
            <a:lstStyle/>
            <a:p>
              <a:endParaRPr lang="it-IT"/>
            </a:p>
          </p:txBody>
        </p:sp>
        <p:sp>
          <p:nvSpPr>
            <p:cNvPr id="62537" name="Rectangle 232"/>
            <p:cNvSpPr>
              <a:spLocks noChangeArrowheads="1"/>
            </p:cNvSpPr>
            <p:nvPr/>
          </p:nvSpPr>
          <p:spPr bwMode="auto">
            <a:xfrm>
              <a:off x="7018338" y="3122613"/>
              <a:ext cx="46037" cy="36512"/>
            </a:xfrm>
            <a:prstGeom prst="rect">
              <a:avLst/>
            </a:prstGeom>
            <a:solidFill>
              <a:srgbClr val="808080"/>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538" name="Freeform 233"/>
            <p:cNvSpPr>
              <a:spLocks/>
            </p:cNvSpPr>
            <p:nvPr/>
          </p:nvSpPr>
          <p:spPr bwMode="auto">
            <a:xfrm>
              <a:off x="6986588" y="3051175"/>
              <a:ext cx="109537" cy="85725"/>
            </a:xfrm>
            <a:custGeom>
              <a:avLst/>
              <a:gdLst>
                <a:gd name="T0" fmla="*/ 2147483647 w 14"/>
                <a:gd name="T1" fmla="*/ 0 h 12"/>
                <a:gd name="T2" fmla="*/ 0 w 14"/>
                <a:gd name="T3" fmla="*/ 2147483647 h 12"/>
                <a:gd name="T4" fmla="*/ 0 w 14"/>
                <a:gd name="T5" fmla="*/ 2147483647 h 12"/>
                <a:gd name="T6" fmla="*/ 2147483647 w 14"/>
                <a:gd name="T7" fmla="*/ 2147483647 h 12"/>
                <a:gd name="T8" fmla="*/ 2147483647 w 14"/>
                <a:gd name="T9" fmla="*/ 2147483647 h 12"/>
                <a:gd name="T10" fmla="*/ 2147483647 w 14"/>
                <a:gd name="T11" fmla="*/ 2147483647 h 12"/>
                <a:gd name="T12" fmla="*/ 2147483647 w 14"/>
                <a:gd name="T13" fmla="*/ 2147483647 h 12"/>
                <a:gd name="T14" fmla="*/ 2147483647 w 14"/>
                <a:gd name="T15" fmla="*/ 0 h 12"/>
                <a:gd name="T16" fmla="*/ 2147483647 w 14"/>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2"/>
                <a:gd name="T29" fmla="*/ 14 w 14"/>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2">
                  <a:moveTo>
                    <a:pt x="1" y="0"/>
                  </a:moveTo>
                  <a:cubicBezTo>
                    <a:pt x="0" y="0"/>
                    <a:pt x="0" y="0"/>
                    <a:pt x="0" y="1"/>
                  </a:cubicBezTo>
                  <a:lnTo>
                    <a:pt x="0" y="11"/>
                  </a:lnTo>
                  <a:cubicBezTo>
                    <a:pt x="0" y="12"/>
                    <a:pt x="0" y="12"/>
                    <a:pt x="1" y="12"/>
                  </a:cubicBezTo>
                  <a:lnTo>
                    <a:pt x="13" y="12"/>
                  </a:lnTo>
                  <a:cubicBezTo>
                    <a:pt x="13" y="12"/>
                    <a:pt x="14" y="12"/>
                    <a:pt x="14" y="11"/>
                  </a:cubicBezTo>
                  <a:lnTo>
                    <a:pt x="14" y="1"/>
                  </a:lnTo>
                  <a:cubicBezTo>
                    <a:pt x="14" y="0"/>
                    <a:pt x="13" y="0"/>
                    <a:pt x="13" y="0"/>
                  </a:cubicBezTo>
                  <a:lnTo>
                    <a:pt x="1" y="0"/>
                  </a:lnTo>
                  <a:close/>
                </a:path>
              </a:pathLst>
            </a:custGeom>
            <a:solidFill>
              <a:srgbClr val="C0C0C0"/>
            </a:solidFill>
            <a:ln w="7938" cap="rnd">
              <a:solidFill>
                <a:srgbClr val="000000"/>
              </a:solidFill>
              <a:round/>
              <a:headEnd/>
              <a:tailEnd/>
            </a:ln>
          </p:spPr>
          <p:txBody>
            <a:bodyPr/>
            <a:lstStyle/>
            <a:p>
              <a:endParaRPr lang="it-IT"/>
            </a:p>
          </p:txBody>
        </p:sp>
        <p:sp>
          <p:nvSpPr>
            <p:cNvPr id="62539" name="Rectangle 234"/>
            <p:cNvSpPr>
              <a:spLocks noChangeArrowheads="1"/>
            </p:cNvSpPr>
            <p:nvPr/>
          </p:nvSpPr>
          <p:spPr bwMode="auto">
            <a:xfrm>
              <a:off x="7018338" y="3051175"/>
              <a:ext cx="46037" cy="93663"/>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540" name="Freeform 235"/>
            <p:cNvSpPr>
              <a:spLocks/>
            </p:cNvSpPr>
            <p:nvPr/>
          </p:nvSpPr>
          <p:spPr bwMode="auto">
            <a:xfrm>
              <a:off x="6986588" y="3159125"/>
              <a:ext cx="109537" cy="49213"/>
            </a:xfrm>
            <a:custGeom>
              <a:avLst/>
              <a:gdLst>
                <a:gd name="T0" fmla="*/ 2147483647 w 14"/>
                <a:gd name="T1" fmla="*/ 0 h 7"/>
                <a:gd name="T2" fmla="*/ 0 w 14"/>
                <a:gd name="T3" fmla="*/ 2147483647 h 7"/>
                <a:gd name="T4" fmla="*/ 0 w 14"/>
                <a:gd name="T5" fmla="*/ 2147483647 h 7"/>
                <a:gd name="T6" fmla="*/ 2147483647 w 14"/>
                <a:gd name="T7" fmla="*/ 2147483647 h 7"/>
                <a:gd name="T8" fmla="*/ 2147483647 w 14"/>
                <a:gd name="T9" fmla="*/ 2147483647 h 7"/>
                <a:gd name="T10" fmla="*/ 2147483647 w 14"/>
                <a:gd name="T11" fmla="*/ 2147483647 h 7"/>
                <a:gd name="T12" fmla="*/ 2147483647 w 14"/>
                <a:gd name="T13" fmla="*/ 2147483647 h 7"/>
                <a:gd name="T14" fmla="*/ 2147483647 w 14"/>
                <a:gd name="T15" fmla="*/ 0 h 7"/>
                <a:gd name="T16" fmla="*/ 2147483647 w 14"/>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7"/>
                <a:gd name="T29" fmla="*/ 14 w 1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7">
                  <a:moveTo>
                    <a:pt x="1" y="0"/>
                  </a:moveTo>
                  <a:cubicBezTo>
                    <a:pt x="0" y="0"/>
                    <a:pt x="0" y="0"/>
                    <a:pt x="0" y="1"/>
                  </a:cubicBezTo>
                  <a:lnTo>
                    <a:pt x="0" y="6"/>
                  </a:lnTo>
                  <a:cubicBezTo>
                    <a:pt x="0" y="6"/>
                    <a:pt x="0" y="7"/>
                    <a:pt x="1" y="7"/>
                  </a:cubicBezTo>
                  <a:lnTo>
                    <a:pt x="12" y="7"/>
                  </a:lnTo>
                  <a:cubicBezTo>
                    <a:pt x="13" y="7"/>
                    <a:pt x="14" y="6"/>
                    <a:pt x="14" y="6"/>
                  </a:cubicBezTo>
                  <a:lnTo>
                    <a:pt x="14" y="1"/>
                  </a:lnTo>
                  <a:cubicBezTo>
                    <a:pt x="14" y="0"/>
                    <a:pt x="13" y="0"/>
                    <a:pt x="12" y="0"/>
                  </a:cubicBezTo>
                  <a:lnTo>
                    <a:pt x="1" y="0"/>
                  </a:lnTo>
                  <a:close/>
                </a:path>
              </a:pathLst>
            </a:custGeom>
            <a:solidFill>
              <a:srgbClr val="C0C0C0"/>
            </a:solidFill>
            <a:ln w="7938" cap="rnd">
              <a:solidFill>
                <a:srgbClr val="000000"/>
              </a:solidFill>
              <a:round/>
              <a:headEnd/>
              <a:tailEnd/>
            </a:ln>
          </p:spPr>
          <p:txBody>
            <a:bodyPr/>
            <a:lstStyle/>
            <a:p>
              <a:endParaRPr lang="it-IT"/>
            </a:p>
          </p:txBody>
        </p:sp>
        <p:sp>
          <p:nvSpPr>
            <p:cNvPr id="62541" name="Rectangle 236"/>
            <p:cNvSpPr>
              <a:spLocks noChangeArrowheads="1"/>
            </p:cNvSpPr>
            <p:nvPr/>
          </p:nvSpPr>
          <p:spPr bwMode="auto">
            <a:xfrm>
              <a:off x="7018338" y="3122613"/>
              <a:ext cx="46037" cy="36512"/>
            </a:xfrm>
            <a:prstGeom prst="rect">
              <a:avLst/>
            </a:prstGeom>
            <a:solidFill>
              <a:srgbClr val="808080"/>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542" name="Freeform 237"/>
            <p:cNvSpPr>
              <a:spLocks/>
            </p:cNvSpPr>
            <p:nvPr/>
          </p:nvSpPr>
          <p:spPr bwMode="auto">
            <a:xfrm>
              <a:off x="6986588" y="3051175"/>
              <a:ext cx="109537" cy="85725"/>
            </a:xfrm>
            <a:custGeom>
              <a:avLst/>
              <a:gdLst>
                <a:gd name="T0" fmla="*/ 2147483647 w 14"/>
                <a:gd name="T1" fmla="*/ 0 h 12"/>
                <a:gd name="T2" fmla="*/ 0 w 14"/>
                <a:gd name="T3" fmla="*/ 2147483647 h 12"/>
                <a:gd name="T4" fmla="*/ 0 w 14"/>
                <a:gd name="T5" fmla="*/ 2147483647 h 12"/>
                <a:gd name="T6" fmla="*/ 2147483647 w 14"/>
                <a:gd name="T7" fmla="*/ 2147483647 h 12"/>
                <a:gd name="T8" fmla="*/ 2147483647 w 14"/>
                <a:gd name="T9" fmla="*/ 2147483647 h 12"/>
                <a:gd name="T10" fmla="*/ 2147483647 w 14"/>
                <a:gd name="T11" fmla="*/ 2147483647 h 12"/>
                <a:gd name="T12" fmla="*/ 2147483647 w 14"/>
                <a:gd name="T13" fmla="*/ 2147483647 h 12"/>
                <a:gd name="T14" fmla="*/ 2147483647 w 14"/>
                <a:gd name="T15" fmla="*/ 0 h 12"/>
                <a:gd name="T16" fmla="*/ 2147483647 w 14"/>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2"/>
                <a:gd name="T29" fmla="*/ 14 w 14"/>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2">
                  <a:moveTo>
                    <a:pt x="1" y="0"/>
                  </a:moveTo>
                  <a:cubicBezTo>
                    <a:pt x="0" y="0"/>
                    <a:pt x="0" y="0"/>
                    <a:pt x="0" y="1"/>
                  </a:cubicBezTo>
                  <a:lnTo>
                    <a:pt x="0" y="11"/>
                  </a:lnTo>
                  <a:cubicBezTo>
                    <a:pt x="0" y="12"/>
                    <a:pt x="0" y="12"/>
                    <a:pt x="1" y="12"/>
                  </a:cubicBezTo>
                  <a:lnTo>
                    <a:pt x="13" y="12"/>
                  </a:lnTo>
                  <a:cubicBezTo>
                    <a:pt x="13" y="12"/>
                    <a:pt x="14" y="12"/>
                    <a:pt x="14" y="11"/>
                  </a:cubicBezTo>
                  <a:lnTo>
                    <a:pt x="14" y="1"/>
                  </a:lnTo>
                  <a:cubicBezTo>
                    <a:pt x="14" y="0"/>
                    <a:pt x="13" y="0"/>
                    <a:pt x="13" y="0"/>
                  </a:cubicBezTo>
                  <a:lnTo>
                    <a:pt x="1" y="0"/>
                  </a:lnTo>
                  <a:close/>
                </a:path>
              </a:pathLst>
            </a:custGeom>
            <a:solidFill>
              <a:srgbClr val="C0C0C0"/>
            </a:solidFill>
            <a:ln w="7938" cap="rnd">
              <a:solidFill>
                <a:srgbClr val="000000"/>
              </a:solidFill>
              <a:round/>
              <a:headEnd/>
              <a:tailEnd/>
            </a:ln>
          </p:spPr>
          <p:txBody>
            <a:bodyPr/>
            <a:lstStyle/>
            <a:p>
              <a:endParaRPr lang="it-IT"/>
            </a:p>
          </p:txBody>
        </p:sp>
        <p:sp>
          <p:nvSpPr>
            <p:cNvPr id="62543" name="Rectangle 238"/>
            <p:cNvSpPr>
              <a:spLocks noChangeArrowheads="1"/>
            </p:cNvSpPr>
            <p:nvPr/>
          </p:nvSpPr>
          <p:spPr bwMode="auto">
            <a:xfrm>
              <a:off x="7018338" y="3051175"/>
              <a:ext cx="46037" cy="93663"/>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544" name="Freeform 239"/>
            <p:cNvSpPr>
              <a:spLocks/>
            </p:cNvSpPr>
            <p:nvPr/>
          </p:nvSpPr>
          <p:spPr bwMode="auto">
            <a:xfrm>
              <a:off x="7265988" y="3230563"/>
              <a:ext cx="371475" cy="127000"/>
            </a:xfrm>
            <a:custGeom>
              <a:avLst/>
              <a:gdLst>
                <a:gd name="T0" fmla="*/ 2147483647 w 48"/>
                <a:gd name="T1" fmla="*/ 0 h 18"/>
                <a:gd name="T2" fmla="*/ 0 w 48"/>
                <a:gd name="T3" fmla="*/ 2147483647 h 18"/>
                <a:gd name="T4" fmla="*/ 0 w 48"/>
                <a:gd name="T5" fmla="*/ 2147483647 h 18"/>
                <a:gd name="T6" fmla="*/ 2147483647 w 48"/>
                <a:gd name="T7" fmla="*/ 2147483647 h 18"/>
                <a:gd name="T8" fmla="*/ 2147483647 w 48"/>
                <a:gd name="T9" fmla="*/ 2147483647 h 18"/>
                <a:gd name="T10" fmla="*/ 2147483647 w 48"/>
                <a:gd name="T11" fmla="*/ 2147483647 h 18"/>
                <a:gd name="T12" fmla="*/ 2147483647 w 48"/>
                <a:gd name="T13" fmla="*/ 2147483647 h 18"/>
                <a:gd name="T14" fmla="*/ 2147483647 w 48"/>
                <a:gd name="T15" fmla="*/ 0 h 18"/>
                <a:gd name="T16" fmla="*/ 2147483647 w 48"/>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18"/>
                <a:gd name="T29" fmla="*/ 48 w 48"/>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18">
                  <a:moveTo>
                    <a:pt x="3" y="0"/>
                  </a:moveTo>
                  <a:cubicBezTo>
                    <a:pt x="1" y="0"/>
                    <a:pt x="0" y="1"/>
                    <a:pt x="0" y="3"/>
                  </a:cubicBezTo>
                  <a:lnTo>
                    <a:pt x="0" y="15"/>
                  </a:lnTo>
                  <a:cubicBezTo>
                    <a:pt x="0" y="16"/>
                    <a:pt x="1" y="18"/>
                    <a:pt x="3" y="18"/>
                  </a:cubicBezTo>
                  <a:lnTo>
                    <a:pt x="45" y="18"/>
                  </a:lnTo>
                  <a:cubicBezTo>
                    <a:pt x="47" y="18"/>
                    <a:pt x="48" y="16"/>
                    <a:pt x="48" y="15"/>
                  </a:cubicBezTo>
                  <a:lnTo>
                    <a:pt x="48" y="3"/>
                  </a:lnTo>
                  <a:cubicBezTo>
                    <a:pt x="48" y="1"/>
                    <a:pt x="47" y="0"/>
                    <a:pt x="45" y="0"/>
                  </a:cubicBezTo>
                  <a:lnTo>
                    <a:pt x="3" y="0"/>
                  </a:lnTo>
                  <a:close/>
                </a:path>
              </a:pathLst>
            </a:custGeom>
            <a:solidFill>
              <a:srgbClr val="B2B2B2"/>
            </a:solidFill>
            <a:ln w="7938" cap="rnd">
              <a:solidFill>
                <a:srgbClr val="000000"/>
              </a:solidFill>
              <a:round/>
              <a:headEnd/>
              <a:tailEnd/>
            </a:ln>
          </p:spPr>
          <p:txBody>
            <a:bodyPr/>
            <a:lstStyle/>
            <a:p>
              <a:endParaRPr lang="it-IT"/>
            </a:p>
          </p:txBody>
        </p:sp>
        <p:sp>
          <p:nvSpPr>
            <p:cNvPr id="62545" name="Freeform 240"/>
            <p:cNvSpPr>
              <a:spLocks/>
            </p:cNvSpPr>
            <p:nvPr/>
          </p:nvSpPr>
          <p:spPr bwMode="auto">
            <a:xfrm>
              <a:off x="7265988" y="3208338"/>
              <a:ext cx="61912" cy="171450"/>
            </a:xfrm>
            <a:custGeom>
              <a:avLst/>
              <a:gdLst>
                <a:gd name="T0" fmla="*/ 2147483647 w 8"/>
                <a:gd name="T1" fmla="*/ 0 h 24"/>
                <a:gd name="T2" fmla="*/ 0 w 8"/>
                <a:gd name="T3" fmla="*/ 2147483647 h 24"/>
                <a:gd name="T4" fmla="*/ 0 w 8"/>
                <a:gd name="T5" fmla="*/ 2147483647 h 24"/>
                <a:gd name="T6" fmla="*/ 2147483647 w 8"/>
                <a:gd name="T7" fmla="*/ 2147483647 h 24"/>
                <a:gd name="T8" fmla="*/ 2147483647 w 8"/>
                <a:gd name="T9" fmla="*/ 2147483647 h 24"/>
                <a:gd name="T10" fmla="*/ 2147483647 w 8"/>
                <a:gd name="T11" fmla="*/ 2147483647 h 24"/>
                <a:gd name="T12" fmla="*/ 2147483647 w 8"/>
                <a:gd name="T13" fmla="*/ 2147483647 h 24"/>
                <a:gd name="T14" fmla="*/ 2147483647 w 8"/>
                <a:gd name="T15" fmla="*/ 0 h 24"/>
                <a:gd name="T16" fmla="*/ 2147483647 w 8"/>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24"/>
                <a:gd name="T29" fmla="*/ 8 w 8"/>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24">
                  <a:moveTo>
                    <a:pt x="3" y="0"/>
                  </a:moveTo>
                  <a:cubicBezTo>
                    <a:pt x="1" y="0"/>
                    <a:pt x="0" y="1"/>
                    <a:pt x="0" y="3"/>
                  </a:cubicBezTo>
                  <a:lnTo>
                    <a:pt x="0" y="21"/>
                  </a:lnTo>
                  <a:cubicBezTo>
                    <a:pt x="0" y="23"/>
                    <a:pt x="1" y="24"/>
                    <a:pt x="3" y="24"/>
                  </a:cubicBezTo>
                  <a:lnTo>
                    <a:pt x="5" y="24"/>
                  </a:lnTo>
                  <a:cubicBezTo>
                    <a:pt x="7" y="24"/>
                    <a:pt x="8" y="23"/>
                    <a:pt x="8" y="21"/>
                  </a:cubicBezTo>
                  <a:lnTo>
                    <a:pt x="8" y="3"/>
                  </a:lnTo>
                  <a:cubicBezTo>
                    <a:pt x="8" y="1"/>
                    <a:pt x="7" y="0"/>
                    <a:pt x="5" y="0"/>
                  </a:cubicBezTo>
                  <a:lnTo>
                    <a:pt x="3" y="0"/>
                  </a:lnTo>
                  <a:close/>
                </a:path>
              </a:pathLst>
            </a:custGeom>
            <a:solidFill>
              <a:srgbClr val="808080"/>
            </a:solidFill>
            <a:ln w="7938" cap="rnd">
              <a:solidFill>
                <a:srgbClr val="000000"/>
              </a:solidFill>
              <a:round/>
              <a:headEnd/>
              <a:tailEnd/>
            </a:ln>
          </p:spPr>
          <p:txBody>
            <a:bodyPr/>
            <a:lstStyle/>
            <a:p>
              <a:endParaRPr lang="it-IT"/>
            </a:p>
          </p:txBody>
        </p:sp>
        <p:sp>
          <p:nvSpPr>
            <p:cNvPr id="62546" name="Rectangle 241"/>
            <p:cNvSpPr>
              <a:spLocks noChangeArrowheads="1"/>
            </p:cNvSpPr>
            <p:nvPr/>
          </p:nvSpPr>
          <p:spPr bwMode="auto">
            <a:xfrm>
              <a:off x="7265988" y="3259138"/>
              <a:ext cx="61912" cy="69850"/>
            </a:xfrm>
            <a:prstGeom prst="rect">
              <a:avLst/>
            </a:prstGeom>
            <a:solidFill>
              <a:srgbClr val="B2B2B2"/>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547" name="Freeform 242"/>
            <p:cNvSpPr>
              <a:spLocks/>
            </p:cNvSpPr>
            <p:nvPr/>
          </p:nvSpPr>
          <p:spPr bwMode="auto">
            <a:xfrm>
              <a:off x="4838700" y="2879725"/>
              <a:ext cx="215900" cy="692150"/>
            </a:xfrm>
            <a:custGeom>
              <a:avLst/>
              <a:gdLst>
                <a:gd name="T0" fmla="*/ 0 w 139"/>
                <a:gd name="T1" fmla="*/ 2147483647 h 482"/>
                <a:gd name="T2" fmla="*/ 0 w 139"/>
                <a:gd name="T3" fmla="*/ 2147483647 h 482"/>
                <a:gd name="T4" fmla="*/ 2147483647 w 139"/>
                <a:gd name="T5" fmla="*/ 2147483647 h 482"/>
                <a:gd name="T6" fmla="*/ 2147483647 w 139"/>
                <a:gd name="T7" fmla="*/ 0 h 482"/>
                <a:gd name="T8" fmla="*/ 2147483647 w 139"/>
                <a:gd name="T9" fmla="*/ 0 h 482"/>
                <a:gd name="T10" fmla="*/ 2147483647 w 139"/>
                <a:gd name="T11" fmla="*/ 2147483647 h 482"/>
                <a:gd name="T12" fmla="*/ 0 60000 65536"/>
                <a:gd name="T13" fmla="*/ 0 60000 65536"/>
                <a:gd name="T14" fmla="*/ 0 60000 65536"/>
                <a:gd name="T15" fmla="*/ 0 60000 65536"/>
                <a:gd name="T16" fmla="*/ 0 60000 65536"/>
                <a:gd name="T17" fmla="*/ 0 60000 65536"/>
                <a:gd name="T18" fmla="*/ 0 w 139"/>
                <a:gd name="T19" fmla="*/ 0 h 482"/>
                <a:gd name="T20" fmla="*/ 139 w 139"/>
                <a:gd name="T21" fmla="*/ 482 h 482"/>
              </a:gdLst>
              <a:ahLst/>
              <a:cxnLst>
                <a:cxn ang="T12">
                  <a:pos x="T0" y="T1"/>
                </a:cxn>
                <a:cxn ang="T13">
                  <a:pos x="T2" y="T3"/>
                </a:cxn>
                <a:cxn ang="T14">
                  <a:pos x="T4" y="T5"/>
                </a:cxn>
                <a:cxn ang="T15">
                  <a:pos x="T6" y="T7"/>
                </a:cxn>
                <a:cxn ang="T16">
                  <a:pos x="T8" y="T9"/>
                </a:cxn>
                <a:cxn ang="T17">
                  <a:pos x="T10" y="T11"/>
                </a:cxn>
              </a:cxnLst>
              <a:rect l="T18" t="T19" r="T20" b="T21"/>
              <a:pathLst>
                <a:path w="139" h="482">
                  <a:moveTo>
                    <a:pt x="0" y="482"/>
                  </a:moveTo>
                  <a:lnTo>
                    <a:pt x="0" y="333"/>
                  </a:lnTo>
                  <a:lnTo>
                    <a:pt x="139" y="333"/>
                  </a:lnTo>
                  <a:lnTo>
                    <a:pt x="139" y="0"/>
                  </a:lnTo>
                  <a:lnTo>
                    <a:pt x="5" y="0"/>
                  </a:lnTo>
                  <a:lnTo>
                    <a:pt x="5" y="119"/>
                  </a:lnTo>
                </a:path>
              </a:pathLst>
            </a:custGeom>
            <a:noFill/>
            <a:ln w="30163">
              <a:solidFill>
                <a:srgbClr val="FF3300"/>
              </a:solidFill>
              <a:miter lim="800000"/>
              <a:headEnd/>
              <a:tailEnd/>
            </a:ln>
          </p:spPr>
          <p:txBody>
            <a:bodyPr/>
            <a:lstStyle/>
            <a:p>
              <a:endParaRPr lang="it-IT"/>
            </a:p>
          </p:txBody>
        </p:sp>
        <p:sp>
          <p:nvSpPr>
            <p:cNvPr id="62548" name="Freeform 243"/>
            <p:cNvSpPr>
              <a:spLocks/>
            </p:cNvSpPr>
            <p:nvPr/>
          </p:nvSpPr>
          <p:spPr bwMode="auto">
            <a:xfrm>
              <a:off x="5557838" y="2879725"/>
              <a:ext cx="207962" cy="692150"/>
            </a:xfrm>
            <a:custGeom>
              <a:avLst/>
              <a:gdLst>
                <a:gd name="T0" fmla="*/ 2147483647 w 134"/>
                <a:gd name="T1" fmla="*/ 2147483647 h 482"/>
                <a:gd name="T2" fmla="*/ 2147483647 w 134"/>
                <a:gd name="T3" fmla="*/ 0 h 482"/>
                <a:gd name="T4" fmla="*/ 0 w 134"/>
                <a:gd name="T5" fmla="*/ 0 h 482"/>
                <a:gd name="T6" fmla="*/ 0 w 134"/>
                <a:gd name="T7" fmla="*/ 2147483647 h 482"/>
                <a:gd name="T8" fmla="*/ 0 60000 65536"/>
                <a:gd name="T9" fmla="*/ 0 60000 65536"/>
                <a:gd name="T10" fmla="*/ 0 60000 65536"/>
                <a:gd name="T11" fmla="*/ 0 60000 65536"/>
                <a:gd name="T12" fmla="*/ 0 w 134"/>
                <a:gd name="T13" fmla="*/ 0 h 482"/>
                <a:gd name="T14" fmla="*/ 134 w 134"/>
                <a:gd name="T15" fmla="*/ 482 h 482"/>
              </a:gdLst>
              <a:ahLst/>
              <a:cxnLst>
                <a:cxn ang="T8">
                  <a:pos x="T0" y="T1"/>
                </a:cxn>
                <a:cxn ang="T9">
                  <a:pos x="T2" y="T3"/>
                </a:cxn>
                <a:cxn ang="T10">
                  <a:pos x="T4" y="T5"/>
                </a:cxn>
                <a:cxn ang="T11">
                  <a:pos x="T6" y="T7"/>
                </a:cxn>
              </a:cxnLst>
              <a:rect l="T12" t="T13" r="T14" b="T15"/>
              <a:pathLst>
                <a:path w="134" h="482">
                  <a:moveTo>
                    <a:pt x="134" y="482"/>
                  </a:moveTo>
                  <a:lnTo>
                    <a:pt x="134" y="0"/>
                  </a:lnTo>
                  <a:lnTo>
                    <a:pt x="0" y="0"/>
                  </a:lnTo>
                  <a:lnTo>
                    <a:pt x="0" y="119"/>
                  </a:lnTo>
                </a:path>
              </a:pathLst>
            </a:custGeom>
            <a:noFill/>
            <a:ln w="30163">
              <a:solidFill>
                <a:srgbClr val="FF3300"/>
              </a:solidFill>
              <a:miter lim="800000"/>
              <a:headEnd/>
              <a:tailEnd/>
            </a:ln>
          </p:spPr>
          <p:txBody>
            <a:bodyPr/>
            <a:lstStyle/>
            <a:p>
              <a:endParaRPr lang="it-IT"/>
            </a:p>
          </p:txBody>
        </p:sp>
        <p:grpSp>
          <p:nvGrpSpPr>
            <p:cNvPr id="62549" name="Group 245"/>
            <p:cNvGrpSpPr>
              <a:grpSpLocks/>
            </p:cNvGrpSpPr>
            <p:nvPr/>
          </p:nvGrpSpPr>
          <p:grpSpPr bwMode="auto">
            <a:xfrm>
              <a:off x="4537594" y="1779588"/>
              <a:ext cx="60722" cy="50224"/>
              <a:chOff x="2910" y="1162"/>
              <a:chExt cx="39" cy="35"/>
            </a:xfrm>
          </p:grpSpPr>
          <p:sp>
            <p:nvSpPr>
              <p:cNvPr id="63121" name="Freeform 246"/>
              <p:cNvSpPr>
                <a:spLocks/>
              </p:cNvSpPr>
              <p:nvPr/>
            </p:nvSpPr>
            <p:spPr bwMode="auto">
              <a:xfrm>
                <a:off x="2910" y="1162"/>
                <a:ext cx="10" cy="35"/>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7938" cap="rnd">
                <a:solidFill>
                  <a:srgbClr val="000000"/>
                </a:solidFill>
                <a:round/>
                <a:headEnd/>
                <a:tailEnd/>
              </a:ln>
            </p:spPr>
            <p:txBody>
              <a:bodyPr/>
              <a:lstStyle/>
              <a:p>
                <a:endParaRPr lang="it-IT"/>
              </a:p>
            </p:txBody>
          </p:sp>
          <p:sp>
            <p:nvSpPr>
              <p:cNvPr id="63122" name="Freeform 247"/>
              <p:cNvSpPr>
                <a:spLocks/>
              </p:cNvSpPr>
              <p:nvPr/>
            </p:nvSpPr>
            <p:spPr bwMode="auto">
              <a:xfrm>
                <a:off x="2940" y="1162"/>
                <a:ext cx="9" cy="35"/>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7938" cap="rnd">
                <a:solidFill>
                  <a:srgbClr val="000000"/>
                </a:solidFill>
                <a:round/>
                <a:headEnd/>
                <a:tailEnd/>
              </a:ln>
            </p:spPr>
            <p:txBody>
              <a:bodyPr/>
              <a:lstStyle/>
              <a:p>
                <a:endParaRPr lang="it-IT"/>
              </a:p>
            </p:txBody>
          </p:sp>
        </p:grpSp>
        <p:sp>
          <p:nvSpPr>
            <p:cNvPr id="62550" name="Freeform 248"/>
            <p:cNvSpPr>
              <a:spLocks/>
            </p:cNvSpPr>
            <p:nvPr/>
          </p:nvSpPr>
          <p:spPr bwMode="auto">
            <a:xfrm>
              <a:off x="4506455" y="1836987"/>
              <a:ext cx="115216" cy="35874"/>
            </a:xfrm>
            <a:custGeom>
              <a:avLst/>
              <a:gdLst>
                <a:gd name="T0" fmla="*/ 2147483647 w 15"/>
                <a:gd name="T1" fmla="*/ 0 h 5"/>
                <a:gd name="T2" fmla="*/ 0 w 15"/>
                <a:gd name="T3" fmla="*/ 0 h 5"/>
                <a:gd name="T4" fmla="*/ 0 w 15"/>
                <a:gd name="T5" fmla="*/ 2147483647 h 5"/>
                <a:gd name="T6" fmla="*/ 2147483647 w 15"/>
                <a:gd name="T7" fmla="*/ 2147483647 h 5"/>
                <a:gd name="T8" fmla="*/ 2147483647 w 15"/>
                <a:gd name="T9" fmla="*/ 2147483647 h 5"/>
                <a:gd name="T10" fmla="*/ 2147483647 w 15"/>
                <a:gd name="T11" fmla="*/ 2147483647 h 5"/>
                <a:gd name="T12" fmla="*/ 2147483647 w 15"/>
                <a:gd name="T13" fmla="*/ 0 h 5"/>
                <a:gd name="T14" fmla="*/ 2147483647 w 15"/>
                <a:gd name="T15" fmla="*/ 0 h 5"/>
                <a:gd name="T16" fmla="*/ 2147483647 w 15"/>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5"/>
                <a:gd name="T29" fmla="*/ 15 w 15"/>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5">
                  <a:moveTo>
                    <a:pt x="1" y="0"/>
                  </a:moveTo>
                  <a:cubicBezTo>
                    <a:pt x="0" y="0"/>
                    <a:pt x="0" y="0"/>
                    <a:pt x="0" y="0"/>
                  </a:cubicBezTo>
                  <a:lnTo>
                    <a:pt x="0" y="5"/>
                  </a:lnTo>
                  <a:cubicBezTo>
                    <a:pt x="0" y="5"/>
                    <a:pt x="0" y="5"/>
                    <a:pt x="1" y="5"/>
                  </a:cubicBezTo>
                  <a:lnTo>
                    <a:pt x="15" y="5"/>
                  </a:lnTo>
                  <a:cubicBezTo>
                    <a:pt x="15" y="5"/>
                    <a:pt x="15" y="5"/>
                    <a:pt x="15" y="5"/>
                  </a:cubicBezTo>
                  <a:lnTo>
                    <a:pt x="15" y="0"/>
                  </a:lnTo>
                  <a:cubicBezTo>
                    <a:pt x="15" y="0"/>
                    <a:pt x="15" y="0"/>
                    <a:pt x="15" y="0"/>
                  </a:cubicBezTo>
                  <a:lnTo>
                    <a:pt x="1" y="0"/>
                  </a:lnTo>
                  <a:close/>
                </a:path>
              </a:pathLst>
            </a:custGeom>
            <a:solidFill>
              <a:srgbClr val="808080"/>
            </a:solidFill>
            <a:ln w="7938" cap="rnd">
              <a:solidFill>
                <a:srgbClr val="000000"/>
              </a:solidFill>
              <a:round/>
              <a:headEnd/>
              <a:tailEnd/>
            </a:ln>
          </p:spPr>
          <p:txBody>
            <a:bodyPr/>
            <a:lstStyle/>
            <a:p>
              <a:endParaRPr lang="it-IT"/>
            </a:p>
          </p:txBody>
        </p:sp>
        <p:sp>
          <p:nvSpPr>
            <p:cNvPr id="62551" name="Rectangle 249"/>
            <p:cNvSpPr>
              <a:spLocks noChangeArrowheads="1"/>
            </p:cNvSpPr>
            <p:nvPr/>
          </p:nvSpPr>
          <p:spPr bwMode="auto">
            <a:xfrm>
              <a:off x="4514239" y="2136894"/>
              <a:ext cx="107431" cy="86098"/>
            </a:xfrm>
            <a:prstGeom prst="rect">
              <a:avLst/>
            </a:prstGeom>
            <a:solidFill>
              <a:srgbClr val="FFFFFF"/>
            </a:solidFill>
            <a:ln w="9525">
              <a:no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552" name="Freeform 250"/>
            <p:cNvSpPr>
              <a:spLocks/>
            </p:cNvSpPr>
            <p:nvPr/>
          </p:nvSpPr>
          <p:spPr bwMode="auto">
            <a:xfrm>
              <a:off x="4553164" y="2557339"/>
              <a:ext cx="23355" cy="28699"/>
            </a:xfrm>
            <a:custGeom>
              <a:avLst/>
              <a:gdLst>
                <a:gd name="T0" fmla="*/ 2147483647 w 3"/>
                <a:gd name="T1" fmla="*/ 0 h 4"/>
                <a:gd name="T2" fmla="*/ 0 w 3"/>
                <a:gd name="T3" fmla="*/ 2147483647 h 4"/>
                <a:gd name="T4" fmla="*/ 0 w 3"/>
                <a:gd name="T5" fmla="*/ 2147483647 h 4"/>
                <a:gd name="T6" fmla="*/ 2147483647 w 3"/>
                <a:gd name="T7" fmla="*/ 2147483647 h 4"/>
                <a:gd name="T8" fmla="*/ 2147483647 w 3"/>
                <a:gd name="T9" fmla="*/ 2147483647 h 4"/>
                <a:gd name="T10" fmla="*/ 2147483647 w 3"/>
                <a:gd name="T11" fmla="*/ 2147483647 h 4"/>
                <a:gd name="T12" fmla="*/ 2147483647 w 3"/>
                <a:gd name="T13" fmla="*/ 2147483647 h 4"/>
                <a:gd name="T14" fmla="*/ 2147483647 w 3"/>
                <a:gd name="T15" fmla="*/ 0 h 4"/>
                <a:gd name="T16" fmla="*/ 2147483647 w 3"/>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4"/>
                <a:gd name="T29" fmla="*/ 3 w 3"/>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4">
                  <a:moveTo>
                    <a:pt x="1" y="0"/>
                  </a:moveTo>
                  <a:cubicBezTo>
                    <a:pt x="0" y="0"/>
                    <a:pt x="0" y="1"/>
                    <a:pt x="0" y="1"/>
                  </a:cubicBezTo>
                  <a:lnTo>
                    <a:pt x="0" y="4"/>
                  </a:lnTo>
                  <a:cubicBezTo>
                    <a:pt x="0" y="4"/>
                    <a:pt x="0" y="4"/>
                    <a:pt x="1" y="4"/>
                  </a:cubicBezTo>
                  <a:lnTo>
                    <a:pt x="3" y="4"/>
                  </a:lnTo>
                  <a:cubicBezTo>
                    <a:pt x="3" y="4"/>
                    <a:pt x="3" y="4"/>
                    <a:pt x="3" y="4"/>
                  </a:cubicBezTo>
                  <a:lnTo>
                    <a:pt x="3" y="1"/>
                  </a:lnTo>
                  <a:cubicBezTo>
                    <a:pt x="3" y="1"/>
                    <a:pt x="3" y="0"/>
                    <a:pt x="3" y="0"/>
                  </a:cubicBezTo>
                  <a:lnTo>
                    <a:pt x="1" y="0"/>
                  </a:lnTo>
                  <a:close/>
                </a:path>
              </a:pathLst>
            </a:custGeom>
            <a:solidFill>
              <a:srgbClr val="DDDDDD"/>
            </a:solidFill>
            <a:ln w="7938" cap="rnd">
              <a:solidFill>
                <a:srgbClr val="000000"/>
              </a:solidFill>
              <a:round/>
              <a:headEnd/>
              <a:tailEnd/>
            </a:ln>
          </p:spPr>
          <p:txBody>
            <a:bodyPr/>
            <a:lstStyle/>
            <a:p>
              <a:endParaRPr lang="it-IT"/>
            </a:p>
          </p:txBody>
        </p:sp>
        <p:sp>
          <p:nvSpPr>
            <p:cNvPr id="62553" name="Rectangle 251"/>
            <p:cNvSpPr>
              <a:spLocks noChangeArrowheads="1"/>
            </p:cNvSpPr>
            <p:nvPr/>
          </p:nvSpPr>
          <p:spPr bwMode="auto">
            <a:xfrm>
              <a:off x="4537594" y="2465501"/>
              <a:ext cx="52937" cy="106187"/>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554" name="Freeform 252"/>
            <p:cNvSpPr>
              <a:spLocks/>
            </p:cNvSpPr>
            <p:nvPr/>
          </p:nvSpPr>
          <p:spPr bwMode="auto">
            <a:xfrm>
              <a:off x="4506455" y="2329179"/>
              <a:ext cx="115216" cy="136322"/>
            </a:xfrm>
            <a:custGeom>
              <a:avLst/>
              <a:gdLst>
                <a:gd name="T0" fmla="*/ 2147483647 w 15"/>
                <a:gd name="T1" fmla="*/ 0 h 19"/>
                <a:gd name="T2" fmla="*/ 0 w 15"/>
                <a:gd name="T3" fmla="*/ 2147483647 h 19"/>
                <a:gd name="T4" fmla="*/ 0 w 15"/>
                <a:gd name="T5" fmla="*/ 2147483647 h 19"/>
                <a:gd name="T6" fmla="*/ 2147483647 w 15"/>
                <a:gd name="T7" fmla="*/ 2147483647 h 19"/>
                <a:gd name="T8" fmla="*/ 2147483647 w 15"/>
                <a:gd name="T9" fmla="*/ 2147483647 h 19"/>
                <a:gd name="T10" fmla="*/ 2147483647 w 15"/>
                <a:gd name="T11" fmla="*/ 2147483647 h 19"/>
                <a:gd name="T12" fmla="*/ 2147483647 w 15"/>
                <a:gd name="T13" fmla="*/ 2147483647 h 19"/>
                <a:gd name="T14" fmla="*/ 2147483647 w 15"/>
                <a:gd name="T15" fmla="*/ 0 h 19"/>
                <a:gd name="T16" fmla="*/ 2147483647 w 15"/>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9"/>
                <a:gd name="T29" fmla="*/ 15 w 15"/>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9">
                  <a:moveTo>
                    <a:pt x="2" y="0"/>
                  </a:moveTo>
                  <a:cubicBezTo>
                    <a:pt x="1" y="0"/>
                    <a:pt x="0" y="1"/>
                    <a:pt x="0" y="2"/>
                  </a:cubicBezTo>
                  <a:lnTo>
                    <a:pt x="0" y="17"/>
                  </a:lnTo>
                  <a:cubicBezTo>
                    <a:pt x="0" y="18"/>
                    <a:pt x="1" y="19"/>
                    <a:pt x="2" y="19"/>
                  </a:cubicBezTo>
                  <a:lnTo>
                    <a:pt x="14" y="19"/>
                  </a:lnTo>
                  <a:cubicBezTo>
                    <a:pt x="15" y="19"/>
                    <a:pt x="15" y="18"/>
                    <a:pt x="15" y="17"/>
                  </a:cubicBezTo>
                  <a:lnTo>
                    <a:pt x="15" y="2"/>
                  </a:lnTo>
                  <a:cubicBezTo>
                    <a:pt x="15" y="1"/>
                    <a:pt x="15" y="0"/>
                    <a:pt x="14" y="0"/>
                  </a:cubicBezTo>
                  <a:lnTo>
                    <a:pt x="2" y="0"/>
                  </a:lnTo>
                  <a:close/>
                </a:path>
              </a:pathLst>
            </a:custGeom>
            <a:solidFill>
              <a:srgbClr val="DDDDDD"/>
            </a:solidFill>
            <a:ln w="7938" cap="rnd">
              <a:solidFill>
                <a:srgbClr val="000000"/>
              </a:solidFill>
              <a:round/>
              <a:headEnd/>
              <a:tailEnd/>
            </a:ln>
          </p:spPr>
          <p:txBody>
            <a:bodyPr/>
            <a:lstStyle/>
            <a:p>
              <a:endParaRPr lang="it-IT"/>
            </a:p>
          </p:txBody>
        </p:sp>
        <p:sp>
          <p:nvSpPr>
            <p:cNvPr id="62555" name="Rectangle 253"/>
            <p:cNvSpPr>
              <a:spLocks noChangeArrowheads="1"/>
            </p:cNvSpPr>
            <p:nvPr/>
          </p:nvSpPr>
          <p:spPr bwMode="auto">
            <a:xfrm>
              <a:off x="4490885" y="2057971"/>
              <a:ext cx="146355" cy="285558"/>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556" name="Freeform 254"/>
            <p:cNvSpPr>
              <a:spLocks/>
            </p:cNvSpPr>
            <p:nvPr/>
          </p:nvSpPr>
          <p:spPr bwMode="auto">
            <a:xfrm>
              <a:off x="4483100" y="2258866"/>
              <a:ext cx="161925" cy="14350"/>
            </a:xfrm>
            <a:custGeom>
              <a:avLst/>
              <a:gdLst>
                <a:gd name="T0" fmla="*/ 0 w 21"/>
                <a:gd name="T1" fmla="*/ 0 h 2"/>
                <a:gd name="T2" fmla="*/ 0 w 21"/>
                <a:gd name="T3" fmla="*/ 0 h 2"/>
                <a:gd name="T4" fmla="*/ 0 w 21"/>
                <a:gd name="T5" fmla="*/ 2147483647 h 2"/>
                <a:gd name="T6" fmla="*/ 0 w 21"/>
                <a:gd name="T7" fmla="*/ 2147483647 h 2"/>
                <a:gd name="T8" fmla="*/ 2147483647 w 21"/>
                <a:gd name="T9" fmla="*/ 2147483647 h 2"/>
                <a:gd name="T10" fmla="*/ 2147483647 w 21"/>
                <a:gd name="T11" fmla="*/ 2147483647 h 2"/>
                <a:gd name="T12" fmla="*/ 2147483647 w 21"/>
                <a:gd name="T13" fmla="*/ 0 h 2"/>
                <a:gd name="T14" fmla="*/ 2147483647 w 21"/>
                <a:gd name="T15" fmla="*/ 0 h 2"/>
                <a:gd name="T16" fmla="*/ 0 w 2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
                <a:gd name="T29" fmla="*/ 21 w 2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
                  <a:moveTo>
                    <a:pt x="0" y="0"/>
                  </a:moveTo>
                  <a:cubicBezTo>
                    <a:pt x="0" y="0"/>
                    <a:pt x="0" y="0"/>
                    <a:pt x="0" y="0"/>
                  </a:cubicBezTo>
                  <a:lnTo>
                    <a:pt x="0" y="2"/>
                  </a:lnTo>
                  <a:cubicBezTo>
                    <a:pt x="0" y="2"/>
                    <a:pt x="0" y="2"/>
                    <a:pt x="0" y="2"/>
                  </a:cubicBezTo>
                  <a:lnTo>
                    <a:pt x="21" y="2"/>
                  </a:lnTo>
                  <a:cubicBezTo>
                    <a:pt x="21" y="2"/>
                    <a:pt x="21" y="2"/>
                    <a:pt x="21" y="2"/>
                  </a:cubicBezTo>
                  <a:lnTo>
                    <a:pt x="21" y="0"/>
                  </a:lnTo>
                  <a:cubicBezTo>
                    <a:pt x="21" y="0"/>
                    <a:pt x="21" y="0"/>
                    <a:pt x="21" y="0"/>
                  </a:cubicBezTo>
                  <a:lnTo>
                    <a:pt x="0" y="0"/>
                  </a:lnTo>
                  <a:close/>
                </a:path>
              </a:pathLst>
            </a:custGeom>
            <a:solidFill>
              <a:srgbClr val="4D4D4D"/>
            </a:solidFill>
            <a:ln w="7938" cap="rnd">
              <a:solidFill>
                <a:srgbClr val="000000"/>
              </a:solidFill>
              <a:round/>
              <a:headEnd/>
              <a:tailEnd/>
            </a:ln>
          </p:spPr>
          <p:txBody>
            <a:bodyPr/>
            <a:lstStyle/>
            <a:p>
              <a:endParaRPr lang="it-IT"/>
            </a:p>
          </p:txBody>
        </p:sp>
        <p:sp>
          <p:nvSpPr>
            <p:cNvPr id="62557" name="Freeform 255"/>
            <p:cNvSpPr>
              <a:spLocks/>
            </p:cNvSpPr>
            <p:nvPr/>
          </p:nvSpPr>
          <p:spPr bwMode="auto">
            <a:xfrm>
              <a:off x="4483100" y="2136894"/>
              <a:ext cx="161925" cy="14350"/>
            </a:xfrm>
            <a:custGeom>
              <a:avLst/>
              <a:gdLst>
                <a:gd name="T0" fmla="*/ 0 w 21"/>
                <a:gd name="T1" fmla="*/ 0 h 2"/>
                <a:gd name="T2" fmla="*/ 0 w 21"/>
                <a:gd name="T3" fmla="*/ 0 h 2"/>
                <a:gd name="T4" fmla="*/ 0 w 21"/>
                <a:gd name="T5" fmla="*/ 2147483647 h 2"/>
                <a:gd name="T6" fmla="*/ 0 w 21"/>
                <a:gd name="T7" fmla="*/ 2147483647 h 2"/>
                <a:gd name="T8" fmla="*/ 2147483647 w 21"/>
                <a:gd name="T9" fmla="*/ 2147483647 h 2"/>
                <a:gd name="T10" fmla="*/ 2147483647 w 21"/>
                <a:gd name="T11" fmla="*/ 2147483647 h 2"/>
                <a:gd name="T12" fmla="*/ 2147483647 w 21"/>
                <a:gd name="T13" fmla="*/ 0 h 2"/>
                <a:gd name="T14" fmla="*/ 2147483647 w 21"/>
                <a:gd name="T15" fmla="*/ 0 h 2"/>
                <a:gd name="T16" fmla="*/ 0 w 2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
                <a:gd name="T29" fmla="*/ 21 w 2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
                  <a:moveTo>
                    <a:pt x="0" y="0"/>
                  </a:moveTo>
                  <a:cubicBezTo>
                    <a:pt x="0" y="0"/>
                    <a:pt x="0" y="0"/>
                    <a:pt x="0" y="0"/>
                  </a:cubicBezTo>
                  <a:lnTo>
                    <a:pt x="0" y="2"/>
                  </a:lnTo>
                  <a:cubicBezTo>
                    <a:pt x="0" y="2"/>
                    <a:pt x="0" y="2"/>
                    <a:pt x="0" y="2"/>
                  </a:cubicBezTo>
                  <a:lnTo>
                    <a:pt x="21" y="2"/>
                  </a:lnTo>
                  <a:cubicBezTo>
                    <a:pt x="21" y="2"/>
                    <a:pt x="21" y="2"/>
                    <a:pt x="21" y="2"/>
                  </a:cubicBezTo>
                  <a:lnTo>
                    <a:pt x="21" y="0"/>
                  </a:lnTo>
                  <a:cubicBezTo>
                    <a:pt x="21" y="0"/>
                    <a:pt x="21" y="0"/>
                    <a:pt x="21" y="0"/>
                  </a:cubicBezTo>
                  <a:lnTo>
                    <a:pt x="0" y="0"/>
                  </a:lnTo>
                  <a:close/>
                </a:path>
              </a:pathLst>
            </a:custGeom>
            <a:solidFill>
              <a:srgbClr val="4D4D4D"/>
            </a:solidFill>
            <a:ln w="7938" cap="rnd">
              <a:solidFill>
                <a:srgbClr val="000000"/>
              </a:solidFill>
              <a:round/>
              <a:headEnd/>
              <a:tailEnd/>
            </a:ln>
          </p:spPr>
          <p:txBody>
            <a:bodyPr/>
            <a:lstStyle/>
            <a:p>
              <a:endParaRPr lang="it-IT"/>
            </a:p>
          </p:txBody>
        </p:sp>
        <p:sp>
          <p:nvSpPr>
            <p:cNvPr id="62558" name="Oval 256"/>
            <p:cNvSpPr>
              <a:spLocks noChangeArrowheads="1"/>
            </p:cNvSpPr>
            <p:nvPr/>
          </p:nvSpPr>
          <p:spPr bwMode="auto">
            <a:xfrm>
              <a:off x="4537594" y="2179943"/>
              <a:ext cx="60722" cy="50224"/>
            </a:xfrm>
            <a:prstGeom prst="ellipse">
              <a:avLst/>
            </a:prstGeom>
            <a:solidFill>
              <a:srgbClr val="4D4D4D"/>
            </a:solidFill>
            <a:ln w="7938">
              <a:solidFill>
                <a:srgbClr val="000000"/>
              </a:solidFill>
              <a:round/>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559" name="Rectangle 257"/>
            <p:cNvSpPr>
              <a:spLocks noChangeArrowheads="1"/>
            </p:cNvSpPr>
            <p:nvPr/>
          </p:nvSpPr>
          <p:spPr bwMode="auto">
            <a:xfrm>
              <a:off x="4506455" y="2016357"/>
              <a:ext cx="123001" cy="41614"/>
            </a:xfrm>
            <a:prstGeom prst="rect">
              <a:avLst/>
            </a:prstGeom>
            <a:solidFill>
              <a:srgbClr val="808080"/>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560" name="Rectangle 258"/>
            <p:cNvSpPr>
              <a:spLocks noChangeArrowheads="1"/>
            </p:cNvSpPr>
            <p:nvPr/>
          </p:nvSpPr>
          <p:spPr bwMode="auto">
            <a:xfrm>
              <a:off x="4490885" y="1865686"/>
              <a:ext cx="146355" cy="150671"/>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grpSp>
          <p:nvGrpSpPr>
            <p:cNvPr id="62561" name="Group 259"/>
            <p:cNvGrpSpPr>
              <a:grpSpLocks/>
            </p:cNvGrpSpPr>
            <p:nvPr/>
          </p:nvGrpSpPr>
          <p:grpSpPr bwMode="auto">
            <a:xfrm>
              <a:off x="4522024" y="1836987"/>
              <a:ext cx="84076" cy="28699"/>
              <a:chOff x="2900" y="1202"/>
              <a:chExt cx="54" cy="20"/>
            </a:xfrm>
          </p:grpSpPr>
          <p:sp>
            <p:nvSpPr>
              <p:cNvPr id="63118" name="Rectangle 260"/>
              <p:cNvSpPr>
                <a:spLocks noChangeArrowheads="1"/>
              </p:cNvSpPr>
              <p:nvPr/>
            </p:nvSpPr>
            <p:spPr bwMode="auto">
              <a:xfrm>
                <a:off x="2900" y="1202"/>
                <a:ext cx="15" cy="20"/>
              </a:xfrm>
              <a:prstGeom prst="rect">
                <a:avLst/>
              </a:prstGeom>
              <a:solidFill>
                <a:srgbClr val="B2B2B2"/>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3119" name="Rectangle 261"/>
              <p:cNvSpPr>
                <a:spLocks noChangeArrowheads="1"/>
              </p:cNvSpPr>
              <p:nvPr/>
            </p:nvSpPr>
            <p:spPr bwMode="auto">
              <a:xfrm>
                <a:off x="2944" y="1202"/>
                <a:ext cx="10" cy="20"/>
              </a:xfrm>
              <a:prstGeom prst="rect">
                <a:avLst/>
              </a:prstGeom>
              <a:solidFill>
                <a:srgbClr val="B2B2B2"/>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3120" name="Rectangle 262"/>
              <p:cNvSpPr>
                <a:spLocks noChangeArrowheads="1"/>
              </p:cNvSpPr>
              <p:nvPr/>
            </p:nvSpPr>
            <p:spPr bwMode="auto">
              <a:xfrm>
                <a:off x="2925" y="1202"/>
                <a:ext cx="10" cy="20"/>
              </a:xfrm>
              <a:prstGeom prst="rect">
                <a:avLst/>
              </a:prstGeom>
              <a:solidFill>
                <a:srgbClr val="B2B2B2"/>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grpSp>
        <p:sp>
          <p:nvSpPr>
            <p:cNvPr id="62562" name="Rectangle 263"/>
            <p:cNvSpPr>
              <a:spLocks noChangeArrowheads="1"/>
            </p:cNvSpPr>
            <p:nvPr/>
          </p:nvSpPr>
          <p:spPr bwMode="auto">
            <a:xfrm>
              <a:off x="4522024" y="1822637"/>
              <a:ext cx="91861" cy="14350"/>
            </a:xfrm>
            <a:prstGeom prst="rect">
              <a:avLst/>
            </a:prstGeom>
            <a:solidFill>
              <a:srgbClr val="808080"/>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grpSp>
          <p:nvGrpSpPr>
            <p:cNvPr id="62563" name="Group 265"/>
            <p:cNvGrpSpPr>
              <a:grpSpLocks/>
            </p:cNvGrpSpPr>
            <p:nvPr/>
          </p:nvGrpSpPr>
          <p:grpSpPr bwMode="auto">
            <a:xfrm>
              <a:off x="4969404" y="1779588"/>
              <a:ext cx="62291" cy="50224"/>
              <a:chOff x="3188" y="1162"/>
              <a:chExt cx="40" cy="35"/>
            </a:xfrm>
          </p:grpSpPr>
          <p:sp>
            <p:nvSpPr>
              <p:cNvPr id="63116" name="Freeform 266"/>
              <p:cNvSpPr>
                <a:spLocks/>
              </p:cNvSpPr>
              <p:nvPr/>
            </p:nvSpPr>
            <p:spPr bwMode="auto">
              <a:xfrm>
                <a:off x="3188" y="1162"/>
                <a:ext cx="10" cy="35"/>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7938" cap="rnd">
                <a:solidFill>
                  <a:srgbClr val="000000"/>
                </a:solidFill>
                <a:round/>
                <a:headEnd/>
                <a:tailEnd/>
              </a:ln>
            </p:spPr>
            <p:txBody>
              <a:bodyPr/>
              <a:lstStyle/>
              <a:p>
                <a:endParaRPr lang="it-IT"/>
              </a:p>
            </p:txBody>
          </p:sp>
          <p:sp>
            <p:nvSpPr>
              <p:cNvPr id="63117" name="Freeform 267"/>
              <p:cNvSpPr>
                <a:spLocks/>
              </p:cNvSpPr>
              <p:nvPr/>
            </p:nvSpPr>
            <p:spPr bwMode="auto">
              <a:xfrm>
                <a:off x="3218" y="1162"/>
                <a:ext cx="10" cy="35"/>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7938" cap="rnd">
                <a:solidFill>
                  <a:srgbClr val="000000"/>
                </a:solidFill>
                <a:round/>
                <a:headEnd/>
                <a:tailEnd/>
              </a:ln>
            </p:spPr>
            <p:txBody>
              <a:bodyPr/>
              <a:lstStyle/>
              <a:p>
                <a:endParaRPr lang="it-IT"/>
              </a:p>
            </p:txBody>
          </p:sp>
        </p:grpSp>
        <p:sp>
          <p:nvSpPr>
            <p:cNvPr id="62564" name="Freeform 268"/>
            <p:cNvSpPr>
              <a:spLocks/>
            </p:cNvSpPr>
            <p:nvPr/>
          </p:nvSpPr>
          <p:spPr bwMode="auto">
            <a:xfrm>
              <a:off x="4938259" y="1836987"/>
              <a:ext cx="116795" cy="35874"/>
            </a:xfrm>
            <a:custGeom>
              <a:avLst/>
              <a:gdLst>
                <a:gd name="T0" fmla="*/ 2147483647 w 15"/>
                <a:gd name="T1" fmla="*/ 0 h 5"/>
                <a:gd name="T2" fmla="*/ 0 w 15"/>
                <a:gd name="T3" fmla="*/ 0 h 5"/>
                <a:gd name="T4" fmla="*/ 0 w 15"/>
                <a:gd name="T5" fmla="*/ 2147483647 h 5"/>
                <a:gd name="T6" fmla="*/ 2147483647 w 15"/>
                <a:gd name="T7" fmla="*/ 2147483647 h 5"/>
                <a:gd name="T8" fmla="*/ 2147483647 w 15"/>
                <a:gd name="T9" fmla="*/ 2147483647 h 5"/>
                <a:gd name="T10" fmla="*/ 2147483647 w 15"/>
                <a:gd name="T11" fmla="*/ 2147483647 h 5"/>
                <a:gd name="T12" fmla="*/ 2147483647 w 15"/>
                <a:gd name="T13" fmla="*/ 0 h 5"/>
                <a:gd name="T14" fmla="*/ 2147483647 w 15"/>
                <a:gd name="T15" fmla="*/ 0 h 5"/>
                <a:gd name="T16" fmla="*/ 2147483647 w 15"/>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5"/>
                <a:gd name="T29" fmla="*/ 15 w 15"/>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5">
                  <a:moveTo>
                    <a:pt x="1" y="0"/>
                  </a:moveTo>
                  <a:cubicBezTo>
                    <a:pt x="0" y="0"/>
                    <a:pt x="0" y="0"/>
                    <a:pt x="0" y="0"/>
                  </a:cubicBezTo>
                  <a:lnTo>
                    <a:pt x="0" y="5"/>
                  </a:lnTo>
                  <a:cubicBezTo>
                    <a:pt x="0" y="5"/>
                    <a:pt x="0" y="5"/>
                    <a:pt x="1" y="5"/>
                  </a:cubicBezTo>
                  <a:lnTo>
                    <a:pt x="15" y="5"/>
                  </a:lnTo>
                  <a:cubicBezTo>
                    <a:pt x="15" y="5"/>
                    <a:pt x="15" y="5"/>
                    <a:pt x="15" y="5"/>
                  </a:cubicBezTo>
                  <a:lnTo>
                    <a:pt x="15" y="0"/>
                  </a:lnTo>
                  <a:cubicBezTo>
                    <a:pt x="15" y="0"/>
                    <a:pt x="15" y="0"/>
                    <a:pt x="15" y="0"/>
                  </a:cubicBezTo>
                  <a:lnTo>
                    <a:pt x="1" y="0"/>
                  </a:lnTo>
                  <a:close/>
                </a:path>
              </a:pathLst>
            </a:custGeom>
            <a:solidFill>
              <a:srgbClr val="808080"/>
            </a:solidFill>
            <a:ln w="7938" cap="rnd">
              <a:solidFill>
                <a:srgbClr val="000000"/>
              </a:solidFill>
              <a:round/>
              <a:headEnd/>
              <a:tailEnd/>
            </a:ln>
          </p:spPr>
          <p:txBody>
            <a:bodyPr/>
            <a:lstStyle/>
            <a:p>
              <a:endParaRPr lang="it-IT"/>
            </a:p>
          </p:txBody>
        </p:sp>
        <p:sp>
          <p:nvSpPr>
            <p:cNvPr id="62565" name="Rectangle 269"/>
            <p:cNvSpPr>
              <a:spLocks noChangeArrowheads="1"/>
            </p:cNvSpPr>
            <p:nvPr/>
          </p:nvSpPr>
          <p:spPr bwMode="auto">
            <a:xfrm>
              <a:off x="4946045" y="2136894"/>
              <a:ext cx="109009" cy="86098"/>
            </a:xfrm>
            <a:prstGeom prst="rect">
              <a:avLst/>
            </a:prstGeom>
            <a:solidFill>
              <a:srgbClr val="FFFFFF"/>
            </a:solidFill>
            <a:ln w="9525">
              <a:no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566" name="Freeform 270"/>
            <p:cNvSpPr>
              <a:spLocks/>
            </p:cNvSpPr>
            <p:nvPr/>
          </p:nvSpPr>
          <p:spPr bwMode="auto">
            <a:xfrm>
              <a:off x="4984977" y="2557339"/>
              <a:ext cx="23359" cy="28699"/>
            </a:xfrm>
            <a:custGeom>
              <a:avLst/>
              <a:gdLst>
                <a:gd name="T0" fmla="*/ 2147483647 w 3"/>
                <a:gd name="T1" fmla="*/ 0 h 4"/>
                <a:gd name="T2" fmla="*/ 0 w 3"/>
                <a:gd name="T3" fmla="*/ 2147483647 h 4"/>
                <a:gd name="T4" fmla="*/ 0 w 3"/>
                <a:gd name="T5" fmla="*/ 2147483647 h 4"/>
                <a:gd name="T6" fmla="*/ 2147483647 w 3"/>
                <a:gd name="T7" fmla="*/ 2147483647 h 4"/>
                <a:gd name="T8" fmla="*/ 2147483647 w 3"/>
                <a:gd name="T9" fmla="*/ 2147483647 h 4"/>
                <a:gd name="T10" fmla="*/ 2147483647 w 3"/>
                <a:gd name="T11" fmla="*/ 2147483647 h 4"/>
                <a:gd name="T12" fmla="*/ 2147483647 w 3"/>
                <a:gd name="T13" fmla="*/ 2147483647 h 4"/>
                <a:gd name="T14" fmla="*/ 2147483647 w 3"/>
                <a:gd name="T15" fmla="*/ 0 h 4"/>
                <a:gd name="T16" fmla="*/ 2147483647 w 3"/>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4"/>
                <a:gd name="T29" fmla="*/ 3 w 3"/>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4">
                  <a:moveTo>
                    <a:pt x="1" y="0"/>
                  </a:moveTo>
                  <a:cubicBezTo>
                    <a:pt x="0" y="0"/>
                    <a:pt x="0" y="1"/>
                    <a:pt x="0" y="1"/>
                  </a:cubicBezTo>
                  <a:lnTo>
                    <a:pt x="0" y="4"/>
                  </a:lnTo>
                  <a:cubicBezTo>
                    <a:pt x="0" y="4"/>
                    <a:pt x="0" y="4"/>
                    <a:pt x="1" y="4"/>
                  </a:cubicBezTo>
                  <a:lnTo>
                    <a:pt x="3" y="4"/>
                  </a:lnTo>
                  <a:cubicBezTo>
                    <a:pt x="3" y="4"/>
                    <a:pt x="3" y="4"/>
                    <a:pt x="3" y="4"/>
                  </a:cubicBezTo>
                  <a:lnTo>
                    <a:pt x="3" y="1"/>
                  </a:lnTo>
                  <a:cubicBezTo>
                    <a:pt x="3" y="1"/>
                    <a:pt x="3" y="0"/>
                    <a:pt x="3" y="0"/>
                  </a:cubicBezTo>
                  <a:lnTo>
                    <a:pt x="1" y="0"/>
                  </a:lnTo>
                  <a:close/>
                </a:path>
              </a:pathLst>
            </a:custGeom>
            <a:solidFill>
              <a:srgbClr val="DDDDDD"/>
            </a:solidFill>
            <a:ln w="7938" cap="rnd">
              <a:solidFill>
                <a:srgbClr val="000000"/>
              </a:solidFill>
              <a:round/>
              <a:headEnd/>
              <a:tailEnd/>
            </a:ln>
          </p:spPr>
          <p:txBody>
            <a:bodyPr/>
            <a:lstStyle/>
            <a:p>
              <a:endParaRPr lang="it-IT"/>
            </a:p>
          </p:txBody>
        </p:sp>
        <p:sp>
          <p:nvSpPr>
            <p:cNvPr id="62567" name="Rectangle 271"/>
            <p:cNvSpPr>
              <a:spLocks noChangeArrowheads="1"/>
            </p:cNvSpPr>
            <p:nvPr/>
          </p:nvSpPr>
          <p:spPr bwMode="auto">
            <a:xfrm>
              <a:off x="4969404" y="2465501"/>
              <a:ext cx="54504" cy="106187"/>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568" name="Freeform 272"/>
            <p:cNvSpPr>
              <a:spLocks/>
            </p:cNvSpPr>
            <p:nvPr/>
          </p:nvSpPr>
          <p:spPr bwMode="auto">
            <a:xfrm>
              <a:off x="4938259" y="2329179"/>
              <a:ext cx="116795" cy="136322"/>
            </a:xfrm>
            <a:custGeom>
              <a:avLst/>
              <a:gdLst>
                <a:gd name="T0" fmla="*/ 2147483647 w 15"/>
                <a:gd name="T1" fmla="*/ 0 h 19"/>
                <a:gd name="T2" fmla="*/ 0 w 15"/>
                <a:gd name="T3" fmla="*/ 2147483647 h 19"/>
                <a:gd name="T4" fmla="*/ 0 w 15"/>
                <a:gd name="T5" fmla="*/ 2147483647 h 19"/>
                <a:gd name="T6" fmla="*/ 2147483647 w 15"/>
                <a:gd name="T7" fmla="*/ 2147483647 h 19"/>
                <a:gd name="T8" fmla="*/ 2147483647 w 15"/>
                <a:gd name="T9" fmla="*/ 2147483647 h 19"/>
                <a:gd name="T10" fmla="*/ 2147483647 w 15"/>
                <a:gd name="T11" fmla="*/ 2147483647 h 19"/>
                <a:gd name="T12" fmla="*/ 2147483647 w 15"/>
                <a:gd name="T13" fmla="*/ 2147483647 h 19"/>
                <a:gd name="T14" fmla="*/ 2147483647 w 15"/>
                <a:gd name="T15" fmla="*/ 0 h 19"/>
                <a:gd name="T16" fmla="*/ 2147483647 w 15"/>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9"/>
                <a:gd name="T29" fmla="*/ 15 w 15"/>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9">
                  <a:moveTo>
                    <a:pt x="2" y="0"/>
                  </a:moveTo>
                  <a:cubicBezTo>
                    <a:pt x="1" y="0"/>
                    <a:pt x="0" y="1"/>
                    <a:pt x="0" y="2"/>
                  </a:cubicBezTo>
                  <a:lnTo>
                    <a:pt x="0" y="17"/>
                  </a:lnTo>
                  <a:cubicBezTo>
                    <a:pt x="0" y="18"/>
                    <a:pt x="1" y="19"/>
                    <a:pt x="2" y="19"/>
                  </a:cubicBezTo>
                  <a:lnTo>
                    <a:pt x="14" y="19"/>
                  </a:lnTo>
                  <a:cubicBezTo>
                    <a:pt x="15" y="19"/>
                    <a:pt x="15" y="18"/>
                    <a:pt x="15" y="17"/>
                  </a:cubicBezTo>
                  <a:lnTo>
                    <a:pt x="15" y="2"/>
                  </a:lnTo>
                  <a:cubicBezTo>
                    <a:pt x="15" y="1"/>
                    <a:pt x="15" y="0"/>
                    <a:pt x="14" y="0"/>
                  </a:cubicBezTo>
                  <a:lnTo>
                    <a:pt x="2" y="0"/>
                  </a:lnTo>
                  <a:close/>
                </a:path>
              </a:pathLst>
            </a:custGeom>
            <a:solidFill>
              <a:srgbClr val="DDDDDD"/>
            </a:solidFill>
            <a:ln w="7938" cap="rnd">
              <a:solidFill>
                <a:srgbClr val="000000"/>
              </a:solidFill>
              <a:round/>
              <a:headEnd/>
              <a:tailEnd/>
            </a:ln>
          </p:spPr>
          <p:txBody>
            <a:bodyPr/>
            <a:lstStyle/>
            <a:p>
              <a:endParaRPr lang="it-IT"/>
            </a:p>
          </p:txBody>
        </p:sp>
        <p:sp>
          <p:nvSpPr>
            <p:cNvPr id="62569" name="Rectangle 273"/>
            <p:cNvSpPr>
              <a:spLocks noChangeArrowheads="1"/>
            </p:cNvSpPr>
            <p:nvPr/>
          </p:nvSpPr>
          <p:spPr bwMode="auto">
            <a:xfrm>
              <a:off x="4922686" y="2057971"/>
              <a:ext cx="147940" cy="285558"/>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570" name="Freeform 274"/>
            <p:cNvSpPr>
              <a:spLocks/>
            </p:cNvSpPr>
            <p:nvPr/>
          </p:nvSpPr>
          <p:spPr bwMode="auto">
            <a:xfrm>
              <a:off x="4914900" y="2258866"/>
              <a:ext cx="163513" cy="14350"/>
            </a:xfrm>
            <a:custGeom>
              <a:avLst/>
              <a:gdLst>
                <a:gd name="T0" fmla="*/ 0 w 21"/>
                <a:gd name="T1" fmla="*/ 0 h 2"/>
                <a:gd name="T2" fmla="*/ 0 w 21"/>
                <a:gd name="T3" fmla="*/ 0 h 2"/>
                <a:gd name="T4" fmla="*/ 0 w 21"/>
                <a:gd name="T5" fmla="*/ 2147483647 h 2"/>
                <a:gd name="T6" fmla="*/ 0 w 21"/>
                <a:gd name="T7" fmla="*/ 2147483647 h 2"/>
                <a:gd name="T8" fmla="*/ 2147483647 w 21"/>
                <a:gd name="T9" fmla="*/ 2147483647 h 2"/>
                <a:gd name="T10" fmla="*/ 2147483647 w 21"/>
                <a:gd name="T11" fmla="*/ 2147483647 h 2"/>
                <a:gd name="T12" fmla="*/ 2147483647 w 21"/>
                <a:gd name="T13" fmla="*/ 0 h 2"/>
                <a:gd name="T14" fmla="*/ 2147483647 w 21"/>
                <a:gd name="T15" fmla="*/ 0 h 2"/>
                <a:gd name="T16" fmla="*/ 0 w 2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
                <a:gd name="T29" fmla="*/ 21 w 2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
                  <a:moveTo>
                    <a:pt x="0" y="0"/>
                  </a:moveTo>
                  <a:cubicBezTo>
                    <a:pt x="0" y="0"/>
                    <a:pt x="0" y="0"/>
                    <a:pt x="0" y="0"/>
                  </a:cubicBezTo>
                  <a:lnTo>
                    <a:pt x="0" y="2"/>
                  </a:lnTo>
                  <a:cubicBezTo>
                    <a:pt x="0" y="2"/>
                    <a:pt x="0" y="2"/>
                    <a:pt x="0" y="2"/>
                  </a:cubicBezTo>
                  <a:lnTo>
                    <a:pt x="21" y="2"/>
                  </a:lnTo>
                  <a:cubicBezTo>
                    <a:pt x="21" y="2"/>
                    <a:pt x="21" y="2"/>
                    <a:pt x="21" y="2"/>
                  </a:cubicBezTo>
                  <a:lnTo>
                    <a:pt x="21" y="0"/>
                  </a:lnTo>
                  <a:cubicBezTo>
                    <a:pt x="21" y="0"/>
                    <a:pt x="21" y="0"/>
                    <a:pt x="21" y="0"/>
                  </a:cubicBezTo>
                  <a:lnTo>
                    <a:pt x="0" y="0"/>
                  </a:lnTo>
                  <a:close/>
                </a:path>
              </a:pathLst>
            </a:custGeom>
            <a:solidFill>
              <a:srgbClr val="4D4D4D"/>
            </a:solidFill>
            <a:ln w="7938" cap="rnd">
              <a:solidFill>
                <a:srgbClr val="000000"/>
              </a:solidFill>
              <a:round/>
              <a:headEnd/>
              <a:tailEnd/>
            </a:ln>
          </p:spPr>
          <p:txBody>
            <a:bodyPr/>
            <a:lstStyle/>
            <a:p>
              <a:endParaRPr lang="it-IT"/>
            </a:p>
          </p:txBody>
        </p:sp>
        <p:sp>
          <p:nvSpPr>
            <p:cNvPr id="62571" name="Freeform 275"/>
            <p:cNvSpPr>
              <a:spLocks/>
            </p:cNvSpPr>
            <p:nvPr/>
          </p:nvSpPr>
          <p:spPr bwMode="auto">
            <a:xfrm>
              <a:off x="4914900" y="2136894"/>
              <a:ext cx="163513" cy="14350"/>
            </a:xfrm>
            <a:custGeom>
              <a:avLst/>
              <a:gdLst>
                <a:gd name="T0" fmla="*/ 0 w 21"/>
                <a:gd name="T1" fmla="*/ 0 h 2"/>
                <a:gd name="T2" fmla="*/ 0 w 21"/>
                <a:gd name="T3" fmla="*/ 0 h 2"/>
                <a:gd name="T4" fmla="*/ 0 w 21"/>
                <a:gd name="T5" fmla="*/ 2147483647 h 2"/>
                <a:gd name="T6" fmla="*/ 0 w 21"/>
                <a:gd name="T7" fmla="*/ 2147483647 h 2"/>
                <a:gd name="T8" fmla="*/ 2147483647 w 21"/>
                <a:gd name="T9" fmla="*/ 2147483647 h 2"/>
                <a:gd name="T10" fmla="*/ 2147483647 w 21"/>
                <a:gd name="T11" fmla="*/ 2147483647 h 2"/>
                <a:gd name="T12" fmla="*/ 2147483647 w 21"/>
                <a:gd name="T13" fmla="*/ 0 h 2"/>
                <a:gd name="T14" fmla="*/ 2147483647 w 21"/>
                <a:gd name="T15" fmla="*/ 0 h 2"/>
                <a:gd name="T16" fmla="*/ 0 w 2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
                <a:gd name="T29" fmla="*/ 21 w 2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
                  <a:moveTo>
                    <a:pt x="0" y="0"/>
                  </a:moveTo>
                  <a:cubicBezTo>
                    <a:pt x="0" y="0"/>
                    <a:pt x="0" y="0"/>
                    <a:pt x="0" y="0"/>
                  </a:cubicBezTo>
                  <a:lnTo>
                    <a:pt x="0" y="2"/>
                  </a:lnTo>
                  <a:cubicBezTo>
                    <a:pt x="0" y="2"/>
                    <a:pt x="0" y="2"/>
                    <a:pt x="0" y="2"/>
                  </a:cubicBezTo>
                  <a:lnTo>
                    <a:pt x="21" y="2"/>
                  </a:lnTo>
                  <a:cubicBezTo>
                    <a:pt x="21" y="2"/>
                    <a:pt x="21" y="2"/>
                    <a:pt x="21" y="2"/>
                  </a:cubicBezTo>
                  <a:lnTo>
                    <a:pt x="21" y="0"/>
                  </a:lnTo>
                  <a:cubicBezTo>
                    <a:pt x="21" y="0"/>
                    <a:pt x="21" y="0"/>
                    <a:pt x="21" y="0"/>
                  </a:cubicBezTo>
                  <a:lnTo>
                    <a:pt x="0" y="0"/>
                  </a:lnTo>
                  <a:close/>
                </a:path>
              </a:pathLst>
            </a:custGeom>
            <a:solidFill>
              <a:srgbClr val="4D4D4D"/>
            </a:solidFill>
            <a:ln w="7938" cap="rnd">
              <a:solidFill>
                <a:srgbClr val="000000"/>
              </a:solidFill>
              <a:round/>
              <a:headEnd/>
              <a:tailEnd/>
            </a:ln>
          </p:spPr>
          <p:txBody>
            <a:bodyPr/>
            <a:lstStyle/>
            <a:p>
              <a:endParaRPr lang="it-IT"/>
            </a:p>
          </p:txBody>
        </p:sp>
        <p:sp>
          <p:nvSpPr>
            <p:cNvPr id="62572" name="Oval 276"/>
            <p:cNvSpPr>
              <a:spLocks noChangeArrowheads="1"/>
            </p:cNvSpPr>
            <p:nvPr/>
          </p:nvSpPr>
          <p:spPr bwMode="auto">
            <a:xfrm>
              <a:off x="4969404" y="2179943"/>
              <a:ext cx="62291" cy="50224"/>
            </a:xfrm>
            <a:prstGeom prst="ellipse">
              <a:avLst/>
            </a:prstGeom>
            <a:solidFill>
              <a:srgbClr val="4D4D4D"/>
            </a:solidFill>
            <a:ln w="7938">
              <a:solidFill>
                <a:srgbClr val="000000"/>
              </a:solidFill>
              <a:round/>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573" name="Rectangle 277"/>
            <p:cNvSpPr>
              <a:spLocks noChangeArrowheads="1"/>
            </p:cNvSpPr>
            <p:nvPr/>
          </p:nvSpPr>
          <p:spPr bwMode="auto">
            <a:xfrm>
              <a:off x="4938259" y="2016357"/>
              <a:ext cx="124581" cy="41614"/>
            </a:xfrm>
            <a:prstGeom prst="rect">
              <a:avLst/>
            </a:prstGeom>
            <a:solidFill>
              <a:srgbClr val="808080"/>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574" name="Rectangle 278"/>
            <p:cNvSpPr>
              <a:spLocks noChangeArrowheads="1"/>
            </p:cNvSpPr>
            <p:nvPr/>
          </p:nvSpPr>
          <p:spPr bwMode="auto">
            <a:xfrm>
              <a:off x="4922686" y="1865686"/>
              <a:ext cx="147940" cy="150671"/>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grpSp>
          <p:nvGrpSpPr>
            <p:cNvPr id="62575" name="Group 279"/>
            <p:cNvGrpSpPr>
              <a:grpSpLocks/>
            </p:cNvGrpSpPr>
            <p:nvPr/>
          </p:nvGrpSpPr>
          <p:grpSpPr bwMode="auto">
            <a:xfrm>
              <a:off x="4953832" y="1836987"/>
              <a:ext cx="85650" cy="28699"/>
              <a:chOff x="3178" y="1202"/>
              <a:chExt cx="55" cy="20"/>
            </a:xfrm>
          </p:grpSpPr>
          <p:sp>
            <p:nvSpPr>
              <p:cNvPr id="63113" name="Rectangle 280"/>
              <p:cNvSpPr>
                <a:spLocks noChangeArrowheads="1"/>
              </p:cNvSpPr>
              <p:nvPr/>
            </p:nvSpPr>
            <p:spPr bwMode="auto">
              <a:xfrm>
                <a:off x="3178" y="1202"/>
                <a:ext cx="15" cy="20"/>
              </a:xfrm>
              <a:prstGeom prst="rect">
                <a:avLst/>
              </a:prstGeom>
              <a:solidFill>
                <a:srgbClr val="B2B2B2"/>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3114" name="Rectangle 281"/>
              <p:cNvSpPr>
                <a:spLocks noChangeArrowheads="1"/>
              </p:cNvSpPr>
              <p:nvPr/>
            </p:nvSpPr>
            <p:spPr bwMode="auto">
              <a:xfrm>
                <a:off x="3223" y="1202"/>
                <a:ext cx="10" cy="20"/>
              </a:xfrm>
              <a:prstGeom prst="rect">
                <a:avLst/>
              </a:prstGeom>
              <a:solidFill>
                <a:srgbClr val="B2B2B2"/>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3115" name="Rectangle 282"/>
              <p:cNvSpPr>
                <a:spLocks noChangeArrowheads="1"/>
              </p:cNvSpPr>
              <p:nvPr/>
            </p:nvSpPr>
            <p:spPr bwMode="auto">
              <a:xfrm>
                <a:off x="3203" y="1202"/>
                <a:ext cx="10" cy="20"/>
              </a:xfrm>
              <a:prstGeom prst="rect">
                <a:avLst/>
              </a:prstGeom>
              <a:solidFill>
                <a:srgbClr val="B2B2B2"/>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grpSp>
        <p:sp>
          <p:nvSpPr>
            <p:cNvPr id="62576" name="Rectangle 283"/>
            <p:cNvSpPr>
              <a:spLocks noChangeArrowheads="1"/>
            </p:cNvSpPr>
            <p:nvPr/>
          </p:nvSpPr>
          <p:spPr bwMode="auto">
            <a:xfrm>
              <a:off x="4953832" y="1822637"/>
              <a:ext cx="93436" cy="14350"/>
            </a:xfrm>
            <a:prstGeom prst="rect">
              <a:avLst/>
            </a:prstGeom>
            <a:solidFill>
              <a:srgbClr val="808080"/>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grpSp>
          <p:nvGrpSpPr>
            <p:cNvPr id="62577" name="Group 285"/>
            <p:cNvGrpSpPr>
              <a:grpSpLocks/>
            </p:cNvGrpSpPr>
            <p:nvPr/>
          </p:nvGrpSpPr>
          <p:grpSpPr bwMode="auto">
            <a:xfrm>
              <a:off x="5401225" y="1779588"/>
              <a:ext cx="62279" cy="50224"/>
              <a:chOff x="3466" y="1162"/>
              <a:chExt cx="40" cy="35"/>
            </a:xfrm>
          </p:grpSpPr>
          <p:sp>
            <p:nvSpPr>
              <p:cNvPr id="63111" name="Freeform 286"/>
              <p:cNvSpPr>
                <a:spLocks/>
              </p:cNvSpPr>
              <p:nvPr/>
            </p:nvSpPr>
            <p:spPr bwMode="auto">
              <a:xfrm>
                <a:off x="3466" y="1162"/>
                <a:ext cx="10" cy="35"/>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7938" cap="rnd">
                <a:solidFill>
                  <a:srgbClr val="000000"/>
                </a:solidFill>
                <a:round/>
                <a:headEnd/>
                <a:tailEnd/>
              </a:ln>
            </p:spPr>
            <p:txBody>
              <a:bodyPr/>
              <a:lstStyle/>
              <a:p>
                <a:endParaRPr lang="it-IT"/>
              </a:p>
            </p:txBody>
          </p:sp>
          <p:sp>
            <p:nvSpPr>
              <p:cNvPr id="63112" name="Freeform 287"/>
              <p:cNvSpPr>
                <a:spLocks/>
              </p:cNvSpPr>
              <p:nvPr/>
            </p:nvSpPr>
            <p:spPr bwMode="auto">
              <a:xfrm>
                <a:off x="3496" y="1162"/>
                <a:ext cx="10" cy="35"/>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7938" cap="rnd">
                <a:solidFill>
                  <a:srgbClr val="000000"/>
                </a:solidFill>
                <a:round/>
                <a:headEnd/>
                <a:tailEnd/>
              </a:ln>
            </p:spPr>
            <p:txBody>
              <a:bodyPr/>
              <a:lstStyle/>
              <a:p>
                <a:endParaRPr lang="it-IT"/>
              </a:p>
            </p:txBody>
          </p:sp>
        </p:grpSp>
        <p:sp>
          <p:nvSpPr>
            <p:cNvPr id="62578" name="Freeform 288"/>
            <p:cNvSpPr>
              <a:spLocks/>
            </p:cNvSpPr>
            <p:nvPr/>
          </p:nvSpPr>
          <p:spPr bwMode="auto">
            <a:xfrm>
              <a:off x="5371643" y="1836987"/>
              <a:ext cx="115216" cy="35874"/>
            </a:xfrm>
            <a:custGeom>
              <a:avLst/>
              <a:gdLst>
                <a:gd name="T0" fmla="*/ 2147483647 w 15"/>
                <a:gd name="T1" fmla="*/ 0 h 5"/>
                <a:gd name="T2" fmla="*/ 0 w 15"/>
                <a:gd name="T3" fmla="*/ 0 h 5"/>
                <a:gd name="T4" fmla="*/ 0 w 15"/>
                <a:gd name="T5" fmla="*/ 2147483647 h 5"/>
                <a:gd name="T6" fmla="*/ 2147483647 w 15"/>
                <a:gd name="T7" fmla="*/ 2147483647 h 5"/>
                <a:gd name="T8" fmla="*/ 2147483647 w 15"/>
                <a:gd name="T9" fmla="*/ 2147483647 h 5"/>
                <a:gd name="T10" fmla="*/ 2147483647 w 15"/>
                <a:gd name="T11" fmla="*/ 2147483647 h 5"/>
                <a:gd name="T12" fmla="*/ 2147483647 w 15"/>
                <a:gd name="T13" fmla="*/ 0 h 5"/>
                <a:gd name="T14" fmla="*/ 2147483647 w 15"/>
                <a:gd name="T15" fmla="*/ 0 h 5"/>
                <a:gd name="T16" fmla="*/ 2147483647 w 15"/>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5"/>
                <a:gd name="T29" fmla="*/ 15 w 15"/>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5">
                  <a:moveTo>
                    <a:pt x="1" y="0"/>
                  </a:moveTo>
                  <a:cubicBezTo>
                    <a:pt x="0" y="0"/>
                    <a:pt x="0" y="0"/>
                    <a:pt x="0" y="0"/>
                  </a:cubicBezTo>
                  <a:lnTo>
                    <a:pt x="0" y="5"/>
                  </a:lnTo>
                  <a:cubicBezTo>
                    <a:pt x="0" y="5"/>
                    <a:pt x="0" y="5"/>
                    <a:pt x="1" y="5"/>
                  </a:cubicBezTo>
                  <a:lnTo>
                    <a:pt x="15" y="5"/>
                  </a:lnTo>
                  <a:cubicBezTo>
                    <a:pt x="15" y="5"/>
                    <a:pt x="15" y="5"/>
                    <a:pt x="15" y="5"/>
                  </a:cubicBezTo>
                  <a:lnTo>
                    <a:pt x="15" y="0"/>
                  </a:lnTo>
                  <a:cubicBezTo>
                    <a:pt x="15" y="0"/>
                    <a:pt x="15" y="0"/>
                    <a:pt x="15" y="0"/>
                  </a:cubicBezTo>
                  <a:lnTo>
                    <a:pt x="1" y="0"/>
                  </a:lnTo>
                  <a:close/>
                </a:path>
              </a:pathLst>
            </a:custGeom>
            <a:solidFill>
              <a:srgbClr val="808080"/>
            </a:solidFill>
            <a:ln w="7938" cap="rnd">
              <a:solidFill>
                <a:srgbClr val="000000"/>
              </a:solidFill>
              <a:round/>
              <a:headEnd/>
              <a:tailEnd/>
            </a:ln>
          </p:spPr>
          <p:txBody>
            <a:bodyPr/>
            <a:lstStyle/>
            <a:p>
              <a:endParaRPr lang="it-IT"/>
            </a:p>
          </p:txBody>
        </p:sp>
        <p:sp>
          <p:nvSpPr>
            <p:cNvPr id="62579" name="Rectangle 289"/>
            <p:cNvSpPr>
              <a:spLocks noChangeArrowheads="1"/>
            </p:cNvSpPr>
            <p:nvPr/>
          </p:nvSpPr>
          <p:spPr bwMode="auto">
            <a:xfrm>
              <a:off x="5377870" y="2136894"/>
              <a:ext cx="108988" cy="86098"/>
            </a:xfrm>
            <a:prstGeom prst="rect">
              <a:avLst/>
            </a:prstGeom>
            <a:solidFill>
              <a:srgbClr val="FFFFFF"/>
            </a:solidFill>
            <a:ln w="9525">
              <a:no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580" name="Freeform 290"/>
            <p:cNvSpPr>
              <a:spLocks/>
            </p:cNvSpPr>
            <p:nvPr/>
          </p:nvSpPr>
          <p:spPr bwMode="auto">
            <a:xfrm>
              <a:off x="5416795" y="2557339"/>
              <a:ext cx="23355" cy="28699"/>
            </a:xfrm>
            <a:custGeom>
              <a:avLst/>
              <a:gdLst>
                <a:gd name="T0" fmla="*/ 2147483647 w 3"/>
                <a:gd name="T1" fmla="*/ 0 h 4"/>
                <a:gd name="T2" fmla="*/ 0 w 3"/>
                <a:gd name="T3" fmla="*/ 2147483647 h 4"/>
                <a:gd name="T4" fmla="*/ 0 w 3"/>
                <a:gd name="T5" fmla="*/ 2147483647 h 4"/>
                <a:gd name="T6" fmla="*/ 2147483647 w 3"/>
                <a:gd name="T7" fmla="*/ 2147483647 h 4"/>
                <a:gd name="T8" fmla="*/ 2147483647 w 3"/>
                <a:gd name="T9" fmla="*/ 2147483647 h 4"/>
                <a:gd name="T10" fmla="*/ 2147483647 w 3"/>
                <a:gd name="T11" fmla="*/ 2147483647 h 4"/>
                <a:gd name="T12" fmla="*/ 2147483647 w 3"/>
                <a:gd name="T13" fmla="*/ 2147483647 h 4"/>
                <a:gd name="T14" fmla="*/ 2147483647 w 3"/>
                <a:gd name="T15" fmla="*/ 0 h 4"/>
                <a:gd name="T16" fmla="*/ 2147483647 w 3"/>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4"/>
                <a:gd name="T29" fmla="*/ 3 w 3"/>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4">
                  <a:moveTo>
                    <a:pt x="1" y="0"/>
                  </a:moveTo>
                  <a:cubicBezTo>
                    <a:pt x="0" y="0"/>
                    <a:pt x="0" y="1"/>
                    <a:pt x="0" y="1"/>
                  </a:cubicBezTo>
                  <a:lnTo>
                    <a:pt x="0" y="4"/>
                  </a:lnTo>
                  <a:cubicBezTo>
                    <a:pt x="0" y="4"/>
                    <a:pt x="0" y="4"/>
                    <a:pt x="1" y="4"/>
                  </a:cubicBezTo>
                  <a:lnTo>
                    <a:pt x="3" y="4"/>
                  </a:lnTo>
                  <a:cubicBezTo>
                    <a:pt x="3" y="4"/>
                    <a:pt x="3" y="4"/>
                    <a:pt x="3" y="4"/>
                  </a:cubicBezTo>
                  <a:lnTo>
                    <a:pt x="3" y="1"/>
                  </a:lnTo>
                  <a:cubicBezTo>
                    <a:pt x="3" y="1"/>
                    <a:pt x="3" y="0"/>
                    <a:pt x="3" y="0"/>
                  </a:cubicBezTo>
                  <a:lnTo>
                    <a:pt x="1" y="0"/>
                  </a:lnTo>
                  <a:close/>
                </a:path>
              </a:pathLst>
            </a:custGeom>
            <a:solidFill>
              <a:srgbClr val="DDDDDD"/>
            </a:solidFill>
            <a:ln w="7938" cap="rnd">
              <a:solidFill>
                <a:srgbClr val="000000"/>
              </a:solidFill>
              <a:round/>
              <a:headEnd/>
              <a:tailEnd/>
            </a:ln>
          </p:spPr>
          <p:txBody>
            <a:bodyPr/>
            <a:lstStyle/>
            <a:p>
              <a:endParaRPr lang="it-IT"/>
            </a:p>
          </p:txBody>
        </p:sp>
        <p:sp>
          <p:nvSpPr>
            <p:cNvPr id="62581" name="Rectangle 291"/>
            <p:cNvSpPr>
              <a:spLocks noChangeArrowheads="1"/>
            </p:cNvSpPr>
            <p:nvPr/>
          </p:nvSpPr>
          <p:spPr bwMode="auto">
            <a:xfrm>
              <a:off x="5401225" y="2465501"/>
              <a:ext cx="54494" cy="106187"/>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582" name="Freeform 292"/>
            <p:cNvSpPr>
              <a:spLocks/>
            </p:cNvSpPr>
            <p:nvPr/>
          </p:nvSpPr>
          <p:spPr bwMode="auto">
            <a:xfrm>
              <a:off x="5371643" y="2329179"/>
              <a:ext cx="115216" cy="136322"/>
            </a:xfrm>
            <a:custGeom>
              <a:avLst/>
              <a:gdLst>
                <a:gd name="T0" fmla="*/ 2147483647 w 15"/>
                <a:gd name="T1" fmla="*/ 0 h 19"/>
                <a:gd name="T2" fmla="*/ 0 w 15"/>
                <a:gd name="T3" fmla="*/ 2147483647 h 19"/>
                <a:gd name="T4" fmla="*/ 0 w 15"/>
                <a:gd name="T5" fmla="*/ 2147483647 h 19"/>
                <a:gd name="T6" fmla="*/ 2147483647 w 15"/>
                <a:gd name="T7" fmla="*/ 2147483647 h 19"/>
                <a:gd name="T8" fmla="*/ 2147483647 w 15"/>
                <a:gd name="T9" fmla="*/ 2147483647 h 19"/>
                <a:gd name="T10" fmla="*/ 2147483647 w 15"/>
                <a:gd name="T11" fmla="*/ 2147483647 h 19"/>
                <a:gd name="T12" fmla="*/ 2147483647 w 15"/>
                <a:gd name="T13" fmla="*/ 2147483647 h 19"/>
                <a:gd name="T14" fmla="*/ 2147483647 w 15"/>
                <a:gd name="T15" fmla="*/ 0 h 19"/>
                <a:gd name="T16" fmla="*/ 2147483647 w 15"/>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9"/>
                <a:gd name="T29" fmla="*/ 15 w 15"/>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9">
                  <a:moveTo>
                    <a:pt x="2" y="0"/>
                  </a:moveTo>
                  <a:cubicBezTo>
                    <a:pt x="1" y="0"/>
                    <a:pt x="0" y="1"/>
                    <a:pt x="0" y="2"/>
                  </a:cubicBezTo>
                  <a:lnTo>
                    <a:pt x="0" y="17"/>
                  </a:lnTo>
                  <a:cubicBezTo>
                    <a:pt x="0" y="18"/>
                    <a:pt x="1" y="19"/>
                    <a:pt x="2" y="19"/>
                  </a:cubicBezTo>
                  <a:lnTo>
                    <a:pt x="14" y="19"/>
                  </a:lnTo>
                  <a:cubicBezTo>
                    <a:pt x="15" y="19"/>
                    <a:pt x="15" y="18"/>
                    <a:pt x="15" y="17"/>
                  </a:cubicBezTo>
                  <a:lnTo>
                    <a:pt x="15" y="2"/>
                  </a:lnTo>
                  <a:cubicBezTo>
                    <a:pt x="15" y="1"/>
                    <a:pt x="15" y="0"/>
                    <a:pt x="14" y="0"/>
                  </a:cubicBezTo>
                  <a:lnTo>
                    <a:pt x="2" y="0"/>
                  </a:lnTo>
                  <a:close/>
                </a:path>
              </a:pathLst>
            </a:custGeom>
            <a:solidFill>
              <a:srgbClr val="DDDDDD"/>
            </a:solidFill>
            <a:ln w="7938" cap="rnd">
              <a:solidFill>
                <a:srgbClr val="000000"/>
              </a:solidFill>
              <a:round/>
              <a:headEnd/>
              <a:tailEnd/>
            </a:ln>
          </p:spPr>
          <p:txBody>
            <a:bodyPr/>
            <a:lstStyle/>
            <a:p>
              <a:endParaRPr lang="it-IT"/>
            </a:p>
          </p:txBody>
        </p:sp>
        <p:sp>
          <p:nvSpPr>
            <p:cNvPr id="62583" name="Rectangle 293"/>
            <p:cNvSpPr>
              <a:spLocks noChangeArrowheads="1"/>
            </p:cNvSpPr>
            <p:nvPr/>
          </p:nvSpPr>
          <p:spPr bwMode="auto">
            <a:xfrm>
              <a:off x="5356073" y="2057971"/>
              <a:ext cx="146355" cy="285558"/>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584" name="Freeform 294"/>
            <p:cNvSpPr>
              <a:spLocks/>
            </p:cNvSpPr>
            <p:nvPr/>
          </p:nvSpPr>
          <p:spPr bwMode="auto">
            <a:xfrm>
              <a:off x="5348288" y="2258866"/>
              <a:ext cx="161925" cy="14350"/>
            </a:xfrm>
            <a:custGeom>
              <a:avLst/>
              <a:gdLst>
                <a:gd name="T0" fmla="*/ 0 w 21"/>
                <a:gd name="T1" fmla="*/ 0 h 2"/>
                <a:gd name="T2" fmla="*/ 0 w 21"/>
                <a:gd name="T3" fmla="*/ 0 h 2"/>
                <a:gd name="T4" fmla="*/ 0 w 21"/>
                <a:gd name="T5" fmla="*/ 2147483647 h 2"/>
                <a:gd name="T6" fmla="*/ 0 w 21"/>
                <a:gd name="T7" fmla="*/ 2147483647 h 2"/>
                <a:gd name="T8" fmla="*/ 2147483647 w 21"/>
                <a:gd name="T9" fmla="*/ 2147483647 h 2"/>
                <a:gd name="T10" fmla="*/ 2147483647 w 21"/>
                <a:gd name="T11" fmla="*/ 2147483647 h 2"/>
                <a:gd name="T12" fmla="*/ 2147483647 w 21"/>
                <a:gd name="T13" fmla="*/ 0 h 2"/>
                <a:gd name="T14" fmla="*/ 2147483647 w 21"/>
                <a:gd name="T15" fmla="*/ 0 h 2"/>
                <a:gd name="T16" fmla="*/ 0 w 2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
                <a:gd name="T29" fmla="*/ 21 w 2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
                  <a:moveTo>
                    <a:pt x="0" y="0"/>
                  </a:moveTo>
                  <a:cubicBezTo>
                    <a:pt x="0" y="0"/>
                    <a:pt x="0" y="0"/>
                    <a:pt x="0" y="0"/>
                  </a:cubicBezTo>
                  <a:lnTo>
                    <a:pt x="0" y="2"/>
                  </a:lnTo>
                  <a:cubicBezTo>
                    <a:pt x="0" y="2"/>
                    <a:pt x="0" y="2"/>
                    <a:pt x="0" y="2"/>
                  </a:cubicBezTo>
                  <a:lnTo>
                    <a:pt x="21" y="2"/>
                  </a:lnTo>
                  <a:cubicBezTo>
                    <a:pt x="21" y="2"/>
                    <a:pt x="21" y="2"/>
                    <a:pt x="21" y="2"/>
                  </a:cubicBezTo>
                  <a:lnTo>
                    <a:pt x="21" y="0"/>
                  </a:lnTo>
                  <a:cubicBezTo>
                    <a:pt x="21" y="0"/>
                    <a:pt x="21" y="0"/>
                    <a:pt x="21" y="0"/>
                  </a:cubicBezTo>
                  <a:lnTo>
                    <a:pt x="0" y="0"/>
                  </a:lnTo>
                  <a:close/>
                </a:path>
              </a:pathLst>
            </a:custGeom>
            <a:solidFill>
              <a:srgbClr val="4D4D4D"/>
            </a:solidFill>
            <a:ln w="7938" cap="rnd">
              <a:solidFill>
                <a:srgbClr val="000000"/>
              </a:solidFill>
              <a:round/>
              <a:headEnd/>
              <a:tailEnd/>
            </a:ln>
          </p:spPr>
          <p:txBody>
            <a:bodyPr/>
            <a:lstStyle/>
            <a:p>
              <a:endParaRPr lang="it-IT"/>
            </a:p>
          </p:txBody>
        </p:sp>
        <p:sp>
          <p:nvSpPr>
            <p:cNvPr id="62585" name="Freeform 295"/>
            <p:cNvSpPr>
              <a:spLocks/>
            </p:cNvSpPr>
            <p:nvPr/>
          </p:nvSpPr>
          <p:spPr bwMode="auto">
            <a:xfrm>
              <a:off x="5348288" y="2136894"/>
              <a:ext cx="161925" cy="14350"/>
            </a:xfrm>
            <a:custGeom>
              <a:avLst/>
              <a:gdLst>
                <a:gd name="T0" fmla="*/ 0 w 21"/>
                <a:gd name="T1" fmla="*/ 0 h 2"/>
                <a:gd name="T2" fmla="*/ 0 w 21"/>
                <a:gd name="T3" fmla="*/ 0 h 2"/>
                <a:gd name="T4" fmla="*/ 0 w 21"/>
                <a:gd name="T5" fmla="*/ 2147483647 h 2"/>
                <a:gd name="T6" fmla="*/ 0 w 21"/>
                <a:gd name="T7" fmla="*/ 2147483647 h 2"/>
                <a:gd name="T8" fmla="*/ 2147483647 w 21"/>
                <a:gd name="T9" fmla="*/ 2147483647 h 2"/>
                <a:gd name="T10" fmla="*/ 2147483647 w 21"/>
                <a:gd name="T11" fmla="*/ 2147483647 h 2"/>
                <a:gd name="T12" fmla="*/ 2147483647 w 21"/>
                <a:gd name="T13" fmla="*/ 0 h 2"/>
                <a:gd name="T14" fmla="*/ 2147483647 w 21"/>
                <a:gd name="T15" fmla="*/ 0 h 2"/>
                <a:gd name="T16" fmla="*/ 0 w 2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
                <a:gd name="T29" fmla="*/ 21 w 2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
                  <a:moveTo>
                    <a:pt x="0" y="0"/>
                  </a:moveTo>
                  <a:cubicBezTo>
                    <a:pt x="0" y="0"/>
                    <a:pt x="0" y="0"/>
                    <a:pt x="0" y="0"/>
                  </a:cubicBezTo>
                  <a:lnTo>
                    <a:pt x="0" y="2"/>
                  </a:lnTo>
                  <a:cubicBezTo>
                    <a:pt x="0" y="2"/>
                    <a:pt x="0" y="2"/>
                    <a:pt x="0" y="2"/>
                  </a:cubicBezTo>
                  <a:lnTo>
                    <a:pt x="21" y="2"/>
                  </a:lnTo>
                  <a:cubicBezTo>
                    <a:pt x="21" y="2"/>
                    <a:pt x="21" y="2"/>
                    <a:pt x="21" y="2"/>
                  </a:cubicBezTo>
                  <a:lnTo>
                    <a:pt x="21" y="0"/>
                  </a:lnTo>
                  <a:cubicBezTo>
                    <a:pt x="21" y="0"/>
                    <a:pt x="21" y="0"/>
                    <a:pt x="21" y="0"/>
                  </a:cubicBezTo>
                  <a:lnTo>
                    <a:pt x="0" y="0"/>
                  </a:lnTo>
                  <a:close/>
                </a:path>
              </a:pathLst>
            </a:custGeom>
            <a:solidFill>
              <a:srgbClr val="4D4D4D"/>
            </a:solidFill>
            <a:ln w="7938" cap="rnd">
              <a:solidFill>
                <a:srgbClr val="000000"/>
              </a:solidFill>
              <a:round/>
              <a:headEnd/>
              <a:tailEnd/>
            </a:ln>
          </p:spPr>
          <p:txBody>
            <a:bodyPr/>
            <a:lstStyle/>
            <a:p>
              <a:endParaRPr lang="it-IT"/>
            </a:p>
          </p:txBody>
        </p:sp>
        <p:sp>
          <p:nvSpPr>
            <p:cNvPr id="62586" name="Oval 296"/>
            <p:cNvSpPr>
              <a:spLocks noChangeArrowheads="1"/>
            </p:cNvSpPr>
            <p:nvPr/>
          </p:nvSpPr>
          <p:spPr bwMode="auto">
            <a:xfrm>
              <a:off x="5401225" y="2179943"/>
              <a:ext cx="62279" cy="50224"/>
            </a:xfrm>
            <a:prstGeom prst="ellipse">
              <a:avLst/>
            </a:prstGeom>
            <a:solidFill>
              <a:srgbClr val="4D4D4D"/>
            </a:solidFill>
            <a:ln w="7938">
              <a:solidFill>
                <a:srgbClr val="000000"/>
              </a:solidFill>
              <a:round/>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587" name="Rectangle 297"/>
            <p:cNvSpPr>
              <a:spLocks noChangeArrowheads="1"/>
            </p:cNvSpPr>
            <p:nvPr/>
          </p:nvSpPr>
          <p:spPr bwMode="auto">
            <a:xfrm>
              <a:off x="5371643" y="2016357"/>
              <a:ext cx="123001" cy="41614"/>
            </a:xfrm>
            <a:prstGeom prst="rect">
              <a:avLst/>
            </a:prstGeom>
            <a:solidFill>
              <a:srgbClr val="808080"/>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588" name="Rectangle 298"/>
            <p:cNvSpPr>
              <a:spLocks noChangeArrowheads="1"/>
            </p:cNvSpPr>
            <p:nvPr/>
          </p:nvSpPr>
          <p:spPr bwMode="auto">
            <a:xfrm>
              <a:off x="5356073" y="1865686"/>
              <a:ext cx="146355" cy="150671"/>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grpSp>
          <p:nvGrpSpPr>
            <p:cNvPr id="62589" name="Group 299"/>
            <p:cNvGrpSpPr>
              <a:grpSpLocks/>
            </p:cNvGrpSpPr>
            <p:nvPr/>
          </p:nvGrpSpPr>
          <p:grpSpPr bwMode="auto">
            <a:xfrm>
              <a:off x="5385655" y="1836987"/>
              <a:ext cx="85633" cy="28699"/>
              <a:chOff x="3456" y="1202"/>
              <a:chExt cx="55" cy="20"/>
            </a:xfrm>
          </p:grpSpPr>
          <p:sp>
            <p:nvSpPr>
              <p:cNvPr id="63108" name="Rectangle 300"/>
              <p:cNvSpPr>
                <a:spLocks noChangeArrowheads="1"/>
              </p:cNvSpPr>
              <p:nvPr/>
            </p:nvSpPr>
            <p:spPr bwMode="auto">
              <a:xfrm>
                <a:off x="3456" y="1202"/>
                <a:ext cx="15" cy="20"/>
              </a:xfrm>
              <a:prstGeom prst="rect">
                <a:avLst/>
              </a:prstGeom>
              <a:solidFill>
                <a:srgbClr val="B2B2B2"/>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3109" name="Rectangle 301"/>
              <p:cNvSpPr>
                <a:spLocks noChangeArrowheads="1"/>
              </p:cNvSpPr>
              <p:nvPr/>
            </p:nvSpPr>
            <p:spPr bwMode="auto">
              <a:xfrm>
                <a:off x="3501" y="1202"/>
                <a:ext cx="10" cy="20"/>
              </a:xfrm>
              <a:prstGeom prst="rect">
                <a:avLst/>
              </a:prstGeom>
              <a:solidFill>
                <a:srgbClr val="B2B2B2"/>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3110" name="Rectangle 302"/>
              <p:cNvSpPr>
                <a:spLocks noChangeArrowheads="1"/>
              </p:cNvSpPr>
              <p:nvPr/>
            </p:nvSpPr>
            <p:spPr bwMode="auto">
              <a:xfrm>
                <a:off x="3481" y="1202"/>
                <a:ext cx="10" cy="20"/>
              </a:xfrm>
              <a:prstGeom prst="rect">
                <a:avLst/>
              </a:prstGeom>
              <a:solidFill>
                <a:srgbClr val="B2B2B2"/>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grpSp>
        <p:sp>
          <p:nvSpPr>
            <p:cNvPr id="62590" name="Rectangle 303"/>
            <p:cNvSpPr>
              <a:spLocks noChangeArrowheads="1"/>
            </p:cNvSpPr>
            <p:nvPr/>
          </p:nvSpPr>
          <p:spPr bwMode="auto">
            <a:xfrm>
              <a:off x="5385655" y="1822637"/>
              <a:ext cx="93418" cy="14350"/>
            </a:xfrm>
            <a:prstGeom prst="rect">
              <a:avLst/>
            </a:prstGeom>
            <a:solidFill>
              <a:srgbClr val="808080"/>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grpSp>
          <p:nvGrpSpPr>
            <p:cNvPr id="62591" name="Group 305"/>
            <p:cNvGrpSpPr>
              <a:grpSpLocks/>
            </p:cNvGrpSpPr>
            <p:nvPr/>
          </p:nvGrpSpPr>
          <p:grpSpPr bwMode="auto">
            <a:xfrm>
              <a:off x="5836169" y="1779588"/>
              <a:ext cx="62279" cy="50224"/>
              <a:chOff x="3745" y="1162"/>
              <a:chExt cx="40" cy="35"/>
            </a:xfrm>
          </p:grpSpPr>
          <p:sp>
            <p:nvSpPr>
              <p:cNvPr id="63106" name="Freeform 306"/>
              <p:cNvSpPr>
                <a:spLocks/>
              </p:cNvSpPr>
              <p:nvPr/>
            </p:nvSpPr>
            <p:spPr bwMode="auto">
              <a:xfrm>
                <a:off x="3745" y="1162"/>
                <a:ext cx="10" cy="35"/>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7938" cap="rnd">
                <a:solidFill>
                  <a:srgbClr val="000000"/>
                </a:solidFill>
                <a:round/>
                <a:headEnd/>
                <a:tailEnd/>
              </a:ln>
            </p:spPr>
            <p:txBody>
              <a:bodyPr/>
              <a:lstStyle/>
              <a:p>
                <a:endParaRPr lang="it-IT"/>
              </a:p>
            </p:txBody>
          </p:sp>
          <p:sp>
            <p:nvSpPr>
              <p:cNvPr id="63107" name="Freeform 307"/>
              <p:cNvSpPr>
                <a:spLocks/>
              </p:cNvSpPr>
              <p:nvPr/>
            </p:nvSpPr>
            <p:spPr bwMode="auto">
              <a:xfrm>
                <a:off x="3775" y="1162"/>
                <a:ext cx="10" cy="35"/>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7938" cap="rnd">
                <a:solidFill>
                  <a:srgbClr val="000000"/>
                </a:solidFill>
                <a:round/>
                <a:headEnd/>
                <a:tailEnd/>
              </a:ln>
            </p:spPr>
            <p:txBody>
              <a:bodyPr/>
              <a:lstStyle/>
              <a:p>
                <a:endParaRPr lang="it-IT"/>
              </a:p>
            </p:txBody>
          </p:sp>
        </p:grpSp>
        <p:sp>
          <p:nvSpPr>
            <p:cNvPr id="62592" name="Freeform 308"/>
            <p:cNvSpPr>
              <a:spLocks/>
            </p:cNvSpPr>
            <p:nvPr/>
          </p:nvSpPr>
          <p:spPr bwMode="auto">
            <a:xfrm>
              <a:off x="5805030" y="1836987"/>
              <a:ext cx="115216" cy="35874"/>
            </a:xfrm>
            <a:custGeom>
              <a:avLst/>
              <a:gdLst>
                <a:gd name="T0" fmla="*/ 2147483647 w 15"/>
                <a:gd name="T1" fmla="*/ 0 h 5"/>
                <a:gd name="T2" fmla="*/ 0 w 15"/>
                <a:gd name="T3" fmla="*/ 0 h 5"/>
                <a:gd name="T4" fmla="*/ 0 w 15"/>
                <a:gd name="T5" fmla="*/ 2147483647 h 5"/>
                <a:gd name="T6" fmla="*/ 2147483647 w 15"/>
                <a:gd name="T7" fmla="*/ 2147483647 h 5"/>
                <a:gd name="T8" fmla="*/ 2147483647 w 15"/>
                <a:gd name="T9" fmla="*/ 2147483647 h 5"/>
                <a:gd name="T10" fmla="*/ 2147483647 w 15"/>
                <a:gd name="T11" fmla="*/ 2147483647 h 5"/>
                <a:gd name="T12" fmla="*/ 2147483647 w 15"/>
                <a:gd name="T13" fmla="*/ 0 h 5"/>
                <a:gd name="T14" fmla="*/ 2147483647 w 15"/>
                <a:gd name="T15" fmla="*/ 0 h 5"/>
                <a:gd name="T16" fmla="*/ 2147483647 w 15"/>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5"/>
                <a:gd name="T29" fmla="*/ 15 w 15"/>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5">
                  <a:moveTo>
                    <a:pt x="1" y="0"/>
                  </a:moveTo>
                  <a:cubicBezTo>
                    <a:pt x="0" y="0"/>
                    <a:pt x="0" y="0"/>
                    <a:pt x="0" y="0"/>
                  </a:cubicBezTo>
                  <a:lnTo>
                    <a:pt x="0" y="5"/>
                  </a:lnTo>
                  <a:cubicBezTo>
                    <a:pt x="0" y="5"/>
                    <a:pt x="0" y="5"/>
                    <a:pt x="1" y="5"/>
                  </a:cubicBezTo>
                  <a:lnTo>
                    <a:pt x="15" y="5"/>
                  </a:lnTo>
                  <a:cubicBezTo>
                    <a:pt x="15" y="5"/>
                    <a:pt x="15" y="5"/>
                    <a:pt x="15" y="5"/>
                  </a:cubicBezTo>
                  <a:lnTo>
                    <a:pt x="15" y="0"/>
                  </a:lnTo>
                  <a:cubicBezTo>
                    <a:pt x="15" y="0"/>
                    <a:pt x="15" y="0"/>
                    <a:pt x="15" y="0"/>
                  </a:cubicBezTo>
                  <a:lnTo>
                    <a:pt x="1" y="0"/>
                  </a:lnTo>
                  <a:close/>
                </a:path>
              </a:pathLst>
            </a:custGeom>
            <a:solidFill>
              <a:srgbClr val="808080"/>
            </a:solidFill>
            <a:ln w="7938" cap="rnd">
              <a:solidFill>
                <a:srgbClr val="000000"/>
              </a:solidFill>
              <a:round/>
              <a:headEnd/>
              <a:tailEnd/>
            </a:ln>
          </p:spPr>
          <p:txBody>
            <a:bodyPr/>
            <a:lstStyle/>
            <a:p>
              <a:endParaRPr lang="it-IT"/>
            </a:p>
          </p:txBody>
        </p:sp>
        <p:sp>
          <p:nvSpPr>
            <p:cNvPr id="62593" name="Rectangle 309"/>
            <p:cNvSpPr>
              <a:spLocks noChangeArrowheads="1"/>
            </p:cNvSpPr>
            <p:nvPr/>
          </p:nvSpPr>
          <p:spPr bwMode="auto">
            <a:xfrm>
              <a:off x="5812814" y="2136894"/>
              <a:ext cx="107431" cy="86098"/>
            </a:xfrm>
            <a:prstGeom prst="rect">
              <a:avLst/>
            </a:prstGeom>
            <a:solidFill>
              <a:srgbClr val="FFFFFF"/>
            </a:solidFill>
            <a:ln w="9525">
              <a:no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594" name="Freeform 310"/>
            <p:cNvSpPr>
              <a:spLocks/>
            </p:cNvSpPr>
            <p:nvPr/>
          </p:nvSpPr>
          <p:spPr bwMode="auto">
            <a:xfrm>
              <a:off x="5851739" y="2557339"/>
              <a:ext cx="23355" cy="28699"/>
            </a:xfrm>
            <a:custGeom>
              <a:avLst/>
              <a:gdLst>
                <a:gd name="T0" fmla="*/ 2147483647 w 3"/>
                <a:gd name="T1" fmla="*/ 0 h 4"/>
                <a:gd name="T2" fmla="*/ 0 w 3"/>
                <a:gd name="T3" fmla="*/ 2147483647 h 4"/>
                <a:gd name="T4" fmla="*/ 0 w 3"/>
                <a:gd name="T5" fmla="*/ 2147483647 h 4"/>
                <a:gd name="T6" fmla="*/ 2147483647 w 3"/>
                <a:gd name="T7" fmla="*/ 2147483647 h 4"/>
                <a:gd name="T8" fmla="*/ 2147483647 w 3"/>
                <a:gd name="T9" fmla="*/ 2147483647 h 4"/>
                <a:gd name="T10" fmla="*/ 2147483647 w 3"/>
                <a:gd name="T11" fmla="*/ 2147483647 h 4"/>
                <a:gd name="T12" fmla="*/ 2147483647 w 3"/>
                <a:gd name="T13" fmla="*/ 2147483647 h 4"/>
                <a:gd name="T14" fmla="*/ 2147483647 w 3"/>
                <a:gd name="T15" fmla="*/ 0 h 4"/>
                <a:gd name="T16" fmla="*/ 2147483647 w 3"/>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4"/>
                <a:gd name="T29" fmla="*/ 3 w 3"/>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4">
                  <a:moveTo>
                    <a:pt x="1" y="0"/>
                  </a:moveTo>
                  <a:cubicBezTo>
                    <a:pt x="0" y="0"/>
                    <a:pt x="0" y="1"/>
                    <a:pt x="0" y="1"/>
                  </a:cubicBezTo>
                  <a:lnTo>
                    <a:pt x="0" y="4"/>
                  </a:lnTo>
                  <a:cubicBezTo>
                    <a:pt x="0" y="4"/>
                    <a:pt x="0" y="4"/>
                    <a:pt x="1" y="4"/>
                  </a:cubicBezTo>
                  <a:lnTo>
                    <a:pt x="3" y="4"/>
                  </a:lnTo>
                  <a:cubicBezTo>
                    <a:pt x="3" y="4"/>
                    <a:pt x="3" y="4"/>
                    <a:pt x="3" y="4"/>
                  </a:cubicBezTo>
                  <a:lnTo>
                    <a:pt x="3" y="1"/>
                  </a:lnTo>
                  <a:cubicBezTo>
                    <a:pt x="3" y="1"/>
                    <a:pt x="3" y="0"/>
                    <a:pt x="3" y="0"/>
                  </a:cubicBezTo>
                  <a:lnTo>
                    <a:pt x="1" y="0"/>
                  </a:lnTo>
                  <a:close/>
                </a:path>
              </a:pathLst>
            </a:custGeom>
            <a:solidFill>
              <a:srgbClr val="DDDDDD"/>
            </a:solidFill>
            <a:ln w="7938" cap="rnd">
              <a:solidFill>
                <a:srgbClr val="000000"/>
              </a:solidFill>
              <a:round/>
              <a:headEnd/>
              <a:tailEnd/>
            </a:ln>
          </p:spPr>
          <p:txBody>
            <a:bodyPr/>
            <a:lstStyle/>
            <a:p>
              <a:endParaRPr lang="it-IT"/>
            </a:p>
          </p:txBody>
        </p:sp>
        <p:sp>
          <p:nvSpPr>
            <p:cNvPr id="62595" name="Rectangle 311"/>
            <p:cNvSpPr>
              <a:spLocks noChangeArrowheads="1"/>
            </p:cNvSpPr>
            <p:nvPr/>
          </p:nvSpPr>
          <p:spPr bwMode="auto">
            <a:xfrm>
              <a:off x="5836169" y="2465501"/>
              <a:ext cx="54494" cy="106187"/>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596" name="Freeform 312"/>
            <p:cNvSpPr>
              <a:spLocks/>
            </p:cNvSpPr>
            <p:nvPr/>
          </p:nvSpPr>
          <p:spPr bwMode="auto">
            <a:xfrm>
              <a:off x="5805030" y="2329179"/>
              <a:ext cx="115216" cy="136322"/>
            </a:xfrm>
            <a:custGeom>
              <a:avLst/>
              <a:gdLst>
                <a:gd name="T0" fmla="*/ 2147483647 w 15"/>
                <a:gd name="T1" fmla="*/ 0 h 19"/>
                <a:gd name="T2" fmla="*/ 0 w 15"/>
                <a:gd name="T3" fmla="*/ 2147483647 h 19"/>
                <a:gd name="T4" fmla="*/ 0 w 15"/>
                <a:gd name="T5" fmla="*/ 2147483647 h 19"/>
                <a:gd name="T6" fmla="*/ 2147483647 w 15"/>
                <a:gd name="T7" fmla="*/ 2147483647 h 19"/>
                <a:gd name="T8" fmla="*/ 2147483647 w 15"/>
                <a:gd name="T9" fmla="*/ 2147483647 h 19"/>
                <a:gd name="T10" fmla="*/ 2147483647 w 15"/>
                <a:gd name="T11" fmla="*/ 2147483647 h 19"/>
                <a:gd name="T12" fmla="*/ 2147483647 w 15"/>
                <a:gd name="T13" fmla="*/ 2147483647 h 19"/>
                <a:gd name="T14" fmla="*/ 2147483647 w 15"/>
                <a:gd name="T15" fmla="*/ 0 h 19"/>
                <a:gd name="T16" fmla="*/ 2147483647 w 15"/>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9"/>
                <a:gd name="T29" fmla="*/ 15 w 15"/>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9">
                  <a:moveTo>
                    <a:pt x="2" y="0"/>
                  </a:moveTo>
                  <a:cubicBezTo>
                    <a:pt x="1" y="0"/>
                    <a:pt x="0" y="1"/>
                    <a:pt x="0" y="2"/>
                  </a:cubicBezTo>
                  <a:lnTo>
                    <a:pt x="0" y="17"/>
                  </a:lnTo>
                  <a:cubicBezTo>
                    <a:pt x="0" y="18"/>
                    <a:pt x="1" y="19"/>
                    <a:pt x="2" y="19"/>
                  </a:cubicBezTo>
                  <a:lnTo>
                    <a:pt x="14" y="19"/>
                  </a:lnTo>
                  <a:cubicBezTo>
                    <a:pt x="15" y="19"/>
                    <a:pt x="15" y="18"/>
                    <a:pt x="15" y="17"/>
                  </a:cubicBezTo>
                  <a:lnTo>
                    <a:pt x="15" y="2"/>
                  </a:lnTo>
                  <a:cubicBezTo>
                    <a:pt x="15" y="1"/>
                    <a:pt x="15" y="0"/>
                    <a:pt x="14" y="0"/>
                  </a:cubicBezTo>
                  <a:lnTo>
                    <a:pt x="2" y="0"/>
                  </a:lnTo>
                  <a:close/>
                </a:path>
              </a:pathLst>
            </a:custGeom>
            <a:solidFill>
              <a:srgbClr val="DDDDDD"/>
            </a:solidFill>
            <a:ln w="7938" cap="rnd">
              <a:solidFill>
                <a:srgbClr val="000000"/>
              </a:solidFill>
              <a:round/>
              <a:headEnd/>
              <a:tailEnd/>
            </a:ln>
          </p:spPr>
          <p:txBody>
            <a:bodyPr/>
            <a:lstStyle/>
            <a:p>
              <a:endParaRPr lang="it-IT"/>
            </a:p>
          </p:txBody>
        </p:sp>
        <p:sp>
          <p:nvSpPr>
            <p:cNvPr id="62597" name="Rectangle 313"/>
            <p:cNvSpPr>
              <a:spLocks noChangeArrowheads="1"/>
            </p:cNvSpPr>
            <p:nvPr/>
          </p:nvSpPr>
          <p:spPr bwMode="auto">
            <a:xfrm>
              <a:off x="5789460" y="2057971"/>
              <a:ext cx="146355" cy="285558"/>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598" name="Freeform 314"/>
            <p:cNvSpPr>
              <a:spLocks/>
            </p:cNvSpPr>
            <p:nvPr/>
          </p:nvSpPr>
          <p:spPr bwMode="auto">
            <a:xfrm>
              <a:off x="5781675" y="2258866"/>
              <a:ext cx="161925" cy="14350"/>
            </a:xfrm>
            <a:custGeom>
              <a:avLst/>
              <a:gdLst>
                <a:gd name="T0" fmla="*/ 0 w 21"/>
                <a:gd name="T1" fmla="*/ 0 h 2"/>
                <a:gd name="T2" fmla="*/ 0 w 21"/>
                <a:gd name="T3" fmla="*/ 0 h 2"/>
                <a:gd name="T4" fmla="*/ 0 w 21"/>
                <a:gd name="T5" fmla="*/ 2147483647 h 2"/>
                <a:gd name="T6" fmla="*/ 0 w 21"/>
                <a:gd name="T7" fmla="*/ 2147483647 h 2"/>
                <a:gd name="T8" fmla="*/ 2147483647 w 21"/>
                <a:gd name="T9" fmla="*/ 2147483647 h 2"/>
                <a:gd name="T10" fmla="*/ 2147483647 w 21"/>
                <a:gd name="T11" fmla="*/ 2147483647 h 2"/>
                <a:gd name="T12" fmla="*/ 2147483647 w 21"/>
                <a:gd name="T13" fmla="*/ 0 h 2"/>
                <a:gd name="T14" fmla="*/ 2147483647 w 21"/>
                <a:gd name="T15" fmla="*/ 0 h 2"/>
                <a:gd name="T16" fmla="*/ 0 w 2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
                <a:gd name="T29" fmla="*/ 21 w 2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
                  <a:moveTo>
                    <a:pt x="0" y="0"/>
                  </a:moveTo>
                  <a:cubicBezTo>
                    <a:pt x="0" y="0"/>
                    <a:pt x="0" y="0"/>
                    <a:pt x="0" y="0"/>
                  </a:cubicBezTo>
                  <a:lnTo>
                    <a:pt x="0" y="2"/>
                  </a:lnTo>
                  <a:cubicBezTo>
                    <a:pt x="0" y="2"/>
                    <a:pt x="0" y="2"/>
                    <a:pt x="0" y="2"/>
                  </a:cubicBezTo>
                  <a:lnTo>
                    <a:pt x="21" y="2"/>
                  </a:lnTo>
                  <a:cubicBezTo>
                    <a:pt x="21" y="2"/>
                    <a:pt x="21" y="2"/>
                    <a:pt x="21" y="2"/>
                  </a:cubicBezTo>
                  <a:lnTo>
                    <a:pt x="21" y="0"/>
                  </a:lnTo>
                  <a:cubicBezTo>
                    <a:pt x="21" y="0"/>
                    <a:pt x="21" y="0"/>
                    <a:pt x="21" y="0"/>
                  </a:cubicBezTo>
                  <a:lnTo>
                    <a:pt x="0" y="0"/>
                  </a:lnTo>
                  <a:close/>
                </a:path>
              </a:pathLst>
            </a:custGeom>
            <a:solidFill>
              <a:srgbClr val="4D4D4D"/>
            </a:solidFill>
            <a:ln w="7938" cap="rnd">
              <a:solidFill>
                <a:srgbClr val="000000"/>
              </a:solidFill>
              <a:round/>
              <a:headEnd/>
              <a:tailEnd/>
            </a:ln>
          </p:spPr>
          <p:txBody>
            <a:bodyPr/>
            <a:lstStyle/>
            <a:p>
              <a:endParaRPr lang="it-IT"/>
            </a:p>
          </p:txBody>
        </p:sp>
        <p:sp>
          <p:nvSpPr>
            <p:cNvPr id="62599" name="Freeform 315"/>
            <p:cNvSpPr>
              <a:spLocks/>
            </p:cNvSpPr>
            <p:nvPr/>
          </p:nvSpPr>
          <p:spPr bwMode="auto">
            <a:xfrm>
              <a:off x="5781675" y="2136894"/>
              <a:ext cx="161925" cy="14350"/>
            </a:xfrm>
            <a:custGeom>
              <a:avLst/>
              <a:gdLst>
                <a:gd name="T0" fmla="*/ 0 w 21"/>
                <a:gd name="T1" fmla="*/ 0 h 2"/>
                <a:gd name="T2" fmla="*/ 0 w 21"/>
                <a:gd name="T3" fmla="*/ 0 h 2"/>
                <a:gd name="T4" fmla="*/ 0 w 21"/>
                <a:gd name="T5" fmla="*/ 2147483647 h 2"/>
                <a:gd name="T6" fmla="*/ 0 w 21"/>
                <a:gd name="T7" fmla="*/ 2147483647 h 2"/>
                <a:gd name="T8" fmla="*/ 2147483647 w 21"/>
                <a:gd name="T9" fmla="*/ 2147483647 h 2"/>
                <a:gd name="T10" fmla="*/ 2147483647 w 21"/>
                <a:gd name="T11" fmla="*/ 2147483647 h 2"/>
                <a:gd name="T12" fmla="*/ 2147483647 w 21"/>
                <a:gd name="T13" fmla="*/ 0 h 2"/>
                <a:gd name="T14" fmla="*/ 2147483647 w 21"/>
                <a:gd name="T15" fmla="*/ 0 h 2"/>
                <a:gd name="T16" fmla="*/ 0 w 2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
                <a:gd name="T29" fmla="*/ 21 w 2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
                  <a:moveTo>
                    <a:pt x="0" y="0"/>
                  </a:moveTo>
                  <a:cubicBezTo>
                    <a:pt x="0" y="0"/>
                    <a:pt x="0" y="0"/>
                    <a:pt x="0" y="0"/>
                  </a:cubicBezTo>
                  <a:lnTo>
                    <a:pt x="0" y="2"/>
                  </a:lnTo>
                  <a:cubicBezTo>
                    <a:pt x="0" y="2"/>
                    <a:pt x="0" y="2"/>
                    <a:pt x="0" y="2"/>
                  </a:cubicBezTo>
                  <a:lnTo>
                    <a:pt x="21" y="2"/>
                  </a:lnTo>
                  <a:cubicBezTo>
                    <a:pt x="21" y="2"/>
                    <a:pt x="21" y="2"/>
                    <a:pt x="21" y="2"/>
                  </a:cubicBezTo>
                  <a:lnTo>
                    <a:pt x="21" y="0"/>
                  </a:lnTo>
                  <a:cubicBezTo>
                    <a:pt x="21" y="0"/>
                    <a:pt x="21" y="0"/>
                    <a:pt x="21" y="0"/>
                  </a:cubicBezTo>
                  <a:lnTo>
                    <a:pt x="0" y="0"/>
                  </a:lnTo>
                  <a:close/>
                </a:path>
              </a:pathLst>
            </a:custGeom>
            <a:solidFill>
              <a:srgbClr val="4D4D4D"/>
            </a:solidFill>
            <a:ln w="7938" cap="rnd">
              <a:solidFill>
                <a:srgbClr val="000000"/>
              </a:solidFill>
              <a:round/>
              <a:headEnd/>
              <a:tailEnd/>
            </a:ln>
          </p:spPr>
          <p:txBody>
            <a:bodyPr/>
            <a:lstStyle/>
            <a:p>
              <a:endParaRPr lang="it-IT"/>
            </a:p>
          </p:txBody>
        </p:sp>
        <p:sp>
          <p:nvSpPr>
            <p:cNvPr id="62600" name="Oval 316"/>
            <p:cNvSpPr>
              <a:spLocks noChangeArrowheads="1"/>
            </p:cNvSpPr>
            <p:nvPr/>
          </p:nvSpPr>
          <p:spPr bwMode="auto">
            <a:xfrm>
              <a:off x="5836169" y="2179943"/>
              <a:ext cx="62279" cy="50224"/>
            </a:xfrm>
            <a:prstGeom prst="ellipse">
              <a:avLst/>
            </a:prstGeom>
            <a:solidFill>
              <a:srgbClr val="4D4D4D"/>
            </a:solidFill>
            <a:ln w="7938">
              <a:solidFill>
                <a:srgbClr val="000000"/>
              </a:solidFill>
              <a:round/>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601" name="Rectangle 317"/>
            <p:cNvSpPr>
              <a:spLocks noChangeArrowheads="1"/>
            </p:cNvSpPr>
            <p:nvPr/>
          </p:nvSpPr>
          <p:spPr bwMode="auto">
            <a:xfrm>
              <a:off x="5805030" y="2016357"/>
              <a:ext cx="123001" cy="41614"/>
            </a:xfrm>
            <a:prstGeom prst="rect">
              <a:avLst/>
            </a:prstGeom>
            <a:solidFill>
              <a:srgbClr val="808080"/>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602" name="Rectangle 318"/>
            <p:cNvSpPr>
              <a:spLocks noChangeArrowheads="1"/>
            </p:cNvSpPr>
            <p:nvPr/>
          </p:nvSpPr>
          <p:spPr bwMode="auto">
            <a:xfrm>
              <a:off x="5789460" y="1865686"/>
              <a:ext cx="146355" cy="150671"/>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grpSp>
          <p:nvGrpSpPr>
            <p:cNvPr id="62603" name="Group 319"/>
            <p:cNvGrpSpPr>
              <a:grpSpLocks/>
            </p:cNvGrpSpPr>
            <p:nvPr/>
          </p:nvGrpSpPr>
          <p:grpSpPr bwMode="auto">
            <a:xfrm>
              <a:off x="5820599" y="1836987"/>
              <a:ext cx="84076" cy="28699"/>
              <a:chOff x="3735" y="1202"/>
              <a:chExt cx="54" cy="20"/>
            </a:xfrm>
          </p:grpSpPr>
          <p:sp>
            <p:nvSpPr>
              <p:cNvPr id="63103" name="Rectangle 320"/>
              <p:cNvSpPr>
                <a:spLocks noChangeArrowheads="1"/>
              </p:cNvSpPr>
              <p:nvPr/>
            </p:nvSpPr>
            <p:spPr bwMode="auto">
              <a:xfrm>
                <a:off x="3735" y="1202"/>
                <a:ext cx="15" cy="20"/>
              </a:xfrm>
              <a:prstGeom prst="rect">
                <a:avLst/>
              </a:prstGeom>
              <a:solidFill>
                <a:srgbClr val="B2B2B2"/>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3104" name="Rectangle 321"/>
              <p:cNvSpPr>
                <a:spLocks noChangeArrowheads="1"/>
              </p:cNvSpPr>
              <p:nvPr/>
            </p:nvSpPr>
            <p:spPr bwMode="auto">
              <a:xfrm>
                <a:off x="3780" y="1202"/>
                <a:ext cx="9" cy="20"/>
              </a:xfrm>
              <a:prstGeom prst="rect">
                <a:avLst/>
              </a:prstGeom>
              <a:solidFill>
                <a:srgbClr val="B2B2B2"/>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3105" name="Rectangle 322"/>
              <p:cNvSpPr>
                <a:spLocks noChangeArrowheads="1"/>
              </p:cNvSpPr>
              <p:nvPr/>
            </p:nvSpPr>
            <p:spPr bwMode="auto">
              <a:xfrm>
                <a:off x="3760" y="1202"/>
                <a:ext cx="10" cy="20"/>
              </a:xfrm>
              <a:prstGeom prst="rect">
                <a:avLst/>
              </a:prstGeom>
              <a:solidFill>
                <a:srgbClr val="B2B2B2"/>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grpSp>
        <p:sp>
          <p:nvSpPr>
            <p:cNvPr id="62604" name="Rectangle 323"/>
            <p:cNvSpPr>
              <a:spLocks noChangeArrowheads="1"/>
            </p:cNvSpPr>
            <p:nvPr/>
          </p:nvSpPr>
          <p:spPr bwMode="auto">
            <a:xfrm>
              <a:off x="5820599" y="1822637"/>
              <a:ext cx="91861" cy="14350"/>
            </a:xfrm>
            <a:prstGeom prst="rect">
              <a:avLst/>
            </a:prstGeom>
            <a:solidFill>
              <a:srgbClr val="808080"/>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grpSp>
          <p:nvGrpSpPr>
            <p:cNvPr id="62605" name="Group 325"/>
            <p:cNvGrpSpPr>
              <a:grpSpLocks/>
            </p:cNvGrpSpPr>
            <p:nvPr/>
          </p:nvGrpSpPr>
          <p:grpSpPr bwMode="auto">
            <a:xfrm>
              <a:off x="6267979" y="1779588"/>
              <a:ext cx="62291" cy="50224"/>
              <a:chOff x="4023" y="1162"/>
              <a:chExt cx="40" cy="35"/>
            </a:xfrm>
          </p:grpSpPr>
          <p:sp>
            <p:nvSpPr>
              <p:cNvPr id="63101" name="Freeform 326"/>
              <p:cNvSpPr>
                <a:spLocks/>
              </p:cNvSpPr>
              <p:nvPr/>
            </p:nvSpPr>
            <p:spPr bwMode="auto">
              <a:xfrm>
                <a:off x="4023" y="1162"/>
                <a:ext cx="10" cy="35"/>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7938" cap="rnd">
                <a:solidFill>
                  <a:srgbClr val="000000"/>
                </a:solidFill>
                <a:round/>
                <a:headEnd/>
                <a:tailEnd/>
              </a:ln>
            </p:spPr>
            <p:txBody>
              <a:bodyPr/>
              <a:lstStyle/>
              <a:p>
                <a:endParaRPr lang="it-IT"/>
              </a:p>
            </p:txBody>
          </p:sp>
          <p:sp>
            <p:nvSpPr>
              <p:cNvPr id="63102" name="Freeform 327"/>
              <p:cNvSpPr>
                <a:spLocks/>
              </p:cNvSpPr>
              <p:nvPr/>
            </p:nvSpPr>
            <p:spPr bwMode="auto">
              <a:xfrm>
                <a:off x="4053" y="1162"/>
                <a:ext cx="10" cy="35"/>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7938" cap="rnd">
                <a:solidFill>
                  <a:srgbClr val="000000"/>
                </a:solidFill>
                <a:round/>
                <a:headEnd/>
                <a:tailEnd/>
              </a:ln>
            </p:spPr>
            <p:txBody>
              <a:bodyPr/>
              <a:lstStyle/>
              <a:p>
                <a:endParaRPr lang="it-IT"/>
              </a:p>
            </p:txBody>
          </p:sp>
        </p:grpSp>
        <p:sp>
          <p:nvSpPr>
            <p:cNvPr id="62606" name="Freeform 328"/>
            <p:cNvSpPr>
              <a:spLocks/>
            </p:cNvSpPr>
            <p:nvPr/>
          </p:nvSpPr>
          <p:spPr bwMode="auto">
            <a:xfrm>
              <a:off x="6236834" y="1836987"/>
              <a:ext cx="116795" cy="35874"/>
            </a:xfrm>
            <a:custGeom>
              <a:avLst/>
              <a:gdLst>
                <a:gd name="T0" fmla="*/ 2147483647 w 15"/>
                <a:gd name="T1" fmla="*/ 0 h 5"/>
                <a:gd name="T2" fmla="*/ 0 w 15"/>
                <a:gd name="T3" fmla="*/ 0 h 5"/>
                <a:gd name="T4" fmla="*/ 0 w 15"/>
                <a:gd name="T5" fmla="*/ 2147483647 h 5"/>
                <a:gd name="T6" fmla="*/ 2147483647 w 15"/>
                <a:gd name="T7" fmla="*/ 2147483647 h 5"/>
                <a:gd name="T8" fmla="*/ 2147483647 w 15"/>
                <a:gd name="T9" fmla="*/ 2147483647 h 5"/>
                <a:gd name="T10" fmla="*/ 2147483647 w 15"/>
                <a:gd name="T11" fmla="*/ 2147483647 h 5"/>
                <a:gd name="T12" fmla="*/ 2147483647 w 15"/>
                <a:gd name="T13" fmla="*/ 0 h 5"/>
                <a:gd name="T14" fmla="*/ 2147483647 w 15"/>
                <a:gd name="T15" fmla="*/ 0 h 5"/>
                <a:gd name="T16" fmla="*/ 2147483647 w 15"/>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5"/>
                <a:gd name="T29" fmla="*/ 15 w 15"/>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5">
                  <a:moveTo>
                    <a:pt x="1" y="0"/>
                  </a:moveTo>
                  <a:cubicBezTo>
                    <a:pt x="0" y="0"/>
                    <a:pt x="0" y="0"/>
                    <a:pt x="0" y="0"/>
                  </a:cubicBezTo>
                  <a:lnTo>
                    <a:pt x="0" y="5"/>
                  </a:lnTo>
                  <a:cubicBezTo>
                    <a:pt x="0" y="5"/>
                    <a:pt x="0" y="5"/>
                    <a:pt x="1" y="5"/>
                  </a:cubicBezTo>
                  <a:lnTo>
                    <a:pt x="15" y="5"/>
                  </a:lnTo>
                  <a:cubicBezTo>
                    <a:pt x="15" y="5"/>
                    <a:pt x="15" y="5"/>
                    <a:pt x="15" y="5"/>
                  </a:cubicBezTo>
                  <a:lnTo>
                    <a:pt x="15" y="0"/>
                  </a:lnTo>
                  <a:cubicBezTo>
                    <a:pt x="15" y="0"/>
                    <a:pt x="15" y="0"/>
                    <a:pt x="15" y="0"/>
                  </a:cubicBezTo>
                  <a:lnTo>
                    <a:pt x="1" y="0"/>
                  </a:lnTo>
                  <a:close/>
                </a:path>
              </a:pathLst>
            </a:custGeom>
            <a:solidFill>
              <a:srgbClr val="808080"/>
            </a:solidFill>
            <a:ln w="7938" cap="rnd">
              <a:solidFill>
                <a:srgbClr val="000000"/>
              </a:solidFill>
              <a:round/>
              <a:headEnd/>
              <a:tailEnd/>
            </a:ln>
          </p:spPr>
          <p:txBody>
            <a:bodyPr/>
            <a:lstStyle/>
            <a:p>
              <a:endParaRPr lang="it-IT"/>
            </a:p>
          </p:txBody>
        </p:sp>
        <p:sp>
          <p:nvSpPr>
            <p:cNvPr id="62607" name="Rectangle 329"/>
            <p:cNvSpPr>
              <a:spLocks noChangeArrowheads="1"/>
            </p:cNvSpPr>
            <p:nvPr/>
          </p:nvSpPr>
          <p:spPr bwMode="auto">
            <a:xfrm>
              <a:off x="6244620" y="2136894"/>
              <a:ext cx="109009" cy="86098"/>
            </a:xfrm>
            <a:prstGeom prst="rect">
              <a:avLst/>
            </a:prstGeom>
            <a:solidFill>
              <a:srgbClr val="FFFFFF"/>
            </a:solidFill>
            <a:ln w="9525">
              <a:no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608" name="Freeform 330"/>
            <p:cNvSpPr>
              <a:spLocks/>
            </p:cNvSpPr>
            <p:nvPr/>
          </p:nvSpPr>
          <p:spPr bwMode="auto">
            <a:xfrm>
              <a:off x="6283552" y="2557339"/>
              <a:ext cx="23359" cy="28699"/>
            </a:xfrm>
            <a:custGeom>
              <a:avLst/>
              <a:gdLst>
                <a:gd name="T0" fmla="*/ 2147483647 w 3"/>
                <a:gd name="T1" fmla="*/ 0 h 4"/>
                <a:gd name="T2" fmla="*/ 0 w 3"/>
                <a:gd name="T3" fmla="*/ 2147483647 h 4"/>
                <a:gd name="T4" fmla="*/ 0 w 3"/>
                <a:gd name="T5" fmla="*/ 2147483647 h 4"/>
                <a:gd name="T6" fmla="*/ 2147483647 w 3"/>
                <a:gd name="T7" fmla="*/ 2147483647 h 4"/>
                <a:gd name="T8" fmla="*/ 2147483647 w 3"/>
                <a:gd name="T9" fmla="*/ 2147483647 h 4"/>
                <a:gd name="T10" fmla="*/ 2147483647 w 3"/>
                <a:gd name="T11" fmla="*/ 2147483647 h 4"/>
                <a:gd name="T12" fmla="*/ 2147483647 w 3"/>
                <a:gd name="T13" fmla="*/ 2147483647 h 4"/>
                <a:gd name="T14" fmla="*/ 2147483647 w 3"/>
                <a:gd name="T15" fmla="*/ 0 h 4"/>
                <a:gd name="T16" fmla="*/ 2147483647 w 3"/>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4"/>
                <a:gd name="T29" fmla="*/ 3 w 3"/>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4">
                  <a:moveTo>
                    <a:pt x="1" y="0"/>
                  </a:moveTo>
                  <a:cubicBezTo>
                    <a:pt x="0" y="0"/>
                    <a:pt x="0" y="1"/>
                    <a:pt x="0" y="1"/>
                  </a:cubicBezTo>
                  <a:lnTo>
                    <a:pt x="0" y="4"/>
                  </a:lnTo>
                  <a:cubicBezTo>
                    <a:pt x="0" y="4"/>
                    <a:pt x="0" y="4"/>
                    <a:pt x="1" y="4"/>
                  </a:cubicBezTo>
                  <a:lnTo>
                    <a:pt x="3" y="4"/>
                  </a:lnTo>
                  <a:cubicBezTo>
                    <a:pt x="3" y="4"/>
                    <a:pt x="3" y="4"/>
                    <a:pt x="3" y="4"/>
                  </a:cubicBezTo>
                  <a:lnTo>
                    <a:pt x="3" y="1"/>
                  </a:lnTo>
                  <a:cubicBezTo>
                    <a:pt x="3" y="1"/>
                    <a:pt x="3" y="0"/>
                    <a:pt x="3" y="0"/>
                  </a:cubicBezTo>
                  <a:lnTo>
                    <a:pt x="1" y="0"/>
                  </a:lnTo>
                  <a:close/>
                </a:path>
              </a:pathLst>
            </a:custGeom>
            <a:solidFill>
              <a:srgbClr val="DDDDDD"/>
            </a:solidFill>
            <a:ln w="7938" cap="rnd">
              <a:solidFill>
                <a:srgbClr val="000000"/>
              </a:solidFill>
              <a:round/>
              <a:headEnd/>
              <a:tailEnd/>
            </a:ln>
          </p:spPr>
          <p:txBody>
            <a:bodyPr/>
            <a:lstStyle/>
            <a:p>
              <a:endParaRPr lang="it-IT"/>
            </a:p>
          </p:txBody>
        </p:sp>
        <p:sp>
          <p:nvSpPr>
            <p:cNvPr id="62609" name="Rectangle 331"/>
            <p:cNvSpPr>
              <a:spLocks noChangeArrowheads="1"/>
            </p:cNvSpPr>
            <p:nvPr/>
          </p:nvSpPr>
          <p:spPr bwMode="auto">
            <a:xfrm>
              <a:off x="6267979" y="2465501"/>
              <a:ext cx="54504" cy="106187"/>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610" name="Freeform 332"/>
            <p:cNvSpPr>
              <a:spLocks/>
            </p:cNvSpPr>
            <p:nvPr/>
          </p:nvSpPr>
          <p:spPr bwMode="auto">
            <a:xfrm>
              <a:off x="6236834" y="2329179"/>
              <a:ext cx="116795" cy="136322"/>
            </a:xfrm>
            <a:custGeom>
              <a:avLst/>
              <a:gdLst>
                <a:gd name="T0" fmla="*/ 2147483647 w 15"/>
                <a:gd name="T1" fmla="*/ 0 h 19"/>
                <a:gd name="T2" fmla="*/ 0 w 15"/>
                <a:gd name="T3" fmla="*/ 2147483647 h 19"/>
                <a:gd name="T4" fmla="*/ 0 w 15"/>
                <a:gd name="T5" fmla="*/ 2147483647 h 19"/>
                <a:gd name="T6" fmla="*/ 2147483647 w 15"/>
                <a:gd name="T7" fmla="*/ 2147483647 h 19"/>
                <a:gd name="T8" fmla="*/ 2147483647 w 15"/>
                <a:gd name="T9" fmla="*/ 2147483647 h 19"/>
                <a:gd name="T10" fmla="*/ 2147483647 w 15"/>
                <a:gd name="T11" fmla="*/ 2147483647 h 19"/>
                <a:gd name="T12" fmla="*/ 2147483647 w 15"/>
                <a:gd name="T13" fmla="*/ 2147483647 h 19"/>
                <a:gd name="T14" fmla="*/ 2147483647 w 15"/>
                <a:gd name="T15" fmla="*/ 0 h 19"/>
                <a:gd name="T16" fmla="*/ 2147483647 w 15"/>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9"/>
                <a:gd name="T29" fmla="*/ 15 w 15"/>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9">
                  <a:moveTo>
                    <a:pt x="2" y="0"/>
                  </a:moveTo>
                  <a:cubicBezTo>
                    <a:pt x="1" y="0"/>
                    <a:pt x="0" y="1"/>
                    <a:pt x="0" y="2"/>
                  </a:cubicBezTo>
                  <a:lnTo>
                    <a:pt x="0" y="17"/>
                  </a:lnTo>
                  <a:cubicBezTo>
                    <a:pt x="0" y="18"/>
                    <a:pt x="1" y="19"/>
                    <a:pt x="2" y="19"/>
                  </a:cubicBezTo>
                  <a:lnTo>
                    <a:pt x="14" y="19"/>
                  </a:lnTo>
                  <a:cubicBezTo>
                    <a:pt x="15" y="19"/>
                    <a:pt x="15" y="18"/>
                    <a:pt x="15" y="17"/>
                  </a:cubicBezTo>
                  <a:lnTo>
                    <a:pt x="15" y="2"/>
                  </a:lnTo>
                  <a:cubicBezTo>
                    <a:pt x="15" y="1"/>
                    <a:pt x="15" y="0"/>
                    <a:pt x="14" y="0"/>
                  </a:cubicBezTo>
                  <a:lnTo>
                    <a:pt x="2" y="0"/>
                  </a:lnTo>
                  <a:close/>
                </a:path>
              </a:pathLst>
            </a:custGeom>
            <a:solidFill>
              <a:srgbClr val="DDDDDD"/>
            </a:solidFill>
            <a:ln w="7938" cap="rnd">
              <a:solidFill>
                <a:srgbClr val="000000"/>
              </a:solidFill>
              <a:round/>
              <a:headEnd/>
              <a:tailEnd/>
            </a:ln>
          </p:spPr>
          <p:txBody>
            <a:bodyPr/>
            <a:lstStyle/>
            <a:p>
              <a:endParaRPr lang="it-IT"/>
            </a:p>
          </p:txBody>
        </p:sp>
        <p:sp>
          <p:nvSpPr>
            <p:cNvPr id="62611" name="Rectangle 333"/>
            <p:cNvSpPr>
              <a:spLocks noChangeArrowheads="1"/>
            </p:cNvSpPr>
            <p:nvPr/>
          </p:nvSpPr>
          <p:spPr bwMode="auto">
            <a:xfrm>
              <a:off x="6221261" y="2057971"/>
              <a:ext cx="147940" cy="285558"/>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612" name="Freeform 334"/>
            <p:cNvSpPr>
              <a:spLocks/>
            </p:cNvSpPr>
            <p:nvPr/>
          </p:nvSpPr>
          <p:spPr bwMode="auto">
            <a:xfrm>
              <a:off x="6213475" y="2258866"/>
              <a:ext cx="163513" cy="14350"/>
            </a:xfrm>
            <a:custGeom>
              <a:avLst/>
              <a:gdLst>
                <a:gd name="T0" fmla="*/ 0 w 21"/>
                <a:gd name="T1" fmla="*/ 0 h 2"/>
                <a:gd name="T2" fmla="*/ 0 w 21"/>
                <a:gd name="T3" fmla="*/ 0 h 2"/>
                <a:gd name="T4" fmla="*/ 0 w 21"/>
                <a:gd name="T5" fmla="*/ 2147483647 h 2"/>
                <a:gd name="T6" fmla="*/ 0 w 21"/>
                <a:gd name="T7" fmla="*/ 2147483647 h 2"/>
                <a:gd name="T8" fmla="*/ 2147483647 w 21"/>
                <a:gd name="T9" fmla="*/ 2147483647 h 2"/>
                <a:gd name="T10" fmla="*/ 2147483647 w 21"/>
                <a:gd name="T11" fmla="*/ 2147483647 h 2"/>
                <a:gd name="T12" fmla="*/ 2147483647 w 21"/>
                <a:gd name="T13" fmla="*/ 0 h 2"/>
                <a:gd name="T14" fmla="*/ 2147483647 w 21"/>
                <a:gd name="T15" fmla="*/ 0 h 2"/>
                <a:gd name="T16" fmla="*/ 0 w 2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
                <a:gd name="T29" fmla="*/ 21 w 2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
                  <a:moveTo>
                    <a:pt x="0" y="0"/>
                  </a:moveTo>
                  <a:cubicBezTo>
                    <a:pt x="0" y="0"/>
                    <a:pt x="0" y="0"/>
                    <a:pt x="0" y="0"/>
                  </a:cubicBezTo>
                  <a:lnTo>
                    <a:pt x="0" y="2"/>
                  </a:lnTo>
                  <a:cubicBezTo>
                    <a:pt x="0" y="2"/>
                    <a:pt x="0" y="2"/>
                    <a:pt x="0" y="2"/>
                  </a:cubicBezTo>
                  <a:lnTo>
                    <a:pt x="21" y="2"/>
                  </a:lnTo>
                  <a:cubicBezTo>
                    <a:pt x="21" y="2"/>
                    <a:pt x="21" y="2"/>
                    <a:pt x="21" y="2"/>
                  </a:cubicBezTo>
                  <a:lnTo>
                    <a:pt x="21" y="0"/>
                  </a:lnTo>
                  <a:cubicBezTo>
                    <a:pt x="21" y="0"/>
                    <a:pt x="21" y="0"/>
                    <a:pt x="21" y="0"/>
                  </a:cubicBezTo>
                  <a:lnTo>
                    <a:pt x="0" y="0"/>
                  </a:lnTo>
                  <a:close/>
                </a:path>
              </a:pathLst>
            </a:custGeom>
            <a:solidFill>
              <a:srgbClr val="4D4D4D"/>
            </a:solidFill>
            <a:ln w="7938" cap="rnd">
              <a:solidFill>
                <a:srgbClr val="000000"/>
              </a:solidFill>
              <a:round/>
              <a:headEnd/>
              <a:tailEnd/>
            </a:ln>
          </p:spPr>
          <p:txBody>
            <a:bodyPr/>
            <a:lstStyle/>
            <a:p>
              <a:endParaRPr lang="it-IT"/>
            </a:p>
          </p:txBody>
        </p:sp>
        <p:sp>
          <p:nvSpPr>
            <p:cNvPr id="62613" name="Freeform 335"/>
            <p:cNvSpPr>
              <a:spLocks/>
            </p:cNvSpPr>
            <p:nvPr/>
          </p:nvSpPr>
          <p:spPr bwMode="auto">
            <a:xfrm>
              <a:off x="6213475" y="2136894"/>
              <a:ext cx="163513" cy="14350"/>
            </a:xfrm>
            <a:custGeom>
              <a:avLst/>
              <a:gdLst>
                <a:gd name="T0" fmla="*/ 0 w 21"/>
                <a:gd name="T1" fmla="*/ 0 h 2"/>
                <a:gd name="T2" fmla="*/ 0 w 21"/>
                <a:gd name="T3" fmla="*/ 0 h 2"/>
                <a:gd name="T4" fmla="*/ 0 w 21"/>
                <a:gd name="T5" fmla="*/ 2147483647 h 2"/>
                <a:gd name="T6" fmla="*/ 0 w 21"/>
                <a:gd name="T7" fmla="*/ 2147483647 h 2"/>
                <a:gd name="T8" fmla="*/ 2147483647 w 21"/>
                <a:gd name="T9" fmla="*/ 2147483647 h 2"/>
                <a:gd name="T10" fmla="*/ 2147483647 w 21"/>
                <a:gd name="T11" fmla="*/ 2147483647 h 2"/>
                <a:gd name="T12" fmla="*/ 2147483647 w 21"/>
                <a:gd name="T13" fmla="*/ 0 h 2"/>
                <a:gd name="T14" fmla="*/ 2147483647 w 21"/>
                <a:gd name="T15" fmla="*/ 0 h 2"/>
                <a:gd name="T16" fmla="*/ 0 w 2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
                <a:gd name="T29" fmla="*/ 21 w 2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
                  <a:moveTo>
                    <a:pt x="0" y="0"/>
                  </a:moveTo>
                  <a:cubicBezTo>
                    <a:pt x="0" y="0"/>
                    <a:pt x="0" y="0"/>
                    <a:pt x="0" y="0"/>
                  </a:cubicBezTo>
                  <a:lnTo>
                    <a:pt x="0" y="2"/>
                  </a:lnTo>
                  <a:cubicBezTo>
                    <a:pt x="0" y="2"/>
                    <a:pt x="0" y="2"/>
                    <a:pt x="0" y="2"/>
                  </a:cubicBezTo>
                  <a:lnTo>
                    <a:pt x="21" y="2"/>
                  </a:lnTo>
                  <a:cubicBezTo>
                    <a:pt x="21" y="2"/>
                    <a:pt x="21" y="2"/>
                    <a:pt x="21" y="2"/>
                  </a:cubicBezTo>
                  <a:lnTo>
                    <a:pt x="21" y="0"/>
                  </a:lnTo>
                  <a:cubicBezTo>
                    <a:pt x="21" y="0"/>
                    <a:pt x="21" y="0"/>
                    <a:pt x="21" y="0"/>
                  </a:cubicBezTo>
                  <a:lnTo>
                    <a:pt x="0" y="0"/>
                  </a:lnTo>
                  <a:close/>
                </a:path>
              </a:pathLst>
            </a:custGeom>
            <a:solidFill>
              <a:srgbClr val="4D4D4D"/>
            </a:solidFill>
            <a:ln w="7938" cap="rnd">
              <a:solidFill>
                <a:srgbClr val="000000"/>
              </a:solidFill>
              <a:round/>
              <a:headEnd/>
              <a:tailEnd/>
            </a:ln>
          </p:spPr>
          <p:txBody>
            <a:bodyPr/>
            <a:lstStyle/>
            <a:p>
              <a:endParaRPr lang="it-IT"/>
            </a:p>
          </p:txBody>
        </p:sp>
        <p:sp>
          <p:nvSpPr>
            <p:cNvPr id="62614" name="Oval 336"/>
            <p:cNvSpPr>
              <a:spLocks noChangeArrowheads="1"/>
            </p:cNvSpPr>
            <p:nvPr/>
          </p:nvSpPr>
          <p:spPr bwMode="auto">
            <a:xfrm>
              <a:off x="6267979" y="2179943"/>
              <a:ext cx="62291" cy="50224"/>
            </a:xfrm>
            <a:prstGeom prst="ellipse">
              <a:avLst/>
            </a:prstGeom>
            <a:solidFill>
              <a:srgbClr val="4D4D4D"/>
            </a:solidFill>
            <a:ln w="7938">
              <a:solidFill>
                <a:srgbClr val="000000"/>
              </a:solidFill>
              <a:round/>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615" name="Rectangle 337"/>
            <p:cNvSpPr>
              <a:spLocks noChangeArrowheads="1"/>
            </p:cNvSpPr>
            <p:nvPr/>
          </p:nvSpPr>
          <p:spPr bwMode="auto">
            <a:xfrm>
              <a:off x="6236834" y="2016357"/>
              <a:ext cx="124581" cy="41614"/>
            </a:xfrm>
            <a:prstGeom prst="rect">
              <a:avLst/>
            </a:prstGeom>
            <a:solidFill>
              <a:srgbClr val="808080"/>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616" name="Rectangle 338"/>
            <p:cNvSpPr>
              <a:spLocks noChangeArrowheads="1"/>
            </p:cNvSpPr>
            <p:nvPr/>
          </p:nvSpPr>
          <p:spPr bwMode="auto">
            <a:xfrm>
              <a:off x="6221261" y="1865686"/>
              <a:ext cx="147940" cy="150671"/>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grpSp>
          <p:nvGrpSpPr>
            <p:cNvPr id="62617" name="Group 339"/>
            <p:cNvGrpSpPr>
              <a:grpSpLocks/>
            </p:cNvGrpSpPr>
            <p:nvPr/>
          </p:nvGrpSpPr>
          <p:grpSpPr bwMode="auto">
            <a:xfrm>
              <a:off x="6252407" y="1836987"/>
              <a:ext cx="85650" cy="28699"/>
              <a:chOff x="4013" y="1202"/>
              <a:chExt cx="55" cy="20"/>
            </a:xfrm>
          </p:grpSpPr>
          <p:sp>
            <p:nvSpPr>
              <p:cNvPr id="63098" name="Rectangle 340"/>
              <p:cNvSpPr>
                <a:spLocks noChangeArrowheads="1"/>
              </p:cNvSpPr>
              <p:nvPr/>
            </p:nvSpPr>
            <p:spPr bwMode="auto">
              <a:xfrm>
                <a:off x="4013" y="1202"/>
                <a:ext cx="15" cy="20"/>
              </a:xfrm>
              <a:prstGeom prst="rect">
                <a:avLst/>
              </a:prstGeom>
              <a:solidFill>
                <a:srgbClr val="B2B2B2"/>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3099" name="Rectangle 341"/>
              <p:cNvSpPr>
                <a:spLocks noChangeArrowheads="1"/>
              </p:cNvSpPr>
              <p:nvPr/>
            </p:nvSpPr>
            <p:spPr bwMode="auto">
              <a:xfrm>
                <a:off x="4058" y="1202"/>
                <a:ext cx="10" cy="20"/>
              </a:xfrm>
              <a:prstGeom prst="rect">
                <a:avLst/>
              </a:prstGeom>
              <a:solidFill>
                <a:srgbClr val="B2B2B2"/>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3100" name="Rectangle 342"/>
              <p:cNvSpPr>
                <a:spLocks noChangeArrowheads="1"/>
              </p:cNvSpPr>
              <p:nvPr/>
            </p:nvSpPr>
            <p:spPr bwMode="auto">
              <a:xfrm>
                <a:off x="4038" y="1202"/>
                <a:ext cx="10" cy="20"/>
              </a:xfrm>
              <a:prstGeom prst="rect">
                <a:avLst/>
              </a:prstGeom>
              <a:solidFill>
                <a:srgbClr val="B2B2B2"/>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grpSp>
        <p:sp>
          <p:nvSpPr>
            <p:cNvPr id="62618" name="Rectangle 343"/>
            <p:cNvSpPr>
              <a:spLocks noChangeArrowheads="1"/>
            </p:cNvSpPr>
            <p:nvPr/>
          </p:nvSpPr>
          <p:spPr bwMode="auto">
            <a:xfrm>
              <a:off x="6252407" y="1822637"/>
              <a:ext cx="93436" cy="14350"/>
            </a:xfrm>
            <a:prstGeom prst="rect">
              <a:avLst/>
            </a:prstGeom>
            <a:solidFill>
              <a:srgbClr val="808080"/>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grpSp>
          <p:nvGrpSpPr>
            <p:cNvPr id="62619" name="Group 345"/>
            <p:cNvGrpSpPr>
              <a:grpSpLocks/>
            </p:cNvGrpSpPr>
            <p:nvPr/>
          </p:nvGrpSpPr>
          <p:grpSpPr bwMode="auto">
            <a:xfrm>
              <a:off x="6700868" y="1779588"/>
              <a:ext cx="61668" cy="50224"/>
              <a:chOff x="4301" y="1162"/>
              <a:chExt cx="40" cy="35"/>
            </a:xfrm>
          </p:grpSpPr>
          <p:sp>
            <p:nvSpPr>
              <p:cNvPr id="63096" name="Freeform 346"/>
              <p:cNvSpPr>
                <a:spLocks/>
              </p:cNvSpPr>
              <p:nvPr/>
            </p:nvSpPr>
            <p:spPr bwMode="auto">
              <a:xfrm>
                <a:off x="4301" y="1162"/>
                <a:ext cx="10" cy="35"/>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7938" cap="rnd">
                <a:solidFill>
                  <a:srgbClr val="000000"/>
                </a:solidFill>
                <a:round/>
                <a:headEnd/>
                <a:tailEnd/>
              </a:ln>
            </p:spPr>
            <p:txBody>
              <a:bodyPr/>
              <a:lstStyle/>
              <a:p>
                <a:endParaRPr lang="it-IT"/>
              </a:p>
            </p:txBody>
          </p:sp>
          <p:sp>
            <p:nvSpPr>
              <p:cNvPr id="63097" name="Freeform 347"/>
              <p:cNvSpPr>
                <a:spLocks/>
              </p:cNvSpPr>
              <p:nvPr/>
            </p:nvSpPr>
            <p:spPr bwMode="auto">
              <a:xfrm>
                <a:off x="4331" y="1162"/>
                <a:ext cx="10" cy="35"/>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7938" cap="rnd">
                <a:solidFill>
                  <a:srgbClr val="000000"/>
                </a:solidFill>
                <a:round/>
                <a:headEnd/>
                <a:tailEnd/>
              </a:ln>
            </p:spPr>
            <p:txBody>
              <a:bodyPr/>
              <a:lstStyle/>
              <a:p>
                <a:endParaRPr lang="it-IT"/>
              </a:p>
            </p:txBody>
          </p:sp>
        </p:grpSp>
        <p:sp>
          <p:nvSpPr>
            <p:cNvPr id="62620" name="Freeform 348"/>
            <p:cNvSpPr>
              <a:spLocks/>
            </p:cNvSpPr>
            <p:nvPr/>
          </p:nvSpPr>
          <p:spPr bwMode="auto">
            <a:xfrm>
              <a:off x="6671576" y="1836987"/>
              <a:ext cx="114087" cy="35874"/>
            </a:xfrm>
            <a:custGeom>
              <a:avLst/>
              <a:gdLst>
                <a:gd name="T0" fmla="*/ 2147483647 w 15"/>
                <a:gd name="T1" fmla="*/ 0 h 5"/>
                <a:gd name="T2" fmla="*/ 0 w 15"/>
                <a:gd name="T3" fmla="*/ 0 h 5"/>
                <a:gd name="T4" fmla="*/ 0 w 15"/>
                <a:gd name="T5" fmla="*/ 2147483647 h 5"/>
                <a:gd name="T6" fmla="*/ 2147483647 w 15"/>
                <a:gd name="T7" fmla="*/ 2147483647 h 5"/>
                <a:gd name="T8" fmla="*/ 2147483647 w 15"/>
                <a:gd name="T9" fmla="*/ 2147483647 h 5"/>
                <a:gd name="T10" fmla="*/ 2147483647 w 15"/>
                <a:gd name="T11" fmla="*/ 2147483647 h 5"/>
                <a:gd name="T12" fmla="*/ 2147483647 w 15"/>
                <a:gd name="T13" fmla="*/ 0 h 5"/>
                <a:gd name="T14" fmla="*/ 2147483647 w 15"/>
                <a:gd name="T15" fmla="*/ 0 h 5"/>
                <a:gd name="T16" fmla="*/ 2147483647 w 15"/>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5"/>
                <a:gd name="T29" fmla="*/ 15 w 15"/>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5">
                  <a:moveTo>
                    <a:pt x="1" y="0"/>
                  </a:moveTo>
                  <a:cubicBezTo>
                    <a:pt x="0" y="0"/>
                    <a:pt x="0" y="0"/>
                    <a:pt x="0" y="0"/>
                  </a:cubicBezTo>
                  <a:lnTo>
                    <a:pt x="0" y="5"/>
                  </a:lnTo>
                  <a:cubicBezTo>
                    <a:pt x="0" y="5"/>
                    <a:pt x="0" y="5"/>
                    <a:pt x="1" y="5"/>
                  </a:cubicBezTo>
                  <a:lnTo>
                    <a:pt x="15" y="5"/>
                  </a:lnTo>
                  <a:cubicBezTo>
                    <a:pt x="15" y="5"/>
                    <a:pt x="15" y="5"/>
                    <a:pt x="15" y="5"/>
                  </a:cubicBezTo>
                  <a:lnTo>
                    <a:pt x="15" y="0"/>
                  </a:lnTo>
                  <a:cubicBezTo>
                    <a:pt x="15" y="0"/>
                    <a:pt x="15" y="0"/>
                    <a:pt x="15" y="0"/>
                  </a:cubicBezTo>
                  <a:lnTo>
                    <a:pt x="1" y="0"/>
                  </a:lnTo>
                  <a:close/>
                </a:path>
              </a:pathLst>
            </a:custGeom>
            <a:solidFill>
              <a:srgbClr val="808080"/>
            </a:solidFill>
            <a:ln w="7938" cap="rnd">
              <a:solidFill>
                <a:srgbClr val="000000"/>
              </a:solidFill>
              <a:round/>
              <a:headEnd/>
              <a:tailEnd/>
            </a:ln>
          </p:spPr>
          <p:txBody>
            <a:bodyPr/>
            <a:lstStyle/>
            <a:p>
              <a:endParaRPr lang="it-IT"/>
            </a:p>
          </p:txBody>
        </p:sp>
        <p:sp>
          <p:nvSpPr>
            <p:cNvPr id="62621" name="Rectangle 349"/>
            <p:cNvSpPr>
              <a:spLocks noChangeArrowheads="1"/>
            </p:cNvSpPr>
            <p:nvPr/>
          </p:nvSpPr>
          <p:spPr bwMode="auto">
            <a:xfrm>
              <a:off x="6679284" y="2136894"/>
              <a:ext cx="106378" cy="86098"/>
            </a:xfrm>
            <a:prstGeom prst="rect">
              <a:avLst/>
            </a:prstGeom>
            <a:solidFill>
              <a:srgbClr val="FFFFFF"/>
            </a:solidFill>
            <a:ln w="9525">
              <a:no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622" name="Freeform 350"/>
            <p:cNvSpPr>
              <a:spLocks/>
            </p:cNvSpPr>
            <p:nvPr/>
          </p:nvSpPr>
          <p:spPr bwMode="auto">
            <a:xfrm>
              <a:off x="6716285" y="2557339"/>
              <a:ext cx="23126" cy="28699"/>
            </a:xfrm>
            <a:custGeom>
              <a:avLst/>
              <a:gdLst>
                <a:gd name="T0" fmla="*/ 2147483647 w 3"/>
                <a:gd name="T1" fmla="*/ 0 h 4"/>
                <a:gd name="T2" fmla="*/ 0 w 3"/>
                <a:gd name="T3" fmla="*/ 2147483647 h 4"/>
                <a:gd name="T4" fmla="*/ 0 w 3"/>
                <a:gd name="T5" fmla="*/ 2147483647 h 4"/>
                <a:gd name="T6" fmla="*/ 2147483647 w 3"/>
                <a:gd name="T7" fmla="*/ 2147483647 h 4"/>
                <a:gd name="T8" fmla="*/ 2147483647 w 3"/>
                <a:gd name="T9" fmla="*/ 2147483647 h 4"/>
                <a:gd name="T10" fmla="*/ 2147483647 w 3"/>
                <a:gd name="T11" fmla="*/ 2147483647 h 4"/>
                <a:gd name="T12" fmla="*/ 2147483647 w 3"/>
                <a:gd name="T13" fmla="*/ 2147483647 h 4"/>
                <a:gd name="T14" fmla="*/ 2147483647 w 3"/>
                <a:gd name="T15" fmla="*/ 0 h 4"/>
                <a:gd name="T16" fmla="*/ 2147483647 w 3"/>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4"/>
                <a:gd name="T29" fmla="*/ 3 w 3"/>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4">
                  <a:moveTo>
                    <a:pt x="1" y="0"/>
                  </a:moveTo>
                  <a:cubicBezTo>
                    <a:pt x="0" y="0"/>
                    <a:pt x="0" y="1"/>
                    <a:pt x="0" y="1"/>
                  </a:cubicBezTo>
                  <a:lnTo>
                    <a:pt x="0" y="4"/>
                  </a:lnTo>
                  <a:cubicBezTo>
                    <a:pt x="0" y="4"/>
                    <a:pt x="0" y="4"/>
                    <a:pt x="1" y="4"/>
                  </a:cubicBezTo>
                  <a:lnTo>
                    <a:pt x="3" y="4"/>
                  </a:lnTo>
                  <a:cubicBezTo>
                    <a:pt x="3" y="4"/>
                    <a:pt x="3" y="4"/>
                    <a:pt x="3" y="4"/>
                  </a:cubicBezTo>
                  <a:lnTo>
                    <a:pt x="3" y="1"/>
                  </a:lnTo>
                  <a:cubicBezTo>
                    <a:pt x="3" y="1"/>
                    <a:pt x="3" y="0"/>
                    <a:pt x="3" y="0"/>
                  </a:cubicBezTo>
                  <a:lnTo>
                    <a:pt x="1" y="0"/>
                  </a:lnTo>
                  <a:close/>
                </a:path>
              </a:pathLst>
            </a:custGeom>
            <a:solidFill>
              <a:srgbClr val="DDDDDD"/>
            </a:solidFill>
            <a:ln w="7938" cap="rnd">
              <a:solidFill>
                <a:srgbClr val="000000"/>
              </a:solidFill>
              <a:round/>
              <a:headEnd/>
              <a:tailEnd/>
            </a:ln>
          </p:spPr>
          <p:txBody>
            <a:bodyPr/>
            <a:lstStyle/>
            <a:p>
              <a:endParaRPr lang="it-IT"/>
            </a:p>
          </p:txBody>
        </p:sp>
        <p:sp>
          <p:nvSpPr>
            <p:cNvPr id="62623" name="Rectangle 351"/>
            <p:cNvSpPr>
              <a:spLocks noChangeArrowheads="1"/>
            </p:cNvSpPr>
            <p:nvPr/>
          </p:nvSpPr>
          <p:spPr bwMode="auto">
            <a:xfrm>
              <a:off x="6700868" y="2465501"/>
              <a:ext cx="53960" cy="106187"/>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624" name="Freeform 352"/>
            <p:cNvSpPr>
              <a:spLocks/>
            </p:cNvSpPr>
            <p:nvPr/>
          </p:nvSpPr>
          <p:spPr bwMode="auto">
            <a:xfrm>
              <a:off x="6671576" y="2329179"/>
              <a:ext cx="114087" cy="136322"/>
            </a:xfrm>
            <a:custGeom>
              <a:avLst/>
              <a:gdLst>
                <a:gd name="T0" fmla="*/ 2147483647 w 15"/>
                <a:gd name="T1" fmla="*/ 0 h 19"/>
                <a:gd name="T2" fmla="*/ 0 w 15"/>
                <a:gd name="T3" fmla="*/ 2147483647 h 19"/>
                <a:gd name="T4" fmla="*/ 0 w 15"/>
                <a:gd name="T5" fmla="*/ 2147483647 h 19"/>
                <a:gd name="T6" fmla="*/ 2147483647 w 15"/>
                <a:gd name="T7" fmla="*/ 2147483647 h 19"/>
                <a:gd name="T8" fmla="*/ 2147483647 w 15"/>
                <a:gd name="T9" fmla="*/ 2147483647 h 19"/>
                <a:gd name="T10" fmla="*/ 2147483647 w 15"/>
                <a:gd name="T11" fmla="*/ 2147483647 h 19"/>
                <a:gd name="T12" fmla="*/ 2147483647 w 15"/>
                <a:gd name="T13" fmla="*/ 2147483647 h 19"/>
                <a:gd name="T14" fmla="*/ 2147483647 w 15"/>
                <a:gd name="T15" fmla="*/ 0 h 19"/>
                <a:gd name="T16" fmla="*/ 2147483647 w 15"/>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9"/>
                <a:gd name="T29" fmla="*/ 15 w 15"/>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9">
                  <a:moveTo>
                    <a:pt x="2" y="0"/>
                  </a:moveTo>
                  <a:cubicBezTo>
                    <a:pt x="1" y="0"/>
                    <a:pt x="0" y="1"/>
                    <a:pt x="0" y="2"/>
                  </a:cubicBezTo>
                  <a:lnTo>
                    <a:pt x="0" y="17"/>
                  </a:lnTo>
                  <a:cubicBezTo>
                    <a:pt x="0" y="18"/>
                    <a:pt x="1" y="19"/>
                    <a:pt x="2" y="19"/>
                  </a:cubicBezTo>
                  <a:lnTo>
                    <a:pt x="14" y="19"/>
                  </a:lnTo>
                  <a:cubicBezTo>
                    <a:pt x="15" y="19"/>
                    <a:pt x="15" y="18"/>
                    <a:pt x="15" y="17"/>
                  </a:cubicBezTo>
                  <a:lnTo>
                    <a:pt x="15" y="2"/>
                  </a:lnTo>
                  <a:cubicBezTo>
                    <a:pt x="15" y="1"/>
                    <a:pt x="15" y="0"/>
                    <a:pt x="14" y="0"/>
                  </a:cubicBezTo>
                  <a:lnTo>
                    <a:pt x="2" y="0"/>
                  </a:lnTo>
                  <a:close/>
                </a:path>
              </a:pathLst>
            </a:custGeom>
            <a:solidFill>
              <a:srgbClr val="DDDDDD"/>
            </a:solidFill>
            <a:ln w="7938" cap="rnd">
              <a:solidFill>
                <a:srgbClr val="000000"/>
              </a:solidFill>
              <a:round/>
              <a:headEnd/>
              <a:tailEnd/>
            </a:ln>
          </p:spPr>
          <p:txBody>
            <a:bodyPr/>
            <a:lstStyle/>
            <a:p>
              <a:endParaRPr lang="it-IT"/>
            </a:p>
          </p:txBody>
        </p:sp>
        <p:sp>
          <p:nvSpPr>
            <p:cNvPr id="62625" name="Rectangle 353"/>
            <p:cNvSpPr>
              <a:spLocks noChangeArrowheads="1"/>
            </p:cNvSpPr>
            <p:nvPr/>
          </p:nvSpPr>
          <p:spPr bwMode="auto">
            <a:xfrm>
              <a:off x="6656159" y="2057971"/>
              <a:ext cx="144921" cy="285558"/>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626" name="Freeform 354"/>
            <p:cNvSpPr>
              <a:spLocks/>
            </p:cNvSpPr>
            <p:nvPr/>
          </p:nvSpPr>
          <p:spPr bwMode="auto">
            <a:xfrm>
              <a:off x="6648450" y="2258866"/>
              <a:ext cx="160338" cy="14350"/>
            </a:xfrm>
            <a:custGeom>
              <a:avLst/>
              <a:gdLst>
                <a:gd name="T0" fmla="*/ 0 w 21"/>
                <a:gd name="T1" fmla="*/ 0 h 2"/>
                <a:gd name="T2" fmla="*/ 0 w 21"/>
                <a:gd name="T3" fmla="*/ 0 h 2"/>
                <a:gd name="T4" fmla="*/ 0 w 21"/>
                <a:gd name="T5" fmla="*/ 2147483647 h 2"/>
                <a:gd name="T6" fmla="*/ 0 w 21"/>
                <a:gd name="T7" fmla="*/ 2147483647 h 2"/>
                <a:gd name="T8" fmla="*/ 2147483647 w 21"/>
                <a:gd name="T9" fmla="*/ 2147483647 h 2"/>
                <a:gd name="T10" fmla="*/ 2147483647 w 21"/>
                <a:gd name="T11" fmla="*/ 2147483647 h 2"/>
                <a:gd name="T12" fmla="*/ 2147483647 w 21"/>
                <a:gd name="T13" fmla="*/ 0 h 2"/>
                <a:gd name="T14" fmla="*/ 2147483647 w 21"/>
                <a:gd name="T15" fmla="*/ 0 h 2"/>
                <a:gd name="T16" fmla="*/ 0 w 2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
                <a:gd name="T29" fmla="*/ 21 w 2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
                  <a:moveTo>
                    <a:pt x="0" y="0"/>
                  </a:moveTo>
                  <a:cubicBezTo>
                    <a:pt x="0" y="0"/>
                    <a:pt x="0" y="0"/>
                    <a:pt x="0" y="0"/>
                  </a:cubicBezTo>
                  <a:lnTo>
                    <a:pt x="0" y="2"/>
                  </a:lnTo>
                  <a:cubicBezTo>
                    <a:pt x="0" y="2"/>
                    <a:pt x="0" y="2"/>
                    <a:pt x="0" y="2"/>
                  </a:cubicBezTo>
                  <a:lnTo>
                    <a:pt x="21" y="2"/>
                  </a:lnTo>
                  <a:cubicBezTo>
                    <a:pt x="21" y="2"/>
                    <a:pt x="21" y="2"/>
                    <a:pt x="21" y="2"/>
                  </a:cubicBezTo>
                  <a:lnTo>
                    <a:pt x="21" y="0"/>
                  </a:lnTo>
                  <a:cubicBezTo>
                    <a:pt x="21" y="0"/>
                    <a:pt x="21" y="0"/>
                    <a:pt x="21" y="0"/>
                  </a:cubicBezTo>
                  <a:lnTo>
                    <a:pt x="0" y="0"/>
                  </a:lnTo>
                  <a:close/>
                </a:path>
              </a:pathLst>
            </a:custGeom>
            <a:solidFill>
              <a:srgbClr val="4D4D4D"/>
            </a:solidFill>
            <a:ln w="7938" cap="rnd">
              <a:solidFill>
                <a:srgbClr val="000000"/>
              </a:solidFill>
              <a:round/>
              <a:headEnd/>
              <a:tailEnd/>
            </a:ln>
          </p:spPr>
          <p:txBody>
            <a:bodyPr/>
            <a:lstStyle/>
            <a:p>
              <a:endParaRPr lang="it-IT"/>
            </a:p>
          </p:txBody>
        </p:sp>
        <p:sp>
          <p:nvSpPr>
            <p:cNvPr id="62627" name="Freeform 355"/>
            <p:cNvSpPr>
              <a:spLocks/>
            </p:cNvSpPr>
            <p:nvPr/>
          </p:nvSpPr>
          <p:spPr bwMode="auto">
            <a:xfrm>
              <a:off x="6648450" y="2136894"/>
              <a:ext cx="160338" cy="14350"/>
            </a:xfrm>
            <a:custGeom>
              <a:avLst/>
              <a:gdLst>
                <a:gd name="T0" fmla="*/ 0 w 21"/>
                <a:gd name="T1" fmla="*/ 0 h 2"/>
                <a:gd name="T2" fmla="*/ 0 w 21"/>
                <a:gd name="T3" fmla="*/ 0 h 2"/>
                <a:gd name="T4" fmla="*/ 0 w 21"/>
                <a:gd name="T5" fmla="*/ 2147483647 h 2"/>
                <a:gd name="T6" fmla="*/ 0 w 21"/>
                <a:gd name="T7" fmla="*/ 2147483647 h 2"/>
                <a:gd name="T8" fmla="*/ 2147483647 w 21"/>
                <a:gd name="T9" fmla="*/ 2147483647 h 2"/>
                <a:gd name="T10" fmla="*/ 2147483647 w 21"/>
                <a:gd name="T11" fmla="*/ 2147483647 h 2"/>
                <a:gd name="T12" fmla="*/ 2147483647 w 21"/>
                <a:gd name="T13" fmla="*/ 0 h 2"/>
                <a:gd name="T14" fmla="*/ 2147483647 w 21"/>
                <a:gd name="T15" fmla="*/ 0 h 2"/>
                <a:gd name="T16" fmla="*/ 0 w 2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
                <a:gd name="T29" fmla="*/ 21 w 2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
                  <a:moveTo>
                    <a:pt x="0" y="0"/>
                  </a:moveTo>
                  <a:cubicBezTo>
                    <a:pt x="0" y="0"/>
                    <a:pt x="0" y="0"/>
                    <a:pt x="0" y="0"/>
                  </a:cubicBezTo>
                  <a:lnTo>
                    <a:pt x="0" y="2"/>
                  </a:lnTo>
                  <a:cubicBezTo>
                    <a:pt x="0" y="2"/>
                    <a:pt x="0" y="2"/>
                    <a:pt x="0" y="2"/>
                  </a:cubicBezTo>
                  <a:lnTo>
                    <a:pt x="21" y="2"/>
                  </a:lnTo>
                  <a:cubicBezTo>
                    <a:pt x="21" y="2"/>
                    <a:pt x="21" y="2"/>
                    <a:pt x="21" y="2"/>
                  </a:cubicBezTo>
                  <a:lnTo>
                    <a:pt x="21" y="0"/>
                  </a:lnTo>
                  <a:cubicBezTo>
                    <a:pt x="21" y="0"/>
                    <a:pt x="21" y="0"/>
                    <a:pt x="21" y="0"/>
                  </a:cubicBezTo>
                  <a:lnTo>
                    <a:pt x="0" y="0"/>
                  </a:lnTo>
                  <a:close/>
                </a:path>
              </a:pathLst>
            </a:custGeom>
            <a:solidFill>
              <a:srgbClr val="4D4D4D"/>
            </a:solidFill>
            <a:ln w="7938" cap="rnd">
              <a:solidFill>
                <a:srgbClr val="000000"/>
              </a:solidFill>
              <a:round/>
              <a:headEnd/>
              <a:tailEnd/>
            </a:ln>
          </p:spPr>
          <p:txBody>
            <a:bodyPr/>
            <a:lstStyle/>
            <a:p>
              <a:endParaRPr lang="it-IT"/>
            </a:p>
          </p:txBody>
        </p:sp>
        <p:sp>
          <p:nvSpPr>
            <p:cNvPr id="62628" name="Oval 356"/>
            <p:cNvSpPr>
              <a:spLocks noChangeArrowheads="1"/>
            </p:cNvSpPr>
            <p:nvPr/>
          </p:nvSpPr>
          <p:spPr bwMode="auto">
            <a:xfrm>
              <a:off x="6700868" y="2179943"/>
              <a:ext cx="61668" cy="50224"/>
            </a:xfrm>
            <a:prstGeom prst="ellipse">
              <a:avLst/>
            </a:prstGeom>
            <a:solidFill>
              <a:srgbClr val="4D4D4D"/>
            </a:solidFill>
            <a:ln w="7938">
              <a:solidFill>
                <a:srgbClr val="000000"/>
              </a:solidFill>
              <a:round/>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629" name="Rectangle 357"/>
            <p:cNvSpPr>
              <a:spLocks noChangeArrowheads="1"/>
            </p:cNvSpPr>
            <p:nvPr/>
          </p:nvSpPr>
          <p:spPr bwMode="auto">
            <a:xfrm>
              <a:off x="6671576" y="2016357"/>
              <a:ext cx="121795" cy="41614"/>
            </a:xfrm>
            <a:prstGeom prst="rect">
              <a:avLst/>
            </a:prstGeom>
            <a:solidFill>
              <a:srgbClr val="808080"/>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630" name="Rectangle 358"/>
            <p:cNvSpPr>
              <a:spLocks noChangeArrowheads="1"/>
            </p:cNvSpPr>
            <p:nvPr/>
          </p:nvSpPr>
          <p:spPr bwMode="auto">
            <a:xfrm>
              <a:off x="6656159" y="1865686"/>
              <a:ext cx="144921" cy="150671"/>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grpSp>
          <p:nvGrpSpPr>
            <p:cNvPr id="62631" name="Group 359"/>
            <p:cNvGrpSpPr>
              <a:grpSpLocks/>
            </p:cNvGrpSpPr>
            <p:nvPr/>
          </p:nvGrpSpPr>
          <p:grpSpPr bwMode="auto">
            <a:xfrm>
              <a:off x="6686993" y="1836987"/>
              <a:ext cx="83252" cy="28699"/>
              <a:chOff x="4292" y="1202"/>
              <a:chExt cx="54" cy="20"/>
            </a:xfrm>
          </p:grpSpPr>
          <p:sp>
            <p:nvSpPr>
              <p:cNvPr id="63093" name="Rectangle 360"/>
              <p:cNvSpPr>
                <a:spLocks noChangeArrowheads="1"/>
              </p:cNvSpPr>
              <p:nvPr/>
            </p:nvSpPr>
            <p:spPr bwMode="auto">
              <a:xfrm>
                <a:off x="4292" y="1202"/>
                <a:ext cx="14" cy="20"/>
              </a:xfrm>
              <a:prstGeom prst="rect">
                <a:avLst/>
              </a:prstGeom>
              <a:solidFill>
                <a:srgbClr val="B2B2B2"/>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3094" name="Rectangle 361"/>
              <p:cNvSpPr>
                <a:spLocks noChangeArrowheads="1"/>
              </p:cNvSpPr>
              <p:nvPr/>
            </p:nvSpPr>
            <p:spPr bwMode="auto">
              <a:xfrm>
                <a:off x="4336" y="1202"/>
                <a:ext cx="10" cy="20"/>
              </a:xfrm>
              <a:prstGeom prst="rect">
                <a:avLst/>
              </a:prstGeom>
              <a:solidFill>
                <a:srgbClr val="B2B2B2"/>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3095" name="Rectangle 362"/>
              <p:cNvSpPr>
                <a:spLocks noChangeArrowheads="1"/>
              </p:cNvSpPr>
              <p:nvPr/>
            </p:nvSpPr>
            <p:spPr bwMode="auto">
              <a:xfrm>
                <a:off x="4316" y="1202"/>
                <a:ext cx="10" cy="20"/>
              </a:xfrm>
              <a:prstGeom prst="rect">
                <a:avLst/>
              </a:prstGeom>
              <a:solidFill>
                <a:srgbClr val="B2B2B2"/>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grpSp>
        <p:sp>
          <p:nvSpPr>
            <p:cNvPr id="62632" name="Rectangle 363"/>
            <p:cNvSpPr>
              <a:spLocks noChangeArrowheads="1"/>
            </p:cNvSpPr>
            <p:nvPr/>
          </p:nvSpPr>
          <p:spPr bwMode="auto">
            <a:xfrm>
              <a:off x="6686993" y="1822637"/>
              <a:ext cx="90961" cy="14350"/>
            </a:xfrm>
            <a:prstGeom prst="rect">
              <a:avLst/>
            </a:prstGeom>
            <a:solidFill>
              <a:srgbClr val="808080"/>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633" name="Freeform 365"/>
            <p:cNvSpPr>
              <a:spLocks/>
            </p:cNvSpPr>
            <p:nvPr/>
          </p:nvSpPr>
          <p:spPr bwMode="auto">
            <a:xfrm>
              <a:off x="4675923" y="2387039"/>
              <a:ext cx="62338" cy="50225"/>
            </a:xfrm>
            <a:custGeom>
              <a:avLst/>
              <a:gdLst>
                <a:gd name="T0" fmla="*/ 2147483647 w 40"/>
                <a:gd name="T1" fmla="*/ 2147483647 h 35"/>
                <a:gd name="T2" fmla="*/ 2147483647 w 40"/>
                <a:gd name="T3" fmla="*/ 0 h 35"/>
                <a:gd name="T4" fmla="*/ 0 w 40"/>
                <a:gd name="T5" fmla="*/ 2147483647 h 35"/>
                <a:gd name="T6" fmla="*/ 2147483647 w 40"/>
                <a:gd name="T7" fmla="*/ 2147483647 h 35"/>
                <a:gd name="T8" fmla="*/ 2147483647 w 40"/>
                <a:gd name="T9" fmla="*/ 2147483647 h 35"/>
                <a:gd name="T10" fmla="*/ 0 60000 65536"/>
                <a:gd name="T11" fmla="*/ 0 60000 65536"/>
                <a:gd name="T12" fmla="*/ 0 60000 65536"/>
                <a:gd name="T13" fmla="*/ 0 60000 65536"/>
                <a:gd name="T14" fmla="*/ 0 60000 65536"/>
                <a:gd name="T15" fmla="*/ 0 w 40"/>
                <a:gd name="T16" fmla="*/ 0 h 35"/>
                <a:gd name="T17" fmla="*/ 40 w 40"/>
                <a:gd name="T18" fmla="*/ 35 h 35"/>
              </a:gdLst>
              <a:ahLst/>
              <a:cxnLst>
                <a:cxn ang="T10">
                  <a:pos x="T0" y="T1"/>
                </a:cxn>
                <a:cxn ang="T11">
                  <a:pos x="T2" y="T3"/>
                </a:cxn>
                <a:cxn ang="T12">
                  <a:pos x="T4" y="T5"/>
                </a:cxn>
                <a:cxn ang="T13">
                  <a:pos x="T6" y="T7"/>
                </a:cxn>
                <a:cxn ang="T14">
                  <a:pos x="T8" y="T9"/>
                </a:cxn>
              </a:cxnLst>
              <a:rect l="T15" t="T16" r="T17" b="T18"/>
              <a:pathLst>
                <a:path w="40" h="35">
                  <a:moveTo>
                    <a:pt x="40" y="20"/>
                  </a:moveTo>
                  <a:lnTo>
                    <a:pt x="25" y="0"/>
                  </a:lnTo>
                  <a:lnTo>
                    <a:pt x="0" y="15"/>
                  </a:lnTo>
                  <a:lnTo>
                    <a:pt x="10" y="35"/>
                  </a:lnTo>
                  <a:lnTo>
                    <a:pt x="40" y="20"/>
                  </a:lnTo>
                  <a:close/>
                </a:path>
              </a:pathLst>
            </a:custGeom>
            <a:solidFill>
              <a:srgbClr val="808080"/>
            </a:solidFill>
            <a:ln w="7938" cap="rnd">
              <a:solidFill>
                <a:srgbClr val="000000"/>
              </a:solidFill>
              <a:round/>
              <a:headEnd/>
              <a:tailEnd/>
            </a:ln>
          </p:spPr>
          <p:txBody>
            <a:bodyPr/>
            <a:lstStyle/>
            <a:p>
              <a:endParaRPr lang="it-IT"/>
            </a:p>
          </p:txBody>
        </p:sp>
        <p:sp>
          <p:nvSpPr>
            <p:cNvPr id="62634" name="Freeform 366"/>
            <p:cNvSpPr>
              <a:spLocks/>
            </p:cNvSpPr>
            <p:nvPr/>
          </p:nvSpPr>
          <p:spPr bwMode="auto">
            <a:xfrm>
              <a:off x="4660339" y="2387039"/>
              <a:ext cx="140261" cy="129149"/>
            </a:xfrm>
            <a:custGeom>
              <a:avLst/>
              <a:gdLst>
                <a:gd name="T0" fmla="*/ 2147483647 w 18"/>
                <a:gd name="T1" fmla="*/ 2147483647 h 18"/>
                <a:gd name="T2" fmla="*/ 2147483647 w 18"/>
                <a:gd name="T3" fmla="*/ 2147483647 h 18"/>
                <a:gd name="T4" fmla="*/ 2147483647 w 18"/>
                <a:gd name="T5" fmla="*/ 2147483647 h 18"/>
                <a:gd name="T6" fmla="*/ 2147483647 w 18"/>
                <a:gd name="T7" fmla="*/ 2147483647 h 18"/>
                <a:gd name="T8" fmla="*/ 0 w 18"/>
                <a:gd name="T9" fmla="*/ 2147483647 h 18"/>
                <a:gd name="T10" fmla="*/ 0 w 18"/>
                <a:gd name="T11" fmla="*/ 2147483647 h 18"/>
                <a:gd name="T12" fmla="*/ 2147483647 w 18"/>
                <a:gd name="T13" fmla="*/ 2147483647 h 18"/>
                <a:gd name="T14" fmla="*/ 2147483647 w 18"/>
                <a:gd name="T15" fmla="*/ 2147483647 h 18"/>
                <a:gd name="T16" fmla="*/ 2147483647 w 18"/>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8"/>
                <a:gd name="T29" fmla="*/ 18 w 18"/>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8">
                  <a:moveTo>
                    <a:pt x="17" y="11"/>
                  </a:moveTo>
                  <a:cubicBezTo>
                    <a:pt x="18" y="11"/>
                    <a:pt x="18" y="10"/>
                    <a:pt x="17" y="10"/>
                  </a:cubicBezTo>
                  <a:lnTo>
                    <a:pt x="12" y="1"/>
                  </a:lnTo>
                  <a:cubicBezTo>
                    <a:pt x="12" y="0"/>
                    <a:pt x="11" y="0"/>
                    <a:pt x="10" y="1"/>
                  </a:cubicBezTo>
                  <a:lnTo>
                    <a:pt x="0" y="7"/>
                  </a:lnTo>
                  <a:cubicBezTo>
                    <a:pt x="0" y="7"/>
                    <a:pt x="0" y="8"/>
                    <a:pt x="0" y="8"/>
                  </a:cubicBezTo>
                  <a:lnTo>
                    <a:pt x="6" y="17"/>
                  </a:lnTo>
                  <a:cubicBezTo>
                    <a:pt x="6" y="18"/>
                    <a:pt x="7" y="18"/>
                    <a:pt x="7" y="17"/>
                  </a:cubicBezTo>
                  <a:lnTo>
                    <a:pt x="17" y="11"/>
                  </a:lnTo>
                  <a:close/>
                </a:path>
              </a:pathLst>
            </a:custGeom>
            <a:solidFill>
              <a:srgbClr val="C0C0C0"/>
            </a:solidFill>
            <a:ln w="7938" cap="rnd">
              <a:solidFill>
                <a:srgbClr val="000000"/>
              </a:solidFill>
              <a:round/>
              <a:headEnd/>
              <a:tailEnd/>
            </a:ln>
          </p:spPr>
          <p:txBody>
            <a:bodyPr/>
            <a:lstStyle/>
            <a:p>
              <a:endParaRPr lang="it-IT"/>
            </a:p>
          </p:txBody>
        </p:sp>
        <p:sp>
          <p:nvSpPr>
            <p:cNvPr id="62635" name="Freeform 367"/>
            <p:cNvSpPr>
              <a:spLocks/>
            </p:cNvSpPr>
            <p:nvPr/>
          </p:nvSpPr>
          <p:spPr bwMode="auto">
            <a:xfrm>
              <a:off x="4683716" y="2401389"/>
              <a:ext cx="93507" cy="100449"/>
            </a:xfrm>
            <a:custGeom>
              <a:avLst/>
              <a:gdLst>
                <a:gd name="T0" fmla="*/ 2147483647 w 60"/>
                <a:gd name="T1" fmla="*/ 2147483647 h 70"/>
                <a:gd name="T2" fmla="*/ 2147483647 w 60"/>
                <a:gd name="T3" fmla="*/ 0 h 70"/>
                <a:gd name="T4" fmla="*/ 0 w 60"/>
                <a:gd name="T5" fmla="*/ 2147483647 h 70"/>
                <a:gd name="T6" fmla="*/ 2147483647 w 60"/>
                <a:gd name="T7" fmla="*/ 2147483647 h 70"/>
                <a:gd name="T8" fmla="*/ 2147483647 w 60"/>
                <a:gd name="T9" fmla="*/ 2147483647 h 70"/>
                <a:gd name="T10" fmla="*/ 0 60000 65536"/>
                <a:gd name="T11" fmla="*/ 0 60000 65536"/>
                <a:gd name="T12" fmla="*/ 0 60000 65536"/>
                <a:gd name="T13" fmla="*/ 0 60000 65536"/>
                <a:gd name="T14" fmla="*/ 0 60000 65536"/>
                <a:gd name="T15" fmla="*/ 0 w 60"/>
                <a:gd name="T16" fmla="*/ 0 h 70"/>
                <a:gd name="T17" fmla="*/ 60 w 60"/>
                <a:gd name="T18" fmla="*/ 70 h 70"/>
              </a:gdLst>
              <a:ahLst/>
              <a:cxnLst>
                <a:cxn ang="T10">
                  <a:pos x="T0" y="T1"/>
                </a:cxn>
                <a:cxn ang="T11">
                  <a:pos x="T2" y="T3"/>
                </a:cxn>
                <a:cxn ang="T12">
                  <a:pos x="T4" y="T5"/>
                </a:cxn>
                <a:cxn ang="T13">
                  <a:pos x="T6" y="T7"/>
                </a:cxn>
                <a:cxn ang="T14">
                  <a:pos x="T8" y="T9"/>
                </a:cxn>
              </a:cxnLst>
              <a:rect l="T15" t="T16" r="T17" b="T18"/>
              <a:pathLst>
                <a:path w="60" h="70">
                  <a:moveTo>
                    <a:pt x="60" y="55"/>
                  </a:moveTo>
                  <a:lnTo>
                    <a:pt x="25" y="0"/>
                  </a:lnTo>
                  <a:lnTo>
                    <a:pt x="0" y="15"/>
                  </a:lnTo>
                  <a:lnTo>
                    <a:pt x="30" y="70"/>
                  </a:lnTo>
                  <a:lnTo>
                    <a:pt x="60" y="55"/>
                  </a:lnTo>
                  <a:close/>
                </a:path>
              </a:pathLst>
            </a:custGeom>
            <a:solidFill>
              <a:srgbClr val="DDDDDD"/>
            </a:solidFill>
            <a:ln w="7938" cap="rnd">
              <a:solidFill>
                <a:srgbClr val="000000"/>
              </a:solidFill>
              <a:round/>
              <a:headEnd/>
              <a:tailEnd/>
            </a:ln>
          </p:spPr>
          <p:txBody>
            <a:bodyPr/>
            <a:lstStyle/>
            <a:p>
              <a:endParaRPr lang="it-IT"/>
            </a:p>
          </p:txBody>
        </p:sp>
        <p:sp>
          <p:nvSpPr>
            <p:cNvPr id="62636" name="Freeform 368"/>
            <p:cNvSpPr>
              <a:spLocks/>
            </p:cNvSpPr>
            <p:nvPr/>
          </p:nvSpPr>
          <p:spPr bwMode="auto">
            <a:xfrm>
              <a:off x="4583974" y="2252150"/>
              <a:ext cx="138703" cy="163589"/>
            </a:xfrm>
            <a:custGeom>
              <a:avLst/>
              <a:gdLst>
                <a:gd name="T0" fmla="*/ 2147483647 w 18"/>
                <a:gd name="T1" fmla="*/ 2147483647 h 23"/>
                <a:gd name="T2" fmla="*/ 2147483647 w 18"/>
                <a:gd name="T3" fmla="*/ 2147483647 h 23"/>
                <a:gd name="T4" fmla="*/ 2147483647 w 18"/>
                <a:gd name="T5" fmla="*/ 2147483647 h 23"/>
                <a:gd name="T6" fmla="*/ 2147483647 w 18"/>
                <a:gd name="T7" fmla="*/ 2147483647 h 23"/>
                <a:gd name="T8" fmla="*/ 2147483647 w 18"/>
                <a:gd name="T9" fmla="*/ 2147483647 h 23"/>
                <a:gd name="T10" fmla="*/ 0 w 18"/>
                <a:gd name="T11" fmla="*/ 2147483647 h 23"/>
                <a:gd name="T12" fmla="*/ 2147483647 w 18"/>
                <a:gd name="T13" fmla="*/ 2147483647 h 23"/>
                <a:gd name="T14" fmla="*/ 2147483647 w 18"/>
                <a:gd name="T15" fmla="*/ 2147483647 h 23"/>
                <a:gd name="T16" fmla="*/ 2147483647 w 18"/>
                <a:gd name="T17" fmla="*/ 2147483647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23"/>
                <a:gd name="T29" fmla="*/ 18 w 18"/>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23">
                  <a:moveTo>
                    <a:pt x="17" y="19"/>
                  </a:moveTo>
                  <a:cubicBezTo>
                    <a:pt x="18" y="18"/>
                    <a:pt x="18" y="17"/>
                    <a:pt x="18" y="17"/>
                  </a:cubicBezTo>
                  <a:lnTo>
                    <a:pt x="8" y="1"/>
                  </a:lnTo>
                  <a:cubicBezTo>
                    <a:pt x="8" y="1"/>
                    <a:pt x="7" y="0"/>
                    <a:pt x="6" y="1"/>
                  </a:cubicBezTo>
                  <a:lnTo>
                    <a:pt x="1" y="4"/>
                  </a:lnTo>
                  <a:cubicBezTo>
                    <a:pt x="0" y="5"/>
                    <a:pt x="0" y="6"/>
                    <a:pt x="0" y="7"/>
                  </a:cubicBezTo>
                  <a:lnTo>
                    <a:pt x="9" y="22"/>
                  </a:lnTo>
                  <a:cubicBezTo>
                    <a:pt x="10" y="23"/>
                    <a:pt x="11" y="23"/>
                    <a:pt x="12" y="22"/>
                  </a:cubicBezTo>
                  <a:lnTo>
                    <a:pt x="17" y="19"/>
                  </a:lnTo>
                  <a:close/>
                </a:path>
              </a:pathLst>
            </a:custGeom>
            <a:solidFill>
              <a:srgbClr val="C0C0C0"/>
            </a:solidFill>
            <a:ln w="7938" cap="rnd">
              <a:solidFill>
                <a:srgbClr val="000000"/>
              </a:solidFill>
              <a:round/>
              <a:headEnd/>
              <a:tailEnd/>
            </a:ln>
          </p:spPr>
          <p:txBody>
            <a:bodyPr/>
            <a:lstStyle/>
            <a:p>
              <a:endParaRPr lang="it-IT"/>
            </a:p>
          </p:txBody>
        </p:sp>
        <p:sp>
          <p:nvSpPr>
            <p:cNvPr id="62637" name="Freeform 369"/>
            <p:cNvSpPr>
              <a:spLocks/>
            </p:cNvSpPr>
            <p:nvPr/>
          </p:nvSpPr>
          <p:spPr bwMode="auto">
            <a:xfrm>
              <a:off x="4605793" y="2322464"/>
              <a:ext cx="132469" cy="86099"/>
            </a:xfrm>
            <a:custGeom>
              <a:avLst/>
              <a:gdLst>
                <a:gd name="T0" fmla="*/ 2147483647 w 17"/>
                <a:gd name="T1" fmla="*/ 2147483647 h 12"/>
                <a:gd name="T2" fmla="*/ 2147483647 w 17"/>
                <a:gd name="T3" fmla="*/ 2147483647 h 12"/>
                <a:gd name="T4" fmla="*/ 2147483647 w 17"/>
                <a:gd name="T5" fmla="*/ 0 h 12"/>
                <a:gd name="T6" fmla="*/ 2147483647 w 17"/>
                <a:gd name="T7" fmla="*/ 0 h 12"/>
                <a:gd name="T8" fmla="*/ 0 w 17"/>
                <a:gd name="T9" fmla="*/ 2147483647 h 12"/>
                <a:gd name="T10" fmla="*/ 0 w 17"/>
                <a:gd name="T11" fmla="*/ 2147483647 h 12"/>
                <a:gd name="T12" fmla="*/ 2147483647 w 17"/>
                <a:gd name="T13" fmla="*/ 2147483647 h 12"/>
                <a:gd name="T14" fmla="*/ 2147483647 w 17"/>
                <a:gd name="T15" fmla="*/ 2147483647 h 12"/>
                <a:gd name="T16" fmla="*/ 2147483647 w 17"/>
                <a:gd name="T17" fmla="*/ 2147483647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2"/>
                <a:gd name="T29" fmla="*/ 17 w 17"/>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2">
                  <a:moveTo>
                    <a:pt x="17" y="3"/>
                  </a:moveTo>
                  <a:cubicBezTo>
                    <a:pt x="17" y="3"/>
                    <a:pt x="17" y="2"/>
                    <a:pt x="17" y="2"/>
                  </a:cubicBezTo>
                  <a:lnTo>
                    <a:pt x="16" y="0"/>
                  </a:lnTo>
                  <a:cubicBezTo>
                    <a:pt x="16" y="0"/>
                    <a:pt x="16" y="0"/>
                    <a:pt x="15" y="0"/>
                  </a:cubicBezTo>
                  <a:lnTo>
                    <a:pt x="0" y="9"/>
                  </a:lnTo>
                  <a:cubicBezTo>
                    <a:pt x="0" y="9"/>
                    <a:pt x="0" y="10"/>
                    <a:pt x="0" y="10"/>
                  </a:cubicBezTo>
                  <a:lnTo>
                    <a:pt x="1" y="12"/>
                  </a:lnTo>
                  <a:cubicBezTo>
                    <a:pt x="1" y="12"/>
                    <a:pt x="2" y="12"/>
                    <a:pt x="2" y="12"/>
                  </a:cubicBezTo>
                  <a:lnTo>
                    <a:pt x="17" y="3"/>
                  </a:lnTo>
                  <a:close/>
                </a:path>
              </a:pathLst>
            </a:custGeom>
            <a:solidFill>
              <a:srgbClr val="DDDDDD"/>
            </a:solidFill>
            <a:ln w="7938" cap="rnd">
              <a:solidFill>
                <a:srgbClr val="000000"/>
              </a:solidFill>
              <a:round/>
              <a:headEnd/>
              <a:tailEnd/>
            </a:ln>
          </p:spPr>
          <p:txBody>
            <a:bodyPr/>
            <a:lstStyle/>
            <a:p>
              <a:endParaRPr lang="it-IT"/>
            </a:p>
          </p:txBody>
        </p:sp>
        <p:sp>
          <p:nvSpPr>
            <p:cNvPr id="62638" name="Freeform 370"/>
            <p:cNvSpPr>
              <a:spLocks/>
            </p:cNvSpPr>
            <p:nvPr/>
          </p:nvSpPr>
          <p:spPr bwMode="auto">
            <a:xfrm>
              <a:off x="4545013" y="2187575"/>
              <a:ext cx="99741" cy="106189"/>
            </a:xfrm>
            <a:custGeom>
              <a:avLst/>
              <a:gdLst>
                <a:gd name="T0" fmla="*/ 2147483647 w 64"/>
                <a:gd name="T1" fmla="*/ 2147483647 h 74"/>
                <a:gd name="T2" fmla="*/ 2147483647 w 64"/>
                <a:gd name="T3" fmla="*/ 0 h 74"/>
                <a:gd name="T4" fmla="*/ 0 w 64"/>
                <a:gd name="T5" fmla="*/ 2147483647 h 74"/>
                <a:gd name="T6" fmla="*/ 2147483647 w 64"/>
                <a:gd name="T7" fmla="*/ 2147483647 h 74"/>
                <a:gd name="T8" fmla="*/ 2147483647 w 64"/>
                <a:gd name="T9" fmla="*/ 2147483647 h 74"/>
                <a:gd name="T10" fmla="*/ 0 60000 65536"/>
                <a:gd name="T11" fmla="*/ 0 60000 65536"/>
                <a:gd name="T12" fmla="*/ 0 60000 65536"/>
                <a:gd name="T13" fmla="*/ 0 60000 65536"/>
                <a:gd name="T14" fmla="*/ 0 60000 65536"/>
                <a:gd name="T15" fmla="*/ 0 w 64"/>
                <a:gd name="T16" fmla="*/ 0 h 74"/>
                <a:gd name="T17" fmla="*/ 64 w 64"/>
                <a:gd name="T18" fmla="*/ 74 h 74"/>
              </a:gdLst>
              <a:ahLst/>
              <a:cxnLst>
                <a:cxn ang="T10">
                  <a:pos x="T0" y="T1"/>
                </a:cxn>
                <a:cxn ang="T11">
                  <a:pos x="T2" y="T3"/>
                </a:cxn>
                <a:cxn ang="T12">
                  <a:pos x="T4" y="T5"/>
                </a:cxn>
                <a:cxn ang="T13">
                  <a:pos x="T6" y="T7"/>
                </a:cxn>
                <a:cxn ang="T14">
                  <a:pos x="T8" y="T9"/>
                </a:cxn>
              </a:cxnLst>
              <a:rect l="T15" t="T16" r="T17" b="T18"/>
              <a:pathLst>
                <a:path w="64" h="74">
                  <a:moveTo>
                    <a:pt x="64" y="50"/>
                  </a:moveTo>
                  <a:lnTo>
                    <a:pt x="20" y="0"/>
                  </a:lnTo>
                  <a:lnTo>
                    <a:pt x="0" y="15"/>
                  </a:lnTo>
                  <a:lnTo>
                    <a:pt x="25" y="74"/>
                  </a:lnTo>
                  <a:lnTo>
                    <a:pt x="64" y="50"/>
                  </a:lnTo>
                  <a:close/>
                </a:path>
              </a:pathLst>
            </a:custGeom>
            <a:solidFill>
              <a:srgbClr val="B2B2B2"/>
            </a:solidFill>
            <a:ln w="7938" cap="rnd">
              <a:solidFill>
                <a:srgbClr val="000000"/>
              </a:solidFill>
              <a:round/>
              <a:headEnd/>
              <a:tailEnd/>
            </a:ln>
          </p:spPr>
          <p:txBody>
            <a:bodyPr/>
            <a:lstStyle/>
            <a:p>
              <a:endParaRPr lang="it-IT"/>
            </a:p>
          </p:txBody>
        </p:sp>
        <p:sp>
          <p:nvSpPr>
            <p:cNvPr id="62639" name="Freeform 372"/>
            <p:cNvSpPr>
              <a:spLocks/>
            </p:cNvSpPr>
            <p:nvPr/>
          </p:nvSpPr>
          <p:spPr bwMode="auto">
            <a:xfrm>
              <a:off x="5109282" y="2387039"/>
              <a:ext cx="60780" cy="50225"/>
            </a:xfrm>
            <a:custGeom>
              <a:avLst/>
              <a:gdLst>
                <a:gd name="T0" fmla="*/ 2147483647 w 39"/>
                <a:gd name="T1" fmla="*/ 2147483647 h 35"/>
                <a:gd name="T2" fmla="*/ 2147483647 w 39"/>
                <a:gd name="T3" fmla="*/ 0 h 35"/>
                <a:gd name="T4" fmla="*/ 0 w 39"/>
                <a:gd name="T5" fmla="*/ 2147483647 h 35"/>
                <a:gd name="T6" fmla="*/ 2147483647 w 39"/>
                <a:gd name="T7" fmla="*/ 2147483647 h 35"/>
                <a:gd name="T8" fmla="*/ 2147483647 w 39"/>
                <a:gd name="T9" fmla="*/ 2147483647 h 35"/>
                <a:gd name="T10" fmla="*/ 0 60000 65536"/>
                <a:gd name="T11" fmla="*/ 0 60000 65536"/>
                <a:gd name="T12" fmla="*/ 0 60000 65536"/>
                <a:gd name="T13" fmla="*/ 0 60000 65536"/>
                <a:gd name="T14" fmla="*/ 0 60000 65536"/>
                <a:gd name="T15" fmla="*/ 0 w 39"/>
                <a:gd name="T16" fmla="*/ 0 h 35"/>
                <a:gd name="T17" fmla="*/ 39 w 39"/>
                <a:gd name="T18" fmla="*/ 35 h 35"/>
              </a:gdLst>
              <a:ahLst/>
              <a:cxnLst>
                <a:cxn ang="T10">
                  <a:pos x="T0" y="T1"/>
                </a:cxn>
                <a:cxn ang="T11">
                  <a:pos x="T2" y="T3"/>
                </a:cxn>
                <a:cxn ang="T12">
                  <a:pos x="T4" y="T5"/>
                </a:cxn>
                <a:cxn ang="T13">
                  <a:pos x="T6" y="T7"/>
                </a:cxn>
                <a:cxn ang="T14">
                  <a:pos x="T8" y="T9"/>
                </a:cxn>
              </a:cxnLst>
              <a:rect l="T15" t="T16" r="T17" b="T18"/>
              <a:pathLst>
                <a:path w="39" h="35">
                  <a:moveTo>
                    <a:pt x="39" y="20"/>
                  </a:moveTo>
                  <a:lnTo>
                    <a:pt x="24" y="0"/>
                  </a:lnTo>
                  <a:lnTo>
                    <a:pt x="0" y="15"/>
                  </a:lnTo>
                  <a:lnTo>
                    <a:pt x="9" y="35"/>
                  </a:lnTo>
                  <a:lnTo>
                    <a:pt x="39" y="20"/>
                  </a:lnTo>
                  <a:close/>
                </a:path>
              </a:pathLst>
            </a:custGeom>
            <a:solidFill>
              <a:srgbClr val="808080"/>
            </a:solidFill>
            <a:ln w="7938" cap="rnd">
              <a:solidFill>
                <a:srgbClr val="000000"/>
              </a:solidFill>
              <a:round/>
              <a:headEnd/>
              <a:tailEnd/>
            </a:ln>
          </p:spPr>
          <p:txBody>
            <a:bodyPr/>
            <a:lstStyle/>
            <a:p>
              <a:endParaRPr lang="it-IT"/>
            </a:p>
          </p:txBody>
        </p:sp>
        <p:sp>
          <p:nvSpPr>
            <p:cNvPr id="62640" name="Freeform 373"/>
            <p:cNvSpPr>
              <a:spLocks/>
            </p:cNvSpPr>
            <p:nvPr/>
          </p:nvSpPr>
          <p:spPr bwMode="auto">
            <a:xfrm>
              <a:off x="5093697" y="2387039"/>
              <a:ext cx="138703" cy="129149"/>
            </a:xfrm>
            <a:custGeom>
              <a:avLst/>
              <a:gdLst>
                <a:gd name="T0" fmla="*/ 2147483647 w 18"/>
                <a:gd name="T1" fmla="*/ 2147483647 h 18"/>
                <a:gd name="T2" fmla="*/ 2147483647 w 18"/>
                <a:gd name="T3" fmla="*/ 2147483647 h 18"/>
                <a:gd name="T4" fmla="*/ 2147483647 w 18"/>
                <a:gd name="T5" fmla="*/ 2147483647 h 18"/>
                <a:gd name="T6" fmla="*/ 2147483647 w 18"/>
                <a:gd name="T7" fmla="*/ 2147483647 h 18"/>
                <a:gd name="T8" fmla="*/ 0 w 18"/>
                <a:gd name="T9" fmla="*/ 2147483647 h 18"/>
                <a:gd name="T10" fmla="*/ 0 w 18"/>
                <a:gd name="T11" fmla="*/ 2147483647 h 18"/>
                <a:gd name="T12" fmla="*/ 2147483647 w 18"/>
                <a:gd name="T13" fmla="*/ 2147483647 h 18"/>
                <a:gd name="T14" fmla="*/ 2147483647 w 18"/>
                <a:gd name="T15" fmla="*/ 2147483647 h 18"/>
                <a:gd name="T16" fmla="*/ 2147483647 w 18"/>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8"/>
                <a:gd name="T29" fmla="*/ 18 w 18"/>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8">
                  <a:moveTo>
                    <a:pt x="17" y="11"/>
                  </a:moveTo>
                  <a:cubicBezTo>
                    <a:pt x="18" y="11"/>
                    <a:pt x="18" y="10"/>
                    <a:pt x="17" y="10"/>
                  </a:cubicBezTo>
                  <a:lnTo>
                    <a:pt x="12" y="1"/>
                  </a:lnTo>
                  <a:cubicBezTo>
                    <a:pt x="12" y="0"/>
                    <a:pt x="11" y="0"/>
                    <a:pt x="10" y="1"/>
                  </a:cubicBezTo>
                  <a:lnTo>
                    <a:pt x="0" y="7"/>
                  </a:lnTo>
                  <a:cubicBezTo>
                    <a:pt x="0" y="7"/>
                    <a:pt x="0" y="8"/>
                    <a:pt x="0" y="8"/>
                  </a:cubicBezTo>
                  <a:lnTo>
                    <a:pt x="6" y="17"/>
                  </a:lnTo>
                  <a:cubicBezTo>
                    <a:pt x="6" y="18"/>
                    <a:pt x="7" y="18"/>
                    <a:pt x="7" y="17"/>
                  </a:cubicBezTo>
                  <a:lnTo>
                    <a:pt x="17" y="11"/>
                  </a:lnTo>
                  <a:close/>
                </a:path>
              </a:pathLst>
            </a:custGeom>
            <a:solidFill>
              <a:srgbClr val="C0C0C0"/>
            </a:solidFill>
            <a:ln w="7938" cap="rnd">
              <a:solidFill>
                <a:srgbClr val="000000"/>
              </a:solidFill>
              <a:round/>
              <a:headEnd/>
              <a:tailEnd/>
            </a:ln>
          </p:spPr>
          <p:txBody>
            <a:bodyPr/>
            <a:lstStyle/>
            <a:p>
              <a:endParaRPr lang="it-IT"/>
            </a:p>
          </p:txBody>
        </p:sp>
        <p:sp>
          <p:nvSpPr>
            <p:cNvPr id="62641" name="Freeform 374"/>
            <p:cNvSpPr>
              <a:spLocks/>
            </p:cNvSpPr>
            <p:nvPr/>
          </p:nvSpPr>
          <p:spPr bwMode="auto">
            <a:xfrm>
              <a:off x="5115516" y="2401389"/>
              <a:ext cx="93507" cy="100449"/>
            </a:xfrm>
            <a:custGeom>
              <a:avLst/>
              <a:gdLst>
                <a:gd name="T0" fmla="*/ 2147483647 w 60"/>
                <a:gd name="T1" fmla="*/ 2147483647 h 70"/>
                <a:gd name="T2" fmla="*/ 2147483647 w 60"/>
                <a:gd name="T3" fmla="*/ 0 h 70"/>
                <a:gd name="T4" fmla="*/ 0 w 60"/>
                <a:gd name="T5" fmla="*/ 2147483647 h 70"/>
                <a:gd name="T6" fmla="*/ 2147483647 w 60"/>
                <a:gd name="T7" fmla="*/ 2147483647 h 70"/>
                <a:gd name="T8" fmla="*/ 2147483647 w 60"/>
                <a:gd name="T9" fmla="*/ 2147483647 h 70"/>
                <a:gd name="T10" fmla="*/ 0 60000 65536"/>
                <a:gd name="T11" fmla="*/ 0 60000 65536"/>
                <a:gd name="T12" fmla="*/ 0 60000 65536"/>
                <a:gd name="T13" fmla="*/ 0 60000 65536"/>
                <a:gd name="T14" fmla="*/ 0 60000 65536"/>
                <a:gd name="T15" fmla="*/ 0 w 60"/>
                <a:gd name="T16" fmla="*/ 0 h 70"/>
                <a:gd name="T17" fmla="*/ 60 w 60"/>
                <a:gd name="T18" fmla="*/ 70 h 70"/>
              </a:gdLst>
              <a:ahLst/>
              <a:cxnLst>
                <a:cxn ang="T10">
                  <a:pos x="T0" y="T1"/>
                </a:cxn>
                <a:cxn ang="T11">
                  <a:pos x="T2" y="T3"/>
                </a:cxn>
                <a:cxn ang="T12">
                  <a:pos x="T4" y="T5"/>
                </a:cxn>
                <a:cxn ang="T13">
                  <a:pos x="T6" y="T7"/>
                </a:cxn>
                <a:cxn ang="T14">
                  <a:pos x="T8" y="T9"/>
                </a:cxn>
              </a:cxnLst>
              <a:rect l="T15" t="T16" r="T17" b="T18"/>
              <a:pathLst>
                <a:path w="60" h="70">
                  <a:moveTo>
                    <a:pt x="60" y="55"/>
                  </a:moveTo>
                  <a:lnTo>
                    <a:pt x="25" y="0"/>
                  </a:lnTo>
                  <a:lnTo>
                    <a:pt x="0" y="15"/>
                  </a:lnTo>
                  <a:lnTo>
                    <a:pt x="30" y="70"/>
                  </a:lnTo>
                  <a:lnTo>
                    <a:pt x="60" y="55"/>
                  </a:lnTo>
                  <a:close/>
                </a:path>
              </a:pathLst>
            </a:custGeom>
            <a:solidFill>
              <a:srgbClr val="DDDDDD"/>
            </a:solidFill>
            <a:ln w="7938" cap="rnd">
              <a:solidFill>
                <a:srgbClr val="000000"/>
              </a:solidFill>
              <a:round/>
              <a:headEnd/>
              <a:tailEnd/>
            </a:ln>
          </p:spPr>
          <p:txBody>
            <a:bodyPr/>
            <a:lstStyle/>
            <a:p>
              <a:endParaRPr lang="it-IT"/>
            </a:p>
          </p:txBody>
        </p:sp>
        <p:sp>
          <p:nvSpPr>
            <p:cNvPr id="62642" name="Freeform 375"/>
            <p:cNvSpPr>
              <a:spLocks/>
            </p:cNvSpPr>
            <p:nvPr/>
          </p:nvSpPr>
          <p:spPr bwMode="auto">
            <a:xfrm>
              <a:off x="5015774" y="2252150"/>
              <a:ext cx="138703" cy="163589"/>
            </a:xfrm>
            <a:custGeom>
              <a:avLst/>
              <a:gdLst>
                <a:gd name="T0" fmla="*/ 2147483647 w 18"/>
                <a:gd name="T1" fmla="*/ 2147483647 h 23"/>
                <a:gd name="T2" fmla="*/ 2147483647 w 18"/>
                <a:gd name="T3" fmla="*/ 2147483647 h 23"/>
                <a:gd name="T4" fmla="*/ 2147483647 w 18"/>
                <a:gd name="T5" fmla="*/ 2147483647 h 23"/>
                <a:gd name="T6" fmla="*/ 2147483647 w 18"/>
                <a:gd name="T7" fmla="*/ 2147483647 h 23"/>
                <a:gd name="T8" fmla="*/ 2147483647 w 18"/>
                <a:gd name="T9" fmla="*/ 2147483647 h 23"/>
                <a:gd name="T10" fmla="*/ 0 w 18"/>
                <a:gd name="T11" fmla="*/ 2147483647 h 23"/>
                <a:gd name="T12" fmla="*/ 2147483647 w 18"/>
                <a:gd name="T13" fmla="*/ 2147483647 h 23"/>
                <a:gd name="T14" fmla="*/ 2147483647 w 18"/>
                <a:gd name="T15" fmla="*/ 2147483647 h 23"/>
                <a:gd name="T16" fmla="*/ 2147483647 w 18"/>
                <a:gd name="T17" fmla="*/ 2147483647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23"/>
                <a:gd name="T29" fmla="*/ 18 w 18"/>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23">
                  <a:moveTo>
                    <a:pt x="17" y="19"/>
                  </a:moveTo>
                  <a:cubicBezTo>
                    <a:pt x="18" y="18"/>
                    <a:pt x="18" y="17"/>
                    <a:pt x="18" y="17"/>
                  </a:cubicBezTo>
                  <a:lnTo>
                    <a:pt x="8" y="1"/>
                  </a:lnTo>
                  <a:cubicBezTo>
                    <a:pt x="8" y="1"/>
                    <a:pt x="7" y="0"/>
                    <a:pt x="6" y="1"/>
                  </a:cubicBezTo>
                  <a:lnTo>
                    <a:pt x="1" y="4"/>
                  </a:lnTo>
                  <a:cubicBezTo>
                    <a:pt x="0" y="5"/>
                    <a:pt x="0" y="6"/>
                    <a:pt x="0" y="7"/>
                  </a:cubicBezTo>
                  <a:lnTo>
                    <a:pt x="9" y="22"/>
                  </a:lnTo>
                  <a:cubicBezTo>
                    <a:pt x="10" y="23"/>
                    <a:pt x="11" y="23"/>
                    <a:pt x="12" y="22"/>
                  </a:cubicBezTo>
                  <a:lnTo>
                    <a:pt x="17" y="19"/>
                  </a:lnTo>
                  <a:close/>
                </a:path>
              </a:pathLst>
            </a:custGeom>
            <a:solidFill>
              <a:srgbClr val="C0C0C0"/>
            </a:solidFill>
            <a:ln w="7938" cap="rnd">
              <a:solidFill>
                <a:srgbClr val="000000"/>
              </a:solidFill>
              <a:round/>
              <a:headEnd/>
              <a:tailEnd/>
            </a:ln>
          </p:spPr>
          <p:txBody>
            <a:bodyPr/>
            <a:lstStyle/>
            <a:p>
              <a:endParaRPr lang="it-IT"/>
            </a:p>
          </p:txBody>
        </p:sp>
        <p:sp>
          <p:nvSpPr>
            <p:cNvPr id="62643" name="Freeform 376"/>
            <p:cNvSpPr>
              <a:spLocks/>
            </p:cNvSpPr>
            <p:nvPr/>
          </p:nvSpPr>
          <p:spPr bwMode="auto">
            <a:xfrm>
              <a:off x="5039151" y="2322464"/>
              <a:ext cx="130910" cy="86099"/>
            </a:xfrm>
            <a:custGeom>
              <a:avLst/>
              <a:gdLst>
                <a:gd name="T0" fmla="*/ 2147483647 w 17"/>
                <a:gd name="T1" fmla="*/ 2147483647 h 12"/>
                <a:gd name="T2" fmla="*/ 2147483647 w 17"/>
                <a:gd name="T3" fmla="*/ 2147483647 h 12"/>
                <a:gd name="T4" fmla="*/ 2147483647 w 17"/>
                <a:gd name="T5" fmla="*/ 0 h 12"/>
                <a:gd name="T6" fmla="*/ 2147483647 w 17"/>
                <a:gd name="T7" fmla="*/ 0 h 12"/>
                <a:gd name="T8" fmla="*/ 0 w 17"/>
                <a:gd name="T9" fmla="*/ 2147483647 h 12"/>
                <a:gd name="T10" fmla="*/ 0 w 17"/>
                <a:gd name="T11" fmla="*/ 2147483647 h 12"/>
                <a:gd name="T12" fmla="*/ 2147483647 w 17"/>
                <a:gd name="T13" fmla="*/ 2147483647 h 12"/>
                <a:gd name="T14" fmla="*/ 2147483647 w 17"/>
                <a:gd name="T15" fmla="*/ 2147483647 h 12"/>
                <a:gd name="T16" fmla="*/ 2147483647 w 17"/>
                <a:gd name="T17" fmla="*/ 2147483647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2"/>
                <a:gd name="T29" fmla="*/ 17 w 17"/>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2">
                  <a:moveTo>
                    <a:pt x="17" y="3"/>
                  </a:moveTo>
                  <a:cubicBezTo>
                    <a:pt x="17" y="3"/>
                    <a:pt x="17" y="2"/>
                    <a:pt x="17" y="2"/>
                  </a:cubicBezTo>
                  <a:lnTo>
                    <a:pt x="16" y="0"/>
                  </a:lnTo>
                  <a:cubicBezTo>
                    <a:pt x="16" y="0"/>
                    <a:pt x="16" y="0"/>
                    <a:pt x="15" y="0"/>
                  </a:cubicBezTo>
                  <a:lnTo>
                    <a:pt x="0" y="9"/>
                  </a:lnTo>
                  <a:cubicBezTo>
                    <a:pt x="0" y="9"/>
                    <a:pt x="0" y="10"/>
                    <a:pt x="0" y="10"/>
                  </a:cubicBezTo>
                  <a:lnTo>
                    <a:pt x="1" y="12"/>
                  </a:lnTo>
                  <a:cubicBezTo>
                    <a:pt x="1" y="12"/>
                    <a:pt x="2" y="12"/>
                    <a:pt x="2" y="12"/>
                  </a:cubicBezTo>
                  <a:lnTo>
                    <a:pt x="17" y="3"/>
                  </a:lnTo>
                  <a:close/>
                </a:path>
              </a:pathLst>
            </a:custGeom>
            <a:solidFill>
              <a:srgbClr val="DDDDDD"/>
            </a:solidFill>
            <a:ln w="7938" cap="rnd">
              <a:solidFill>
                <a:srgbClr val="000000"/>
              </a:solidFill>
              <a:round/>
              <a:headEnd/>
              <a:tailEnd/>
            </a:ln>
          </p:spPr>
          <p:txBody>
            <a:bodyPr/>
            <a:lstStyle/>
            <a:p>
              <a:endParaRPr lang="it-IT"/>
            </a:p>
          </p:txBody>
        </p:sp>
        <p:sp>
          <p:nvSpPr>
            <p:cNvPr id="62644" name="Freeform 377"/>
            <p:cNvSpPr>
              <a:spLocks/>
            </p:cNvSpPr>
            <p:nvPr/>
          </p:nvSpPr>
          <p:spPr bwMode="auto">
            <a:xfrm>
              <a:off x="4976813" y="2187575"/>
              <a:ext cx="101300" cy="106189"/>
            </a:xfrm>
            <a:custGeom>
              <a:avLst/>
              <a:gdLst>
                <a:gd name="T0" fmla="*/ 2147483647 w 65"/>
                <a:gd name="T1" fmla="*/ 2147483647 h 74"/>
                <a:gd name="T2" fmla="*/ 2147483647 w 65"/>
                <a:gd name="T3" fmla="*/ 0 h 74"/>
                <a:gd name="T4" fmla="*/ 0 w 65"/>
                <a:gd name="T5" fmla="*/ 2147483647 h 74"/>
                <a:gd name="T6" fmla="*/ 2147483647 w 65"/>
                <a:gd name="T7" fmla="*/ 2147483647 h 74"/>
                <a:gd name="T8" fmla="*/ 2147483647 w 65"/>
                <a:gd name="T9" fmla="*/ 2147483647 h 74"/>
                <a:gd name="T10" fmla="*/ 0 60000 65536"/>
                <a:gd name="T11" fmla="*/ 0 60000 65536"/>
                <a:gd name="T12" fmla="*/ 0 60000 65536"/>
                <a:gd name="T13" fmla="*/ 0 60000 65536"/>
                <a:gd name="T14" fmla="*/ 0 60000 65536"/>
                <a:gd name="T15" fmla="*/ 0 w 65"/>
                <a:gd name="T16" fmla="*/ 0 h 74"/>
                <a:gd name="T17" fmla="*/ 65 w 65"/>
                <a:gd name="T18" fmla="*/ 74 h 74"/>
              </a:gdLst>
              <a:ahLst/>
              <a:cxnLst>
                <a:cxn ang="T10">
                  <a:pos x="T0" y="T1"/>
                </a:cxn>
                <a:cxn ang="T11">
                  <a:pos x="T2" y="T3"/>
                </a:cxn>
                <a:cxn ang="T12">
                  <a:pos x="T4" y="T5"/>
                </a:cxn>
                <a:cxn ang="T13">
                  <a:pos x="T6" y="T7"/>
                </a:cxn>
                <a:cxn ang="T14">
                  <a:pos x="T8" y="T9"/>
                </a:cxn>
              </a:cxnLst>
              <a:rect l="T15" t="T16" r="T17" b="T18"/>
              <a:pathLst>
                <a:path w="65" h="74">
                  <a:moveTo>
                    <a:pt x="65" y="50"/>
                  </a:moveTo>
                  <a:lnTo>
                    <a:pt x="20" y="0"/>
                  </a:lnTo>
                  <a:lnTo>
                    <a:pt x="0" y="15"/>
                  </a:lnTo>
                  <a:lnTo>
                    <a:pt x="25" y="74"/>
                  </a:lnTo>
                  <a:lnTo>
                    <a:pt x="65" y="50"/>
                  </a:lnTo>
                  <a:close/>
                </a:path>
              </a:pathLst>
            </a:custGeom>
            <a:solidFill>
              <a:srgbClr val="B2B2B2"/>
            </a:solidFill>
            <a:ln w="7938" cap="rnd">
              <a:solidFill>
                <a:srgbClr val="000000"/>
              </a:solidFill>
              <a:round/>
              <a:headEnd/>
              <a:tailEnd/>
            </a:ln>
          </p:spPr>
          <p:txBody>
            <a:bodyPr/>
            <a:lstStyle/>
            <a:p>
              <a:endParaRPr lang="it-IT"/>
            </a:p>
          </p:txBody>
        </p:sp>
        <p:sp>
          <p:nvSpPr>
            <p:cNvPr id="62645" name="Freeform 379"/>
            <p:cNvSpPr>
              <a:spLocks/>
            </p:cNvSpPr>
            <p:nvPr/>
          </p:nvSpPr>
          <p:spPr bwMode="auto">
            <a:xfrm>
              <a:off x="5534005" y="2387039"/>
              <a:ext cx="61903" cy="50225"/>
            </a:xfrm>
            <a:custGeom>
              <a:avLst/>
              <a:gdLst>
                <a:gd name="T0" fmla="*/ 2147483647 w 40"/>
                <a:gd name="T1" fmla="*/ 2147483647 h 35"/>
                <a:gd name="T2" fmla="*/ 2147483647 w 40"/>
                <a:gd name="T3" fmla="*/ 0 h 35"/>
                <a:gd name="T4" fmla="*/ 0 w 40"/>
                <a:gd name="T5" fmla="*/ 2147483647 h 35"/>
                <a:gd name="T6" fmla="*/ 2147483647 w 40"/>
                <a:gd name="T7" fmla="*/ 2147483647 h 35"/>
                <a:gd name="T8" fmla="*/ 2147483647 w 40"/>
                <a:gd name="T9" fmla="*/ 2147483647 h 35"/>
                <a:gd name="T10" fmla="*/ 0 60000 65536"/>
                <a:gd name="T11" fmla="*/ 0 60000 65536"/>
                <a:gd name="T12" fmla="*/ 0 60000 65536"/>
                <a:gd name="T13" fmla="*/ 0 60000 65536"/>
                <a:gd name="T14" fmla="*/ 0 60000 65536"/>
                <a:gd name="T15" fmla="*/ 0 w 40"/>
                <a:gd name="T16" fmla="*/ 0 h 35"/>
                <a:gd name="T17" fmla="*/ 40 w 40"/>
                <a:gd name="T18" fmla="*/ 35 h 35"/>
              </a:gdLst>
              <a:ahLst/>
              <a:cxnLst>
                <a:cxn ang="T10">
                  <a:pos x="T0" y="T1"/>
                </a:cxn>
                <a:cxn ang="T11">
                  <a:pos x="T2" y="T3"/>
                </a:cxn>
                <a:cxn ang="T12">
                  <a:pos x="T4" y="T5"/>
                </a:cxn>
                <a:cxn ang="T13">
                  <a:pos x="T6" y="T7"/>
                </a:cxn>
                <a:cxn ang="T14">
                  <a:pos x="T8" y="T9"/>
                </a:cxn>
              </a:cxnLst>
              <a:rect l="T15" t="T16" r="T17" b="T18"/>
              <a:pathLst>
                <a:path w="40" h="35">
                  <a:moveTo>
                    <a:pt x="40" y="20"/>
                  </a:moveTo>
                  <a:lnTo>
                    <a:pt x="30" y="0"/>
                  </a:lnTo>
                  <a:lnTo>
                    <a:pt x="0" y="15"/>
                  </a:lnTo>
                  <a:lnTo>
                    <a:pt x="15" y="35"/>
                  </a:lnTo>
                  <a:lnTo>
                    <a:pt x="40" y="20"/>
                  </a:lnTo>
                  <a:close/>
                </a:path>
              </a:pathLst>
            </a:custGeom>
            <a:solidFill>
              <a:srgbClr val="808080"/>
            </a:solidFill>
            <a:ln w="7938" cap="rnd">
              <a:solidFill>
                <a:srgbClr val="000000"/>
              </a:solidFill>
              <a:round/>
              <a:headEnd/>
              <a:tailEnd/>
            </a:ln>
          </p:spPr>
          <p:txBody>
            <a:bodyPr/>
            <a:lstStyle/>
            <a:p>
              <a:endParaRPr lang="it-IT"/>
            </a:p>
          </p:txBody>
        </p:sp>
        <p:sp>
          <p:nvSpPr>
            <p:cNvPr id="62646" name="Freeform 380"/>
            <p:cNvSpPr>
              <a:spLocks/>
            </p:cNvSpPr>
            <p:nvPr/>
          </p:nvSpPr>
          <p:spPr bwMode="auto">
            <a:xfrm>
              <a:off x="5518530" y="2387039"/>
              <a:ext cx="137733" cy="129149"/>
            </a:xfrm>
            <a:custGeom>
              <a:avLst/>
              <a:gdLst>
                <a:gd name="T0" fmla="*/ 2147483647 w 18"/>
                <a:gd name="T1" fmla="*/ 2147483647 h 18"/>
                <a:gd name="T2" fmla="*/ 2147483647 w 18"/>
                <a:gd name="T3" fmla="*/ 2147483647 h 18"/>
                <a:gd name="T4" fmla="*/ 2147483647 w 18"/>
                <a:gd name="T5" fmla="*/ 2147483647 h 18"/>
                <a:gd name="T6" fmla="*/ 2147483647 w 18"/>
                <a:gd name="T7" fmla="*/ 2147483647 h 18"/>
                <a:gd name="T8" fmla="*/ 2147483647 w 18"/>
                <a:gd name="T9" fmla="*/ 2147483647 h 18"/>
                <a:gd name="T10" fmla="*/ 2147483647 w 18"/>
                <a:gd name="T11" fmla="*/ 2147483647 h 18"/>
                <a:gd name="T12" fmla="*/ 2147483647 w 18"/>
                <a:gd name="T13" fmla="*/ 2147483647 h 18"/>
                <a:gd name="T14" fmla="*/ 2147483647 w 18"/>
                <a:gd name="T15" fmla="*/ 2147483647 h 18"/>
                <a:gd name="T16" fmla="*/ 2147483647 w 18"/>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8"/>
                <a:gd name="T29" fmla="*/ 18 w 18"/>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8">
                  <a:moveTo>
                    <a:pt x="18" y="11"/>
                  </a:moveTo>
                  <a:cubicBezTo>
                    <a:pt x="18" y="11"/>
                    <a:pt x="18" y="10"/>
                    <a:pt x="18" y="10"/>
                  </a:cubicBezTo>
                  <a:lnTo>
                    <a:pt x="13" y="1"/>
                  </a:lnTo>
                  <a:cubicBezTo>
                    <a:pt x="12" y="0"/>
                    <a:pt x="12" y="0"/>
                    <a:pt x="11" y="1"/>
                  </a:cubicBezTo>
                  <a:lnTo>
                    <a:pt x="1" y="7"/>
                  </a:lnTo>
                  <a:cubicBezTo>
                    <a:pt x="1" y="7"/>
                    <a:pt x="0" y="8"/>
                    <a:pt x="1" y="8"/>
                  </a:cubicBezTo>
                  <a:lnTo>
                    <a:pt x="6" y="17"/>
                  </a:lnTo>
                  <a:cubicBezTo>
                    <a:pt x="7" y="18"/>
                    <a:pt x="7" y="18"/>
                    <a:pt x="8" y="17"/>
                  </a:cubicBezTo>
                  <a:lnTo>
                    <a:pt x="18" y="11"/>
                  </a:lnTo>
                  <a:close/>
                </a:path>
              </a:pathLst>
            </a:custGeom>
            <a:solidFill>
              <a:srgbClr val="C0C0C0"/>
            </a:solidFill>
            <a:ln w="7938" cap="rnd">
              <a:solidFill>
                <a:srgbClr val="000000"/>
              </a:solidFill>
              <a:round/>
              <a:headEnd/>
              <a:tailEnd/>
            </a:ln>
          </p:spPr>
          <p:txBody>
            <a:bodyPr/>
            <a:lstStyle/>
            <a:p>
              <a:endParaRPr lang="it-IT"/>
            </a:p>
          </p:txBody>
        </p:sp>
        <p:sp>
          <p:nvSpPr>
            <p:cNvPr id="62647" name="Freeform 381"/>
            <p:cNvSpPr>
              <a:spLocks/>
            </p:cNvSpPr>
            <p:nvPr/>
          </p:nvSpPr>
          <p:spPr bwMode="auto">
            <a:xfrm>
              <a:off x="5541743" y="2401389"/>
              <a:ext cx="92854" cy="100449"/>
            </a:xfrm>
            <a:custGeom>
              <a:avLst/>
              <a:gdLst>
                <a:gd name="T0" fmla="*/ 2147483647 w 60"/>
                <a:gd name="T1" fmla="*/ 2147483647 h 70"/>
                <a:gd name="T2" fmla="*/ 2147483647 w 60"/>
                <a:gd name="T3" fmla="*/ 0 h 70"/>
                <a:gd name="T4" fmla="*/ 0 w 60"/>
                <a:gd name="T5" fmla="*/ 2147483647 h 70"/>
                <a:gd name="T6" fmla="*/ 2147483647 w 60"/>
                <a:gd name="T7" fmla="*/ 2147483647 h 70"/>
                <a:gd name="T8" fmla="*/ 2147483647 w 60"/>
                <a:gd name="T9" fmla="*/ 2147483647 h 70"/>
                <a:gd name="T10" fmla="*/ 0 60000 65536"/>
                <a:gd name="T11" fmla="*/ 0 60000 65536"/>
                <a:gd name="T12" fmla="*/ 0 60000 65536"/>
                <a:gd name="T13" fmla="*/ 0 60000 65536"/>
                <a:gd name="T14" fmla="*/ 0 60000 65536"/>
                <a:gd name="T15" fmla="*/ 0 w 60"/>
                <a:gd name="T16" fmla="*/ 0 h 70"/>
                <a:gd name="T17" fmla="*/ 60 w 60"/>
                <a:gd name="T18" fmla="*/ 70 h 70"/>
              </a:gdLst>
              <a:ahLst/>
              <a:cxnLst>
                <a:cxn ang="T10">
                  <a:pos x="T0" y="T1"/>
                </a:cxn>
                <a:cxn ang="T11">
                  <a:pos x="T2" y="T3"/>
                </a:cxn>
                <a:cxn ang="T12">
                  <a:pos x="T4" y="T5"/>
                </a:cxn>
                <a:cxn ang="T13">
                  <a:pos x="T6" y="T7"/>
                </a:cxn>
                <a:cxn ang="T14">
                  <a:pos x="T8" y="T9"/>
                </a:cxn>
              </a:cxnLst>
              <a:rect l="T15" t="T16" r="T17" b="T18"/>
              <a:pathLst>
                <a:path w="60" h="70">
                  <a:moveTo>
                    <a:pt x="60" y="55"/>
                  </a:moveTo>
                  <a:lnTo>
                    <a:pt x="30" y="0"/>
                  </a:lnTo>
                  <a:lnTo>
                    <a:pt x="0" y="15"/>
                  </a:lnTo>
                  <a:lnTo>
                    <a:pt x="35" y="70"/>
                  </a:lnTo>
                  <a:lnTo>
                    <a:pt x="60" y="55"/>
                  </a:lnTo>
                  <a:close/>
                </a:path>
              </a:pathLst>
            </a:custGeom>
            <a:solidFill>
              <a:srgbClr val="DDDDDD"/>
            </a:solidFill>
            <a:ln w="7938" cap="rnd">
              <a:solidFill>
                <a:srgbClr val="000000"/>
              </a:solidFill>
              <a:round/>
              <a:headEnd/>
              <a:tailEnd/>
            </a:ln>
          </p:spPr>
          <p:txBody>
            <a:bodyPr/>
            <a:lstStyle/>
            <a:p>
              <a:endParaRPr lang="it-IT"/>
            </a:p>
          </p:txBody>
        </p:sp>
        <p:sp>
          <p:nvSpPr>
            <p:cNvPr id="62648" name="Freeform 382"/>
            <p:cNvSpPr>
              <a:spLocks/>
            </p:cNvSpPr>
            <p:nvPr/>
          </p:nvSpPr>
          <p:spPr bwMode="auto">
            <a:xfrm>
              <a:off x="5441151" y="2252150"/>
              <a:ext cx="147019" cy="163589"/>
            </a:xfrm>
            <a:custGeom>
              <a:avLst/>
              <a:gdLst>
                <a:gd name="T0" fmla="*/ 2147483647 w 19"/>
                <a:gd name="T1" fmla="*/ 2147483647 h 23"/>
                <a:gd name="T2" fmla="*/ 2147483647 w 19"/>
                <a:gd name="T3" fmla="*/ 2147483647 h 23"/>
                <a:gd name="T4" fmla="*/ 2147483647 w 19"/>
                <a:gd name="T5" fmla="*/ 2147483647 h 23"/>
                <a:gd name="T6" fmla="*/ 2147483647 w 19"/>
                <a:gd name="T7" fmla="*/ 2147483647 h 23"/>
                <a:gd name="T8" fmla="*/ 2147483647 w 19"/>
                <a:gd name="T9" fmla="*/ 2147483647 h 23"/>
                <a:gd name="T10" fmla="*/ 2147483647 w 19"/>
                <a:gd name="T11" fmla="*/ 2147483647 h 23"/>
                <a:gd name="T12" fmla="*/ 2147483647 w 19"/>
                <a:gd name="T13" fmla="*/ 2147483647 h 23"/>
                <a:gd name="T14" fmla="*/ 2147483647 w 19"/>
                <a:gd name="T15" fmla="*/ 2147483647 h 23"/>
                <a:gd name="T16" fmla="*/ 2147483647 w 19"/>
                <a:gd name="T17" fmla="*/ 2147483647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23"/>
                <a:gd name="T29" fmla="*/ 19 w 19"/>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23">
                  <a:moveTo>
                    <a:pt x="18" y="19"/>
                  </a:moveTo>
                  <a:cubicBezTo>
                    <a:pt x="19" y="18"/>
                    <a:pt x="19" y="17"/>
                    <a:pt x="18" y="17"/>
                  </a:cubicBezTo>
                  <a:lnTo>
                    <a:pt x="9" y="1"/>
                  </a:lnTo>
                  <a:cubicBezTo>
                    <a:pt x="9" y="1"/>
                    <a:pt x="8" y="0"/>
                    <a:pt x="7" y="1"/>
                  </a:cubicBezTo>
                  <a:lnTo>
                    <a:pt x="1" y="4"/>
                  </a:lnTo>
                  <a:cubicBezTo>
                    <a:pt x="0" y="5"/>
                    <a:pt x="0" y="6"/>
                    <a:pt x="1" y="7"/>
                  </a:cubicBezTo>
                  <a:lnTo>
                    <a:pt x="10" y="22"/>
                  </a:lnTo>
                  <a:cubicBezTo>
                    <a:pt x="11" y="23"/>
                    <a:pt x="12" y="23"/>
                    <a:pt x="12" y="22"/>
                  </a:cubicBezTo>
                  <a:lnTo>
                    <a:pt x="18" y="19"/>
                  </a:lnTo>
                  <a:close/>
                </a:path>
              </a:pathLst>
            </a:custGeom>
            <a:solidFill>
              <a:srgbClr val="C0C0C0"/>
            </a:solidFill>
            <a:ln w="7938" cap="rnd">
              <a:solidFill>
                <a:srgbClr val="000000"/>
              </a:solidFill>
              <a:round/>
              <a:headEnd/>
              <a:tailEnd/>
            </a:ln>
          </p:spPr>
          <p:txBody>
            <a:bodyPr/>
            <a:lstStyle/>
            <a:p>
              <a:endParaRPr lang="it-IT"/>
            </a:p>
          </p:txBody>
        </p:sp>
        <p:sp>
          <p:nvSpPr>
            <p:cNvPr id="62649" name="Freeform 383"/>
            <p:cNvSpPr>
              <a:spLocks/>
            </p:cNvSpPr>
            <p:nvPr/>
          </p:nvSpPr>
          <p:spPr bwMode="auto">
            <a:xfrm>
              <a:off x="5472103" y="2322464"/>
              <a:ext cx="131543" cy="86099"/>
            </a:xfrm>
            <a:custGeom>
              <a:avLst/>
              <a:gdLst>
                <a:gd name="T0" fmla="*/ 2147483647 w 17"/>
                <a:gd name="T1" fmla="*/ 2147483647 h 12"/>
                <a:gd name="T2" fmla="*/ 2147483647 w 17"/>
                <a:gd name="T3" fmla="*/ 2147483647 h 12"/>
                <a:gd name="T4" fmla="*/ 2147483647 w 17"/>
                <a:gd name="T5" fmla="*/ 0 h 12"/>
                <a:gd name="T6" fmla="*/ 2147483647 w 17"/>
                <a:gd name="T7" fmla="*/ 0 h 12"/>
                <a:gd name="T8" fmla="*/ 0 w 17"/>
                <a:gd name="T9" fmla="*/ 2147483647 h 12"/>
                <a:gd name="T10" fmla="*/ 0 w 17"/>
                <a:gd name="T11" fmla="*/ 2147483647 h 12"/>
                <a:gd name="T12" fmla="*/ 2147483647 w 17"/>
                <a:gd name="T13" fmla="*/ 2147483647 h 12"/>
                <a:gd name="T14" fmla="*/ 2147483647 w 17"/>
                <a:gd name="T15" fmla="*/ 2147483647 h 12"/>
                <a:gd name="T16" fmla="*/ 2147483647 w 17"/>
                <a:gd name="T17" fmla="*/ 2147483647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2"/>
                <a:gd name="T29" fmla="*/ 17 w 17"/>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2">
                  <a:moveTo>
                    <a:pt x="17" y="3"/>
                  </a:moveTo>
                  <a:cubicBezTo>
                    <a:pt x="17" y="3"/>
                    <a:pt x="17" y="2"/>
                    <a:pt x="17" y="2"/>
                  </a:cubicBezTo>
                  <a:lnTo>
                    <a:pt x="16" y="0"/>
                  </a:lnTo>
                  <a:cubicBezTo>
                    <a:pt x="15" y="0"/>
                    <a:pt x="15" y="0"/>
                    <a:pt x="15" y="0"/>
                  </a:cubicBezTo>
                  <a:lnTo>
                    <a:pt x="0" y="9"/>
                  </a:lnTo>
                  <a:cubicBezTo>
                    <a:pt x="0" y="9"/>
                    <a:pt x="0" y="10"/>
                    <a:pt x="0" y="10"/>
                  </a:cubicBezTo>
                  <a:lnTo>
                    <a:pt x="1" y="12"/>
                  </a:lnTo>
                  <a:cubicBezTo>
                    <a:pt x="1" y="12"/>
                    <a:pt x="1" y="12"/>
                    <a:pt x="1" y="12"/>
                  </a:cubicBezTo>
                  <a:lnTo>
                    <a:pt x="17" y="3"/>
                  </a:lnTo>
                  <a:close/>
                </a:path>
              </a:pathLst>
            </a:custGeom>
            <a:solidFill>
              <a:srgbClr val="DDDDDD"/>
            </a:solidFill>
            <a:ln w="7938" cap="rnd">
              <a:solidFill>
                <a:srgbClr val="000000"/>
              </a:solidFill>
              <a:round/>
              <a:headEnd/>
              <a:tailEnd/>
            </a:ln>
          </p:spPr>
          <p:txBody>
            <a:bodyPr/>
            <a:lstStyle/>
            <a:p>
              <a:endParaRPr lang="it-IT"/>
            </a:p>
          </p:txBody>
        </p:sp>
        <p:sp>
          <p:nvSpPr>
            <p:cNvPr id="62650" name="Freeform 384"/>
            <p:cNvSpPr>
              <a:spLocks/>
            </p:cNvSpPr>
            <p:nvPr/>
          </p:nvSpPr>
          <p:spPr bwMode="auto">
            <a:xfrm>
              <a:off x="5410200" y="2187575"/>
              <a:ext cx="100592" cy="106189"/>
            </a:xfrm>
            <a:custGeom>
              <a:avLst/>
              <a:gdLst>
                <a:gd name="T0" fmla="*/ 2147483647 w 65"/>
                <a:gd name="T1" fmla="*/ 2147483647 h 74"/>
                <a:gd name="T2" fmla="*/ 2147483647 w 65"/>
                <a:gd name="T3" fmla="*/ 0 h 74"/>
                <a:gd name="T4" fmla="*/ 0 w 65"/>
                <a:gd name="T5" fmla="*/ 2147483647 h 74"/>
                <a:gd name="T6" fmla="*/ 2147483647 w 65"/>
                <a:gd name="T7" fmla="*/ 2147483647 h 74"/>
                <a:gd name="T8" fmla="*/ 2147483647 w 65"/>
                <a:gd name="T9" fmla="*/ 2147483647 h 74"/>
                <a:gd name="T10" fmla="*/ 0 60000 65536"/>
                <a:gd name="T11" fmla="*/ 0 60000 65536"/>
                <a:gd name="T12" fmla="*/ 0 60000 65536"/>
                <a:gd name="T13" fmla="*/ 0 60000 65536"/>
                <a:gd name="T14" fmla="*/ 0 60000 65536"/>
                <a:gd name="T15" fmla="*/ 0 w 65"/>
                <a:gd name="T16" fmla="*/ 0 h 74"/>
                <a:gd name="T17" fmla="*/ 65 w 65"/>
                <a:gd name="T18" fmla="*/ 74 h 74"/>
              </a:gdLst>
              <a:ahLst/>
              <a:cxnLst>
                <a:cxn ang="T10">
                  <a:pos x="T0" y="T1"/>
                </a:cxn>
                <a:cxn ang="T11">
                  <a:pos x="T2" y="T3"/>
                </a:cxn>
                <a:cxn ang="T12">
                  <a:pos x="T4" y="T5"/>
                </a:cxn>
                <a:cxn ang="T13">
                  <a:pos x="T6" y="T7"/>
                </a:cxn>
                <a:cxn ang="T14">
                  <a:pos x="T8" y="T9"/>
                </a:cxn>
              </a:cxnLst>
              <a:rect l="T15" t="T16" r="T17" b="T18"/>
              <a:pathLst>
                <a:path w="65" h="74">
                  <a:moveTo>
                    <a:pt x="65" y="50"/>
                  </a:moveTo>
                  <a:lnTo>
                    <a:pt x="20" y="0"/>
                  </a:lnTo>
                  <a:lnTo>
                    <a:pt x="0" y="15"/>
                  </a:lnTo>
                  <a:lnTo>
                    <a:pt x="20" y="74"/>
                  </a:lnTo>
                  <a:lnTo>
                    <a:pt x="65" y="50"/>
                  </a:lnTo>
                  <a:close/>
                </a:path>
              </a:pathLst>
            </a:custGeom>
            <a:solidFill>
              <a:srgbClr val="B2B2B2"/>
            </a:solidFill>
            <a:ln w="7938" cap="rnd">
              <a:solidFill>
                <a:srgbClr val="000000"/>
              </a:solidFill>
              <a:round/>
              <a:headEnd/>
              <a:tailEnd/>
            </a:ln>
          </p:spPr>
          <p:txBody>
            <a:bodyPr/>
            <a:lstStyle/>
            <a:p>
              <a:endParaRPr lang="it-IT"/>
            </a:p>
          </p:txBody>
        </p:sp>
        <p:sp>
          <p:nvSpPr>
            <p:cNvPr id="62651" name="Freeform 386"/>
            <p:cNvSpPr>
              <a:spLocks/>
            </p:cNvSpPr>
            <p:nvPr/>
          </p:nvSpPr>
          <p:spPr bwMode="auto">
            <a:xfrm>
              <a:off x="5974498" y="2387039"/>
              <a:ext cx="62338" cy="50225"/>
            </a:xfrm>
            <a:custGeom>
              <a:avLst/>
              <a:gdLst>
                <a:gd name="T0" fmla="*/ 2147483647 w 40"/>
                <a:gd name="T1" fmla="*/ 2147483647 h 35"/>
                <a:gd name="T2" fmla="*/ 2147483647 w 40"/>
                <a:gd name="T3" fmla="*/ 0 h 35"/>
                <a:gd name="T4" fmla="*/ 0 w 40"/>
                <a:gd name="T5" fmla="*/ 2147483647 h 35"/>
                <a:gd name="T6" fmla="*/ 2147483647 w 40"/>
                <a:gd name="T7" fmla="*/ 2147483647 h 35"/>
                <a:gd name="T8" fmla="*/ 2147483647 w 40"/>
                <a:gd name="T9" fmla="*/ 2147483647 h 35"/>
                <a:gd name="T10" fmla="*/ 0 60000 65536"/>
                <a:gd name="T11" fmla="*/ 0 60000 65536"/>
                <a:gd name="T12" fmla="*/ 0 60000 65536"/>
                <a:gd name="T13" fmla="*/ 0 60000 65536"/>
                <a:gd name="T14" fmla="*/ 0 60000 65536"/>
                <a:gd name="T15" fmla="*/ 0 w 40"/>
                <a:gd name="T16" fmla="*/ 0 h 35"/>
                <a:gd name="T17" fmla="*/ 40 w 40"/>
                <a:gd name="T18" fmla="*/ 35 h 35"/>
              </a:gdLst>
              <a:ahLst/>
              <a:cxnLst>
                <a:cxn ang="T10">
                  <a:pos x="T0" y="T1"/>
                </a:cxn>
                <a:cxn ang="T11">
                  <a:pos x="T2" y="T3"/>
                </a:cxn>
                <a:cxn ang="T12">
                  <a:pos x="T4" y="T5"/>
                </a:cxn>
                <a:cxn ang="T13">
                  <a:pos x="T6" y="T7"/>
                </a:cxn>
                <a:cxn ang="T14">
                  <a:pos x="T8" y="T9"/>
                </a:cxn>
              </a:cxnLst>
              <a:rect l="T15" t="T16" r="T17" b="T18"/>
              <a:pathLst>
                <a:path w="40" h="35">
                  <a:moveTo>
                    <a:pt x="40" y="20"/>
                  </a:moveTo>
                  <a:lnTo>
                    <a:pt x="25" y="0"/>
                  </a:lnTo>
                  <a:lnTo>
                    <a:pt x="0" y="15"/>
                  </a:lnTo>
                  <a:lnTo>
                    <a:pt x="10" y="35"/>
                  </a:lnTo>
                  <a:lnTo>
                    <a:pt x="40" y="20"/>
                  </a:lnTo>
                  <a:close/>
                </a:path>
              </a:pathLst>
            </a:custGeom>
            <a:solidFill>
              <a:srgbClr val="808080"/>
            </a:solidFill>
            <a:ln w="7938" cap="rnd">
              <a:solidFill>
                <a:srgbClr val="000000"/>
              </a:solidFill>
              <a:round/>
              <a:headEnd/>
              <a:tailEnd/>
            </a:ln>
          </p:spPr>
          <p:txBody>
            <a:bodyPr/>
            <a:lstStyle/>
            <a:p>
              <a:endParaRPr lang="it-IT"/>
            </a:p>
          </p:txBody>
        </p:sp>
        <p:sp>
          <p:nvSpPr>
            <p:cNvPr id="62652" name="Freeform 387"/>
            <p:cNvSpPr>
              <a:spLocks/>
            </p:cNvSpPr>
            <p:nvPr/>
          </p:nvSpPr>
          <p:spPr bwMode="auto">
            <a:xfrm>
              <a:off x="5958914" y="2387039"/>
              <a:ext cx="140261" cy="129149"/>
            </a:xfrm>
            <a:custGeom>
              <a:avLst/>
              <a:gdLst>
                <a:gd name="T0" fmla="*/ 2147483647 w 18"/>
                <a:gd name="T1" fmla="*/ 2147483647 h 18"/>
                <a:gd name="T2" fmla="*/ 2147483647 w 18"/>
                <a:gd name="T3" fmla="*/ 2147483647 h 18"/>
                <a:gd name="T4" fmla="*/ 2147483647 w 18"/>
                <a:gd name="T5" fmla="*/ 2147483647 h 18"/>
                <a:gd name="T6" fmla="*/ 2147483647 w 18"/>
                <a:gd name="T7" fmla="*/ 2147483647 h 18"/>
                <a:gd name="T8" fmla="*/ 0 w 18"/>
                <a:gd name="T9" fmla="*/ 2147483647 h 18"/>
                <a:gd name="T10" fmla="*/ 0 w 18"/>
                <a:gd name="T11" fmla="*/ 2147483647 h 18"/>
                <a:gd name="T12" fmla="*/ 2147483647 w 18"/>
                <a:gd name="T13" fmla="*/ 2147483647 h 18"/>
                <a:gd name="T14" fmla="*/ 2147483647 w 18"/>
                <a:gd name="T15" fmla="*/ 2147483647 h 18"/>
                <a:gd name="T16" fmla="*/ 2147483647 w 18"/>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8"/>
                <a:gd name="T29" fmla="*/ 18 w 18"/>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8">
                  <a:moveTo>
                    <a:pt x="17" y="11"/>
                  </a:moveTo>
                  <a:cubicBezTo>
                    <a:pt x="18" y="11"/>
                    <a:pt x="18" y="10"/>
                    <a:pt x="17" y="10"/>
                  </a:cubicBezTo>
                  <a:lnTo>
                    <a:pt x="12" y="1"/>
                  </a:lnTo>
                  <a:cubicBezTo>
                    <a:pt x="12" y="0"/>
                    <a:pt x="11" y="0"/>
                    <a:pt x="10" y="1"/>
                  </a:cubicBezTo>
                  <a:lnTo>
                    <a:pt x="0" y="7"/>
                  </a:lnTo>
                  <a:cubicBezTo>
                    <a:pt x="0" y="7"/>
                    <a:pt x="0" y="8"/>
                    <a:pt x="0" y="8"/>
                  </a:cubicBezTo>
                  <a:lnTo>
                    <a:pt x="6" y="17"/>
                  </a:lnTo>
                  <a:cubicBezTo>
                    <a:pt x="6" y="18"/>
                    <a:pt x="7" y="18"/>
                    <a:pt x="7" y="17"/>
                  </a:cubicBezTo>
                  <a:lnTo>
                    <a:pt x="17" y="11"/>
                  </a:lnTo>
                  <a:close/>
                </a:path>
              </a:pathLst>
            </a:custGeom>
            <a:solidFill>
              <a:srgbClr val="C0C0C0"/>
            </a:solidFill>
            <a:ln w="7938" cap="rnd">
              <a:solidFill>
                <a:srgbClr val="000000"/>
              </a:solidFill>
              <a:round/>
              <a:headEnd/>
              <a:tailEnd/>
            </a:ln>
          </p:spPr>
          <p:txBody>
            <a:bodyPr/>
            <a:lstStyle/>
            <a:p>
              <a:endParaRPr lang="it-IT"/>
            </a:p>
          </p:txBody>
        </p:sp>
        <p:sp>
          <p:nvSpPr>
            <p:cNvPr id="62653" name="Freeform 388"/>
            <p:cNvSpPr>
              <a:spLocks/>
            </p:cNvSpPr>
            <p:nvPr/>
          </p:nvSpPr>
          <p:spPr bwMode="auto">
            <a:xfrm>
              <a:off x="5982291" y="2401389"/>
              <a:ext cx="93507" cy="100449"/>
            </a:xfrm>
            <a:custGeom>
              <a:avLst/>
              <a:gdLst>
                <a:gd name="T0" fmla="*/ 2147483647 w 60"/>
                <a:gd name="T1" fmla="*/ 2147483647 h 70"/>
                <a:gd name="T2" fmla="*/ 2147483647 w 60"/>
                <a:gd name="T3" fmla="*/ 0 h 70"/>
                <a:gd name="T4" fmla="*/ 0 w 60"/>
                <a:gd name="T5" fmla="*/ 2147483647 h 70"/>
                <a:gd name="T6" fmla="*/ 2147483647 w 60"/>
                <a:gd name="T7" fmla="*/ 2147483647 h 70"/>
                <a:gd name="T8" fmla="*/ 2147483647 w 60"/>
                <a:gd name="T9" fmla="*/ 2147483647 h 70"/>
                <a:gd name="T10" fmla="*/ 0 60000 65536"/>
                <a:gd name="T11" fmla="*/ 0 60000 65536"/>
                <a:gd name="T12" fmla="*/ 0 60000 65536"/>
                <a:gd name="T13" fmla="*/ 0 60000 65536"/>
                <a:gd name="T14" fmla="*/ 0 60000 65536"/>
                <a:gd name="T15" fmla="*/ 0 w 60"/>
                <a:gd name="T16" fmla="*/ 0 h 70"/>
                <a:gd name="T17" fmla="*/ 60 w 60"/>
                <a:gd name="T18" fmla="*/ 70 h 70"/>
              </a:gdLst>
              <a:ahLst/>
              <a:cxnLst>
                <a:cxn ang="T10">
                  <a:pos x="T0" y="T1"/>
                </a:cxn>
                <a:cxn ang="T11">
                  <a:pos x="T2" y="T3"/>
                </a:cxn>
                <a:cxn ang="T12">
                  <a:pos x="T4" y="T5"/>
                </a:cxn>
                <a:cxn ang="T13">
                  <a:pos x="T6" y="T7"/>
                </a:cxn>
                <a:cxn ang="T14">
                  <a:pos x="T8" y="T9"/>
                </a:cxn>
              </a:cxnLst>
              <a:rect l="T15" t="T16" r="T17" b="T18"/>
              <a:pathLst>
                <a:path w="60" h="70">
                  <a:moveTo>
                    <a:pt x="60" y="55"/>
                  </a:moveTo>
                  <a:lnTo>
                    <a:pt x="25" y="0"/>
                  </a:lnTo>
                  <a:lnTo>
                    <a:pt x="0" y="15"/>
                  </a:lnTo>
                  <a:lnTo>
                    <a:pt x="30" y="70"/>
                  </a:lnTo>
                  <a:lnTo>
                    <a:pt x="60" y="55"/>
                  </a:lnTo>
                  <a:close/>
                </a:path>
              </a:pathLst>
            </a:custGeom>
            <a:solidFill>
              <a:srgbClr val="DDDDDD"/>
            </a:solidFill>
            <a:ln w="7938" cap="rnd">
              <a:solidFill>
                <a:srgbClr val="000000"/>
              </a:solidFill>
              <a:round/>
              <a:headEnd/>
              <a:tailEnd/>
            </a:ln>
          </p:spPr>
          <p:txBody>
            <a:bodyPr/>
            <a:lstStyle/>
            <a:p>
              <a:endParaRPr lang="it-IT"/>
            </a:p>
          </p:txBody>
        </p:sp>
        <p:sp>
          <p:nvSpPr>
            <p:cNvPr id="62654" name="Freeform 389"/>
            <p:cNvSpPr>
              <a:spLocks/>
            </p:cNvSpPr>
            <p:nvPr/>
          </p:nvSpPr>
          <p:spPr bwMode="auto">
            <a:xfrm>
              <a:off x="5882549" y="2252150"/>
              <a:ext cx="138703" cy="163589"/>
            </a:xfrm>
            <a:custGeom>
              <a:avLst/>
              <a:gdLst>
                <a:gd name="T0" fmla="*/ 2147483647 w 18"/>
                <a:gd name="T1" fmla="*/ 2147483647 h 23"/>
                <a:gd name="T2" fmla="*/ 2147483647 w 18"/>
                <a:gd name="T3" fmla="*/ 2147483647 h 23"/>
                <a:gd name="T4" fmla="*/ 2147483647 w 18"/>
                <a:gd name="T5" fmla="*/ 2147483647 h 23"/>
                <a:gd name="T6" fmla="*/ 2147483647 w 18"/>
                <a:gd name="T7" fmla="*/ 2147483647 h 23"/>
                <a:gd name="T8" fmla="*/ 2147483647 w 18"/>
                <a:gd name="T9" fmla="*/ 2147483647 h 23"/>
                <a:gd name="T10" fmla="*/ 0 w 18"/>
                <a:gd name="T11" fmla="*/ 2147483647 h 23"/>
                <a:gd name="T12" fmla="*/ 2147483647 w 18"/>
                <a:gd name="T13" fmla="*/ 2147483647 h 23"/>
                <a:gd name="T14" fmla="*/ 2147483647 w 18"/>
                <a:gd name="T15" fmla="*/ 2147483647 h 23"/>
                <a:gd name="T16" fmla="*/ 2147483647 w 18"/>
                <a:gd name="T17" fmla="*/ 2147483647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23"/>
                <a:gd name="T29" fmla="*/ 18 w 18"/>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23">
                  <a:moveTo>
                    <a:pt x="17" y="19"/>
                  </a:moveTo>
                  <a:cubicBezTo>
                    <a:pt x="18" y="18"/>
                    <a:pt x="18" y="17"/>
                    <a:pt x="18" y="17"/>
                  </a:cubicBezTo>
                  <a:lnTo>
                    <a:pt x="8" y="1"/>
                  </a:lnTo>
                  <a:cubicBezTo>
                    <a:pt x="8" y="1"/>
                    <a:pt x="7" y="0"/>
                    <a:pt x="6" y="1"/>
                  </a:cubicBezTo>
                  <a:lnTo>
                    <a:pt x="1" y="4"/>
                  </a:lnTo>
                  <a:cubicBezTo>
                    <a:pt x="0" y="5"/>
                    <a:pt x="0" y="6"/>
                    <a:pt x="0" y="7"/>
                  </a:cubicBezTo>
                  <a:lnTo>
                    <a:pt x="9" y="22"/>
                  </a:lnTo>
                  <a:cubicBezTo>
                    <a:pt x="10" y="23"/>
                    <a:pt x="11" y="23"/>
                    <a:pt x="12" y="22"/>
                  </a:cubicBezTo>
                  <a:lnTo>
                    <a:pt x="17" y="19"/>
                  </a:lnTo>
                  <a:close/>
                </a:path>
              </a:pathLst>
            </a:custGeom>
            <a:solidFill>
              <a:srgbClr val="C0C0C0"/>
            </a:solidFill>
            <a:ln w="7938" cap="rnd">
              <a:solidFill>
                <a:srgbClr val="000000"/>
              </a:solidFill>
              <a:round/>
              <a:headEnd/>
              <a:tailEnd/>
            </a:ln>
          </p:spPr>
          <p:txBody>
            <a:bodyPr/>
            <a:lstStyle/>
            <a:p>
              <a:endParaRPr lang="it-IT"/>
            </a:p>
          </p:txBody>
        </p:sp>
        <p:sp>
          <p:nvSpPr>
            <p:cNvPr id="62655" name="Freeform 390"/>
            <p:cNvSpPr>
              <a:spLocks/>
            </p:cNvSpPr>
            <p:nvPr/>
          </p:nvSpPr>
          <p:spPr bwMode="auto">
            <a:xfrm>
              <a:off x="5904368" y="2322464"/>
              <a:ext cx="132469" cy="86099"/>
            </a:xfrm>
            <a:custGeom>
              <a:avLst/>
              <a:gdLst>
                <a:gd name="T0" fmla="*/ 2147483647 w 17"/>
                <a:gd name="T1" fmla="*/ 2147483647 h 12"/>
                <a:gd name="T2" fmla="*/ 2147483647 w 17"/>
                <a:gd name="T3" fmla="*/ 2147483647 h 12"/>
                <a:gd name="T4" fmla="*/ 2147483647 w 17"/>
                <a:gd name="T5" fmla="*/ 0 h 12"/>
                <a:gd name="T6" fmla="*/ 2147483647 w 17"/>
                <a:gd name="T7" fmla="*/ 0 h 12"/>
                <a:gd name="T8" fmla="*/ 0 w 17"/>
                <a:gd name="T9" fmla="*/ 2147483647 h 12"/>
                <a:gd name="T10" fmla="*/ 0 w 17"/>
                <a:gd name="T11" fmla="*/ 2147483647 h 12"/>
                <a:gd name="T12" fmla="*/ 2147483647 w 17"/>
                <a:gd name="T13" fmla="*/ 2147483647 h 12"/>
                <a:gd name="T14" fmla="*/ 2147483647 w 17"/>
                <a:gd name="T15" fmla="*/ 2147483647 h 12"/>
                <a:gd name="T16" fmla="*/ 2147483647 w 17"/>
                <a:gd name="T17" fmla="*/ 2147483647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2"/>
                <a:gd name="T29" fmla="*/ 17 w 17"/>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2">
                  <a:moveTo>
                    <a:pt x="17" y="3"/>
                  </a:moveTo>
                  <a:cubicBezTo>
                    <a:pt x="17" y="3"/>
                    <a:pt x="17" y="2"/>
                    <a:pt x="17" y="2"/>
                  </a:cubicBezTo>
                  <a:lnTo>
                    <a:pt x="16" y="0"/>
                  </a:lnTo>
                  <a:cubicBezTo>
                    <a:pt x="16" y="0"/>
                    <a:pt x="16" y="0"/>
                    <a:pt x="15" y="0"/>
                  </a:cubicBezTo>
                  <a:lnTo>
                    <a:pt x="0" y="9"/>
                  </a:lnTo>
                  <a:cubicBezTo>
                    <a:pt x="0" y="9"/>
                    <a:pt x="0" y="10"/>
                    <a:pt x="0" y="10"/>
                  </a:cubicBezTo>
                  <a:lnTo>
                    <a:pt x="1" y="12"/>
                  </a:lnTo>
                  <a:cubicBezTo>
                    <a:pt x="1" y="12"/>
                    <a:pt x="2" y="12"/>
                    <a:pt x="2" y="12"/>
                  </a:cubicBezTo>
                  <a:lnTo>
                    <a:pt x="17" y="3"/>
                  </a:lnTo>
                  <a:close/>
                </a:path>
              </a:pathLst>
            </a:custGeom>
            <a:solidFill>
              <a:srgbClr val="DDDDDD"/>
            </a:solidFill>
            <a:ln w="7938" cap="rnd">
              <a:solidFill>
                <a:srgbClr val="000000"/>
              </a:solidFill>
              <a:round/>
              <a:headEnd/>
              <a:tailEnd/>
            </a:ln>
          </p:spPr>
          <p:txBody>
            <a:bodyPr/>
            <a:lstStyle/>
            <a:p>
              <a:endParaRPr lang="it-IT"/>
            </a:p>
          </p:txBody>
        </p:sp>
        <p:sp>
          <p:nvSpPr>
            <p:cNvPr id="62656" name="Freeform 391"/>
            <p:cNvSpPr>
              <a:spLocks/>
            </p:cNvSpPr>
            <p:nvPr/>
          </p:nvSpPr>
          <p:spPr bwMode="auto">
            <a:xfrm>
              <a:off x="5843588" y="2187575"/>
              <a:ext cx="99741" cy="106189"/>
            </a:xfrm>
            <a:custGeom>
              <a:avLst/>
              <a:gdLst>
                <a:gd name="T0" fmla="*/ 2147483647 w 64"/>
                <a:gd name="T1" fmla="*/ 2147483647 h 74"/>
                <a:gd name="T2" fmla="*/ 2147483647 w 64"/>
                <a:gd name="T3" fmla="*/ 0 h 74"/>
                <a:gd name="T4" fmla="*/ 0 w 64"/>
                <a:gd name="T5" fmla="*/ 2147483647 h 74"/>
                <a:gd name="T6" fmla="*/ 2147483647 w 64"/>
                <a:gd name="T7" fmla="*/ 2147483647 h 74"/>
                <a:gd name="T8" fmla="*/ 2147483647 w 64"/>
                <a:gd name="T9" fmla="*/ 2147483647 h 74"/>
                <a:gd name="T10" fmla="*/ 0 60000 65536"/>
                <a:gd name="T11" fmla="*/ 0 60000 65536"/>
                <a:gd name="T12" fmla="*/ 0 60000 65536"/>
                <a:gd name="T13" fmla="*/ 0 60000 65536"/>
                <a:gd name="T14" fmla="*/ 0 60000 65536"/>
                <a:gd name="T15" fmla="*/ 0 w 64"/>
                <a:gd name="T16" fmla="*/ 0 h 74"/>
                <a:gd name="T17" fmla="*/ 64 w 64"/>
                <a:gd name="T18" fmla="*/ 74 h 74"/>
              </a:gdLst>
              <a:ahLst/>
              <a:cxnLst>
                <a:cxn ang="T10">
                  <a:pos x="T0" y="T1"/>
                </a:cxn>
                <a:cxn ang="T11">
                  <a:pos x="T2" y="T3"/>
                </a:cxn>
                <a:cxn ang="T12">
                  <a:pos x="T4" y="T5"/>
                </a:cxn>
                <a:cxn ang="T13">
                  <a:pos x="T6" y="T7"/>
                </a:cxn>
                <a:cxn ang="T14">
                  <a:pos x="T8" y="T9"/>
                </a:cxn>
              </a:cxnLst>
              <a:rect l="T15" t="T16" r="T17" b="T18"/>
              <a:pathLst>
                <a:path w="64" h="74">
                  <a:moveTo>
                    <a:pt x="64" y="50"/>
                  </a:moveTo>
                  <a:lnTo>
                    <a:pt x="20" y="0"/>
                  </a:lnTo>
                  <a:lnTo>
                    <a:pt x="0" y="15"/>
                  </a:lnTo>
                  <a:lnTo>
                    <a:pt x="25" y="74"/>
                  </a:lnTo>
                  <a:lnTo>
                    <a:pt x="64" y="50"/>
                  </a:lnTo>
                  <a:close/>
                </a:path>
              </a:pathLst>
            </a:custGeom>
            <a:solidFill>
              <a:srgbClr val="B2B2B2"/>
            </a:solidFill>
            <a:ln w="7938" cap="rnd">
              <a:solidFill>
                <a:srgbClr val="000000"/>
              </a:solidFill>
              <a:round/>
              <a:headEnd/>
              <a:tailEnd/>
            </a:ln>
          </p:spPr>
          <p:txBody>
            <a:bodyPr/>
            <a:lstStyle/>
            <a:p>
              <a:endParaRPr lang="it-IT"/>
            </a:p>
          </p:txBody>
        </p:sp>
        <p:sp>
          <p:nvSpPr>
            <p:cNvPr id="62657" name="Freeform 393"/>
            <p:cNvSpPr>
              <a:spLocks/>
            </p:cNvSpPr>
            <p:nvPr/>
          </p:nvSpPr>
          <p:spPr bwMode="auto">
            <a:xfrm>
              <a:off x="6407857" y="2387039"/>
              <a:ext cx="60780" cy="50225"/>
            </a:xfrm>
            <a:custGeom>
              <a:avLst/>
              <a:gdLst>
                <a:gd name="T0" fmla="*/ 2147483647 w 39"/>
                <a:gd name="T1" fmla="*/ 2147483647 h 35"/>
                <a:gd name="T2" fmla="*/ 2147483647 w 39"/>
                <a:gd name="T3" fmla="*/ 0 h 35"/>
                <a:gd name="T4" fmla="*/ 0 w 39"/>
                <a:gd name="T5" fmla="*/ 2147483647 h 35"/>
                <a:gd name="T6" fmla="*/ 2147483647 w 39"/>
                <a:gd name="T7" fmla="*/ 2147483647 h 35"/>
                <a:gd name="T8" fmla="*/ 2147483647 w 39"/>
                <a:gd name="T9" fmla="*/ 2147483647 h 35"/>
                <a:gd name="T10" fmla="*/ 0 60000 65536"/>
                <a:gd name="T11" fmla="*/ 0 60000 65536"/>
                <a:gd name="T12" fmla="*/ 0 60000 65536"/>
                <a:gd name="T13" fmla="*/ 0 60000 65536"/>
                <a:gd name="T14" fmla="*/ 0 60000 65536"/>
                <a:gd name="T15" fmla="*/ 0 w 39"/>
                <a:gd name="T16" fmla="*/ 0 h 35"/>
                <a:gd name="T17" fmla="*/ 39 w 39"/>
                <a:gd name="T18" fmla="*/ 35 h 35"/>
              </a:gdLst>
              <a:ahLst/>
              <a:cxnLst>
                <a:cxn ang="T10">
                  <a:pos x="T0" y="T1"/>
                </a:cxn>
                <a:cxn ang="T11">
                  <a:pos x="T2" y="T3"/>
                </a:cxn>
                <a:cxn ang="T12">
                  <a:pos x="T4" y="T5"/>
                </a:cxn>
                <a:cxn ang="T13">
                  <a:pos x="T6" y="T7"/>
                </a:cxn>
                <a:cxn ang="T14">
                  <a:pos x="T8" y="T9"/>
                </a:cxn>
              </a:cxnLst>
              <a:rect l="T15" t="T16" r="T17" b="T18"/>
              <a:pathLst>
                <a:path w="39" h="35">
                  <a:moveTo>
                    <a:pt x="39" y="20"/>
                  </a:moveTo>
                  <a:lnTo>
                    <a:pt x="24" y="0"/>
                  </a:lnTo>
                  <a:lnTo>
                    <a:pt x="0" y="15"/>
                  </a:lnTo>
                  <a:lnTo>
                    <a:pt x="10" y="35"/>
                  </a:lnTo>
                  <a:lnTo>
                    <a:pt x="39" y="20"/>
                  </a:lnTo>
                  <a:close/>
                </a:path>
              </a:pathLst>
            </a:custGeom>
            <a:solidFill>
              <a:srgbClr val="808080"/>
            </a:solidFill>
            <a:ln w="7938" cap="rnd">
              <a:solidFill>
                <a:srgbClr val="000000"/>
              </a:solidFill>
              <a:round/>
              <a:headEnd/>
              <a:tailEnd/>
            </a:ln>
          </p:spPr>
          <p:txBody>
            <a:bodyPr/>
            <a:lstStyle/>
            <a:p>
              <a:endParaRPr lang="it-IT"/>
            </a:p>
          </p:txBody>
        </p:sp>
        <p:sp>
          <p:nvSpPr>
            <p:cNvPr id="62658" name="Freeform 394"/>
            <p:cNvSpPr>
              <a:spLocks/>
            </p:cNvSpPr>
            <p:nvPr/>
          </p:nvSpPr>
          <p:spPr bwMode="auto">
            <a:xfrm>
              <a:off x="6392272" y="2387039"/>
              <a:ext cx="138703" cy="129149"/>
            </a:xfrm>
            <a:custGeom>
              <a:avLst/>
              <a:gdLst>
                <a:gd name="T0" fmla="*/ 2147483647 w 18"/>
                <a:gd name="T1" fmla="*/ 2147483647 h 18"/>
                <a:gd name="T2" fmla="*/ 2147483647 w 18"/>
                <a:gd name="T3" fmla="*/ 2147483647 h 18"/>
                <a:gd name="T4" fmla="*/ 2147483647 w 18"/>
                <a:gd name="T5" fmla="*/ 2147483647 h 18"/>
                <a:gd name="T6" fmla="*/ 2147483647 w 18"/>
                <a:gd name="T7" fmla="*/ 2147483647 h 18"/>
                <a:gd name="T8" fmla="*/ 0 w 18"/>
                <a:gd name="T9" fmla="*/ 2147483647 h 18"/>
                <a:gd name="T10" fmla="*/ 0 w 18"/>
                <a:gd name="T11" fmla="*/ 2147483647 h 18"/>
                <a:gd name="T12" fmla="*/ 2147483647 w 18"/>
                <a:gd name="T13" fmla="*/ 2147483647 h 18"/>
                <a:gd name="T14" fmla="*/ 2147483647 w 18"/>
                <a:gd name="T15" fmla="*/ 2147483647 h 18"/>
                <a:gd name="T16" fmla="*/ 2147483647 w 18"/>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8"/>
                <a:gd name="T29" fmla="*/ 18 w 18"/>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8">
                  <a:moveTo>
                    <a:pt x="17" y="11"/>
                  </a:moveTo>
                  <a:cubicBezTo>
                    <a:pt x="18" y="11"/>
                    <a:pt x="18" y="10"/>
                    <a:pt x="17" y="10"/>
                  </a:cubicBezTo>
                  <a:lnTo>
                    <a:pt x="12" y="1"/>
                  </a:lnTo>
                  <a:cubicBezTo>
                    <a:pt x="12" y="0"/>
                    <a:pt x="11" y="0"/>
                    <a:pt x="10" y="1"/>
                  </a:cubicBezTo>
                  <a:lnTo>
                    <a:pt x="0" y="7"/>
                  </a:lnTo>
                  <a:cubicBezTo>
                    <a:pt x="0" y="7"/>
                    <a:pt x="0" y="8"/>
                    <a:pt x="0" y="8"/>
                  </a:cubicBezTo>
                  <a:lnTo>
                    <a:pt x="6" y="17"/>
                  </a:lnTo>
                  <a:cubicBezTo>
                    <a:pt x="6" y="18"/>
                    <a:pt x="7" y="18"/>
                    <a:pt x="7" y="17"/>
                  </a:cubicBezTo>
                  <a:lnTo>
                    <a:pt x="17" y="11"/>
                  </a:lnTo>
                  <a:close/>
                </a:path>
              </a:pathLst>
            </a:custGeom>
            <a:solidFill>
              <a:srgbClr val="C0C0C0"/>
            </a:solidFill>
            <a:ln w="7938" cap="rnd">
              <a:solidFill>
                <a:srgbClr val="000000"/>
              </a:solidFill>
              <a:round/>
              <a:headEnd/>
              <a:tailEnd/>
            </a:ln>
          </p:spPr>
          <p:txBody>
            <a:bodyPr/>
            <a:lstStyle/>
            <a:p>
              <a:endParaRPr lang="it-IT"/>
            </a:p>
          </p:txBody>
        </p:sp>
        <p:sp>
          <p:nvSpPr>
            <p:cNvPr id="62659" name="Freeform 395"/>
            <p:cNvSpPr>
              <a:spLocks/>
            </p:cNvSpPr>
            <p:nvPr/>
          </p:nvSpPr>
          <p:spPr bwMode="auto">
            <a:xfrm>
              <a:off x="6415649" y="2401389"/>
              <a:ext cx="91949" cy="100449"/>
            </a:xfrm>
            <a:custGeom>
              <a:avLst/>
              <a:gdLst>
                <a:gd name="T0" fmla="*/ 2147483647 w 59"/>
                <a:gd name="T1" fmla="*/ 2147483647 h 70"/>
                <a:gd name="T2" fmla="*/ 2147483647 w 59"/>
                <a:gd name="T3" fmla="*/ 0 h 70"/>
                <a:gd name="T4" fmla="*/ 0 w 59"/>
                <a:gd name="T5" fmla="*/ 2147483647 h 70"/>
                <a:gd name="T6" fmla="*/ 2147483647 w 59"/>
                <a:gd name="T7" fmla="*/ 2147483647 h 70"/>
                <a:gd name="T8" fmla="*/ 2147483647 w 59"/>
                <a:gd name="T9" fmla="*/ 2147483647 h 70"/>
                <a:gd name="T10" fmla="*/ 0 60000 65536"/>
                <a:gd name="T11" fmla="*/ 0 60000 65536"/>
                <a:gd name="T12" fmla="*/ 0 60000 65536"/>
                <a:gd name="T13" fmla="*/ 0 60000 65536"/>
                <a:gd name="T14" fmla="*/ 0 60000 65536"/>
                <a:gd name="T15" fmla="*/ 0 w 59"/>
                <a:gd name="T16" fmla="*/ 0 h 70"/>
                <a:gd name="T17" fmla="*/ 59 w 59"/>
                <a:gd name="T18" fmla="*/ 70 h 70"/>
              </a:gdLst>
              <a:ahLst/>
              <a:cxnLst>
                <a:cxn ang="T10">
                  <a:pos x="T0" y="T1"/>
                </a:cxn>
                <a:cxn ang="T11">
                  <a:pos x="T2" y="T3"/>
                </a:cxn>
                <a:cxn ang="T12">
                  <a:pos x="T4" y="T5"/>
                </a:cxn>
                <a:cxn ang="T13">
                  <a:pos x="T6" y="T7"/>
                </a:cxn>
                <a:cxn ang="T14">
                  <a:pos x="T8" y="T9"/>
                </a:cxn>
              </a:cxnLst>
              <a:rect l="T15" t="T16" r="T17" b="T18"/>
              <a:pathLst>
                <a:path w="59" h="70">
                  <a:moveTo>
                    <a:pt x="59" y="55"/>
                  </a:moveTo>
                  <a:lnTo>
                    <a:pt x="24" y="0"/>
                  </a:lnTo>
                  <a:lnTo>
                    <a:pt x="0" y="15"/>
                  </a:lnTo>
                  <a:lnTo>
                    <a:pt x="29" y="70"/>
                  </a:lnTo>
                  <a:lnTo>
                    <a:pt x="59" y="55"/>
                  </a:lnTo>
                  <a:close/>
                </a:path>
              </a:pathLst>
            </a:custGeom>
            <a:solidFill>
              <a:srgbClr val="DDDDDD"/>
            </a:solidFill>
            <a:ln w="7938" cap="rnd">
              <a:solidFill>
                <a:srgbClr val="000000"/>
              </a:solidFill>
              <a:round/>
              <a:headEnd/>
              <a:tailEnd/>
            </a:ln>
          </p:spPr>
          <p:txBody>
            <a:bodyPr/>
            <a:lstStyle/>
            <a:p>
              <a:endParaRPr lang="it-IT"/>
            </a:p>
          </p:txBody>
        </p:sp>
        <p:sp>
          <p:nvSpPr>
            <p:cNvPr id="62660" name="Freeform 396"/>
            <p:cNvSpPr>
              <a:spLocks/>
            </p:cNvSpPr>
            <p:nvPr/>
          </p:nvSpPr>
          <p:spPr bwMode="auto">
            <a:xfrm>
              <a:off x="6314349" y="2252150"/>
              <a:ext cx="138703" cy="163589"/>
            </a:xfrm>
            <a:custGeom>
              <a:avLst/>
              <a:gdLst>
                <a:gd name="T0" fmla="*/ 2147483647 w 18"/>
                <a:gd name="T1" fmla="*/ 2147483647 h 23"/>
                <a:gd name="T2" fmla="*/ 2147483647 w 18"/>
                <a:gd name="T3" fmla="*/ 2147483647 h 23"/>
                <a:gd name="T4" fmla="*/ 2147483647 w 18"/>
                <a:gd name="T5" fmla="*/ 2147483647 h 23"/>
                <a:gd name="T6" fmla="*/ 2147483647 w 18"/>
                <a:gd name="T7" fmla="*/ 2147483647 h 23"/>
                <a:gd name="T8" fmla="*/ 2147483647 w 18"/>
                <a:gd name="T9" fmla="*/ 2147483647 h 23"/>
                <a:gd name="T10" fmla="*/ 0 w 18"/>
                <a:gd name="T11" fmla="*/ 2147483647 h 23"/>
                <a:gd name="T12" fmla="*/ 2147483647 w 18"/>
                <a:gd name="T13" fmla="*/ 2147483647 h 23"/>
                <a:gd name="T14" fmla="*/ 2147483647 w 18"/>
                <a:gd name="T15" fmla="*/ 2147483647 h 23"/>
                <a:gd name="T16" fmla="*/ 2147483647 w 18"/>
                <a:gd name="T17" fmla="*/ 2147483647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23"/>
                <a:gd name="T29" fmla="*/ 18 w 18"/>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23">
                  <a:moveTo>
                    <a:pt x="17" y="19"/>
                  </a:moveTo>
                  <a:cubicBezTo>
                    <a:pt x="18" y="18"/>
                    <a:pt x="18" y="17"/>
                    <a:pt x="18" y="17"/>
                  </a:cubicBezTo>
                  <a:lnTo>
                    <a:pt x="8" y="1"/>
                  </a:lnTo>
                  <a:cubicBezTo>
                    <a:pt x="8" y="1"/>
                    <a:pt x="7" y="0"/>
                    <a:pt x="6" y="1"/>
                  </a:cubicBezTo>
                  <a:lnTo>
                    <a:pt x="1" y="4"/>
                  </a:lnTo>
                  <a:cubicBezTo>
                    <a:pt x="0" y="5"/>
                    <a:pt x="0" y="6"/>
                    <a:pt x="0" y="7"/>
                  </a:cubicBezTo>
                  <a:lnTo>
                    <a:pt x="9" y="22"/>
                  </a:lnTo>
                  <a:cubicBezTo>
                    <a:pt x="10" y="23"/>
                    <a:pt x="11" y="23"/>
                    <a:pt x="12" y="22"/>
                  </a:cubicBezTo>
                  <a:lnTo>
                    <a:pt x="17" y="19"/>
                  </a:lnTo>
                  <a:close/>
                </a:path>
              </a:pathLst>
            </a:custGeom>
            <a:solidFill>
              <a:srgbClr val="C0C0C0"/>
            </a:solidFill>
            <a:ln w="7938" cap="rnd">
              <a:solidFill>
                <a:srgbClr val="000000"/>
              </a:solidFill>
              <a:round/>
              <a:headEnd/>
              <a:tailEnd/>
            </a:ln>
          </p:spPr>
          <p:txBody>
            <a:bodyPr/>
            <a:lstStyle/>
            <a:p>
              <a:endParaRPr lang="it-IT"/>
            </a:p>
          </p:txBody>
        </p:sp>
        <p:sp>
          <p:nvSpPr>
            <p:cNvPr id="62661" name="Freeform 397"/>
            <p:cNvSpPr>
              <a:spLocks/>
            </p:cNvSpPr>
            <p:nvPr/>
          </p:nvSpPr>
          <p:spPr bwMode="auto">
            <a:xfrm>
              <a:off x="6337726" y="2322464"/>
              <a:ext cx="130910" cy="86099"/>
            </a:xfrm>
            <a:custGeom>
              <a:avLst/>
              <a:gdLst>
                <a:gd name="T0" fmla="*/ 2147483647 w 17"/>
                <a:gd name="T1" fmla="*/ 2147483647 h 12"/>
                <a:gd name="T2" fmla="*/ 2147483647 w 17"/>
                <a:gd name="T3" fmla="*/ 2147483647 h 12"/>
                <a:gd name="T4" fmla="*/ 2147483647 w 17"/>
                <a:gd name="T5" fmla="*/ 0 h 12"/>
                <a:gd name="T6" fmla="*/ 2147483647 w 17"/>
                <a:gd name="T7" fmla="*/ 0 h 12"/>
                <a:gd name="T8" fmla="*/ 0 w 17"/>
                <a:gd name="T9" fmla="*/ 2147483647 h 12"/>
                <a:gd name="T10" fmla="*/ 0 w 17"/>
                <a:gd name="T11" fmla="*/ 2147483647 h 12"/>
                <a:gd name="T12" fmla="*/ 2147483647 w 17"/>
                <a:gd name="T13" fmla="*/ 2147483647 h 12"/>
                <a:gd name="T14" fmla="*/ 2147483647 w 17"/>
                <a:gd name="T15" fmla="*/ 2147483647 h 12"/>
                <a:gd name="T16" fmla="*/ 2147483647 w 17"/>
                <a:gd name="T17" fmla="*/ 2147483647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2"/>
                <a:gd name="T29" fmla="*/ 17 w 17"/>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2">
                  <a:moveTo>
                    <a:pt x="17" y="3"/>
                  </a:moveTo>
                  <a:cubicBezTo>
                    <a:pt x="17" y="3"/>
                    <a:pt x="17" y="2"/>
                    <a:pt x="17" y="2"/>
                  </a:cubicBezTo>
                  <a:lnTo>
                    <a:pt x="16" y="0"/>
                  </a:lnTo>
                  <a:cubicBezTo>
                    <a:pt x="16" y="0"/>
                    <a:pt x="16" y="0"/>
                    <a:pt x="15" y="0"/>
                  </a:cubicBezTo>
                  <a:lnTo>
                    <a:pt x="0" y="9"/>
                  </a:lnTo>
                  <a:cubicBezTo>
                    <a:pt x="0" y="9"/>
                    <a:pt x="0" y="10"/>
                    <a:pt x="0" y="10"/>
                  </a:cubicBezTo>
                  <a:lnTo>
                    <a:pt x="1" y="12"/>
                  </a:lnTo>
                  <a:cubicBezTo>
                    <a:pt x="1" y="12"/>
                    <a:pt x="2" y="12"/>
                    <a:pt x="2" y="12"/>
                  </a:cubicBezTo>
                  <a:lnTo>
                    <a:pt x="17" y="3"/>
                  </a:lnTo>
                  <a:close/>
                </a:path>
              </a:pathLst>
            </a:custGeom>
            <a:solidFill>
              <a:srgbClr val="DDDDDD"/>
            </a:solidFill>
            <a:ln w="7938" cap="rnd">
              <a:solidFill>
                <a:srgbClr val="000000"/>
              </a:solidFill>
              <a:round/>
              <a:headEnd/>
              <a:tailEnd/>
            </a:ln>
          </p:spPr>
          <p:txBody>
            <a:bodyPr/>
            <a:lstStyle/>
            <a:p>
              <a:endParaRPr lang="it-IT"/>
            </a:p>
          </p:txBody>
        </p:sp>
        <p:sp>
          <p:nvSpPr>
            <p:cNvPr id="62662" name="Freeform 398"/>
            <p:cNvSpPr>
              <a:spLocks/>
            </p:cNvSpPr>
            <p:nvPr/>
          </p:nvSpPr>
          <p:spPr bwMode="auto">
            <a:xfrm>
              <a:off x="6275388" y="2187575"/>
              <a:ext cx="101300" cy="106189"/>
            </a:xfrm>
            <a:custGeom>
              <a:avLst/>
              <a:gdLst>
                <a:gd name="T0" fmla="*/ 2147483647 w 65"/>
                <a:gd name="T1" fmla="*/ 2147483647 h 74"/>
                <a:gd name="T2" fmla="*/ 2147483647 w 65"/>
                <a:gd name="T3" fmla="*/ 0 h 74"/>
                <a:gd name="T4" fmla="*/ 0 w 65"/>
                <a:gd name="T5" fmla="*/ 2147483647 h 74"/>
                <a:gd name="T6" fmla="*/ 2147483647 w 65"/>
                <a:gd name="T7" fmla="*/ 2147483647 h 74"/>
                <a:gd name="T8" fmla="*/ 2147483647 w 65"/>
                <a:gd name="T9" fmla="*/ 2147483647 h 74"/>
                <a:gd name="T10" fmla="*/ 0 60000 65536"/>
                <a:gd name="T11" fmla="*/ 0 60000 65536"/>
                <a:gd name="T12" fmla="*/ 0 60000 65536"/>
                <a:gd name="T13" fmla="*/ 0 60000 65536"/>
                <a:gd name="T14" fmla="*/ 0 60000 65536"/>
                <a:gd name="T15" fmla="*/ 0 w 65"/>
                <a:gd name="T16" fmla="*/ 0 h 74"/>
                <a:gd name="T17" fmla="*/ 65 w 65"/>
                <a:gd name="T18" fmla="*/ 74 h 74"/>
              </a:gdLst>
              <a:ahLst/>
              <a:cxnLst>
                <a:cxn ang="T10">
                  <a:pos x="T0" y="T1"/>
                </a:cxn>
                <a:cxn ang="T11">
                  <a:pos x="T2" y="T3"/>
                </a:cxn>
                <a:cxn ang="T12">
                  <a:pos x="T4" y="T5"/>
                </a:cxn>
                <a:cxn ang="T13">
                  <a:pos x="T6" y="T7"/>
                </a:cxn>
                <a:cxn ang="T14">
                  <a:pos x="T8" y="T9"/>
                </a:cxn>
              </a:cxnLst>
              <a:rect l="T15" t="T16" r="T17" b="T18"/>
              <a:pathLst>
                <a:path w="65" h="74">
                  <a:moveTo>
                    <a:pt x="65" y="50"/>
                  </a:moveTo>
                  <a:lnTo>
                    <a:pt x="20" y="0"/>
                  </a:lnTo>
                  <a:lnTo>
                    <a:pt x="0" y="15"/>
                  </a:lnTo>
                  <a:lnTo>
                    <a:pt x="25" y="74"/>
                  </a:lnTo>
                  <a:lnTo>
                    <a:pt x="65" y="50"/>
                  </a:lnTo>
                  <a:close/>
                </a:path>
              </a:pathLst>
            </a:custGeom>
            <a:solidFill>
              <a:srgbClr val="B2B2B2"/>
            </a:solidFill>
            <a:ln w="7938" cap="rnd">
              <a:solidFill>
                <a:srgbClr val="000000"/>
              </a:solidFill>
              <a:round/>
              <a:headEnd/>
              <a:tailEnd/>
            </a:ln>
          </p:spPr>
          <p:txBody>
            <a:bodyPr/>
            <a:lstStyle/>
            <a:p>
              <a:endParaRPr lang="it-IT"/>
            </a:p>
          </p:txBody>
        </p:sp>
        <p:sp>
          <p:nvSpPr>
            <p:cNvPr id="62663" name="Freeform 400"/>
            <p:cNvSpPr>
              <a:spLocks/>
            </p:cNvSpPr>
            <p:nvPr/>
          </p:nvSpPr>
          <p:spPr bwMode="auto">
            <a:xfrm>
              <a:off x="6833379" y="2387039"/>
              <a:ext cx="62302" cy="50225"/>
            </a:xfrm>
            <a:custGeom>
              <a:avLst/>
              <a:gdLst>
                <a:gd name="T0" fmla="*/ 2147483647 w 40"/>
                <a:gd name="T1" fmla="*/ 2147483647 h 35"/>
                <a:gd name="T2" fmla="*/ 2147483647 w 40"/>
                <a:gd name="T3" fmla="*/ 0 h 35"/>
                <a:gd name="T4" fmla="*/ 0 w 40"/>
                <a:gd name="T5" fmla="*/ 2147483647 h 35"/>
                <a:gd name="T6" fmla="*/ 2147483647 w 40"/>
                <a:gd name="T7" fmla="*/ 2147483647 h 35"/>
                <a:gd name="T8" fmla="*/ 2147483647 w 40"/>
                <a:gd name="T9" fmla="*/ 2147483647 h 35"/>
                <a:gd name="T10" fmla="*/ 0 60000 65536"/>
                <a:gd name="T11" fmla="*/ 0 60000 65536"/>
                <a:gd name="T12" fmla="*/ 0 60000 65536"/>
                <a:gd name="T13" fmla="*/ 0 60000 65536"/>
                <a:gd name="T14" fmla="*/ 0 60000 65536"/>
                <a:gd name="T15" fmla="*/ 0 w 40"/>
                <a:gd name="T16" fmla="*/ 0 h 35"/>
                <a:gd name="T17" fmla="*/ 40 w 40"/>
                <a:gd name="T18" fmla="*/ 35 h 35"/>
              </a:gdLst>
              <a:ahLst/>
              <a:cxnLst>
                <a:cxn ang="T10">
                  <a:pos x="T0" y="T1"/>
                </a:cxn>
                <a:cxn ang="T11">
                  <a:pos x="T2" y="T3"/>
                </a:cxn>
                <a:cxn ang="T12">
                  <a:pos x="T4" y="T5"/>
                </a:cxn>
                <a:cxn ang="T13">
                  <a:pos x="T6" y="T7"/>
                </a:cxn>
                <a:cxn ang="T14">
                  <a:pos x="T8" y="T9"/>
                </a:cxn>
              </a:cxnLst>
              <a:rect l="T15" t="T16" r="T17" b="T18"/>
              <a:pathLst>
                <a:path w="40" h="35">
                  <a:moveTo>
                    <a:pt x="40" y="20"/>
                  </a:moveTo>
                  <a:lnTo>
                    <a:pt x="30" y="0"/>
                  </a:lnTo>
                  <a:lnTo>
                    <a:pt x="0" y="15"/>
                  </a:lnTo>
                  <a:lnTo>
                    <a:pt x="15" y="35"/>
                  </a:lnTo>
                  <a:lnTo>
                    <a:pt x="40" y="20"/>
                  </a:lnTo>
                  <a:close/>
                </a:path>
              </a:pathLst>
            </a:custGeom>
            <a:solidFill>
              <a:srgbClr val="808080"/>
            </a:solidFill>
            <a:ln w="7938" cap="rnd">
              <a:solidFill>
                <a:srgbClr val="000000"/>
              </a:solidFill>
              <a:round/>
              <a:headEnd/>
              <a:tailEnd/>
            </a:ln>
          </p:spPr>
          <p:txBody>
            <a:bodyPr/>
            <a:lstStyle/>
            <a:p>
              <a:endParaRPr lang="it-IT"/>
            </a:p>
          </p:txBody>
        </p:sp>
        <p:sp>
          <p:nvSpPr>
            <p:cNvPr id="62664" name="Freeform 401"/>
            <p:cNvSpPr>
              <a:spLocks/>
            </p:cNvSpPr>
            <p:nvPr/>
          </p:nvSpPr>
          <p:spPr bwMode="auto">
            <a:xfrm>
              <a:off x="6817803" y="2387039"/>
              <a:ext cx="138622" cy="129149"/>
            </a:xfrm>
            <a:custGeom>
              <a:avLst/>
              <a:gdLst>
                <a:gd name="T0" fmla="*/ 2147483647 w 18"/>
                <a:gd name="T1" fmla="*/ 2147483647 h 18"/>
                <a:gd name="T2" fmla="*/ 2147483647 w 18"/>
                <a:gd name="T3" fmla="*/ 2147483647 h 18"/>
                <a:gd name="T4" fmla="*/ 2147483647 w 18"/>
                <a:gd name="T5" fmla="*/ 2147483647 h 18"/>
                <a:gd name="T6" fmla="*/ 2147483647 w 18"/>
                <a:gd name="T7" fmla="*/ 2147483647 h 18"/>
                <a:gd name="T8" fmla="*/ 2147483647 w 18"/>
                <a:gd name="T9" fmla="*/ 2147483647 h 18"/>
                <a:gd name="T10" fmla="*/ 2147483647 w 18"/>
                <a:gd name="T11" fmla="*/ 2147483647 h 18"/>
                <a:gd name="T12" fmla="*/ 2147483647 w 18"/>
                <a:gd name="T13" fmla="*/ 2147483647 h 18"/>
                <a:gd name="T14" fmla="*/ 2147483647 w 18"/>
                <a:gd name="T15" fmla="*/ 2147483647 h 18"/>
                <a:gd name="T16" fmla="*/ 2147483647 w 18"/>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8"/>
                <a:gd name="T29" fmla="*/ 18 w 18"/>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8">
                  <a:moveTo>
                    <a:pt x="18" y="11"/>
                  </a:moveTo>
                  <a:cubicBezTo>
                    <a:pt x="18" y="11"/>
                    <a:pt x="18" y="10"/>
                    <a:pt x="18" y="10"/>
                  </a:cubicBezTo>
                  <a:lnTo>
                    <a:pt x="13" y="1"/>
                  </a:lnTo>
                  <a:cubicBezTo>
                    <a:pt x="12" y="0"/>
                    <a:pt x="12" y="0"/>
                    <a:pt x="11" y="1"/>
                  </a:cubicBezTo>
                  <a:lnTo>
                    <a:pt x="1" y="7"/>
                  </a:lnTo>
                  <a:cubicBezTo>
                    <a:pt x="1" y="7"/>
                    <a:pt x="0" y="8"/>
                    <a:pt x="1" y="8"/>
                  </a:cubicBezTo>
                  <a:lnTo>
                    <a:pt x="6" y="17"/>
                  </a:lnTo>
                  <a:cubicBezTo>
                    <a:pt x="7" y="18"/>
                    <a:pt x="7" y="18"/>
                    <a:pt x="8" y="17"/>
                  </a:cubicBezTo>
                  <a:lnTo>
                    <a:pt x="18" y="11"/>
                  </a:lnTo>
                  <a:close/>
                </a:path>
              </a:pathLst>
            </a:custGeom>
            <a:solidFill>
              <a:srgbClr val="C0C0C0"/>
            </a:solidFill>
            <a:ln w="7938" cap="rnd">
              <a:solidFill>
                <a:srgbClr val="000000"/>
              </a:solidFill>
              <a:round/>
              <a:headEnd/>
              <a:tailEnd/>
            </a:ln>
          </p:spPr>
          <p:txBody>
            <a:bodyPr/>
            <a:lstStyle/>
            <a:p>
              <a:endParaRPr lang="it-IT"/>
            </a:p>
          </p:txBody>
        </p:sp>
        <p:sp>
          <p:nvSpPr>
            <p:cNvPr id="62665" name="Freeform 402"/>
            <p:cNvSpPr>
              <a:spLocks/>
            </p:cNvSpPr>
            <p:nvPr/>
          </p:nvSpPr>
          <p:spPr bwMode="auto">
            <a:xfrm>
              <a:off x="6841167" y="2401389"/>
              <a:ext cx="93453" cy="100449"/>
            </a:xfrm>
            <a:custGeom>
              <a:avLst/>
              <a:gdLst>
                <a:gd name="T0" fmla="*/ 2147483647 w 60"/>
                <a:gd name="T1" fmla="*/ 2147483647 h 70"/>
                <a:gd name="T2" fmla="*/ 2147483647 w 60"/>
                <a:gd name="T3" fmla="*/ 0 h 70"/>
                <a:gd name="T4" fmla="*/ 0 w 60"/>
                <a:gd name="T5" fmla="*/ 2147483647 h 70"/>
                <a:gd name="T6" fmla="*/ 2147483647 w 60"/>
                <a:gd name="T7" fmla="*/ 2147483647 h 70"/>
                <a:gd name="T8" fmla="*/ 2147483647 w 60"/>
                <a:gd name="T9" fmla="*/ 2147483647 h 70"/>
                <a:gd name="T10" fmla="*/ 0 60000 65536"/>
                <a:gd name="T11" fmla="*/ 0 60000 65536"/>
                <a:gd name="T12" fmla="*/ 0 60000 65536"/>
                <a:gd name="T13" fmla="*/ 0 60000 65536"/>
                <a:gd name="T14" fmla="*/ 0 60000 65536"/>
                <a:gd name="T15" fmla="*/ 0 w 60"/>
                <a:gd name="T16" fmla="*/ 0 h 70"/>
                <a:gd name="T17" fmla="*/ 60 w 60"/>
                <a:gd name="T18" fmla="*/ 70 h 70"/>
              </a:gdLst>
              <a:ahLst/>
              <a:cxnLst>
                <a:cxn ang="T10">
                  <a:pos x="T0" y="T1"/>
                </a:cxn>
                <a:cxn ang="T11">
                  <a:pos x="T2" y="T3"/>
                </a:cxn>
                <a:cxn ang="T12">
                  <a:pos x="T4" y="T5"/>
                </a:cxn>
                <a:cxn ang="T13">
                  <a:pos x="T6" y="T7"/>
                </a:cxn>
                <a:cxn ang="T14">
                  <a:pos x="T8" y="T9"/>
                </a:cxn>
              </a:cxnLst>
              <a:rect l="T15" t="T16" r="T17" b="T18"/>
              <a:pathLst>
                <a:path w="60" h="70">
                  <a:moveTo>
                    <a:pt x="60" y="55"/>
                  </a:moveTo>
                  <a:lnTo>
                    <a:pt x="30" y="0"/>
                  </a:lnTo>
                  <a:lnTo>
                    <a:pt x="0" y="15"/>
                  </a:lnTo>
                  <a:lnTo>
                    <a:pt x="35" y="70"/>
                  </a:lnTo>
                  <a:lnTo>
                    <a:pt x="60" y="55"/>
                  </a:lnTo>
                  <a:close/>
                </a:path>
              </a:pathLst>
            </a:custGeom>
            <a:solidFill>
              <a:srgbClr val="DDDDDD"/>
            </a:solidFill>
            <a:ln w="7938" cap="rnd">
              <a:solidFill>
                <a:srgbClr val="000000"/>
              </a:solidFill>
              <a:round/>
              <a:headEnd/>
              <a:tailEnd/>
            </a:ln>
          </p:spPr>
          <p:txBody>
            <a:bodyPr/>
            <a:lstStyle/>
            <a:p>
              <a:endParaRPr lang="it-IT"/>
            </a:p>
          </p:txBody>
        </p:sp>
        <p:sp>
          <p:nvSpPr>
            <p:cNvPr id="62666" name="Freeform 403"/>
            <p:cNvSpPr>
              <a:spLocks/>
            </p:cNvSpPr>
            <p:nvPr/>
          </p:nvSpPr>
          <p:spPr bwMode="auto">
            <a:xfrm>
              <a:off x="6739926" y="2252150"/>
              <a:ext cx="147967" cy="163589"/>
            </a:xfrm>
            <a:custGeom>
              <a:avLst/>
              <a:gdLst>
                <a:gd name="T0" fmla="*/ 2147483647 w 19"/>
                <a:gd name="T1" fmla="*/ 2147483647 h 23"/>
                <a:gd name="T2" fmla="*/ 2147483647 w 19"/>
                <a:gd name="T3" fmla="*/ 2147483647 h 23"/>
                <a:gd name="T4" fmla="*/ 2147483647 w 19"/>
                <a:gd name="T5" fmla="*/ 2147483647 h 23"/>
                <a:gd name="T6" fmla="*/ 2147483647 w 19"/>
                <a:gd name="T7" fmla="*/ 2147483647 h 23"/>
                <a:gd name="T8" fmla="*/ 2147483647 w 19"/>
                <a:gd name="T9" fmla="*/ 2147483647 h 23"/>
                <a:gd name="T10" fmla="*/ 2147483647 w 19"/>
                <a:gd name="T11" fmla="*/ 2147483647 h 23"/>
                <a:gd name="T12" fmla="*/ 2147483647 w 19"/>
                <a:gd name="T13" fmla="*/ 2147483647 h 23"/>
                <a:gd name="T14" fmla="*/ 2147483647 w 19"/>
                <a:gd name="T15" fmla="*/ 2147483647 h 23"/>
                <a:gd name="T16" fmla="*/ 2147483647 w 19"/>
                <a:gd name="T17" fmla="*/ 2147483647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23"/>
                <a:gd name="T29" fmla="*/ 19 w 19"/>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23">
                  <a:moveTo>
                    <a:pt x="18" y="19"/>
                  </a:moveTo>
                  <a:cubicBezTo>
                    <a:pt x="19" y="18"/>
                    <a:pt x="19" y="17"/>
                    <a:pt x="18" y="17"/>
                  </a:cubicBezTo>
                  <a:lnTo>
                    <a:pt x="9" y="1"/>
                  </a:lnTo>
                  <a:cubicBezTo>
                    <a:pt x="9" y="1"/>
                    <a:pt x="8" y="0"/>
                    <a:pt x="7" y="1"/>
                  </a:cubicBezTo>
                  <a:lnTo>
                    <a:pt x="1" y="4"/>
                  </a:lnTo>
                  <a:cubicBezTo>
                    <a:pt x="0" y="5"/>
                    <a:pt x="0" y="6"/>
                    <a:pt x="1" y="7"/>
                  </a:cubicBezTo>
                  <a:lnTo>
                    <a:pt x="10" y="22"/>
                  </a:lnTo>
                  <a:cubicBezTo>
                    <a:pt x="11" y="23"/>
                    <a:pt x="12" y="23"/>
                    <a:pt x="12" y="22"/>
                  </a:cubicBezTo>
                  <a:lnTo>
                    <a:pt x="18" y="19"/>
                  </a:lnTo>
                  <a:close/>
                </a:path>
              </a:pathLst>
            </a:custGeom>
            <a:solidFill>
              <a:srgbClr val="C0C0C0"/>
            </a:solidFill>
            <a:ln w="7938" cap="rnd">
              <a:solidFill>
                <a:srgbClr val="000000"/>
              </a:solidFill>
              <a:round/>
              <a:headEnd/>
              <a:tailEnd/>
            </a:ln>
          </p:spPr>
          <p:txBody>
            <a:bodyPr/>
            <a:lstStyle/>
            <a:p>
              <a:endParaRPr lang="it-IT"/>
            </a:p>
          </p:txBody>
        </p:sp>
        <p:sp>
          <p:nvSpPr>
            <p:cNvPr id="62667" name="Freeform 404"/>
            <p:cNvSpPr>
              <a:spLocks/>
            </p:cNvSpPr>
            <p:nvPr/>
          </p:nvSpPr>
          <p:spPr bwMode="auto">
            <a:xfrm>
              <a:off x="6771077" y="2322464"/>
              <a:ext cx="132392" cy="86099"/>
            </a:xfrm>
            <a:custGeom>
              <a:avLst/>
              <a:gdLst>
                <a:gd name="T0" fmla="*/ 2147483647 w 17"/>
                <a:gd name="T1" fmla="*/ 2147483647 h 12"/>
                <a:gd name="T2" fmla="*/ 2147483647 w 17"/>
                <a:gd name="T3" fmla="*/ 2147483647 h 12"/>
                <a:gd name="T4" fmla="*/ 2147483647 w 17"/>
                <a:gd name="T5" fmla="*/ 0 h 12"/>
                <a:gd name="T6" fmla="*/ 2147483647 w 17"/>
                <a:gd name="T7" fmla="*/ 0 h 12"/>
                <a:gd name="T8" fmla="*/ 0 w 17"/>
                <a:gd name="T9" fmla="*/ 2147483647 h 12"/>
                <a:gd name="T10" fmla="*/ 0 w 17"/>
                <a:gd name="T11" fmla="*/ 2147483647 h 12"/>
                <a:gd name="T12" fmla="*/ 2147483647 w 17"/>
                <a:gd name="T13" fmla="*/ 2147483647 h 12"/>
                <a:gd name="T14" fmla="*/ 2147483647 w 17"/>
                <a:gd name="T15" fmla="*/ 2147483647 h 12"/>
                <a:gd name="T16" fmla="*/ 2147483647 w 17"/>
                <a:gd name="T17" fmla="*/ 2147483647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2"/>
                <a:gd name="T29" fmla="*/ 17 w 17"/>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2">
                  <a:moveTo>
                    <a:pt x="17" y="3"/>
                  </a:moveTo>
                  <a:cubicBezTo>
                    <a:pt x="17" y="3"/>
                    <a:pt x="17" y="2"/>
                    <a:pt x="17" y="2"/>
                  </a:cubicBezTo>
                  <a:lnTo>
                    <a:pt x="16" y="0"/>
                  </a:lnTo>
                  <a:cubicBezTo>
                    <a:pt x="15" y="0"/>
                    <a:pt x="15" y="0"/>
                    <a:pt x="15" y="0"/>
                  </a:cubicBezTo>
                  <a:lnTo>
                    <a:pt x="0" y="9"/>
                  </a:lnTo>
                  <a:cubicBezTo>
                    <a:pt x="0" y="9"/>
                    <a:pt x="0" y="10"/>
                    <a:pt x="0" y="10"/>
                  </a:cubicBezTo>
                  <a:lnTo>
                    <a:pt x="1" y="12"/>
                  </a:lnTo>
                  <a:cubicBezTo>
                    <a:pt x="1" y="12"/>
                    <a:pt x="1" y="12"/>
                    <a:pt x="1" y="12"/>
                  </a:cubicBezTo>
                  <a:lnTo>
                    <a:pt x="17" y="3"/>
                  </a:lnTo>
                  <a:close/>
                </a:path>
              </a:pathLst>
            </a:custGeom>
            <a:solidFill>
              <a:srgbClr val="DDDDDD"/>
            </a:solidFill>
            <a:ln w="7938" cap="rnd">
              <a:solidFill>
                <a:srgbClr val="000000"/>
              </a:solidFill>
              <a:round/>
              <a:headEnd/>
              <a:tailEnd/>
            </a:ln>
          </p:spPr>
          <p:txBody>
            <a:bodyPr/>
            <a:lstStyle/>
            <a:p>
              <a:endParaRPr lang="it-IT"/>
            </a:p>
          </p:txBody>
        </p:sp>
        <p:sp>
          <p:nvSpPr>
            <p:cNvPr id="62668" name="Freeform 405"/>
            <p:cNvSpPr>
              <a:spLocks/>
            </p:cNvSpPr>
            <p:nvPr/>
          </p:nvSpPr>
          <p:spPr bwMode="auto">
            <a:xfrm>
              <a:off x="6708775" y="2187575"/>
              <a:ext cx="101241" cy="106189"/>
            </a:xfrm>
            <a:custGeom>
              <a:avLst/>
              <a:gdLst>
                <a:gd name="T0" fmla="*/ 2147483647 w 65"/>
                <a:gd name="T1" fmla="*/ 2147483647 h 74"/>
                <a:gd name="T2" fmla="*/ 2147483647 w 65"/>
                <a:gd name="T3" fmla="*/ 0 h 74"/>
                <a:gd name="T4" fmla="*/ 0 w 65"/>
                <a:gd name="T5" fmla="*/ 2147483647 h 74"/>
                <a:gd name="T6" fmla="*/ 2147483647 w 65"/>
                <a:gd name="T7" fmla="*/ 2147483647 h 74"/>
                <a:gd name="T8" fmla="*/ 2147483647 w 65"/>
                <a:gd name="T9" fmla="*/ 2147483647 h 74"/>
                <a:gd name="T10" fmla="*/ 0 60000 65536"/>
                <a:gd name="T11" fmla="*/ 0 60000 65536"/>
                <a:gd name="T12" fmla="*/ 0 60000 65536"/>
                <a:gd name="T13" fmla="*/ 0 60000 65536"/>
                <a:gd name="T14" fmla="*/ 0 60000 65536"/>
                <a:gd name="T15" fmla="*/ 0 w 65"/>
                <a:gd name="T16" fmla="*/ 0 h 74"/>
                <a:gd name="T17" fmla="*/ 65 w 65"/>
                <a:gd name="T18" fmla="*/ 74 h 74"/>
              </a:gdLst>
              <a:ahLst/>
              <a:cxnLst>
                <a:cxn ang="T10">
                  <a:pos x="T0" y="T1"/>
                </a:cxn>
                <a:cxn ang="T11">
                  <a:pos x="T2" y="T3"/>
                </a:cxn>
                <a:cxn ang="T12">
                  <a:pos x="T4" y="T5"/>
                </a:cxn>
                <a:cxn ang="T13">
                  <a:pos x="T6" y="T7"/>
                </a:cxn>
                <a:cxn ang="T14">
                  <a:pos x="T8" y="T9"/>
                </a:cxn>
              </a:cxnLst>
              <a:rect l="T15" t="T16" r="T17" b="T18"/>
              <a:pathLst>
                <a:path w="65" h="74">
                  <a:moveTo>
                    <a:pt x="65" y="50"/>
                  </a:moveTo>
                  <a:lnTo>
                    <a:pt x="20" y="0"/>
                  </a:lnTo>
                  <a:lnTo>
                    <a:pt x="0" y="15"/>
                  </a:lnTo>
                  <a:lnTo>
                    <a:pt x="20" y="74"/>
                  </a:lnTo>
                  <a:lnTo>
                    <a:pt x="65" y="50"/>
                  </a:lnTo>
                  <a:close/>
                </a:path>
              </a:pathLst>
            </a:custGeom>
            <a:solidFill>
              <a:srgbClr val="B2B2B2"/>
            </a:solidFill>
            <a:ln w="7938" cap="rnd">
              <a:solidFill>
                <a:srgbClr val="000000"/>
              </a:solidFill>
              <a:round/>
              <a:headEnd/>
              <a:tailEnd/>
            </a:ln>
          </p:spPr>
          <p:txBody>
            <a:bodyPr/>
            <a:lstStyle/>
            <a:p>
              <a:endParaRPr lang="it-IT"/>
            </a:p>
          </p:txBody>
        </p:sp>
        <p:sp>
          <p:nvSpPr>
            <p:cNvPr id="62669" name="Freeform 407"/>
            <p:cNvSpPr>
              <a:spLocks/>
            </p:cNvSpPr>
            <p:nvPr/>
          </p:nvSpPr>
          <p:spPr bwMode="auto">
            <a:xfrm>
              <a:off x="4537075" y="1779588"/>
              <a:ext cx="15468" cy="49212"/>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7938" cap="rnd">
              <a:solidFill>
                <a:srgbClr val="000000"/>
              </a:solidFill>
              <a:round/>
              <a:headEnd/>
              <a:tailEnd/>
            </a:ln>
          </p:spPr>
          <p:txBody>
            <a:bodyPr/>
            <a:lstStyle/>
            <a:p>
              <a:endParaRPr lang="it-IT"/>
            </a:p>
          </p:txBody>
        </p:sp>
        <p:sp>
          <p:nvSpPr>
            <p:cNvPr id="62670" name="Freeform 408"/>
            <p:cNvSpPr>
              <a:spLocks/>
            </p:cNvSpPr>
            <p:nvPr/>
          </p:nvSpPr>
          <p:spPr bwMode="auto">
            <a:xfrm>
              <a:off x="4583479" y="1779588"/>
              <a:ext cx="13921" cy="49212"/>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7938" cap="rnd">
              <a:solidFill>
                <a:srgbClr val="000000"/>
              </a:solidFill>
              <a:round/>
              <a:headEnd/>
              <a:tailEnd/>
            </a:ln>
          </p:spPr>
          <p:txBody>
            <a:bodyPr/>
            <a:lstStyle/>
            <a:p>
              <a:endParaRPr lang="it-IT"/>
            </a:p>
          </p:txBody>
        </p:sp>
        <p:sp>
          <p:nvSpPr>
            <p:cNvPr id="62671" name="Freeform 409"/>
            <p:cNvSpPr>
              <a:spLocks/>
            </p:cNvSpPr>
            <p:nvPr/>
          </p:nvSpPr>
          <p:spPr bwMode="auto">
            <a:xfrm>
              <a:off x="4505325" y="1836738"/>
              <a:ext cx="115888" cy="34925"/>
            </a:xfrm>
            <a:custGeom>
              <a:avLst/>
              <a:gdLst>
                <a:gd name="T0" fmla="*/ 2147483647 w 15"/>
                <a:gd name="T1" fmla="*/ 0 h 5"/>
                <a:gd name="T2" fmla="*/ 0 w 15"/>
                <a:gd name="T3" fmla="*/ 0 h 5"/>
                <a:gd name="T4" fmla="*/ 0 w 15"/>
                <a:gd name="T5" fmla="*/ 2147483647 h 5"/>
                <a:gd name="T6" fmla="*/ 2147483647 w 15"/>
                <a:gd name="T7" fmla="*/ 2147483647 h 5"/>
                <a:gd name="T8" fmla="*/ 2147483647 w 15"/>
                <a:gd name="T9" fmla="*/ 2147483647 h 5"/>
                <a:gd name="T10" fmla="*/ 2147483647 w 15"/>
                <a:gd name="T11" fmla="*/ 2147483647 h 5"/>
                <a:gd name="T12" fmla="*/ 2147483647 w 15"/>
                <a:gd name="T13" fmla="*/ 0 h 5"/>
                <a:gd name="T14" fmla="*/ 2147483647 w 15"/>
                <a:gd name="T15" fmla="*/ 0 h 5"/>
                <a:gd name="T16" fmla="*/ 2147483647 w 15"/>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5"/>
                <a:gd name="T29" fmla="*/ 15 w 15"/>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5">
                  <a:moveTo>
                    <a:pt x="1" y="0"/>
                  </a:moveTo>
                  <a:cubicBezTo>
                    <a:pt x="0" y="0"/>
                    <a:pt x="0" y="0"/>
                    <a:pt x="0" y="0"/>
                  </a:cubicBezTo>
                  <a:lnTo>
                    <a:pt x="0" y="5"/>
                  </a:lnTo>
                  <a:cubicBezTo>
                    <a:pt x="0" y="5"/>
                    <a:pt x="0" y="5"/>
                    <a:pt x="1" y="5"/>
                  </a:cubicBezTo>
                  <a:lnTo>
                    <a:pt x="15" y="5"/>
                  </a:lnTo>
                  <a:cubicBezTo>
                    <a:pt x="15" y="5"/>
                    <a:pt x="15" y="5"/>
                    <a:pt x="15" y="5"/>
                  </a:cubicBezTo>
                  <a:lnTo>
                    <a:pt x="15" y="0"/>
                  </a:lnTo>
                  <a:cubicBezTo>
                    <a:pt x="15" y="0"/>
                    <a:pt x="15" y="0"/>
                    <a:pt x="15" y="0"/>
                  </a:cubicBezTo>
                  <a:lnTo>
                    <a:pt x="1" y="0"/>
                  </a:lnTo>
                  <a:close/>
                </a:path>
              </a:pathLst>
            </a:custGeom>
            <a:solidFill>
              <a:srgbClr val="808080"/>
            </a:solidFill>
            <a:ln w="7938" cap="rnd">
              <a:solidFill>
                <a:srgbClr val="000000"/>
              </a:solidFill>
              <a:round/>
              <a:headEnd/>
              <a:tailEnd/>
            </a:ln>
          </p:spPr>
          <p:txBody>
            <a:bodyPr/>
            <a:lstStyle/>
            <a:p>
              <a:endParaRPr lang="it-IT"/>
            </a:p>
          </p:txBody>
        </p:sp>
        <p:sp>
          <p:nvSpPr>
            <p:cNvPr id="62672" name="Rectangle 410"/>
            <p:cNvSpPr>
              <a:spLocks noChangeArrowheads="1"/>
            </p:cNvSpPr>
            <p:nvPr/>
          </p:nvSpPr>
          <p:spPr bwMode="auto">
            <a:xfrm>
              <a:off x="4513263" y="2136775"/>
              <a:ext cx="107950" cy="85725"/>
            </a:xfrm>
            <a:prstGeom prst="rect">
              <a:avLst/>
            </a:prstGeom>
            <a:solidFill>
              <a:srgbClr val="FFFFFF"/>
            </a:solidFill>
            <a:ln w="9525">
              <a:no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673" name="Freeform 411"/>
            <p:cNvSpPr>
              <a:spLocks/>
            </p:cNvSpPr>
            <p:nvPr/>
          </p:nvSpPr>
          <p:spPr bwMode="auto">
            <a:xfrm>
              <a:off x="4552950" y="2557463"/>
              <a:ext cx="22225" cy="28575"/>
            </a:xfrm>
            <a:custGeom>
              <a:avLst/>
              <a:gdLst>
                <a:gd name="T0" fmla="*/ 2147483647 w 3"/>
                <a:gd name="T1" fmla="*/ 0 h 4"/>
                <a:gd name="T2" fmla="*/ 0 w 3"/>
                <a:gd name="T3" fmla="*/ 2147483647 h 4"/>
                <a:gd name="T4" fmla="*/ 0 w 3"/>
                <a:gd name="T5" fmla="*/ 2147483647 h 4"/>
                <a:gd name="T6" fmla="*/ 2147483647 w 3"/>
                <a:gd name="T7" fmla="*/ 2147483647 h 4"/>
                <a:gd name="T8" fmla="*/ 2147483647 w 3"/>
                <a:gd name="T9" fmla="*/ 2147483647 h 4"/>
                <a:gd name="T10" fmla="*/ 2147483647 w 3"/>
                <a:gd name="T11" fmla="*/ 2147483647 h 4"/>
                <a:gd name="T12" fmla="*/ 2147483647 w 3"/>
                <a:gd name="T13" fmla="*/ 2147483647 h 4"/>
                <a:gd name="T14" fmla="*/ 2147483647 w 3"/>
                <a:gd name="T15" fmla="*/ 0 h 4"/>
                <a:gd name="T16" fmla="*/ 2147483647 w 3"/>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4"/>
                <a:gd name="T29" fmla="*/ 3 w 3"/>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4">
                  <a:moveTo>
                    <a:pt x="1" y="0"/>
                  </a:moveTo>
                  <a:cubicBezTo>
                    <a:pt x="0" y="0"/>
                    <a:pt x="0" y="1"/>
                    <a:pt x="0" y="1"/>
                  </a:cubicBezTo>
                  <a:lnTo>
                    <a:pt x="0" y="4"/>
                  </a:lnTo>
                  <a:cubicBezTo>
                    <a:pt x="0" y="4"/>
                    <a:pt x="0" y="4"/>
                    <a:pt x="1" y="4"/>
                  </a:cubicBezTo>
                  <a:lnTo>
                    <a:pt x="3" y="4"/>
                  </a:lnTo>
                  <a:cubicBezTo>
                    <a:pt x="3" y="4"/>
                    <a:pt x="3" y="4"/>
                    <a:pt x="3" y="4"/>
                  </a:cubicBezTo>
                  <a:lnTo>
                    <a:pt x="3" y="1"/>
                  </a:lnTo>
                  <a:cubicBezTo>
                    <a:pt x="3" y="1"/>
                    <a:pt x="3" y="0"/>
                    <a:pt x="3" y="0"/>
                  </a:cubicBezTo>
                  <a:lnTo>
                    <a:pt x="1" y="0"/>
                  </a:lnTo>
                  <a:close/>
                </a:path>
              </a:pathLst>
            </a:custGeom>
            <a:solidFill>
              <a:srgbClr val="DDDDDD"/>
            </a:solidFill>
            <a:ln w="7938" cap="rnd">
              <a:solidFill>
                <a:srgbClr val="000000"/>
              </a:solidFill>
              <a:round/>
              <a:headEnd/>
              <a:tailEnd/>
            </a:ln>
          </p:spPr>
          <p:txBody>
            <a:bodyPr/>
            <a:lstStyle/>
            <a:p>
              <a:endParaRPr lang="it-IT"/>
            </a:p>
          </p:txBody>
        </p:sp>
        <p:sp>
          <p:nvSpPr>
            <p:cNvPr id="62674" name="Rectangle 412"/>
            <p:cNvSpPr>
              <a:spLocks noChangeArrowheads="1"/>
            </p:cNvSpPr>
            <p:nvPr/>
          </p:nvSpPr>
          <p:spPr bwMode="auto">
            <a:xfrm>
              <a:off x="4537075" y="2465388"/>
              <a:ext cx="52388" cy="106362"/>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675" name="Freeform 413"/>
            <p:cNvSpPr>
              <a:spLocks/>
            </p:cNvSpPr>
            <p:nvPr/>
          </p:nvSpPr>
          <p:spPr bwMode="auto">
            <a:xfrm>
              <a:off x="4505325" y="2328863"/>
              <a:ext cx="115888" cy="136525"/>
            </a:xfrm>
            <a:custGeom>
              <a:avLst/>
              <a:gdLst>
                <a:gd name="T0" fmla="*/ 2147483647 w 15"/>
                <a:gd name="T1" fmla="*/ 0 h 19"/>
                <a:gd name="T2" fmla="*/ 0 w 15"/>
                <a:gd name="T3" fmla="*/ 2147483647 h 19"/>
                <a:gd name="T4" fmla="*/ 0 w 15"/>
                <a:gd name="T5" fmla="*/ 2147483647 h 19"/>
                <a:gd name="T6" fmla="*/ 2147483647 w 15"/>
                <a:gd name="T7" fmla="*/ 2147483647 h 19"/>
                <a:gd name="T8" fmla="*/ 2147483647 w 15"/>
                <a:gd name="T9" fmla="*/ 2147483647 h 19"/>
                <a:gd name="T10" fmla="*/ 2147483647 w 15"/>
                <a:gd name="T11" fmla="*/ 2147483647 h 19"/>
                <a:gd name="T12" fmla="*/ 2147483647 w 15"/>
                <a:gd name="T13" fmla="*/ 2147483647 h 19"/>
                <a:gd name="T14" fmla="*/ 2147483647 w 15"/>
                <a:gd name="T15" fmla="*/ 0 h 19"/>
                <a:gd name="T16" fmla="*/ 2147483647 w 15"/>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9"/>
                <a:gd name="T29" fmla="*/ 15 w 15"/>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9">
                  <a:moveTo>
                    <a:pt x="2" y="0"/>
                  </a:moveTo>
                  <a:cubicBezTo>
                    <a:pt x="1" y="0"/>
                    <a:pt x="0" y="1"/>
                    <a:pt x="0" y="2"/>
                  </a:cubicBezTo>
                  <a:lnTo>
                    <a:pt x="0" y="17"/>
                  </a:lnTo>
                  <a:cubicBezTo>
                    <a:pt x="0" y="18"/>
                    <a:pt x="1" y="19"/>
                    <a:pt x="2" y="19"/>
                  </a:cubicBezTo>
                  <a:lnTo>
                    <a:pt x="14" y="19"/>
                  </a:lnTo>
                  <a:cubicBezTo>
                    <a:pt x="15" y="19"/>
                    <a:pt x="15" y="18"/>
                    <a:pt x="15" y="17"/>
                  </a:cubicBezTo>
                  <a:lnTo>
                    <a:pt x="15" y="2"/>
                  </a:lnTo>
                  <a:cubicBezTo>
                    <a:pt x="15" y="1"/>
                    <a:pt x="15" y="0"/>
                    <a:pt x="14" y="0"/>
                  </a:cubicBezTo>
                  <a:lnTo>
                    <a:pt x="2" y="0"/>
                  </a:lnTo>
                  <a:close/>
                </a:path>
              </a:pathLst>
            </a:custGeom>
            <a:solidFill>
              <a:srgbClr val="DDDDDD"/>
            </a:solidFill>
            <a:ln w="7938" cap="rnd">
              <a:solidFill>
                <a:srgbClr val="000000"/>
              </a:solidFill>
              <a:round/>
              <a:headEnd/>
              <a:tailEnd/>
            </a:ln>
          </p:spPr>
          <p:txBody>
            <a:bodyPr/>
            <a:lstStyle/>
            <a:p>
              <a:endParaRPr lang="it-IT"/>
            </a:p>
          </p:txBody>
        </p:sp>
        <p:sp>
          <p:nvSpPr>
            <p:cNvPr id="62676" name="Rectangle 414"/>
            <p:cNvSpPr>
              <a:spLocks noChangeArrowheads="1"/>
            </p:cNvSpPr>
            <p:nvPr/>
          </p:nvSpPr>
          <p:spPr bwMode="auto">
            <a:xfrm>
              <a:off x="4491038" y="2057400"/>
              <a:ext cx="146050" cy="285750"/>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677" name="Freeform 415"/>
            <p:cNvSpPr>
              <a:spLocks/>
            </p:cNvSpPr>
            <p:nvPr/>
          </p:nvSpPr>
          <p:spPr bwMode="auto">
            <a:xfrm>
              <a:off x="4483100" y="2259013"/>
              <a:ext cx="161925" cy="14287"/>
            </a:xfrm>
            <a:custGeom>
              <a:avLst/>
              <a:gdLst>
                <a:gd name="T0" fmla="*/ 0 w 21"/>
                <a:gd name="T1" fmla="*/ 0 h 2"/>
                <a:gd name="T2" fmla="*/ 0 w 21"/>
                <a:gd name="T3" fmla="*/ 0 h 2"/>
                <a:gd name="T4" fmla="*/ 0 w 21"/>
                <a:gd name="T5" fmla="*/ 2147483647 h 2"/>
                <a:gd name="T6" fmla="*/ 0 w 21"/>
                <a:gd name="T7" fmla="*/ 2147483647 h 2"/>
                <a:gd name="T8" fmla="*/ 2147483647 w 21"/>
                <a:gd name="T9" fmla="*/ 2147483647 h 2"/>
                <a:gd name="T10" fmla="*/ 2147483647 w 21"/>
                <a:gd name="T11" fmla="*/ 2147483647 h 2"/>
                <a:gd name="T12" fmla="*/ 2147483647 w 21"/>
                <a:gd name="T13" fmla="*/ 0 h 2"/>
                <a:gd name="T14" fmla="*/ 2147483647 w 21"/>
                <a:gd name="T15" fmla="*/ 0 h 2"/>
                <a:gd name="T16" fmla="*/ 0 w 2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
                <a:gd name="T29" fmla="*/ 21 w 2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
                  <a:moveTo>
                    <a:pt x="0" y="0"/>
                  </a:moveTo>
                  <a:cubicBezTo>
                    <a:pt x="0" y="0"/>
                    <a:pt x="0" y="0"/>
                    <a:pt x="0" y="0"/>
                  </a:cubicBezTo>
                  <a:lnTo>
                    <a:pt x="0" y="2"/>
                  </a:lnTo>
                  <a:cubicBezTo>
                    <a:pt x="0" y="2"/>
                    <a:pt x="0" y="2"/>
                    <a:pt x="0" y="2"/>
                  </a:cubicBezTo>
                  <a:lnTo>
                    <a:pt x="21" y="2"/>
                  </a:lnTo>
                  <a:cubicBezTo>
                    <a:pt x="21" y="2"/>
                    <a:pt x="21" y="2"/>
                    <a:pt x="21" y="2"/>
                  </a:cubicBezTo>
                  <a:lnTo>
                    <a:pt x="21" y="0"/>
                  </a:lnTo>
                  <a:cubicBezTo>
                    <a:pt x="21" y="0"/>
                    <a:pt x="21" y="0"/>
                    <a:pt x="21" y="0"/>
                  </a:cubicBezTo>
                  <a:lnTo>
                    <a:pt x="0" y="0"/>
                  </a:lnTo>
                  <a:close/>
                </a:path>
              </a:pathLst>
            </a:custGeom>
            <a:solidFill>
              <a:srgbClr val="4D4D4D"/>
            </a:solidFill>
            <a:ln w="7938" cap="rnd">
              <a:solidFill>
                <a:srgbClr val="000000"/>
              </a:solidFill>
              <a:round/>
              <a:headEnd/>
              <a:tailEnd/>
            </a:ln>
          </p:spPr>
          <p:txBody>
            <a:bodyPr/>
            <a:lstStyle/>
            <a:p>
              <a:endParaRPr lang="it-IT"/>
            </a:p>
          </p:txBody>
        </p:sp>
        <p:sp>
          <p:nvSpPr>
            <p:cNvPr id="62678" name="Freeform 416"/>
            <p:cNvSpPr>
              <a:spLocks/>
            </p:cNvSpPr>
            <p:nvPr/>
          </p:nvSpPr>
          <p:spPr bwMode="auto">
            <a:xfrm>
              <a:off x="4483100" y="2136775"/>
              <a:ext cx="161925" cy="14288"/>
            </a:xfrm>
            <a:custGeom>
              <a:avLst/>
              <a:gdLst>
                <a:gd name="T0" fmla="*/ 0 w 21"/>
                <a:gd name="T1" fmla="*/ 0 h 2"/>
                <a:gd name="T2" fmla="*/ 0 w 21"/>
                <a:gd name="T3" fmla="*/ 0 h 2"/>
                <a:gd name="T4" fmla="*/ 0 w 21"/>
                <a:gd name="T5" fmla="*/ 2147483647 h 2"/>
                <a:gd name="T6" fmla="*/ 0 w 21"/>
                <a:gd name="T7" fmla="*/ 2147483647 h 2"/>
                <a:gd name="T8" fmla="*/ 2147483647 w 21"/>
                <a:gd name="T9" fmla="*/ 2147483647 h 2"/>
                <a:gd name="T10" fmla="*/ 2147483647 w 21"/>
                <a:gd name="T11" fmla="*/ 2147483647 h 2"/>
                <a:gd name="T12" fmla="*/ 2147483647 w 21"/>
                <a:gd name="T13" fmla="*/ 0 h 2"/>
                <a:gd name="T14" fmla="*/ 2147483647 w 21"/>
                <a:gd name="T15" fmla="*/ 0 h 2"/>
                <a:gd name="T16" fmla="*/ 0 w 2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
                <a:gd name="T29" fmla="*/ 21 w 2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
                  <a:moveTo>
                    <a:pt x="0" y="0"/>
                  </a:moveTo>
                  <a:cubicBezTo>
                    <a:pt x="0" y="0"/>
                    <a:pt x="0" y="0"/>
                    <a:pt x="0" y="0"/>
                  </a:cubicBezTo>
                  <a:lnTo>
                    <a:pt x="0" y="2"/>
                  </a:lnTo>
                  <a:cubicBezTo>
                    <a:pt x="0" y="2"/>
                    <a:pt x="0" y="2"/>
                    <a:pt x="0" y="2"/>
                  </a:cubicBezTo>
                  <a:lnTo>
                    <a:pt x="21" y="2"/>
                  </a:lnTo>
                  <a:cubicBezTo>
                    <a:pt x="21" y="2"/>
                    <a:pt x="21" y="2"/>
                    <a:pt x="21" y="2"/>
                  </a:cubicBezTo>
                  <a:lnTo>
                    <a:pt x="21" y="0"/>
                  </a:lnTo>
                  <a:cubicBezTo>
                    <a:pt x="21" y="0"/>
                    <a:pt x="21" y="0"/>
                    <a:pt x="21" y="0"/>
                  </a:cubicBezTo>
                  <a:lnTo>
                    <a:pt x="0" y="0"/>
                  </a:lnTo>
                  <a:close/>
                </a:path>
              </a:pathLst>
            </a:custGeom>
            <a:solidFill>
              <a:srgbClr val="4D4D4D"/>
            </a:solidFill>
            <a:ln w="7938" cap="rnd">
              <a:solidFill>
                <a:srgbClr val="000000"/>
              </a:solidFill>
              <a:round/>
              <a:headEnd/>
              <a:tailEnd/>
            </a:ln>
          </p:spPr>
          <p:txBody>
            <a:bodyPr/>
            <a:lstStyle/>
            <a:p>
              <a:endParaRPr lang="it-IT"/>
            </a:p>
          </p:txBody>
        </p:sp>
        <p:sp>
          <p:nvSpPr>
            <p:cNvPr id="62679" name="Oval 417"/>
            <p:cNvSpPr>
              <a:spLocks noChangeArrowheads="1"/>
            </p:cNvSpPr>
            <p:nvPr/>
          </p:nvSpPr>
          <p:spPr bwMode="auto">
            <a:xfrm>
              <a:off x="4537075" y="2179638"/>
              <a:ext cx="60325" cy="50800"/>
            </a:xfrm>
            <a:prstGeom prst="ellipse">
              <a:avLst/>
            </a:prstGeom>
            <a:solidFill>
              <a:srgbClr val="4D4D4D"/>
            </a:solidFill>
            <a:ln w="7938">
              <a:solidFill>
                <a:srgbClr val="000000"/>
              </a:solidFill>
              <a:round/>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680" name="Rectangle 418"/>
            <p:cNvSpPr>
              <a:spLocks noChangeArrowheads="1"/>
            </p:cNvSpPr>
            <p:nvPr/>
          </p:nvSpPr>
          <p:spPr bwMode="auto">
            <a:xfrm>
              <a:off x="4505325" y="2016125"/>
              <a:ext cx="123825" cy="41275"/>
            </a:xfrm>
            <a:prstGeom prst="rect">
              <a:avLst/>
            </a:prstGeom>
            <a:solidFill>
              <a:srgbClr val="808080"/>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681" name="Rectangle 419"/>
            <p:cNvSpPr>
              <a:spLocks noChangeArrowheads="1"/>
            </p:cNvSpPr>
            <p:nvPr/>
          </p:nvSpPr>
          <p:spPr bwMode="auto">
            <a:xfrm>
              <a:off x="4491038" y="1865313"/>
              <a:ext cx="146050" cy="150812"/>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682" name="Rectangle 421"/>
            <p:cNvSpPr>
              <a:spLocks noChangeArrowheads="1"/>
            </p:cNvSpPr>
            <p:nvPr/>
          </p:nvSpPr>
          <p:spPr bwMode="auto">
            <a:xfrm>
              <a:off x="4521200" y="1836738"/>
              <a:ext cx="23372" cy="28575"/>
            </a:xfrm>
            <a:prstGeom prst="rect">
              <a:avLst/>
            </a:prstGeom>
            <a:solidFill>
              <a:srgbClr val="B2B2B2"/>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683" name="Rectangle 422"/>
            <p:cNvSpPr>
              <a:spLocks noChangeArrowheads="1"/>
            </p:cNvSpPr>
            <p:nvPr/>
          </p:nvSpPr>
          <p:spPr bwMode="auto">
            <a:xfrm>
              <a:off x="4589757" y="1836738"/>
              <a:ext cx="15581" cy="28575"/>
            </a:xfrm>
            <a:prstGeom prst="rect">
              <a:avLst/>
            </a:prstGeom>
            <a:solidFill>
              <a:srgbClr val="B2B2B2"/>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684" name="Rectangle 423"/>
            <p:cNvSpPr>
              <a:spLocks noChangeArrowheads="1"/>
            </p:cNvSpPr>
            <p:nvPr/>
          </p:nvSpPr>
          <p:spPr bwMode="auto">
            <a:xfrm>
              <a:off x="4560153" y="1836738"/>
              <a:ext cx="15581" cy="28575"/>
            </a:xfrm>
            <a:prstGeom prst="rect">
              <a:avLst/>
            </a:prstGeom>
            <a:solidFill>
              <a:srgbClr val="B2B2B2"/>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685" name="Rectangle 424"/>
            <p:cNvSpPr>
              <a:spLocks noChangeArrowheads="1"/>
            </p:cNvSpPr>
            <p:nvPr/>
          </p:nvSpPr>
          <p:spPr bwMode="auto">
            <a:xfrm>
              <a:off x="4521200" y="1822450"/>
              <a:ext cx="92075" cy="14288"/>
            </a:xfrm>
            <a:prstGeom prst="rect">
              <a:avLst/>
            </a:prstGeom>
            <a:solidFill>
              <a:srgbClr val="808080"/>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686" name="Freeform 425"/>
            <p:cNvSpPr>
              <a:spLocks/>
            </p:cNvSpPr>
            <p:nvPr/>
          </p:nvSpPr>
          <p:spPr bwMode="auto">
            <a:xfrm>
              <a:off x="4537075" y="1779588"/>
              <a:ext cx="15875" cy="49212"/>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7938" cap="rnd">
              <a:solidFill>
                <a:srgbClr val="000000"/>
              </a:solidFill>
              <a:round/>
              <a:headEnd/>
              <a:tailEnd/>
            </a:ln>
          </p:spPr>
          <p:txBody>
            <a:bodyPr/>
            <a:lstStyle/>
            <a:p>
              <a:endParaRPr lang="it-IT"/>
            </a:p>
          </p:txBody>
        </p:sp>
        <p:sp>
          <p:nvSpPr>
            <p:cNvPr id="62687" name="Freeform 426"/>
            <p:cNvSpPr>
              <a:spLocks/>
            </p:cNvSpPr>
            <p:nvPr/>
          </p:nvSpPr>
          <p:spPr bwMode="auto">
            <a:xfrm>
              <a:off x="4583113" y="1779588"/>
              <a:ext cx="14287" cy="49212"/>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7938" cap="rnd">
              <a:solidFill>
                <a:srgbClr val="000000"/>
              </a:solidFill>
              <a:round/>
              <a:headEnd/>
              <a:tailEnd/>
            </a:ln>
          </p:spPr>
          <p:txBody>
            <a:bodyPr/>
            <a:lstStyle/>
            <a:p>
              <a:endParaRPr lang="it-IT"/>
            </a:p>
          </p:txBody>
        </p:sp>
        <p:sp>
          <p:nvSpPr>
            <p:cNvPr id="62688" name="Freeform 427"/>
            <p:cNvSpPr>
              <a:spLocks/>
            </p:cNvSpPr>
            <p:nvPr/>
          </p:nvSpPr>
          <p:spPr bwMode="auto">
            <a:xfrm>
              <a:off x="4537075" y="1779588"/>
              <a:ext cx="15875" cy="49212"/>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7938" cap="rnd">
              <a:solidFill>
                <a:srgbClr val="000000"/>
              </a:solidFill>
              <a:round/>
              <a:headEnd/>
              <a:tailEnd/>
            </a:ln>
          </p:spPr>
          <p:txBody>
            <a:bodyPr/>
            <a:lstStyle/>
            <a:p>
              <a:endParaRPr lang="it-IT"/>
            </a:p>
          </p:txBody>
        </p:sp>
        <p:sp>
          <p:nvSpPr>
            <p:cNvPr id="62689" name="Freeform 428"/>
            <p:cNvSpPr>
              <a:spLocks/>
            </p:cNvSpPr>
            <p:nvPr/>
          </p:nvSpPr>
          <p:spPr bwMode="auto">
            <a:xfrm>
              <a:off x="4583113" y="1779588"/>
              <a:ext cx="14287" cy="49212"/>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7938" cap="rnd">
              <a:solidFill>
                <a:srgbClr val="000000"/>
              </a:solidFill>
              <a:round/>
              <a:headEnd/>
              <a:tailEnd/>
            </a:ln>
          </p:spPr>
          <p:txBody>
            <a:bodyPr/>
            <a:lstStyle/>
            <a:p>
              <a:endParaRPr lang="it-IT"/>
            </a:p>
          </p:txBody>
        </p:sp>
        <p:sp>
          <p:nvSpPr>
            <p:cNvPr id="62690" name="Freeform 429"/>
            <p:cNvSpPr>
              <a:spLocks/>
            </p:cNvSpPr>
            <p:nvPr/>
          </p:nvSpPr>
          <p:spPr bwMode="auto">
            <a:xfrm>
              <a:off x="4505325" y="1836738"/>
              <a:ext cx="115888" cy="34925"/>
            </a:xfrm>
            <a:custGeom>
              <a:avLst/>
              <a:gdLst>
                <a:gd name="T0" fmla="*/ 2147483647 w 15"/>
                <a:gd name="T1" fmla="*/ 0 h 5"/>
                <a:gd name="T2" fmla="*/ 0 w 15"/>
                <a:gd name="T3" fmla="*/ 0 h 5"/>
                <a:gd name="T4" fmla="*/ 0 w 15"/>
                <a:gd name="T5" fmla="*/ 2147483647 h 5"/>
                <a:gd name="T6" fmla="*/ 2147483647 w 15"/>
                <a:gd name="T7" fmla="*/ 2147483647 h 5"/>
                <a:gd name="T8" fmla="*/ 2147483647 w 15"/>
                <a:gd name="T9" fmla="*/ 2147483647 h 5"/>
                <a:gd name="T10" fmla="*/ 2147483647 w 15"/>
                <a:gd name="T11" fmla="*/ 2147483647 h 5"/>
                <a:gd name="T12" fmla="*/ 2147483647 w 15"/>
                <a:gd name="T13" fmla="*/ 0 h 5"/>
                <a:gd name="T14" fmla="*/ 2147483647 w 15"/>
                <a:gd name="T15" fmla="*/ 0 h 5"/>
                <a:gd name="T16" fmla="*/ 2147483647 w 15"/>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5"/>
                <a:gd name="T29" fmla="*/ 15 w 15"/>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5">
                  <a:moveTo>
                    <a:pt x="1" y="0"/>
                  </a:moveTo>
                  <a:cubicBezTo>
                    <a:pt x="0" y="0"/>
                    <a:pt x="0" y="0"/>
                    <a:pt x="0" y="0"/>
                  </a:cubicBezTo>
                  <a:lnTo>
                    <a:pt x="0" y="5"/>
                  </a:lnTo>
                  <a:cubicBezTo>
                    <a:pt x="0" y="5"/>
                    <a:pt x="0" y="5"/>
                    <a:pt x="1" y="5"/>
                  </a:cubicBezTo>
                  <a:lnTo>
                    <a:pt x="15" y="5"/>
                  </a:lnTo>
                  <a:cubicBezTo>
                    <a:pt x="15" y="5"/>
                    <a:pt x="15" y="5"/>
                    <a:pt x="15" y="5"/>
                  </a:cubicBezTo>
                  <a:lnTo>
                    <a:pt x="15" y="0"/>
                  </a:lnTo>
                  <a:cubicBezTo>
                    <a:pt x="15" y="0"/>
                    <a:pt x="15" y="0"/>
                    <a:pt x="15" y="0"/>
                  </a:cubicBezTo>
                  <a:lnTo>
                    <a:pt x="1" y="0"/>
                  </a:lnTo>
                  <a:close/>
                </a:path>
              </a:pathLst>
            </a:custGeom>
            <a:solidFill>
              <a:srgbClr val="808080"/>
            </a:solidFill>
            <a:ln w="7938" cap="rnd">
              <a:solidFill>
                <a:srgbClr val="000000"/>
              </a:solidFill>
              <a:round/>
              <a:headEnd/>
              <a:tailEnd/>
            </a:ln>
          </p:spPr>
          <p:txBody>
            <a:bodyPr/>
            <a:lstStyle/>
            <a:p>
              <a:endParaRPr lang="it-IT"/>
            </a:p>
          </p:txBody>
        </p:sp>
        <p:sp>
          <p:nvSpPr>
            <p:cNvPr id="62691" name="Rectangle 430"/>
            <p:cNvSpPr>
              <a:spLocks noChangeArrowheads="1"/>
            </p:cNvSpPr>
            <p:nvPr/>
          </p:nvSpPr>
          <p:spPr bwMode="auto">
            <a:xfrm>
              <a:off x="4513263" y="2136775"/>
              <a:ext cx="107950" cy="85725"/>
            </a:xfrm>
            <a:prstGeom prst="rect">
              <a:avLst/>
            </a:prstGeom>
            <a:solidFill>
              <a:srgbClr val="FFFFFF"/>
            </a:solidFill>
            <a:ln w="9525">
              <a:no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692" name="Freeform 431"/>
            <p:cNvSpPr>
              <a:spLocks/>
            </p:cNvSpPr>
            <p:nvPr/>
          </p:nvSpPr>
          <p:spPr bwMode="auto">
            <a:xfrm>
              <a:off x="4552950" y="2557463"/>
              <a:ext cx="22225" cy="28575"/>
            </a:xfrm>
            <a:custGeom>
              <a:avLst/>
              <a:gdLst>
                <a:gd name="T0" fmla="*/ 2147483647 w 3"/>
                <a:gd name="T1" fmla="*/ 0 h 4"/>
                <a:gd name="T2" fmla="*/ 0 w 3"/>
                <a:gd name="T3" fmla="*/ 2147483647 h 4"/>
                <a:gd name="T4" fmla="*/ 0 w 3"/>
                <a:gd name="T5" fmla="*/ 2147483647 h 4"/>
                <a:gd name="T6" fmla="*/ 2147483647 w 3"/>
                <a:gd name="T7" fmla="*/ 2147483647 h 4"/>
                <a:gd name="T8" fmla="*/ 2147483647 w 3"/>
                <a:gd name="T9" fmla="*/ 2147483647 h 4"/>
                <a:gd name="T10" fmla="*/ 2147483647 w 3"/>
                <a:gd name="T11" fmla="*/ 2147483647 h 4"/>
                <a:gd name="T12" fmla="*/ 2147483647 w 3"/>
                <a:gd name="T13" fmla="*/ 2147483647 h 4"/>
                <a:gd name="T14" fmla="*/ 2147483647 w 3"/>
                <a:gd name="T15" fmla="*/ 0 h 4"/>
                <a:gd name="T16" fmla="*/ 2147483647 w 3"/>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4"/>
                <a:gd name="T29" fmla="*/ 3 w 3"/>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4">
                  <a:moveTo>
                    <a:pt x="1" y="0"/>
                  </a:moveTo>
                  <a:cubicBezTo>
                    <a:pt x="0" y="0"/>
                    <a:pt x="0" y="1"/>
                    <a:pt x="0" y="1"/>
                  </a:cubicBezTo>
                  <a:lnTo>
                    <a:pt x="0" y="4"/>
                  </a:lnTo>
                  <a:cubicBezTo>
                    <a:pt x="0" y="4"/>
                    <a:pt x="0" y="4"/>
                    <a:pt x="1" y="4"/>
                  </a:cubicBezTo>
                  <a:lnTo>
                    <a:pt x="3" y="4"/>
                  </a:lnTo>
                  <a:cubicBezTo>
                    <a:pt x="3" y="4"/>
                    <a:pt x="3" y="4"/>
                    <a:pt x="3" y="4"/>
                  </a:cubicBezTo>
                  <a:lnTo>
                    <a:pt x="3" y="1"/>
                  </a:lnTo>
                  <a:cubicBezTo>
                    <a:pt x="3" y="1"/>
                    <a:pt x="3" y="0"/>
                    <a:pt x="3" y="0"/>
                  </a:cubicBezTo>
                  <a:lnTo>
                    <a:pt x="1" y="0"/>
                  </a:lnTo>
                  <a:close/>
                </a:path>
              </a:pathLst>
            </a:custGeom>
            <a:solidFill>
              <a:srgbClr val="DDDDDD"/>
            </a:solidFill>
            <a:ln w="7938" cap="rnd">
              <a:solidFill>
                <a:srgbClr val="000000"/>
              </a:solidFill>
              <a:round/>
              <a:headEnd/>
              <a:tailEnd/>
            </a:ln>
          </p:spPr>
          <p:txBody>
            <a:bodyPr/>
            <a:lstStyle/>
            <a:p>
              <a:endParaRPr lang="it-IT"/>
            </a:p>
          </p:txBody>
        </p:sp>
        <p:sp>
          <p:nvSpPr>
            <p:cNvPr id="62693" name="Rectangle 432"/>
            <p:cNvSpPr>
              <a:spLocks noChangeArrowheads="1"/>
            </p:cNvSpPr>
            <p:nvPr/>
          </p:nvSpPr>
          <p:spPr bwMode="auto">
            <a:xfrm>
              <a:off x="4537075" y="2465388"/>
              <a:ext cx="52388" cy="106362"/>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694" name="Freeform 433"/>
            <p:cNvSpPr>
              <a:spLocks/>
            </p:cNvSpPr>
            <p:nvPr/>
          </p:nvSpPr>
          <p:spPr bwMode="auto">
            <a:xfrm>
              <a:off x="4505325" y="2328863"/>
              <a:ext cx="115888" cy="136525"/>
            </a:xfrm>
            <a:custGeom>
              <a:avLst/>
              <a:gdLst>
                <a:gd name="T0" fmla="*/ 2147483647 w 15"/>
                <a:gd name="T1" fmla="*/ 0 h 19"/>
                <a:gd name="T2" fmla="*/ 0 w 15"/>
                <a:gd name="T3" fmla="*/ 2147483647 h 19"/>
                <a:gd name="T4" fmla="*/ 0 w 15"/>
                <a:gd name="T5" fmla="*/ 2147483647 h 19"/>
                <a:gd name="T6" fmla="*/ 2147483647 w 15"/>
                <a:gd name="T7" fmla="*/ 2147483647 h 19"/>
                <a:gd name="T8" fmla="*/ 2147483647 w 15"/>
                <a:gd name="T9" fmla="*/ 2147483647 h 19"/>
                <a:gd name="T10" fmla="*/ 2147483647 w 15"/>
                <a:gd name="T11" fmla="*/ 2147483647 h 19"/>
                <a:gd name="T12" fmla="*/ 2147483647 w 15"/>
                <a:gd name="T13" fmla="*/ 2147483647 h 19"/>
                <a:gd name="T14" fmla="*/ 2147483647 w 15"/>
                <a:gd name="T15" fmla="*/ 0 h 19"/>
                <a:gd name="T16" fmla="*/ 2147483647 w 15"/>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9"/>
                <a:gd name="T29" fmla="*/ 15 w 15"/>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9">
                  <a:moveTo>
                    <a:pt x="2" y="0"/>
                  </a:moveTo>
                  <a:cubicBezTo>
                    <a:pt x="1" y="0"/>
                    <a:pt x="0" y="1"/>
                    <a:pt x="0" y="2"/>
                  </a:cubicBezTo>
                  <a:lnTo>
                    <a:pt x="0" y="17"/>
                  </a:lnTo>
                  <a:cubicBezTo>
                    <a:pt x="0" y="18"/>
                    <a:pt x="1" y="19"/>
                    <a:pt x="2" y="19"/>
                  </a:cubicBezTo>
                  <a:lnTo>
                    <a:pt x="14" y="19"/>
                  </a:lnTo>
                  <a:cubicBezTo>
                    <a:pt x="15" y="19"/>
                    <a:pt x="15" y="18"/>
                    <a:pt x="15" y="17"/>
                  </a:cubicBezTo>
                  <a:lnTo>
                    <a:pt x="15" y="2"/>
                  </a:lnTo>
                  <a:cubicBezTo>
                    <a:pt x="15" y="1"/>
                    <a:pt x="15" y="0"/>
                    <a:pt x="14" y="0"/>
                  </a:cubicBezTo>
                  <a:lnTo>
                    <a:pt x="2" y="0"/>
                  </a:lnTo>
                  <a:close/>
                </a:path>
              </a:pathLst>
            </a:custGeom>
            <a:solidFill>
              <a:srgbClr val="DDDDDD"/>
            </a:solidFill>
            <a:ln w="7938" cap="rnd">
              <a:solidFill>
                <a:srgbClr val="000000"/>
              </a:solidFill>
              <a:round/>
              <a:headEnd/>
              <a:tailEnd/>
            </a:ln>
          </p:spPr>
          <p:txBody>
            <a:bodyPr/>
            <a:lstStyle/>
            <a:p>
              <a:endParaRPr lang="it-IT"/>
            </a:p>
          </p:txBody>
        </p:sp>
        <p:sp>
          <p:nvSpPr>
            <p:cNvPr id="62695" name="Rectangle 434"/>
            <p:cNvSpPr>
              <a:spLocks noChangeArrowheads="1"/>
            </p:cNvSpPr>
            <p:nvPr/>
          </p:nvSpPr>
          <p:spPr bwMode="auto">
            <a:xfrm>
              <a:off x="4491038" y="2057400"/>
              <a:ext cx="146050" cy="285750"/>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696" name="Freeform 435"/>
            <p:cNvSpPr>
              <a:spLocks/>
            </p:cNvSpPr>
            <p:nvPr/>
          </p:nvSpPr>
          <p:spPr bwMode="auto">
            <a:xfrm>
              <a:off x="4483100" y="2259013"/>
              <a:ext cx="161925" cy="14287"/>
            </a:xfrm>
            <a:custGeom>
              <a:avLst/>
              <a:gdLst>
                <a:gd name="T0" fmla="*/ 0 w 21"/>
                <a:gd name="T1" fmla="*/ 0 h 2"/>
                <a:gd name="T2" fmla="*/ 0 w 21"/>
                <a:gd name="T3" fmla="*/ 0 h 2"/>
                <a:gd name="T4" fmla="*/ 0 w 21"/>
                <a:gd name="T5" fmla="*/ 2147483647 h 2"/>
                <a:gd name="T6" fmla="*/ 0 w 21"/>
                <a:gd name="T7" fmla="*/ 2147483647 h 2"/>
                <a:gd name="T8" fmla="*/ 2147483647 w 21"/>
                <a:gd name="T9" fmla="*/ 2147483647 h 2"/>
                <a:gd name="T10" fmla="*/ 2147483647 w 21"/>
                <a:gd name="T11" fmla="*/ 2147483647 h 2"/>
                <a:gd name="T12" fmla="*/ 2147483647 w 21"/>
                <a:gd name="T13" fmla="*/ 0 h 2"/>
                <a:gd name="T14" fmla="*/ 2147483647 w 21"/>
                <a:gd name="T15" fmla="*/ 0 h 2"/>
                <a:gd name="T16" fmla="*/ 0 w 2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
                <a:gd name="T29" fmla="*/ 21 w 2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
                  <a:moveTo>
                    <a:pt x="0" y="0"/>
                  </a:moveTo>
                  <a:cubicBezTo>
                    <a:pt x="0" y="0"/>
                    <a:pt x="0" y="0"/>
                    <a:pt x="0" y="0"/>
                  </a:cubicBezTo>
                  <a:lnTo>
                    <a:pt x="0" y="2"/>
                  </a:lnTo>
                  <a:cubicBezTo>
                    <a:pt x="0" y="2"/>
                    <a:pt x="0" y="2"/>
                    <a:pt x="0" y="2"/>
                  </a:cubicBezTo>
                  <a:lnTo>
                    <a:pt x="21" y="2"/>
                  </a:lnTo>
                  <a:cubicBezTo>
                    <a:pt x="21" y="2"/>
                    <a:pt x="21" y="2"/>
                    <a:pt x="21" y="2"/>
                  </a:cubicBezTo>
                  <a:lnTo>
                    <a:pt x="21" y="0"/>
                  </a:lnTo>
                  <a:cubicBezTo>
                    <a:pt x="21" y="0"/>
                    <a:pt x="21" y="0"/>
                    <a:pt x="21" y="0"/>
                  </a:cubicBezTo>
                  <a:lnTo>
                    <a:pt x="0" y="0"/>
                  </a:lnTo>
                  <a:close/>
                </a:path>
              </a:pathLst>
            </a:custGeom>
            <a:solidFill>
              <a:srgbClr val="4D4D4D"/>
            </a:solidFill>
            <a:ln w="7938" cap="rnd">
              <a:solidFill>
                <a:srgbClr val="000000"/>
              </a:solidFill>
              <a:round/>
              <a:headEnd/>
              <a:tailEnd/>
            </a:ln>
          </p:spPr>
          <p:txBody>
            <a:bodyPr/>
            <a:lstStyle/>
            <a:p>
              <a:endParaRPr lang="it-IT"/>
            </a:p>
          </p:txBody>
        </p:sp>
        <p:sp>
          <p:nvSpPr>
            <p:cNvPr id="62697" name="Freeform 436"/>
            <p:cNvSpPr>
              <a:spLocks/>
            </p:cNvSpPr>
            <p:nvPr/>
          </p:nvSpPr>
          <p:spPr bwMode="auto">
            <a:xfrm>
              <a:off x="4483100" y="2136775"/>
              <a:ext cx="161925" cy="14288"/>
            </a:xfrm>
            <a:custGeom>
              <a:avLst/>
              <a:gdLst>
                <a:gd name="T0" fmla="*/ 0 w 21"/>
                <a:gd name="T1" fmla="*/ 0 h 2"/>
                <a:gd name="T2" fmla="*/ 0 w 21"/>
                <a:gd name="T3" fmla="*/ 0 h 2"/>
                <a:gd name="T4" fmla="*/ 0 w 21"/>
                <a:gd name="T5" fmla="*/ 2147483647 h 2"/>
                <a:gd name="T6" fmla="*/ 0 w 21"/>
                <a:gd name="T7" fmla="*/ 2147483647 h 2"/>
                <a:gd name="T8" fmla="*/ 2147483647 w 21"/>
                <a:gd name="T9" fmla="*/ 2147483647 h 2"/>
                <a:gd name="T10" fmla="*/ 2147483647 w 21"/>
                <a:gd name="T11" fmla="*/ 2147483647 h 2"/>
                <a:gd name="T12" fmla="*/ 2147483647 w 21"/>
                <a:gd name="T13" fmla="*/ 0 h 2"/>
                <a:gd name="T14" fmla="*/ 2147483647 w 21"/>
                <a:gd name="T15" fmla="*/ 0 h 2"/>
                <a:gd name="T16" fmla="*/ 0 w 2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
                <a:gd name="T29" fmla="*/ 21 w 2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
                  <a:moveTo>
                    <a:pt x="0" y="0"/>
                  </a:moveTo>
                  <a:cubicBezTo>
                    <a:pt x="0" y="0"/>
                    <a:pt x="0" y="0"/>
                    <a:pt x="0" y="0"/>
                  </a:cubicBezTo>
                  <a:lnTo>
                    <a:pt x="0" y="2"/>
                  </a:lnTo>
                  <a:cubicBezTo>
                    <a:pt x="0" y="2"/>
                    <a:pt x="0" y="2"/>
                    <a:pt x="0" y="2"/>
                  </a:cubicBezTo>
                  <a:lnTo>
                    <a:pt x="21" y="2"/>
                  </a:lnTo>
                  <a:cubicBezTo>
                    <a:pt x="21" y="2"/>
                    <a:pt x="21" y="2"/>
                    <a:pt x="21" y="2"/>
                  </a:cubicBezTo>
                  <a:lnTo>
                    <a:pt x="21" y="0"/>
                  </a:lnTo>
                  <a:cubicBezTo>
                    <a:pt x="21" y="0"/>
                    <a:pt x="21" y="0"/>
                    <a:pt x="21" y="0"/>
                  </a:cubicBezTo>
                  <a:lnTo>
                    <a:pt x="0" y="0"/>
                  </a:lnTo>
                  <a:close/>
                </a:path>
              </a:pathLst>
            </a:custGeom>
            <a:solidFill>
              <a:srgbClr val="4D4D4D"/>
            </a:solidFill>
            <a:ln w="7938" cap="rnd">
              <a:solidFill>
                <a:srgbClr val="000000"/>
              </a:solidFill>
              <a:round/>
              <a:headEnd/>
              <a:tailEnd/>
            </a:ln>
          </p:spPr>
          <p:txBody>
            <a:bodyPr/>
            <a:lstStyle/>
            <a:p>
              <a:endParaRPr lang="it-IT"/>
            </a:p>
          </p:txBody>
        </p:sp>
        <p:sp>
          <p:nvSpPr>
            <p:cNvPr id="62698" name="Oval 437"/>
            <p:cNvSpPr>
              <a:spLocks noChangeArrowheads="1"/>
            </p:cNvSpPr>
            <p:nvPr/>
          </p:nvSpPr>
          <p:spPr bwMode="auto">
            <a:xfrm>
              <a:off x="4537075" y="2179638"/>
              <a:ext cx="60325" cy="50800"/>
            </a:xfrm>
            <a:prstGeom prst="ellipse">
              <a:avLst/>
            </a:prstGeom>
            <a:solidFill>
              <a:srgbClr val="4D4D4D"/>
            </a:solidFill>
            <a:ln w="7938">
              <a:solidFill>
                <a:srgbClr val="000000"/>
              </a:solidFill>
              <a:round/>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699" name="Rectangle 438"/>
            <p:cNvSpPr>
              <a:spLocks noChangeArrowheads="1"/>
            </p:cNvSpPr>
            <p:nvPr/>
          </p:nvSpPr>
          <p:spPr bwMode="auto">
            <a:xfrm>
              <a:off x="4505325" y="2016125"/>
              <a:ext cx="123825" cy="41275"/>
            </a:xfrm>
            <a:prstGeom prst="rect">
              <a:avLst/>
            </a:prstGeom>
            <a:solidFill>
              <a:srgbClr val="808080"/>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700" name="Rectangle 439"/>
            <p:cNvSpPr>
              <a:spLocks noChangeArrowheads="1"/>
            </p:cNvSpPr>
            <p:nvPr/>
          </p:nvSpPr>
          <p:spPr bwMode="auto">
            <a:xfrm>
              <a:off x="4491038" y="1865313"/>
              <a:ext cx="146050" cy="150812"/>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701" name="Rectangle 440"/>
            <p:cNvSpPr>
              <a:spLocks noChangeArrowheads="1"/>
            </p:cNvSpPr>
            <p:nvPr/>
          </p:nvSpPr>
          <p:spPr bwMode="auto">
            <a:xfrm>
              <a:off x="4521200" y="1836738"/>
              <a:ext cx="23813" cy="28575"/>
            </a:xfrm>
            <a:prstGeom prst="rect">
              <a:avLst/>
            </a:prstGeom>
            <a:solidFill>
              <a:srgbClr val="B2B2B2"/>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702" name="Rectangle 441"/>
            <p:cNvSpPr>
              <a:spLocks noChangeArrowheads="1"/>
            </p:cNvSpPr>
            <p:nvPr/>
          </p:nvSpPr>
          <p:spPr bwMode="auto">
            <a:xfrm>
              <a:off x="4589463" y="1836738"/>
              <a:ext cx="15875" cy="28575"/>
            </a:xfrm>
            <a:prstGeom prst="rect">
              <a:avLst/>
            </a:prstGeom>
            <a:solidFill>
              <a:srgbClr val="B2B2B2"/>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703" name="Rectangle 442"/>
            <p:cNvSpPr>
              <a:spLocks noChangeArrowheads="1"/>
            </p:cNvSpPr>
            <p:nvPr/>
          </p:nvSpPr>
          <p:spPr bwMode="auto">
            <a:xfrm>
              <a:off x="4560888" y="1836738"/>
              <a:ext cx="14287" cy="28575"/>
            </a:xfrm>
            <a:prstGeom prst="rect">
              <a:avLst/>
            </a:prstGeom>
            <a:solidFill>
              <a:srgbClr val="B2B2B2"/>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704" name="Rectangle 443"/>
            <p:cNvSpPr>
              <a:spLocks noChangeArrowheads="1"/>
            </p:cNvSpPr>
            <p:nvPr/>
          </p:nvSpPr>
          <p:spPr bwMode="auto">
            <a:xfrm>
              <a:off x="4521200" y="1836738"/>
              <a:ext cx="23813" cy="28575"/>
            </a:xfrm>
            <a:prstGeom prst="rect">
              <a:avLst/>
            </a:prstGeom>
            <a:solidFill>
              <a:srgbClr val="B2B2B2"/>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705" name="Rectangle 444"/>
            <p:cNvSpPr>
              <a:spLocks noChangeArrowheads="1"/>
            </p:cNvSpPr>
            <p:nvPr/>
          </p:nvSpPr>
          <p:spPr bwMode="auto">
            <a:xfrm>
              <a:off x="4589463" y="1836738"/>
              <a:ext cx="15875" cy="28575"/>
            </a:xfrm>
            <a:prstGeom prst="rect">
              <a:avLst/>
            </a:prstGeom>
            <a:solidFill>
              <a:srgbClr val="B2B2B2"/>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706" name="Rectangle 445"/>
            <p:cNvSpPr>
              <a:spLocks noChangeArrowheads="1"/>
            </p:cNvSpPr>
            <p:nvPr/>
          </p:nvSpPr>
          <p:spPr bwMode="auto">
            <a:xfrm>
              <a:off x="4560888" y="1836738"/>
              <a:ext cx="14287" cy="28575"/>
            </a:xfrm>
            <a:prstGeom prst="rect">
              <a:avLst/>
            </a:prstGeom>
            <a:solidFill>
              <a:srgbClr val="B2B2B2"/>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707" name="Rectangle 446"/>
            <p:cNvSpPr>
              <a:spLocks noChangeArrowheads="1"/>
            </p:cNvSpPr>
            <p:nvPr/>
          </p:nvSpPr>
          <p:spPr bwMode="auto">
            <a:xfrm>
              <a:off x="4521200" y="1822450"/>
              <a:ext cx="92075" cy="14288"/>
            </a:xfrm>
            <a:prstGeom prst="rect">
              <a:avLst/>
            </a:prstGeom>
            <a:solidFill>
              <a:srgbClr val="808080"/>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708" name="Freeform 448"/>
            <p:cNvSpPr>
              <a:spLocks/>
            </p:cNvSpPr>
            <p:nvPr/>
          </p:nvSpPr>
          <p:spPr bwMode="auto">
            <a:xfrm>
              <a:off x="4968875" y="1779588"/>
              <a:ext cx="15875" cy="49212"/>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7938" cap="rnd">
              <a:solidFill>
                <a:srgbClr val="000000"/>
              </a:solidFill>
              <a:round/>
              <a:headEnd/>
              <a:tailEnd/>
            </a:ln>
          </p:spPr>
          <p:txBody>
            <a:bodyPr/>
            <a:lstStyle/>
            <a:p>
              <a:endParaRPr lang="it-IT"/>
            </a:p>
          </p:txBody>
        </p:sp>
        <p:sp>
          <p:nvSpPr>
            <p:cNvPr id="62709" name="Freeform 449"/>
            <p:cNvSpPr>
              <a:spLocks/>
            </p:cNvSpPr>
            <p:nvPr/>
          </p:nvSpPr>
          <p:spPr bwMode="auto">
            <a:xfrm>
              <a:off x="5016500" y="1779588"/>
              <a:ext cx="15875" cy="49212"/>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7938" cap="rnd">
              <a:solidFill>
                <a:srgbClr val="000000"/>
              </a:solidFill>
              <a:round/>
              <a:headEnd/>
              <a:tailEnd/>
            </a:ln>
          </p:spPr>
          <p:txBody>
            <a:bodyPr/>
            <a:lstStyle/>
            <a:p>
              <a:endParaRPr lang="it-IT"/>
            </a:p>
          </p:txBody>
        </p:sp>
        <p:sp>
          <p:nvSpPr>
            <p:cNvPr id="62710" name="Freeform 450"/>
            <p:cNvSpPr>
              <a:spLocks/>
            </p:cNvSpPr>
            <p:nvPr/>
          </p:nvSpPr>
          <p:spPr bwMode="auto">
            <a:xfrm>
              <a:off x="4938713" y="1836738"/>
              <a:ext cx="115887" cy="34925"/>
            </a:xfrm>
            <a:custGeom>
              <a:avLst/>
              <a:gdLst>
                <a:gd name="T0" fmla="*/ 2147483647 w 15"/>
                <a:gd name="T1" fmla="*/ 0 h 5"/>
                <a:gd name="T2" fmla="*/ 0 w 15"/>
                <a:gd name="T3" fmla="*/ 0 h 5"/>
                <a:gd name="T4" fmla="*/ 0 w 15"/>
                <a:gd name="T5" fmla="*/ 2147483647 h 5"/>
                <a:gd name="T6" fmla="*/ 2147483647 w 15"/>
                <a:gd name="T7" fmla="*/ 2147483647 h 5"/>
                <a:gd name="T8" fmla="*/ 2147483647 w 15"/>
                <a:gd name="T9" fmla="*/ 2147483647 h 5"/>
                <a:gd name="T10" fmla="*/ 2147483647 w 15"/>
                <a:gd name="T11" fmla="*/ 2147483647 h 5"/>
                <a:gd name="T12" fmla="*/ 2147483647 w 15"/>
                <a:gd name="T13" fmla="*/ 0 h 5"/>
                <a:gd name="T14" fmla="*/ 2147483647 w 15"/>
                <a:gd name="T15" fmla="*/ 0 h 5"/>
                <a:gd name="T16" fmla="*/ 2147483647 w 15"/>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5"/>
                <a:gd name="T29" fmla="*/ 15 w 15"/>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5">
                  <a:moveTo>
                    <a:pt x="1" y="0"/>
                  </a:moveTo>
                  <a:cubicBezTo>
                    <a:pt x="0" y="0"/>
                    <a:pt x="0" y="0"/>
                    <a:pt x="0" y="0"/>
                  </a:cubicBezTo>
                  <a:lnTo>
                    <a:pt x="0" y="5"/>
                  </a:lnTo>
                  <a:cubicBezTo>
                    <a:pt x="0" y="5"/>
                    <a:pt x="0" y="5"/>
                    <a:pt x="1" y="5"/>
                  </a:cubicBezTo>
                  <a:lnTo>
                    <a:pt x="15" y="5"/>
                  </a:lnTo>
                  <a:cubicBezTo>
                    <a:pt x="15" y="5"/>
                    <a:pt x="15" y="5"/>
                    <a:pt x="15" y="5"/>
                  </a:cubicBezTo>
                  <a:lnTo>
                    <a:pt x="15" y="0"/>
                  </a:lnTo>
                  <a:cubicBezTo>
                    <a:pt x="15" y="0"/>
                    <a:pt x="15" y="0"/>
                    <a:pt x="15" y="0"/>
                  </a:cubicBezTo>
                  <a:lnTo>
                    <a:pt x="1" y="0"/>
                  </a:lnTo>
                  <a:close/>
                </a:path>
              </a:pathLst>
            </a:custGeom>
            <a:solidFill>
              <a:srgbClr val="808080"/>
            </a:solidFill>
            <a:ln w="7938" cap="rnd">
              <a:solidFill>
                <a:srgbClr val="000000"/>
              </a:solidFill>
              <a:round/>
              <a:headEnd/>
              <a:tailEnd/>
            </a:ln>
          </p:spPr>
          <p:txBody>
            <a:bodyPr/>
            <a:lstStyle/>
            <a:p>
              <a:endParaRPr lang="it-IT"/>
            </a:p>
          </p:txBody>
        </p:sp>
        <p:sp>
          <p:nvSpPr>
            <p:cNvPr id="62711" name="Rectangle 451"/>
            <p:cNvSpPr>
              <a:spLocks noChangeArrowheads="1"/>
            </p:cNvSpPr>
            <p:nvPr/>
          </p:nvSpPr>
          <p:spPr bwMode="auto">
            <a:xfrm>
              <a:off x="4946650" y="2136775"/>
              <a:ext cx="107950" cy="85725"/>
            </a:xfrm>
            <a:prstGeom prst="rect">
              <a:avLst/>
            </a:prstGeom>
            <a:solidFill>
              <a:srgbClr val="FFFFFF"/>
            </a:solidFill>
            <a:ln w="9525">
              <a:no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712" name="Freeform 452"/>
            <p:cNvSpPr>
              <a:spLocks/>
            </p:cNvSpPr>
            <p:nvPr/>
          </p:nvSpPr>
          <p:spPr bwMode="auto">
            <a:xfrm>
              <a:off x="4984750" y="2557463"/>
              <a:ext cx="23813" cy="28575"/>
            </a:xfrm>
            <a:custGeom>
              <a:avLst/>
              <a:gdLst>
                <a:gd name="T0" fmla="*/ 2147483647 w 3"/>
                <a:gd name="T1" fmla="*/ 0 h 4"/>
                <a:gd name="T2" fmla="*/ 0 w 3"/>
                <a:gd name="T3" fmla="*/ 2147483647 h 4"/>
                <a:gd name="T4" fmla="*/ 0 w 3"/>
                <a:gd name="T5" fmla="*/ 2147483647 h 4"/>
                <a:gd name="T6" fmla="*/ 2147483647 w 3"/>
                <a:gd name="T7" fmla="*/ 2147483647 h 4"/>
                <a:gd name="T8" fmla="*/ 2147483647 w 3"/>
                <a:gd name="T9" fmla="*/ 2147483647 h 4"/>
                <a:gd name="T10" fmla="*/ 2147483647 w 3"/>
                <a:gd name="T11" fmla="*/ 2147483647 h 4"/>
                <a:gd name="T12" fmla="*/ 2147483647 w 3"/>
                <a:gd name="T13" fmla="*/ 2147483647 h 4"/>
                <a:gd name="T14" fmla="*/ 2147483647 w 3"/>
                <a:gd name="T15" fmla="*/ 0 h 4"/>
                <a:gd name="T16" fmla="*/ 2147483647 w 3"/>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4"/>
                <a:gd name="T29" fmla="*/ 3 w 3"/>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4">
                  <a:moveTo>
                    <a:pt x="1" y="0"/>
                  </a:moveTo>
                  <a:cubicBezTo>
                    <a:pt x="0" y="0"/>
                    <a:pt x="0" y="1"/>
                    <a:pt x="0" y="1"/>
                  </a:cubicBezTo>
                  <a:lnTo>
                    <a:pt x="0" y="4"/>
                  </a:lnTo>
                  <a:cubicBezTo>
                    <a:pt x="0" y="4"/>
                    <a:pt x="0" y="4"/>
                    <a:pt x="1" y="4"/>
                  </a:cubicBezTo>
                  <a:lnTo>
                    <a:pt x="3" y="4"/>
                  </a:lnTo>
                  <a:cubicBezTo>
                    <a:pt x="3" y="4"/>
                    <a:pt x="3" y="4"/>
                    <a:pt x="3" y="4"/>
                  </a:cubicBezTo>
                  <a:lnTo>
                    <a:pt x="3" y="1"/>
                  </a:lnTo>
                  <a:cubicBezTo>
                    <a:pt x="3" y="1"/>
                    <a:pt x="3" y="0"/>
                    <a:pt x="3" y="0"/>
                  </a:cubicBezTo>
                  <a:lnTo>
                    <a:pt x="1" y="0"/>
                  </a:lnTo>
                  <a:close/>
                </a:path>
              </a:pathLst>
            </a:custGeom>
            <a:solidFill>
              <a:srgbClr val="DDDDDD"/>
            </a:solidFill>
            <a:ln w="7938" cap="rnd">
              <a:solidFill>
                <a:srgbClr val="000000"/>
              </a:solidFill>
              <a:round/>
              <a:headEnd/>
              <a:tailEnd/>
            </a:ln>
          </p:spPr>
          <p:txBody>
            <a:bodyPr/>
            <a:lstStyle/>
            <a:p>
              <a:endParaRPr lang="it-IT"/>
            </a:p>
          </p:txBody>
        </p:sp>
        <p:sp>
          <p:nvSpPr>
            <p:cNvPr id="62713" name="Rectangle 453"/>
            <p:cNvSpPr>
              <a:spLocks noChangeArrowheads="1"/>
            </p:cNvSpPr>
            <p:nvPr/>
          </p:nvSpPr>
          <p:spPr bwMode="auto">
            <a:xfrm>
              <a:off x="4968875" y="2465388"/>
              <a:ext cx="55563" cy="106362"/>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714" name="Freeform 454"/>
            <p:cNvSpPr>
              <a:spLocks/>
            </p:cNvSpPr>
            <p:nvPr/>
          </p:nvSpPr>
          <p:spPr bwMode="auto">
            <a:xfrm>
              <a:off x="4938713" y="2328863"/>
              <a:ext cx="115887" cy="136525"/>
            </a:xfrm>
            <a:custGeom>
              <a:avLst/>
              <a:gdLst>
                <a:gd name="T0" fmla="*/ 2147483647 w 15"/>
                <a:gd name="T1" fmla="*/ 0 h 19"/>
                <a:gd name="T2" fmla="*/ 0 w 15"/>
                <a:gd name="T3" fmla="*/ 2147483647 h 19"/>
                <a:gd name="T4" fmla="*/ 0 w 15"/>
                <a:gd name="T5" fmla="*/ 2147483647 h 19"/>
                <a:gd name="T6" fmla="*/ 2147483647 w 15"/>
                <a:gd name="T7" fmla="*/ 2147483647 h 19"/>
                <a:gd name="T8" fmla="*/ 2147483647 w 15"/>
                <a:gd name="T9" fmla="*/ 2147483647 h 19"/>
                <a:gd name="T10" fmla="*/ 2147483647 w 15"/>
                <a:gd name="T11" fmla="*/ 2147483647 h 19"/>
                <a:gd name="T12" fmla="*/ 2147483647 w 15"/>
                <a:gd name="T13" fmla="*/ 2147483647 h 19"/>
                <a:gd name="T14" fmla="*/ 2147483647 w 15"/>
                <a:gd name="T15" fmla="*/ 0 h 19"/>
                <a:gd name="T16" fmla="*/ 2147483647 w 15"/>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9"/>
                <a:gd name="T29" fmla="*/ 15 w 15"/>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9">
                  <a:moveTo>
                    <a:pt x="2" y="0"/>
                  </a:moveTo>
                  <a:cubicBezTo>
                    <a:pt x="1" y="0"/>
                    <a:pt x="0" y="1"/>
                    <a:pt x="0" y="2"/>
                  </a:cubicBezTo>
                  <a:lnTo>
                    <a:pt x="0" y="17"/>
                  </a:lnTo>
                  <a:cubicBezTo>
                    <a:pt x="0" y="18"/>
                    <a:pt x="1" y="19"/>
                    <a:pt x="2" y="19"/>
                  </a:cubicBezTo>
                  <a:lnTo>
                    <a:pt x="14" y="19"/>
                  </a:lnTo>
                  <a:cubicBezTo>
                    <a:pt x="15" y="19"/>
                    <a:pt x="15" y="18"/>
                    <a:pt x="15" y="17"/>
                  </a:cubicBezTo>
                  <a:lnTo>
                    <a:pt x="15" y="2"/>
                  </a:lnTo>
                  <a:cubicBezTo>
                    <a:pt x="15" y="1"/>
                    <a:pt x="15" y="0"/>
                    <a:pt x="14" y="0"/>
                  </a:cubicBezTo>
                  <a:lnTo>
                    <a:pt x="2" y="0"/>
                  </a:lnTo>
                  <a:close/>
                </a:path>
              </a:pathLst>
            </a:custGeom>
            <a:solidFill>
              <a:srgbClr val="DDDDDD"/>
            </a:solidFill>
            <a:ln w="7938" cap="rnd">
              <a:solidFill>
                <a:srgbClr val="000000"/>
              </a:solidFill>
              <a:round/>
              <a:headEnd/>
              <a:tailEnd/>
            </a:ln>
          </p:spPr>
          <p:txBody>
            <a:bodyPr/>
            <a:lstStyle/>
            <a:p>
              <a:endParaRPr lang="it-IT"/>
            </a:p>
          </p:txBody>
        </p:sp>
        <p:sp>
          <p:nvSpPr>
            <p:cNvPr id="62715" name="Rectangle 455"/>
            <p:cNvSpPr>
              <a:spLocks noChangeArrowheads="1"/>
            </p:cNvSpPr>
            <p:nvPr/>
          </p:nvSpPr>
          <p:spPr bwMode="auto">
            <a:xfrm>
              <a:off x="4922838" y="2057400"/>
              <a:ext cx="147637" cy="285750"/>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716" name="Freeform 456"/>
            <p:cNvSpPr>
              <a:spLocks/>
            </p:cNvSpPr>
            <p:nvPr/>
          </p:nvSpPr>
          <p:spPr bwMode="auto">
            <a:xfrm>
              <a:off x="4914900" y="2259013"/>
              <a:ext cx="163513" cy="14287"/>
            </a:xfrm>
            <a:custGeom>
              <a:avLst/>
              <a:gdLst>
                <a:gd name="T0" fmla="*/ 0 w 21"/>
                <a:gd name="T1" fmla="*/ 0 h 2"/>
                <a:gd name="T2" fmla="*/ 0 w 21"/>
                <a:gd name="T3" fmla="*/ 0 h 2"/>
                <a:gd name="T4" fmla="*/ 0 w 21"/>
                <a:gd name="T5" fmla="*/ 2147483647 h 2"/>
                <a:gd name="T6" fmla="*/ 0 w 21"/>
                <a:gd name="T7" fmla="*/ 2147483647 h 2"/>
                <a:gd name="T8" fmla="*/ 2147483647 w 21"/>
                <a:gd name="T9" fmla="*/ 2147483647 h 2"/>
                <a:gd name="T10" fmla="*/ 2147483647 w 21"/>
                <a:gd name="T11" fmla="*/ 2147483647 h 2"/>
                <a:gd name="T12" fmla="*/ 2147483647 w 21"/>
                <a:gd name="T13" fmla="*/ 0 h 2"/>
                <a:gd name="T14" fmla="*/ 2147483647 w 21"/>
                <a:gd name="T15" fmla="*/ 0 h 2"/>
                <a:gd name="T16" fmla="*/ 0 w 2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
                <a:gd name="T29" fmla="*/ 21 w 2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
                  <a:moveTo>
                    <a:pt x="0" y="0"/>
                  </a:moveTo>
                  <a:cubicBezTo>
                    <a:pt x="0" y="0"/>
                    <a:pt x="0" y="0"/>
                    <a:pt x="0" y="0"/>
                  </a:cubicBezTo>
                  <a:lnTo>
                    <a:pt x="0" y="2"/>
                  </a:lnTo>
                  <a:cubicBezTo>
                    <a:pt x="0" y="2"/>
                    <a:pt x="0" y="2"/>
                    <a:pt x="0" y="2"/>
                  </a:cubicBezTo>
                  <a:lnTo>
                    <a:pt x="21" y="2"/>
                  </a:lnTo>
                  <a:cubicBezTo>
                    <a:pt x="21" y="2"/>
                    <a:pt x="21" y="2"/>
                    <a:pt x="21" y="2"/>
                  </a:cubicBezTo>
                  <a:lnTo>
                    <a:pt x="21" y="0"/>
                  </a:lnTo>
                  <a:cubicBezTo>
                    <a:pt x="21" y="0"/>
                    <a:pt x="21" y="0"/>
                    <a:pt x="21" y="0"/>
                  </a:cubicBezTo>
                  <a:lnTo>
                    <a:pt x="0" y="0"/>
                  </a:lnTo>
                  <a:close/>
                </a:path>
              </a:pathLst>
            </a:custGeom>
            <a:solidFill>
              <a:srgbClr val="4D4D4D"/>
            </a:solidFill>
            <a:ln w="7938" cap="rnd">
              <a:solidFill>
                <a:srgbClr val="000000"/>
              </a:solidFill>
              <a:round/>
              <a:headEnd/>
              <a:tailEnd/>
            </a:ln>
          </p:spPr>
          <p:txBody>
            <a:bodyPr/>
            <a:lstStyle/>
            <a:p>
              <a:endParaRPr lang="it-IT"/>
            </a:p>
          </p:txBody>
        </p:sp>
        <p:sp>
          <p:nvSpPr>
            <p:cNvPr id="62717" name="Freeform 457"/>
            <p:cNvSpPr>
              <a:spLocks/>
            </p:cNvSpPr>
            <p:nvPr/>
          </p:nvSpPr>
          <p:spPr bwMode="auto">
            <a:xfrm>
              <a:off x="4914900" y="2136775"/>
              <a:ext cx="163513" cy="14288"/>
            </a:xfrm>
            <a:custGeom>
              <a:avLst/>
              <a:gdLst>
                <a:gd name="T0" fmla="*/ 0 w 21"/>
                <a:gd name="T1" fmla="*/ 0 h 2"/>
                <a:gd name="T2" fmla="*/ 0 w 21"/>
                <a:gd name="T3" fmla="*/ 0 h 2"/>
                <a:gd name="T4" fmla="*/ 0 w 21"/>
                <a:gd name="T5" fmla="*/ 2147483647 h 2"/>
                <a:gd name="T6" fmla="*/ 0 w 21"/>
                <a:gd name="T7" fmla="*/ 2147483647 h 2"/>
                <a:gd name="T8" fmla="*/ 2147483647 w 21"/>
                <a:gd name="T9" fmla="*/ 2147483647 h 2"/>
                <a:gd name="T10" fmla="*/ 2147483647 w 21"/>
                <a:gd name="T11" fmla="*/ 2147483647 h 2"/>
                <a:gd name="T12" fmla="*/ 2147483647 w 21"/>
                <a:gd name="T13" fmla="*/ 0 h 2"/>
                <a:gd name="T14" fmla="*/ 2147483647 w 21"/>
                <a:gd name="T15" fmla="*/ 0 h 2"/>
                <a:gd name="T16" fmla="*/ 0 w 2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
                <a:gd name="T29" fmla="*/ 21 w 2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
                  <a:moveTo>
                    <a:pt x="0" y="0"/>
                  </a:moveTo>
                  <a:cubicBezTo>
                    <a:pt x="0" y="0"/>
                    <a:pt x="0" y="0"/>
                    <a:pt x="0" y="0"/>
                  </a:cubicBezTo>
                  <a:lnTo>
                    <a:pt x="0" y="2"/>
                  </a:lnTo>
                  <a:cubicBezTo>
                    <a:pt x="0" y="2"/>
                    <a:pt x="0" y="2"/>
                    <a:pt x="0" y="2"/>
                  </a:cubicBezTo>
                  <a:lnTo>
                    <a:pt x="21" y="2"/>
                  </a:lnTo>
                  <a:cubicBezTo>
                    <a:pt x="21" y="2"/>
                    <a:pt x="21" y="2"/>
                    <a:pt x="21" y="2"/>
                  </a:cubicBezTo>
                  <a:lnTo>
                    <a:pt x="21" y="0"/>
                  </a:lnTo>
                  <a:cubicBezTo>
                    <a:pt x="21" y="0"/>
                    <a:pt x="21" y="0"/>
                    <a:pt x="21" y="0"/>
                  </a:cubicBezTo>
                  <a:lnTo>
                    <a:pt x="0" y="0"/>
                  </a:lnTo>
                  <a:close/>
                </a:path>
              </a:pathLst>
            </a:custGeom>
            <a:solidFill>
              <a:srgbClr val="4D4D4D"/>
            </a:solidFill>
            <a:ln w="7938" cap="rnd">
              <a:solidFill>
                <a:srgbClr val="000000"/>
              </a:solidFill>
              <a:round/>
              <a:headEnd/>
              <a:tailEnd/>
            </a:ln>
          </p:spPr>
          <p:txBody>
            <a:bodyPr/>
            <a:lstStyle/>
            <a:p>
              <a:endParaRPr lang="it-IT"/>
            </a:p>
          </p:txBody>
        </p:sp>
        <p:sp>
          <p:nvSpPr>
            <p:cNvPr id="62718" name="Oval 458"/>
            <p:cNvSpPr>
              <a:spLocks noChangeArrowheads="1"/>
            </p:cNvSpPr>
            <p:nvPr/>
          </p:nvSpPr>
          <p:spPr bwMode="auto">
            <a:xfrm>
              <a:off x="4968875" y="2179638"/>
              <a:ext cx="63500" cy="50800"/>
            </a:xfrm>
            <a:prstGeom prst="ellipse">
              <a:avLst/>
            </a:prstGeom>
            <a:solidFill>
              <a:srgbClr val="4D4D4D"/>
            </a:solidFill>
            <a:ln w="7938">
              <a:solidFill>
                <a:srgbClr val="000000"/>
              </a:solidFill>
              <a:round/>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719" name="Rectangle 459"/>
            <p:cNvSpPr>
              <a:spLocks noChangeArrowheads="1"/>
            </p:cNvSpPr>
            <p:nvPr/>
          </p:nvSpPr>
          <p:spPr bwMode="auto">
            <a:xfrm>
              <a:off x="4938713" y="2016125"/>
              <a:ext cx="123825" cy="41275"/>
            </a:xfrm>
            <a:prstGeom prst="rect">
              <a:avLst/>
            </a:prstGeom>
            <a:solidFill>
              <a:srgbClr val="808080"/>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720" name="Rectangle 460"/>
            <p:cNvSpPr>
              <a:spLocks noChangeArrowheads="1"/>
            </p:cNvSpPr>
            <p:nvPr/>
          </p:nvSpPr>
          <p:spPr bwMode="auto">
            <a:xfrm>
              <a:off x="4922838" y="1865313"/>
              <a:ext cx="147637" cy="150812"/>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721" name="Rectangle 462"/>
            <p:cNvSpPr>
              <a:spLocks noChangeArrowheads="1"/>
            </p:cNvSpPr>
            <p:nvPr/>
          </p:nvSpPr>
          <p:spPr bwMode="auto">
            <a:xfrm>
              <a:off x="4954588" y="1836738"/>
              <a:ext cx="22946" cy="28575"/>
            </a:xfrm>
            <a:prstGeom prst="rect">
              <a:avLst/>
            </a:prstGeom>
            <a:solidFill>
              <a:srgbClr val="B2B2B2"/>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722" name="Rectangle 463"/>
            <p:cNvSpPr>
              <a:spLocks noChangeArrowheads="1"/>
            </p:cNvSpPr>
            <p:nvPr/>
          </p:nvSpPr>
          <p:spPr bwMode="auto">
            <a:xfrm>
              <a:off x="5023427" y="1836738"/>
              <a:ext cx="15298" cy="28575"/>
            </a:xfrm>
            <a:prstGeom prst="rect">
              <a:avLst/>
            </a:prstGeom>
            <a:solidFill>
              <a:srgbClr val="B2B2B2"/>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723" name="Rectangle 464"/>
            <p:cNvSpPr>
              <a:spLocks noChangeArrowheads="1"/>
            </p:cNvSpPr>
            <p:nvPr/>
          </p:nvSpPr>
          <p:spPr bwMode="auto">
            <a:xfrm>
              <a:off x="4992832" y="1836738"/>
              <a:ext cx="15298" cy="28575"/>
            </a:xfrm>
            <a:prstGeom prst="rect">
              <a:avLst/>
            </a:prstGeom>
            <a:solidFill>
              <a:srgbClr val="B2B2B2"/>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724" name="Rectangle 465"/>
            <p:cNvSpPr>
              <a:spLocks noChangeArrowheads="1"/>
            </p:cNvSpPr>
            <p:nvPr/>
          </p:nvSpPr>
          <p:spPr bwMode="auto">
            <a:xfrm>
              <a:off x="4954588" y="1822450"/>
              <a:ext cx="92075" cy="14288"/>
            </a:xfrm>
            <a:prstGeom prst="rect">
              <a:avLst/>
            </a:prstGeom>
            <a:solidFill>
              <a:srgbClr val="808080"/>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725" name="Freeform 466"/>
            <p:cNvSpPr>
              <a:spLocks/>
            </p:cNvSpPr>
            <p:nvPr/>
          </p:nvSpPr>
          <p:spPr bwMode="auto">
            <a:xfrm>
              <a:off x="4968875" y="1779588"/>
              <a:ext cx="15875" cy="49212"/>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7938" cap="rnd">
              <a:solidFill>
                <a:srgbClr val="000000"/>
              </a:solidFill>
              <a:round/>
              <a:headEnd/>
              <a:tailEnd/>
            </a:ln>
          </p:spPr>
          <p:txBody>
            <a:bodyPr/>
            <a:lstStyle/>
            <a:p>
              <a:endParaRPr lang="it-IT"/>
            </a:p>
          </p:txBody>
        </p:sp>
        <p:sp>
          <p:nvSpPr>
            <p:cNvPr id="62726" name="Freeform 467"/>
            <p:cNvSpPr>
              <a:spLocks/>
            </p:cNvSpPr>
            <p:nvPr/>
          </p:nvSpPr>
          <p:spPr bwMode="auto">
            <a:xfrm>
              <a:off x="5016500" y="1779588"/>
              <a:ext cx="15875" cy="49212"/>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7938" cap="rnd">
              <a:solidFill>
                <a:srgbClr val="000000"/>
              </a:solidFill>
              <a:round/>
              <a:headEnd/>
              <a:tailEnd/>
            </a:ln>
          </p:spPr>
          <p:txBody>
            <a:bodyPr/>
            <a:lstStyle/>
            <a:p>
              <a:endParaRPr lang="it-IT"/>
            </a:p>
          </p:txBody>
        </p:sp>
        <p:sp>
          <p:nvSpPr>
            <p:cNvPr id="62727" name="Freeform 468"/>
            <p:cNvSpPr>
              <a:spLocks/>
            </p:cNvSpPr>
            <p:nvPr/>
          </p:nvSpPr>
          <p:spPr bwMode="auto">
            <a:xfrm>
              <a:off x="4968875" y="1779588"/>
              <a:ext cx="15875" cy="49212"/>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7938" cap="rnd">
              <a:solidFill>
                <a:srgbClr val="000000"/>
              </a:solidFill>
              <a:round/>
              <a:headEnd/>
              <a:tailEnd/>
            </a:ln>
          </p:spPr>
          <p:txBody>
            <a:bodyPr/>
            <a:lstStyle/>
            <a:p>
              <a:endParaRPr lang="it-IT"/>
            </a:p>
          </p:txBody>
        </p:sp>
        <p:sp>
          <p:nvSpPr>
            <p:cNvPr id="62728" name="Freeform 469"/>
            <p:cNvSpPr>
              <a:spLocks/>
            </p:cNvSpPr>
            <p:nvPr/>
          </p:nvSpPr>
          <p:spPr bwMode="auto">
            <a:xfrm>
              <a:off x="5016500" y="1779588"/>
              <a:ext cx="15875" cy="49212"/>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7938" cap="rnd">
              <a:solidFill>
                <a:srgbClr val="000000"/>
              </a:solidFill>
              <a:round/>
              <a:headEnd/>
              <a:tailEnd/>
            </a:ln>
          </p:spPr>
          <p:txBody>
            <a:bodyPr/>
            <a:lstStyle/>
            <a:p>
              <a:endParaRPr lang="it-IT"/>
            </a:p>
          </p:txBody>
        </p:sp>
        <p:sp>
          <p:nvSpPr>
            <p:cNvPr id="62729" name="Freeform 470"/>
            <p:cNvSpPr>
              <a:spLocks/>
            </p:cNvSpPr>
            <p:nvPr/>
          </p:nvSpPr>
          <p:spPr bwMode="auto">
            <a:xfrm>
              <a:off x="4938713" y="1836738"/>
              <a:ext cx="115887" cy="34925"/>
            </a:xfrm>
            <a:custGeom>
              <a:avLst/>
              <a:gdLst>
                <a:gd name="T0" fmla="*/ 2147483647 w 15"/>
                <a:gd name="T1" fmla="*/ 0 h 5"/>
                <a:gd name="T2" fmla="*/ 0 w 15"/>
                <a:gd name="T3" fmla="*/ 0 h 5"/>
                <a:gd name="T4" fmla="*/ 0 w 15"/>
                <a:gd name="T5" fmla="*/ 2147483647 h 5"/>
                <a:gd name="T6" fmla="*/ 2147483647 w 15"/>
                <a:gd name="T7" fmla="*/ 2147483647 h 5"/>
                <a:gd name="T8" fmla="*/ 2147483647 w 15"/>
                <a:gd name="T9" fmla="*/ 2147483647 h 5"/>
                <a:gd name="T10" fmla="*/ 2147483647 w 15"/>
                <a:gd name="T11" fmla="*/ 2147483647 h 5"/>
                <a:gd name="T12" fmla="*/ 2147483647 w 15"/>
                <a:gd name="T13" fmla="*/ 0 h 5"/>
                <a:gd name="T14" fmla="*/ 2147483647 w 15"/>
                <a:gd name="T15" fmla="*/ 0 h 5"/>
                <a:gd name="T16" fmla="*/ 2147483647 w 15"/>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5"/>
                <a:gd name="T29" fmla="*/ 15 w 15"/>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5">
                  <a:moveTo>
                    <a:pt x="1" y="0"/>
                  </a:moveTo>
                  <a:cubicBezTo>
                    <a:pt x="0" y="0"/>
                    <a:pt x="0" y="0"/>
                    <a:pt x="0" y="0"/>
                  </a:cubicBezTo>
                  <a:lnTo>
                    <a:pt x="0" y="5"/>
                  </a:lnTo>
                  <a:cubicBezTo>
                    <a:pt x="0" y="5"/>
                    <a:pt x="0" y="5"/>
                    <a:pt x="1" y="5"/>
                  </a:cubicBezTo>
                  <a:lnTo>
                    <a:pt x="15" y="5"/>
                  </a:lnTo>
                  <a:cubicBezTo>
                    <a:pt x="15" y="5"/>
                    <a:pt x="15" y="5"/>
                    <a:pt x="15" y="5"/>
                  </a:cubicBezTo>
                  <a:lnTo>
                    <a:pt x="15" y="0"/>
                  </a:lnTo>
                  <a:cubicBezTo>
                    <a:pt x="15" y="0"/>
                    <a:pt x="15" y="0"/>
                    <a:pt x="15" y="0"/>
                  </a:cubicBezTo>
                  <a:lnTo>
                    <a:pt x="1" y="0"/>
                  </a:lnTo>
                  <a:close/>
                </a:path>
              </a:pathLst>
            </a:custGeom>
            <a:solidFill>
              <a:srgbClr val="808080"/>
            </a:solidFill>
            <a:ln w="7938" cap="rnd">
              <a:solidFill>
                <a:srgbClr val="000000"/>
              </a:solidFill>
              <a:round/>
              <a:headEnd/>
              <a:tailEnd/>
            </a:ln>
          </p:spPr>
          <p:txBody>
            <a:bodyPr/>
            <a:lstStyle/>
            <a:p>
              <a:endParaRPr lang="it-IT"/>
            </a:p>
          </p:txBody>
        </p:sp>
        <p:sp>
          <p:nvSpPr>
            <p:cNvPr id="62730" name="Rectangle 471"/>
            <p:cNvSpPr>
              <a:spLocks noChangeArrowheads="1"/>
            </p:cNvSpPr>
            <p:nvPr/>
          </p:nvSpPr>
          <p:spPr bwMode="auto">
            <a:xfrm>
              <a:off x="4946650" y="2136775"/>
              <a:ext cx="107950" cy="85725"/>
            </a:xfrm>
            <a:prstGeom prst="rect">
              <a:avLst/>
            </a:prstGeom>
            <a:solidFill>
              <a:srgbClr val="FFFFFF"/>
            </a:solidFill>
            <a:ln w="9525">
              <a:no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731" name="Freeform 472"/>
            <p:cNvSpPr>
              <a:spLocks/>
            </p:cNvSpPr>
            <p:nvPr/>
          </p:nvSpPr>
          <p:spPr bwMode="auto">
            <a:xfrm>
              <a:off x="4984750" y="2557463"/>
              <a:ext cx="23813" cy="28575"/>
            </a:xfrm>
            <a:custGeom>
              <a:avLst/>
              <a:gdLst>
                <a:gd name="T0" fmla="*/ 2147483647 w 3"/>
                <a:gd name="T1" fmla="*/ 0 h 4"/>
                <a:gd name="T2" fmla="*/ 0 w 3"/>
                <a:gd name="T3" fmla="*/ 2147483647 h 4"/>
                <a:gd name="T4" fmla="*/ 0 w 3"/>
                <a:gd name="T5" fmla="*/ 2147483647 h 4"/>
                <a:gd name="T6" fmla="*/ 2147483647 w 3"/>
                <a:gd name="T7" fmla="*/ 2147483647 h 4"/>
                <a:gd name="T8" fmla="*/ 2147483647 w 3"/>
                <a:gd name="T9" fmla="*/ 2147483647 h 4"/>
                <a:gd name="T10" fmla="*/ 2147483647 w 3"/>
                <a:gd name="T11" fmla="*/ 2147483647 h 4"/>
                <a:gd name="T12" fmla="*/ 2147483647 w 3"/>
                <a:gd name="T13" fmla="*/ 2147483647 h 4"/>
                <a:gd name="T14" fmla="*/ 2147483647 w 3"/>
                <a:gd name="T15" fmla="*/ 0 h 4"/>
                <a:gd name="T16" fmla="*/ 2147483647 w 3"/>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4"/>
                <a:gd name="T29" fmla="*/ 3 w 3"/>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4">
                  <a:moveTo>
                    <a:pt x="1" y="0"/>
                  </a:moveTo>
                  <a:cubicBezTo>
                    <a:pt x="0" y="0"/>
                    <a:pt x="0" y="1"/>
                    <a:pt x="0" y="1"/>
                  </a:cubicBezTo>
                  <a:lnTo>
                    <a:pt x="0" y="4"/>
                  </a:lnTo>
                  <a:cubicBezTo>
                    <a:pt x="0" y="4"/>
                    <a:pt x="0" y="4"/>
                    <a:pt x="1" y="4"/>
                  </a:cubicBezTo>
                  <a:lnTo>
                    <a:pt x="3" y="4"/>
                  </a:lnTo>
                  <a:cubicBezTo>
                    <a:pt x="3" y="4"/>
                    <a:pt x="3" y="4"/>
                    <a:pt x="3" y="4"/>
                  </a:cubicBezTo>
                  <a:lnTo>
                    <a:pt x="3" y="1"/>
                  </a:lnTo>
                  <a:cubicBezTo>
                    <a:pt x="3" y="1"/>
                    <a:pt x="3" y="0"/>
                    <a:pt x="3" y="0"/>
                  </a:cubicBezTo>
                  <a:lnTo>
                    <a:pt x="1" y="0"/>
                  </a:lnTo>
                  <a:close/>
                </a:path>
              </a:pathLst>
            </a:custGeom>
            <a:solidFill>
              <a:srgbClr val="DDDDDD"/>
            </a:solidFill>
            <a:ln w="7938" cap="rnd">
              <a:solidFill>
                <a:srgbClr val="000000"/>
              </a:solidFill>
              <a:round/>
              <a:headEnd/>
              <a:tailEnd/>
            </a:ln>
          </p:spPr>
          <p:txBody>
            <a:bodyPr/>
            <a:lstStyle/>
            <a:p>
              <a:endParaRPr lang="it-IT"/>
            </a:p>
          </p:txBody>
        </p:sp>
        <p:sp>
          <p:nvSpPr>
            <p:cNvPr id="62732" name="Rectangle 473"/>
            <p:cNvSpPr>
              <a:spLocks noChangeArrowheads="1"/>
            </p:cNvSpPr>
            <p:nvPr/>
          </p:nvSpPr>
          <p:spPr bwMode="auto">
            <a:xfrm>
              <a:off x="4968875" y="2465388"/>
              <a:ext cx="55563" cy="106362"/>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733" name="Freeform 474"/>
            <p:cNvSpPr>
              <a:spLocks/>
            </p:cNvSpPr>
            <p:nvPr/>
          </p:nvSpPr>
          <p:spPr bwMode="auto">
            <a:xfrm>
              <a:off x="4938713" y="2328863"/>
              <a:ext cx="115887" cy="136525"/>
            </a:xfrm>
            <a:custGeom>
              <a:avLst/>
              <a:gdLst>
                <a:gd name="T0" fmla="*/ 2147483647 w 15"/>
                <a:gd name="T1" fmla="*/ 0 h 19"/>
                <a:gd name="T2" fmla="*/ 0 w 15"/>
                <a:gd name="T3" fmla="*/ 2147483647 h 19"/>
                <a:gd name="T4" fmla="*/ 0 w 15"/>
                <a:gd name="T5" fmla="*/ 2147483647 h 19"/>
                <a:gd name="T6" fmla="*/ 2147483647 w 15"/>
                <a:gd name="T7" fmla="*/ 2147483647 h 19"/>
                <a:gd name="T8" fmla="*/ 2147483647 w 15"/>
                <a:gd name="T9" fmla="*/ 2147483647 h 19"/>
                <a:gd name="T10" fmla="*/ 2147483647 w 15"/>
                <a:gd name="T11" fmla="*/ 2147483647 h 19"/>
                <a:gd name="T12" fmla="*/ 2147483647 w 15"/>
                <a:gd name="T13" fmla="*/ 2147483647 h 19"/>
                <a:gd name="T14" fmla="*/ 2147483647 w 15"/>
                <a:gd name="T15" fmla="*/ 0 h 19"/>
                <a:gd name="T16" fmla="*/ 2147483647 w 15"/>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9"/>
                <a:gd name="T29" fmla="*/ 15 w 15"/>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9">
                  <a:moveTo>
                    <a:pt x="2" y="0"/>
                  </a:moveTo>
                  <a:cubicBezTo>
                    <a:pt x="1" y="0"/>
                    <a:pt x="0" y="1"/>
                    <a:pt x="0" y="2"/>
                  </a:cubicBezTo>
                  <a:lnTo>
                    <a:pt x="0" y="17"/>
                  </a:lnTo>
                  <a:cubicBezTo>
                    <a:pt x="0" y="18"/>
                    <a:pt x="1" y="19"/>
                    <a:pt x="2" y="19"/>
                  </a:cubicBezTo>
                  <a:lnTo>
                    <a:pt x="14" y="19"/>
                  </a:lnTo>
                  <a:cubicBezTo>
                    <a:pt x="15" y="19"/>
                    <a:pt x="15" y="18"/>
                    <a:pt x="15" y="17"/>
                  </a:cubicBezTo>
                  <a:lnTo>
                    <a:pt x="15" y="2"/>
                  </a:lnTo>
                  <a:cubicBezTo>
                    <a:pt x="15" y="1"/>
                    <a:pt x="15" y="0"/>
                    <a:pt x="14" y="0"/>
                  </a:cubicBezTo>
                  <a:lnTo>
                    <a:pt x="2" y="0"/>
                  </a:lnTo>
                  <a:close/>
                </a:path>
              </a:pathLst>
            </a:custGeom>
            <a:solidFill>
              <a:srgbClr val="DDDDDD"/>
            </a:solidFill>
            <a:ln w="7938" cap="rnd">
              <a:solidFill>
                <a:srgbClr val="000000"/>
              </a:solidFill>
              <a:round/>
              <a:headEnd/>
              <a:tailEnd/>
            </a:ln>
          </p:spPr>
          <p:txBody>
            <a:bodyPr/>
            <a:lstStyle/>
            <a:p>
              <a:endParaRPr lang="it-IT"/>
            </a:p>
          </p:txBody>
        </p:sp>
        <p:sp>
          <p:nvSpPr>
            <p:cNvPr id="62734" name="Rectangle 475"/>
            <p:cNvSpPr>
              <a:spLocks noChangeArrowheads="1"/>
            </p:cNvSpPr>
            <p:nvPr/>
          </p:nvSpPr>
          <p:spPr bwMode="auto">
            <a:xfrm>
              <a:off x="4922838" y="2057400"/>
              <a:ext cx="147637" cy="285750"/>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735" name="Freeform 476"/>
            <p:cNvSpPr>
              <a:spLocks/>
            </p:cNvSpPr>
            <p:nvPr/>
          </p:nvSpPr>
          <p:spPr bwMode="auto">
            <a:xfrm>
              <a:off x="4914900" y="2259013"/>
              <a:ext cx="163513" cy="14287"/>
            </a:xfrm>
            <a:custGeom>
              <a:avLst/>
              <a:gdLst>
                <a:gd name="T0" fmla="*/ 0 w 21"/>
                <a:gd name="T1" fmla="*/ 0 h 2"/>
                <a:gd name="T2" fmla="*/ 0 w 21"/>
                <a:gd name="T3" fmla="*/ 0 h 2"/>
                <a:gd name="T4" fmla="*/ 0 w 21"/>
                <a:gd name="T5" fmla="*/ 2147483647 h 2"/>
                <a:gd name="T6" fmla="*/ 0 w 21"/>
                <a:gd name="T7" fmla="*/ 2147483647 h 2"/>
                <a:gd name="T8" fmla="*/ 2147483647 w 21"/>
                <a:gd name="T9" fmla="*/ 2147483647 h 2"/>
                <a:gd name="T10" fmla="*/ 2147483647 w 21"/>
                <a:gd name="T11" fmla="*/ 2147483647 h 2"/>
                <a:gd name="T12" fmla="*/ 2147483647 w 21"/>
                <a:gd name="T13" fmla="*/ 0 h 2"/>
                <a:gd name="T14" fmla="*/ 2147483647 w 21"/>
                <a:gd name="T15" fmla="*/ 0 h 2"/>
                <a:gd name="T16" fmla="*/ 0 w 2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
                <a:gd name="T29" fmla="*/ 21 w 2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
                  <a:moveTo>
                    <a:pt x="0" y="0"/>
                  </a:moveTo>
                  <a:cubicBezTo>
                    <a:pt x="0" y="0"/>
                    <a:pt x="0" y="0"/>
                    <a:pt x="0" y="0"/>
                  </a:cubicBezTo>
                  <a:lnTo>
                    <a:pt x="0" y="2"/>
                  </a:lnTo>
                  <a:cubicBezTo>
                    <a:pt x="0" y="2"/>
                    <a:pt x="0" y="2"/>
                    <a:pt x="0" y="2"/>
                  </a:cubicBezTo>
                  <a:lnTo>
                    <a:pt x="21" y="2"/>
                  </a:lnTo>
                  <a:cubicBezTo>
                    <a:pt x="21" y="2"/>
                    <a:pt x="21" y="2"/>
                    <a:pt x="21" y="2"/>
                  </a:cubicBezTo>
                  <a:lnTo>
                    <a:pt x="21" y="0"/>
                  </a:lnTo>
                  <a:cubicBezTo>
                    <a:pt x="21" y="0"/>
                    <a:pt x="21" y="0"/>
                    <a:pt x="21" y="0"/>
                  </a:cubicBezTo>
                  <a:lnTo>
                    <a:pt x="0" y="0"/>
                  </a:lnTo>
                  <a:close/>
                </a:path>
              </a:pathLst>
            </a:custGeom>
            <a:solidFill>
              <a:srgbClr val="4D4D4D"/>
            </a:solidFill>
            <a:ln w="7938" cap="rnd">
              <a:solidFill>
                <a:srgbClr val="000000"/>
              </a:solidFill>
              <a:round/>
              <a:headEnd/>
              <a:tailEnd/>
            </a:ln>
          </p:spPr>
          <p:txBody>
            <a:bodyPr/>
            <a:lstStyle/>
            <a:p>
              <a:endParaRPr lang="it-IT"/>
            </a:p>
          </p:txBody>
        </p:sp>
        <p:sp>
          <p:nvSpPr>
            <p:cNvPr id="62736" name="Freeform 477"/>
            <p:cNvSpPr>
              <a:spLocks/>
            </p:cNvSpPr>
            <p:nvPr/>
          </p:nvSpPr>
          <p:spPr bwMode="auto">
            <a:xfrm>
              <a:off x="4914900" y="2136775"/>
              <a:ext cx="163513" cy="14288"/>
            </a:xfrm>
            <a:custGeom>
              <a:avLst/>
              <a:gdLst>
                <a:gd name="T0" fmla="*/ 0 w 21"/>
                <a:gd name="T1" fmla="*/ 0 h 2"/>
                <a:gd name="T2" fmla="*/ 0 w 21"/>
                <a:gd name="T3" fmla="*/ 0 h 2"/>
                <a:gd name="T4" fmla="*/ 0 w 21"/>
                <a:gd name="T5" fmla="*/ 2147483647 h 2"/>
                <a:gd name="T6" fmla="*/ 0 w 21"/>
                <a:gd name="T7" fmla="*/ 2147483647 h 2"/>
                <a:gd name="T8" fmla="*/ 2147483647 w 21"/>
                <a:gd name="T9" fmla="*/ 2147483647 h 2"/>
                <a:gd name="T10" fmla="*/ 2147483647 w 21"/>
                <a:gd name="T11" fmla="*/ 2147483647 h 2"/>
                <a:gd name="T12" fmla="*/ 2147483647 w 21"/>
                <a:gd name="T13" fmla="*/ 0 h 2"/>
                <a:gd name="T14" fmla="*/ 2147483647 w 21"/>
                <a:gd name="T15" fmla="*/ 0 h 2"/>
                <a:gd name="T16" fmla="*/ 0 w 2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
                <a:gd name="T29" fmla="*/ 21 w 2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
                  <a:moveTo>
                    <a:pt x="0" y="0"/>
                  </a:moveTo>
                  <a:cubicBezTo>
                    <a:pt x="0" y="0"/>
                    <a:pt x="0" y="0"/>
                    <a:pt x="0" y="0"/>
                  </a:cubicBezTo>
                  <a:lnTo>
                    <a:pt x="0" y="2"/>
                  </a:lnTo>
                  <a:cubicBezTo>
                    <a:pt x="0" y="2"/>
                    <a:pt x="0" y="2"/>
                    <a:pt x="0" y="2"/>
                  </a:cubicBezTo>
                  <a:lnTo>
                    <a:pt x="21" y="2"/>
                  </a:lnTo>
                  <a:cubicBezTo>
                    <a:pt x="21" y="2"/>
                    <a:pt x="21" y="2"/>
                    <a:pt x="21" y="2"/>
                  </a:cubicBezTo>
                  <a:lnTo>
                    <a:pt x="21" y="0"/>
                  </a:lnTo>
                  <a:cubicBezTo>
                    <a:pt x="21" y="0"/>
                    <a:pt x="21" y="0"/>
                    <a:pt x="21" y="0"/>
                  </a:cubicBezTo>
                  <a:lnTo>
                    <a:pt x="0" y="0"/>
                  </a:lnTo>
                  <a:close/>
                </a:path>
              </a:pathLst>
            </a:custGeom>
            <a:solidFill>
              <a:srgbClr val="4D4D4D"/>
            </a:solidFill>
            <a:ln w="7938" cap="rnd">
              <a:solidFill>
                <a:srgbClr val="000000"/>
              </a:solidFill>
              <a:round/>
              <a:headEnd/>
              <a:tailEnd/>
            </a:ln>
          </p:spPr>
          <p:txBody>
            <a:bodyPr/>
            <a:lstStyle/>
            <a:p>
              <a:endParaRPr lang="it-IT"/>
            </a:p>
          </p:txBody>
        </p:sp>
        <p:sp>
          <p:nvSpPr>
            <p:cNvPr id="62737" name="Oval 478"/>
            <p:cNvSpPr>
              <a:spLocks noChangeArrowheads="1"/>
            </p:cNvSpPr>
            <p:nvPr/>
          </p:nvSpPr>
          <p:spPr bwMode="auto">
            <a:xfrm>
              <a:off x="4968875" y="2179638"/>
              <a:ext cx="63500" cy="50800"/>
            </a:xfrm>
            <a:prstGeom prst="ellipse">
              <a:avLst/>
            </a:prstGeom>
            <a:solidFill>
              <a:srgbClr val="4D4D4D"/>
            </a:solidFill>
            <a:ln w="7938">
              <a:solidFill>
                <a:srgbClr val="000000"/>
              </a:solidFill>
              <a:round/>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738" name="Rectangle 479"/>
            <p:cNvSpPr>
              <a:spLocks noChangeArrowheads="1"/>
            </p:cNvSpPr>
            <p:nvPr/>
          </p:nvSpPr>
          <p:spPr bwMode="auto">
            <a:xfrm>
              <a:off x="4938713" y="2016125"/>
              <a:ext cx="123825" cy="41275"/>
            </a:xfrm>
            <a:prstGeom prst="rect">
              <a:avLst/>
            </a:prstGeom>
            <a:solidFill>
              <a:srgbClr val="808080"/>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739" name="Rectangle 480"/>
            <p:cNvSpPr>
              <a:spLocks noChangeArrowheads="1"/>
            </p:cNvSpPr>
            <p:nvPr/>
          </p:nvSpPr>
          <p:spPr bwMode="auto">
            <a:xfrm>
              <a:off x="4922838" y="1865313"/>
              <a:ext cx="147637" cy="150812"/>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740" name="Rectangle 481"/>
            <p:cNvSpPr>
              <a:spLocks noChangeArrowheads="1"/>
            </p:cNvSpPr>
            <p:nvPr/>
          </p:nvSpPr>
          <p:spPr bwMode="auto">
            <a:xfrm>
              <a:off x="4954588" y="1836738"/>
              <a:ext cx="22225" cy="28575"/>
            </a:xfrm>
            <a:prstGeom prst="rect">
              <a:avLst/>
            </a:prstGeom>
            <a:solidFill>
              <a:srgbClr val="B2B2B2"/>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741" name="Rectangle 482"/>
            <p:cNvSpPr>
              <a:spLocks noChangeArrowheads="1"/>
            </p:cNvSpPr>
            <p:nvPr/>
          </p:nvSpPr>
          <p:spPr bwMode="auto">
            <a:xfrm>
              <a:off x="5024438" y="1836738"/>
              <a:ext cx="14287" cy="28575"/>
            </a:xfrm>
            <a:prstGeom prst="rect">
              <a:avLst/>
            </a:prstGeom>
            <a:solidFill>
              <a:srgbClr val="B2B2B2"/>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742" name="Rectangle 483"/>
            <p:cNvSpPr>
              <a:spLocks noChangeArrowheads="1"/>
            </p:cNvSpPr>
            <p:nvPr/>
          </p:nvSpPr>
          <p:spPr bwMode="auto">
            <a:xfrm>
              <a:off x="4992688" y="1836738"/>
              <a:ext cx="15875" cy="28575"/>
            </a:xfrm>
            <a:prstGeom prst="rect">
              <a:avLst/>
            </a:prstGeom>
            <a:solidFill>
              <a:srgbClr val="B2B2B2"/>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743" name="Rectangle 484"/>
            <p:cNvSpPr>
              <a:spLocks noChangeArrowheads="1"/>
            </p:cNvSpPr>
            <p:nvPr/>
          </p:nvSpPr>
          <p:spPr bwMode="auto">
            <a:xfrm>
              <a:off x="4954588" y="1836738"/>
              <a:ext cx="22225" cy="28575"/>
            </a:xfrm>
            <a:prstGeom prst="rect">
              <a:avLst/>
            </a:prstGeom>
            <a:solidFill>
              <a:srgbClr val="B2B2B2"/>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744" name="Rectangle 485"/>
            <p:cNvSpPr>
              <a:spLocks noChangeArrowheads="1"/>
            </p:cNvSpPr>
            <p:nvPr/>
          </p:nvSpPr>
          <p:spPr bwMode="auto">
            <a:xfrm>
              <a:off x="5024438" y="1836738"/>
              <a:ext cx="14287" cy="28575"/>
            </a:xfrm>
            <a:prstGeom prst="rect">
              <a:avLst/>
            </a:prstGeom>
            <a:solidFill>
              <a:srgbClr val="B2B2B2"/>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745" name="Rectangle 486"/>
            <p:cNvSpPr>
              <a:spLocks noChangeArrowheads="1"/>
            </p:cNvSpPr>
            <p:nvPr/>
          </p:nvSpPr>
          <p:spPr bwMode="auto">
            <a:xfrm>
              <a:off x="4992688" y="1836738"/>
              <a:ext cx="15875" cy="28575"/>
            </a:xfrm>
            <a:prstGeom prst="rect">
              <a:avLst/>
            </a:prstGeom>
            <a:solidFill>
              <a:srgbClr val="B2B2B2"/>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746" name="Rectangle 487"/>
            <p:cNvSpPr>
              <a:spLocks noChangeArrowheads="1"/>
            </p:cNvSpPr>
            <p:nvPr/>
          </p:nvSpPr>
          <p:spPr bwMode="auto">
            <a:xfrm>
              <a:off x="4954588" y="1822450"/>
              <a:ext cx="92075" cy="14288"/>
            </a:xfrm>
            <a:prstGeom prst="rect">
              <a:avLst/>
            </a:prstGeom>
            <a:solidFill>
              <a:srgbClr val="808080"/>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747" name="Freeform 489"/>
            <p:cNvSpPr>
              <a:spLocks/>
            </p:cNvSpPr>
            <p:nvPr/>
          </p:nvSpPr>
          <p:spPr bwMode="auto">
            <a:xfrm>
              <a:off x="5402263" y="1779588"/>
              <a:ext cx="15478" cy="49212"/>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7938" cap="rnd">
              <a:solidFill>
                <a:srgbClr val="000000"/>
              </a:solidFill>
              <a:round/>
              <a:headEnd/>
              <a:tailEnd/>
            </a:ln>
          </p:spPr>
          <p:txBody>
            <a:bodyPr/>
            <a:lstStyle/>
            <a:p>
              <a:endParaRPr lang="it-IT"/>
            </a:p>
          </p:txBody>
        </p:sp>
        <p:sp>
          <p:nvSpPr>
            <p:cNvPr id="62748" name="Freeform 490"/>
            <p:cNvSpPr>
              <a:spLocks/>
            </p:cNvSpPr>
            <p:nvPr/>
          </p:nvSpPr>
          <p:spPr bwMode="auto">
            <a:xfrm>
              <a:off x="5448697" y="1779588"/>
              <a:ext cx="15478" cy="49212"/>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7938" cap="rnd">
              <a:solidFill>
                <a:srgbClr val="000000"/>
              </a:solidFill>
              <a:round/>
              <a:headEnd/>
              <a:tailEnd/>
            </a:ln>
          </p:spPr>
          <p:txBody>
            <a:bodyPr/>
            <a:lstStyle/>
            <a:p>
              <a:endParaRPr lang="it-IT"/>
            </a:p>
          </p:txBody>
        </p:sp>
        <p:sp>
          <p:nvSpPr>
            <p:cNvPr id="62749" name="Freeform 491"/>
            <p:cNvSpPr>
              <a:spLocks/>
            </p:cNvSpPr>
            <p:nvPr/>
          </p:nvSpPr>
          <p:spPr bwMode="auto">
            <a:xfrm>
              <a:off x="5372100" y="1836738"/>
              <a:ext cx="115888" cy="34925"/>
            </a:xfrm>
            <a:custGeom>
              <a:avLst/>
              <a:gdLst>
                <a:gd name="T0" fmla="*/ 2147483647 w 15"/>
                <a:gd name="T1" fmla="*/ 0 h 5"/>
                <a:gd name="T2" fmla="*/ 0 w 15"/>
                <a:gd name="T3" fmla="*/ 0 h 5"/>
                <a:gd name="T4" fmla="*/ 0 w 15"/>
                <a:gd name="T5" fmla="*/ 2147483647 h 5"/>
                <a:gd name="T6" fmla="*/ 2147483647 w 15"/>
                <a:gd name="T7" fmla="*/ 2147483647 h 5"/>
                <a:gd name="T8" fmla="*/ 2147483647 w 15"/>
                <a:gd name="T9" fmla="*/ 2147483647 h 5"/>
                <a:gd name="T10" fmla="*/ 2147483647 w 15"/>
                <a:gd name="T11" fmla="*/ 2147483647 h 5"/>
                <a:gd name="T12" fmla="*/ 2147483647 w 15"/>
                <a:gd name="T13" fmla="*/ 0 h 5"/>
                <a:gd name="T14" fmla="*/ 2147483647 w 15"/>
                <a:gd name="T15" fmla="*/ 0 h 5"/>
                <a:gd name="T16" fmla="*/ 2147483647 w 15"/>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5"/>
                <a:gd name="T29" fmla="*/ 15 w 15"/>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5">
                  <a:moveTo>
                    <a:pt x="1" y="0"/>
                  </a:moveTo>
                  <a:cubicBezTo>
                    <a:pt x="0" y="0"/>
                    <a:pt x="0" y="0"/>
                    <a:pt x="0" y="0"/>
                  </a:cubicBezTo>
                  <a:lnTo>
                    <a:pt x="0" y="5"/>
                  </a:lnTo>
                  <a:cubicBezTo>
                    <a:pt x="0" y="5"/>
                    <a:pt x="0" y="5"/>
                    <a:pt x="1" y="5"/>
                  </a:cubicBezTo>
                  <a:lnTo>
                    <a:pt x="15" y="5"/>
                  </a:lnTo>
                  <a:cubicBezTo>
                    <a:pt x="15" y="5"/>
                    <a:pt x="15" y="5"/>
                    <a:pt x="15" y="5"/>
                  </a:cubicBezTo>
                  <a:lnTo>
                    <a:pt x="15" y="0"/>
                  </a:lnTo>
                  <a:cubicBezTo>
                    <a:pt x="15" y="0"/>
                    <a:pt x="15" y="0"/>
                    <a:pt x="15" y="0"/>
                  </a:cubicBezTo>
                  <a:lnTo>
                    <a:pt x="1" y="0"/>
                  </a:lnTo>
                  <a:close/>
                </a:path>
              </a:pathLst>
            </a:custGeom>
            <a:solidFill>
              <a:srgbClr val="808080"/>
            </a:solidFill>
            <a:ln w="7938" cap="rnd">
              <a:solidFill>
                <a:srgbClr val="000000"/>
              </a:solidFill>
              <a:round/>
              <a:headEnd/>
              <a:tailEnd/>
            </a:ln>
          </p:spPr>
          <p:txBody>
            <a:bodyPr/>
            <a:lstStyle/>
            <a:p>
              <a:endParaRPr lang="it-IT"/>
            </a:p>
          </p:txBody>
        </p:sp>
        <p:sp>
          <p:nvSpPr>
            <p:cNvPr id="62750" name="Rectangle 492"/>
            <p:cNvSpPr>
              <a:spLocks noChangeArrowheads="1"/>
            </p:cNvSpPr>
            <p:nvPr/>
          </p:nvSpPr>
          <p:spPr bwMode="auto">
            <a:xfrm>
              <a:off x="5378450" y="2136775"/>
              <a:ext cx="109538" cy="85725"/>
            </a:xfrm>
            <a:prstGeom prst="rect">
              <a:avLst/>
            </a:prstGeom>
            <a:solidFill>
              <a:srgbClr val="FFFFFF"/>
            </a:solidFill>
            <a:ln w="9525">
              <a:no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751" name="Freeform 493"/>
            <p:cNvSpPr>
              <a:spLocks/>
            </p:cNvSpPr>
            <p:nvPr/>
          </p:nvSpPr>
          <p:spPr bwMode="auto">
            <a:xfrm>
              <a:off x="5418138" y="2557463"/>
              <a:ext cx="22225" cy="28575"/>
            </a:xfrm>
            <a:custGeom>
              <a:avLst/>
              <a:gdLst>
                <a:gd name="T0" fmla="*/ 2147483647 w 3"/>
                <a:gd name="T1" fmla="*/ 0 h 4"/>
                <a:gd name="T2" fmla="*/ 0 w 3"/>
                <a:gd name="T3" fmla="*/ 2147483647 h 4"/>
                <a:gd name="T4" fmla="*/ 0 w 3"/>
                <a:gd name="T5" fmla="*/ 2147483647 h 4"/>
                <a:gd name="T6" fmla="*/ 2147483647 w 3"/>
                <a:gd name="T7" fmla="*/ 2147483647 h 4"/>
                <a:gd name="T8" fmla="*/ 2147483647 w 3"/>
                <a:gd name="T9" fmla="*/ 2147483647 h 4"/>
                <a:gd name="T10" fmla="*/ 2147483647 w 3"/>
                <a:gd name="T11" fmla="*/ 2147483647 h 4"/>
                <a:gd name="T12" fmla="*/ 2147483647 w 3"/>
                <a:gd name="T13" fmla="*/ 2147483647 h 4"/>
                <a:gd name="T14" fmla="*/ 2147483647 w 3"/>
                <a:gd name="T15" fmla="*/ 0 h 4"/>
                <a:gd name="T16" fmla="*/ 2147483647 w 3"/>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4"/>
                <a:gd name="T29" fmla="*/ 3 w 3"/>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4">
                  <a:moveTo>
                    <a:pt x="1" y="0"/>
                  </a:moveTo>
                  <a:cubicBezTo>
                    <a:pt x="0" y="0"/>
                    <a:pt x="0" y="1"/>
                    <a:pt x="0" y="1"/>
                  </a:cubicBezTo>
                  <a:lnTo>
                    <a:pt x="0" y="4"/>
                  </a:lnTo>
                  <a:cubicBezTo>
                    <a:pt x="0" y="4"/>
                    <a:pt x="0" y="4"/>
                    <a:pt x="1" y="4"/>
                  </a:cubicBezTo>
                  <a:lnTo>
                    <a:pt x="3" y="4"/>
                  </a:lnTo>
                  <a:cubicBezTo>
                    <a:pt x="3" y="4"/>
                    <a:pt x="3" y="4"/>
                    <a:pt x="3" y="4"/>
                  </a:cubicBezTo>
                  <a:lnTo>
                    <a:pt x="3" y="1"/>
                  </a:lnTo>
                  <a:cubicBezTo>
                    <a:pt x="3" y="1"/>
                    <a:pt x="3" y="0"/>
                    <a:pt x="3" y="0"/>
                  </a:cubicBezTo>
                  <a:lnTo>
                    <a:pt x="1" y="0"/>
                  </a:lnTo>
                  <a:close/>
                </a:path>
              </a:pathLst>
            </a:custGeom>
            <a:solidFill>
              <a:srgbClr val="DDDDDD"/>
            </a:solidFill>
            <a:ln w="7938" cap="rnd">
              <a:solidFill>
                <a:srgbClr val="000000"/>
              </a:solidFill>
              <a:round/>
              <a:headEnd/>
              <a:tailEnd/>
            </a:ln>
          </p:spPr>
          <p:txBody>
            <a:bodyPr/>
            <a:lstStyle/>
            <a:p>
              <a:endParaRPr lang="it-IT"/>
            </a:p>
          </p:txBody>
        </p:sp>
        <p:sp>
          <p:nvSpPr>
            <p:cNvPr id="62752" name="Rectangle 494"/>
            <p:cNvSpPr>
              <a:spLocks noChangeArrowheads="1"/>
            </p:cNvSpPr>
            <p:nvPr/>
          </p:nvSpPr>
          <p:spPr bwMode="auto">
            <a:xfrm>
              <a:off x="5402263" y="2465388"/>
              <a:ext cx="53975" cy="106362"/>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753" name="Freeform 495"/>
            <p:cNvSpPr>
              <a:spLocks/>
            </p:cNvSpPr>
            <p:nvPr/>
          </p:nvSpPr>
          <p:spPr bwMode="auto">
            <a:xfrm>
              <a:off x="5372100" y="2328863"/>
              <a:ext cx="115888" cy="136525"/>
            </a:xfrm>
            <a:custGeom>
              <a:avLst/>
              <a:gdLst>
                <a:gd name="T0" fmla="*/ 2147483647 w 15"/>
                <a:gd name="T1" fmla="*/ 0 h 19"/>
                <a:gd name="T2" fmla="*/ 0 w 15"/>
                <a:gd name="T3" fmla="*/ 2147483647 h 19"/>
                <a:gd name="T4" fmla="*/ 0 w 15"/>
                <a:gd name="T5" fmla="*/ 2147483647 h 19"/>
                <a:gd name="T6" fmla="*/ 2147483647 w 15"/>
                <a:gd name="T7" fmla="*/ 2147483647 h 19"/>
                <a:gd name="T8" fmla="*/ 2147483647 w 15"/>
                <a:gd name="T9" fmla="*/ 2147483647 h 19"/>
                <a:gd name="T10" fmla="*/ 2147483647 w 15"/>
                <a:gd name="T11" fmla="*/ 2147483647 h 19"/>
                <a:gd name="T12" fmla="*/ 2147483647 w 15"/>
                <a:gd name="T13" fmla="*/ 2147483647 h 19"/>
                <a:gd name="T14" fmla="*/ 2147483647 w 15"/>
                <a:gd name="T15" fmla="*/ 0 h 19"/>
                <a:gd name="T16" fmla="*/ 2147483647 w 15"/>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9"/>
                <a:gd name="T29" fmla="*/ 15 w 15"/>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9">
                  <a:moveTo>
                    <a:pt x="2" y="0"/>
                  </a:moveTo>
                  <a:cubicBezTo>
                    <a:pt x="1" y="0"/>
                    <a:pt x="0" y="1"/>
                    <a:pt x="0" y="2"/>
                  </a:cubicBezTo>
                  <a:lnTo>
                    <a:pt x="0" y="17"/>
                  </a:lnTo>
                  <a:cubicBezTo>
                    <a:pt x="0" y="18"/>
                    <a:pt x="1" y="19"/>
                    <a:pt x="2" y="19"/>
                  </a:cubicBezTo>
                  <a:lnTo>
                    <a:pt x="14" y="19"/>
                  </a:lnTo>
                  <a:cubicBezTo>
                    <a:pt x="15" y="19"/>
                    <a:pt x="15" y="18"/>
                    <a:pt x="15" y="17"/>
                  </a:cubicBezTo>
                  <a:lnTo>
                    <a:pt x="15" y="2"/>
                  </a:lnTo>
                  <a:cubicBezTo>
                    <a:pt x="15" y="1"/>
                    <a:pt x="15" y="0"/>
                    <a:pt x="14" y="0"/>
                  </a:cubicBezTo>
                  <a:lnTo>
                    <a:pt x="2" y="0"/>
                  </a:lnTo>
                  <a:close/>
                </a:path>
              </a:pathLst>
            </a:custGeom>
            <a:solidFill>
              <a:srgbClr val="DDDDDD"/>
            </a:solidFill>
            <a:ln w="7938" cap="rnd">
              <a:solidFill>
                <a:srgbClr val="000000"/>
              </a:solidFill>
              <a:round/>
              <a:headEnd/>
              <a:tailEnd/>
            </a:ln>
          </p:spPr>
          <p:txBody>
            <a:bodyPr/>
            <a:lstStyle/>
            <a:p>
              <a:endParaRPr lang="it-IT"/>
            </a:p>
          </p:txBody>
        </p:sp>
        <p:sp>
          <p:nvSpPr>
            <p:cNvPr id="62754" name="Rectangle 496"/>
            <p:cNvSpPr>
              <a:spLocks noChangeArrowheads="1"/>
            </p:cNvSpPr>
            <p:nvPr/>
          </p:nvSpPr>
          <p:spPr bwMode="auto">
            <a:xfrm>
              <a:off x="5356225" y="2057400"/>
              <a:ext cx="146050" cy="285750"/>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755" name="Freeform 497"/>
            <p:cNvSpPr>
              <a:spLocks/>
            </p:cNvSpPr>
            <p:nvPr/>
          </p:nvSpPr>
          <p:spPr bwMode="auto">
            <a:xfrm>
              <a:off x="5348288" y="2259013"/>
              <a:ext cx="161925" cy="14287"/>
            </a:xfrm>
            <a:custGeom>
              <a:avLst/>
              <a:gdLst>
                <a:gd name="T0" fmla="*/ 0 w 21"/>
                <a:gd name="T1" fmla="*/ 0 h 2"/>
                <a:gd name="T2" fmla="*/ 0 w 21"/>
                <a:gd name="T3" fmla="*/ 0 h 2"/>
                <a:gd name="T4" fmla="*/ 0 w 21"/>
                <a:gd name="T5" fmla="*/ 2147483647 h 2"/>
                <a:gd name="T6" fmla="*/ 0 w 21"/>
                <a:gd name="T7" fmla="*/ 2147483647 h 2"/>
                <a:gd name="T8" fmla="*/ 2147483647 w 21"/>
                <a:gd name="T9" fmla="*/ 2147483647 h 2"/>
                <a:gd name="T10" fmla="*/ 2147483647 w 21"/>
                <a:gd name="T11" fmla="*/ 2147483647 h 2"/>
                <a:gd name="T12" fmla="*/ 2147483647 w 21"/>
                <a:gd name="T13" fmla="*/ 0 h 2"/>
                <a:gd name="T14" fmla="*/ 2147483647 w 21"/>
                <a:gd name="T15" fmla="*/ 0 h 2"/>
                <a:gd name="T16" fmla="*/ 0 w 2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
                <a:gd name="T29" fmla="*/ 21 w 2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
                  <a:moveTo>
                    <a:pt x="0" y="0"/>
                  </a:moveTo>
                  <a:cubicBezTo>
                    <a:pt x="0" y="0"/>
                    <a:pt x="0" y="0"/>
                    <a:pt x="0" y="0"/>
                  </a:cubicBezTo>
                  <a:lnTo>
                    <a:pt x="0" y="2"/>
                  </a:lnTo>
                  <a:cubicBezTo>
                    <a:pt x="0" y="2"/>
                    <a:pt x="0" y="2"/>
                    <a:pt x="0" y="2"/>
                  </a:cubicBezTo>
                  <a:lnTo>
                    <a:pt x="21" y="2"/>
                  </a:lnTo>
                  <a:cubicBezTo>
                    <a:pt x="21" y="2"/>
                    <a:pt x="21" y="2"/>
                    <a:pt x="21" y="2"/>
                  </a:cubicBezTo>
                  <a:lnTo>
                    <a:pt x="21" y="0"/>
                  </a:lnTo>
                  <a:cubicBezTo>
                    <a:pt x="21" y="0"/>
                    <a:pt x="21" y="0"/>
                    <a:pt x="21" y="0"/>
                  </a:cubicBezTo>
                  <a:lnTo>
                    <a:pt x="0" y="0"/>
                  </a:lnTo>
                  <a:close/>
                </a:path>
              </a:pathLst>
            </a:custGeom>
            <a:solidFill>
              <a:srgbClr val="4D4D4D"/>
            </a:solidFill>
            <a:ln w="7938" cap="rnd">
              <a:solidFill>
                <a:srgbClr val="000000"/>
              </a:solidFill>
              <a:round/>
              <a:headEnd/>
              <a:tailEnd/>
            </a:ln>
          </p:spPr>
          <p:txBody>
            <a:bodyPr/>
            <a:lstStyle/>
            <a:p>
              <a:endParaRPr lang="it-IT"/>
            </a:p>
          </p:txBody>
        </p:sp>
        <p:sp>
          <p:nvSpPr>
            <p:cNvPr id="62756" name="Freeform 498"/>
            <p:cNvSpPr>
              <a:spLocks/>
            </p:cNvSpPr>
            <p:nvPr/>
          </p:nvSpPr>
          <p:spPr bwMode="auto">
            <a:xfrm>
              <a:off x="5348288" y="2136775"/>
              <a:ext cx="161925" cy="14288"/>
            </a:xfrm>
            <a:custGeom>
              <a:avLst/>
              <a:gdLst>
                <a:gd name="T0" fmla="*/ 0 w 21"/>
                <a:gd name="T1" fmla="*/ 0 h 2"/>
                <a:gd name="T2" fmla="*/ 0 w 21"/>
                <a:gd name="T3" fmla="*/ 0 h 2"/>
                <a:gd name="T4" fmla="*/ 0 w 21"/>
                <a:gd name="T5" fmla="*/ 2147483647 h 2"/>
                <a:gd name="T6" fmla="*/ 0 w 21"/>
                <a:gd name="T7" fmla="*/ 2147483647 h 2"/>
                <a:gd name="T8" fmla="*/ 2147483647 w 21"/>
                <a:gd name="T9" fmla="*/ 2147483647 h 2"/>
                <a:gd name="T10" fmla="*/ 2147483647 w 21"/>
                <a:gd name="T11" fmla="*/ 2147483647 h 2"/>
                <a:gd name="T12" fmla="*/ 2147483647 w 21"/>
                <a:gd name="T13" fmla="*/ 0 h 2"/>
                <a:gd name="T14" fmla="*/ 2147483647 w 21"/>
                <a:gd name="T15" fmla="*/ 0 h 2"/>
                <a:gd name="T16" fmla="*/ 0 w 2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
                <a:gd name="T29" fmla="*/ 21 w 2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
                  <a:moveTo>
                    <a:pt x="0" y="0"/>
                  </a:moveTo>
                  <a:cubicBezTo>
                    <a:pt x="0" y="0"/>
                    <a:pt x="0" y="0"/>
                    <a:pt x="0" y="0"/>
                  </a:cubicBezTo>
                  <a:lnTo>
                    <a:pt x="0" y="2"/>
                  </a:lnTo>
                  <a:cubicBezTo>
                    <a:pt x="0" y="2"/>
                    <a:pt x="0" y="2"/>
                    <a:pt x="0" y="2"/>
                  </a:cubicBezTo>
                  <a:lnTo>
                    <a:pt x="21" y="2"/>
                  </a:lnTo>
                  <a:cubicBezTo>
                    <a:pt x="21" y="2"/>
                    <a:pt x="21" y="2"/>
                    <a:pt x="21" y="2"/>
                  </a:cubicBezTo>
                  <a:lnTo>
                    <a:pt x="21" y="0"/>
                  </a:lnTo>
                  <a:cubicBezTo>
                    <a:pt x="21" y="0"/>
                    <a:pt x="21" y="0"/>
                    <a:pt x="21" y="0"/>
                  </a:cubicBezTo>
                  <a:lnTo>
                    <a:pt x="0" y="0"/>
                  </a:lnTo>
                  <a:close/>
                </a:path>
              </a:pathLst>
            </a:custGeom>
            <a:solidFill>
              <a:srgbClr val="4D4D4D"/>
            </a:solidFill>
            <a:ln w="7938" cap="rnd">
              <a:solidFill>
                <a:srgbClr val="000000"/>
              </a:solidFill>
              <a:round/>
              <a:headEnd/>
              <a:tailEnd/>
            </a:ln>
          </p:spPr>
          <p:txBody>
            <a:bodyPr/>
            <a:lstStyle/>
            <a:p>
              <a:endParaRPr lang="it-IT"/>
            </a:p>
          </p:txBody>
        </p:sp>
        <p:sp>
          <p:nvSpPr>
            <p:cNvPr id="62757" name="Oval 499"/>
            <p:cNvSpPr>
              <a:spLocks noChangeArrowheads="1"/>
            </p:cNvSpPr>
            <p:nvPr/>
          </p:nvSpPr>
          <p:spPr bwMode="auto">
            <a:xfrm>
              <a:off x="5402263" y="2179638"/>
              <a:ext cx="61912" cy="50800"/>
            </a:xfrm>
            <a:prstGeom prst="ellipse">
              <a:avLst/>
            </a:prstGeom>
            <a:solidFill>
              <a:srgbClr val="4D4D4D"/>
            </a:solidFill>
            <a:ln w="7938">
              <a:solidFill>
                <a:srgbClr val="000000"/>
              </a:solidFill>
              <a:round/>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758" name="Rectangle 500"/>
            <p:cNvSpPr>
              <a:spLocks noChangeArrowheads="1"/>
            </p:cNvSpPr>
            <p:nvPr/>
          </p:nvSpPr>
          <p:spPr bwMode="auto">
            <a:xfrm>
              <a:off x="5372100" y="2016125"/>
              <a:ext cx="123825" cy="41275"/>
            </a:xfrm>
            <a:prstGeom prst="rect">
              <a:avLst/>
            </a:prstGeom>
            <a:solidFill>
              <a:srgbClr val="808080"/>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759" name="Rectangle 501"/>
            <p:cNvSpPr>
              <a:spLocks noChangeArrowheads="1"/>
            </p:cNvSpPr>
            <p:nvPr/>
          </p:nvSpPr>
          <p:spPr bwMode="auto">
            <a:xfrm>
              <a:off x="5356225" y="1865313"/>
              <a:ext cx="146050" cy="150812"/>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760" name="Rectangle 503"/>
            <p:cNvSpPr>
              <a:spLocks noChangeArrowheads="1"/>
            </p:cNvSpPr>
            <p:nvPr/>
          </p:nvSpPr>
          <p:spPr bwMode="auto">
            <a:xfrm>
              <a:off x="5386388" y="1836738"/>
              <a:ext cx="23380" cy="28575"/>
            </a:xfrm>
            <a:prstGeom prst="rect">
              <a:avLst/>
            </a:prstGeom>
            <a:solidFill>
              <a:srgbClr val="B2B2B2"/>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761" name="Rectangle 504"/>
            <p:cNvSpPr>
              <a:spLocks noChangeArrowheads="1"/>
            </p:cNvSpPr>
            <p:nvPr/>
          </p:nvSpPr>
          <p:spPr bwMode="auto">
            <a:xfrm>
              <a:off x="5456527" y="1836738"/>
              <a:ext cx="15586" cy="28575"/>
            </a:xfrm>
            <a:prstGeom prst="rect">
              <a:avLst/>
            </a:prstGeom>
            <a:solidFill>
              <a:srgbClr val="B2B2B2"/>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762" name="Rectangle 505"/>
            <p:cNvSpPr>
              <a:spLocks noChangeArrowheads="1"/>
            </p:cNvSpPr>
            <p:nvPr/>
          </p:nvSpPr>
          <p:spPr bwMode="auto">
            <a:xfrm>
              <a:off x="5425354" y="1836738"/>
              <a:ext cx="15586" cy="28575"/>
            </a:xfrm>
            <a:prstGeom prst="rect">
              <a:avLst/>
            </a:prstGeom>
            <a:solidFill>
              <a:srgbClr val="B2B2B2"/>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763" name="Rectangle 506"/>
            <p:cNvSpPr>
              <a:spLocks noChangeArrowheads="1"/>
            </p:cNvSpPr>
            <p:nvPr/>
          </p:nvSpPr>
          <p:spPr bwMode="auto">
            <a:xfrm>
              <a:off x="5386388" y="1822450"/>
              <a:ext cx="93662" cy="14288"/>
            </a:xfrm>
            <a:prstGeom prst="rect">
              <a:avLst/>
            </a:prstGeom>
            <a:solidFill>
              <a:srgbClr val="808080"/>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764" name="Freeform 507"/>
            <p:cNvSpPr>
              <a:spLocks/>
            </p:cNvSpPr>
            <p:nvPr/>
          </p:nvSpPr>
          <p:spPr bwMode="auto">
            <a:xfrm>
              <a:off x="5402263" y="1779588"/>
              <a:ext cx="15875" cy="49212"/>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7938" cap="rnd">
              <a:solidFill>
                <a:srgbClr val="000000"/>
              </a:solidFill>
              <a:round/>
              <a:headEnd/>
              <a:tailEnd/>
            </a:ln>
          </p:spPr>
          <p:txBody>
            <a:bodyPr/>
            <a:lstStyle/>
            <a:p>
              <a:endParaRPr lang="it-IT"/>
            </a:p>
          </p:txBody>
        </p:sp>
        <p:sp>
          <p:nvSpPr>
            <p:cNvPr id="62765" name="Freeform 508"/>
            <p:cNvSpPr>
              <a:spLocks/>
            </p:cNvSpPr>
            <p:nvPr/>
          </p:nvSpPr>
          <p:spPr bwMode="auto">
            <a:xfrm>
              <a:off x="5448300" y="1779588"/>
              <a:ext cx="15875" cy="49212"/>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7938" cap="rnd">
              <a:solidFill>
                <a:srgbClr val="000000"/>
              </a:solidFill>
              <a:round/>
              <a:headEnd/>
              <a:tailEnd/>
            </a:ln>
          </p:spPr>
          <p:txBody>
            <a:bodyPr/>
            <a:lstStyle/>
            <a:p>
              <a:endParaRPr lang="it-IT"/>
            </a:p>
          </p:txBody>
        </p:sp>
        <p:sp>
          <p:nvSpPr>
            <p:cNvPr id="62766" name="Freeform 509"/>
            <p:cNvSpPr>
              <a:spLocks/>
            </p:cNvSpPr>
            <p:nvPr/>
          </p:nvSpPr>
          <p:spPr bwMode="auto">
            <a:xfrm>
              <a:off x="5402263" y="1779588"/>
              <a:ext cx="15875" cy="49212"/>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7938" cap="rnd">
              <a:solidFill>
                <a:srgbClr val="000000"/>
              </a:solidFill>
              <a:round/>
              <a:headEnd/>
              <a:tailEnd/>
            </a:ln>
          </p:spPr>
          <p:txBody>
            <a:bodyPr/>
            <a:lstStyle/>
            <a:p>
              <a:endParaRPr lang="it-IT"/>
            </a:p>
          </p:txBody>
        </p:sp>
        <p:sp>
          <p:nvSpPr>
            <p:cNvPr id="62767" name="Freeform 510"/>
            <p:cNvSpPr>
              <a:spLocks/>
            </p:cNvSpPr>
            <p:nvPr/>
          </p:nvSpPr>
          <p:spPr bwMode="auto">
            <a:xfrm>
              <a:off x="5448300" y="1779588"/>
              <a:ext cx="15875" cy="49212"/>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7938" cap="rnd">
              <a:solidFill>
                <a:srgbClr val="000000"/>
              </a:solidFill>
              <a:round/>
              <a:headEnd/>
              <a:tailEnd/>
            </a:ln>
          </p:spPr>
          <p:txBody>
            <a:bodyPr/>
            <a:lstStyle/>
            <a:p>
              <a:endParaRPr lang="it-IT"/>
            </a:p>
          </p:txBody>
        </p:sp>
        <p:sp>
          <p:nvSpPr>
            <p:cNvPr id="62768" name="Freeform 511"/>
            <p:cNvSpPr>
              <a:spLocks/>
            </p:cNvSpPr>
            <p:nvPr/>
          </p:nvSpPr>
          <p:spPr bwMode="auto">
            <a:xfrm>
              <a:off x="5372100" y="1836738"/>
              <a:ext cx="115888" cy="34925"/>
            </a:xfrm>
            <a:custGeom>
              <a:avLst/>
              <a:gdLst>
                <a:gd name="T0" fmla="*/ 2147483647 w 15"/>
                <a:gd name="T1" fmla="*/ 0 h 5"/>
                <a:gd name="T2" fmla="*/ 0 w 15"/>
                <a:gd name="T3" fmla="*/ 0 h 5"/>
                <a:gd name="T4" fmla="*/ 0 w 15"/>
                <a:gd name="T5" fmla="*/ 2147483647 h 5"/>
                <a:gd name="T6" fmla="*/ 2147483647 w 15"/>
                <a:gd name="T7" fmla="*/ 2147483647 h 5"/>
                <a:gd name="T8" fmla="*/ 2147483647 w 15"/>
                <a:gd name="T9" fmla="*/ 2147483647 h 5"/>
                <a:gd name="T10" fmla="*/ 2147483647 w 15"/>
                <a:gd name="T11" fmla="*/ 2147483647 h 5"/>
                <a:gd name="T12" fmla="*/ 2147483647 w 15"/>
                <a:gd name="T13" fmla="*/ 0 h 5"/>
                <a:gd name="T14" fmla="*/ 2147483647 w 15"/>
                <a:gd name="T15" fmla="*/ 0 h 5"/>
                <a:gd name="T16" fmla="*/ 2147483647 w 15"/>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5"/>
                <a:gd name="T29" fmla="*/ 15 w 15"/>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5">
                  <a:moveTo>
                    <a:pt x="1" y="0"/>
                  </a:moveTo>
                  <a:cubicBezTo>
                    <a:pt x="0" y="0"/>
                    <a:pt x="0" y="0"/>
                    <a:pt x="0" y="0"/>
                  </a:cubicBezTo>
                  <a:lnTo>
                    <a:pt x="0" y="5"/>
                  </a:lnTo>
                  <a:cubicBezTo>
                    <a:pt x="0" y="5"/>
                    <a:pt x="0" y="5"/>
                    <a:pt x="1" y="5"/>
                  </a:cubicBezTo>
                  <a:lnTo>
                    <a:pt x="15" y="5"/>
                  </a:lnTo>
                  <a:cubicBezTo>
                    <a:pt x="15" y="5"/>
                    <a:pt x="15" y="5"/>
                    <a:pt x="15" y="5"/>
                  </a:cubicBezTo>
                  <a:lnTo>
                    <a:pt x="15" y="0"/>
                  </a:lnTo>
                  <a:cubicBezTo>
                    <a:pt x="15" y="0"/>
                    <a:pt x="15" y="0"/>
                    <a:pt x="15" y="0"/>
                  </a:cubicBezTo>
                  <a:lnTo>
                    <a:pt x="1" y="0"/>
                  </a:lnTo>
                  <a:close/>
                </a:path>
              </a:pathLst>
            </a:custGeom>
            <a:solidFill>
              <a:srgbClr val="808080"/>
            </a:solidFill>
            <a:ln w="7938" cap="rnd">
              <a:solidFill>
                <a:srgbClr val="000000"/>
              </a:solidFill>
              <a:round/>
              <a:headEnd/>
              <a:tailEnd/>
            </a:ln>
          </p:spPr>
          <p:txBody>
            <a:bodyPr/>
            <a:lstStyle/>
            <a:p>
              <a:endParaRPr lang="it-IT"/>
            </a:p>
          </p:txBody>
        </p:sp>
        <p:sp>
          <p:nvSpPr>
            <p:cNvPr id="62769" name="Rectangle 512"/>
            <p:cNvSpPr>
              <a:spLocks noChangeArrowheads="1"/>
            </p:cNvSpPr>
            <p:nvPr/>
          </p:nvSpPr>
          <p:spPr bwMode="auto">
            <a:xfrm>
              <a:off x="5378450" y="2136775"/>
              <a:ext cx="109538" cy="85725"/>
            </a:xfrm>
            <a:prstGeom prst="rect">
              <a:avLst/>
            </a:prstGeom>
            <a:solidFill>
              <a:srgbClr val="FFFFFF"/>
            </a:solidFill>
            <a:ln w="9525">
              <a:no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770" name="Freeform 513"/>
            <p:cNvSpPr>
              <a:spLocks/>
            </p:cNvSpPr>
            <p:nvPr/>
          </p:nvSpPr>
          <p:spPr bwMode="auto">
            <a:xfrm>
              <a:off x="5418138" y="2557463"/>
              <a:ext cx="22225" cy="28575"/>
            </a:xfrm>
            <a:custGeom>
              <a:avLst/>
              <a:gdLst>
                <a:gd name="T0" fmla="*/ 2147483647 w 3"/>
                <a:gd name="T1" fmla="*/ 0 h 4"/>
                <a:gd name="T2" fmla="*/ 0 w 3"/>
                <a:gd name="T3" fmla="*/ 2147483647 h 4"/>
                <a:gd name="T4" fmla="*/ 0 w 3"/>
                <a:gd name="T5" fmla="*/ 2147483647 h 4"/>
                <a:gd name="T6" fmla="*/ 2147483647 w 3"/>
                <a:gd name="T7" fmla="*/ 2147483647 h 4"/>
                <a:gd name="T8" fmla="*/ 2147483647 w 3"/>
                <a:gd name="T9" fmla="*/ 2147483647 h 4"/>
                <a:gd name="T10" fmla="*/ 2147483647 w 3"/>
                <a:gd name="T11" fmla="*/ 2147483647 h 4"/>
                <a:gd name="T12" fmla="*/ 2147483647 w 3"/>
                <a:gd name="T13" fmla="*/ 2147483647 h 4"/>
                <a:gd name="T14" fmla="*/ 2147483647 w 3"/>
                <a:gd name="T15" fmla="*/ 0 h 4"/>
                <a:gd name="T16" fmla="*/ 2147483647 w 3"/>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4"/>
                <a:gd name="T29" fmla="*/ 3 w 3"/>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4">
                  <a:moveTo>
                    <a:pt x="1" y="0"/>
                  </a:moveTo>
                  <a:cubicBezTo>
                    <a:pt x="0" y="0"/>
                    <a:pt x="0" y="1"/>
                    <a:pt x="0" y="1"/>
                  </a:cubicBezTo>
                  <a:lnTo>
                    <a:pt x="0" y="4"/>
                  </a:lnTo>
                  <a:cubicBezTo>
                    <a:pt x="0" y="4"/>
                    <a:pt x="0" y="4"/>
                    <a:pt x="1" y="4"/>
                  </a:cubicBezTo>
                  <a:lnTo>
                    <a:pt x="3" y="4"/>
                  </a:lnTo>
                  <a:cubicBezTo>
                    <a:pt x="3" y="4"/>
                    <a:pt x="3" y="4"/>
                    <a:pt x="3" y="4"/>
                  </a:cubicBezTo>
                  <a:lnTo>
                    <a:pt x="3" y="1"/>
                  </a:lnTo>
                  <a:cubicBezTo>
                    <a:pt x="3" y="1"/>
                    <a:pt x="3" y="0"/>
                    <a:pt x="3" y="0"/>
                  </a:cubicBezTo>
                  <a:lnTo>
                    <a:pt x="1" y="0"/>
                  </a:lnTo>
                  <a:close/>
                </a:path>
              </a:pathLst>
            </a:custGeom>
            <a:solidFill>
              <a:srgbClr val="DDDDDD"/>
            </a:solidFill>
            <a:ln w="7938" cap="rnd">
              <a:solidFill>
                <a:srgbClr val="000000"/>
              </a:solidFill>
              <a:round/>
              <a:headEnd/>
              <a:tailEnd/>
            </a:ln>
          </p:spPr>
          <p:txBody>
            <a:bodyPr/>
            <a:lstStyle/>
            <a:p>
              <a:endParaRPr lang="it-IT"/>
            </a:p>
          </p:txBody>
        </p:sp>
        <p:sp>
          <p:nvSpPr>
            <p:cNvPr id="62771" name="Rectangle 514"/>
            <p:cNvSpPr>
              <a:spLocks noChangeArrowheads="1"/>
            </p:cNvSpPr>
            <p:nvPr/>
          </p:nvSpPr>
          <p:spPr bwMode="auto">
            <a:xfrm>
              <a:off x="5402263" y="2465388"/>
              <a:ext cx="53975" cy="106362"/>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772" name="Freeform 515"/>
            <p:cNvSpPr>
              <a:spLocks/>
            </p:cNvSpPr>
            <p:nvPr/>
          </p:nvSpPr>
          <p:spPr bwMode="auto">
            <a:xfrm>
              <a:off x="5372100" y="2328863"/>
              <a:ext cx="115888" cy="136525"/>
            </a:xfrm>
            <a:custGeom>
              <a:avLst/>
              <a:gdLst>
                <a:gd name="T0" fmla="*/ 2147483647 w 15"/>
                <a:gd name="T1" fmla="*/ 0 h 19"/>
                <a:gd name="T2" fmla="*/ 0 w 15"/>
                <a:gd name="T3" fmla="*/ 2147483647 h 19"/>
                <a:gd name="T4" fmla="*/ 0 w 15"/>
                <a:gd name="T5" fmla="*/ 2147483647 h 19"/>
                <a:gd name="T6" fmla="*/ 2147483647 w 15"/>
                <a:gd name="T7" fmla="*/ 2147483647 h 19"/>
                <a:gd name="T8" fmla="*/ 2147483647 w 15"/>
                <a:gd name="T9" fmla="*/ 2147483647 h 19"/>
                <a:gd name="T10" fmla="*/ 2147483647 w 15"/>
                <a:gd name="T11" fmla="*/ 2147483647 h 19"/>
                <a:gd name="T12" fmla="*/ 2147483647 w 15"/>
                <a:gd name="T13" fmla="*/ 2147483647 h 19"/>
                <a:gd name="T14" fmla="*/ 2147483647 w 15"/>
                <a:gd name="T15" fmla="*/ 0 h 19"/>
                <a:gd name="T16" fmla="*/ 2147483647 w 15"/>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9"/>
                <a:gd name="T29" fmla="*/ 15 w 15"/>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9">
                  <a:moveTo>
                    <a:pt x="2" y="0"/>
                  </a:moveTo>
                  <a:cubicBezTo>
                    <a:pt x="1" y="0"/>
                    <a:pt x="0" y="1"/>
                    <a:pt x="0" y="2"/>
                  </a:cubicBezTo>
                  <a:lnTo>
                    <a:pt x="0" y="17"/>
                  </a:lnTo>
                  <a:cubicBezTo>
                    <a:pt x="0" y="18"/>
                    <a:pt x="1" y="19"/>
                    <a:pt x="2" y="19"/>
                  </a:cubicBezTo>
                  <a:lnTo>
                    <a:pt x="14" y="19"/>
                  </a:lnTo>
                  <a:cubicBezTo>
                    <a:pt x="15" y="19"/>
                    <a:pt x="15" y="18"/>
                    <a:pt x="15" y="17"/>
                  </a:cubicBezTo>
                  <a:lnTo>
                    <a:pt x="15" y="2"/>
                  </a:lnTo>
                  <a:cubicBezTo>
                    <a:pt x="15" y="1"/>
                    <a:pt x="15" y="0"/>
                    <a:pt x="14" y="0"/>
                  </a:cubicBezTo>
                  <a:lnTo>
                    <a:pt x="2" y="0"/>
                  </a:lnTo>
                  <a:close/>
                </a:path>
              </a:pathLst>
            </a:custGeom>
            <a:solidFill>
              <a:srgbClr val="DDDDDD"/>
            </a:solidFill>
            <a:ln w="7938" cap="rnd">
              <a:solidFill>
                <a:srgbClr val="000000"/>
              </a:solidFill>
              <a:round/>
              <a:headEnd/>
              <a:tailEnd/>
            </a:ln>
          </p:spPr>
          <p:txBody>
            <a:bodyPr/>
            <a:lstStyle/>
            <a:p>
              <a:endParaRPr lang="it-IT"/>
            </a:p>
          </p:txBody>
        </p:sp>
        <p:sp>
          <p:nvSpPr>
            <p:cNvPr id="62773" name="Rectangle 516"/>
            <p:cNvSpPr>
              <a:spLocks noChangeArrowheads="1"/>
            </p:cNvSpPr>
            <p:nvPr/>
          </p:nvSpPr>
          <p:spPr bwMode="auto">
            <a:xfrm>
              <a:off x="5356225" y="2057400"/>
              <a:ext cx="146050" cy="285750"/>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774" name="Freeform 517"/>
            <p:cNvSpPr>
              <a:spLocks/>
            </p:cNvSpPr>
            <p:nvPr/>
          </p:nvSpPr>
          <p:spPr bwMode="auto">
            <a:xfrm>
              <a:off x="5348288" y="2259013"/>
              <a:ext cx="161925" cy="14287"/>
            </a:xfrm>
            <a:custGeom>
              <a:avLst/>
              <a:gdLst>
                <a:gd name="T0" fmla="*/ 0 w 21"/>
                <a:gd name="T1" fmla="*/ 0 h 2"/>
                <a:gd name="T2" fmla="*/ 0 w 21"/>
                <a:gd name="T3" fmla="*/ 0 h 2"/>
                <a:gd name="T4" fmla="*/ 0 w 21"/>
                <a:gd name="T5" fmla="*/ 2147483647 h 2"/>
                <a:gd name="T6" fmla="*/ 0 w 21"/>
                <a:gd name="T7" fmla="*/ 2147483647 h 2"/>
                <a:gd name="T8" fmla="*/ 2147483647 w 21"/>
                <a:gd name="T9" fmla="*/ 2147483647 h 2"/>
                <a:gd name="T10" fmla="*/ 2147483647 w 21"/>
                <a:gd name="T11" fmla="*/ 2147483647 h 2"/>
                <a:gd name="T12" fmla="*/ 2147483647 w 21"/>
                <a:gd name="T13" fmla="*/ 0 h 2"/>
                <a:gd name="T14" fmla="*/ 2147483647 w 21"/>
                <a:gd name="T15" fmla="*/ 0 h 2"/>
                <a:gd name="T16" fmla="*/ 0 w 2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
                <a:gd name="T29" fmla="*/ 21 w 2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
                  <a:moveTo>
                    <a:pt x="0" y="0"/>
                  </a:moveTo>
                  <a:cubicBezTo>
                    <a:pt x="0" y="0"/>
                    <a:pt x="0" y="0"/>
                    <a:pt x="0" y="0"/>
                  </a:cubicBezTo>
                  <a:lnTo>
                    <a:pt x="0" y="2"/>
                  </a:lnTo>
                  <a:cubicBezTo>
                    <a:pt x="0" y="2"/>
                    <a:pt x="0" y="2"/>
                    <a:pt x="0" y="2"/>
                  </a:cubicBezTo>
                  <a:lnTo>
                    <a:pt x="21" y="2"/>
                  </a:lnTo>
                  <a:cubicBezTo>
                    <a:pt x="21" y="2"/>
                    <a:pt x="21" y="2"/>
                    <a:pt x="21" y="2"/>
                  </a:cubicBezTo>
                  <a:lnTo>
                    <a:pt x="21" y="0"/>
                  </a:lnTo>
                  <a:cubicBezTo>
                    <a:pt x="21" y="0"/>
                    <a:pt x="21" y="0"/>
                    <a:pt x="21" y="0"/>
                  </a:cubicBezTo>
                  <a:lnTo>
                    <a:pt x="0" y="0"/>
                  </a:lnTo>
                  <a:close/>
                </a:path>
              </a:pathLst>
            </a:custGeom>
            <a:solidFill>
              <a:srgbClr val="4D4D4D"/>
            </a:solidFill>
            <a:ln w="7938" cap="rnd">
              <a:solidFill>
                <a:srgbClr val="000000"/>
              </a:solidFill>
              <a:round/>
              <a:headEnd/>
              <a:tailEnd/>
            </a:ln>
          </p:spPr>
          <p:txBody>
            <a:bodyPr/>
            <a:lstStyle/>
            <a:p>
              <a:endParaRPr lang="it-IT"/>
            </a:p>
          </p:txBody>
        </p:sp>
        <p:sp>
          <p:nvSpPr>
            <p:cNvPr id="62775" name="Freeform 518"/>
            <p:cNvSpPr>
              <a:spLocks/>
            </p:cNvSpPr>
            <p:nvPr/>
          </p:nvSpPr>
          <p:spPr bwMode="auto">
            <a:xfrm>
              <a:off x="5348288" y="2136775"/>
              <a:ext cx="161925" cy="14288"/>
            </a:xfrm>
            <a:custGeom>
              <a:avLst/>
              <a:gdLst>
                <a:gd name="T0" fmla="*/ 0 w 21"/>
                <a:gd name="T1" fmla="*/ 0 h 2"/>
                <a:gd name="T2" fmla="*/ 0 w 21"/>
                <a:gd name="T3" fmla="*/ 0 h 2"/>
                <a:gd name="T4" fmla="*/ 0 w 21"/>
                <a:gd name="T5" fmla="*/ 2147483647 h 2"/>
                <a:gd name="T6" fmla="*/ 0 w 21"/>
                <a:gd name="T7" fmla="*/ 2147483647 h 2"/>
                <a:gd name="T8" fmla="*/ 2147483647 w 21"/>
                <a:gd name="T9" fmla="*/ 2147483647 h 2"/>
                <a:gd name="T10" fmla="*/ 2147483647 w 21"/>
                <a:gd name="T11" fmla="*/ 2147483647 h 2"/>
                <a:gd name="T12" fmla="*/ 2147483647 w 21"/>
                <a:gd name="T13" fmla="*/ 0 h 2"/>
                <a:gd name="T14" fmla="*/ 2147483647 w 21"/>
                <a:gd name="T15" fmla="*/ 0 h 2"/>
                <a:gd name="T16" fmla="*/ 0 w 2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
                <a:gd name="T29" fmla="*/ 21 w 2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
                  <a:moveTo>
                    <a:pt x="0" y="0"/>
                  </a:moveTo>
                  <a:cubicBezTo>
                    <a:pt x="0" y="0"/>
                    <a:pt x="0" y="0"/>
                    <a:pt x="0" y="0"/>
                  </a:cubicBezTo>
                  <a:lnTo>
                    <a:pt x="0" y="2"/>
                  </a:lnTo>
                  <a:cubicBezTo>
                    <a:pt x="0" y="2"/>
                    <a:pt x="0" y="2"/>
                    <a:pt x="0" y="2"/>
                  </a:cubicBezTo>
                  <a:lnTo>
                    <a:pt x="21" y="2"/>
                  </a:lnTo>
                  <a:cubicBezTo>
                    <a:pt x="21" y="2"/>
                    <a:pt x="21" y="2"/>
                    <a:pt x="21" y="2"/>
                  </a:cubicBezTo>
                  <a:lnTo>
                    <a:pt x="21" y="0"/>
                  </a:lnTo>
                  <a:cubicBezTo>
                    <a:pt x="21" y="0"/>
                    <a:pt x="21" y="0"/>
                    <a:pt x="21" y="0"/>
                  </a:cubicBezTo>
                  <a:lnTo>
                    <a:pt x="0" y="0"/>
                  </a:lnTo>
                  <a:close/>
                </a:path>
              </a:pathLst>
            </a:custGeom>
            <a:solidFill>
              <a:srgbClr val="4D4D4D"/>
            </a:solidFill>
            <a:ln w="7938" cap="rnd">
              <a:solidFill>
                <a:srgbClr val="000000"/>
              </a:solidFill>
              <a:round/>
              <a:headEnd/>
              <a:tailEnd/>
            </a:ln>
          </p:spPr>
          <p:txBody>
            <a:bodyPr/>
            <a:lstStyle/>
            <a:p>
              <a:endParaRPr lang="it-IT"/>
            </a:p>
          </p:txBody>
        </p:sp>
        <p:sp>
          <p:nvSpPr>
            <p:cNvPr id="62776" name="Oval 519"/>
            <p:cNvSpPr>
              <a:spLocks noChangeArrowheads="1"/>
            </p:cNvSpPr>
            <p:nvPr/>
          </p:nvSpPr>
          <p:spPr bwMode="auto">
            <a:xfrm>
              <a:off x="5402263" y="2179638"/>
              <a:ext cx="61912" cy="50800"/>
            </a:xfrm>
            <a:prstGeom prst="ellipse">
              <a:avLst/>
            </a:prstGeom>
            <a:solidFill>
              <a:srgbClr val="4D4D4D"/>
            </a:solidFill>
            <a:ln w="7938">
              <a:solidFill>
                <a:srgbClr val="000000"/>
              </a:solidFill>
              <a:round/>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777" name="Rectangle 520"/>
            <p:cNvSpPr>
              <a:spLocks noChangeArrowheads="1"/>
            </p:cNvSpPr>
            <p:nvPr/>
          </p:nvSpPr>
          <p:spPr bwMode="auto">
            <a:xfrm>
              <a:off x="5372100" y="2016125"/>
              <a:ext cx="123825" cy="41275"/>
            </a:xfrm>
            <a:prstGeom prst="rect">
              <a:avLst/>
            </a:prstGeom>
            <a:solidFill>
              <a:srgbClr val="808080"/>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778" name="Rectangle 521"/>
            <p:cNvSpPr>
              <a:spLocks noChangeArrowheads="1"/>
            </p:cNvSpPr>
            <p:nvPr/>
          </p:nvSpPr>
          <p:spPr bwMode="auto">
            <a:xfrm>
              <a:off x="5356225" y="1865313"/>
              <a:ext cx="146050" cy="150812"/>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779" name="Rectangle 522"/>
            <p:cNvSpPr>
              <a:spLocks noChangeArrowheads="1"/>
            </p:cNvSpPr>
            <p:nvPr/>
          </p:nvSpPr>
          <p:spPr bwMode="auto">
            <a:xfrm>
              <a:off x="5386388" y="1836738"/>
              <a:ext cx="23812" cy="28575"/>
            </a:xfrm>
            <a:prstGeom prst="rect">
              <a:avLst/>
            </a:prstGeom>
            <a:solidFill>
              <a:srgbClr val="B2B2B2"/>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780" name="Rectangle 523"/>
            <p:cNvSpPr>
              <a:spLocks noChangeArrowheads="1"/>
            </p:cNvSpPr>
            <p:nvPr/>
          </p:nvSpPr>
          <p:spPr bwMode="auto">
            <a:xfrm>
              <a:off x="5456238" y="1836738"/>
              <a:ext cx="15875" cy="28575"/>
            </a:xfrm>
            <a:prstGeom prst="rect">
              <a:avLst/>
            </a:prstGeom>
            <a:solidFill>
              <a:srgbClr val="B2B2B2"/>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781" name="Rectangle 524"/>
            <p:cNvSpPr>
              <a:spLocks noChangeArrowheads="1"/>
            </p:cNvSpPr>
            <p:nvPr/>
          </p:nvSpPr>
          <p:spPr bwMode="auto">
            <a:xfrm>
              <a:off x="5424488" y="1836738"/>
              <a:ext cx="15875" cy="28575"/>
            </a:xfrm>
            <a:prstGeom prst="rect">
              <a:avLst/>
            </a:prstGeom>
            <a:solidFill>
              <a:srgbClr val="B2B2B2"/>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782" name="Rectangle 525"/>
            <p:cNvSpPr>
              <a:spLocks noChangeArrowheads="1"/>
            </p:cNvSpPr>
            <p:nvPr/>
          </p:nvSpPr>
          <p:spPr bwMode="auto">
            <a:xfrm>
              <a:off x="5386388" y="1836738"/>
              <a:ext cx="23812" cy="28575"/>
            </a:xfrm>
            <a:prstGeom prst="rect">
              <a:avLst/>
            </a:prstGeom>
            <a:solidFill>
              <a:srgbClr val="B2B2B2"/>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783" name="Rectangle 526"/>
            <p:cNvSpPr>
              <a:spLocks noChangeArrowheads="1"/>
            </p:cNvSpPr>
            <p:nvPr/>
          </p:nvSpPr>
          <p:spPr bwMode="auto">
            <a:xfrm>
              <a:off x="5456238" y="1836738"/>
              <a:ext cx="15875" cy="28575"/>
            </a:xfrm>
            <a:prstGeom prst="rect">
              <a:avLst/>
            </a:prstGeom>
            <a:solidFill>
              <a:srgbClr val="B2B2B2"/>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784" name="Rectangle 527"/>
            <p:cNvSpPr>
              <a:spLocks noChangeArrowheads="1"/>
            </p:cNvSpPr>
            <p:nvPr/>
          </p:nvSpPr>
          <p:spPr bwMode="auto">
            <a:xfrm>
              <a:off x="5424488" y="1836738"/>
              <a:ext cx="15875" cy="28575"/>
            </a:xfrm>
            <a:prstGeom prst="rect">
              <a:avLst/>
            </a:prstGeom>
            <a:solidFill>
              <a:srgbClr val="B2B2B2"/>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785" name="Rectangle 528"/>
            <p:cNvSpPr>
              <a:spLocks noChangeArrowheads="1"/>
            </p:cNvSpPr>
            <p:nvPr/>
          </p:nvSpPr>
          <p:spPr bwMode="auto">
            <a:xfrm>
              <a:off x="5386388" y="1822450"/>
              <a:ext cx="93662" cy="14288"/>
            </a:xfrm>
            <a:prstGeom prst="rect">
              <a:avLst/>
            </a:prstGeom>
            <a:solidFill>
              <a:srgbClr val="808080"/>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786" name="Freeform 530"/>
            <p:cNvSpPr>
              <a:spLocks/>
            </p:cNvSpPr>
            <p:nvPr/>
          </p:nvSpPr>
          <p:spPr bwMode="auto">
            <a:xfrm>
              <a:off x="5835650" y="1779588"/>
              <a:ext cx="15478" cy="49212"/>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7938" cap="rnd">
              <a:solidFill>
                <a:srgbClr val="000000"/>
              </a:solidFill>
              <a:round/>
              <a:headEnd/>
              <a:tailEnd/>
            </a:ln>
          </p:spPr>
          <p:txBody>
            <a:bodyPr/>
            <a:lstStyle/>
            <a:p>
              <a:endParaRPr lang="it-IT"/>
            </a:p>
          </p:txBody>
        </p:sp>
        <p:sp>
          <p:nvSpPr>
            <p:cNvPr id="62787" name="Freeform 531"/>
            <p:cNvSpPr>
              <a:spLocks/>
            </p:cNvSpPr>
            <p:nvPr/>
          </p:nvSpPr>
          <p:spPr bwMode="auto">
            <a:xfrm>
              <a:off x="5882085" y="1779588"/>
              <a:ext cx="15478" cy="49212"/>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7938" cap="rnd">
              <a:solidFill>
                <a:srgbClr val="000000"/>
              </a:solidFill>
              <a:round/>
              <a:headEnd/>
              <a:tailEnd/>
            </a:ln>
          </p:spPr>
          <p:txBody>
            <a:bodyPr/>
            <a:lstStyle/>
            <a:p>
              <a:endParaRPr lang="it-IT"/>
            </a:p>
          </p:txBody>
        </p:sp>
        <p:sp>
          <p:nvSpPr>
            <p:cNvPr id="62788" name="Freeform 532"/>
            <p:cNvSpPr>
              <a:spLocks/>
            </p:cNvSpPr>
            <p:nvPr/>
          </p:nvSpPr>
          <p:spPr bwMode="auto">
            <a:xfrm>
              <a:off x="5805488" y="1836738"/>
              <a:ext cx="114300" cy="34925"/>
            </a:xfrm>
            <a:custGeom>
              <a:avLst/>
              <a:gdLst>
                <a:gd name="T0" fmla="*/ 2147483647 w 15"/>
                <a:gd name="T1" fmla="*/ 0 h 5"/>
                <a:gd name="T2" fmla="*/ 0 w 15"/>
                <a:gd name="T3" fmla="*/ 0 h 5"/>
                <a:gd name="T4" fmla="*/ 0 w 15"/>
                <a:gd name="T5" fmla="*/ 2147483647 h 5"/>
                <a:gd name="T6" fmla="*/ 2147483647 w 15"/>
                <a:gd name="T7" fmla="*/ 2147483647 h 5"/>
                <a:gd name="T8" fmla="*/ 2147483647 w 15"/>
                <a:gd name="T9" fmla="*/ 2147483647 h 5"/>
                <a:gd name="T10" fmla="*/ 2147483647 w 15"/>
                <a:gd name="T11" fmla="*/ 2147483647 h 5"/>
                <a:gd name="T12" fmla="*/ 2147483647 w 15"/>
                <a:gd name="T13" fmla="*/ 0 h 5"/>
                <a:gd name="T14" fmla="*/ 2147483647 w 15"/>
                <a:gd name="T15" fmla="*/ 0 h 5"/>
                <a:gd name="T16" fmla="*/ 2147483647 w 15"/>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5"/>
                <a:gd name="T29" fmla="*/ 15 w 15"/>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5">
                  <a:moveTo>
                    <a:pt x="1" y="0"/>
                  </a:moveTo>
                  <a:cubicBezTo>
                    <a:pt x="0" y="0"/>
                    <a:pt x="0" y="0"/>
                    <a:pt x="0" y="0"/>
                  </a:cubicBezTo>
                  <a:lnTo>
                    <a:pt x="0" y="5"/>
                  </a:lnTo>
                  <a:cubicBezTo>
                    <a:pt x="0" y="5"/>
                    <a:pt x="0" y="5"/>
                    <a:pt x="1" y="5"/>
                  </a:cubicBezTo>
                  <a:lnTo>
                    <a:pt x="15" y="5"/>
                  </a:lnTo>
                  <a:cubicBezTo>
                    <a:pt x="15" y="5"/>
                    <a:pt x="15" y="5"/>
                    <a:pt x="15" y="5"/>
                  </a:cubicBezTo>
                  <a:lnTo>
                    <a:pt x="15" y="0"/>
                  </a:lnTo>
                  <a:cubicBezTo>
                    <a:pt x="15" y="0"/>
                    <a:pt x="15" y="0"/>
                    <a:pt x="15" y="0"/>
                  </a:cubicBezTo>
                  <a:lnTo>
                    <a:pt x="1" y="0"/>
                  </a:lnTo>
                  <a:close/>
                </a:path>
              </a:pathLst>
            </a:custGeom>
            <a:solidFill>
              <a:srgbClr val="808080"/>
            </a:solidFill>
            <a:ln w="7938" cap="rnd">
              <a:solidFill>
                <a:srgbClr val="000000"/>
              </a:solidFill>
              <a:round/>
              <a:headEnd/>
              <a:tailEnd/>
            </a:ln>
          </p:spPr>
          <p:txBody>
            <a:bodyPr/>
            <a:lstStyle/>
            <a:p>
              <a:endParaRPr lang="it-IT"/>
            </a:p>
          </p:txBody>
        </p:sp>
        <p:sp>
          <p:nvSpPr>
            <p:cNvPr id="62789" name="Rectangle 533"/>
            <p:cNvSpPr>
              <a:spLocks noChangeArrowheads="1"/>
            </p:cNvSpPr>
            <p:nvPr/>
          </p:nvSpPr>
          <p:spPr bwMode="auto">
            <a:xfrm>
              <a:off x="5811838" y="2136775"/>
              <a:ext cx="107950" cy="85725"/>
            </a:xfrm>
            <a:prstGeom prst="rect">
              <a:avLst/>
            </a:prstGeom>
            <a:solidFill>
              <a:srgbClr val="FFFFFF"/>
            </a:solidFill>
            <a:ln w="9525">
              <a:no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790" name="Freeform 534"/>
            <p:cNvSpPr>
              <a:spLocks/>
            </p:cNvSpPr>
            <p:nvPr/>
          </p:nvSpPr>
          <p:spPr bwMode="auto">
            <a:xfrm>
              <a:off x="5851525" y="2557463"/>
              <a:ext cx="23813" cy="28575"/>
            </a:xfrm>
            <a:custGeom>
              <a:avLst/>
              <a:gdLst>
                <a:gd name="T0" fmla="*/ 2147483647 w 3"/>
                <a:gd name="T1" fmla="*/ 0 h 4"/>
                <a:gd name="T2" fmla="*/ 0 w 3"/>
                <a:gd name="T3" fmla="*/ 2147483647 h 4"/>
                <a:gd name="T4" fmla="*/ 0 w 3"/>
                <a:gd name="T5" fmla="*/ 2147483647 h 4"/>
                <a:gd name="T6" fmla="*/ 2147483647 w 3"/>
                <a:gd name="T7" fmla="*/ 2147483647 h 4"/>
                <a:gd name="T8" fmla="*/ 2147483647 w 3"/>
                <a:gd name="T9" fmla="*/ 2147483647 h 4"/>
                <a:gd name="T10" fmla="*/ 2147483647 w 3"/>
                <a:gd name="T11" fmla="*/ 2147483647 h 4"/>
                <a:gd name="T12" fmla="*/ 2147483647 w 3"/>
                <a:gd name="T13" fmla="*/ 2147483647 h 4"/>
                <a:gd name="T14" fmla="*/ 2147483647 w 3"/>
                <a:gd name="T15" fmla="*/ 0 h 4"/>
                <a:gd name="T16" fmla="*/ 2147483647 w 3"/>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4"/>
                <a:gd name="T29" fmla="*/ 3 w 3"/>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4">
                  <a:moveTo>
                    <a:pt x="1" y="0"/>
                  </a:moveTo>
                  <a:cubicBezTo>
                    <a:pt x="0" y="0"/>
                    <a:pt x="0" y="1"/>
                    <a:pt x="0" y="1"/>
                  </a:cubicBezTo>
                  <a:lnTo>
                    <a:pt x="0" y="4"/>
                  </a:lnTo>
                  <a:cubicBezTo>
                    <a:pt x="0" y="4"/>
                    <a:pt x="0" y="4"/>
                    <a:pt x="1" y="4"/>
                  </a:cubicBezTo>
                  <a:lnTo>
                    <a:pt x="3" y="4"/>
                  </a:lnTo>
                  <a:cubicBezTo>
                    <a:pt x="3" y="4"/>
                    <a:pt x="3" y="4"/>
                    <a:pt x="3" y="4"/>
                  </a:cubicBezTo>
                  <a:lnTo>
                    <a:pt x="3" y="1"/>
                  </a:lnTo>
                  <a:cubicBezTo>
                    <a:pt x="3" y="1"/>
                    <a:pt x="3" y="0"/>
                    <a:pt x="3" y="0"/>
                  </a:cubicBezTo>
                  <a:lnTo>
                    <a:pt x="1" y="0"/>
                  </a:lnTo>
                  <a:close/>
                </a:path>
              </a:pathLst>
            </a:custGeom>
            <a:solidFill>
              <a:srgbClr val="DDDDDD"/>
            </a:solidFill>
            <a:ln w="7938" cap="rnd">
              <a:solidFill>
                <a:srgbClr val="000000"/>
              </a:solidFill>
              <a:round/>
              <a:headEnd/>
              <a:tailEnd/>
            </a:ln>
          </p:spPr>
          <p:txBody>
            <a:bodyPr/>
            <a:lstStyle/>
            <a:p>
              <a:endParaRPr lang="it-IT"/>
            </a:p>
          </p:txBody>
        </p:sp>
        <p:sp>
          <p:nvSpPr>
            <p:cNvPr id="62791" name="Rectangle 535"/>
            <p:cNvSpPr>
              <a:spLocks noChangeArrowheads="1"/>
            </p:cNvSpPr>
            <p:nvPr/>
          </p:nvSpPr>
          <p:spPr bwMode="auto">
            <a:xfrm>
              <a:off x="5835650" y="2465388"/>
              <a:ext cx="53975" cy="106362"/>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792" name="Freeform 536"/>
            <p:cNvSpPr>
              <a:spLocks/>
            </p:cNvSpPr>
            <p:nvPr/>
          </p:nvSpPr>
          <p:spPr bwMode="auto">
            <a:xfrm>
              <a:off x="5805488" y="2328863"/>
              <a:ext cx="114300" cy="136525"/>
            </a:xfrm>
            <a:custGeom>
              <a:avLst/>
              <a:gdLst>
                <a:gd name="T0" fmla="*/ 2147483647 w 15"/>
                <a:gd name="T1" fmla="*/ 0 h 19"/>
                <a:gd name="T2" fmla="*/ 0 w 15"/>
                <a:gd name="T3" fmla="*/ 2147483647 h 19"/>
                <a:gd name="T4" fmla="*/ 0 w 15"/>
                <a:gd name="T5" fmla="*/ 2147483647 h 19"/>
                <a:gd name="T6" fmla="*/ 2147483647 w 15"/>
                <a:gd name="T7" fmla="*/ 2147483647 h 19"/>
                <a:gd name="T8" fmla="*/ 2147483647 w 15"/>
                <a:gd name="T9" fmla="*/ 2147483647 h 19"/>
                <a:gd name="T10" fmla="*/ 2147483647 w 15"/>
                <a:gd name="T11" fmla="*/ 2147483647 h 19"/>
                <a:gd name="T12" fmla="*/ 2147483647 w 15"/>
                <a:gd name="T13" fmla="*/ 2147483647 h 19"/>
                <a:gd name="T14" fmla="*/ 2147483647 w 15"/>
                <a:gd name="T15" fmla="*/ 0 h 19"/>
                <a:gd name="T16" fmla="*/ 2147483647 w 15"/>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9"/>
                <a:gd name="T29" fmla="*/ 15 w 15"/>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9">
                  <a:moveTo>
                    <a:pt x="2" y="0"/>
                  </a:moveTo>
                  <a:cubicBezTo>
                    <a:pt x="1" y="0"/>
                    <a:pt x="0" y="1"/>
                    <a:pt x="0" y="2"/>
                  </a:cubicBezTo>
                  <a:lnTo>
                    <a:pt x="0" y="17"/>
                  </a:lnTo>
                  <a:cubicBezTo>
                    <a:pt x="0" y="18"/>
                    <a:pt x="1" y="19"/>
                    <a:pt x="2" y="19"/>
                  </a:cubicBezTo>
                  <a:lnTo>
                    <a:pt x="14" y="19"/>
                  </a:lnTo>
                  <a:cubicBezTo>
                    <a:pt x="15" y="19"/>
                    <a:pt x="15" y="18"/>
                    <a:pt x="15" y="17"/>
                  </a:cubicBezTo>
                  <a:lnTo>
                    <a:pt x="15" y="2"/>
                  </a:lnTo>
                  <a:cubicBezTo>
                    <a:pt x="15" y="1"/>
                    <a:pt x="15" y="0"/>
                    <a:pt x="14" y="0"/>
                  </a:cubicBezTo>
                  <a:lnTo>
                    <a:pt x="2" y="0"/>
                  </a:lnTo>
                  <a:close/>
                </a:path>
              </a:pathLst>
            </a:custGeom>
            <a:solidFill>
              <a:srgbClr val="DDDDDD"/>
            </a:solidFill>
            <a:ln w="7938" cap="rnd">
              <a:solidFill>
                <a:srgbClr val="000000"/>
              </a:solidFill>
              <a:round/>
              <a:headEnd/>
              <a:tailEnd/>
            </a:ln>
          </p:spPr>
          <p:txBody>
            <a:bodyPr/>
            <a:lstStyle/>
            <a:p>
              <a:endParaRPr lang="it-IT"/>
            </a:p>
          </p:txBody>
        </p:sp>
        <p:sp>
          <p:nvSpPr>
            <p:cNvPr id="62793" name="Rectangle 537"/>
            <p:cNvSpPr>
              <a:spLocks noChangeArrowheads="1"/>
            </p:cNvSpPr>
            <p:nvPr/>
          </p:nvSpPr>
          <p:spPr bwMode="auto">
            <a:xfrm>
              <a:off x="5789613" y="2057400"/>
              <a:ext cx="146050" cy="285750"/>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794" name="Freeform 538"/>
            <p:cNvSpPr>
              <a:spLocks/>
            </p:cNvSpPr>
            <p:nvPr/>
          </p:nvSpPr>
          <p:spPr bwMode="auto">
            <a:xfrm>
              <a:off x="5781675" y="2259013"/>
              <a:ext cx="161925" cy="14287"/>
            </a:xfrm>
            <a:custGeom>
              <a:avLst/>
              <a:gdLst>
                <a:gd name="T0" fmla="*/ 0 w 21"/>
                <a:gd name="T1" fmla="*/ 0 h 2"/>
                <a:gd name="T2" fmla="*/ 0 w 21"/>
                <a:gd name="T3" fmla="*/ 0 h 2"/>
                <a:gd name="T4" fmla="*/ 0 w 21"/>
                <a:gd name="T5" fmla="*/ 2147483647 h 2"/>
                <a:gd name="T6" fmla="*/ 0 w 21"/>
                <a:gd name="T7" fmla="*/ 2147483647 h 2"/>
                <a:gd name="T8" fmla="*/ 2147483647 w 21"/>
                <a:gd name="T9" fmla="*/ 2147483647 h 2"/>
                <a:gd name="T10" fmla="*/ 2147483647 w 21"/>
                <a:gd name="T11" fmla="*/ 2147483647 h 2"/>
                <a:gd name="T12" fmla="*/ 2147483647 w 21"/>
                <a:gd name="T13" fmla="*/ 0 h 2"/>
                <a:gd name="T14" fmla="*/ 2147483647 w 21"/>
                <a:gd name="T15" fmla="*/ 0 h 2"/>
                <a:gd name="T16" fmla="*/ 0 w 2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
                <a:gd name="T29" fmla="*/ 21 w 2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
                  <a:moveTo>
                    <a:pt x="0" y="0"/>
                  </a:moveTo>
                  <a:cubicBezTo>
                    <a:pt x="0" y="0"/>
                    <a:pt x="0" y="0"/>
                    <a:pt x="0" y="0"/>
                  </a:cubicBezTo>
                  <a:lnTo>
                    <a:pt x="0" y="2"/>
                  </a:lnTo>
                  <a:cubicBezTo>
                    <a:pt x="0" y="2"/>
                    <a:pt x="0" y="2"/>
                    <a:pt x="0" y="2"/>
                  </a:cubicBezTo>
                  <a:lnTo>
                    <a:pt x="21" y="2"/>
                  </a:lnTo>
                  <a:cubicBezTo>
                    <a:pt x="21" y="2"/>
                    <a:pt x="21" y="2"/>
                    <a:pt x="21" y="2"/>
                  </a:cubicBezTo>
                  <a:lnTo>
                    <a:pt x="21" y="0"/>
                  </a:lnTo>
                  <a:cubicBezTo>
                    <a:pt x="21" y="0"/>
                    <a:pt x="21" y="0"/>
                    <a:pt x="21" y="0"/>
                  </a:cubicBezTo>
                  <a:lnTo>
                    <a:pt x="0" y="0"/>
                  </a:lnTo>
                  <a:close/>
                </a:path>
              </a:pathLst>
            </a:custGeom>
            <a:solidFill>
              <a:srgbClr val="4D4D4D"/>
            </a:solidFill>
            <a:ln w="7938" cap="rnd">
              <a:solidFill>
                <a:srgbClr val="000000"/>
              </a:solidFill>
              <a:round/>
              <a:headEnd/>
              <a:tailEnd/>
            </a:ln>
          </p:spPr>
          <p:txBody>
            <a:bodyPr/>
            <a:lstStyle/>
            <a:p>
              <a:endParaRPr lang="it-IT"/>
            </a:p>
          </p:txBody>
        </p:sp>
        <p:sp>
          <p:nvSpPr>
            <p:cNvPr id="62795" name="Freeform 539"/>
            <p:cNvSpPr>
              <a:spLocks/>
            </p:cNvSpPr>
            <p:nvPr/>
          </p:nvSpPr>
          <p:spPr bwMode="auto">
            <a:xfrm>
              <a:off x="5781675" y="2136775"/>
              <a:ext cx="161925" cy="14288"/>
            </a:xfrm>
            <a:custGeom>
              <a:avLst/>
              <a:gdLst>
                <a:gd name="T0" fmla="*/ 0 w 21"/>
                <a:gd name="T1" fmla="*/ 0 h 2"/>
                <a:gd name="T2" fmla="*/ 0 w 21"/>
                <a:gd name="T3" fmla="*/ 0 h 2"/>
                <a:gd name="T4" fmla="*/ 0 w 21"/>
                <a:gd name="T5" fmla="*/ 2147483647 h 2"/>
                <a:gd name="T6" fmla="*/ 0 w 21"/>
                <a:gd name="T7" fmla="*/ 2147483647 h 2"/>
                <a:gd name="T8" fmla="*/ 2147483647 w 21"/>
                <a:gd name="T9" fmla="*/ 2147483647 h 2"/>
                <a:gd name="T10" fmla="*/ 2147483647 w 21"/>
                <a:gd name="T11" fmla="*/ 2147483647 h 2"/>
                <a:gd name="T12" fmla="*/ 2147483647 w 21"/>
                <a:gd name="T13" fmla="*/ 0 h 2"/>
                <a:gd name="T14" fmla="*/ 2147483647 w 21"/>
                <a:gd name="T15" fmla="*/ 0 h 2"/>
                <a:gd name="T16" fmla="*/ 0 w 2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
                <a:gd name="T29" fmla="*/ 21 w 2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
                  <a:moveTo>
                    <a:pt x="0" y="0"/>
                  </a:moveTo>
                  <a:cubicBezTo>
                    <a:pt x="0" y="0"/>
                    <a:pt x="0" y="0"/>
                    <a:pt x="0" y="0"/>
                  </a:cubicBezTo>
                  <a:lnTo>
                    <a:pt x="0" y="2"/>
                  </a:lnTo>
                  <a:cubicBezTo>
                    <a:pt x="0" y="2"/>
                    <a:pt x="0" y="2"/>
                    <a:pt x="0" y="2"/>
                  </a:cubicBezTo>
                  <a:lnTo>
                    <a:pt x="21" y="2"/>
                  </a:lnTo>
                  <a:cubicBezTo>
                    <a:pt x="21" y="2"/>
                    <a:pt x="21" y="2"/>
                    <a:pt x="21" y="2"/>
                  </a:cubicBezTo>
                  <a:lnTo>
                    <a:pt x="21" y="0"/>
                  </a:lnTo>
                  <a:cubicBezTo>
                    <a:pt x="21" y="0"/>
                    <a:pt x="21" y="0"/>
                    <a:pt x="21" y="0"/>
                  </a:cubicBezTo>
                  <a:lnTo>
                    <a:pt x="0" y="0"/>
                  </a:lnTo>
                  <a:close/>
                </a:path>
              </a:pathLst>
            </a:custGeom>
            <a:solidFill>
              <a:srgbClr val="4D4D4D"/>
            </a:solidFill>
            <a:ln w="7938" cap="rnd">
              <a:solidFill>
                <a:srgbClr val="000000"/>
              </a:solidFill>
              <a:round/>
              <a:headEnd/>
              <a:tailEnd/>
            </a:ln>
          </p:spPr>
          <p:txBody>
            <a:bodyPr/>
            <a:lstStyle/>
            <a:p>
              <a:endParaRPr lang="it-IT"/>
            </a:p>
          </p:txBody>
        </p:sp>
        <p:sp>
          <p:nvSpPr>
            <p:cNvPr id="62796" name="Oval 540"/>
            <p:cNvSpPr>
              <a:spLocks noChangeArrowheads="1"/>
            </p:cNvSpPr>
            <p:nvPr/>
          </p:nvSpPr>
          <p:spPr bwMode="auto">
            <a:xfrm>
              <a:off x="5835650" y="2179638"/>
              <a:ext cx="61913" cy="50800"/>
            </a:xfrm>
            <a:prstGeom prst="ellipse">
              <a:avLst/>
            </a:prstGeom>
            <a:solidFill>
              <a:srgbClr val="4D4D4D"/>
            </a:solidFill>
            <a:ln w="7938">
              <a:solidFill>
                <a:srgbClr val="000000"/>
              </a:solidFill>
              <a:round/>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797" name="Rectangle 541"/>
            <p:cNvSpPr>
              <a:spLocks noChangeArrowheads="1"/>
            </p:cNvSpPr>
            <p:nvPr/>
          </p:nvSpPr>
          <p:spPr bwMode="auto">
            <a:xfrm>
              <a:off x="5805488" y="2016125"/>
              <a:ext cx="122237" cy="41275"/>
            </a:xfrm>
            <a:prstGeom prst="rect">
              <a:avLst/>
            </a:prstGeom>
            <a:solidFill>
              <a:srgbClr val="808080"/>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798" name="Rectangle 542"/>
            <p:cNvSpPr>
              <a:spLocks noChangeArrowheads="1"/>
            </p:cNvSpPr>
            <p:nvPr/>
          </p:nvSpPr>
          <p:spPr bwMode="auto">
            <a:xfrm>
              <a:off x="5789613" y="1865313"/>
              <a:ext cx="146050" cy="150812"/>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799" name="Rectangle 544"/>
            <p:cNvSpPr>
              <a:spLocks noChangeArrowheads="1"/>
            </p:cNvSpPr>
            <p:nvPr/>
          </p:nvSpPr>
          <p:spPr bwMode="auto">
            <a:xfrm>
              <a:off x="5819775" y="1836738"/>
              <a:ext cx="23372" cy="28575"/>
            </a:xfrm>
            <a:prstGeom prst="rect">
              <a:avLst/>
            </a:prstGeom>
            <a:solidFill>
              <a:srgbClr val="B2B2B2"/>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800" name="Rectangle 545"/>
            <p:cNvSpPr>
              <a:spLocks noChangeArrowheads="1"/>
            </p:cNvSpPr>
            <p:nvPr/>
          </p:nvSpPr>
          <p:spPr bwMode="auto">
            <a:xfrm>
              <a:off x="5889890" y="1836738"/>
              <a:ext cx="14023" cy="28575"/>
            </a:xfrm>
            <a:prstGeom prst="rect">
              <a:avLst/>
            </a:prstGeom>
            <a:solidFill>
              <a:srgbClr val="B2B2B2"/>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801" name="Rectangle 546"/>
            <p:cNvSpPr>
              <a:spLocks noChangeArrowheads="1"/>
            </p:cNvSpPr>
            <p:nvPr/>
          </p:nvSpPr>
          <p:spPr bwMode="auto">
            <a:xfrm>
              <a:off x="5858728" y="1836738"/>
              <a:ext cx="15581" cy="28575"/>
            </a:xfrm>
            <a:prstGeom prst="rect">
              <a:avLst/>
            </a:prstGeom>
            <a:solidFill>
              <a:srgbClr val="B2B2B2"/>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802" name="Rectangle 547"/>
            <p:cNvSpPr>
              <a:spLocks noChangeArrowheads="1"/>
            </p:cNvSpPr>
            <p:nvPr/>
          </p:nvSpPr>
          <p:spPr bwMode="auto">
            <a:xfrm>
              <a:off x="5819775" y="1822450"/>
              <a:ext cx="92075" cy="14288"/>
            </a:xfrm>
            <a:prstGeom prst="rect">
              <a:avLst/>
            </a:prstGeom>
            <a:solidFill>
              <a:srgbClr val="808080"/>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803" name="Freeform 548"/>
            <p:cNvSpPr>
              <a:spLocks/>
            </p:cNvSpPr>
            <p:nvPr/>
          </p:nvSpPr>
          <p:spPr bwMode="auto">
            <a:xfrm>
              <a:off x="5835650" y="1779588"/>
              <a:ext cx="15875" cy="49212"/>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7938" cap="rnd">
              <a:solidFill>
                <a:srgbClr val="000000"/>
              </a:solidFill>
              <a:round/>
              <a:headEnd/>
              <a:tailEnd/>
            </a:ln>
          </p:spPr>
          <p:txBody>
            <a:bodyPr/>
            <a:lstStyle/>
            <a:p>
              <a:endParaRPr lang="it-IT"/>
            </a:p>
          </p:txBody>
        </p:sp>
        <p:sp>
          <p:nvSpPr>
            <p:cNvPr id="62804" name="Freeform 549"/>
            <p:cNvSpPr>
              <a:spLocks/>
            </p:cNvSpPr>
            <p:nvPr/>
          </p:nvSpPr>
          <p:spPr bwMode="auto">
            <a:xfrm>
              <a:off x="5883275" y="1779588"/>
              <a:ext cx="14288" cy="49212"/>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7938" cap="rnd">
              <a:solidFill>
                <a:srgbClr val="000000"/>
              </a:solidFill>
              <a:round/>
              <a:headEnd/>
              <a:tailEnd/>
            </a:ln>
          </p:spPr>
          <p:txBody>
            <a:bodyPr/>
            <a:lstStyle/>
            <a:p>
              <a:endParaRPr lang="it-IT"/>
            </a:p>
          </p:txBody>
        </p:sp>
        <p:sp>
          <p:nvSpPr>
            <p:cNvPr id="62805" name="Freeform 550"/>
            <p:cNvSpPr>
              <a:spLocks/>
            </p:cNvSpPr>
            <p:nvPr/>
          </p:nvSpPr>
          <p:spPr bwMode="auto">
            <a:xfrm>
              <a:off x="5835650" y="1779588"/>
              <a:ext cx="15875" cy="49212"/>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7938" cap="rnd">
              <a:solidFill>
                <a:srgbClr val="000000"/>
              </a:solidFill>
              <a:round/>
              <a:headEnd/>
              <a:tailEnd/>
            </a:ln>
          </p:spPr>
          <p:txBody>
            <a:bodyPr/>
            <a:lstStyle/>
            <a:p>
              <a:endParaRPr lang="it-IT"/>
            </a:p>
          </p:txBody>
        </p:sp>
        <p:sp>
          <p:nvSpPr>
            <p:cNvPr id="62806" name="Freeform 551"/>
            <p:cNvSpPr>
              <a:spLocks/>
            </p:cNvSpPr>
            <p:nvPr/>
          </p:nvSpPr>
          <p:spPr bwMode="auto">
            <a:xfrm>
              <a:off x="5883275" y="1779588"/>
              <a:ext cx="14288" cy="49212"/>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7938" cap="rnd">
              <a:solidFill>
                <a:srgbClr val="000000"/>
              </a:solidFill>
              <a:round/>
              <a:headEnd/>
              <a:tailEnd/>
            </a:ln>
          </p:spPr>
          <p:txBody>
            <a:bodyPr/>
            <a:lstStyle/>
            <a:p>
              <a:endParaRPr lang="it-IT"/>
            </a:p>
          </p:txBody>
        </p:sp>
        <p:sp>
          <p:nvSpPr>
            <p:cNvPr id="62807" name="Freeform 552"/>
            <p:cNvSpPr>
              <a:spLocks/>
            </p:cNvSpPr>
            <p:nvPr/>
          </p:nvSpPr>
          <p:spPr bwMode="auto">
            <a:xfrm>
              <a:off x="5805488" y="1836738"/>
              <a:ext cx="114300" cy="34925"/>
            </a:xfrm>
            <a:custGeom>
              <a:avLst/>
              <a:gdLst>
                <a:gd name="T0" fmla="*/ 2147483647 w 15"/>
                <a:gd name="T1" fmla="*/ 0 h 5"/>
                <a:gd name="T2" fmla="*/ 0 w 15"/>
                <a:gd name="T3" fmla="*/ 0 h 5"/>
                <a:gd name="T4" fmla="*/ 0 w 15"/>
                <a:gd name="T5" fmla="*/ 2147483647 h 5"/>
                <a:gd name="T6" fmla="*/ 2147483647 w 15"/>
                <a:gd name="T7" fmla="*/ 2147483647 h 5"/>
                <a:gd name="T8" fmla="*/ 2147483647 w 15"/>
                <a:gd name="T9" fmla="*/ 2147483647 h 5"/>
                <a:gd name="T10" fmla="*/ 2147483647 w 15"/>
                <a:gd name="T11" fmla="*/ 2147483647 h 5"/>
                <a:gd name="T12" fmla="*/ 2147483647 w 15"/>
                <a:gd name="T13" fmla="*/ 0 h 5"/>
                <a:gd name="T14" fmla="*/ 2147483647 w 15"/>
                <a:gd name="T15" fmla="*/ 0 h 5"/>
                <a:gd name="T16" fmla="*/ 2147483647 w 15"/>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5"/>
                <a:gd name="T29" fmla="*/ 15 w 15"/>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5">
                  <a:moveTo>
                    <a:pt x="1" y="0"/>
                  </a:moveTo>
                  <a:cubicBezTo>
                    <a:pt x="0" y="0"/>
                    <a:pt x="0" y="0"/>
                    <a:pt x="0" y="0"/>
                  </a:cubicBezTo>
                  <a:lnTo>
                    <a:pt x="0" y="5"/>
                  </a:lnTo>
                  <a:cubicBezTo>
                    <a:pt x="0" y="5"/>
                    <a:pt x="0" y="5"/>
                    <a:pt x="1" y="5"/>
                  </a:cubicBezTo>
                  <a:lnTo>
                    <a:pt x="15" y="5"/>
                  </a:lnTo>
                  <a:cubicBezTo>
                    <a:pt x="15" y="5"/>
                    <a:pt x="15" y="5"/>
                    <a:pt x="15" y="5"/>
                  </a:cubicBezTo>
                  <a:lnTo>
                    <a:pt x="15" y="0"/>
                  </a:lnTo>
                  <a:cubicBezTo>
                    <a:pt x="15" y="0"/>
                    <a:pt x="15" y="0"/>
                    <a:pt x="15" y="0"/>
                  </a:cubicBezTo>
                  <a:lnTo>
                    <a:pt x="1" y="0"/>
                  </a:lnTo>
                  <a:close/>
                </a:path>
              </a:pathLst>
            </a:custGeom>
            <a:solidFill>
              <a:srgbClr val="808080"/>
            </a:solidFill>
            <a:ln w="7938" cap="rnd">
              <a:solidFill>
                <a:srgbClr val="000000"/>
              </a:solidFill>
              <a:round/>
              <a:headEnd/>
              <a:tailEnd/>
            </a:ln>
          </p:spPr>
          <p:txBody>
            <a:bodyPr/>
            <a:lstStyle/>
            <a:p>
              <a:endParaRPr lang="it-IT"/>
            </a:p>
          </p:txBody>
        </p:sp>
        <p:sp>
          <p:nvSpPr>
            <p:cNvPr id="62808" name="Rectangle 553"/>
            <p:cNvSpPr>
              <a:spLocks noChangeArrowheads="1"/>
            </p:cNvSpPr>
            <p:nvPr/>
          </p:nvSpPr>
          <p:spPr bwMode="auto">
            <a:xfrm>
              <a:off x="5811838" y="2136775"/>
              <a:ext cx="107950" cy="85725"/>
            </a:xfrm>
            <a:prstGeom prst="rect">
              <a:avLst/>
            </a:prstGeom>
            <a:solidFill>
              <a:srgbClr val="FFFFFF"/>
            </a:solidFill>
            <a:ln w="9525">
              <a:no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809" name="Freeform 554"/>
            <p:cNvSpPr>
              <a:spLocks/>
            </p:cNvSpPr>
            <p:nvPr/>
          </p:nvSpPr>
          <p:spPr bwMode="auto">
            <a:xfrm>
              <a:off x="5851525" y="2557463"/>
              <a:ext cx="23813" cy="28575"/>
            </a:xfrm>
            <a:custGeom>
              <a:avLst/>
              <a:gdLst>
                <a:gd name="T0" fmla="*/ 2147483647 w 3"/>
                <a:gd name="T1" fmla="*/ 0 h 4"/>
                <a:gd name="T2" fmla="*/ 0 w 3"/>
                <a:gd name="T3" fmla="*/ 2147483647 h 4"/>
                <a:gd name="T4" fmla="*/ 0 w 3"/>
                <a:gd name="T5" fmla="*/ 2147483647 h 4"/>
                <a:gd name="T6" fmla="*/ 2147483647 w 3"/>
                <a:gd name="T7" fmla="*/ 2147483647 h 4"/>
                <a:gd name="T8" fmla="*/ 2147483647 w 3"/>
                <a:gd name="T9" fmla="*/ 2147483647 h 4"/>
                <a:gd name="T10" fmla="*/ 2147483647 w 3"/>
                <a:gd name="T11" fmla="*/ 2147483647 h 4"/>
                <a:gd name="T12" fmla="*/ 2147483647 w 3"/>
                <a:gd name="T13" fmla="*/ 2147483647 h 4"/>
                <a:gd name="T14" fmla="*/ 2147483647 w 3"/>
                <a:gd name="T15" fmla="*/ 0 h 4"/>
                <a:gd name="T16" fmla="*/ 2147483647 w 3"/>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4"/>
                <a:gd name="T29" fmla="*/ 3 w 3"/>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4">
                  <a:moveTo>
                    <a:pt x="1" y="0"/>
                  </a:moveTo>
                  <a:cubicBezTo>
                    <a:pt x="0" y="0"/>
                    <a:pt x="0" y="1"/>
                    <a:pt x="0" y="1"/>
                  </a:cubicBezTo>
                  <a:lnTo>
                    <a:pt x="0" y="4"/>
                  </a:lnTo>
                  <a:cubicBezTo>
                    <a:pt x="0" y="4"/>
                    <a:pt x="0" y="4"/>
                    <a:pt x="1" y="4"/>
                  </a:cubicBezTo>
                  <a:lnTo>
                    <a:pt x="3" y="4"/>
                  </a:lnTo>
                  <a:cubicBezTo>
                    <a:pt x="3" y="4"/>
                    <a:pt x="3" y="4"/>
                    <a:pt x="3" y="4"/>
                  </a:cubicBezTo>
                  <a:lnTo>
                    <a:pt x="3" y="1"/>
                  </a:lnTo>
                  <a:cubicBezTo>
                    <a:pt x="3" y="1"/>
                    <a:pt x="3" y="0"/>
                    <a:pt x="3" y="0"/>
                  </a:cubicBezTo>
                  <a:lnTo>
                    <a:pt x="1" y="0"/>
                  </a:lnTo>
                  <a:close/>
                </a:path>
              </a:pathLst>
            </a:custGeom>
            <a:solidFill>
              <a:srgbClr val="DDDDDD"/>
            </a:solidFill>
            <a:ln w="7938" cap="rnd">
              <a:solidFill>
                <a:srgbClr val="000000"/>
              </a:solidFill>
              <a:round/>
              <a:headEnd/>
              <a:tailEnd/>
            </a:ln>
          </p:spPr>
          <p:txBody>
            <a:bodyPr/>
            <a:lstStyle/>
            <a:p>
              <a:endParaRPr lang="it-IT"/>
            </a:p>
          </p:txBody>
        </p:sp>
        <p:sp>
          <p:nvSpPr>
            <p:cNvPr id="62810" name="Rectangle 555"/>
            <p:cNvSpPr>
              <a:spLocks noChangeArrowheads="1"/>
            </p:cNvSpPr>
            <p:nvPr/>
          </p:nvSpPr>
          <p:spPr bwMode="auto">
            <a:xfrm>
              <a:off x="5835650" y="2465388"/>
              <a:ext cx="53975" cy="106362"/>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811" name="Freeform 556"/>
            <p:cNvSpPr>
              <a:spLocks/>
            </p:cNvSpPr>
            <p:nvPr/>
          </p:nvSpPr>
          <p:spPr bwMode="auto">
            <a:xfrm>
              <a:off x="5805488" y="2328863"/>
              <a:ext cx="114300" cy="136525"/>
            </a:xfrm>
            <a:custGeom>
              <a:avLst/>
              <a:gdLst>
                <a:gd name="T0" fmla="*/ 2147483647 w 15"/>
                <a:gd name="T1" fmla="*/ 0 h 19"/>
                <a:gd name="T2" fmla="*/ 0 w 15"/>
                <a:gd name="T3" fmla="*/ 2147483647 h 19"/>
                <a:gd name="T4" fmla="*/ 0 w 15"/>
                <a:gd name="T5" fmla="*/ 2147483647 h 19"/>
                <a:gd name="T6" fmla="*/ 2147483647 w 15"/>
                <a:gd name="T7" fmla="*/ 2147483647 h 19"/>
                <a:gd name="T8" fmla="*/ 2147483647 w 15"/>
                <a:gd name="T9" fmla="*/ 2147483647 h 19"/>
                <a:gd name="T10" fmla="*/ 2147483647 w 15"/>
                <a:gd name="T11" fmla="*/ 2147483647 h 19"/>
                <a:gd name="T12" fmla="*/ 2147483647 w 15"/>
                <a:gd name="T13" fmla="*/ 2147483647 h 19"/>
                <a:gd name="T14" fmla="*/ 2147483647 w 15"/>
                <a:gd name="T15" fmla="*/ 0 h 19"/>
                <a:gd name="T16" fmla="*/ 2147483647 w 15"/>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9"/>
                <a:gd name="T29" fmla="*/ 15 w 15"/>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9">
                  <a:moveTo>
                    <a:pt x="2" y="0"/>
                  </a:moveTo>
                  <a:cubicBezTo>
                    <a:pt x="1" y="0"/>
                    <a:pt x="0" y="1"/>
                    <a:pt x="0" y="2"/>
                  </a:cubicBezTo>
                  <a:lnTo>
                    <a:pt x="0" y="17"/>
                  </a:lnTo>
                  <a:cubicBezTo>
                    <a:pt x="0" y="18"/>
                    <a:pt x="1" y="19"/>
                    <a:pt x="2" y="19"/>
                  </a:cubicBezTo>
                  <a:lnTo>
                    <a:pt x="14" y="19"/>
                  </a:lnTo>
                  <a:cubicBezTo>
                    <a:pt x="15" y="19"/>
                    <a:pt x="15" y="18"/>
                    <a:pt x="15" y="17"/>
                  </a:cubicBezTo>
                  <a:lnTo>
                    <a:pt x="15" y="2"/>
                  </a:lnTo>
                  <a:cubicBezTo>
                    <a:pt x="15" y="1"/>
                    <a:pt x="15" y="0"/>
                    <a:pt x="14" y="0"/>
                  </a:cubicBezTo>
                  <a:lnTo>
                    <a:pt x="2" y="0"/>
                  </a:lnTo>
                  <a:close/>
                </a:path>
              </a:pathLst>
            </a:custGeom>
            <a:solidFill>
              <a:srgbClr val="DDDDDD"/>
            </a:solidFill>
            <a:ln w="7938" cap="rnd">
              <a:solidFill>
                <a:srgbClr val="000000"/>
              </a:solidFill>
              <a:round/>
              <a:headEnd/>
              <a:tailEnd/>
            </a:ln>
          </p:spPr>
          <p:txBody>
            <a:bodyPr/>
            <a:lstStyle/>
            <a:p>
              <a:endParaRPr lang="it-IT"/>
            </a:p>
          </p:txBody>
        </p:sp>
        <p:sp>
          <p:nvSpPr>
            <p:cNvPr id="62812" name="Rectangle 557"/>
            <p:cNvSpPr>
              <a:spLocks noChangeArrowheads="1"/>
            </p:cNvSpPr>
            <p:nvPr/>
          </p:nvSpPr>
          <p:spPr bwMode="auto">
            <a:xfrm>
              <a:off x="5789613" y="2057400"/>
              <a:ext cx="146050" cy="285750"/>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813" name="Freeform 558"/>
            <p:cNvSpPr>
              <a:spLocks/>
            </p:cNvSpPr>
            <p:nvPr/>
          </p:nvSpPr>
          <p:spPr bwMode="auto">
            <a:xfrm>
              <a:off x="5781675" y="2259013"/>
              <a:ext cx="161925" cy="14287"/>
            </a:xfrm>
            <a:custGeom>
              <a:avLst/>
              <a:gdLst>
                <a:gd name="T0" fmla="*/ 0 w 21"/>
                <a:gd name="T1" fmla="*/ 0 h 2"/>
                <a:gd name="T2" fmla="*/ 0 w 21"/>
                <a:gd name="T3" fmla="*/ 0 h 2"/>
                <a:gd name="T4" fmla="*/ 0 w 21"/>
                <a:gd name="T5" fmla="*/ 2147483647 h 2"/>
                <a:gd name="T6" fmla="*/ 0 w 21"/>
                <a:gd name="T7" fmla="*/ 2147483647 h 2"/>
                <a:gd name="T8" fmla="*/ 2147483647 w 21"/>
                <a:gd name="T9" fmla="*/ 2147483647 h 2"/>
                <a:gd name="T10" fmla="*/ 2147483647 w 21"/>
                <a:gd name="T11" fmla="*/ 2147483647 h 2"/>
                <a:gd name="T12" fmla="*/ 2147483647 w 21"/>
                <a:gd name="T13" fmla="*/ 0 h 2"/>
                <a:gd name="T14" fmla="*/ 2147483647 w 21"/>
                <a:gd name="T15" fmla="*/ 0 h 2"/>
                <a:gd name="T16" fmla="*/ 0 w 2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
                <a:gd name="T29" fmla="*/ 21 w 2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
                  <a:moveTo>
                    <a:pt x="0" y="0"/>
                  </a:moveTo>
                  <a:cubicBezTo>
                    <a:pt x="0" y="0"/>
                    <a:pt x="0" y="0"/>
                    <a:pt x="0" y="0"/>
                  </a:cubicBezTo>
                  <a:lnTo>
                    <a:pt x="0" y="2"/>
                  </a:lnTo>
                  <a:cubicBezTo>
                    <a:pt x="0" y="2"/>
                    <a:pt x="0" y="2"/>
                    <a:pt x="0" y="2"/>
                  </a:cubicBezTo>
                  <a:lnTo>
                    <a:pt x="21" y="2"/>
                  </a:lnTo>
                  <a:cubicBezTo>
                    <a:pt x="21" y="2"/>
                    <a:pt x="21" y="2"/>
                    <a:pt x="21" y="2"/>
                  </a:cubicBezTo>
                  <a:lnTo>
                    <a:pt x="21" y="0"/>
                  </a:lnTo>
                  <a:cubicBezTo>
                    <a:pt x="21" y="0"/>
                    <a:pt x="21" y="0"/>
                    <a:pt x="21" y="0"/>
                  </a:cubicBezTo>
                  <a:lnTo>
                    <a:pt x="0" y="0"/>
                  </a:lnTo>
                  <a:close/>
                </a:path>
              </a:pathLst>
            </a:custGeom>
            <a:solidFill>
              <a:srgbClr val="4D4D4D"/>
            </a:solidFill>
            <a:ln w="7938" cap="rnd">
              <a:solidFill>
                <a:srgbClr val="000000"/>
              </a:solidFill>
              <a:round/>
              <a:headEnd/>
              <a:tailEnd/>
            </a:ln>
          </p:spPr>
          <p:txBody>
            <a:bodyPr/>
            <a:lstStyle/>
            <a:p>
              <a:endParaRPr lang="it-IT"/>
            </a:p>
          </p:txBody>
        </p:sp>
        <p:sp>
          <p:nvSpPr>
            <p:cNvPr id="62814" name="Freeform 559"/>
            <p:cNvSpPr>
              <a:spLocks/>
            </p:cNvSpPr>
            <p:nvPr/>
          </p:nvSpPr>
          <p:spPr bwMode="auto">
            <a:xfrm>
              <a:off x="5781675" y="2136775"/>
              <a:ext cx="161925" cy="14288"/>
            </a:xfrm>
            <a:custGeom>
              <a:avLst/>
              <a:gdLst>
                <a:gd name="T0" fmla="*/ 0 w 21"/>
                <a:gd name="T1" fmla="*/ 0 h 2"/>
                <a:gd name="T2" fmla="*/ 0 w 21"/>
                <a:gd name="T3" fmla="*/ 0 h 2"/>
                <a:gd name="T4" fmla="*/ 0 w 21"/>
                <a:gd name="T5" fmla="*/ 2147483647 h 2"/>
                <a:gd name="T6" fmla="*/ 0 w 21"/>
                <a:gd name="T7" fmla="*/ 2147483647 h 2"/>
                <a:gd name="T8" fmla="*/ 2147483647 w 21"/>
                <a:gd name="T9" fmla="*/ 2147483647 h 2"/>
                <a:gd name="T10" fmla="*/ 2147483647 w 21"/>
                <a:gd name="T11" fmla="*/ 2147483647 h 2"/>
                <a:gd name="T12" fmla="*/ 2147483647 w 21"/>
                <a:gd name="T13" fmla="*/ 0 h 2"/>
                <a:gd name="T14" fmla="*/ 2147483647 w 21"/>
                <a:gd name="T15" fmla="*/ 0 h 2"/>
                <a:gd name="T16" fmla="*/ 0 w 2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
                <a:gd name="T29" fmla="*/ 21 w 2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
                  <a:moveTo>
                    <a:pt x="0" y="0"/>
                  </a:moveTo>
                  <a:cubicBezTo>
                    <a:pt x="0" y="0"/>
                    <a:pt x="0" y="0"/>
                    <a:pt x="0" y="0"/>
                  </a:cubicBezTo>
                  <a:lnTo>
                    <a:pt x="0" y="2"/>
                  </a:lnTo>
                  <a:cubicBezTo>
                    <a:pt x="0" y="2"/>
                    <a:pt x="0" y="2"/>
                    <a:pt x="0" y="2"/>
                  </a:cubicBezTo>
                  <a:lnTo>
                    <a:pt x="21" y="2"/>
                  </a:lnTo>
                  <a:cubicBezTo>
                    <a:pt x="21" y="2"/>
                    <a:pt x="21" y="2"/>
                    <a:pt x="21" y="2"/>
                  </a:cubicBezTo>
                  <a:lnTo>
                    <a:pt x="21" y="0"/>
                  </a:lnTo>
                  <a:cubicBezTo>
                    <a:pt x="21" y="0"/>
                    <a:pt x="21" y="0"/>
                    <a:pt x="21" y="0"/>
                  </a:cubicBezTo>
                  <a:lnTo>
                    <a:pt x="0" y="0"/>
                  </a:lnTo>
                  <a:close/>
                </a:path>
              </a:pathLst>
            </a:custGeom>
            <a:solidFill>
              <a:srgbClr val="4D4D4D"/>
            </a:solidFill>
            <a:ln w="7938" cap="rnd">
              <a:solidFill>
                <a:srgbClr val="000000"/>
              </a:solidFill>
              <a:round/>
              <a:headEnd/>
              <a:tailEnd/>
            </a:ln>
          </p:spPr>
          <p:txBody>
            <a:bodyPr/>
            <a:lstStyle/>
            <a:p>
              <a:endParaRPr lang="it-IT"/>
            </a:p>
          </p:txBody>
        </p:sp>
        <p:sp>
          <p:nvSpPr>
            <p:cNvPr id="62815" name="Oval 560"/>
            <p:cNvSpPr>
              <a:spLocks noChangeArrowheads="1"/>
            </p:cNvSpPr>
            <p:nvPr/>
          </p:nvSpPr>
          <p:spPr bwMode="auto">
            <a:xfrm>
              <a:off x="5835650" y="2179638"/>
              <a:ext cx="61913" cy="50800"/>
            </a:xfrm>
            <a:prstGeom prst="ellipse">
              <a:avLst/>
            </a:prstGeom>
            <a:solidFill>
              <a:srgbClr val="4D4D4D"/>
            </a:solidFill>
            <a:ln w="7938">
              <a:solidFill>
                <a:srgbClr val="000000"/>
              </a:solidFill>
              <a:round/>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816" name="Rectangle 561"/>
            <p:cNvSpPr>
              <a:spLocks noChangeArrowheads="1"/>
            </p:cNvSpPr>
            <p:nvPr/>
          </p:nvSpPr>
          <p:spPr bwMode="auto">
            <a:xfrm>
              <a:off x="5805488" y="2016125"/>
              <a:ext cx="122237" cy="41275"/>
            </a:xfrm>
            <a:prstGeom prst="rect">
              <a:avLst/>
            </a:prstGeom>
            <a:solidFill>
              <a:srgbClr val="808080"/>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817" name="Rectangle 562"/>
            <p:cNvSpPr>
              <a:spLocks noChangeArrowheads="1"/>
            </p:cNvSpPr>
            <p:nvPr/>
          </p:nvSpPr>
          <p:spPr bwMode="auto">
            <a:xfrm>
              <a:off x="5789613" y="1865313"/>
              <a:ext cx="146050" cy="150812"/>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818" name="Rectangle 563"/>
            <p:cNvSpPr>
              <a:spLocks noChangeArrowheads="1"/>
            </p:cNvSpPr>
            <p:nvPr/>
          </p:nvSpPr>
          <p:spPr bwMode="auto">
            <a:xfrm>
              <a:off x="5819775" y="1836738"/>
              <a:ext cx="23813" cy="28575"/>
            </a:xfrm>
            <a:prstGeom prst="rect">
              <a:avLst/>
            </a:prstGeom>
            <a:solidFill>
              <a:srgbClr val="B2B2B2"/>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819" name="Rectangle 564"/>
            <p:cNvSpPr>
              <a:spLocks noChangeArrowheads="1"/>
            </p:cNvSpPr>
            <p:nvPr/>
          </p:nvSpPr>
          <p:spPr bwMode="auto">
            <a:xfrm>
              <a:off x="5889625" y="1836738"/>
              <a:ext cx="14288" cy="28575"/>
            </a:xfrm>
            <a:prstGeom prst="rect">
              <a:avLst/>
            </a:prstGeom>
            <a:solidFill>
              <a:srgbClr val="B2B2B2"/>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820" name="Rectangle 565"/>
            <p:cNvSpPr>
              <a:spLocks noChangeArrowheads="1"/>
            </p:cNvSpPr>
            <p:nvPr/>
          </p:nvSpPr>
          <p:spPr bwMode="auto">
            <a:xfrm>
              <a:off x="5859463" y="1836738"/>
              <a:ext cx="15875" cy="28575"/>
            </a:xfrm>
            <a:prstGeom prst="rect">
              <a:avLst/>
            </a:prstGeom>
            <a:solidFill>
              <a:srgbClr val="B2B2B2"/>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821" name="Rectangle 566"/>
            <p:cNvSpPr>
              <a:spLocks noChangeArrowheads="1"/>
            </p:cNvSpPr>
            <p:nvPr/>
          </p:nvSpPr>
          <p:spPr bwMode="auto">
            <a:xfrm>
              <a:off x="5819775" y="1836738"/>
              <a:ext cx="23813" cy="28575"/>
            </a:xfrm>
            <a:prstGeom prst="rect">
              <a:avLst/>
            </a:prstGeom>
            <a:solidFill>
              <a:srgbClr val="B2B2B2"/>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822" name="Rectangle 567"/>
            <p:cNvSpPr>
              <a:spLocks noChangeArrowheads="1"/>
            </p:cNvSpPr>
            <p:nvPr/>
          </p:nvSpPr>
          <p:spPr bwMode="auto">
            <a:xfrm>
              <a:off x="5889625" y="1836738"/>
              <a:ext cx="14288" cy="28575"/>
            </a:xfrm>
            <a:prstGeom prst="rect">
              <a:avLst/>
            </a:prstGeom>
            <a:solidFill>
              <a:srgbClr val="B2B2B2"/>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823" name="Rectangle 568"/>
            <p:cNvSpPr>
              <a:spLocks noChangeArrowheads="1"/>
            </p:cNvSpPr>
            <p:nvPr/>
          </p:nvSpPr>
          <p:spPr bwMode="auto">
            <a:xfrm>
              <a:off x="5859463" y="1836738"/>
              <a:ext cx="15875" cy="28575"/>
            </a:xfrm>
            <a:prstGeom prst="rect">
              <a:avLst/>
            </a:prstGeom>
            <a:solidFill>
              <a:srgbClr val="B2B2B2"/>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824" name="Rectangle 569"/>
            <p:cNvSpPr>
              <a:spLocks noChangeArrowheads="1"/>
            </p:cNvSpPr>
            <p:nvPr/>
          </p:nvSpPr>
          <p:spPr bwMode="auto">
            <a:xfrm>
              <a:off x="5819775" y="1822450"/>
              <a:ext cx="92075" cy="14288"/>
            </a:xfrm>
            <a:prstGeom prst="rect">
              <a:avLst/>
            </a:prstGeom>
            <a:solidFill>
              <a:srgbClr val="808080"/>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825" name="Freeform 571"/>
            <p:cNvSpPr>
              <a:spLocks/>
            </p:cNvSpPr>
            <p:nvPr/>
          </p:nvSpPr>
          <p:spPr bwMode="auto">
            <a:xfrm>
              <a:off x="6269038" y="1779588"/>
              <a:ext cx="15478" cy="49212"/>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7938" cap="rnd">
              <a:solidFill>
                <a:srgbClr val="000000"/>
              </a:solidFill>
              <a:round/>
              <a:headEnd/>
              <a:tailEnd/>
            </a:ln>
          </p:spPr>
          <p:txBody>
            <a:bodyPr/>
            <a:lstStyle/>
            <a:p>
              <a:endParaRPr lang="it-IT"/>
            </a:p>
          </p:txBody>
        </p:sp>
        <p:sp>
          <p:nvSpPr>
            <p:cNvPr id="62826" name="Freeform 572"/>
            <p:cNvSpPr>
              <a:spLocks/>
            </p:cNvSpPr>
            <p:nvPr/>
          </p:nvSpPr>
          <p:spPr bwMode="auto">
            <a:xfrm>
              <a:off x="6315472" y="1779588"/>
              <a:ext cx="15478" cy="49212"/>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7938" cap="rnd">
              <a:solidFill>
                <a:srgbClr val="000000"/>
              </a:solidFill>
              <a:round/>
              <a:headEnd/>
              <a:tailEnd/>
            </a:ln>
          </p:spPr>
          <p:txBody>
            <a:bodyPr/>
            <a:lstStyle/>
            <a:p>
              <a:endParaRPr lang="it-IT"/>
            </a:p>
          </p:txBody>
        </p:sp>
        <p:sp>
          <p:nvSpPr>
            <p:cNvPr id="62827" name="Freeform 573"/>
            <p:cNvSpPr>
              <a:spLocks/>
            </p:cNvSpPr>
            <p:nvPr/>
          </p:nvSpPr>
          <p:spPr bwMode="auto">
            <a:xfrm>
              <a:off x="6237288" y="1836738"/>
              <a:ext cx="115887" cy="34925"/>
            </a:xfrm>
            <a:custGeom>
              <a:avLst/>
              <a:gdLst>
                <a:gd name="T0" fmla="*/ 2147483647 w 15"/>
                <a:gd name="T1" fmla="*/ 0 h 5"/>
                <a:gd name="T2" fmla="*/ 0 w 15"/>
                <a:gd name="T3" fmla="*/ 0 h 5"/>
                <a:gd name="T4" fmla="*/ 0 w 15"/>
                <a:gd name="T5" fmla="*/ 2147483647 h 5"/>
                <a:gd name="T6" fmla="*/ 2147483647 w 15"/>
                <a:gd name="T7" fmla="*/ 2147483647 h 5"/>
                <a:gd name="T8" fmla="*/ 2147483647 w 15"/>
                <a:gd name="T9" fmla="*/ 2147483647 h 5"/>
                <a:gd name="T10" fmla="*/ 2147483647 w 15"/>
                <a:gd name="T11" fmla="*/ 2147483647 h 5"/>
                <a:gd name="T12" fmla="*/ 2147483647 w 15"/>
                <a:gd name="T13" fmla="*/ 0 h 5"/>
                <a:gd name="T14" fmla="*/ 2147483647 w 15"/>
                <a:gd name="T15" fmla="*/ 0 h 5"/>
                <a:gd name="T16" fmla="*/ 2147483647 w 15"/>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5"/>
                <a:gd name="T29" fmla="*/ 15 w 15"/>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5">
                  <a:moveTo>
                    <a:pt x="1" y="0"/>
                  </a:moveTo>
                  <a:cubicBezTo>
                    <a:pt x="0" y="0"/>
                    <a:pt x="0" y="0"/>
                    <a:pt x="0" y="0"/>
                  </a:cubicBezTo>
                  <a:lnTo>
                    <a:pt x="0" y="5"/>
                  </a:lnTo>
                  <a:cubicBezTo>
                    <a:pt x="0" y="5"/>
                    <a:pt x="0" y="5"/>
                    <a:pt x="1" y="5"/>
                  </a:cubicBezTo>
                  <a:lnTo>
                    <a:pt x="15" y="5"/>
                  </a:lnTo>
                  <a:cubicBezTo>
                    <a:pt x="15" y="5"/>
                    <a:pt x="15" y="5"/>
                    <a:pt x="15" y="5"/>
                  </a:cubicBezTo>
                  <a:lnTo>
                    <a:pt x="15" y="0"/>
                  </a:lnTo>
                  <a:cubicBezTo>
                    <a:pt x="15" y="0"/>
                    <a:pt x="15" y="0"/>
                    <a:pt x="15" y="0"/>
                  </a:cubicBezTo>
                  <a:lnTo>
                    <a:pt x="1" y="0"/>
                  </a:lnTo>
                  <a:close/>
                </a:path>
              </a:pathLst>
            </a:custGeom>
            <a:solidFill>
              <a:srgbClr val="808080"/>
            </a:solidFill>
            <a:ln w="7938" cap="rnd">
              <a:solidFill>
                <a:srgbClr val="000000"/>
              </a:solidFill>
              <a:round/>
              <a:headEnd/>
              <a:tailEnd/>
            </a:ln>
          </p:spPr>
          <p:txBody>
            <a:bodyPr/>
            <a:lstStyle/>
            <a:p>
              <a:endParaRPr lang="it-IT"/>
            </a:p>
          </p:txBody>
        </p:sp>
        <p:sp>
          <p:nvSpPr>
            <p:cNvPr id="62828" name="Rectangle 574"/>
            <p:cNvSpPr>
              <a:spLocks noChangeArrowheads="1"/>
            </p:cNvSpPr>
            <p:nvPr/>
          </p:nvSpPr>
          <p:spPr bwMode="auto">
            <a:xfrm>
              <a:off x="6245225" y="2136775"/>
              <a:ext cx="107950" cy="85725"/>
            </a:xfrm>
            <a:prstGeom prst="rect">
              <a:avLst/>
            </a:prstGeom>
            <a:solidFill>
              <a:srgbClr val="FFFFFF"/>
            </a:solidFill>
            <a:ln w="9525">
              <a:no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829" name="Freeform 575"/>
            <p:cNvSpPr>
              <a:spLocks/>
            </p:cNvSpPr>
            <p:nvPr/>
          </p:nvSpPr>
          <p:spPr bwMode="auto">
            <a:xfrm>
              <a:off x="6283325" y="2557463"/>
              <a:ext cx="23813" cy="28575"/>
            </a:xfrm>
            <a:custGeom>
              <a:avLst/>
              <a:gdLst>
                <a:gd name="T0" fmla="*/ 2147483647 w 3"/>
                <a:gd name="T1" fmla="*/ 0 h 4"/>
                <a:gd name="T2" fmla="*/ 0 w 3"/>
                <a:gd name="T3" fmla="*/ 2147483647 h 4"/>
                <a:gd name="T4" fmla="*/ 0 w 3"/>
                <a:gd name="T5" fmla="*/ 2147483647 h 4"/>
                <a:gd name="T6" fmla="*/ 2147483647 w 3"/>
                <a:gd name="T7" fmla="*/ 2147483647 h 4"/>
                <a:gd name="T8" fmla="*/ 2147483647 w 3"/>
                <a:gd name="T9" fmla="*/ 2147483647 h 4"/>
                <a:gd name="T10" fmla="*/ 2147483647 w 3"/>
                <a:gd name="T11" fmla="*/ 2147483647 h 4"/>
                <a:gd name="T12" fmla="*/ 2147483647 w 3"/>
                <a:gd name="T13" fmla="*/ 2147483647 h 4"/>
                <a:gd name="T14" fmla="*/ 2147483647 w 3"/>
                <a:gd name="T15" fmla="*/ 0 h 4"/>
                <a:gd name="T16" fmla="*/ 2147483647 w 3"/>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4"/>
                <a:gd name="T29" fmla="*/ 3 w 3"/>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4">
                  <a:moveTo>
                    <a:pt x="1" y="0"/>
                  </a:moveTo>
                  <a:cubicBezTo>
                    <a:pt x="0" y="0"/>
                    <a:pt x="0" y="1"/>
                    <a:pt x="0" y="1"/>
                  </a:cubicBezTo>
                  <a:lnTo>
                    <a:pt x="0" y="4"/>
                  </a:lnTo>
                  <a:cubicBezTo>
                    <a:pt x="0" y="4"/>
                    <a:pt x="0" y="4"/>
                    <a:pt x="1" y="4"/>
                  </a:cubicBezTo>
                  <a:lnTo>
                    <a:pt x="3" y="4"/>
                  </a:lnTo>
                  <a:cubicBezTo>
                    <a:pt x="3" y="4"/>
                    <a:pt x="3" y="4"/>
                    <a:pt x="3" y="4"/>
                  </a:cubicBezTo>
                  <a:lnTo>
                    <a:pt x="3" y="1"/>
                  </a:lnTo>
                  <a:cubicBezTo>
                    <a:pt x="3" y="1"/>
                    <a:pt x="3" y="0"/>
                    <a:pt x="3" y="0"/>
                  </a:cubicBezTo>
                  <a:lnTo>
                    <a:pt x="1" y="0"/>
                  </a:lnTo>
                  <a:close/>
                </a:path>
              </a:pathLst>
            </a:custGeom>
            <a:solidFill>
              <a:srgbClr val="DDDDDD"/>
            </a:solidFill>
            <a:ln w="7938" cap="rnd">
              <a:solidFill>
                <a:srgbClr val="000000"/>
              </a:solidFill>
              <a:round/>
              <a:headEnd/>
              <a:tailEnd/>
            </a:ln>
          </p:spPr>
          <p:txBody>
            <a:bodyPr/>
            <a:lstStyle/>
            <a:p>
              <a:endParaRPr lang="it-IT"/>
            </a:p>
          </p:txBody>
        </p:sp>
        <p:sp>
          <p:nvSpPr>
            <p:cNvPr id="62830" name="Rectangle 576"/>
            <p:cNvSpPr>
              <a:spLocks noChangeArrowheads="1"/>
            </p:cNvSpPr>
            <p:nvPr/>
          </p:nvSpPr>
          <p:spPr bwMode="auto">
            <a:xfrm>
              <a:off x="6269038" y="2465388"/>
              <a:ext cx="53975" cy="106362"/>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831" name="Freeform 577"/>
            <p:cNvSpPr>
              <a:spLocks/>
            </p:cNvSpPr>
            <p:nvPr/>
          </p:nvSpPr>
          <p:spPr bwMode="auto">
            <a:xfrm>
              <a:off x="6237288" y="2328863"/>
              <a:ext cx="115887" cy="136525"/>
            </a:xfrm>
            <a:custGeom>
              <a:avLst/>
              <a:gdLst>
                <a:gd name="T0" fmla="*/ 2147483647 w 15"/>
                <a:gd name="T1" fmla="*/ 0 h 19"/>
                <a:gd name="T2" fmla="*/ 0 w 15"/>
                <a:gd name="T3" fmla="*/ 2147483647 h 19"/>
                <a:gd name="T4" fmla="*/ 0 w 15"/>
                <a:gd name="T5" fmla="*/ 2147483647 h 19"/>
                <a:gd name="T6" fmla="*/ 2147483647 w 15"/>
                <a:gd name="T7" fmla="*/ 2147483647 h 19"/>
                <a:gd name="T8" fmla="*/ 2147483647 w 15"/>
                <a:gd name="T9" fmla="*/ 2147483647 h 19"/>
                <a:gd name="T10" fmla="*/ 2147483647 w 15"/>
                <a:gd name="T11" fmla="*/ 2147483647 h 19"/>
                <a:gd name="T12" fmla="*/ 2147483647 w 15"/>
                <a:gd name="T13" fmla="*/ 2147483647 h 19"/>
                <a:gd name="T14" fmla="*/ 2147483647 w 15"/>
                <a:gd name="T15" fmla="*/ 0 h 19"/>
                <a:gd name="T16" fmla="*/ 2147483647 w 15"/>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9"/>
                <a:gd name="T29" fmla="*/ 15 w 15"/>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9">
                  <a:moveTo>
                    <a:pt x="2" y="0"/>
                  </a:moveTo>
                  <a:cubicBezTo>
                    <a:pt x="1" y="0"/>
                    <a:pt x="0" y="1"/>
                    <a:pt x="0" y="2"/>
                  </a:cubicBezTo>
                  <a:lnTo>
                    <a:pt x="0" y="17"/>
                  </a:lnTo>
                  <a:cubicBezTo>
                    <a:pt x="0" y="18"/>
                    <a:pt x="1" y="19"/>
                    <a:pt x="2" y="19"/>
                  </a:cubicBezTo>
                  <a:lnTo>
                    <a:pt x="14" y="19"/>
                  </a:lnTo>
                  <a:cubicBezTo>
                    <a:pt x="15" y="19"/>
                    <a:pt x="15" y="18"/>
                    <a:pt x="15" y="17"/>
                  </a:cubicBezTo>
                  <a:lnTo>
                    <a:pt x="15" y="2"/>
                  </a:lnTo>
                  <a:cubicBezTo>
                    <a:pt x="15" y="1"/>
                    <a:pt x="15" y="0"/>
                    <a:pt x="14" y="0"/>
                  </a:cubicBezTo>
                  <a:lnTo>
                    <a:pt x="2" y="0"/>
                  </a:lnTo>
                  <a:close/>
                </a:path>
              </a:pathLst>
            </a:custGeom>
            <a:solidFill>
              <a:srgbClr val="DDDDDD"/>
            </a:solidFill>
            <a:ln w="7938" cap="rnd">
              <a:solidFill>
                <a:srgbClr val="000000"/>
              </a:solidFill>
              <a:round/>
              <a:headEnd/>
              <a:tailEnd/>
            </a:ln>
          </p:spPr>
          <p:txBody>
            <a:bodyPr/>
            <a:lstStyle/>
            <a:p>
              <a:endParaRPr lang="it-IT"/>
            </a:p>
          </p:txBody>
        </p:sp>
        <p:sp>
          <p:nvSpPr>
            <p:cNvPr id="62832" name="Rectangle 578"/>
            <p:cNvSpPr>
              <a:spLocks noChangeArrowheads="1"/>
            </p:cNvSpPr>
            <p:nvPr/>
          </p:nvSpPr>
          <p:spPr bwMode="auto">
            <a:xfrm>
              <a:off x="6221413" y="2057400"/>
              <a:ext cx="147637" cy="285750"/>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833" name="Freeform 579"/>
            <p:cNvSpPr>
              <a:spLocks/>
            </p:cNvSpPr>
            <p:nvPr/>
          </p:nvSpPr>
          <p:spPr bwMode="auto">
            <a:xfrm>
              <a:off x="6213475" y="2259013"/>
              <a:ext cx="163513" cy="14287"/>
            </a:xfrm>
            <a:custGeom>
              <a:avLst/>
              <a:gdLst>
                <a:gd name="T0" fmla="*/ 0 w 21"/>
                <a:gd name="T1" fmla="*/ 0 h 2"/>
                <a:gd name="T2" fmla="*/ 0 w 21"/>
                <a:gd name="T3" fmla="*/ 0 h 2"/>
                <a:gd name="T4" fmla="*/ 0 w 21"/>
                <a:gd name="T5" fmla="*/ 2147483647 h 2"/>
                <a:gd name="T6" fmla="*/ 0 w 21"/>
                <a:gd name="T7" fmla="*/ 2147483647 h 2"/>
                <a:gd name="T8" fmla="*/ 2147483647 w 21"/>
                <a:gd name="T9" fmla="*/ 2147483647 h 2"/>
                <a:gd name="T10" fmla="*/ 2147483647 w 21"/>
                <a:gd name="T11" fmla="*/ 2147483647 h 2"/>
                <a:gd name="T12" fmla="*/ 2147483647 w 21"/>
                <a:gd name="T13" fmla="*/ 0 h 2"/>
                <a:gd name="T14" fmla="*/ 2147483647 w 21"/>
                <a:gd name="T15" fmla="*/ 0 h 2"/>
                <a:gd name="T16" fmla="*/ 0 w 2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
                <a:gd name="T29" fmla="*/ 21 w 2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
                  <a:moveTo>
                    <a:pt x="0" y="0"/>
                  </a:moveTo>
                  <a:cubicBezTo>
                    <a:pt x="0" y="0"/>
                    <a:pt x="0" y="0"/>
                    <a:pt x="0" y="0"/>
                  </a:cubicBezTo>
                  <a:lnTo>
                    <a:pt x="0" y="2"/>
                  </a:lnTo>
                  <a:cubicBezTo>
                    <a:pt x="0" y="2"/>
                    <a:pt x="0" y="2"/>
                    <a:pt x="0" y="2"/>
                  </a:cubicBezTo>
                  <a:lnTo>
                    <a:pt x="21" y="2"/>
                  </a:lnTo>
                  <a:cubicBezTo>
                    <a:pt x="21" y="2"/>
                    <a:pt x="21" y="2"/>
                    <a:pt x="21" y="2"/>
                  </a:cubicBezTo>
                  <a:lnTo>
                    <a:pt x="21" y="0"/>
                  </a:lnTo>
                  <a:cubicBezTo>
                    <a:pt x="21" y="0"/>
                    <a:pt x="21" y="0"/>
                    <a:pt x="21" y="0"/>
                  </a:cubicBezTo>
                  <a:lnTo>
                    <a:pt x="0" y="0"/>
                  </a:lnTo>
                  <a:close/>
                </a:path>
              </a:pathLst>
            </a:custGeom>
            <a:solidFill>
              <a:srgbClr val="4D4D4D"/>
            </a:solidFill>
            <a:ln w="7938" cap="rnd">
              <a:solidFill>
                <a:srgbClr val="000000"/>
              </a:solidFill>
              <a:round/>
              <a:headEnd/>
              <a:tailEnd/>
            </a:ln>
          </p:spPr>
          <p:txBody>
            <a:bodyPr/>
            <a:lstStyle/>
            <a:p>
              <a:endParaRPr lang="it-IT"/>
            </a:p>
          </p:txBody>
        </p:sp>
        <p:sp>
          <p:nvSpPr>
            <p:cNvPr id="62834" name="Freeform 580"/>
            <p:cNvSpPr>
              <a:spLocks/>
            </p:cNvSpPr>
            <p:nvPr/>
          </p:nvSpPr>
          <p:spPr bwMode="auto">
            <a:xfrm>
              <a:off x="6213475" y="2136775"/>
              <a:ext cx="163513" cy="14288"/>
            </a:xfrm>
            <a:custGeom>
              <a:avLst/>
              <a:gdLst>
                <a:gd name="T0" fmla="*/ 0 w 21"/>
                <a:gd name="T1" fmla="*/ 0 h 2"/>
                <a:gd name="T2" fmla="*/ 0 w 21"/>
                <a:gd name="T3" fmla="*/ 0 h 2"/>
                <a:gd name="T4" fmla="*/ 0 w 21"/>
                <a:gd name="T5" fmla="*/ 2147483647 h 2"/>
                <a:gd name="T6" fmla="*/ 0 w 21"/>
                <a:gd name="T7" fmla="*/ 2147483647 h 2"/>
                <a:gd name="T8" fmla="*/ 2147483647 w 21"/>
                <a:gd name="T9" fmla="*/ 2147483647 h 2"/>
                <a:gd name="T10" fmla="*/ 2147483647 w 21"/>
                <a:gd name="T11" fmla="*/ 2147483647 h 2"/>
                <a:gd name="T12" fmla="*/ 2147483647 w 21"/>
                <a:gd name="T13" fmla="*/ 0 h 2"/>
                <a:gd name="T14" fmla="*/ 2147483647 w 21"/>
                <a:gd name="T15" fmla="*/ 0 h 2"/>
                <a:gd name="T16" fmla="*/ 0 w 2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
                <a:gd name="T29" fmla="*/ 21 w 2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
                  <a:moveTo>
                    <a:pt x="0" y="0"/>
                  </a:moveTo>
                  <a:cubicBezTo>
                    <a:pt x="0" y="0"/>
                    <a:pt x="0" y="0"/>
                    <a:pt x="0" y="0"/>
                  </a:cubicBezTo>
                  <a:lnTo>
                    <a:pt x="0" y="2"/>
                  </a:lnTo>
                  <a:cubicBezTo>
                    <a:pt x="0" y="2"/>
                    <a:pt x="0" y="2"/>
                    <a:pt x="0" y="2"/>
                  </a:cubicBezTo>
                  <a:lnTo>
                    <a:pt x="21" y="2"/>
                  </a:lnTo>
                  <a:cubicBezTo>
                    <a:pt x="21" y="2"/>
                    <a:pt x="21" y="2"/>
                    <a:pt x="21" y="2"/>
                  </a:cubicBezTo>
                  <a:lnTo>
                    <a:pt x="21" y="0"/>
                  </a:lnTo>
                  <a:cubicBezTo>
                    <a:pt x="21" y="0"/>
                    <a:pt x="21" y="0"/>
                    <a:pt x="21" y="0"/>
                  </a:cubicBezTo>
                  <a:lnTo>
                    <a:pt x="0" y="0"/>
                  </a:lnTo>
                  <a:close/>
                </a:path>
              </a:pathLst>
            </a:custGeom>
            <a:solidFill>
              <a:srgbClr val="4D4D4D"/>
            </a:solidFill>
            <a:ln w="7938" cap="rnd">
              <a:solidFill>
                <a:srgbClr val="000000"/>
              </a:solidFill>
              <a:round/>
              <a:headEnd/>
              <a:tailEnd/>
            </a:ln>
          </p:spPr>
          <p:txBody>
            <a:bodyPr/>
            <a:lstStyle/>
            <a:p>
              <a:endParaRPr lang="it-IT"/>
            </a:p>
          </p:txBody>
        </p:sp>
        <p:sp>
          <p:nvSpPr>
            <p:cNvPr id="62835" name="Oval 581"/>
            <p:cNvSpPr>
              <a:spLocks noChangeArrowheads="1"/>
            </p:cNvSpPr>
            <p:nvPr/>
          </p:nvSpPr>
          <p:spPr bwMode="auto">
            <a:xfrm>
              <a:off x="6269038" y="2179638"/>
              <a:ext cx="61912" cy="50800"/>
            </a:xfrm>
            <a:prstGeom prst="ellipse">
              <a:avLst/>
            </a:prstGeom>
            <a:solidFill>
              <a:srgbClr val="4D4D4D"/>
            </a:solidFill>
            <a:ln w="7938">
              <a:solidFill>
                <a:srgbClr val="000000"/>
              </a:solidFill>
              <a:round/>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836" name="Rectangle 582"/>
            <p:cNvSpPr>
              <a:spLocks noChangeArrowheads="1"/>
            </p:cNvSpPr>
            <p:nvPr/>
          </p:nvSpPr>
          <p:spPr bwMode="auto">
            <a:xfrm>
              <a:off x="6237288" y="2016125"/>
              <a:ext cx="123825" cy="41275"/>
            </a:xfrm>
            <a:prstGeom prst="rect">
              <a:avLst/>
            </a:prstGeom>
            <a:solidFill>
              <a:srgbClr val="808080"/>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837" name="Rectangle 583"/>
            <p:cNvSpPr>
              <a:spLocks noChangeArrowheads="1"/>
            </p:cNvSpPr>
            <p:nvPr/>
          </p:nvSpPr>
          <p:spPr bwMode="auto">
            <a:xfrm>
              <a:off x="6221413" y="1865313"/>
              <a:ext cx="147637" cy="150812"/>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838" name="Rectangle 585"/>
            <p:cNvSpPr>
              <a:spLocks noChangeArrowheads="1"/>
            </p:cNvSpPr>
            <p:nvPr/>
          </p:nvSpPr>
          <p:spPr bwMode="auto">
            <a:xfrm>
              <a:off x="6253163" y="1836738"/>
              <a:ext cx="23380" cy="28575"/>
            </a:xfrm>
            <a:prstGeom prst="rect">
              <a:avLst/>
            </a:prstGeom>
            <a:solidFill>
              <a:srgbClr val="B2B2B2"/>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839" name="Rectangle 586"/>
            <p:cNvSpPr>
              <a:spLocks noChangeArrowheads="1"/>
            </p:cNvSpPr>
            <p:nvPr/>
          </p:nvSpPr>
          <p:spPr bwMode="auto">
            <a:xfrm>
              <a:off x="6323302" y="1836738"/>
              <a:ext cx="15586" cy="28575"/>
            </a:xfrm>
            <a:prstGeom prst="rect">
              <a:avLst/>
            </a:prstGeom>
            <a:solidFill>
              <a:srgbClr val="B2B2B2"/>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840" name="Rectangle 587"/>
            <p:cNvSpPr>
              <a:spLocks noChangeArrowheads="1"/>
            </p:cNvSpPr>
            <p:nvPr/>
          </p:nvSpPr>
          <p:spPr bwMode="auto">
            <a:xfrm>
              <a:off x="6292129" y="1836738"/>
              <a:ext cx="15586" cy="28575"/>
            </a:xfrm>
            <a:prstGeom prst="rect">
              <a:avLst/>
            </a:prstGeom>
            <a:solidFill>
              <a:srgbClr val="B2B2B2"/>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841" name="Rectangle 588"/>
            <p:cNvSpPr>
              <a:spLocks noChangeArrowheads="1"/>
            </p:cNvSpPr>
            <p:nvPr/>
          </p:nvSpPr>
          <p:spPr bwMode="auto">
            <a:xfrm>
              <a:off x="6253163" y="1822450"/>
              <a:ext cx="93662" cy="14288"/>
            </a:xfrm>
            <a:prstGeom prst="rect">
              <a:avLst/>
            </a:prstGeom>
            <a:solidFill>
              <a:srgbClr val="808080"/>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842" name="Freeform 589"/>
            <p:cNvSpPr>
              <a:spLocks/>
            </p:cNvSpPr>
            <p:nvPr/>
          </p:nvSpPr>
          <p:spPr bwMode="auto">
            <a:xfrm>
              <a:off x="6269038" y="1779588"/>
              <a:ext cx="14287" cy="49212"/>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7938" cap="rnd">
              <a:solidFill>
                <a:srgbClr val="000000"/>
              </a:solidFill>
              <a:round/>
              <a:headEnd/>
              <a:tailEnd/>
            </a:ln>
          </p:spPr>
          <p:txBody>
            <a:bodyPr/>
            <a:lstStyle/>
            <a:p>
              <a:endParaRPr lang="it-IT"/>
            </a:p>
          </p:txBody>
        </p:sp>
        <p:sp>
          <p:nvSpPr>
            <p:cNvPr id="62843" name="Freeform 590"/>
            <p:cNvSpPr>
              <a:spLocks/>
            </p:cNvSpPr>
            <p:nvPr/>
          </p:nvSpPr>
          <p:spPr bwMode="auto">
            <a:xfrm>
              <a:off x="6315075" y="1779588"/>
              <a:ext cx="15875" cy="49212"/>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7938" cap="rnd">
              <a:solidFill>
                <a:srgbClr val="000000"/>
              </a:solidFill>
              <a:round/>
              <a:headEnd/>
              <a:tailEnd/>
            </a:ln>
          </p:spPr>
          <p:txBody>
            <a:bodyPr/>
            <a:lstStyle/>
            <a:p>
              <a:endParaRPr lang="it-IT"/>
            </a:p>
          </p:txBody>
        </p:sp>
        <p:sp>
          <p:nvSpPr>
            <p:cNvPr id="62844" name="Freeform 591"/>
            <p:cNvSpPr>
              <a:spLocks/>
            </p:cNvSpPr>
            <p:nvPr/>
          </p:nvSpPr>
          <p:spPr bwMode="auto">
            <a:xfrm>
              <a:off x="6269038" y="1779588"/>
              <a:ext cx="14287" cy="49212"/>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7938" cap="rnd">
              <a:solidFill>
                <a:srgbClr val="000000"/>
              </a:solidFill>
              <a:round/>
              <a:headEnd/>
              <a:tailEnd/>
            </a:ln>
          </p:spPr>
          <p:txBody>
            <a:bodyPr/>
            <a:lstStyle/>
            <a:p>
              <a:endParaRPr lang="it-IT"/>
            </a:p>
          </p:txBody>
        </p:sp>
        <p:sp>
          <p:nvSpPr>
            <p:cNvPr id="62845" name="Freeform 592"/>
            <p:cNvSpPr>
              <a:spLocks/>
            </p:cNvSpPr>
            <p:nvPr/>
          </p:nvSpPr>
          <p:spPr bwMode="auto">
            <a:xfrm>
              <a:off x="6315075" y="1779588"/>
              <a:ext cx="15875" cy="49212"/>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7938" cap="rnd">
              <a:solidFill>
                <a:srgbClr val="000000"/>
              </a:solidFill>
              <a:round/>
              <a:headEnd/>
              <a:tailEnd/>
            </a:ln>
          </p:spPr>
          <p:txBody>
            <a:bodyPr/>
            <a:lstStyle/>
            <a:p>
              <a:endParaRPr lang="it-IT"/>
            </a:p>
          </p:txBody>
        </p:sp>
        <p:sp>
          <p:nvSpPr>
            <p:cNvPr id="62846" name="Freeform 593"/>
            <p:cNvSpPr>
              <a:spLocks/>
            </p:cNvSpPr>
            <p:nvPr/>
          </p:nvSpPr>
          <p:spPr bwMode="auto">
            <a:xfrm>
              <a:off x="6237288" y="1836738"/>
              <a:ext cx="115887" cy="34925"/>
            </a:xfrm>
            <a:custGeom>
              <a:avLst/>
              <a:gdLst>
                <a:gd name="T0" fmla="*/ 2147483647 w 15"/>
                <a:gd name="T1" fmla="*/ 0 h 5"/>
                <a:gd name="T2" fmla="*/ 0 w 15"/>
                <a:gd name="T3" fmla="*/ 0 h 5"/>
                <a:gd name="T4" fmla="*/ 0 w 15"/>
                <a:gd name="T5" fmla="*/ 2147483647 h 5"/>
                <a:gd name="T6" fmla="*/ 2147483647 w 15"/>
                <a:gd name="T7" fmla="*/ 2147483647 h 5"/>
                <a:gd name="T8" fmla="*/ 2147483647 w 15"/>
                <a:gd name="T9" fmla="*/ 2147483647 h 5"/>
                <a:gd name="T10" fmla="*/ 2147483647 w 15"/>
                <a:gd name="T11" fmla="*/ 2147483647 h 5"/>
                <a:gd name="T12" fmla="*/ 2147483647 w 15"/>
                <a:gd name="T13" fmla="*/ 0 h 5"/>
                <a:gd name="T14" fmla="*/ 2147483647 w 15"/>
                <a:gd name="T15" fmla="*/ 0 h 5"/>
                <a:gd name="T16" fmla="*/ 2147483647 w 15"/>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5"/>
                <a:gd name="T29" fmla="*/ 15 w 15"/>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5">
                  <a:moveTo>
                    <a:pt x="1" y="0"/>
                  </a:moveTo>
                  <a:cubicBezTo>
                    <a:pt x="0" y="0"/>
                    <a:pt x="0" y="0"/>
                    <a:pt x="0" y="0"/>
                  </a:cubicBezTo>
                  <a:lnTo>
                    <a:pt x="0" y="5"/>
                  </a:lnTo>
                  <a:cubicBezTo>
                    <a:pt x="0" y="5"/>
                    <a:pt x="0" y="5"/>
                    <a:pt x="1" y="5"/>
                  </a:cubicBezTo>
                  <a:lnTo>
                    <a:pt x="15" y="5"/>
                  </a:lnTo>
                  <a:cubicBezTo>
                    <a:pt x="15" y="5"/>
                    <a:pt x="15" y="5"/>
                    <a:pt x="15" y="5"/>
                  </a:cubicBezTo>
                  <a:lnTo>
                    <a:pt x="15" y="0"/>
                  </a:lnTo>
                  <a:cubicBezTo>
                    <a:pt x="15" y="0"/>
                    <a:pt x="15" y="0"/>
                    <a:pt x="15" y="0"/>
                  </a:cubicBezTo>
                  <a:lnTo>
                    <a:pt x="1" y="0"/>
                  </a:lnTo>
                  <a:close/>
                </a:path>
              </a:pathLst>
            </a:custGeom>
            <a:solidFill>
              <a:srgbClr val="808080"/>
            </a:solidFill>
            <a:ln w="7938" cap="rnd">
              <a:solidFill>
                <a:srgbClr val="000000"/>
              </a:solidFill>
              <a:round/>
              <a:headEnd/>
              <a:tailEnd/>
            </a:ln>
          </p:spPr>
          <p:txBody>
            <a:bodyPr/>
            <a:lstStyle/>
            <a:p>
              <a:endParaRPr lang="it-IT"/>
            </a:p>
          </p:txBody>
        </p:sp>
        <p:sp>
          <p:nvSpPr>
            <p:cNvPr id="62847" name="Rectangle 594"/>
            <p:cNvSpPr>
              <a:spLocks noChangeArrowheads="1"/>
            </p:cNvSpPr>
            <p:nvPr/>
          </p:nvSpPr>
          <p:spPr bwMode="auto">
            <a:xfrm>
              <a:off x="6245225" y="2136775"/>
              <a:ext cx="107950" cy="85725"/>
            </a:xfrm>
            <a:prstGeom prst="rect">
              <a:avLst/>
            </a:prstGeom>
            <a:solidFill>
              <a:srgbClr val="FFFFFF"/>
            </a:solidFill>
            <a:ln w="9525">
              <a:no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848" name="Freeform 595"/>
            <p:cNvSpPr>
              <a:spLocks/>
            </p:cNvSpPr>
            <p:nvPr/>
          </p:nvSpPr>
          <p:spPr bwMode="auto">
            <a:xfrm>
              <a:off x="6283325" y="2557463"/>
              <a:ext cx="23813" cy="28575"/>
            </a:xfrm>
            <a:custGeom>
              <a:avLst/>
              <a:gdLst>
                <a:gd name="T0" fmla="*/ 2147483647 w 3"/>
                <a:gd name="T1" fmla="*/ 0 h 4"/>
                <a:gd name="T2" fmla="*/ 0 w 3"/>
                <a:gd name="T3" fmla="*/ 2147483647 h 4"/>
                <a:gd name="T4" fmla="*/ 0 w 3"/>
                <a:gd name="T5" fmla="*/ 2147483647 h 4"/>
                <a:gd name="T6" fmla="*/ 2147483647 w 3"/>
                <a:gd name="T7" fmla="*/ 2147483647 h 4"/>
                <a:gd name="T8" fmla="*/ 2147483647 w 3"/>
                <a:gd name="T9" fmla="*/ 2147483647 h 4"/>
                <a:gd name="T10" fmla="*/ 2147483647 w 3"/>
                <a:gd name="T11" fmla="*/ 2147483647 h 4"/>
                <a:gd name="T12" fmla="*/ 2147483647 w 3"/>
                <a:gd name="T13" fmla="*/ 2147483647 h 4"/>
                <a:gd name="T14" fmla="*/ 2147483647 w 3"/>
                <a:gd name="T15" fmla="*/ 0 h 4"/>
                <a:gd name="T16" fmla="*/ 2147483647 w 3"/>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4"/>
                <a:gd name="T29" fmla="*/ 3 w 3"/>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4">
                  <a:moveTo>
                    <a:pt x="1" y="0"/>
                  </a:moveTo>
                  <a:cubicBezTo>
                    <a:pt x="0" y="0"/>
                    <a:pt x="0" y="1"/>
                    <a:pt x="0" y="1"/>
                  </a:cubicBezTo>
                  <a:lnTo>
                    <a:pt x="0" y="4"/>
                  </a:lnTo>
                  <a:cubicBezTo>
                    <a:pt x="0" y="4"/>
                    <a:pt x="0" y="4"/>
                    <a:pt x="1" y="4"/>
                  </a:cubicBezTo>
                  <a:lnTo>
                    <a:pt x="3" y="4"/>
                  </a:lnTo>
                  <a:cubicBezTo>
                    <a:pt x="3" y="4"/>
                    <a:pt x="3" y="4"/>
                    <a:pt x="3" y="4"/>
                  </a:cubicBezTo>
                  <a:lnTo>
                    <a:pt x="3" y="1"/>
                  </a:lnTo>
                  <a:cubicBezTo>
                    <a:pt x="3" y="1"/>
                    <a:pt x="3" y="0"/>
                    <a:pt x="3" y="0"/>
                  </a:cubicBezTo>
                  <a:lnTo>
                    <a:pt x="1" y="0"/>
                  </a:lnTo>
                  <a:close/>
                </a:path>
              </a:pathLst>
            </a:custGeom>
            <a:solidFill>
              <a:srgbClr val="DDDDDD"/>
            </a:solidFill>
            <a:ln w="7938" cap="rnd">
              <a:solidFill>
                <a:srgbClr val="000000"/>
              </a:solidFill>
              <a:round/>
              <a:headEnd/>
              <a:tailEnd/>
            </a:ln>
          </p:spPr>
          <p:txBody>
            <a:bodyPr/>
            <a:lstStyle/>
            <a:p>
              <a:endParaRPr lang="it-IT"/>
            </a:p>
          </p:txBody>
        </p:sp>
        <p:sp>
          <p:nvSpPr>
            <p:cNvPr id="62849" name="Rectangle 596"/>
            <p:cNvSpPr>
              <a:spLocks noChangeArrowheads="1"/>
            </p:cNvSpPr>
            <p:nvPr/>
          </p:nvSpPr>
          <p:spPr bwMode="auto">
            <a:xfrm>
              <a:off x="6269038" y="2465388"/>
              <a:ext cx="53975" cy="106362"/>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850" name="Freeform 597"/>
            <p:cNvSpPr>
              <a:spLocks/>
            </p:cNvSpPr>
            <p:nvPr/>
          </p:nvSpPr>
          <p:spPr bwMode="auto">
            <a:xfrm>
              <a:off x="6237288" y="2328863"/>
              <a:ext cx="115887" cy="136525"/>
            </a:xfrm>
            <a:custGeom>
              <a:avLst/>
              <a:gdLst>
                <a:gd name="T0" fmla="*/ 2147483647 w 15"/>
                <a:gd name="T1" fmla="*/ 0 h 19"/>
                <a:gd name="T2" fmla="*/ 0 w 15"/>
                <a:gd name="T3" fmla="*/ 2147483647 h 19"/>
                <a:gd name="T4" fmla="*/ 0 w 15"/>
                <a:gd name="T5" fmla="*/ 2147483647 h 19"/>
                <a:gd name="T6" fmla="*/ 2147483647 w 15"/>
                <a:gd name="T7" fmla="*/ 2147483647 h 19"/>
                <a:gd name="T8" fmla="*/ 2147483647 w 15"/>
                <a:gd name="T9" fmla="*/ 2147483647 h 19"/>
                <a:gd name="T10" fmla="*/ 2147483647 w 15"/>
                <a:gd name="T11" fmla="*/ 2147483647 h 19"/>
                <a:gd name="T12" fmla="*/ 2147483647 w 15"/>
                <a:gd name="T13" fmla="*/ 2147483647 h 19"/>
                <a:gd name="T14" fmla="*/ 2147483647 w 15"/>
                <a:gd name="T15" fmla="*/ 0 h 19"/>
                <a:gd name="T16" fmla="*/ 2147483647 w 15"/>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9"/>
                <a:gd name="T29" fmla="*/ 15 w 15"/>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9">
                  <a:moveTo>
                    <a:pt x="2" y="0"/>
                  </a:moveTo>
                  <a:cubicBezTo>
                    <a:pt x="1" y="0"/>
                    <a:pt x="0" y="1"/>
                    <a:pt x="0" y="2"/>
                  </a:cubicBezTo>
                  <a:lnTo>
                    <a:pt x="0" y="17"/>
                  </a:lnTo>
                  <a:cubicBezTo>
                    <a:pt x="0" y="18"/>
                    <a:pt x="1" y="19"/>
                    <a:pt x="2" y="19"/>
                  </a:cubicBezTo>
                  <a:lnTo>
                    <a:pt x="14" y="19"/>
                  </a:lnTo>
                  <a:cubicBezTo>
                    <a:pt x="15" y="19"/>
                    <a:pt x="15" y="18"/>
                    <a:pt x="15" y="17"/>
                  </a:cubicBezTo>
                  <a:lnTo>
                    <a:pt x="15" y="2"/>
                  </a:lnTo>
                  <a:cubicBezTo>
                    <a:pt x="15" y="1"/>
                    <a:pt x="15" y="0"/>
                    <a:pt x="14" y="0"/>
                  </a:cubicBezTo>
                  <a:lnTo>
                    <a:pt x="2" y="0"/>
                  </a:lnTo>
                  <a:close/>
                </a:path>
              </a:pathLst>
            </a:custGeom>
            <a:solidFill>
              <a:srgbClr val="DDDDDD"/>
            </a:solidFill>
            <a:ln w="7938" cap="rnd">
              <a:solidFill>
                <a:srgbClr val="000000"/>
              </a:solidFill>
              <a:round/>
              <a:headEnd/>
              <a:tailEnd/>
            </a:ln>
          </p:spPr>
          <p:txBody>
            <a:bodyPr/>
            <a:lstStyle/>
            <a:p>
              <a:endParaRPr lang="it-IT"/>
            </a:p>
          </p:txBody>
        </p:sp>
        <p:sp>
          <p:nvSpPr>
            <p:cNvPr id="62851" name="Rectangle 598"/>
            <p:cNvSpPr>
              <a:spLocks noChangeArrowheads="1"/>
            </p:cNvSpPr>
            <p:nvPr/>
          </p:nvSpPr>
          <p:spPr bwMode="auto">
            <a:xfrm>
              <a:off x="6221413" y="2057400"/>
              <a:ext cx="147637" cy="285750"/>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852" name="Freeform 599"/>
            <p:cNvSpPr>
              <a:spLocks/>
            </p:cNvSpPr>
            <p:nvPr/>
          </p:nvSpPr>
          <p:spPr bwMode="auto">
            <a:xfrm>
              <a:off x="6213475" y="2259013"/>
              <a:ext cx="163513" cy="14287"/>
            </a:xfrm>
            <a:custGeom>
              <a:avLst/>
              <a:gdLst>
                <a:gd name="T0" fmla="*/ 0 w 21"/>
                <a:gd name="T1" fmla="*/ 0 h 2"/>
                <a:gd name="T2" fmla="*/ 0 w 21"/>
                <a:gd name="T3" fmla="*/ 0 h 2"/>
                <a:gd name="T4" fmla="*/ 0 w 21"/>
                <a:gd name="T5" fmla="*/ 2147483647 h 2"/>
                <a:gd name="T6" fmla="*/ 0 w 21"/>
                <a:gd name="T7" fmla="*/ 2147483647 h 2"/>
                <a:gd name="T8" fmla="*/ 2147483647 w 21"/>
                <a:gd name="T9" fmla="*/ 2147483647 h 2"/>
                <a:gd name="T10" fmla="*/ 2147483647 w 21"/>
                <a:gd name="T11" fmla="*/ 2147483647 h 2"/>
                <a:gd name="T12" fmla="*/ 2147483647 w 21"/>
                <a:gd name="T13" fmla="*/ 0 h 2"/>
                <a:gd name="T14" fmla="*/ 2147483647 w 21"/>
                <a:gd name="T15" fmla="*/ 0 h 2"/>
                <a:gd name="T16" fmla="*/ 0 w 2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
                <a:gd name="T29" fmla="*/ 21 w 2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
                  <a:moveTo>
                    <a:pt x="0" y="0"/>
                  </a:moveTo>
                  <a:cubicBezTo>
                    <a:pt x="0" y="0"/>
                    <a:pt x="0" y="0"/>
                    <a:pt x="0" y="0"/>
                  </a:cubicBezTo>
                  <a:lnTo>
                    <a:pt x="0" y="2"/>
                  </a:lnTo>
                  <a:cubicBezTo>
                    <a:pt x="0" y="2"/>
                    <a:pt x="0" y="2"/>
                    <a:pt x="0" y="2"/>
                  </a:cubicBezTo>
                  <a:lnTo>
                    <a:pt x="21" y="2"/>
                  </a:lnTo>
                  <a:cubicBezTo>
                    <a:pt x="21" y="2"/>
                    <a:pt x="21" y="2"/>
                    <a:pt x="21" y="2"/>
                  </a:cubicBezTo>
                  <a:lnTo>
                    <a:pt x="21" y="0"/>
                  </a:lnTo>
                  <a:cubicBezTo>
                    <a:pt x="21" y="0"/>
                    <a:pt x="21" y="0"/>
                    <a:pt x="21" y="0"/>
                  </a:cubicBezTo>
                  <a:lnTo>
                    <a:pt x="0" y="0"/>
                  </a:lnTo>
                  <a:close/>
                </a:path>
              </a:pathLst>
            </a:custGeom>
            <a:solidFill>
              <a:srgbClr val="4D4D4D"/>
            </a:solidFill>
            <a:ln w="7938" cap="rnd">
              <a:solidFill>
                <a:srgbClr val="000000"/>
              </a:solidFill>
              <a:round/>
              <a:headEnd/>
              <a:tailEnd/>
            </a:ln>
          </p:spPr>
          <p:txBody>
            <a:bodyPr/>
            <a:lstStyle/>
            <a:p>
              <a:endParaRPr lang="it-IT"/>
            </a:p>
          </p:txBody>
        </p:sp>
        <p:sp>
          <p:nvSpPr>
            <p:cNvPr id="62853" name="Freeform 600"/>
            <p:cNvSpPr>
              <a:spLocks/>
            </p:cNvSpPr>
            <p:nvPr/>
          </p:nvSpPr>
          <p:spPr bwMode="auto">
            <a:xfrm>
              <a:off x="6213475" y="2136775"/>
              <a:ext cx="163513" cy="14288"/>
            </a:xfrm>
            <a:custGeom>
              <a:avLst/>
              <a:gdLst>
                <a:gd name="T0" fmla="*/ 0 w 21"/>
                <a:gd name="T1" fmla="*/ 0 h 2"/>
                <a:gd name="T2" fmla="*/ 0 w 21"/>
                <a:gd name="T3" fmla="*/ 0 h 2"/>
                <a:gd name="T4" fmla="*/ 0 w 21"/>
                <a:gd name="T5" fmla="*/ 2147483647 h 2"/>
                <a:gd name="T6" fmla="*/ 0 w 21"/>
                <a:gd name="T7" fmla="*/ 2147483647 h 2"/>
                <a:gd name="T8" fmla="*/ 2147483647 w 21"/>
                <a:gd name="T9" fmla="*/ 2147483647 h 2"/>
                <a:gd name="T10" fmla="*/ 2147483647 w 21"/>
                <a:gd name="T11" fmla="*/ 2147483647 h 2"/>
                <a:gd name="T12" fmla="*/ 2147483647 w 21"/>
                <a:gd name="T13" fmla="*/ 0 h 2"/>
                <a:gd name="T14" fmla="*/ 2147483647 w 21"/>
                <a:gd name="T15" fmla="*/ 0 h 2"/>
                <a:gd name="T16" fmla="*/ 0 w 2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
                <a:gd name="T29" fmla="*/ 21 w 2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
                  <a:moveTo>
                    <a:pt x="0" y="0"/>
                  </a:moveTo>
                  <a:cubicBezTo>
                    <a:pt x="0" y="0"/>
                    <a:pt x="0" y="0"/>
                    <a:pt x="0" y="0"/>
                  </a:cubicBezTo>
                  <a:lnTo>
                    <a:pt x="0" y="2"/>
                  </a:lnTo>
                  <a:cubicBezTo>
                    <a:pt x="0" y="2"/>
                    <a:pt x="0" y="2"/>
                    <a:pt x="0" y="2"/>
                  </a:cubicBezTo>
                  <a:lnTo>
                    <a:pt x="21" y="2"/>
                  </a:lnTo>
                  <a:cubicBezTo>
                    <a:pt x="21" y="2"/>
                    <a:pt x="21" y="2"/>
                    <a:pt x="21" y="2"/>
                  </a:cubicBezTo>
                  <a:lnTo>
                    <a:pt x="21" y="0"/>
                  </a:lnTo>
                  <a:cubicBezTo>
                    <a:pt x="21" y="0"/>
                    <a:pt x="21" y="0"/>
                    <a:pt x="21" y="0"/>
                  </a:cubicBezTo>
                  <a:lnTo>
                    <a:pt x="0" y="0"/>
                  </a:lnTo>
                  <a:close/>
                </a:path>
              </a:pathLst>
            </a:custGeom>
            <a:solidFill>
              <a:srgbClr val="4D4D4D"/>
            </a:solidFill>
            <a:ln w="7938" cap="rnd">
              <a:solidFill>
                <a:srgbClr val="000000"/>
              </a:solidFill>
              <a:round/>
              <a:headEnd/>
              <a:tailEnd/>
            </a:ln>
          </p:spPr>
          <p:txBody>
            <a:bodyPr/>
            <a:lstStyle/>
            <a:p>
              <a:endParaRPr lang="it-IT"/>
            </a:p>
          </p:txBody>
        </p:sp>
        <p:sp>
          <p:nvSpPr>
            <p:cNvPr id="62854" name="Oval 601"/>
            <p:cNvSpPr>
              <a:spLocks noChangeArrowheads="1"/>
            </p:cNvSpPr>
            <p:nvPr/>
          </p:nvSpPr>
          <p:spPr bwMode="auto">
            <a:xfrm>
              <a:off x="6269038" y="2179638"/>
              <a:ext cx="61912" cy="50800"/>
            </a:xfrm>
            <a:prstGeom prst="ellipse">
              <a:avLst/>
            </a:prstGeom>
            <a:solidFill>
              <a:srgbClr val="4D4D4D"/>
            </a:solidFill>
            <a:ln w="7938">
              <a:solidFill>
                <a:srgbClr val="000000"/>
              </a:solidFill>
              <a:round/>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855" name="Rectangle 602"/>
            <p:cNvSpPr>
              <a:spLocks noChangeArrowheads="1"/>
            </p:cNvSpPr>
            <p:nvPr/>
          </p:nvSpPr>
          <p:spPr bwMode="auto">
            <a:xfrm>
              <a:off x="6237288" y="2016125"/>
              <a:ext cx="123825" cy="41275"/>
            </a:xfrm>
            <a:prstGeom prst="rect">
              <a:avLst/>
            </a:prstGeom>
            <a:solidFill>
              <a:srgbClr val="808080"/>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856" name="Rectangle 603"/>
            <p:cNvSpPr>
              <a:spLocks noChangeArrowheads="1"/>
            </p:cNvSpPr>
            <p:nvPr/>
          </p:nvSpPr>
          <p:spPr bwMode="auto">
            <a:xfrm>
              <a:off x="6221413" y="1865313"/>
              <a:ext cx="147637" cy="150812"/>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857" name="Rectangle 604"/>
            <p:cNvSpPr>
              <a:spLocks noChangeArrowheads="1"/>
            </p:cNvSpPr>
            <p:nvPr/>
          </p:nvSpPr>
          <p:spPr bwMode="auto">
            <a:xfrm>
              <a:off x="6253163" y="1836738"/>
              <a:ext cx="22225" cy="28575"/>
            </a:xfrm>
            <a:prstGeom prst="rect">
              <a:avLst/>
            </a:prstGeom>
            <a:solidFill>
              <a:srgbClr val="B2B2B2"/>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858" name="Rectangle 605"/>
            <p:cNvSpPr>
              <a:spLocks noChangeArrowheads="1"/>
            </p:cNvSpPr>
            <p:nvPr/>
          </p:nvSpPr>
          <p:spPr bwMode="auto">
            <a:xfrm>
              <a:off x="6323013" y="1836738"/>
              <a:ext cx="15875" cy="28575"/>
            </a:xfrm>
            <a:prstGeom prst="rect">
              <a:avLst/>
            </a:prstGeom>
            <a:solidFill>
              <a:srgbClr val="B2B2B2"/>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859" name="Rectangle 606"/>
            <p:cNvSpPr>
              <a:spLocks noChangeArrowheads="1"/>
            </p:cNvSpPr>
            <p:nvPr/>
          </p:nvSpPr>
          <p:spPr bwMode="auto">
            <a:xfrm>
              <a:off x="6291263" y="1836738"/>
              <a:ext cx="15875" cy="28575"/>
            </a:xfrm>
            <a:prstGeom prst="rect">
              <a:avLst/>
            </a:prstGeom>
            <a:solidFill>
              <a:srgbClr val="B2B2B2"/>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860" name="Rectangle 607"/>
            <p:cNvSpPr>
              <a:spLocks noChangeArrowheads="1"/>
            </p:cNvSpPr>
            <p:nvPr/>
          </p:nvSpPr>
          <p:spPr bwMode="auto">
            <a:xfrm>
              <a:off x="6253163" y="1836738"/>
              <a:ext cx="22225" cy="28575"/>
            </a:xfrm>
            <a:prstGeom prst="rect">
              <a:avLst/>
            </a:prstGeom>
            <a:solidFill>
              <a:srgbClr val="B2B2B2"/>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861" name="Rectangle 608"/>
            <p:cNvSpPr>
              <a:spLocks noChangeArrowheads="1"/>
            </p:cNvSpPr>
            <p:nvPr/>
          </p:nvSpPr>
          <p:spPr bwMode="auto">
            <a:xfrm>
              <a:off x="6323013" y="1836738"/>
              <a:ext cx="15875" cy="28575"/>
            </a:xfrm>
            <a:prstGeom prst="rect">
              <a:avLst/>
            </a:prstGeom>
            <a:solidFill>
              <a:srgbClr val="B2B2B2"/>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862" name="Rectangle 609"/>
            <p:cNvSpPr>
              <a:spLocks noChangeArrowheads="1"/>
            </p:cNvSpPr>
            <p:nvPr/>
          </p:nvSpPr>
          <p:spPr bwMode="auto">
            <a:xfrm>
              <a:off x="6291263" y="1836738"/>
              <a:ext cx="15875" cy="28575"/>
            </a:xfrm>
            <a:prstGeom prst="rect">
              <a:avLst/>
            </a:prstGeom>
            <a:solidFill>
              <a:srgbClr val="B2B2B2"/>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863" name="Rectangle 610"/>
            <p:cNvSpPr>
              <a:spLocks noChangeArrowheads="1"/>
            </p:cNvSpPr>
            <p:nvPr/>
          </p:nvSpPr>
          <p:spPr bwMode="auto">
            <a:xfrm>
              <a:off x="6253163" y="1822450"/>
              <a:ext cx="93662" cy="14288"/>
            </a:xfrm>
            <a:prstGeom prst="rect">
              <a:avLst/>
            </a:prstGeom>
            <a:solidFill>
              <a:srgbClr val="808080"/>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864" name="Freeform 612"/>
            <p:cNvSpPr>
              <a:spLocks/>
            </p:cNvSpPr>
            <p:nvPr/>
          </p:nvSpPr>
          <p:spPr bwMode="auto">
            <a:xfrm>
              <a:off x="6700838" y="1779588"/>
              <a:ext cx="15478" cy="49212"/>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7938" cap="rnd">
              <a:solidFill>
                <a:srgbClr val="000000"/>
              </a:solidFill>
              <a:round/>
              <a:headEnd/>
              <a:tailEnd/>
            </a:ln>
          </p:spPr>
          <p:txBody>
            <a:bodyPr/>
            <a:lstStyle/>
            <a:p>
              <a:endParaRPr lang="it-IT"/>
            </a:p>
          </p:txBody>
        </p:sp>
        <p:sp>
          <p:nvSpPr>
            <p:cNvPr id="62865" name="Freeform 613"/>
            <p:cNvSpPr>
              <a:spLocks/>
            </p:cNvSpPr>
            <p:nvPr/>
          </p:nvSpPr>
          <p:spPr bwMode="auto">
            <a:xfrm>
              <a:off x="6747272" y="1779588"/>
              <a:ext cx="15478" cy="49212"/>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7938" cap="rnd">
              <a:solidFill>
                <a:srgbClr val="000000"/>
              </a:solidFill>
              <a:round/>
              <a:headEnd/>
              <a:tailEnd/>
            </a:ln>
          </p:spPr>
          <p:txBody>
            <a:bodyPr/>
            <a:lstStyle/>
            <a:p>
              <a:endParaRPr lang="it-IT"/>
            </a:p>
          </p:txBody>
        </p:sp>
        <p:sp>
          <p:nvSpPr>
            <p:cNvPr id="62866" name="Freeform 614"/>
            <p:cNvSpPr>
              <a:spLocks/>
            </p:cNvSpPr>
            <p:nvPr/>
          </p:nvSpPr>
          <p:spPr bwMode="auto">
            <a:xfrm>
              <a:off x="6670675" y="1836738"/>
              <a:ext cx="115888" cy="34925"/>
            </a:xfrm>
            <a:custGeom>
              <a:avLst/>
              <a:gdLst>
                <a:gd name="T0" fmla="*/ 2147483647 w 15"/>
                <a:gd name="T1" fmla="*/ 0 h 5"/>
                <a:gd name="T2" fmla="*/ 0 w 15"/>
                <a:gd name="T3" fmla="*/ 0 h 5"/>
                <a:gd name="T4" fmla="*/ 0 w 15"/>
                <a:gd name="T5" fmla="*/ 2147483647 h 5"/>
                <a:gd name="T6" fmla="*/ 2147483647 w 15"/>
                <a:gd name="T7" fmla="*/ 2147483647 h 5"/>
                <a:gd name="T8" fmla="*/ 2147483647 w 15"/>
                <a:gd name="T9" fmla="*/ 2147483647 h 5"/>
                <a:gd name="T10" fmla="*/ 2147483647 w 15"/>
                <a:gd name="T11" fmla="*/ 2147483647 h 5"/>
                <a:gd name="T12" fmla="*/ 2147483647 w 15"/>
                <a:gd name="T13" fmla="*/ 0 h 5"/>
                <a:gd name="T14" fmla="*/ 2147483647 w 15"/>
                <a:gd name="T15" fmla="*/ 0 h 5"/>
                <a:gd name="T16" fmla="*/ 2147483647 w 15"/>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5"/>
                <a:gd name="T29" fmla="*/ 15 w 15"/>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5">
                  <a:moveTo>
                    <a:pt x="1" y="0"/>
                  </a:moveTo>
                  <a:cubicBezTo>
                    <a:pt x="0" y="0"/>
                    <a:pt x="0" y="0"/>
                    <a:pt x="0" y="0"/>
                  </a:cubicBezTo>
                  <a:lnTo>
                    <a:pt x="0" y="5"/>
                  </a:lnTo>
                  <a:cubicBezTo>
                    <a:pt x="0" y="5"/>
                    <a:pt x="0" y="5"/>
                    <a:pt x="1" y="5"/>
                  </a:cubicBezTo>
                  <a:lnTo>
                    <a:pt x="15" y="5"/>
                  </a:lnTo>
                  <a:cubicBezTo>
                    <a:pt x="15" y="5"/>
                    <a:pt x="15" y="5"/>
                    <a:pt x="15" y="5"/>
                  </a:cubicBezTo>
                  <a:lnTo>
                    <a:pt x="15" y="0"/>
                  </a:lnTo>
                  <a:cubicBezTo>
                    <a:pt x="15" y="0"/>
                    <a:pt x="15" y="0"/>
                    <a:pt x="15" y="0"/>
                  </a:cubicBezTo>
                  <a:lnTo>
                    <a:pt x="1" y="0"/>
                  </a:lnTo>
                  <a:close/>
                </a:path>
              </a:pathLst>
            </a:custGeom>
            <a:solidFill>
              <a:srgbClr val="808080"/>
            </a:solidFill>
            <a:ln w="7938" cap="rnd">
              <a:solidFill>
                <a:srgbClr val="000000"/>
              </a:solidFill>
              <a:round/>
              <a:headEnd/>
              <a:tailEnd/>
            </a:ln>
          </p:spPr>
          <p:txBody>
            <a:bodyPr/>
            <a:lstStyle/>
            <a:p>
              <a:endParaRPr lang="it-IT"/>
            </a:p>
          </p:txBody>
        </p:sp>
        <p:sp>
          <p:nvSpPr>
            <p:cNvPr id="62867" name="Rectangle 615"/>
            <p:cNvSpPr>
              <a:spLocks noChangeArrowheads="1"/>
            </p:cNvSpPr>
            <p:nvPr/>
          </p:nvSpPr>
          <p:spPr bwMode="auto">
            <a:xfrm>
              <a:off x="6678613" y="2136775"/>
              <a:ext cx="107950" cy="85725"/>
            </a:xfrm>
            <a:prstGeom prst="rect">
              <a:avLst/>
            </a:prstGeom>
            <a:solidFill>
              <a:srgbClr val="FFFFFF"/>
            </a:solidFill>
            <a:ln w="9525">
              <a:no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868" name="Freeform 616"/>
            <p:cNvSpPr>
              <a:spLocks/>
            </p:cNvSpPr>
            <p:nvPr/>
          </p:nvSpPr>
          <p:spPr bwMode="auto">
            <a:xfrm>
              <a:off x="6716713" y="2557463"/>
              <a:ext cx="22225" cy="28575"/>
            </a:xfrm>
            <a:custGeom>
              <a:avLst/>
              <a:gdLst>
                <a:gd name="T0" fmla="*/ 2147483647 w 3"/>
                <a:gd name="T1" fmla="*/ 0 h 4"/>
                <a:gd name="T2" fmla="*/ 0 w 3"/>
                <a:gd name="T3" fmla="*/ 2147483647 h 4"/>
                <a:gd name="T4" fmla="*/ 0 w 3"/>
                <a:gd name="T5" fmla="*/ 2147483647 h 4"/>
                <a:gd name="T6" fmla="*/ 2147483647 w 3"/>
                <a:gd name="T7" fmla="*/ 2147483647 h 4"/>
                <a:gd name="T8" fmla="*/ 2147483647 w 3"/>
                <a:gd name="T9" fmla="*/ 2147483647 h 4"/>
                <a:gd name="T10" fmla="*/ 2147483647 w 3"/>
                <a:gd name="T11" fmla="*/ 2147483647 h 4"/>
                <a:gd name="T12" fmla="*/ 2147483647 w 3"/>
                <a:gd name="T13" fmla="*/ 2147483647 h 4"/>
                <a:gd name="T14" fmla="*/ 2147483647 w 3"/>
                <a:gd name="T15" fmla="*/ 0 h 4"/>
                <a:gd name="T16" fmla="*/ 2147483647 w 3"/>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4"/>
                <a:gd name="T29" fmla="*/ 3 w 3"/>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4">
                  <a:moveTo>
                    <a:pt x="1" y="0"/>
                  </a:moveTo>
                  <a:cubicBezTo>
                    <a:pt x="0" y="0"/>
                    <a:pt x="0" y="1"/>
                    <a:pt x="0" y="1"/>
                  </a:cubicBezTo>
                  <a:lnTo>
                    <a:pt x="0" y="4"/>
                  </a:lnTo>
                  <a:cubicBezTo>
                    <a:pt x="0" y="4"/>
                    <a:pt x="0" y="4"/>
                    <a:pt x="1" y="4"/>
                  </a:cubicBezTo>
                  <a:lnTo>
                    <a:pt x="3" y="4"/>
                  </a:lnTo>
                  <a:cubicBezTo>
                    <a:pt x="3" y="4"/>
                    <a:pt x="3" y="4"/>
                    <a:pt x="3" y="4"/>
                  </a:cubicBezTo>
                  <a:lnTo>
                    <a:pt x="3" y="1"/>
                  </a:lnTo>
                  <a:cubicBezTo>
                    <a:pt x="3" y="1"/>
                    <a:pt x="3" y="0"/>
                    <a:pt x="3" y="0"/>
                  </a:cubicBezTo>
                  <a:lnTo>
                    <a:pt x="1" y="0"/>
                  </a:lnTo>
                  <a:close/>
                </a:path>
              </a:pathLst>
            </a:custGeom>
            <a:solidFill>
              <a:srgbClr val="DDDDDD"/>
            </a:solidFill>
            <a:ln w="7938" cap="rnd">
              <a:solidFill>
                <a:srgbClr val="000000"/>
              </a:solidFill>
              <a:round/>
              <a:headEnd/>
              <a:tailEnd/>
            </a:ln>
          </p:spPr>
          <p:txBody>
            <a:bodyPr/>
            <a:lstStyle/>
            <a:p>
              <a:endParaRPr lang="it-IT"/>
            </a:p>
          </p:txBody>
        </p:sp>
        <p:sp>
          <p:nvSpPr>
            <p:cNvPr id="62869" name="Rectangle 617"/>
            <p:cNvSpPr>
              <a:spLocks noChangeArrowheads="1"/>
            </p:cNvSpPr>
            <p:nvPr/>
          </p:nvSpPr>
          <p:spPr bwMode="auto">
            <a:xfrm>
              <a:off x="6700838" y="2465388"/>
              <a:ext cx="53975" cy="106362"/>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870" name="Freeform 618"/>
            <p:cNvSpPr>
              <a:spLocks/>
            </p:cNvSpPr>
            <p:nvPr/>
          </p:nvSpPr>
          <p:spPr bwMode="auto">
            <a:xfrm>
              <a:off x="6670675" y="2328863"/>
              <a:ext cx="115888" cy="136525"/>
            </a:xfrm>
            <a:custGeom>
              <a:avLst/>
              <a:gdLst>
                <a:gd name="T0" fmla="*/ 2147483647 w 15"/>
                <a:gd name="T1" fmla="*/ 0 h 19"/>
                <a:gd name="T2" fmla="*/ 0 w 15"/>
                <a:gd name="T3" fmla="*/ 2147483647 h 19"/>
                <a:gd name="T4" fmla="*/ 0 w 15"/>
                <a:gd name="T5" fmla="*/ 2147483647 h 19"/>
                <a:gd name="T6" fmla="*/ 2147483647 w 15"/>
                <a:gd name="T7" fmla="*/ 2147483647 h 19"/>
                <a:gd name="T8" fmla="*/ 2147483647 w 15"/>
                <a:gd name="T9" fmla="*/ 2147483647 h 19"/>
                <a:gd name="T10" fmla="*/ 2147483647 w 15"/>
                <a:gd name="T11" fmla="*/ 2147483647 h 19"/>
                <a:gd name="T12" fmla="*/ 2147483647 w 15"/>
                <a:gd name="T13" fmla="*/ 2147483647 h 19"/>
                <a:gd name="T14" fmla="*/ 2147483647 w 15"/>
                <a:gd name="T15" fmla="*/ 0 h 19"/>
                <a:gd name="T16" fmla="*/ 2147483647 w 15"/>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9"/>
                <a:gd name="T29" fmla="*/ 15 w 15"/>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9">
                  <a:moveTo>
                    <a:pt x="2" y="0"/>
                  </a:moveTo>
                  <a:cubicBezTo>
                    <a:pt x="1" y="0"/>
                    <a:pt x="0" y="1"/>
                    <a:pt x="0" y="2"/>
                  </a:cubicBezTo>
                  <a:lnTo>
                    <a:pt x="0" y="17"/>
                  </a:lnTo>
                  <a:cubicBezTo>
                    <a:pt x="0" y="18"/>
                    <a:pt x="1" y="19"/>
                    <a:pt x="2" y="19"/>
                  </a:cubicBezTo>
                  <a:lnTo>
                    <a:pt x="14" y="19"/>
                  </a:lnTo>
                  <a:cubicBezTo>
                    <a:pt x="15" y="19"/>
                    <a:pt x="15" y="18"/>
                    <a:pt x="15" y="17"/>
                  </a:cubicBezTo>
                  <a:lnTo>
                    <a:pt x="15" y="2"/>
                  </a:lnTo>
                  <a:cubicBezTo>
                    <a:pt x="15" y="1"/>
                    <a:pt x="15" y="0"/>
                    <a:pt x="14" y="0"/>
                  </a:cubicBezTo>
                  <a:lnTo>
                    <a:pt x="2" y="0"/>
                  </a:lnTo>
                  <a:close/>
                </a:path>
              </a:pathLst>
            </a:custGeom>
            <a:solidFill>
              <a:srgbClr val="DDDDDD"/>
            </a:solidFill>
            <a:ln w="7938" cap="rnd">
              <a:solidFill>
                <a:srgbClr val="000000"/>
              </a:solidFill>
              <a:round/>
              <a:headEnd/>
              <a:tailEnd/>
            </a:ln>
          </p:spPr>
          <p:txBody>
            <a:bodyPr/>
            <a:lstStyle/>
            <a:p>
              <a:endParaRPr lang="it-IT"/>
            </a:p>
          </p:txBody>
        </p:sp>
        <p:sp>
          <p:nvSpPr>
            <p:cNvPr id="62871" name="Rectangle 619"/>
            <p:cNvSpPr>
              <a:spLocks noChangeArrowheads="1"/>
            </p:cNvSpPr>
            <p:nvPr/>
          </p:nvSpPr>
          <p:spPr bwMode="auto">
            <a:xfrm>
              <a:off x="6654800" y="2057400"/>
              <a:ext cx="147638" cy="285750"/>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872" name="Freeform 620"/>
            <p:cNvSpPr>
              <a:spLocks/>
            </p:cNvSpPr>
            <p:nvPr/>
          </p:nvSpPr>
          <p:spPr bwMode="auto">
            <a:xfrm>
              <a:off x="6648450" y="2259013"/>
              <a:ext cx="160338" cy="14287"/>
            </a:xfrm>
            <a:custGeom>
              <a:avLst/>
              <a:gdLst>
                <a:gd name="T0" fmla="*/ 0 w 21"/>
                <a:gd name="T1" fmla="*/ 0 h 2"/>
                <a:gd name="T2" fmla="*/ 0 w 21"/>
                <a:gd name="T3" fmla="*/ 0 h 2"/>
                <a:gd name="T4" fmla="*/ 0 w 21"/>
                <a:gd name="T5" fmla="*/ 2147483647 h 2"/>
                <a:gd name="T6" fmla="*/ 0 w 21"/>
                <a:gd name="T7" fmla="*/ 2147483647 h 2"/>
                <a:gd name="T8" fmla="*/ 2147483647 w 21"/>
                <a:gd name="T9" fmla="*/ 2147483647 h 2"/>
                <a:gd name="T10" fmla="*/ 2147483647 w 21"/>
                <a:gd name="T11" fmla="*/ 2147483647 h 2"/>
                <a:gd name="T12" fmla="*/ 2147483647 w 21"/>
                <a:gd name="T13" fmla="*/ 0 h 2"/>
                <a:gd name="T14" fmla="*/ 2147483647 w 21"/>
                <a:gd name="T15" fmla="*/ 0 h 2"/>
                <a:gd name="T16" fmla="*/ 0 w 2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
                <a:gd name="T29" fmla="*/ 21 w 2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
                  <a:moveTo>
                    <a:pt x="0" y="0"/>
                  </a:moveTo>
                  <a:cubicBezTo>
                    <a:pt x="0" y="0"/>
                    <a:pt x="0" y="0"/>
                    <a:pt x="0" y="0"/>
                  </a:cubicBezTo>
                  <a:lnTo>
                    <a:pt x="0" y="2"/>
                  </a:lnTo>
                  <a:cubicBezTo>
                    <a:pt x="0" y="2"/>
                    <a:pt x="0" y="2"/>
                    <a:pt x="0" y="2"/>
                  </a:cubicBezTo>
                  <a:lnTo>
                    <a:pt x="21" y="2"/>
                  </a:lnTo>
                  <a:cubicBezTo>
                    <a:pt x="21" y="2"/>
                    <a:pt x="21" y="2"/>
                    <a:pt x="21" y="2"/>
                  </a:cubicBezTo>
                  <a:lnTo>
                    <a:pt x="21" y="0"/>
                  </a:lnTo>
                  <a:cubicBezTo>
                    <a:pt x="21" y="0"/>
                    <a:pt x="21" y="0"/>
                    <a:pt x="21" y="0"/>
                  </a:cubicBezTo>
                  <a:lnTo>
                    <a:pt x="0" y="0"/>
                  </a:lnTo>
                  <a:close/>
                </a:path>
              </a:pathLst>
            </a:custGeom>
            <a:solidFill>
              <a:srgbClr val="4D4D4D"/>
            </a:solidFill>
            <a:ln w="7938" cap="rnd">
              <a:solidFill>
                <a:srgbClr val="000000"/>
              </a:solidFill>
              <a:round/>
              <a:headEnd/>
              <a:tailEnd/>
            </a:ln>
          </p:spPr>
          <p:txBody>
            <a:bodyPr/>
            <a:lstStyle/>
            <a:p>
              <a:endParaRPr lang="it-IT"/>
            </a:p>
          </p:txBody>
        </p:sp>
        <p:sp>
          <p:nvSpPr>
            <p:cNvPr id="62873" name="Freeform 621"/>
            <p:cNvSpPr>
              <a:spLocks/>
            </p:cNvSpPr>
            <p:nvPr/>
          </p:nvSpPr>
          <p:spPr bwMode="auto">
            <a:xfrm>
              <a:off x="6648450" y="2136775"/>
              <a:ext cx="160338" cy="14288"/>
            </a:xfrm>
            <a:custGeom>
              <a:avLst/>
              <a:gdLst>
                <a:gd name="T0" fmla="*/ 0 w 21"/>
                <a:gd name="T1" fmla="*/ 0 h 2"/>
                <a:gd name="T2" fmla="*/ 0 w 21"/>
                <a:gd name="T3" fmla="*/ 0 h 2"/>
                <a:gd name="T4" fmla="*/ 0 w 21"/>
                <a:gd name="T5" fmla="*/ 2147483647 h 2"/>
                <a:gd name="T6" fmla="*/ 0 w 21"/>
                <a:gd name="T7" fmla="*/ 2147483647 h 2"/>
                <a:gd name="T8" fmla="*/ 2147483647 w 21"/>
                <a:gd name="T9" fmla="*/ 2147483647 h 2"/>
                <a:gd name="T10" fmla="*/ 2147483647 w 21"/>
                <a:gd name="T11" fmla="*/ 2147483647 h 2"/>
                <a:gd name="T12" fmla="*/ 2147483647 w 21"/>
                <a:gd name="T13" fmla="*/ 0 h 2"/>
                <a:gd name="T14" fmla="*/ 2147483647 w 21"/>
                <a:gd name="T15" fmla="*/ 0 h 2"/>
                <a:gd name="T16" fmla="*/ 0 w 2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
                <a:gd name="T29" fmla="*/ 21 w 2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
                  <a:moveTo>
                    <a:pt x="0" y="0"/>
                  </a:moveTo>
                  <a:cubicBezTo>
                    <a:pt x="0" y="0"/>
                    <a:pt x="0" y="0"/>
                    <a:pt x="0" y="0"/>
                  </a:cubicBezTo>
                  <a:lnTo>
                    <a:pt x="0" y="2"/>
                  </a:lnTo>
                  <a:cubicBezTo>
                    <a:pt x="0" y="2"/>
                    <a:pt x="0" y="2"/>
                    <a:pt x="0" y="2"/>
                  </a:cubicBezTo>
                  <a:lnTo>
                    <a:pt x="21" y="2"/>
                  </a:lnTo>
                  <a:cubicBezTo>
                    <a:pt x="21" y="2"/>
                    <a:pt x="21" y="2"/>
                    <a:pt x="21" y="2"/>
                  </a:cubicBezTo>
                  <a:lnTo>
                    <a:pt x="21" y="0"/>
                  </a:lnTo>
                  <a:cubicBezTo>
                    <a:pt x="21" y="0"/>
                    <a:pt x="21" y="0"/>
                    <a:pt x="21" y="0"/>
                  </a:cubicBezTo>
                  <a:lnTo>
                    <a:pt x="0" y="0"/>
                  </a:lnTo>
                  <a:close/>
                </a:path>
              </a:pathLst>
            </a:custGeom>
            <a:solidFill>
              <a:srgbClr val="4D4D4D"/>
            </a:solidFill>
            <a:ln w="7938" cap="rnd">
              <a:solidFill>
                <a:srgbClr val="000000"/>
              </a:solidFill>
              <a:round/>
              <a:headEnd/>
              <a:tailEnd/>
            </a:ln>
          </p:spPr>
          <p:txBody>
            <a:bodyPr/>
            <a:lstStyle/>
            <a:p>
              <a:endParaRPr lang="it-IT"/>
            </a:p>
          </p:txBody>
        </p:sp>
        <p:sp>
          <p:nvSpPr>
            <p:cNvPr id="62874" name="Oval 622"/>
            <p:cNvSpPr>
              <a:spLocks noChangeArrowheads="1"/>
            </p:cNvSpPr>
            <p:nvPr/>
          </p:nvSpPr>
          <p:spPr bwMode="auto">
            <a:xfrm>
              <a:off x="6700838" y="2179638"/>
              <a:ext cx="61912" cy="50800"/>
            </a:xfrm>
            <a:prstGeom prst="ellipse">
              <a:avLst/>
            </a:prstGeom>
            <a:solidFill>
              <a:srgbClr val="4D4D4D"/>
            </a:solidFill>
            <a:ln w="7938">
              <a:solidFill>
                <a:srgbClr val="000000"/>
              </a:solidFill>
              <a:round/>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875" name="Rectangle 623"/>
            <p:cNvSpPr>
              <a:spLocks noChangeArrowheads="1"/>
            </p:cNvSpPr>
            <p:nvPr/>
          </p:nvSpPr>
          <p:spPr bwMode="auto">
            <a:xfrm>
              <a:off x="6670675" y="2016125"/>
              <a:ext cx="123825" cy="41275"/>
            </a:xfrm>
            <a:prstGeom prst="rect">
              <a:avLst/>
            </a:prstGeom>
            <a:solidFill>
              <a:srgbClr val="808080"/>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876" name="Rectangle 624"/>
            <p:cNvSpPr>
              <a:spLocks noChangeArrowheads="1"/>
            </p:cNvSpPr>
            <p:nvPr/>
          </p:nvSpPr>
          <p:spPr bwMode="auto">
            <a:xfrm>
              <a:off x="6654800" y="1865313"/>
              <a:ext cx="147638" cy="150812"/>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877" name="Rectangle 626"/>
            <p:cNvSpPr>
              <a:spLocks noChangeArrowheads="1"/>
            </p:cNvSpPr>
            <p:nvPr/>
          </p:nvSpPr>
          <p:spPr bwMode="auto">
            <a:xfrm>
              <a:off x="6686550" y="1836738"/>
              <a:ext cx="21814" cy="28575"/>
            </a:xfrm>
            <a:prstGeom prst="rect">
              <a:avLst/>
            </a:prstGeom>
            <a:solidFill>
              <a:srgbClr val="B2B2B2"/>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878" name="Rectangle 627"/>
            <p:cNvSpPr>
              <a:spLocks noChangeArrowheads="1"/>
            </p:cNvSpPr>
            <p:nvPr/>
          </p:nvSpPr>
          <p:spPr bwMode="auto">
            <a:xfrm>
              <a:off x="6755107" y="1836738"/>
              <a:ext cx="15581" cy="28575"/>
            </a:xfrm>
            <a:prstGeom prst="rect">
              <a:avLst/>
            </a:prstGeom>
            <a:solidFill>
              <a:srgbClr val="B2B2B2"/>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879" name="Rectangle 628"/>
            <p:cNvSpPr>
              <a:spLocks noChangeArrowheads="1"/>
            </p:cNvSpPr>
            <p:nvPr/>
          </p:nvSpPr>
          <p:spPr bwMode="auto">
            <a:xfrm>
              <a:off x="6723945" y="1836738"/>
              <a:ext cx="15581" cy="28575"/>
            </a:xfrm>
            <a:prstGeom prst="rect">
              <a:avLst/>
            </a:prstGeom>
            <a:solidFill>
              <a:srgbClr val="B2B2B2"/>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880" name="Rectangle 629"/>
            <p:cNvSpPr>
              <a:spLocks noChangeArrowheads="1"/>
            </p:cNvSpPr>
            <p:nvPr/>
          </p:nvSpPr>
          <p:spPr bwMode="auto">
            <a:xfrm>
              <a:off x="6686550" y="1822450"/>
              <a:ext cx="92075" cy="14288"/>
            </a:xfrm>
            <a:prstGeom prst="rect">
              <a:avLst/>
            </a:prstGeom>
            <a:solidFill>
              <a:srgbClr val="808080"/>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881" name="Freeform 630"/>
            <p:cNvSpPr>
              <a:spLocks/>
            </p:cNvSpPr>
            <p:nvPr/>
          </p:nvSpPr>
          <p:spPr bwMode="auto">
            <a:xfrm>
              <a:off x="6700838" y="1779588"/>
              <a:ext cx="15875" cy="49212"/>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7938" cap="rnd">
              <a:solidFill>
                <a:srgbClr val="000000"/>
              </a:solidFill>
              <a:round/>
              <a:headEnd/>
              <a:tailEnd/>
            </a:ln>
          </p:spPr>
          <p:txBody>
            <a:bodyPr/>
            <a:lstStyle/>
            <a:p>
              <a:endParaRPr lang="it-IT"/>
            </a:p>
          </p:txBody>
        </p:sp>
        <p:sp>
          <p:nvSpPr>
            <p:cNvPr id="62882" name="Freeform 631"/>
            <p:cNvSpPr>
              <a:spLocks/>
            </p:cNvSpPr>
            <p:nvPr/>
          </p:nvSpPr>
          <p:spPr bwMode="auto">
            <a:xfrm>
              <a:off x="6746875" y="1779588"/>
              <a:ext cx="15875" cy="49212"/>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7938" cap="rnd">
              <a:solidFill>
                <a:srgbClr val="000000"/>
              </a:solidFill>
              <a:round/>
              <a:headEnd/>
              <a:tailEnd/>
            </a:ln>
          </p:spPr>
          <p:txBody>
            <a:bodyPr/>
            <a:lstStyle/>
            <a:p>
              <a:endParaRPr lang="it-IT"/>
            </a:p>
          </p:txBody>
        </p:sp>
        <p:sp>
          <p:nvSpPr>
            <p:cNvPr id="62883" name="Freeform 632"/>
            <p:cNvSpPr>
              <a:spLocks/>
            </p:cNvSpPr>
            <p:nvPr/>
          </p:nvSpPr>
          <p:spPr bwMode="auto">
            <a:xfrm>
              <a:off x="6700838" y="1779588"/>
              <a:ext cx="15875" cy="49212"/>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7938" cap="rnd">
              <a:solidFill>
                <a:srgbClr val="000000"/>
              </a:solidFill>
              <a:round/>
              <a:headEnd/>
              <a:tailEnd/>
            </a:ln>
          </p:spPr>
          <p:txBody>
            <a:bodyPr/>
            <a:lstStyle/>
            <a:p>
              <a:endParaRPr lang="it-IT"/>
            </a:p>
          </p:txBody>
        </p:sp>
        <p:sp>
          <p:nvSpPr>
            <p:cNvPr id="62884" name="Freeform 633"/>
            <p:cNvSpPr>
              <a:spLocks/>
            </p:cNvSpPr>
            <p:nvPr/>
          </p:nvSpPr>
          <p:spPr bwMode="auto">
            <a:xfrm>
              <a:off x="6746875" y="1779588"/>
              <a:ext cx="15875" cy="49212"/>
            </a:xfrm>
            <a:custGeom>
              <a:avLst/>
              <a:gdLst>
                <a:gd name="T0" fmla="*/ 0 w 2"/>
                <a:gd name="T1" fmla="*/ 0 h 7"/>
                <a:gd name="T2" fmla="*/ 0 w 2"/>
                <a:gd name="T3" fmla="*/ 0 h 7"/>
                <a:gd name="T4" fmla="*/ 0 w 2"/>
                <a:gd name="T5" fmla="*/ 2147483647 h 7"/>
                <a:gd name="T6" fmla="*/ 0 w 2"/>
                <a:gd name="T7" fmla="*/ 2147483647 h 7"/>
                <a:gd name="T8" fmla="*/ 2147483647 w 2"/>
                <a:gd name="T9" fmla="*/ 2147483647 h 7"/>
                <a:gd name="T10" fmla="*/ 2147483647 w 2"/>
                <a:gd name="T11" fmla="*/ 2147483647 h 7"/>
                <a:gd name="T12" fmla="*/ 2147483647 w 2"/>
                <a:gd name="T13" fmla="*/ 0 h 7"/>
                <a:gd name="T14" fmla="*/ 2147483647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cubicBezTo>
                    <a:pt x="0" y="0"/>
                    <a:pt x="0" y="0"/>
                    <a:pt x="0" y="0"/>
                  </a:cubicBezTo>
                  <a:lnTo>
                    <a:pt x="0" y="7"/>
                  </a:lnTo>
                  <a:cubicBezTo>
                    <a:pt x="0" y="7"/>
                    <a:pt x="0" y="7"/>
                    <a:pt x="0" y="7"/>
                  </a:cubicBezTo>
                  <a:lnTo>
                    <a:pt x="1" y="7"/>
                  </a:lnTo>
                  <a:cubicBezTo>
                    <a:pt x="2" y="7"/>
                    <a:pt x="2" y="7"/>
                    <a:pt x="2" y="7"/>
                  </a:cubicBezTo>
                  <a:lnTo>
                    <a:pt x="2" y="0"/>
                  </a:lnTo>
                  <a:cubicBezTo>
                    <a:pt x="2" y="0"/>
                    <a:pt x="2" y="0"/>
                    <a:pt x="1" y="0"/>
                  </a:cubicBezTo>
                  <a:lnTo>
                    <a:pt x="0" y="0"/>
                  </a:lnTo>
                  <a:close/>
                </a:path>
              </a:pathLst>
            </a:custGeom>
            <a:solidFill>
              <a:srgbClr val="333333"/>
            </a:solidFill>
            <a:ln w="7938" cap="rnd">
              <a:solidFill>
                <a:srgbClr val="000000"/>
              </a:solidFill>
              <a:round/>
              <a:headEnd/>
              <a:tailEnd/>
            </a:ln>
          </p:spPr>
          <p:txBody>
            <a:bodyPr/>
            <a:lstStyle/>
            <a:p>
              <a:endParaRPr lang="it-IT"/>
            </a:p>
          </p:txBody>
        </p:sp>
        <p:sp>
          <p:nvSpPr>
            <p:cNvPr id="62885" name="Freeform 634"/>
            <p:cNvSpPr>
              <a:spLocks/>
            </p:cNvSpPr>
            <p:nvPr/>
          </p:nvSpPr>
          <p:spPr bwMode="auto">
            <a:xfrm>
              <a:off x="6670675" y="1836738"/>
              <a:ext cx="115888" cy="34925"/>
            </a:xfrm>
            <a:custGeom>
              <a:avLst/>
              <a:gdLst>
                <a:gd name="T0" fmla="*/ 2147483647 w 15"/>
                <a:gd name="T1" fmla="*/ 0 h 5"/>
                <a:gd name="T2" fmla="*/ 0 w 15"/>
                <a:gd name="T3" fmla="*/ 0 h 5"/>
                <a:gd name="T4" fmla="*/ 0 w 15"/>
                <a:gd name="T5" fmla="*/ 2147483647 h 5"/>
                <a:gd name="T6" fmla="*/ 2147483647 w 15"/>
                <a:gd name="T7" fmla="*/ 2147483647 h 5"/>
                <a:gd name="T8" fmla="*/ 2147483647 w 15"/>
                <a:gd name="T9" fmla="*/ 2147483647 h 5"/>
                <a:gd name="T10" fmla="*/ 2147483647 w 15"/>
                <a:gd name="T11" fmla="*/ 2147483647 h 5"/>
                <a:gd name="T12" fmla="*/ 2147483647 w 15"/>
                <a:gd name="T13" fmla="*/ 0 h 5"/>
                <a:gd name="T14" fmla="*/ 2147483647 w 15"/>
                <a:gd name="T15" fmla="*/ 0 h 5"/>
                <a:gd name="T16" fmla="*/ 2147483647 w 15"/>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5"/>
                <a:gd name="T29" fmla="*/ 15 w 15"/>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5">
                  <a:moveTo>
                    <a:pt x="1" y="0"/>
                  </a:moveTo>
                  <a:cubicBezTo>
                    <a:pt x="0" y="0"/>
                    <a:pt x="0" y="0"/>
                    <a:pt x="0" y="0"/>
                  </a:cubicBezTo>
                  <a:lnTo>
                    <a:pt x="0" y="5"/>
                  </a:lnTo>
                  <a:cubicBezTo>
                    <a:pt x="0" y="5"/>
                    <a:pt x="0" y="5"/>
                    <a:pt x="1" y="5"/>
                  </a:cubicBezTo>
                  <a:lnTo>
                    <a:pt x="15" y="5"/>
                  </a:lnTo>
                  <a:cubicBezTo>
                    <a:pt x="15" y="5"/>
                    <a:pt x="15" y="5"/>
                    <a:pt x="15" y="5"/>
                  </a:cubicBezTo>
                  <a:lnTo>
                    <a:pt x="15" y="0"/>
                  </a:lnTo>
                  <a:cubicBezTo>
                    <a:pt x="15" y="0"/>
                    <a:pt x="15" y="0"/>
                    <a:pt x="15" y="0"/>
                  </a:cubicBezTo>
                  <a:lnTo>
                    <a:pt x="1" y="0"/>
                  </a:lnTo>
                  <a:close/>
                </a:path>
              </a:pathLst>
            </a:custGeom>
            <a:solidFill>
              <a:srgbClr val="808080"/>
            </a:solidFill>
            <a:ln w="7938" cap="rnd">
              <a:solidFill>
                <a:srgbClr val="000000"/>
              </a:solidFill>
              <a:round/>
              <a:headEnd/>
              <a:tailEnd/>
            </a:ln>
          </p:spPr>
          <p:txBody>
            <a:bodyPr/>
            <a:lstStyle/>
            <a:p>
              <a:endParaRPr lang="it-IT"/>
            </a:p>
          </p:txBody>
        </p:sp>
        <p:sp>
          <p:nvSpPr>
            <p:cNvPr id="62886" name="Rectangle 635"/>
            <p:cNvSpPr>
              <a:spLocks noChangeArrowheads="1"/>
            </p:cNvSpPr>
            <p:nvPr/>
          </p:nvSpPr>
          <p:spPr bwMode="auto">
            <a:xfrm>
              <a:off x="6678613" y="2136775"/>
              <a:ext cx="107950" cy="85725"/>
            </a:xfrm>
            <a:prstGeom prst="rect">
              <a:avLst/>
            </a:prstGeom>
            <a:solidFill>
              <a:srgbClr val="FFFFFF"/>
            </a:solidFill>
            <a:ln w="9525">
              <a:no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887" name="Freeform 636"/>
            <p:cNvSpPr>
              <a:spLocks/>
            </p:cNvSpPr>
            <p:nvPr/>
          </p:nvSpPr>
          <p:spPr bwMode="auto">
            <a:xfrm>
              <a:off x="6716713" y="2557463"/>
              <a:ext cx="22225" cy="28575"/>
            </a:xfrm>
            <a:custGeom>
              <a:avLst/>
              <a:gdLst>
                <a:gd name="T0" fmla="*/ 2147483647 w 3"/>
                <a:gd name="T1" fmla="*/ 0 h 4"/>
                <a:gd name="T2" fmla="*/ 0 w 3"/>
                <a:gd name="T3" fmla="*/ 2147483647 h 4"/>
                <a:gd name="T4" fmla="*/ 0 w 3"/>
                <a:gd name="T5" fmla="*/ 2147483647 h 4"/>
                <a:gd name="T6" fmla="*/ 2147483647 w 3"/>
                <a:gd name="T7" fmla="*/ 2147483647 h 4"/>
                <a:gd name="T8" fmla="*/ 2147483647 w 3"/>
                <a:gd name="T9" fmla="*/ 2147483647 h 4"/>
                <a:gd name="T10" fmla="*/ 2147483647 w 3"/>
                <a:gd name="T11" fmla="*/ 2147483647 h 4"/>
                <a:gd name="T12" fmla="*/ 2147483647 w 3"/>
                <a:gd name="T13" fmla="*/ 2147483647 h 4"/>
                <a:gd name="T14" fmla="*/ 2147483647 w 3"/>
                <a:gd name="T15" fmla="*/ 0 h 4"/>
                <a:gd name="T16" fmla="*/ 2147483647 w 3"/>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4"/>
                <a:gd name="T29" fmla="*/ 3 w 3"/>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4">
                  <a:moveTo>
                    <a:pt x="1" y="0"/>
                  </a:moveTo>
                  <a:cubicBezTo>
                    <a:pt x="0" y="0"/>
                    <a:pt x="0" y="1"/>
                    <a:pt x="0" y="1"/>
                  </a:cubicBezTo>
                  <a:lnTo>
                    <a:pt x="0" y="4"/>
                  </a:lnTo>
                  <a:cubicBezTo>
                    <a:pt x="0" y="4"/>
                    <a:pt x="0" y="4"/>
                    <a:pt x="1" y="4"/>
                  </a:cubicBezTo>
                  <a:lnTo>
                    <a:pt x="3" y="4"/>
                  </a:lnTo>
                  <a:cubicBezTo>
                    <a:pt x="3" y="4"/>
                    <a:pt x="3" y="4"/>
                    <a:pt x="3" y="4"/>
                  </a:cubicBezTo>
                  <a:lnTo>
                    <a:pt x="3" y="1"/>
                  </a:lnTo>
                  <a:cubicBezTo>
                    <a:pt x="3" y="1"/>
                    <a:pt x="3" y="0"/>
                    <a:pt x="3" y="0"/>
                  </a:cubicBezTo>
                  <a:lnTo>
                    <a:pt x="1" y="0"/>
                  </a:lnTo>
                  <a:close/>
                </a:path>
              </a:pathLst>
            </a:custGeom>
            <a:solidFill>
              <a:srgbClr val="DDDDDD"/>
            </a:solidFill>
            <a:ln w="7938" cap="rnd">
              <a:solidFill>
                <a:srgbClr val="000000"/>
              </a:solidFill>
              <a:round/>
              <a:headEnd/>
              <a:tailEnd/>
            </a:ln>
          </p:spPr>
          <p:txBody>
            <a:bodyPr/>
            <a:lstStyle/>
            <a:p>
              <a:endParaRPr lang="it-IT"/>
            </a:p>
          </p:txBody>
        </p:sp>
        <p:sp>
          <p:nvSpPr>
            <p:cNvPr id="62888" name="Rectangle 637"/>
            <p:cNvSpPr>
              <a:spLocks noChangeArrowheads="1"/>
            </p:cNvSpPr>
            <p:nvPr/>
          </p:nvSpPr>
          <p:spPr bwMode="auto">
            <a:xfrm>
              <a:off x="6700838" y="2465388"/>
              <a:ext cx="53975" cy="106362"/>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889" name="Freeform 638"/>
            <p:cNvSpPr>
              <a:spLocks/>
            </p:cNvSpPr>
            <p:nvPr/>
          </p:nvSpPr>
          <p:spPr bwMode="auto">
            <a:xfrm>
              <a:off x="6670675" y="2328863"/>
              <a:ext cx="115888" cy="136525"/>
            </a:xfrm>
            <a:custGeom>
              <a:avLst/>
              <a:gdLst>
                <a:gd name="T0" fmla="*/ 2147483647 w 15"/>
                <a:gd name="T1" fmla="*/ 0 h 19"/>
                <a:gd name="T2" fmla="*/ 0 w 15"/>
                <a:gd name="T3" fmla="*/ 2147483647 h 19"/>
                <a:gd name="T4" fmla="*/ 0 w 15"/>
                <a:gd name="T5" fmla="*/ 2147483647 h 19"/>
                <a:gd name="T6" fmla="*/ 2147483647 w 15"/>
                <a:gd name="T7" fmla="*/ 2147483647 h 19"/>
                <a:gd name="T8" fmla="*/ 2147483647 w 15"/>
                <a:gd name="T9" fmla="*/ 2147483647 h 19"/>
                <a:gd name="T10" fmla="*/ 2147483647 w 15"/>
                <a:gd name="T11" fmla="*/ 2147483647 h 19"/>
                <a:gd name="T12" fmla="*/ 2147483647 w 15"/>
                <a:gd name="T13" fmla="*/ 2147483647 h 19"/>
                <a:gd name="T14" fmla="*/ 2147483647 w 15"/>
                <a:gd name="T15" fmla="*/ 0 h 19"/>
                <a:gd name="T16" fmla="*/ 2147483647 w 15"/>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9"/>
                <a:gd name="T29" fmla="*/ 15 w 15"/>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9">
                  <a:moveTo>
                    <a:pt x="2" y="0"/>
                  </a:moveTo>
                  <a:cubicBezTo>
                    <a:pt x="1" y="0"/>
                    <a:pt x="0" y="1"/>
                    <a:pt x="0" y="2"/>
                  </a:cubicBezTo>
                  <a:lnTo>
                    <a:pt x="0" y="17"/>
                  </a:lnTo>
                  <a:cubicBezTo>
                    <a:pt x="0" y="18"/>
                    <a:pt x="1" y="19"/>
                    <a:pt x="2" y="19"/>
                  </a:cubicBezTo>
                  <a:lnTo>
                    <a:pt x="14" y="19"/>
                  </a:lnTo>
                  <a:cubicBezTo>
                    <a:pt x="15" y="19"/>
                    <a:pt x="15" y="18"/>
                    <a:pt x="15" y="17"/>
                  </a:cubicBezTo>
                  <a:lnTo>
                    <a:pt x="15" y="2"/>
                  </a:lnTo>
                  <a:cubicBezTo>
                    <a:pt x="15" y="1"/>
                    <a:pt x="15" y="0"/>
                    <a:pt x="14" y="0"/>
                  </a:cubicBezTo>
                  <a:lnTo>
                    <a:pt x="2" y="0"/>
                  </a:lnTo>
                  <a:close/>
                </a:path>
              </a:pathLst>
            </a:custGeom>
            <a:solidFill>
              <a:srgbClr val="DDDDDD"/>
            </a:solidFill>
            <a:ln w="7938" cap="rnd">
              <a:solidFill>
                <a:srgbClr val="000000"/>
              </a:solidFill>
              <a:round/>
              <a:headEnd/>
              <a:tailEnd/>
            </a:ln>
          </p:spPr>
          <p:txBody>
            <a:bodyPr/>
            <a:lstStyle/>
            <a:p>
              <a:endParaRPr lang="it-IT"/>
            </a:p>
          </p:txBody>
        </p:sp>
        <p:sp>
          <p:nvSpPr>
            <p:cNvPr id="62890" name="Rectangle 639"/>
            <p:cNvSpPr>
              <a:spLocks noChangeArrowheads="1"/>
            </p:cNvSpPr>
            <p:nvPr/>
          </p:nvSpPr>
          <p:spPr bwMode="auto">
            <a:xfrm>
              <a:off x="6654800" y="2057400"/>
              <a:ext cx="147638" cy="285750"/>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891" name="Freeform 640"/>
            <p:cNvSpPr>
              <a:spLocks/>
            </p:cNvSpPr>
            <p:nvPr/>
          </p:nvSpPr>
          <p:spPr bwMode="auto">
            <a:xfrm>
              <a:off x="6648450" y="2259013"/>
              <a:ext cx="160338" cy="14287"/>
            </a:xfrm>
            <a:custGeom>
              <a:avLst/>
              <a:gdLst>
                <a:gd name="T0" fmla="*/ 0 w 21"/>
                <a:gd name="T1" fmla="*/ 0 h 2"/>
                <a:gd name="T2" fmla="*/ 0 w 21"/>
                <a:gd name="T3" fmla="*/ 0 h 2"/>
                <a:gd name="T4" fmla="*/ 0 w 21"/>
                <a:gd name="T5" fmla="*/ 2147483647 h 2"/>
                <a:gd name="T6" fmla="*/ 0 w 21"/>
                <a:gd name="T7" fmla="*/ 2147483647 h 2"/>
                <a:gd name="T8" fmla="*/ 2147483647 w 21"/>
                <a:gd name="T9" fmla="*/ 2147483647 h 2"/>
                <a:gd name="T10" fmla="*/ 2147483647 w 21"/>
                <a:gd name="T11" fmla="*/ 2147483647 h 2"/>
                <a:gd name="T12" fmla="*/ 2147483647 w 21"/>
                <a:gd name="T13" fmla="*/ 0 h 2"/>
                <a:gd name="T14" fmla="*/ 2147483647 w 21"/>
                <a:gd name="T15" fmla="*/ 0 h 2"/>
                <a:gd name="T16" fmla="*/ 0 w 2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
                <a:gd name="T29" fmla="*/ 21 w 2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
                  <a:moveTo>
                    <a:pt x="0" y="0"/>
                  </a:moveTo>
                  <a:cubicBezTo>
                    <a:pt x="0" y="0"/>
                    <a:pt x="0" y="0"/>
                    <a:pt x="0" y="0"/>
                  </a:cubicBezTo>
                  <a:lnTo>
                    <a:pt x="0" y="2"/>
                  </a:lnTo>
                  <a:cubicBezTo>
                    <a:pt x="0" y="2"/>
                    <a:pt x="0" y="2"/>
                    <a:pt x="0" y="2"/>
                  </a:cubicBezTo>
                  <a:lnTo>
                    <a:pt x="21" y="2"/>
                  </a:lnTo>
                  <a:cubicBezTo>
                    <a:pt x="21" y="2"/>
                    <a:pt x="21" y="2"/>
                    <a:pt x="21" y="2"/>
                  </a:cubicBezTo>
                  <a:lnTo>
                    <a:pt x="21" y="0"/>
                  </a:lnTo>
                  <a:cubicBezTo>
                    <a:pt x="21" y="0"/>
                    <a:pt x="21" y="0"/>
                    <a:pt x="21" y="0"/>
                  </a:cubicBezTo>
                  <a:lnTo>
                    <a:pt x="0" y="0"/>
                  </a:lnTo>
                  <a:close/>
                </a:path>
              </a:pathLst>
            </a:custGeom>
            <a:solidFill>
              <a:srgbClr val="4D4D4D"/>
            </a:solidFill>
            <a:ln w="7938" cap="rnd">
              <a:solidFill>
                <a:srgbClr val="000000"/>
              </a:solidFill>
              <a:round/>
              <a:headEnd/>
              <a:tailEnd/>
            </a:ln>
          </p:spPr>
          <p:txBody>
            <a:bodyPr/>
            <a:lstStyle/>
            <a:p>
              <a:endParaRPr lang="it-IT"/>
            </a:p>
          </p:txBody>
        </p:sp>
        <p:sp>
          <p:nvSpPr>
            <p:cNvPr id="62892" name="Freeform 641"/>
            <p:cNvSpPr>
              <a:spLocks/>
            </p:cNvSpPr>
            <p:nvPr/>
          </p:nvSpPr>
          <p:spPr bwMode="auto">
            <a:xfrm>
              <a:off x="6648450" y="2136775"/>
              <a:ext cx="160338" cy="14288"/>
            </a:xfrm>
            <a:custGeom>
              <a:avLst/>
              <a:gdLst>
                <a:gd name="T0" fmla="*/ 0 w 21"/>
                <a:gd name="T1" fmla="*/ 0 h 2"/>
                <a:gd name="T2" fmla="*/ 0 w 21"/>
                <a:gd name="T3" fmla="*/ 0 h 2"/>
                <a:gd name="T4" fmla="*/ 0 w 21"/>
                <a:gd name="T5" fmla="*/ 2147483647 h 2"/>
                <a:gd name="T6" fmla="*/ 0 w 21"/>
                <a:gd name="T7" fmla="*/ 2147483647 h 2"/>
                <a:gd name="T8" fmla="*/ 2147483647 w 21"/>
                <a:gd name="T9" fmla="*/ 2147483647 h 2"/>
                <a:gd name="T10" fmla="*/ 2147483647 w 21"/>
                <a:gd name="T11" fmla="*/ 2147483647 h 2"/>
                <a:gd name="T12" fmla="*/ 2147483647 w 21"/>
                <a:gd name="T13" fmla="*/ 0 h 2"/>
                <a:gd name="T14" fmla="*/ 2147483647 w 21"/>
                <a:gd name="T15" fmla="*/ 0 h 2"/>
                <a:gd name="T16" fmla="*/ 0 w 21"/>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
                <a:gd name="T29" fmla="*/ 21 w 21"/>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
                  <a:moveTo>
                    <a:pt x="0" y="0"/>
                  </a:moveTo>
                  <a:cubicBezTo>
                    <a:pt x="0" y="0"/>
                    <a:pt x="0" y="0"/>
                    <a:pt x="0" y="0"/>
                  </a:cubicBezTo>
                  <a:lnTo>
                    <a:pt x="0" y="2"/>
                  </a:lnTo>
                  <a:cubicBezTo>
                    <a:pt x="0" y="2"/>
                    <a:pt x="0" y="2"/>
                    <a:pt x="0" y="2"/>
                  </a:cubicBezTo>
                  <a:lnTo>
                    <a:pt x="21" y="2"/>
                  </a:lnTo>
                  <a:cubicBezTo>
                    <a:pt x="21" y="2"/>
                    <a:pt x="21" y="2"/>
                    <a:pt x="21" y="2"/>
                  </a:cubicBezTo>
                  <a:lnTo>
                    <a:pt x="21" y="0"/>
                  </a:lnTo>
                  <a:cubicBezTo>
                    <a:pt x="21" y="0"/>
                    <a:pt x="21" y="0"/>
                    <a:pt x="21" y="0"/>
                  </a:cubicBezTo>
                  <a:lnTo>
                    <a:pt x="0" y="0"/>
                  </a:lnTo>
                  <a:close/>
                </a:path>
              </a:pathLst>
            </a:custGeom>
            <a:solidFill>
              <a:srgbClr val="4D4D4D"/>
            </a:solidFill>
            <a:ln w="7938" cap="rnd">
              <a:solidFill>
                <a:srgbClr val="000000"/>
              </a:solidFill>
              <a:round/>
              <a:headEnd/>
              <a:tailEnd/>
            </a:ln>
          </p:spPr>
          <p:txBody>
            <a:bodyPr/>
            <a:lstStyle/>
            <a:p>
              <a:endParaRPr lang="it-IT"/>
            </a:p>
          </p:txBody>
        </p:sp>
        <p:sp>
          <p:nvSpPr>
            <p:cNvPr id="62893" name="Oval 642"/>
            <p:cNvSpPr>
              <a:spLocks noChangeArrowheads="1"/>
            </p:cNvSpPr>
            <p:nvPr/>
          </p:nvSpPr>
          <p:spPr bwMode="auto">
            <a:xfrm>
              <a:off x="6700838" y="2179638"/>
              <a:ext cx="61912" cy="50800"/>
            </a:xfrm>
            <a:prstGeom prst="ellipse">
              <a:avLst/>
            </a:prstGeom>
            <a:solidFill>
              <a:srgbClr val="4D4D4D"/>
            </a:solidFill>
            <a:ln w="7938">
              <a:solidFill>
                <a:srgbClr val="000000"/>
              </a:solidFill>
              <a:round/>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894" name="Rectangle 643"/>
            <p:cNvSpPr>
              <a:spLocks noChangeArrowheads="1"/>
            </p:cNvSpPr>
            <p:nvPr/>
          </p:nvSpPr>
          <p:spPr bwMode="auto">
            <a:xfrm>
              <a:off x="6670675" y="2016125"/>
              <a:ext cx="123825" cy="41275"/>
            </a:xfrm>
            <a:prstGeom prst="rect">
              <a:avLst/>
            </a:prstGeom>
            <a:solidFill>
              <a:srgbClr val="808080"/>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895" name="Rectangle 644"/>
            <p:cNvSpPr>
              <a:spLocks noChangeArrowheads="1"/>
            </p:cNvSpPr>
            <p:nvPr/>
          </p:nvSpPr>
          <p:spPr bwMode="auto">
            <a:xfrm>
              <a:off x="6654800" y="1865313"/>
              <a:ext cx="147638" cy="150812"/>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896" name="Rectangle 645"/>
            <p:cNvSpPr>
              <a:spLocks noChangeArrowheads="1"/>
            </p:cNvSpPr>
            <p:nvPr/>
          </p:nvSpPr>
          <p:spPr bwMode="auto">
            <a:xfrm>
              <a:off x="6686550" y="1836738"/>
              <a:ext cx="22225" cy="28575"/>
            </a:xfrm>
            <a:prstGeom prst="rect">
              <a:avLst/>
            </a:prstGeom>
            <a:solidFill>
              <a:srgbClr val="B2B2B2"/>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897" name="Rectangle 646"/>
            <p:cNvSpPr>
              <a:spLocks noChangeArrowheads="1"/>
            </p:cNvSpPr>
            <p:nvPr/>
          </p:nvSpPr>
          <p:spPr bwMode="auto">
            <a:xfrm>
              <a:off x="6754813" y="1836738"/>
              <a:ext cx="15875" cy="28575"/>
            </a:xfrm>
            <a:prstGeom prst="rect">
              <a:avLst/>
            </a:prstGeom>
            <a:solidFill>
              <a:srgbClr val="B2B2B2"/>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898" name="Rectangle 647"/>
            <p:cNvSpPr>
              <a:spLocks noChangeArrowheads="1"/>
            </p:cNvSpPr>
            <p:nvPr/>
          </p:nvSpPr>
          <p:spPr bwMode="auto">
            <a:xfrm>
              <a:off x="6724650" y="1836738"/>
              <a:ext cx="14288" cy="28575"/>
            </a:xfrm>
            <a:prstGeom prst="rect">
              <a:avLst/>
            </a:prstGeom>
            <a:solidFill>
              <a:srgbClr val="B2B2B2"/>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899" name="Rectangle 648"/>
            <p:cNvSpPr>
              <a:spLocks noChangeArrowheads="1"/>
            </p:cNvSpPr>
            <p:nvPr/>
          </p:nvSpPr>
          <p:spPr bwMode="auto">
            <a:xfrm>
              <a:off x="6686550" y="1836738"/>
              <a:ext cx="22225" cy="28575"/>
            </a:xfrm>
            <a:prstGeom prst="rect">
              <a:avLst/>
            </a:prstGeom>
            <a:solidFill>
              <a:srgbClr val="B2B2B2"/>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900" name="Rectangle 649"/>
            <p:cNvSpPr>
              <a:spLocks noChangeArrowheads="1"/>
            </p:cNvSpPr>
            <p:nvPr/>
          </p:nvSpPr>
          <p:spPr bwMode="auto">
            <a:xfrm>
              <a:off x="6754813" y="1836738"/>
              <a:ext cx="15875" cy="28575"/>
            </a:xfrm>
            <a:prstGeom prst="rect">
              <a:avLst/>
            </a:prstGeom>
            <a:solidFill>
              <a:srgbClr val="B2B2B2"/>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901" name="Rectangle 650"/>
            <p:cNvSpPr>
              <a:spLocks noChangeArrowheads="1"/>
            </p:cNvSpPr>
            <p:nvPr/>
          </p:nvSpPr>
          <p:spPr bwMode="auto">
            <a:xfrm>
              <a:off x="6724650" y="1836738"/>
              <a:ext cx="14288" cy="28575"/>
            </a:xfrm>
            <a:prstGeom prst="rect">
              <a:avLst/>
            </a:prstGeom>
            <a:solidFill>
              <a:srgbClr val="B2B2B2"/>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902" name="Rectangle 651"/>
            <p:cNvSpPr>
              <a:spLocks noChangeArrowheads="1"/>
            </p:cNvSpPr>
            <p:nvPr/>
          </p:nvSpPr>
          <p:spPr bwMode="auto">
            <a:xfrm>
              <a:off x="6686550" y="1822450"/>
              <a:ext cx="92075" cy="14288"/>
            </a:xfrm>
            <a:prstGeom prst="rect">
              <a:avLst/>
            </a:prstGeom>
            <a:solidFill>
              <a:srgbClr val="808080"/>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903" name="Freeform 652"/>
            <p:cNvSpPr>
              <a:spLocks/>
            </p:cNvSpPr>
            <p:nvPr/>
          </p:nvSpPr>
          <p:spPr bwMode="auto">
            <a:xfrm>
              <a:off x="4675188" y="2387600"/>
              <a:ext cx="61912" cy="49213"/>
            </a:xfrm>
            <a:custGeom>
              <a:avLst/>
              <a:gdLst>
                <a:gd name="T0" fmla="*/ 2147483647 w 40"/>
                <a:gd name="T1" fmla="*/ 2147483647 h 35"/>
                <a:gd name="T2" fmla="*/ 2147483647 w 40"/>
                <a:gd name="T3" fmla="*/ 0 h 35"/>
                <a:gd name="T4" fmla="*/ 0 w 40"/>
                <a:gd name="T5" fmla="*/ 2147483647 h 35"/>
                <a:gd name="T6" fmla="*/ 2147483647 w 40"/>
                <a:gd name="T7" fmla="*/ 2147483647 h 35"/>
                <a:gd name="T8" fmla="*/ 2147483647 w 40"/>
                <a:gd name="T9" fmla="*/ 2147483647 h 35"/>
                <a:gd name="T10" fmla="*/ 0 60000 65536"/>
                <a:gd name="T11" fmla="*/ 0 60000 65536"/>
                <a:gd name="T12" fmla="*/ 0 60000 65536"/>
                <a:gd name="T13" fmla="*/ 0 60000 65536"/>
                <a:gd name="T14" fmla="*/ 0 60000 65536"/>
                <a:gd name="T15" fmla="*/ 0 w 40"/>
                <a:gd name="T16" fmla="*/ 0 h 35"/>
                <a:gd name="T17" fmla="*/ 40 w 40"/>
                <a:gd name="T18" fmla="*/ 35 h 35"/>
              </a:gdLst>
              <a:ahLst/>
              <a:cxnLst>
                <a:cxn ang="T10">
                  <a:pos x="T0" y="T1"/>
                </a:cxn>
                <a:cxn ang="T11">
                  <a:pos x="T2" y="T3"/>
                </a:cxn>
                <a:cxn ang="T12">
                  <a:pos x="T4" y="T5"/>
                </a:cxn>
                <a:cxn ang="T13">
                  <a:pos x="T6" y="T7"/>
                </a:cxn>
                <a:cxn ang="T14">
                  <a:pos x="T8" y="T9"/>
                </a:cxn>
              </a:cxnLst>
              <a:rect l="T15" t="T16" r="T17" b="T18"/>
              <a:pathLst>
                <a:path w="40" h="35">
                  <a:moveTo>
                    <a:pt x="40" y="20"/>
                  </a:moveTo>
                  <a:lnTo>
                    <a:pt x="25" y="0"/>
                  </a:lnTo>
                  <a:lnTo>
                    <a:pt x="0" y="15"/>
                  </a:lnTo>
                  <a:lnTo>
                    <a:pt x="10" y="35"/>
                  </a:lnTo>
                  <a:lnTo>
                    <a:pt x="40" y="20"/>
                  </a:lnTo>
                  <a:close/>
                </a:path>
              </a:pathLst>
            </a:custGeom>
            <a:solidFill>
              <a:srgbClr val="808080"/>
            </a:solidFill>
            <a:ln w="7938" cap="rnd">
              <a:solidFill>
                <a:srgbClr val="000000"/>
              </a:solidFill>
              <a:round/>
              <a:headEnd/>
              <a:tailEnd/>
            </a:ln>
          </p:spPr>
          <p:txBody>
            <a:bodyPr/>
            <a:lstStyle/>
            <a:p>
              <a:endParaRPr lang="it-IT"/>
            </a:p>
          </p:txBody>
        </p:sp>
        <p:sp>
          <p:nvSpPr>
            <p:cNvPr id="62904" name="Freeform 653"/>
            <p:cNvSpPr>
              <a:spLocks/>
            </p:cNvSpPr>
            <p:nvPr/>
          </p:nvSpPr>
          <p:spPr bwMode="auto">
            <a:xfrm>
              <a:off x="4659313" y="2387600"/>
              <a:ext cx="141287" cy="128588"/>
            </a:xfrm>
            <a:custGeom>
              <a:avLst/>
              <a:gdLst>
                <a:gd name="T0" fmla="*/ 2147483647 w 18"/>
                <a:gd name="T1" fmla="*/ 2147483647 h 18"/>
                <a:gd name="T2" fmla="*/ 2147483647 w 18"/>
                <a:gd name="T3" fmla="*/ 2147483647 h 18"/>
                <a:gd name="T4" fmla="*/ 2147483647 w 18"/>
                <a:gd name="T5" fmla="*/ 2147483647 h 18"/>
                <a:gd name="T6" fmla="*/ 2147483647 w 18"/>
                <a:gd name="T7" fmla="*/ 2147483647 h 18"/>
                <a:gd name="T8" fmla="*/ 0 w 18"/>
                <a:gd name="T9" fmla="*/ 2147483647 h 18"/>
                <a:gd name="T10" fmla="*/ 0 w 18"/>
                <a:gd name="T11" fmla="*/ 2147483647 h 18"/>
                <a:gd name="T12" fmla="*/ 2147483647 w 18"/>
                <a:gd name="T13" fmla="*/ 2147483647 h 18"/>
                <a:gd name="T14" fmla="*/ 2147483647 w 18"/>
                <a:gd name="T15" fmla="*/ 2147483647 h 18"/>
                <a:gd name="T16" fmla="*/ 2147483647 w 18"/>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8"/>
                <a:gd name="T29" fmla="*/ 18 w 18"/>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8">
                  <a:moveTo>
                    <a:pt x="17" y="11"/>
                  </a:moveTo>
                  <a:cubicBezTo>
                    <a:pt x="18" y="11"/>
                    <a:pt x="18" y="10"/>
                    <a:pt x="17" y="10"/>
                  </a:cubicBezTo>
                  <a:lnTo>
                    <a:pt x="12" y="1"/>
                  </a:lnTo>
                  <a:cubicBezTo>
                    <a:pt x="12" y="0"/>
                    <a:pt x="11" y="0"/>
                    <a:pt x="10" y="1"/>
                  </a:cubicBezTo>
                  <a:lnTo>
                    <a:pt x="0" y="7"/>
                  </a:lnTo>
                  <a:cubicBezTo>
                    <a:pt x="0" y="7"/>
                    <a:pt x="0" y="8"/>
                    <a:pt x="0" y="8"/>
                  </a:cubicBezTo>
                  <a:lnTo>
                    <a:pt x="6" y="17"/>
                  </a:lnTo>
                  <a:cubicBezTo>
                    <a:pt x="6" y="18"/>
                    <a:pt x="7" y="18"/>
                    <a:pt x="7" y="17"/>
                  </a:cubicBezTo>
                  <a:lnTo>
                    <a:pt x="17" y="11"/>
                  </a:lnTo>
                  <a:close/>
                </a:path>
              </a:pathLst>
            </a:custGeom>
            <a:solidFill>
              <a:srgbClr val="C0C0C0"/>
            </a:solidFill>
            <a:ln w="7938" cap="rnd">
              <a:solidFill>
                <a:srgbClr val="000000"/>
              </a:solidFill>
              <a:round/>
              <a:headEnd/>
              <a:tailEnd/>
            </a:ln>
          </p:spPr>
          <p:txBody>
            <a:bodyPr/>
            <a:lstStyle/>
            <a:p>
              <a:endParaRPr lang="it-IT"/>
            </a:p>
          </p:txBody>
        </p:sp>
        <p:sp>
          <p:nvSpPr>
            <p:cNvPr id="62905" name="Freeform 654"/>
            <p:cNvSpPr>
              <a:spLocks/>
            </p:cNvSpPr>
            <p:nvPr/>
          </p:nvSpPr>
          <p:spPr bwMode="auto">
            <a:xfrm>
              <a:off x="4683125" y="2401888"/>
              <a:ext cx="93663" cy="100012"/>
            </a:xfrm>
            <a:custGeom>
              <a:avLst/>
              <a:gdLst>
                <a:gd name="T0" fmla="*/ 2147483647 w 60"/>
                <a:gd name="T1" fmla="*/ 2147483647 h 70"/>
                <a:gd name="T2" fmla="*/ 2147483647 w 60"/>
                <a:gd name="T3" fmla="*/ 0 h 70"/>
                <a:gd name="T4" fmla="*/ 0 w 60"/>
                <a:gd name="T5" fmla="*/ 2147483647 h 70"/>
                <a:gd name="T6" fmla="*/ 2147483647 w 60"/>
                <a:gd name="T7" fmla="*/ 2147483647 h 70"/>
                <a:gd name="T8" fmla="*/ 2147483647 w 60"/>
                <a:gd name="T9" fmla="*/ 2147483647 h 70"/>
                <a:gd name="T10" fmla="*/ 0 60000 65536"/>
                <a:gd name="T11" fmla="*/ 0 60000 65536"/>
                <a:gd name="T12" fmla="*/ 0 60000 65536"/>
                <a:gd name="T13" fmla="*/ 0 60000 65536"/>
                <a:gd name="T14" fmla="*/ 0 60000 65536"/>
                <a:gd name="T15" fmla="*/ 0 w 60"/>
                <a:gd name="T16" fmla="*/ 0 h 70"/>
                <a:gd name="T17" fmla="*/ 60 w 60"/>
                <a:gd name="T18" fmla="*/ 70 h 70"/>
              </a:gdLst>
              <a:ahLst/>
              <a:cxnLst>
                <a:cxn ang="T10">
                  <a:pos x="T0" y="T1"/>
                </a:cxn>
                <a:cxn ang="T11">
                  <a:pos x="T2" y="T3"/>
                </a:cxn>
                <a:cxn ang="T12">
                  <a:pos x="T4" y="T5"/>
                </a:cxn>
                <a:cxn ang="T13">
                  <a:pos x="T6" y="T7"/>
                </a:cxn>
                <a:cxn ang="T14">
                  <a:pos x="T8" y="T9"/>
                </a:cxn>
              </a:cxnLst>
              <a:rect l="T15" t="T16" r="T17" b="T18"/>
              <a:pathLst>
                <a:path w="60" h="70">
                  <a:moveTo>
                    <a:pt x="60" y="55"/>
                  </a:moveTo>
                  <a:lnTo>
                    <a:pt x="25" y="0"/>
                  </a:lnTo>
                  <a:lnTo>
                    <a:pt x="0" y="15"/>
                  </a:lnTo>
                  <a:lnTo>
                    <a:pt x="30" y="70"/>
                  </a:lnTo>
                  <a:lnTo>
                    <a:pt x="60" y="55"/>
                  </a:lnTo>
                  <a:close/>
                </a:path>
              </a:pathLst>
            </a:custGeom>
            <a:solidFill>
              <a:srgbClr val="DDDDDD"/>
            </a:solidFill>
            <a:ln w="7938" cap="rnd">
              <a:solidFill>
                <a:srgbClr val="000000"/>
              </a:solidFill>
              <a:round/>
              <a:headEnd/>
              <a:tailEnd/>
            </a:ln>
          </p:spPr>
          <p:txBody>
            <a:bodyPr/>
            <a:lstStyle/>
            <a:p>
              <a:endParaRPr lang="it-IT"/>
            </a:p>
          </p:txBody>
        </p:sp>
        <p:sp>
          <p:nvSpPr>
            <p:cNvPr id="62906" name="Freeform 655"/>
            <p:cNvSpPr>
              <a:spLocks/>
            </p:cNvSpPr>
            <p:nvPr/>
          </p:nvSpPr>
          <p:spPr bwMode="auto">
            <a:xfrm>
              <a:off x="4583113" y="2251075"/>
              <a:ext cx="139700" cy="165100"/>
            </a:xfrm>
            <a:custGeom>
              <a:avLst/>
              <a:gdLst>
                <a:gd name="T0" fmla="*/ 2147483647 w 18"/>
                <a:gd name="T1" fmla="*/ 2147483647 h 23"/>
                <a:gd name="T2" fmla="*/ 2147483647 w 18"/>
                <a:gd name="T3" fmla="*/ 2147483647 h 23"/>
                <a:gd name="T4" fmla="*/ 2147483647 w 18"/>
                <a:gd name="T5" fmla="*/ 2147483647 h 23"/>
                <a:gd name="T6" fmla="*/ 2147483647 w 18"/>
                <a:gd name="T7" fmla="*/ 2147483647 h 23"/>
                <a:gd name="T8" fmla="*/ 2147483647 w 18"/>
                <a:gd name="T9" fmla="*/ 2147483647 h 23"/>
                <a:gd name="T10" fmla="*/ 0 w 18"/>
                <a:gd name="T11" fmla="*/ 2147483647 h 23"/>
                <a:gd name="T12" fmla="*/ 2147483647 w 18"/>
                <a:gd name="T13" fmla="*/ 2147483647 h 23"/>
                <a:gd name="T14" fmla="*/ 2147483647 w 18"/>
                <a:gd name="T15" fmla="*/ 2147483647 h 23"/>
                <a:gd name="T16" fmla="*/ 2147483647 w 18"/>
                <a:gd name="T17" fmla="*/ 2147483647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23"/>
                <a:gd name="T29" fmla="*/ 18 w 18"/>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23">
                  <a:moveTo>
                    <a:pt x="17" y="19"/>
                  </a:moveTo>
                  <a:cubicBezTo>
                    <a:pt x="18" y="18"/>
                    <a:pt x="18" y="17"/>
                    <a:pt x="18" y="17"/>
                  </a:cubicBezTo>
                  <a:lnTo>
                    <a:pt x="8" y="1"/>
                  </a:lnTo>
                  <a:cubicBezTo>
                    <a:pt x="8" y="1"/>
                    <a:pt x="7" y="0"/>
                    <a:pt x="6" y="1"/>
                  </a:cubicBezTo>
                  <a:lnTo>
                    <a:pt x="1" y="4"/>
                  </a:lnTo>
                  <a:cubicBezTo>
                    <a:pt x="0" y="5"/>
                    <a:pt x="0" y="6"/>
                    <a:pt x="0" y="7"/>
                  </a:cubicBezTo>
                  <a:lnTo>
                    <a:pt x="9" y="22"/>
                  </a:lnTo>
                  <a:cubicBezTo>
                    <a:pt x="10" y="23"/>
                    <a:pt x="11" y="23"/>
                    <a:pt x="12" y="22"/>
                  </a:cubicBezTo>
                  <a:lnTo>
                    <a:pt x="17" y="19"/>
                  </a:lnTo>
                  <a:close/>
                </a:path>
              </a:pathLst>
            </a:custGeom>
            <a:solidFill>
              <a:srgbClr val="C0C0C0"/>
            </a:solidFill>
            <a:ln w="7938" cap="rnd">
              <a:solidFill>
                <a:srgbClr val="000000"/>
              </a:solidFill>
              <a:round/>
              <a:headEnd/>
              <a:tailEnd/>
            </a:ln>
          </p:spPr>
          <p:txBody>
            <a:bodyPr/>
            <a:lstStyle/>
            <a:p>
              <a:endParaRPr lang="it-IT"/>
            </a:p>
          </p:txBody>
        </p:sp>
        <p:sp>
          <p:nvSpPr>
            <p:cNvPr id="62907" name="Freeform 656"/>
            <p:cNvSpPr>
              <a:spLocks/>
            </p:cNvSpPr>
            <p:nvPr/>
          </p:nvSpPr>
          <p:spPr bwMode="auto">
            <a:xfrm>
              <a:off x="4605338" y="2322513"/>
              <a:ext cx="131762" cy="85725"/>
            </a:xfrm>
            <a:custGeom>
              <a:avLst/>
              <a:gdLst>
                <a:gd name="T0" fmla="*/ 2147483647 w 17"/>
                <a:gd name="T1" fmla="*/ 2147483647 h 12"/>
                <a:gd name="T2" fmla="*/ 2147483647 w 17"/>
                <a:gd name="T3" fmla="*/ 2147483647 h 12"/>
                <a:gd name="T4" fmla="*/ 2147483647 w 17"/>
                <a:gd name="T5" fmla="*/ 0 h 12"/>
                <a:gd name="T6" fmla="*/ 2147483647 w 17"/>
                <a:gd name="T7" fmla="*/ 0 h 12"/>
                <a:gd name="T8" fmla="*/ 0 w 17"/>
                <a:gd name="T9" fmla="*/ 2147483647 h 12"/>
                <a:gd name="T10" fmla="*/ 0 w 17"/>
                <a:gd name="T11" fmla="*/ 2147483647 h 12"/>
                <a:gd name="T12" fmla="*/ 2147483647 w 17"/>
                <a:gd name="T13" fmla="*/ 2147483647 h 12"/>
                <a:gd name="T14" fmla="*/ 2147483647 w 17"/>
                <a:gd name="T15" fmla="*/ 2147483647 h 12"/>
                <a:gd name="T16" fmla="*/ 2147483647 w 17"/>
                <a:gd name="T17" fmla="*/ 2147483647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2"/>
                <a:gd name="T29" fmla="*/ 17 w 17"/>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2">
                  <a:moveTo>
                    <a:pt x="17" y="3"/>
                  </a:moveTo>
                  <a:cubicBezTo>
                    <a:pt x="17" y="3"/>
                    <a:pt x="17" y="2"/>
                    <a:pt x="17" y="2"/>
                  </a:cubicBezTo>
                  <a:lnTo>
                    <a:pt x="16" y="0"/>
                  </a:lnTo>
                  <a:cubicBezTo>
                    <a:pt x="16" y="0"/>
                    <a:pt x="16" y="0"/>
                    <a:pt x="15" y="0"/>
                  </a:cubicBezTo>
                  <a:lnTo>
                    <a:pt x="0" y="9"/>
                  </a:lnTo>
                  <a:cubicBezTo>
                    <a:pt x="0" y="9"/>
                    <a:pt x="0" y="10"/>
                    <a:pt x="0" y="10"/>
                  </a:cubicBezTo>
                  <a:lnTo>
                    <a:pt x="1" y="12"/>
                  </a:lnTo>
                  <a:cubicBezTo>
                    <a:pt x="1" y="12"/>
                    <a:pt x="2" y="12"/>
                    <a:pt x="2" y="12"/>
                  </a:cubicBezTo>
                  <a:lnTo>
                    <a:pt x="17" y="3"/>
                  </a:lnTo>
                  <a:close/>
                </a:path>
              </a:pathLst>
            </a:custGeom>
            <a:solidFill>
              <a:srgbClr val="DDDDDD"/>
            </a:solidFill>
            <a:ln w="7938" cap="rnd">
              <a:solidFill>
                <a:srgbClr val="000000"/>
              </a:solidFill>
              <a:round/>
              <a:headEnd/>
              <a:tailEnd/>
            </a:ln>
          </p:spPr>
          <p:txBody>
            <a:bodyPr/>
            <a:lstStyle/>
            <a:p>
              <a:endParaRPr lang="it-IT"/>
            </a:p>
          </p:txBody>
        </p:sp>
        <p:sp>
          <p:nvSpPr>
            <p:cNvPr id="62908" name="Freeform 657"/>
            <p:cNvSpPr>
              <a:spLocks/>
            </p:cNvSpPr>
            <p:nvPr/>
          </p:nvSpPr>
          <p:spPr bwMode="auto">
            <a:xfrm>
              <a:off x="4545013" y="2187575"/>
              <a:ext cx="100012" cy="106363"/>
            </a:xfrm>
            <a:custGeom>
              <a:avLst/>
              <a:gdLst>
                <a:gd name="T0" fmla="*/ 2147483647 w 64"/>
                <a:gd name="T1" fmla="*/ 2147483647 h 74"/>
                <a:gd name="T2" fmla="*/ 2147483647 w 64"/>
                <a:gd name="T3" fmla="*/ 0 h 74"/>
                <a:gd name="T4" fmla="*/ 0 w 64"/>
                <a:gd name="T5" fmla="*/ 2147483647 h 74"/>
                <a:gd name="T6" fmla="*/ 2147483647 w 64"/>
                <a:gd name="T7" fmla="*/ 2147483647 h 74"/>
                <a:gd name="T8" fmla="*/ 2147483647 w 64"/>
                <a:gd name="T9" fmla="*/ 2147483647 h 74"/>
                <a:gd name="T10" fmla="*/ 0 60000 65536"/>
                <a:gd name="T11" fmla="*/ 0 60000 65536"/>
                <a:gd name="T12" fmla="*/ 0 60000 65536"/>
                <a:gd name="T13" fmla="*/ 0 60000 65536"/>
                <a:gd name="T14" fmla="*/ 0 60000 65536"/>
                <a:gd name="T15" fmla="*/ 0 w 64"/>
                <a:gd name="T16" fmla="*/ 0 h 74"/>
                <a:gd name="T17" fmla="*/ 64 w 64"/>
                <a:gd name="T18" fmla="*/ 74 h 74"/>
              </a:gdLst>
              <a:ahLst/>
              <a:cxnLst>
                <a:cxn ang="T10">
                  <a:pos x="T0" y="T1"/>
                </a:cxn>
                <a:cxn ang="T11">
                  <a:pos x="T2" y="T3"/>
                </a:cxn>
                <a:cxn ang="T12">
                  <a:pos x="T4" y="T5"/>
                </a:cxn>
                <a:cxn ang="T13">
                  <a:pos x="T6" y="T7"/>
                </a:cxn>
                <a:cxn ang="T14">
                  <a:pos x="T8" y="T9"/>
                </a:cxn>
              </a:cxnLst>
              <a:rect l="T15" t="T16" r="T17" b="T18"/>
              <a:pathLst>
                <a:path w="64" h="74">
                  <a:moveTo>
                    <a:pt x="64" y="50"/>
                  </a:moveTo>
                  <a:lnTo>
                    <a:pt x="20" y="0"/>
                  </a:lnTo>
                  <a:lnTo>
                    <a:pt x="0" y="15"/>
                  </a:lnTo>
                  <a:lnTo>
                    <a:pt x="25" y="74"/>
                  </a:lnTo>
                  <a:lnTo>
                    <a:pt x="64" y="50"/>
                  </a:lnTo>
                  <a:close/>
                </a:path>
              </a:pathLst>
            </a:custGeom>
            <a:solidFill>
              <a:srgbClr val="B2B2B2"/>
            </a:solidFill>
            <a:ln w="7938" cap="rnd">
              <a:solidFill>
                <a:srgbClr val="000000"/>
              </a:solidFill>
              <a:round/>
              <a:headEnd/>
              <a:tailEnd/>
            </a:ln>
          </p:spPr>
          <p:txBody>
            <a:bodyPr/>
            <a:lstStyle/>
            <a:p>
              <a:endParaRPr lang="it-IT"/>
            </a:p>
          </p:txBody>
        </p:sp>
        <p:sp>
          <p:nvSpPr>
            <p:cNvPr id="62909" name="Freeform 658"/>
            <p:cNvSpPr>
              <a:spLocks/>
            </p:cNvSpPr>
            <p:nvPr/>
          </p:nvSpPr>
          <p:spPr bwMode="auto">
            <a:xfrm>
              <a:off x="4675188" y="2387600"/>
              <a:ext cx="61912" cy="49213"/>
            </a:xfrm>
            <a:custGeom>
              <a:avLst/>
              <a:gdLst>
                <a:gd name="T0" fmla="*/ 2147483647 w 40"/>
                <a:gd name="T1" fmla="*/ 2147483647 h 35"/>
                <a:gd name="T2" fmla="*/ 2147483647 w 40"/>
                <a:gd name="T3" fmla="*/ 0 h 35"/>
                <a:gd name="T4" fmla="*/ 0 w 40"/>
                <a:gd name="T5" fmla="*/ 2147483647 h 35"/>
                <a:gd name="T6" fmla="*/ 2147483647 w 40"/>
                <a:gd name="T7" fmla="*/ 2147483647 h 35"/>
                <a:gd name="T8" fmla="*/ 2147483647 w 40"/>
                <a:gd name="T9" fmla="*/ 2147483647 h 35"/>
                <a:gd name="T10" fmla="*/ 0 60000 65536"/>
                <a:gd name="T11" fmla="*/ 0 60000 65536"/>
                <a:gd name="T12" fmla="*/ 0 60000 65536"/>
                <a:gd name="T13" fmla="*/ 0 60000 65536"/>
                <a:gd name="T14" fmla="*/ 0 60000 65536"/>
                <a:gd name="T15" fmla="*/ 0 w 40"/>
                <a:gd name="T16" fmla="*/ 0 h 35"/>
                <a:gd name="T17" fmla="*/ 40 w 40"/>
                <a:gd name="T18" fmla="*/ 35 h 35"/>
              </a:gdLst>
              <a:ahLst/>
              <a:cxnLst>
                <a:cxn ang="T10">
                  <a:pos x="T0" y="T1"/>
                </a:cxn>
                <a:cxn ang="T11">
                  <a:pos x="T2" y="T3"/>
                </a:cxn>
                <a:cxn ang="T12">
                  <a:pos x="T4" y="T5"/>
                </a:cxn>
                <a:cxn ang="T13">
                  <a:pos x="T6" y="T7"/>
                </a:cxn>
                <a:cxn ang="T14">
                  <a:pos x="T8" y="T9"/>
                </a:cxn>
              </a:cxnLst>
              <a:rect l="T15" t="T16" r="T17" b="T18"/>
              <a:pathLst>
                <a:path w="40" h="35">
                  <a:moveTo>
                    <a:pt x="40" y="20"/>
                  </a:moveTo>
                  <a:lnTo>
                    <a:pt x="25" y="0"/>
                  </a:lnTo>
                  <a:lnTo>
                    <a:pt x="0" y="15"/>
                  </a:lnTo>
                  <a:lnTo>
                    <a:pt x="10" y="35"/>
                  </a:lnTo>
                  <a:lnTo>
                    <a:pt x="40" y="20"/>
                  </a:lnTo>
                  <a:close/>
                </a:path>
              </a:pathLst>
            </a:custGeom>
            <a:solidFill>
              <a:srgbClr val="808080"/>
            </a:solidFill>
            <a:ln w="7938" cap="rnd">
              <a:solidFill>
                <a:srgbClr val="000000"/>
              </a:solidFill>
              <a:round/>
              <a:headEnd/>
              <a:tailEnd/>
            </a:ln>
          </p:spPr>
          <p:txBody>
            <a:bodyPr/>
            <a:lstStyle/>
            <a:p>
              <a:endParaRPr lang="it-IT"/>
            </a:p>
          </p:txBody>
        </p:sp>
        <p:sp>
          <p:nvSpPr>
            <p:cNvPr id="62910" name="Freeform 659"/>
            <p:cNvSpPr>
              <a:spLocks/>
            </p:cNvSpPr>
            <p:nvPr/>
          </p:nvSpPr>
          <p:spPr bwMode="auto">
            <a:xfrm>
              <a:off x="4659313" y="2387600"/>
              <a:ext cx="141287" cy="128588"/>
            </a:xfrm>
            <a:custGeom>
              <a:avLst/>
              <a:gdLst>
                <a:gd name="T0" fmla="*/ 2147483647 w 18"/>
                <a:gd name="T1" fmla="*/ 2147483647 h 18"/>
                <a:gd name="T2" fmla="*/ 2147483647 w 18"/>
                <a:gd name="T3" fmla="*/ 2147483647 h 18"/>
                <a:gd name="T4" fmla="*/ 2147483647 w 18"/>
                <a:gd name="T5" fmla="*/ 2147483647 h 18"/>
                <a:gd name="T6" fmla="*/ 2147483647 w 18"/>
                <a:gd name="T7" fmla="*/ 2147483647 h 18"/>
                <a:gd name="T8" fmla="*/ 0 w 18"/>
                <a:gd name="T9" fmla="*/ 2147483647 h 18"/>
                <a:gd name="T10" fmla="*/ 0 w 18"/>
                <a:gd name="T11" fmla="*/ 2147483647 h 18"/>
                <a:gd name="T12" fmla="*/ 2147483647 w 18"/>
                <a:gd name="T13" fmla="*/ 2147483647 h 18"/>
                <a:gd name="T14" fmla="*/ 2147483647 w 18"/>
                <a:gd name="T15" fmla="*/ 2147483647 h 18"/>
                <a:gd name="T16" fmla="*/ 2147483647 w 18"/>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8"/>
                <a:gd name="T29" fmla="*/ 18 w 18"/>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8">
                  <a:moveTo>
                    <a:pt x="17" y="11"/>
                  </a:moveTo>
                  <a:cubicBezTo>
                    <a:pt x="18" y="11"/>
                    <a:pt x="18" y="10"/>
                    <a:pt x="17" y="10"/>
                  </a:cubicBezTo>
                  <a:lnTo>
                    <a:pt x="12" y="1"/>
                  </a:lnTo>
                  <a:cubicBezTo>
                    <a:pt x="12" y="0"/>
                    <a:pt x="11" y="0"/>
                    <a:pt x="10" y="1"/>
                  </a:cubicBezTo>
                  <a:lnTo>
                    <a:pt x="0" y="7"/>
                  </a:lnTo>
                  <a:cubicBezTo>
                    <a:pt x="0" y="7"/>
                    <a:pt x="0" y="8"/>
                    <a:pt x="0" y="8"/>
                  </a:cubicBezTo>
                  <a:lnTo>
                    <a:pt x="6" y="17"/>
                  </a:lnTo>
                  <a:cubicBezTo>
                    <a:pt x="6" y="18"/>
                    <a:pt x="7" y="18"/>
                    <a:pt x="7" y="17"/>
                  </a:cubicBezTo>
                  <a:lnTo>
                    <a:pt x="17" y="11"/>
                  </a:lnTo>
                  <a:close/>
                </a:path>
              </a:pathLst>
            </a:custGeom>
            <a:solidFill>
              <a:srgbClr val="C0C0C0"/>
            </a:solidFill>
            <a:ln w="7938" cap="rnd">
              <a:solidFill>
                <a:srgbClr val="000000"/>
              </a:solidFill>
              <a:round/>
              <a:headEnd/>
              <a:tailEnd/>
            </a:ln>
          </p:spPr>
          <p:txBody>
            <a:bodyPr/>
            <a:lstStyle/>
            <a:p>
              <a:endParaRPr lang="it-IT"/>
            </a:p>
          </p:txBody>
        </p:sp>
        <p:sp>
          <p:nvSpPr>
            <p:cNvPr id="62911" name="Freeform 660"/>
            <p:cNvSpPr>
              <a:spLocks/>
            </p:cNvSpPr>
            <p:nvPr/>
          </p:nvSpPr>
          <p:spPr bwMode="auto">
            <a:xfrm>
              <a:off x="4683125" y="2401888"/>
              <a:ext cx="93663" cy="100012"/>
            </a:xfrm>
            <a:custGeom>
              <a:avLst/>
              <a:gdLst>
                <a:gd name="T0" fmla="*/ 2147483647 w 60"/>
                <a:gd name="T1" fmla="*/ 2147483647 h 70"/>
                <a:gd name="T2" fmla="*/ 2147483647 w 60"/>
                <a:gd name="T3" fmla="*/ 0 h 70"/>
                <a:gd name="T4" fmla="*/ 0 w 60"/>
                <a:gd name="T5" fmla="*/ 2147483647 h 70"/>
                <a:gd name="T6" fmla="*/ 2147483647 w 60"/>
                <a:gd name="T7" fmla="*/ 2147483647 h 70"/>
                <a:gd name="T8" fmla="*/ 2147483647 w 60"/>
                <a:gd name="T9" fmla="*/ 2147483647 h 70"/>
                <a:gd name="T10" fmla="*/ 0 60000 65536"/>
                <a:gd name="T11" fmla="*/ 0 60000 65536"/>
                <a:gd name="T12" fmla="*/ 0 60000 65536"/>
                <a:gd name="T13" fmla="*/ 0 60000 65536"/>
                <a:gd name="T14" fmla="*/ 0 60000 65536"/>
                <a:gd name="T15" fmla="*/ 0 w 60"/>
                <a:gd name="T16" fmla="*/ 0 h 70"/>
                <a:gd name="T17" fmla="*/ 60 w 60"/>
                <a:gd name="T18" fmla="*/ 70 h 70"/>
              </a:gdLst>
              <a:ahLst/>
              <a:cxnLst>
                <a:cxn ang="T10">
                  <a:pos x="T0" y="T1"/>
                </a:cxn>
                <a:cxn ang="T11">
                  <a:pos x="T2" y="T3"/>
                </a:cxn>
                <a:cxn ang="T12">
                  <a:pos x="T4" y="T5"/>
                </a:cxn>
                <a:cxn ang="T13">
                  <a:pos x="T6" y="T7"/>
                </a:cxn>
                <a:cxn ang="T14">
                  <a:pos x="T8" y="T9"/>
                </a:cxn>
              </a:cxnLst>
              <a:rect l="T15" t="T16" r="T17" b="T18"/>
              <a:pathLst>
                <a:path w="60" h="70">
                  <a:moveTo>
                    <a:pt x="60" y="55"/>
                  </a:moveTo>
                  <a:lnTo>
                    <a:pt x="25" y="0"/>
                  </a:lnTo>
                  <a:lnTo>
                    <a:pt x="0" y="15"/>
                  </a:lnTo>
                  <a:lnTo>
                    <a:pt x="30" y="70"/>
                  </a:lnTo>
                  <a:lnTo>
                    <a:pt x="60" y="55"/>
                  </a:lnTo>
                  <a:close/>
                </a:path>
              </a:pathLst>
            </a:custGeom>
            <a:solidFill>
              <a:srgbClr val="DDDDDD"/>
            </a:solidFill>
            <a:ln w="7938" cap="rnd">
              <a:solidFill>
                <a:srgbClr val="000000"/>
              </a:solidFill>
              <a:round/>
              <a:headEnd/>
              <a:tailEnd/>
            </a:ln>
          </p:spPr>
          <p:txBody>
            <a:bodyPr/>
            <a:lstStyle/>
            <a:p>
              <a:endParaRPr lang="it-IT"/>
            </a:p>
          </p:txBody>
        </p:sp>
        <p:sp>
          <p:nvSpPr>
            <p:cNvPr id="62912" name="Freeform 661"/>
            <p:cNvSpPr>
              <a:spLocks/>
            </p:cNvSpPr>
            <p:nvPr/>
          </p:nvSpPr>
          <p:spPr bwMode="auto">
            <a:xfrm>
              <a:off x="4583113" y="2251075"/>
              <a:ext cx="139700" cy="165100"/>
            </a:xfrm>
            <a:custGeom>
              <a:avLst/>
              <a:gdLst>
                <a:gd name="T0" fmla="*/ 2147483647 w 18"/>
                <a:gd name="T1" fmla="*/ 2147483647 h 23"/>
                <a:gd name="T2" fmla="*/ 2147483647 w 18"/>
                <a:gd name="T3" fmla="*/ 2147483647 h 23"/>
                <a:gd name="T4" fmla="*/ 2147483647 w 18"/>
                <a:gd name="T5" fmla="*/ 2147483647 h 23"/>
                <a:gd name="T6" fmla="*/ 2147483647 w 18"/>
                <a:gd name="T7" fmla="*/ 2147483647 h 23"/>
                <a:gd name="T8" fmla="*/ 2147483647 w 18"/>
                <a:gd name="T9" fmla="*/ 2147483647 h 23"/>
                <a:gd name="T10" fmla="*/ 0 w 18"/>
                <a:gd name="T11" fmla="*/ 2147483647 h 23"/>
                <a:gd name="T12" fmla="*/ 2147483647 w 18"/>
                <a:gd name="T13" fmla="*/ 2147483647 h 23"/>
                <a:gd name="T14" fmla="*/ 2147483647 w 18"/>
                <a:gd name="T15" fmla="*/ 2147483647 h 23"/>
                <a:gd name="T16" fmla="*/ 2147483647 w 18"/>
                <a:gd name="T17" fmla="*/ 2147483647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23"/>
                <a:gd name="T29" fmla="*/ 18 w 18"/>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23">
                  <a:moveTo>
                    <a:pt x="17" y="19"/>
                  </a:moveTo>
                  <a:cubicBezTo>
                    <a:pt x="18" y="18"/>
                    <a:pt x="18" y="17"/>
                    <a:pt x="18" y="17"/>
                  </a:cubicBezTo>
                  <a:lnTo>
                    <a:pt x="8" y="1"/>
                  </a:lnTo>
                  <a:cubicBezTo>
                    <a:pt x="8" y="1"/>
                    <a:pt x="7" y="0"/>
                    <a:pt x="6" y="1"/>
                  </a:cubicBezTo>
                  <a:lnTo>
                    <a:pt x="1" y="4"/>
                  </a:lnTo>
                  <a:cubicBezTo>
                    <a:pt x="0" y="5"/>
                    <a:pt x="0" y="6"/>
                    <a:pt x="0" y="7"/>
                  </a:cubicBezTo>
                  <a:lnTo>
                    <a:pt x="9" y="22"/>
                  </a:lnTo>
                  <a:cubicBezTo>
                    <a:pt x="10" y="23"/>
                    <a:pt x="11" y="23"/>
                    <a:pt x="12" y="22"/>
                  </a:cubicBezTo>
                  <a:lnTo>
                    <a:pt x="17" y="19"/>
                  </a:lnTo>
                  <a:close/>
                </a:path>
              </a:pathLst>
            </a:custGeom>
            <a:solidFill>
              <a:srgbClr val="C0C0C0"/>
            </a:solidFill>
            <a:ln w="7938" cap="rnd">
              <a:solidFill>
                <a:srgbClr val="000000"/>
              </a:solidFill>
              <a:round/>
              <a:headEnd/>
              <a:tailEnd/>
            </a:ln>
          </p:spPr>
          <p:txBody>
            <a:bodyPr/>
            <a:lstStyle/>
            <a:p>
              <a:endParaRPr lang="it-IT"/>
            </a:p>
          </p:txBody>
        </p:sp>
        <p:sp>
          <p:nvSpPr>
            <p:cNvPr id="62913" name="Freeform 662"/>
            <p:cNvSpPr>
              <a:spLocks/>
            </p:cNvSpPr>
            <p:nvPr/>
          </p:nvSpPr>
          <p:spPr bwMode="auto">
            <a:xfrm>
              <a:off x="4605338" y="2322513"/>
              <a:ext cx="131762" cy="85725"/>
            </a:xfrm>
            <a:custGeom>
              <a:avLst/>
              <a:gdLst>
                <a:gd name="T0" fmla="*/ 2147483647 w 17"/>
                <a:gd name="T1" fmla="*/ 2147483647 h 12"/>
                <a:gd name="T2" fmla="*/ 2147483647 w 17"/>
                <a:gd name="T3" fmla="*/ 2147483647 h 12"/>
                <a:gd name="T4" fmla="*/ 2147483647 w 17"/>
                <a:gd name="T5" fmla="*/ 0 h 12"/>
                <a:gd name="T6" fmla="*/ 2147483647 w 17"/>
                <a:gd name="T7" fmla="*/ 0 h 12"/>
                <a:gd name="T8" fmla="*/ 0 w 17"/>
                <a:gd name="T9" fmla="*/ 2147483647 h 12"/>
                <a:gd name="T10" fmla="*/ 0 w 17"/>
                <a:gd name="T11" fmla="*/ 2147483647 h 12"/>
                <a:gd name="T12" fmla="*/ 2147483647 w 17"/>
                <a:gd name="T13" fmla="*/ 2147483647 h 12"/>
                <a:gd name="T14" fmla="*/ 2147483647 w 17"/>
                <a:gd name="T15" fmla="*/ 2147483647 h 12"/>
                <a:gd name="T16" fmla="*/ 2147483647 w 17"/>
                <a:gd name="T17" fmla="*/ 2147483647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2"/>
                <a:gd name="T29" fmla="*/ 17 w 17"/>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2">
                  <a:moveTo>
                    <a:pt x="17" y="3"/>
                  </a:moveTo>
                  <a:cubicBezTo>
                    <a:pt x="17" y="3"/>
                    <a:pt x="17" y="2"/>
                    <a:pt x="17" y="2"/>
                  </a:cubicBezTo>
                  <a:lnTo>
                    <a:pt x="16" y="0"/>
                  </a:lnTo>
                  <a:cubicBezTo>
                    <a:pt x="16" y="0"/>
                    <a:pt x="16" y="0"/>
                    <a:pt x="15" y="0"/>
                  </a:cubicBezTo>
                  <a:lnTo>
                    <a:pt x="0" y="9"/>
                  </a:lnTo>
                  <a:cubicBezTo>
                    <a:pt x="0" y="9"/>
                    <a:pt x="0" y="10"/>
                    <a:pt x="0" y="10"/>
                  </a:cubicBezTo>
                  <a:lnTo>
                    <a:pt x="1" y="12"/>
                  </a:lnTo>
                  <a:cubicBezTo>
                    <a:pt x="1" y="12"/>
                    <a:pt x="2" y="12"/>
                    <a:pt x="2" y="12"/>
                  </a:cubicBezTo>
                  <a:lnTo>
                    <a:pt x="17" y="3"/>
                  </a:lnTo>
                  <a:close/>
                </a:path>
              </a:pathLst>
            </a:custGeom>
            <a:solidFill>
              <a:srgbClr val="DDDDDD"/>
            </a:solidFill>
            <a:ln w="7938" cap="rnd">
              <a:solidFill>
                <a:srgbClr val="000000"/>
              </a:solidFill>
              <a:round/>
              <a:headEnd/>
              <a:tailEnd/>
            </a:ln>
          </p:spPr>
          <p:txBody>
            <a:bodyPr/>
            <a:lstStyle/>
            <a:p>
              <a:endParaRPr lang="it-IT"/>
            </a:p>
          </p:txBody>
        </p:sp>
        <p:sp>
          <p:nvSpPr>
            <p:cNvPr id="62914" name="Freeform 663"/>
            <p:cNvSpPr>
              <a:spLocks/>
            </p:cNvSpPr>
            <p:nvPr/>
          </p:nvSpPr>
          <p:spPr bwMode="auto">
            <a:xfrm>
              <a:off x="4545013" y="2187575"/>
              <a:ext cx="100012" cy="106363"/>
            </a:xfrm>
            <a:custGeom>
              <a:avLst/>
              <a:gdLst>
                <a:gd name="T0" fmla="*/ 2147483647 w 64"/>
                <a:gd name="T1" fmla="*/ 2147483647 h 74"/>
                <a:gd name="T2" fmla="*/ 2147483647 w 64"/>
                <a:gd name="T3" fmla="*/ 0 h 74"/>
                <a:gd name="T4" fmla="*/ 0 w 64"/>
                <a:gd name="T5" fmla="*/ 2147483647 h 74"/>
                <a:gd name="T6" fmla="*/ 2147483647 w 64"/>
                <a:gd name="T7" fmla="*/ 2147483647 h 74"/>
                <a:gd name="T8" fmla="*/ 2147483647 w 64"/>
                <a:gd name="T9" fmla="*/ 2147483647 h 74"/>
                <a:gd name="T10" fmla="*/ 0 60000 65536"/>
                <a:gd name="T11" fmla="*/ 0 60000 65536"/>
                <a:gd name="T12" fmla="*/ 0 60000 65536"/>
                <a:gd name="T13" fmla="*/ 0 60000 65536"/>
                <a:gd name="T14" fmla="*/ 0 60000 65536"/>
                <a:gd name="T15" fmla="*/ 0 w 64"/>
                <a:gd name="T16" fmla="*/ 0 h 74"/>
                <a:gd name="T17" fmla="*/ 64 w 64"/>
                <a:gd name="T18" fmla="*/ 74 h 74"/>
              </a:gdLst>
              <a:ahLst/>
              <a:cxnLst>
                <a:cxn ang="T10">
                  <a:pos x="T0" y="T1"/>
                </a:cxn>
                <a:cxn ang="T11">
                  <a:pos x="T2" y="T3"/>
                </a:cxn>
                <a:cxn ang="T12">
                  <a:pos x="T4" y="T5"/>
                </a:cxn>
                <a:cxn ang="T13">
                  <a:pos x="T6" y="T7"/>
                </a:cxn>
                <a:cxn ang="T14">
                  <a:pos x="T8" y="T9"/>
                </a:cxn>
              </a:cxnLst>
              <a:rect l="T15" t="T16" r="T17" b="T18"/>
              <a:pathLst>
                <a:path w="64" h="74">
                  <a:moveTo>
                    <a:pt x="64" y="50"/>
                  </a:moveTo>
                  <a:lnTo>
                    <a:pt x="20" y="0"/>
                  </a:lnTo>
                  <a:lnTo>
                    <a:pt x="0" y="15"/>
                  </a:lnTo>
                  <a:lnTo>
                    <a:pt x="25" y="74"/>
                  </a:lnTo>
                  <a:lnTo>
                    <a:pt x="64" y="50"/>
                  </a:lnTo>
                  <a:close/>
                </a:path>
              </a:pathLst>
            </a:custGeom>
            <a:solidFill>
              <a:srgbClr val="B2B2B2"/>
            </a:solidFill>
            <a:ln w="7938" cap="rnd">
              <a:solidFill>
                <a:srgbClr val="000000"/>
              </a:solidFill>
              <a:round/>
              <a:headEnd/>
              <a:tailEnd/>
            </a:ln>
          </p:spPr>
          <p:txBody>
            <a:bodyPr/>
            <a:lstStyle/>
            <a:p>
              <a:endParaRPr lang="it-IT"/>
            </a:p>
          </p:txBody>
        </p:sp>
        <p:sp>
          <p:nvSpPr>
            <p:cNvPr id="62915" name="Freeform 664"/>
            <p:cNvSpPr>
              <a:spLocks/>
            </p:cNvSpPr>
            <p:nvPr/>
          </p:nvSpPr>
          <p:spPr bwMode="auto">
            <a:xfrm>
              <a:off x="5110163" y="2387600"/>
              <a:ext cx="60325" cy="49213"/>
            </a:xfrm>
            <a:custGeom>
              <a:avLst/>
              <a:gdLst>
                <a:gd name="T0" fmla="*/ 2147483647 w 39"/>
                <a:gd name="T1" fmla="*/ 2147483647 h 35"/>
                <a:gd name="T2" fmla="*/ 2147483647 w 39"/>
                <a:gd name="T3" fmla="*/ 0 h 35"/>
                <a:gd name="T4" fmla="*/ 0 w 39"/>
                <a:gd name="T5" fmla="*/ 2147483647 h 35"/>
                <a:gd name="T6" fmla="*/ 2147483647 w 39"/>
                <a:gd name="T7" fmla="*/ 2147483647 h 35"/>
                <a:gd name="T8" fmla="*/ 2147483647 w 39"/>
                <a:gd name="T9" fmla="*/ 2147483647 h 35"/>
                <a:gd name="T10" fmla="*/ 0 60000 65536"/>
                <a:gd name="T11" fmla="*/ 0 60000 65536"/>
                <a:gd name="T12" fmla="*/ 0 60000 65536"/>
                <a:gd name="T13" fmla="*/ 0 60000 65536"/>
                <a:gd name="T14" fmla="*/ 0 60000 65536"/>
                <a:gd name="T15" fmla="*/ 0 w 39"/>
                <a:gd name="T16" fmla="*/ 0 h 35"/>
                <a:gd name="T17" fmla="*/ 39 w 39"/>
                <a:gd name="T18" fmla="*/ 35 h 35"/>
              </a:gdLst>
              <a:ahLst/>
              <a:cxnLst>
                <a:cxn ang="T10">
                  <a:pos x="T0" y="T1"/>
                </a:cxn>
                <a:cxn ang="T11">
                  <a:pos x="T2" y="T3"/>
                </a:cxn>
                <a:cxn ang="T12">
                  <a:pos x="T4" y="T5"/>
                </a:cxn>
                <a:cxn ang="T13">
                  <a:pos x="T6" y="T7"/>
                </a:cxn>
                <a:cxn ang="T14">
                  <a:pos x="T8" y="T9"/>
                </a:cxn>
              </a:cxnLst>
              <a:rect l="T15" t="T16" r="T17" b="T18"/>
              <a:pathLst>
                <a:path w="39" h="35">
                  <a:moveTo>
                    <a:pt x="39" y="20"/>
                  </a:moveTo>
                  <a:lnTo>
                    <a:pt x="24" y="0"/>
                  </a:lnTo>
                  <a:lnTo>
                    <a:pt x="0" y="15"/>
                  </a:lnTo>
                  <a:lnTo>
                    <a:pt x="9" y="35"/>
                  </a:lnTo>
                  <a:lnTo>
                    <a:pt x="39" y="20"/>
                  </a:lnTo>
                  <a:close/>
                </a:path>
              </a:pathLst>
            </a:custGeom>
            <a:solidFill>
              <a:srgbClr val="808080"/>
            </a:solidFill>
            <a:ln w="7938" cap="rnd">
              <a:solidFill>
                <a:srgbClr val="000000"/>
              </a:solidFill>
              <a:round/>
              <a:headEnd/>
              <a:tailEnd/>
            </a:ln>
          </p:spPr>
          <p:txBody>
            <a:bodyPr/>
            <a:lstStyle/>
            <a:p>
              <a:endParaRPr lang="it-IT"/>
            </a:p>
          </p:txBody>
        </p:sp>
        <p:sp>
          <p:nvSpPr>
            <p:cNvPr id="62916" name="Freeform 665"/>
            <p:cNvSpPr>
              <a:spLocks/>
            </p:cNvSpPr>
            <p:nvPr/>
          </p:nvSpPr>
          <p:spPr bwMode="auto">
            <a:xfrm>
              <a:off x="5094288" y="2387600"/>
              <a:ext cx="138112" cy="128588"/>
            </a:xfrm>
            <a:custGeom>
              <a:avLst/>
              <a:gdLst>
                <a:gd name="T0" fmla="*/ 2147483647 w 18"/>
                <a:gd name="T1" fmla="*/ 2147483647 h 18"/>
                <a:gd name="T2" fmla="*/ 2147483647 w 18"/>
                <a:gd name="T3" fmla="*/ 2147483647 h 18"/>
                <a:gd name="T4" fmla="*/ 2147483647 w 18"/>
                <a:gd name="T5" fmla="*/ 2147483647 h 18"/>
                <a:gd name="T6" fmla="*/ 2147483647 w 18"/>
                <a:gd name="T7" fmla="*/ 2147483647 h 18"/>
                <a:gd name="T8" fmla="*/ 0 w 18"/>
                <a:gd name="T9" fmla="*/ 2147483647 h 18"/>
                <a:gd name="T10" fmla="*/ 0 w 18"/>
                <a:gd name="T11" fmla="*/ 2147483647 h 18"/>
                <a:gd name="T12" fmla="*/ 2147483647 w 18"/>
                <a:gd name="T13" fmla="*/ 2147483647 h 18"/>
                <a:gd name="T14" fmla="*/ 2147483647 w 18"/>
                <a:gd name="T15" fmla="*/ 2147483647 h 18"/>
                <a:gd name="T16" fmla="*/ 2147483647 w 18"/>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8"/>
                <a:gd name="T29" fmla="*/ 18 w 18"/>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8">
                  <a:moveTo>
                    <a:pt x="17" y="11"/>
                  </a:moveTo>
                  <a:cubicBezTo>
                    <a:pt x="18" y="11"/>
                    <a:pt x="18" y="10"/>
                    <a:pt x="17" y="10"/>
                  </a:cubicBezTo>
                  <a:lnTo>
                    <a:pt x="12" y="1"/>
                  </a:lnTo>
                  <a:cubicBezTo>
                    <a:pt x="12" y="0"/>
                    <a:pt x="11" y="0"/>
                    <a:pt x="10" y="1"/>
                  </a:cubicBezTo>
                  <a:lnTo>
                    <a:pt x="0" y="7"/>
                  </a:lnTo>
                  <a:cubicBezTo>
                    <a:pt x="0" y="7"/>
                    <a:pt x="0" y="8"/>
                    <a:pt x="0" y="8"/>
                  </a:cubicBezTo>
                  <a:lnTo>
                    <a:pt x="6" y="17"/>
                  </a:lnTo>
                  <a:cubicBezTo>
                    <a:pt x="6" y="18"/>
                    <a:pt x="7" y="18"/>
                    <a:pt x="7" y="17"/>
                  </a:cubicBezTo>
                  <a:lnTo>
                    <a:pt x="17" y="11"/>
                  </a:lnTo>
                  <a:close/>
                </a:path>
              </a:pathLst>
            </a:custGeom>
            <a:solidFill>
              <a:srgbClr val="C0C0C0"/>
            </a:solidFill>
            <a:ln w="7938" cap="rnd">
              <a:solidFill>
                <a:srgbClr val="000000"/>
              </a:solidFill>
              <a:round/>
              <a:headEnd/>
              <a:tailEnd/>
            </a:ln>
          </p:spPr>
          <p:txBody>
            <a:bodyPr/>
            <a:lstStyle/>
            <a:p>
              <a:endParaRPr lang="it-IT"/>
            </a:p>
          </p:txBody>
        </p:sp>
        <p:sp>
          <p:nvSpPr>
            <p:cNvPr id="62917" name="Freeform 666"/>
            <p:cNvSpPr>
              <a:spLocks/>
            </p:cNvSpPr>
            <p:nvPr/>
          </p:nvSpPr>
          <p:spPr bwMode="auto">
            <a:xfrm>
              <a:off x="5114925" y="2401888"/>
              <a:ext cx="93663" cy="100012"/>
            </a:xfrm>
            <a:custGeom>
              <a:avLst/>
              <a:gdLst>
                <a:gd name="T0" fmla="*/ 2147483647 w 60"/>
                <a:gd name="T1" fmla="*/ 2147483647 h 70"/>
                <a:gd name="T2" fmla="*/ 2147483647 w 60"/>
                <a:gd name="T3" fmla="*/ 0 h 70"/>
                <a:gd name="T4" fmla="*/ 0 w 60"/>
                <a:gd name="T5" fmla="*/ 2147483647 h 70"/>
                <a:gd name="T6" fmla="*/ 2147483647 w 60"/>
                <a:gd name="T7" fmla="*/ 2147483647 h 70"/>
                <a:gd name="T8" fmla="*/ 2147483647 w 60"/>
                <a:gd name="T9" fmla="*/ 2147483647 h 70"/>
                <a:gd name="T10" fmla="*/ 0 60000 65536"/>
                <a:gd name="T11" fmla="*/ 0 60000 65536"/>
                <a:gd name="T12" fmla="*/ 0 60000 65536"/>
                <a:gd name="T13" fmla="*/ 0 60000 65536"/>
                <a:gd name="T14" fmla="*/ 0 60000 65536"/>
                <a:gd name="T15" fmla="*/ 0 w 60"/>
                <a:gd name="T16" fmla="*/ 0 h 70"/>
                <a:gd name="T17" fmla="*/ 60 w 60"/>
                <a:gd name="T18" fmla="*/ 70 h 70"/>
              </a:gdLst>
              <a:ahLst/>
              <a:cxnLst>
                <a:cxn ang="T10">
                  <a:pos x="T0" y="T1"/>
                </a:cxn>
                <a:cxn ang="T11">
                  <a:pos x="T2" y="T3"/>
                </a:cxn>
                <a:cxn ang="T12">
                  <a:pos x="T4" y="T5"/>
                </a:cxn>
                <a:cxn ang="T13">
                  <a:pos x="T6" y="T7"/>
                </a:cxn>
                <a:cxn ang="T14">
                  <a:pos x="T8" y="T9"/>
                </a:cxn>
              </a:cxnLst>
              <a:rect l="T15" t="T16" r="T17" b="T18"/>
              <a:pathLst>
                <a:path w="60" h="70">
                  <a:moveTo>
                    <a:pt x="60" y="55"/>
                  </a:moveTo>
                  <a:lnTo>
                    <a:pt x="25" y="0"/>
                  </a:lnTo>
                  <a:lnTo>
                    <a:pt x="0" y="15"/>
                  </a:lnTo>
                  <a:lnTo>
                    <a:pt x="30" y="70"/>
                  </a:lnTo>
                  <a:lnTo>
                    <a:pt x="60" y="55"/>
                  </a:lnTo>
                  <a:close/>
                </a:path>
              </a:pathLst>
            </a:custGeom>
            <a:solidFill>
              <a:srgbClr val="DDDDDD"/>
            </a:solidFill>
            <a:ln w="7938" cap="rnd">
              <a:solidFill>
                <a:srgbClr val="000000"/>
              </a:solidFill>
              <a:round/>
              <a:headEnd/>
              <a:tailEnd/>
            </a:ln>
          </p:spPr>
          <p:txBody>
            <a:bodyPr/>
            <a:lstStyle/>
            <a:p>
              <a:endParaRPr lang="it-IT"/>
            </a:p>
          </p:txBody>
        </p:sp>
        <p:sp>
          <p:nvSpPr>
            <p:cNvPr id="62918" name="Freeform 667"/>
            <p:cNvSpPr>
              <a:spLocks/>
            </p:cNvSpPr>
            <p:nvPr/>
          </p:nvSpPr>
          <p:spPr bwMode="auto">
            <a:xfrm>
              <a:off x="5016500" y="2251075"/>
              <a:ext cx="138113" cy="165100"/>
            </a:xfrm>
            <a:custGeom>
              <a:avLst/>
              <a:gdLst>
                <a:gd name="T0" fmla="*/ 2147483647 w 18"/>
                <a:gd name="T1" fmla="*/ 2147483647 h 23"/>
                <a:gd name="T2" fmla="*/ 2147483647 w 18"/>
                <a:gd name="T3" fmla="*/ 2147483647 h 23"/>
                <a:gd name="T4" fmla="*/ 2147483647 w 18"/>
                <a:gd name="T5" fmla="*/ 2147483647 h 23"/>
                <a:gd name="T6" fmla="*/ 2147483647 w 18"/>
                <a:gd name="T7" fmla="*/ 2147483647 h 23"/>
                <a:gd name="T8" fmla="*/ 2147483647 w 18"/>
                <a:gd name="T9" fmla="*/ 2147483647 h 23"/>
                <a:gd name="T10" fmla="*/ 0 w 18"/>
                <a:gd name="T11" fmla="*/ 2147483647 h 23"/>
                <a:gd name="T12" fmla="*/ 2147483647 w 18"/>
                <a:gd name="T13" fmla="*/ 2147483647 h 23"/>
                <a:gd name="T14" fmla="*/ 2147483647 w 18"/>
                <a:gd name="T15" fmla="*/ 2147483647 h 23"/>
                <a:gd name="T16" fmla="*/ 2147483647 w 18"/>
                <a:gd name="T17" fmla="*/ 2147483647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23"/>
                <a:gd name="T29" fmla="*/ 18 w 18"/>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23">
                  <a:moveTo>
                    <a:pt x="17" y="19"/>
                  </a:moveTo>
                  <a:cubicBezTo>
                    <a:pt x="18" y="18"/>
                    <a:pt x="18" y="17"/>
                    <a:pt x="18" y="17"/>
                  </a:cubicBezTo>
                  <a:lnTo>
                    <a:pt x="8" y="1"/>
                  </a:lnTo>
                  <a:cubicBezTo>
                    <a:pt x="8" y="1"/>
                    <a:pt x="7" y="0"/>
                    <a:pt x="6" y="1"/>
                  </a:cubicBezTo>
                  <a:lnTo>
                    <a:pt x="1" y="4"/>
                  </a:lnTo>
                  <a:cubicBezTo>
                    <a:pt x="0" y="5"/>
                    <a:pt x="0" y="6"/>
                    <a:pt x="0" y="7"/>
                  </a:cubicBezTo>
                  <a:lnTo>
                    <a:pt x="9" y="22"/>
                  </a:lnTo>
                  <a:cubicBezTo>
                    <a:pt x="10" y="23"/>
                    <a:pt x="11" y="23"/>
                    <a:pt x="12" y="22"/>
                  </a:cubicBezTo>
                  <a:lnTo>
                    <a:pt x="17" y="19"/>
                  </a:lnTo>
                  <a:close/>
                </a:path>
              </a:pathLst>
            </a:custGeom>
            <a:solidFill>
              <a:srgbClr val="C0C0C0"/>
            </a:solidFill>
            <a:ln w="7938" cap="rnd">
              <a:solidFill>
                <a:srgbClr val="000000"/>
              </a:solidFill>
              <a:round/>
              <a:headEnd/>
              <a:tailEnd/>
            </a:ln>
          </p:spPr>
          <p:txBody>
            <a:bodyPr/>
            <a:lstStyle/>
            <a:p>
              <a:endParaRPr lang="it-IT"/>
            </a:p>
          </p:txBody>
        </p:sp>
        <p:sp>
          <p:nvSpPr>
            <p:cNvPr id="62919" name="Freeform 668"/>
            <p:cNvSpPr>
              <a:spLocks/>
            </p:cNvSpPr>
            <p:nvPr/>
          </p:nvSpPr>
          <p:spPr bwMode="auto">
            <a:xfrm>
              <a:off x="5038725" y="2322513"/>
              <a:ext cx="131763" cy="85725"/>
            </a:xfrm>
            <a:custGeom>
              <a:avLst/>
              <a:gdLst>
                <a:gd name="T0" fmla="*/ 2147483647 w 17"/>
                <a:gd name="T1" fmla="*/ 2147483647 h 12"/>
                <a:gd name="T2" fmla="*/ 2147483647 w 17"/>
                <a:gd name="T3" fmla="*/ 2147483647 h 12"/>
                <a:gd name="T4" fmla="*/ 2147483647 w 17"/>
                <a:gd name="T5" fmla="*/ 0 h 12"/>
                <a:gd name="T6" fmla="*/ 2147483647 w 17"/>
                <a:gd name="T7" fmla="*/ 0 h 12"/>
                <a:gd name="T8" fmla="*/ 0 w 17"/>
                <a:gd name="T9" fmla="*/ 2147483647 h 12"/>
                <a:gd name="T10" fmla="*/ 0 w 17"/>
                <a:gd name="T11" fmla="*/ 2147483647 h 12"/>
                <a:gd name="T12" fmla="*/ 2147483647 w 17"/>
                <a:gd name="T13" fmla="*/ 2147483647 h 12"/>
                <a:gd name="T14" fmla="*/ 2147483647 w 17"/>
                <a:gd name="T15" fmla="*/ 2147483647 h 12"/>
                <a:gd name="T16" fmla="*/ 2147483647 w 17"/>
                <a:gd name="T17" fmla="*/ 2147483647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2"/>
                <a:gd name="T29" fmla="*/ 17 w 17"/>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2">
                  <a:moveTo>
                    <a:pt x="17" y="3"/>
                  </a:moveTo>
                  <a:cubicBezTo>
                    <a:pt x="17" y="3"/>
                    <a:pt x="17" y="2"/>
                    <a:pt x="17" y="2"/>
                  </a:cubicBezTo>
                  <a:lnTo>
                    <a:pt x="16" y="0"/>
                  </a:lnTo>
                  <a:cubicBezTo>
                    <a:pt x="16" y="0"/>
                    <a:pt x="16" y="0"/>
                    <a:pt x="15" y="0"/>
                  </a:cubicBezTo>
                  <a:lnTo>
                    <a:pt x="0" y="9"/>
                  </a:lnTo>
                  <a:cubicBezTo>
                    <a:pt x="0" y="9"/>
                    <a:pt x="0" y="10"/>
                    <a:pt x="0" y="10"/>
                  </a:cubicBezTo>
                  <a:lnTo>
                    <a:pt x="1" y="12"/>
                  </a:lnTo>
                  <a:cubicBezTo>
                    <a:pt x="1" y="12"/>
                    <a:pt x="2" y="12"/>
                    <a:pt x="2" y="12"/>
                  </a:cubicBezTo>
                  <a:lnTo>
                    <a:pt x="17" y="3"/>
                  </a:lnTo>
                  <a:close/>
                </a:path>
              </a:pathLst>
            </a:custGeom>
            <a:solidFill>
              <a:srgbClr val="DDDDDD"/>
            </a:solidFill>
            <a:ln w="7938" cap="rnd">
              <a:solidFill>
                <a:srgbClr val="000000"/>
              </a:solidFill>
              <a:round/>
              <a:headEnd/>
              <a:tailEnd/>
            </a:ln>
          </p:spPr>
          <p:txBody>
            <a:bodyPr/>
            <a:lstStyle/>
            <a:p>
              <a:endParaRPr lang="it-IT"/>
            </a:p>
          </p:txBody>
        </p:sp>
        <p:sp>
          <p:nvSpPr>
            <p:cNvPr id="62920" name="Freeform 669"/>
            <p:cNvSpPr>
              <a:spLocks/>
            </p:cNvSpPr>
            <p:nvPr/>
          </p:nvSpPr>
          <p:spPr bwMode="auto">
            <a:xfrm>
              <a:off x="4976813" y="2187575"/>
              <a:ext cx="101600" cy="106363"/>
            </a:xfrm>
            <a:custGeom>
              <a:avLst/>
              <a:gdLst>
                <a:gd name="T0" fmla="*/ 2147483647 w 65"/>
                <a:gd name="T1" fmla="*/ 2147483647 h 74"/>
                <a:gd name="T2" fmla="*/ 2147483647 w 65"/>
                <a:gd name="T3" fmla="*/ 0 h 74"/>
                <a:gd name="T4" fmla="*/ 0 w 65"/>
                <a:gd name="T5" fmla="*/ 2147483647 h 74"/>
                <a:gd name="T6" fmla="*/ 2147483647 w 65"/>
                <a:gd name="T7" fmla="*/ 2147483647 h 74"/>
                <a:gd name="T8" fmla="*/ 2147483647 w 65"/>
                <a:gd name="T9" fmla="*/ 2147483647 h 74"/>
                <a:gd name="T10" fmla="*/ 0 60000 65536"/>
                <a:gd name="T11" fmla="*/ 0 60000 65536"/>
                <a:gd name="T12" fmla="*/ 0 60000 65536"/>
                <a:gd name="T13" fmla="*/ 0 60000 65536"/>
                <a:gd name="T14" fmla="*/ 0 60000 65536"/>
                <a:gd name="T15" fmla="*/ 0 w 65"/>
                <a:gd name="T16" fmla="*/ 0 h 74"/>
                <a:gd name="T17" fmla="*/ 65 w 65"/>
                <a:gd name="T18" fmla="*/ 74 h 74"/>
              </a:gdLst>
              <a:ahLst/>
              <a:cxnLst>
                <a:cxn ang="T10">
                  <a:pos x="T0" y="T1"/>
                </a:cxn>
                <a:cxn ang="T11">
                  <a:pos x="T2" y="T3"/>
                </a:cxn>
                <a:cxn ang="T12">
                  <a:pos x="T4" y="T5"/>
                </a:cxn>
                <a:cxn ang="T13">
                  <a:pos x="T6" y="T7"/>
                </a:cxn>
                <a:cxn ang="T14">
                  <a:pos x="T8" y="T9"/>
                </a:cxn>
              </a:cxnLst>
              <a:rect l="T15" t="T16" r="T17" b="T18"/>
              <a:pathLst>
                <a:path w="65" h="74">
                  <a:moveTo>
                    <a:pt x="65" y="50"/>
                  </a:moveTo>
                  <a:lnTo>
                    <a:pt x="20" y="0"/>
                  </a:lnTo>
                  <a:lnTo>
                    <a:pt x="0" y="15"/>
                  </a:lnTo>
                  <a:lnTo>
                    <a:pt x="25" y="74"/>
                  </a:lnTo>
                  <a:lnTo>
                    <a:pt x="65" y="50"/>
                  </a:lnTo>
                  <a:close/>
                </a:path>
              </a:pathLst>
            </a:custGeom>
            <a:solidFill>
              <a:srgbClr val="B2B2B2"/>
            </a:solidFill>
            <a:ln w="7938" cap="rnd">
              <a:solidFill>
                <a:srgbClr val="000000"/>
              </a:solidFill>
              <a:round/>
              <a:headEnd/>
              <a:tailEnd/>
            </a:ln>
          </p:spPr>
          <p:txBody>
            <a:bodyPr/>
            <a:lstStyle/>
            <a:p>
              <a:endParaRPr lang="it-IT"/>
            </a:p>
          </p:txBody>
        </p:sp>
        <p:sp>
          <p:nvSpPr>
            <p:cNvPr id="62921" name="Freeform 670"/>
            <p:cNvSpPr>
              <a:spLocks/>
            </p:cNvSpPr>
            <p:nvPr/>
          </p:nvSpPr>
          <p:spPr bwMode="auto">
            <a:xfrm>
              <a:off x="5110163" y="2387600"/>
              <a:ext cx="60325" cy="49213"/>
            </a:xfrm>
            <a:custGeom>
              <a:avLst/>
              <a:gdLst>
                <a:gd name="T0" fmla="*/ 2147483647 w 39"/>
                <a:gd name="T1" fmla="*/ 2147483647 h 35"/>
                <a:gd name="T2" fmla="*/ 2147483647 w 39"/>
                <a:gd name="T3" fmla="*/ 0 h 35"/>
                <a:gd name="T4" fmla="*/ 0 w 39"/>
                <a:gd name="T5" fmla="*/ 2147483647 h 35"/>
                <a:gd name="T6" fmla="*/ 2147483647 w 39"/>
                <a:gd name="T7" fmla="*/ 2147483647 h 35"/>
                <a:gd name="T8" fmla="*/ 2147483647 w 39"/>
                <a:gd name="T9" fmla="*/ 2147483647 h 35"/>
                <a:gd name="T10" fmla="*/ 0 60000 65536"/>
                <a:gd name="T11" fmla="*/ 0 60000 65536"/>
                <a:gd name="T12" fmla="*/ 0 60000 65536"/>
                <a:gd name="T13" fmla="*/ 0 60000 65536"/>
                <a:gd name="T14" fmla="*/ 0 60000 65536"/>
                <a:gd name="T15" fmla="*/ 0 w 39"/>
                <a:gd name="T16" fmla="*/ 0 h 35"/>
                <a:gd name="T17" fmla="*/ 39 w 39"/>
                <a:gd name="T18" fmla="*/ 35 h 35"/>
              </a:gdLst>
              <a:ahLst/>
              <a:cxnLst>
                <a:cxn ang="T10">
                  <a:pos x="T0" y="T1"/>
                </a:cxn>
                <a:cxn ang="T11">
                  <a:pos x="T2" y="T3"/>
                </a:cxn>
                <a:cxn ang="T12">
                  <a:pos x="T4" y="T5"/>
                </a:cxn>
                <a:cxn ang="T13">
                  <a:pos x="T6" y="T7"/>
                </a:cxn>
                <a:cxn ang="T14">
                  <a:pos x="T8" y="T9"/>
                </a:cxn>
              </a:cxnLst>
              <a:rect l="T15" t="T16" r="T17" b="T18"/>
              <a:pathLst>
                <a:path w="39" h="35">
                  <a:moveTo>
                    <a:pt x="39" y="20"/>
                  </a:moveTo>
                  <a:lnTo>
                    <a:pt x="24" y="0"/>
                  </a:lnTo>
                  <a:lnTo>
                    <a:pt x="0" y="15"/>
                  </a:lnTo>
                  <a:lnTo>
                    <a:pt x="9" y="35"/>
                  </a:lnTo>
                  <a:lnTo>
                    <a:pt x="39" y="20"/>
                  </a:lnTo>
                  <a:close/>
                </a:path>
              </a:pathLst>
            </a:custGeom>
            <a:solidFill>
              <a:srgbClr val="808080"/>
            </a:solidFill>
            <a:ln w="7938" cap="rnd">
              <a:solidFill>
                <a:srgbClr val="000000"/>
              </a:solidFill>
              <a:round/>
              <a:headEnd/>
              <a:tailEnd/>
            </a:ln>
          </p:spPr>
          <p:txBody>
            <a:bodyPr/>
            <a:lstStyle/>
            <a:p>
              <a:endParaRPr lang="it-IT"/>
            </a:p>
          </p:txBody>
        </p:sp>
        <p:sp>
          <p:nvSpPr>
            <p:cNvPr id="62922" name="Freeform 671"/>
            <p:cNvSpPr>
              <a:spLocks/>
            </p:cNvSpPr>
            <p:nvPr/>
          </p:nvSpPr>
          <p:spPr bwMode="auto">
            <a:xfrm>
              <a:off x="5094288" y="2387600"/>
              <a:ext cx="138112" cy="128588"/>
            </a:xfrm>
            <a:custGeom>
              <a:avLst/>
              <a:gdLst>
                <a:gd name="T0" fmla="*/ 2147483647 w 18"/>
                <a:gd name="T1" fmla="*/ 2147483647 h 18"/>
                <a:gd name="T2" fmla="*/ 2147483647 w 18"/>
                <a:gd name="T3" fmla="*/ 2147483647 h 18"/>
                <a:gd name="T4" fmla="*/ 2147483647 w 18"/>
                <a:gd name="T5" fmla="*/ 2147483647 h 18"/>
                <a:gd name="T6" fmla="*/ 2147483647 w 18"/>
                <a:gd name="T7" fmla="*/ 2147483647 h 18"/>
                <a:gd name="T8" fmla="*/ 0 w 18"/>
                <a:gd name="T9" fmla="*/ 2147483647 h 18"/>
                <a:gd name="T10" fmla="*/ 0 w 18"/>
                <a:gd name="T11" fmla="*/ 2147483647 h 18"/>
                <a:gd name="T12" fmla="*/ 2147483647 w 18"/>
                <a:gd name="T13" fmla="*/ 2147483647 h 18"/>
                <a:gd name="T14" fmla="*/ 2147483647 w 18"/>
                <a:gd name="T15" fmla="*/ 2147483647 h 18"/>
                <a:gd name="T16" fmla="*/ 2147483647 w 18"/>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8"/>
                <a:gd name="T29" fmla="*/ 18 w 18"/>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8">
                  <a:moveTo>
                    <a:pt x="17" y="11"/>
                  </a:moveTo>
                  <a:cubicBezTo>
                    <a:pt x="18" y="11"/>
                    <a:pt x="18" y="10"/>
                    <a:pt x="17" y="10"/>
                  </a:cubicBezTo>
                  <a:lnTo>
                    <a:pt x="12" y="1"/>
                  </a:lnTo>
                  <a:cubicBezTo>
                    <a:pt x="12" y="0"/>
                    <a:pt x="11" y="0"/>
                    <a:pt x="10" y="1"/>
                  </a:cubicBezTo>
                  <a:lnTo>
                    <a:pt x="0" y="7"/>
                  </a:lnTo>
                  <a:cubicBezTo>
                    <a:pt x="0" y="7"/>
                    <a:pt x="0" y="8"/>
                    <a:pt x="0" y="8"/>
                  </a:cubicBezTo>
                  <a:lnTo>
                    <a:pt x="6" y="17"/>
                  </a:lnTo>
                  <a:cubicBezTo>
                    <a:pt x="6" y="18"/>
                    <a:pt x="7" y="18"/>
                    <a:pt x="7" y="17"/>
                  </a:cubicBezTo>
                  <a:lnTo>
                    <a:pt x="17" y="11"/>
                  </a:lnTo>
                  <a:close/>
                </a:path>
              </a:pathLst>
            </a:custGeom>
            <a:solidFill>
              <a:srgbClr val="C0C0C0"/>
            </a:solidFill>
            <a:ln w="7938" cap="rnd">
              <a:solidFill>
                <a:srgbClr val="000000"/>
              </a:solidFill>
              <a:round/>
              <a:headEnd/>
              <a:tailEnd/>
            </a:ln>
          </p:spPr>
          <p:txBody>
            <a:bodyPr/>
            <a:lstStyle/>
            <a:p>
              <a:endParaRPr lang="it-IT"/>
            </a:p>
          </p:txBody>
        </p:sp>
        <p:sp>
          <p:nvSpPr>
            <p:cNvPr id="62923" name="Freeform 672"/>
            <p:cNvSpPr>
              <a:spLocks/>
            </p:cNvSpPr>
            <p:nvPr/>
          </p:nvSpPr>
          <p:spPr bwMode="auto">
            <a:xfrm>
              <a:off x="5114925" y="2401888"/>
              <a:ext cx="93663" cy="100012"/>
            </a:xfrm>
            <a:custGeom>
              <a:avLst/>
              <a:gdLst>
                <a:gd name="T0" fmla="*/ 2147483647 w 60"/>
                <a:gd name="T1" fmla="*/ 2147483647 h 70"/>
                <a:gd name="T2" fmla="*/ 2147483647 w 60"/>
                <a:gd name="T3" fmla="*/ 0 h 70"/>
                <a:gd name="T4" fmla="*/ 0 w 60"/>
                <a:gd name="T5" fmla="*/ 2147483647 h 70"/>
                <a:gd name="T6" fmla="*/ 2147483647 w 60"/>
                <a:gd name="T7" fmla="*/ 2147483647 h 70"/>
                <a:gd name="T8" fmla="*/ 2147483647 w 60"/>
                <a:gd name="T9" fmla="*/ 2147483647 h 70"/>
                <a:gd name="T10" fmla="*/ 0 60000 65536"/>
                <a:gd name="T11" fmla="*/ 0 60000 65536"/>
                <a:gd name="T12" fmla="*/ 0 60000 65536"/>
                <a:gd name="T13" fmla="*/ 0 60000 65536"/>
                <a:gd name="T14" fmla="*/ 0 60000 65536"/>
                <a:gd name="T15" fmla="*/ 0 w 60"/>
                <a:gd name="T16" fmla="*/ 0 h 70"/>
                <a:gd name="T17" fmla="*/ 60 w 60"/>
                <a:gd name="T18" fmla="*/ 70 h 70"/>
              </a:gdLst>
              <a:ahLst/>
              <a:cxnLst>
                <a:cxn ang="T10">
                  <a:pos x="T0" y="T1"/>
                </a:cxn>
                <a:cxn ang="T11">
                  <a:pos x="T2" y="T3"/>
                </a:cxn>
                <a:cxn ang="T12">
                  <a:pos x="T4" y="T5"/>
                </a:cxn>
                <a:cxn ang="T13">
                  <a:pos x="T6" y="T7"/>
                </a:cxn>
                <a:cxn ang="T14">
                  <a:pos x="T8" y="T9"/>
                </a:cxn>
              </a:cxnLst>
              <a:rect l="T15" t="T16" r="T17" b="T18"/>
              <a:pathLst>
                <a:path w="60" h="70">
                  <a:moveTo>
                    <a:pt x="60" y="55"/>
                  </a:moveTo>
                  <a:lnTo>
                    <a:pt x="25" y="0"/>
                  </a:lnTo>
                  <a:lnTo>
                    <a:pt x="0" y="15"/>
                  </a:lnTo>
                  <a:lnTo>
                    <a:pt x="30" y="70"/>
                  </a:lnTo>
                  <a:lnTo>
                    <a:pt x="60" y="55"/>
                  </a:lnTo>
                  <a:close/>
                </a:path>
              </a:pathLst>
            </a:custGeom>
            <a:solidFill>
              <a:srgbClr val="DDDDDD"/>
            </a:solidFill>
            <a:ln w="7938" cap="rnd">
              <a:solidFill>
                <a:srgbClr val="000000"/>
              </a:solidFill>
              <a:round/>
              <a:headEnd/>
              <a:tailEnd/>
            </a:ln>
          </p:spPr>
          <p:txBody>
            <a:bodyPr/>
            <a:lstStyle/>
            <a:p>
              <a:endParaRPr lang="it-IT"/>
            </a:p>
          </p:txBody>
        </p:sp>
        <p:sp>
          <p:nvSpPr>
            <p:cNvPr id="62924" name="Freeform 673"/>
            <p:cNvSpPr>
              <a:spLocks/>
            </p:cNvSpPr>
            <p:nvPr/>
          </p:nvSpPr>
          <p:spPr bwMode="auto">
            <a:xfrm>
              <a:off x="5016500" y="2251075"/>
              <a:ext cx="138113" cy="165100"/>
            </a:xfrm>
            <a:custGeom>
              <a:avLst/>
              <a:gdLst>
                <a:gd name="T0" fmla="*/ 2147483647 w 18"/>
                <a:gd name="T1" fmla="*/ 2147483647 h 23"/>
                <a:gd name="T2" fmla="*/ 2147483647 w 18"/>
                <a:gd name="T3" fmla="*/ 2147483647 h 23"/>
                <a:gd name="T4" fmla="*/ 2147483647 w 18"/>
                <a:gd name="T5" fmla="*/ 2147483647 h 23"/>
                <a:gd name="T6" fmla="*/ 2147483647 w 18"/>
                <a:gd name="T7" fmla="*/ 2147483647 h 23"/>
                <a:gd name="T8" fmla="*/ 2147483647 w 18"/>
                <a:gd name="T9" fmla="*/ 2147483647 h 23"/>
                <a:gd name="T10" fmla="*/ 0 w 18"/>
                <a:gd name="T11" fmla="*/ 2147483647 h 23"/>
                <a:gd name="T12" fmla="*/ 2147483647 w 18"/>
                <a:gd name="T13" fmla="*/ 2147483647 h 23"/>
                <a:gd name="T14" fmla="*/ 2147483647 w 18"/>
                <a:gd name="T15" fmla="*/ 2147483647 h 23"/>
                <a:gd name="T16" fmla="*/ 2147483647 w 18"/>
                <a:gd name="T17" fmla="*/ 2147483647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23"/>
                <a:gd name="T29" fmla="*/ 18 w 18"/>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23">
                  <a:moveTo>
                    <a:pt x="17" y="19"/>
                  </a:moveTo>
                  <a:cubicBezTo>
                    <a:pt x="18" y="18"/>
                    <a:pt x="18" y="17"/>
                    <a:pt x="18" y="17"/>
                  </a:cubicBezTo>
                  <a:lnTo>
                    <a:pt x="8" y="1"/>
                  </a:lnTo>
                  <a:cubicBezTo>
                    <a:pt x="8" y="1"/>
                    <a:pt x="7" y="0"/>
                    <a:pt x="6" y="1"/>
                  </a:cubicBezTo>
                  <a:lnTo>
                    <a:pt x="1" y="4"/>
                  </a:lnTo>
                  <a:cubicBezTo>
                    <a:pt x="0" y="5"/>
                    <a:pt x="0" y="6"/>
                    <a:pt x="0" y="7"/>
                  </a:cubicBezTo>
                  <a:lnTo>
                    <a:pt x="9" y="22"/>
                  </a:lnTo>
                  <a:cubicBezTo>
                    <a:pt x="10" y="23"/>
                    <a:pt x="11" y="23"/>
                    <a:pt x="12" y="22"/>
                  </a:cubicBezTo>
                  <a:lnTo>
                    <a:pt x="17" y="19"/>
                  </a:lnTo>
                  <a:close/>
                </a:path>
              </a:pathLst>
            </a:custGeom>
            <a:solidFill>
              <a:srgbClr val="C0C0C0"/>
            </a:solidFill>
            <a:ln w="7938" cap="rnd">
              <a:solidFill>
                <a:srgbClr val="000000"/>
              </a:solidFill>
              <a:round/>
              <a:headEnd/>
              <a:tailEnd/>
            </a:ln>
          </p:spPr>
          <p:txBody>
            <a:bodyPr/>
            <a:lstStyle/>
            <a:p>
              <a:endParaRPr lang="it-IT"/>
            </a:p>
          </p:txBody>
        </p:sp>
        <p:sp>
          <p:nvSpPr>
            <p:cNvPr id="62925" name="Freeform 674"/>
            <p:cNvSpPr>
              <a:spLocks/>
            </p:cNvSpPr>
            <p:nvPr/>
          </p:nvSpPr>
          <p:spPr bwMode="auto">
            <a:xfrm>
              <a:off x="5038725" y="2322513"/>
              <a:ext cx="131763" cy="85725"/>
            </a:xfrm>
            <a:custGeom>
              <a:avLst/>
              <a:gdLst>
                <a:gd name="T0" fmla="*/ 2147483647 w 17"/>
                <a:gd name="T1" fmla="*/ 2147483647 h 12"/>
                <a:gd name="T2" fmla="*/ 2147483647 w 17"/>
                <a:gd name="T3" fmla="*/ 2147483647 h 12"/>
                <a:gd name="T4" fmla="*/ 2147483647 w 17"/>
                <a:gd name="T5" fmla="*/ 0 h 12"/>
                <a:gd name="T6" fmla="*/ 2147483647 w 17"/>
                <a:gd name="T7" fmla="*/ 0 h 12"/>
                <a:gd name="T8" fmla="*/ 0 w 17"/>
                <a:gd name="T9" fmla="*/ 2147483647 h 12"/>
                <a:gd name="T10" fmla="*/ 0 w 17"/>
                <a:gd name="T11" fmla="*/ 2147483647 h 12"/>
                <a:gd name="T12" fmla="*/ 2147483647 w 17"/>
                <a:gd name="T13" fmla="*/ 2147483647 h 12"/>
                <a:gd name="T14" fmla="*/ 2147483647 w 17"/>
                <a:gd name="T15" fmla="*/ 2147483647 h 12"/>
                <a:gd name="T16" fmla="*/ 2147483647 w 17"/>
                <a:gd name="T17" fmla="*/ 2147483647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2"/>
                <a:gd name="T29" fmla="*/ 17 w 17"/>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2">
                  <a:moveTo>
                    <a:pt x="17" y="3"/>
                  </a:moveTo>
                  <a:cubicBezTo>
                    <a:pt x="17" y="3"/>
                    <a:pt x="17" y="2"/>
                    <a:pt x="17" y="2"/>
                  </a:cubicBezTo>
                  <a:lnTo>
                    <a:pt x="16" y="0"/>
                  </a:lnTo>
                  <a:cubicBezTo>
                    <a:pt x="16" y="0"/>
                    <a:pt x="16" y="0"/>
                    <a:pt x="15" y="0"/>
                  </a:cubicBezTo>
                  <a:lnTo>
                    <a:pt x="0" y="9"/>
                  </a:lnTo>
                  <a:cubicBezTo>
                    <a:pt x="0" y="9"/>
                    <a:pt x="0" y="10"/>
                    <a:pt x="0" y="10"/>
                  </a:cubicBezTo>
                  <a:lnTo>
                    <a:pt x="1" y="12"/>
                  </a:lnTo>
                  <a:cubicBezTo>
                    <a:pt x="1" y="12"/>
                    <a:pt x="2" y="12"/>
                    <a:pt x="2" y="12"/>
                  </a:cubicBezTo>
                  <a:lnTo>
                    <a:pt x="17" y="3"/>
                  </a:lnTo>
                  <a:close/>
                </a:path>
              </a:pathLst>
            </a:custGeom>
            <a:solidFill>
              <a:srgbClr val="DDDDDD"/>
            </a:solidFill>
            <a:ln w="7938" cap="rnd">
              <a:solidFill>
                <a:srgbClr val="000000"/>
              </a:solidFill>
              <a:round/>
              <a:headEnd/>
              <a:tailEnd/>
            </a:ln>
          </p:spPr>
          <p:txBody>
            <a:bodyPr/>
            <a:lstStyle/>
            <a:p>
              <a:endParaRPr lang="it-IT"/>
            </a:p>
          </p:txBody>
        </p:sp>
        <p:sp>
          <p:nvSpPr>
            <p:cNvPr id="62926" name="Freeform 675"/>
            <p:cNvSpPr>
              <a:spLocks/>
            </p:cNvSpPr>
            <p:nvPr/>
          </p:nvSpPr>
          <p:spPr bwMode="auto">
            <a:xfrm>
              <a:off x="4976813" y="2187575"/>
              <a:ext cx="101600" cy="106363"/>
            </a:xfrm>
            <a:custGeom>
              <a:avLst/>
              <a:gdLst>
                <a:gd name="T0" fmla="*/ 2147483647 w 65"/>
                <a:gd name="T1" fmla="*/ 2147483647 h 74"/>
                <a:gd name="T2" fmla="*/ 2147483647 w 65"/>
                <a:gd name="T3" fmla="*/ 0 h 74"/>
                <a:gd name="T4" fmla="*/ 0 w 65"/>
                <a:gd name="T5" fmla="*/ 2147483647 h 74"/>
                <a:gd name="T6" fmla="*/ 2147483647 w 65"/>
                <a:gd name="T7" fmla="*/ 2147483647 h 74"/>
                <a:gd name="T8" fmla="*/ 2147483647 w 65"/>
                <a:gd name="T9" fmla="*/ 2147483647 h 74"/>
                <a:gd name="T10" fmla="*/ 0 60000 65536"/>
                <a:gd name="T11" fmla="*/ 0 60000 65536"/>
                <a:gd name="T12" fmla="*/ 0 60000 65536"/>
                <a:gd name="T13" fmla="*/ 0 60000 65536"/>
                <a:gd name="T14" fmla="*/ 0 60000 65536"/>
                <a:gd name="T15" fmla="*/ 0 w 65"/>
                <a:gd name="T16" fmla="*/ 0 h 74"/>
                <a:gd name="T17" fmla="*/ 65 w 65"/>
                <a:gd name="T18" fmla="*/ 74 h 74"/>
              </a:gdLst>
              <a:ahLst/>
              <a:cxnLst>
                <a:cxn ang="T10">
                  <a:pos x="T0" y="T1"/>
                </a:cxn>
                <a:cxn ang="T11">
                  <a:pos x="T2" y="T3"/>
                </a:cxn>
                <a:cxn ang="T12">
                  <a:pos x="T4" y="T5"/>
                </a:cxn>
                <a:cxn ang="T13">
                  <a:pos x="T6" y="T7"/>
                </a:cxn>
                <a:cxn ang="T14">
                  <a:pos x="T8" y="T9"/>
                </a:cxn>
              </a:cxnLst>
              <a:rect l="T15" t="T16" r="T17" b="T18"/>
              <a:pathLst>
                <a:path w="65" h="74">
                  <a:moveTo>
                    <a:pt x="65" y="50"/>
                  </a:moveTo>
                  <a:lnTo>
                    <a:pt x="20" y="0"/>
                  </a:lnTo>
                  <a:lnTo>
                    <a:pt x="0" y="15"/>
                  </a:lnTo>
                  <a:lnTo>
                    <a:pt x="25" y="74"/>
                  </a:lnTo>
                  <a:lnTo>
                    <a:pt x="65" y="50"/>
                  </a:lnTo>
                  <a:close/>
                </a:path>
              </a:pathLst>
            </a:custGeom>
            <a:solidFill>
              <a:srgbClr val="B2B2B2"/>
            </a:solidFill>
            <a:ln w="7938" cap="rnd">
              <a:solidFill>
                <a:srgbClr val="000000"/>
              </a:solidFill>
              <a:round/>
              <a:headEnd/>
              <a:tailEnd/>
            </a:ln>
          </p:spPr>
          <p:txBody>
            <a:bodyPr/>
            <a:lstStyle/>
            <a:p>
              <a:endParaRPr lang="it-IT"/>
            </a:p>
          </p:txBody>
        </p:sp>
        <p:sp>
          <p:nvSpPr>
            <p:cNvPr id="62927" name="Freeform 676"/>
            <p:cNvSpPr>
              <a:spLocks/>
            </p:cNvSpPr>
            <p:nvPr/>
          </p:nvSpPr>
          <p:spPr bwMode="auto">
            <a:xfrm>
              <a:off x="5534025" y="2387600"/>
              <a:ext cx="61913" cy="49213"/>
            </a:xfrm>
            <a:custGeom>
              <a:avLst/>
              <a:gdLst>
                <a:gd name="T0" fmla="*/ 2147483647 w 40"/>
                <a:gd name="T1" fmla="*/ 2147483647 h 35"/>
                <a:gd name="T2" fmla="*/ 2147483647 w 40"/>
                <a:gd name="T3" fmla="*/ 0 h 35"/>
                <a:gd name="T4" fmla="*/ 0 w 40"/>
                <a:gd name="T5" fmla="*/ 2147483647 h 35"/>
                <a:gd name="T6" fmla="*/ 2147483647 w 40"/>
                <a:gd name="T7" fmla="*/ 2147483647 h 35"/>
                <a:gd name="T8" fmla="*/ 2147483647 w 40"/>
                <a:gd name="T9" fmla="*/ 2147483647 h 35"/>
                <a:gd name="T10" fmla="*/ 0 60000 65536"/>
                <a:gd name="T11" fmla="*/ 0 60000 65536"/>
                <a:gd name="T12" fmla="*/ 0 60000 65536"/>
                <a:gd name="T13" fmla="*/ 0 60000 65536"/>
                <a:gd name="T14" fmla="*/ 0 60000 65536"/>
                <a:gd name="T15" fmla="*/ 0 w 40"/>
                <a:gd name="T16" fmla="*/ 0 h 35"/>
                <a:gd name="T17" fmla="*/ 40 w 40"/>
                <a:gd name="T18" fmla="*/ 35 h 35"/>
              </a:gdLst>
              <a:ahLst/>
              <a:cxnLst>
                <a:cxn ang="T10">
                  <a:pos x="T0" y="T1"/>
                </a:cxn>
                <a:cxn ang="T11">
                  <a:pos x="T2" y="T3"/>
                </a:cxn>
                <a:cxn ang="T12">
                  <a:pos x="T4" y="T5"/>
                </a:cxn>
                <a:cxn ang="T13">
                  <a:pos x="T6" y="T7"/>
                </a:cxn>
                <a:cxn ang="T14">
                  <a:pos x="T8" y="T9"/>
                </a:cxn>
              </a:cxnLst>
              <a:rect l="T15" t="T16" r="T17" b="T18"/>
              <a:pathLst>
                <a:path w="40" h="35">
                  <a:moveTo>
                    <a:pt x="40" y="20"/>
                  </a:moveTo>
                  <a:lnTo>
                    <a:pt x="30" y="0"/>
                  </a:lnTo>
                  <a:lnTo>
                    <a:pt x="0" y="15"/>
                  </a:lnTo>
                  <a:lnTo>
                    <a:pt x="15" y="35"/>
                  </a:lnTo>
                  <a:lnTo>
                    <a:pt x="40" y="20"/>
                  </a:lnTo>
                  <a:close/>
                </a:path>
              </a:pathLst>
            </a:custGeom>
            <a:solidFill>
              <a:srgbClr val="808080"/>
            </a:solidFill>
            <a:ln w="7938" cap="rnd">
              <a:solidFill>
                <a:srgbClr val="000000"/>
              </a:solidFill>
              <a:round/>
              <a:headEnd/>
              <a:tailEnd/>
            </a:ln>
          </p:spPr>
          <p:txBody>
            <a:bodyPr/>
            <a:lstStyle/>
            <a:p>
              <a:endParaRPr lang="it-IT"/>
            </a:p>
          </p:txBody>
        </p:sp>
        <p:sp>
          <p:nvSpPr>
            <p:cNvPr id="62928" name="Freeform 677"/>
            <p:cNvSpPr>
              <a:spLocks/>
            </p:cNvSpPr>
            <p:nvPr/>
          </p:nvSpPr>
          <p:spPr bwMode="auto">
            <a:xfrm>
              <a:off x="5518150" y="2387600"/>
              <a:ext cx="138113" cy="128588"/>
            </a:xfrm>
            <a:custGeom>
              <a:avLst/>
              <a:gdLst>
                <a:gd name="T0" fmla="*/ 2147483647 w 18"/>
                <a:gd name="T1" fmla="*/ 2147483647 h 18"/>
                <a:gd name="T2" fmla="*/ 2147483647 w 18"/>
                <a:gd name="T3" fmla="*/ 2147483647 h 18"/>
                <a:gd name="T4" fmla="*/ 2147483647 w 18"/>
                <a:gd name="T5" fmla="*/ 2147483647 h 18"/>
                <a:gd name="T6" fmla="*/ 2147483647 w 18"/>
                <a:gd name="T7" fmla="*/ 2147483647 h 18"/>
                <a:gd name="T8" fmla="*/ 2147483647 w 18"/>
                <a:gd name="T9" fmla="*/ 2147483647 h 18"/>
                <a:gd name="T10" fmla="*/ 2147483647 w 18"/>
                <a:gd name="T11" fmla="*/ 2147483647 h 18"/>
                <a:gd name="T12" fmla="*/ 2147483647 w 18"/>
                <a:gd name="T13" fmla="*/ 2147483647 h 18"/>
                <a:gd name="T14" fmla="*/ 2147483647 w 18"/>
                <a:gd name="T15" fmla="*/ 2147483647 h 18"/>
                <a:gd name="T16" fmla="*/ 2147483647 w 18"/>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8"/>
                <a:gd name="T29" fmla="*/ 18 w 18"/>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8">
                  <a:moveTo>
                    <a:pt x="18" y="11"/>
                  </a:moveTo>
                  <a:cubicBezTo>
                    <a:pt x="18" y="11"/>
                    <a:pt x="18" y="10"/>
                    <a:pt x="18" y="10"/>
                  </a:cubicBezTo>
                  <a:lnTo>
                    <a:pt x="13" y="1"/>
                  </a:lnTo>
                  <a:cubicBezTo>
                    <a:pt x="12" y="0"/>
                    <a:pt x="12" y="0"/>
                    <a:pt x="11" y="1"/>
                  </a:cubicBezTo>
                  <a:lnTo>
                    <a:pt x="1" y="7"/>
                  </a:lnTo>
                  <a:cubicBezTo>
                    <a:pt x="1" y="7"/>
                    <a:pt x="0" y="8"/>
                    <a:pt x="1" y="8"/>
                  </a:cubicBezTo>
                  <a:lnTo>
                    <a:pt x="6" y="17"/>
                  </a:lnTo>
                  <a:cubicBezTo>
                    <a:pt x="7" y="18"/>
                    <a:pt x="7" y="18"/>
                    <a:pt x="8" y="17"/>
                  </a:cubicBezTo>
                  <a:lnTo>
                    <a:pt x="18" y="11"/>
                  </a:lnTo>
                  <a:close/>
                </a:path>
              </a:pathLst>
            </a:custGeom>
            <a:solidFill>
              <a:srgbClr val="C0C0C0"/>
            </a:solidFill>
            <a:ln w="7938" cap="rnd">
              <a:solidFill>
                <a:srgbClr val="000000"/>
              </a:solidFill>
              <a:round/>
              <a:headEnd/>
              <a:tailEnd/>
            </a:ln>
          </p:spPr>
          <p:txBody>
            <a:bodyPr/>
            <a:lstStyle/>
            <a:p>
              <a:endParaRPr lang="it-IT"/>
            </a:p>
          </p:txBody>
        </p:sp>
        <p:sp>
          <p:nvSpPr>
            <p:cNvPr id="62929" name="Freeform 678"/>
            <p:cNvSpPr>
              <a:spLocks/>
            </p:cNvSpPr>
            <p:nvPr/>
          </p:nvSpPr>
          <p:spPr bwMode="auto">
            <a:xfrm>
              <a:off x="5541963" y="2401888"/>
              <a:ext cx="93662" cy="100012"/>
            </a:xfrm>
            <a:custGeom>
              <a:avLst/>
              <a:gdLst>
                <a:gd name="T0" fmla="*/ 2147483647 w 60"/>
                <a:gd name="T1" fmla="*/ 2147483647 h 70"/>
                <a:gd name="T2" fmla="*/ 2147483647 w 60"/>
                <a:gd name="T3" fmla="*/ 0 h 70"/>
                <a:gd name="T4" fmla="*/ 0 w 60"/>
                <a:gd name="T5" fmla="*/ 2147483647 h 70"/>
                <a:gd name="T6" fmla="*/ 2147483647 w 60"/>
                <a:gd name="T7" fmla="*/ 2147483647 h 70"/>
                <a:gd name="T8" fmla="*/ 2147483647 w 60"/>
                <a:gd name="T9" fmla="*/ 2147483647 h 70"/>
                <a:gd name="T10" fmla="*/ 0 60000 65536"/>
                <a:gd name="T11" fmla="*/ 0 60000 65536"/>
                <a:gd name="T12" fmla="*/ 0 60000 65536"/>
                <a:gd name="T13" fmla="*/ 0 60000 65536"/>
                <a:gd name="T14" fmla="*/ 0 60000 65536"/>
                <a:gd name="T15" fmla="*/ 0 w 60"/>
                <a:gd name="T16" fmla="*/ 0 h 70"/>
                <a:gd name="T17" fmla="*/ 60 w 60"/>
                <a:gd name="T18" fmla="*/ 70 h 70"/>
              </a:gdLst>
              <a:ahLst/>
              <a:cxnLst>
                <a:cxn ang="T10">
                  <a:pos x="T0" y="T1"/>
                </a:cxn>
                <a:cxn ang="T11">
                  <a:pos x="T2" y="T3"/>
                </a:cxn>
                <a:cxn ang="T12">
                  <a:pos x="T4" y="T5"/>
                </a:cxn>
                <a:cxn ang="T13">
                  <a:pos x="T6" y="T7"/>
                </a:cxn>
                <a:cxn ang="T14">
                  <a:pos x="T8" y="T9"/>
                </a:cxn>
              </a:cxnLst>
              <a:rect l="T15" t="T16" r="T17" b="T18"/>
              <a:pathLst>
                <a:path w="60" h="70">
                  <a:moveTo>
                    <a:pt x="60" y="55"/>
                  </a:moveTo>
                  <a:lnTo>
                    <a:pt x="30" y="0"/>
                  </a:lnTo>
                  <a:lnTo>
                    <a:pt x="0" y="15"/>
                  </a:lnTo>
                  <a:lnTo>
                    <a:pt x="35" y="70"/>
                  </a:lnTo>
                  <a:lnTo>
                    <a:pt x="60" y="55"/>
                  </a:lnTo>
                  <a:close/>
                </a:path>
              </a:pathLst>
            </a:custGeom>
            <a:solidFill>
              <a:srgbClr val="DDDDDD"/>
            </a:solidFill>
            <a:ln w="7938" cap="rnd">
              <a:solidFill>
                <a:srgbClr val="000000"/>
              </a:solidFill>
              <a:round/>
              <a:headEnd/>
              <a:tailEnd/>
            </a:ln>
          </p:spPr>
          <p:txBody>
            <a:bodyPr/>
            <a:lstStyle/>
            <a:p>
              <a:endParaRPr lang="it-IT"/>
            </a:p>
          </p:txBody>
        </p:sp>
        <p:sp>
          <p:nvSpPr>
            <p:cNvPr id="62930" name="Freeform 679"/>
            <p:cNvSpPr>
              <a:spLocks/>
            </p:cNvSpPr>
            <p:nvPr/>
          </p:nvSpPr>
          <p:spPr bwMode="auto">
            <a:xfrm>
              <a:off x="5440363" y="2251075"/>
              <a:ext cx="147637" cy="165100"/>
            </a:xfrm>
            <a:custGeom>
              <a:avLst/>
              <a:gdLst>
                <a:gd name="T0" fmla="*/ 2147483647 w 19"/>
                <a:gd name="T1" fmla="*/ 2147483647 h 23"/>
                <a:gd name="T2" fmla="*/ 2147483647 w 19"/>
                <a:gd name="T3" fmla="*/ 2147483647 h 23"/>
                <a:gd name="T4" fmla="*/ 2147483647 w 19"/>
                <a:gd name="T5" fmla="*/ 2147483647 h 23"/>
                <a:gd name="T6" fmla="*/ 2147483647 w 19"/>
                <a:gd name="T7" fmla="*/ 2147483647 h 23"/>
                <a:gd name="T8" fmla="*/ 2147483647 w 19"/>
                <a:gd name="T9" fmla="*/ 2147483647 h 23"/>
                <a:gd name="T10" fmla="*/ 2147483647 w 19"/>
                <a:gd name="T11" fmla="*/ 2147483647 h 23"/>
                <a:gd name="T12" fmla="*/ 2147483647 w 19"/>
                <a:gd name="T13" fmla="*/ 2147483647 h 23"/>
                <a:gd name="T14" fmla="*/ 2147483647 w 19"/>
                <a:gd name="T15" fmla="*/ 2147483647 h 23"/>
                <a:gd name="T16" fmla="*/ 2147483647 w 19"/>
                <a:gd name="T17" fmla="*/ 2147483647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23"/>
                <a:gd name="T29" fmla="*/ 19 w 19"/>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23">
                  <a:moveTo>
                    <a:pt x="18" y="19"/>
                  </a:moveTo>
                  <a:cubicBezTo>
                    <a:pt x="19" y="18"/>
                    <a:pt x="19" y="17"/>
                    <a:pt x="18" y="17"/>
                  </a:cubicBezTo>
                  <a:lnTo>
                    <a:pt x="9" y="1"/>
                  </a:lnTo>
                  <a:cubicBezTo>
                    <a:pt x="9" y="1"/>
                    <a:pt x="8" y="0"/>
                    <a:pt x="7" y="1"/>
                  </a:cubicBezTo>
                  <a:lnTo>
                    <a:pt x="1" y="4"/>
                  </a:lnTo>
                  <a:cubicBezTo>
                    <a:pt x="0" y="5"/>
                    <a:pt x="0" y="6"/>
                    <a:pt x="1" y="7"/>
                  </a:cubicBezTo>
                  <a:lnTo>
                    <a:pt x="10" y="22"/>
                  </a:lnTo>
                  <a:cubicBezTo>
                    <a:pt x="11" y="23"/>
                    <a:pt x="12" y="23"/>
                    <a:pt x="12" y="22"/>
                  </a:cubicBezTo>
                  <a:lnTo>
                    <a:pt x="18" y="19"/>
                  </a:lnTo>
                  <a:close/>
                </a:path>
              </a:pathLst>
            </a:custGeom>
            <a:solidFill>
              <a:srgbClr val="C0C0C0"/>
            </a:solidFill>
            <a:ln w="7938" cap="rnd">
              <a:solidFill>
                <a:srgbClr val="000000"/>
              </a:solidFill>
              <a:round/>
              <a:headEnd/>
              <a:tailEnd/>
            </a:ln>
          </p:spPr>
          <p:txBody>
            <a:bodyPr/>
            <a:lstStyle/>
            <a:p>
              <a:endParaRPr lang="it-IT"/>
            </a:p>
          </p:txBody>
        </p:sp>
        <p:sp>
          <p:nvSpPr>
            <p:cNvPr id="62931" name="Freeform 680"/>
            <p:cNvSpPr>
              <a:spLocks/>
            </p:cNvSpPr>
            <p:nvPr/>
          </p:nvSpPr>
          <p:spPr bwMode="auto">
            <a:xfrm>
              <a:off x="5472113" y="2322513"/>
              <a:ext cx="131762" cy="85725"/>
            </a:xfrm>
            <a:custGeom>
              <a:avLst/>
              <a:gdLst>
                <a:gd name="T0" fmla="*/ 2147483647 w 17"/>
                <a:gd name="T1" fmla="*/ 2147483647 h 12"/>
                <a:gd name="T2" fmla="*/ 2147483647 w 17"/>
                <a:gd name="T3" fmla="*/ 2147483647 h 12"/>
                <a:gd name="T4" fmla="*/ 2147483647 w 17"/>
                <a:gd name="T5" fmla="*/ 0 h 12"/>
                <a:gd name="T6" fmla="*/ 2147483647 w 17"/>
                <a:gd name="T7" fmla="*/ 0 h 12"/>
                <a:gd name="T8" fmla="*/ 0 w 17"/>
                <a:gd name="T9" fmla="*/ 2147483647 h 12"/>
                <a:gd name="T10" fmla="*/ 0 w 17"/>
                <a:gd name="T11" fmla="*/ 2147483647 h 12"/>
                <a:gd name="T12" fmla="*/ 2147483647 w 17"/>
                <a:gd name="T13" fmla="*/ 2147483647 h 12"/>
                <a:gd name="T14" fmla="*/ 2147483647 w 17"/>
                <a:gd name="T15" fmla="*/ 2147483647 h 12"/>
                <a:gd name="T16" fmla="*/ 2147483647 w 17"/>
                <a:gd name="T17" fmla="*/ 2147483647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2"/>
                <a:gd name="T29" fmla="*/ 17 w 17"/>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2">
                  <a:moveTo>
                    <a:pt x="17" y="3"/>
                  </a:moveTo>
                  <a:cubicBezTo>
                    <a:pt x="17" y="3"/>
                    <a:pt x="17" y="2"/>
                    <a:pt x="17" y="2"/>
                  </a:cubicBezTo>
                  <a:lnTo>
                    <a:pt x="16" y="0"/>
                  </a:lnTo>
                  <a:cubicBezTo>
                    <a:pt x="15" y="0"/>
                    <a:pt x="15" y="0"/>
                    <a:pt x="15" y="0"/>
                  </a:cubicBezTo>
                  <a:lnTo>
                    <a:pt x="0" y="9"/>
                  </a:lnTo>
                  <a:cubicBezTo>
                    <a:pt x="0" y="9"/>
                    <a:pt x="0" y="10"/>
                    <a:pt x="0" y="10"/>
                  </a:cubicBezTo>
                  <a:lnTo>
                    <a:pt x="1" y="12"/>
                  </a:lnTo>
                  <a:cubicBezTo>
                    <a:pt x="1" y="12"/>
                    <a:pt x="1" y="12"/>
                    <a:pt x="1" y="12"/>
                  </a:cubicBezTo>
                  <a:lnTo>
                    <a:pt x="17" y="3"/>
                  </a:lnTo>
                  <a:close/>
                </a:path>
              </a:pathLst>
            </a:custGeom>
            <a:solidFill>
              <a:srgbClr val="DDDDDD"/>
            </a:solidFill>
            <a:ln w="7938" cap="rnd">
              <a:solidFill>
                <a:srgbClr val="000000"/>
              </a:solidFill>
              <a:round/>
              <a:headEnd/>
              <a:tailEnd/>
            </a:ln>
          </p:spPr>
          <p:txBody>
            <a:bodyPr/>
            <a:lstStyle/>
            <a:p>
              <a:endParaRPr lang="it-IT"/>
            </a:p>
          </p:txBody>
        </p:sp>
        <p:sp>
          <p:nvSpPr>
            <p:cNvPr id="62932" name="Freeform 681"/>
            <p:cNvSpPr>
              <a:spLocks/>
            </p:cNvSpPr>
            <p:nvPr/>
          </p:nvSpPr>
          <p:spPr bwMode="auto">
            <a:xfrm>
              <a:off x="5410200" y="2187575"/>
              <a:ext cx="100013" cy="106363"/>
            </a:xfrm>
            <a:custGeom>
              <a:avLst/>
              <a:gdLst>
                <a:gd name="T0" fmla="*/ 2147483647 w 65"/>
                <a:gd name="T1" fmla="*/ 2147483647 h 74"/>
                <a:gd name="T2" fmla="*/ 2147483647 w 65"/>
                <a:gd name="T3" fmla="*/ 0 h 74"/>
                <a:gd name="T4" fmla="*/ 0 w 65"/>
                <a:gd name="T5" fmla="*/ 2147483647 h 74"/>
                <a:gd name="T6" fmla="*/ 2147483647 w 65"/>
                <a:gd name="T7" fmla="*/ 2147483647 h 74"/>
                <a:gd name="T8" fmla="*/ 2147483647 w 65"/>
                <a:gd name="T9" fmla="*/ 2147483647 h 74"/>
                <a:gd name="T10" fmla="*/ 0 60000 65536"/>
                <a:gd name="T11" fmla="*/ 0 60000 65536"/>
                <a:gd name="T12" fmla="*/ 0 60000 65536"/>
                <a:gd name="T13" fmla="*/ 0 60000 65536"/>
                <a:gd name="T14" fmla="*/ 0 60000 65536"/>
                <a:gd name="T15" fmla="*/ 0 w 65"/>
                <a:gd name="T16" fmla="*/ 0 h 74"/>
                <a:gd name="T17" fmla="*/ 65 w 65"/>
                <a:gd name="T18" fmla="*/ 74 h 74"/>
              </a:gdLst>
              <a:ahLst/>
              <a:cxnLst>
                <a:cxn ang="T10">
                  <a:pos x="T0" y="T1"/>
                </a:cxn>
                <a:cxn ang="T11">
                  <a:pos x="T2" y="T3"/>
                </a:cxn>
                <a:cxn ang="T12">
                  <a:pos x="T4" y="T5"/>
                </a:cxn>
                <a:cxn ang="T13">
                  <a:pos x="T6" y="T7"/>
                </a:cxn>
                <a:cxn ang="T14">
                  <a:pos x="T8" y="T9"/>
                </a:cxn>
              </a:cxnLst>
              <a:rect l="T15" t="T16" r="T17" b="T18"/>
              <a:pathLst>
                <a:path w="65" h="74">
                  <a:moveTo>
                    <a:pt x="65" y="50"/>
                  </a:moveTo>
                  <a:lnTo>
                    <a:pt x="20" y="0"/>
                  </a:lnTo>
                  <a:lnTo>
                    <a:pt x="0" y="15"/>
                  </a:lnTo>
                  <a:lnTo>
                    <a:pt x="20" y="74"/>
                  </a:lnTo>
                  <a:lnTo>
                    <a:pt x="65" y="50"/>
                  </a:lnTo>
                  <a:close/>
                </a:path>
              </a:pathLst>
            </a:custGeom>
            <a:solidFill>
              <a:srgbClr val="B2B2B2"/>
            </a:solidFill>
            <a:ln w="7938" cap="rnd">
              <a:solidFill>
                <a:srgbClr val="000000"/>
              </a:solidFill>
              <a:round/>
              <a:headEnd/>
              <a:tailEnd/>
            </a:ln>
          </p:spPr>
          <p:txBody>
            <a:bodyPr/>
            <a:lstStyle/>
            <a:p>
              <a:endParaRPr lang="it-IT"/>
            </a:p>
          </p:txBody>
        </p:sp>
        <p:sp>
          <p:nvSpPr>
            <p:cNvPr id="62933" name="Freeform 682"/>
            <p:cNvSpPr>
              <a:spLocks/>
            </p:cNvSpPr>
            <p:nvPr/>
          </p:nvSpPr>
          <p:spPr bwMode="auto">
            <a:xfrm>
              <a:off x="5534025" y="2387600"/>
              <a:ext cx="61913" cy="49213"/>
            </a:xfrm>
            <a:custGeom>
              <a:avLst/>
              <a:gdLst>
                <a:gd name="T0" fmla="*/ 2147483647 w 40"/>
                <a:gd name="T1" fmla="*/ 2147483647 h 35"/>
                <a:gd name="T2" fmla="*/ 2147483647 w 40"/>
                <a:gd name="T3" fmla="*/ 0 h 35"/>
                <a:gd name="T4" fmla="*/ 0 w 40"/>
                <a:gd name="T5" fmla="*/ 2147483647 h 35"/>
                <a:gd name="T6" fmla="*/ 2147483647 w 40"/>
                <a:gd name="T7" fmla="*/ 2147483647 h 35"/>
                <a:gd name="T8" fmla="*/ 2147483647 w 40"/>
                <a:gd name="T9" fmla="*/ 2147483647 h 35"/>
                <a:gd name="T10" fmla="*/ 0 60000 65536"/>
                <a:gd name="T11" fmla="*/ 0 60000 65536"/>
                <a:gd name="T12" fmla="*/ 0 60000 65536"/>
                <a:gd name="T13" fmla="*/ 0 60000 65536"/>
                <a:gd name="T14" fmla="*/ 0 60000 65536"/>
                <a:gd name="T15" fmla="*/ 0 w 40"/>
                <a:gd name="T16" fmla="*/ 0 h 35"/>
                <a:gd name="T17" fmla="*/ 40 w 40"/>
                <a:gd name="T18" fmla="*/ 35 h 35"/>
              </a:gdLst>
              <a:ahLst/>
              <a:cxnLst>
                <a:cxn ang="T10">
                  <a:pos x="T0" y="T1"/>
                </a:cxn>
                <a:cxn ang="T11">
                  <a:pos x="T2" y="T3"/>
                </a:cxn>
                <a:cxn ang="T12">
                  <a:pos x="T4" y="T5"/>
                </a:cxn>
                <a:cxn ang="T13">
                  <a:pos x="T6" y="T7"/>
                </a:cxn>
                <a:cxn ang="T14">
                  <a:pos x="T8" y="T9"/>
                </a:cxn>
              </a:cxnLst>
              <a:rect l="T15" t="T16" r="T17" b="T18"/>
              <a:pathLst>
                <a:path w="40" h="35">
                  <a:moveTo>
                    <a:pt x="40" y="20"/>
                  </a:moveTo>
                  <a:lnTo>
                    <a:pt x="30" y="0"/>
                  </a:lnTo>
                  <a:lnTo>
                    <a:pt x="0" y="15"/>
                  </a:lnTo>
                  <a:lnTo>
                    <a:pt x="15" y="35"/>
                  </a:lnTo>
                  <a:lnTo>
                    <a:pt x="40" y="20"/>
                  </a:lnTo>
                  <a:close/>
                </a:path>
              </a:pathLst>
            </a:custGeom>
            <a:solidFill>
              <a:srgbClr val="808080"/>
            </a:solidFill>
            <a:ln w="7938" cap="rnd">
              <a:solidFill>
                <a:srgbClr val="000000"/>
              </a:solidFill>
              <a:round/>
              <a:headEnd/>
              <a:tailEnd/>
            </a:ln>
          </p:spPr>
          <p:txBody>
            <a:bodyPr/>
            <a:lstStyle/>
            <a:p>
              <a:endParaRPr lang="it-IT"/>
            </a:p>
          </p:txBody>
        </p:sp>
        <p:sp>
          <p:nvSpPr>
            <p:cNvPr id="62934" name="Freeform 683"/>
            <p:cNvSpPr>
              <a:spLocks/>
            </p:cNvSpPr>
            <p:nvPr/>
          </p:nvSpPr>
          <p:spPr bwMode="auto">
            <a:xfrm>
              <a:off x="5518150" y="2387600"/>
              <a:ext cx="138113" cy="128588"/>
            </a:xfrm>
            <a:custGeom>
              <a:avLst/>
              <a:gdLst>
                <a:gd name="T0" fmla="*/ 2147483647 w 18"/>
                <a:gd name="T1" fmla="*/ 2147483647 h 18"/>
                <a:gd name="T2" fmla="*/ 2147483647 w 18"/>
                <a:gd name="T3" fmla="*/ 2147483647 h 18"/>
                <a:gd name="T4" fmla="*/ 2147483647 w 18"/>
                <a:gd name="T5" fmla="*/ 2147483647 h 18"/>
                <a:gd name="T6" fmla="*/ 2147483647 w 18"/>
                <a:gd name="T7" fmla="*/ 2147483647 h 18"/>
                <a:gd name="T8" fmla="*/ 2147483647 w 18"/>
                <a:gd name="T9" fmla="*/ 2147483647 h 18"/>
                <a:gd name="T10" fmla="*/ 2147483647 w 18"/>
                <a:gd name="T11" fmla="*/ 2147483647 h 18"/>
                <a:gd name="T12" fmla="*/ 2147483647 w 18"/>
                <a:gd name="T13" fmla="*/ 2147483647 h 18"/>
                <a:gd name="T14" fmla="*/ 2147483647 w 18"/>
                <a:gd name="T15" fmla="*/ 2147483647 h 18"/>
                <a:gd name="T16" fmla="*/ 2147483647 w 18"/>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8"/>
                <a:gd name="T29" fmla="*/ 18 w 18"/>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8">
                  <a:moveTo>
                    <a:pt x="18" y="11"/>
                  </a:moveTo>
                  <a:cubicBezTo>
                    <a:pt x="18" y="11"/>
                    <a:pt x="18" y="10"/>
                    <a:pt x="18" y="10"/>
                  </a:cubicBezTo>
                  <a:lnTo>
                    <a:pt x="13" y="1"/>
                  </a:lnTo>
                  <a:cubicBezTo>
                    <a:pt x="12" y="0"/>
                    <a:pt x="12" y="0"/>
                    <a:pt x="11" y="1"/>
                  </a:cubicBezTo>
                  <a:lnTo>
                    <a:pt x="1" y="7"/>
                  </a:lnTo>
                  <a:cubicBezTo>
                    <a:pt x="1" y="7"/>
                    <a:pt x="0" y="8"/>
                    <a:pt x="1" y="8"/>
                  </a:cubicBezTo>
                  <a:lnTo>
                    <a:pt x="6" y="17"/>
                  </a:lnTo>
                  <a:cubicBezTo>
                    <a:pt x="7" y="18"/>
                    <a:pt x="7" y="18"/>
                    <a:pt x="8" y="17"/>
                  </a:cubicBezTo>
                  <a:lnTo>
                    <a:pt x="18" y="11"/>
                  </a:lnTo>
                  <a:close/>
                </a:path>
              </a:pathLst>
            </a:custGeom>
            <a:solidFill>
              <a:srgbClr val="C0C0C0"/>
            </a:solidFill>
            <a:ln w="7938" cap="rnd">
              <a:solidFill>
                <a:srgbClr val="000000"/>
              </a:solidFill>
              <a:round/>
              <a:headEnd/>
              <a:tailEnd/>
            </a:ln>
          </p:spPr>
          <p:txBody>
            <a:bodyPr/>
            <a:lstStyle/>
            <a:p>
              <a:endParaRPr lang="it-IT"/>
            </a:p>
          </p:txBody>
        </p:sp>
        <p:sp>
          <p:nvSpPr>
            <p:cNvPr id="62935" name="Freeform 684"/>
            <p:cNvSpPr>
              <a:spLocks/>
            </p:cNvSpPr>
            <p:nvPr/>
          </p:nvSpPr>
          <p:spPr bwMode="auto">
            <a:xfrm>
              <a:off x="5541963" y="2401888"/>
              <a:ext cx="93662" cy="100012"/>
            </a:xfrm>
            <a:custGeom>
              <a:avLst/>
              <a:gdLst>
                <a:gd name="T0" fmla="*/ 2147483647 w 60"/>
                <a:gd name="T1" fmla="*/ 2147483647 h 70"/>
                <a:gd name="T2" fmla="*/ 2147483647 w 60"/>
                <a:gd name="T3" fmla="*/ 0 h 70"/>
                <a:gd name="T4" fmla="*/ 0 w 60"/>
                <a:gd name="T5" fmla="*/ 2147483647 h 70"/>
                <a:gd name="T6" fmla="*/ 2147483647 w 60"/>
                <a:gd name="T7" fmla="*/ 2147483647 h 70"/>
                <a:gd name="T8" fmla="*/ 2147483647 w 60"/>
                <a:gd name="T9" fmla="*/ 2147483647 h 70"/>
                <a:gd name="T10" fmla="*/ 0 60000 65536"/>
                <a:gd name="T11" fmla="*/ 0 60000 65536"/>
                <a:gd name="T12" fmla="*/ 0 60000 65536"/>
                <a:gd name="T13" fmla="*/ 0 60000 65536"/>
                <a:gd name="T14" fmla="*/ 0 60000 65536"/>
                <a:gd name="T15" fmla="*/ 0 w 60"/>
                <a:gd name="T16" fmla="*/ 0 h 70"/>
                <a:gd name="T17" fmla="*/ 60 w 60"/>
                <a:gd name="T18" fmla="*/ 70 h 70"/>
              </a:gdLst>
              <a:ahLst/>
              <a:cxnLst>
                <a:cxn ang="T10">
                  <a:pos x="T0" y="T1"/>
                </a:cxn>
                <a:cxn ang="T11">
                  <a:pos x="T2" y="T3"/>
                </a:cxn>
                <a:cxn ang="T12">
                  <a:pos x="T4" y="T5"/>
                </a:cxn>
                <a:cxn ang="T13">
                  <a:pos x="T6" y="T7"/>
                </a:cxn>
                <a:cxn ang="T14">
                  <a:pos x="T8" y="T9"/>
                </a:cxn>
              </a:cxnLst>
              <a:rect l="T15" t="T16" r="T17" b="T18"/>
              <a:pathLst>
                <a:path w="60" h="70">
                  <a:moveTo>
                    <a:pt x="60" y="55"/>
                  </a:moveTo>
                  <a:lnTo>
                    <a:pt x="30" y="0"/>
                  </a:lnTo>
                  <a:lnTo>
                    <a:pt x="0" y="15"/>
                  </a:lnTo>
                  <a:lnTo>
                    <a:pt x="35" y="70"/>
                  </a:lnTo>
                  <a:lnTo>
                    <a:pt x="60" y="55"/>
                  </a:lnTo>
                  <a:close/>
                </a:path>
              </a:pathLst>
            </a:custGeom>
            <a:solidFill>
              <a:srgbClr val="DDDDDD"/>
            </a:solidFill>
            <a:ln w="7938" cap="rnd">
              <a:solidFill>
                <a:srgbClr val="000000"/>
              </a:solidFill>
              <a:round/>
              <a:headEnd/>
              <a:tailEnd/>
            </a:ln>
          </p:spPr>
          <p:txBody>
            <a:bodyPr/>
            <a:lstStyle/>
            <a:p>
              <a:endParaRPr lang="it-IT"/>
            </a:p>
          </p:txBody>
        </p:sp>
        <p:sp>
          <p:nvSpPr>
            <p:cNvPr id="62936" name="Freeform 685"/>
            <p:cNvSpPr>
              <a:spLocks/>
            </p:cNvSpPr>
            <p:nvPr/>
          </p:nvSpPr>
          <p:spPr bwMode="auto">
            <a:xfrm>
              <a:off x="5440363" y="2251075"/>
              <a:ext cx="147637" cy="165100"/>
            </a:xfrm>
            <a:custGeom>
              <a:avLst/>
              <a:gdLst>
                <a:gd name="T0" fmla="*/ 2147483647 w 19"/>
                <a:gd name="T1" fmla="*/ 2147483647 h 23"/>
                <a:gd name="T2" fmla="*/ 2147483647 w 19"/>
                <a:gd name="T3" fmla="*/ 2147483647 h 23"/>
                <a:gd name="T4" fmla="*/ 2147483647 w 19"/>
                <a:gd name="T5" fmla="*/ 2147483647 h 23"/>
                <a:gd name="T6" fmla="*/ 2147483647 w 19"/>
                <a:gd name="T7" fmla="*/ 2147483647 h 23"/>
                <a:gd name="T8" fmla="*/ 2147483647 w 19"/>
                <a:gd name="T9" fmla="*/ 2147483647 h 23"/>
                <a:gd name="T10" fmla="*/ 2147483647 w 19"/>
                <a:gd name="T11" fmla="*/ 2147483647 h 23"/>
                <a:gd name="T12" fmla="*/ 2147483647 w 19"/>
                <a:gd name="T13" fmla="*/ 2147483647 h 23"/>
                <a:gd name="T14" fmla="*/ 2147483647 w 19"/>
                <a:gd name="T15" fmla="*/ 2147483647 h 23"/>
                <a:gd name="T16" fmla="*/ 2147483647 w 19"/>
                <a:gd name="T17" fmla="*/ 2147483647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23"/>
                <a:gd name="T29" fmla="*/ 19 w 19"/>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23">
                  <a:moveTo>
                    <a:pt x="18" y="19"/>
                  </a:moveTo>
                  <a:cubicBezTo>
                    <a:pt x="19" y="18"/>
                    <a:pt x="19" y="17"/>
                    <a:pt x="18" y="17"/>
                  </a:cubicBezTo>
                  <a:lnTo>
                    <a:pt x="9" y="1"/>
                  </a:lnTo>
                  <a:cubicBezTo>
                    <a:pt x="9" y="1"/>
                    <a:pt x="8" y="0"/>
                    <a:pt x="7" y="1"/>
                  </a:cubicBezTo>
                  <a:lnTo>
                    <a:pt x="1" y="4"/>
                  </a:lnTo>
                  <a:cubicBezTo>
                    <a:pt x="0" y="5"/>
                    <a:pt x="0" y="6"/>
                    <a:pt x="1" y="7"/>
                  </a:cubicBezTo>
                  <a:lnTo>
                    <a:pt x="10" y="22"/>
                  </a:lnTo>
                  <a:cubicBezTo>
                    <a:pt x="11" y="23"/>
                    <a:pt x="12" y="23"/>
                    <a:pt x="12" y="22"/>
                  </a:cubicBezTo>
                  <a:lnTo>
                    <a:pt x="18" y="19"/>
                  </a:lnTo>
                  <a:close/>
                </a:path>
              </a:pathLst>
            </a:custGeom>
            <a:solidFill>
              <a:srgbClr val="C0C0C0"/>
            </a:solidFill>
            <a:ln w="7938" cap="rnd">
              <a:solidFill>
                <a:srgbClr val="000000"/>
              </a:solidFill>
              <a:round/>
              <a:headEnd/>
              <a:tailEnd/>
            </a:ln>
          </p:spPr>
          <p:txBody>
            <a:bodyPr/>
            <a:lstStyle/>
            <a:p>
              <a:endParaRPr lang="it-IT"/>
            </a:p>
          </p:txBody>
        </p:sp>
        <p:sp>
          <p:nvSpPr>
            <p:cNvPr id="62937" name="Freeform 686"/>
            <p:cNvSpPr>
              <a:spLocks/>
            </p:cNvSpPr>
            <p:nvPr/>
          </p:nvSpPr>
          <p:spPr bwMode="auto">
            <a:xfrm>
              <a:off x="5472113" y="2322513"/>
              <a:ext cx="131762" cy="85725"/>
            </a:xfrm>
            <a:custGeom>
              <a:avLst/>
              <a:gdLst>
                <a:gd name="T0" fmla="*/ 2147483647 w 17"/>
                <a:gd name="T1" fmla="*/ 2147483647 h 12"/>
                <a:gd name="T2" fmla="*/ 2147483647 w 17"/>
                <a:gd name="T3" fmla="*/ 2147483647 h 12"/>
                <a:gd name="T4" fmla="*/ 2147483647 w 17"/>
                <a:gd name="T5" fmla="*/ 0 h 12"/>
                <a:gd name="T6" fmla="*/ 2147483647 w 17"/>
                <a:gd name="T7" fmla="*/ 0 h 12"/>
                <a:gd name="T8" fmla="*/ 0 w 17"/>
                <a:gd name="T9" fmla="*/ 2147483647 h 12"/>
                <a:gd name="T10" fmla="*/ 0 w 17"/>
                <a:gd name="T11" fmla="*/ 2147483647 h 12"/>
                <a:gd name="T12" fmla="*/ 2147483647 w 17"/>
                <a:gd name="T13" fmla="*/ 2147483647 h 12"/>
                <a:gd name="T14" fmla="*/ 2147483647 w 17"/>
                <a:gd name="T15" fmla="*/ 2147483647 h 12"/>
                <a:gd name="T16" fmla="*/ 2147483647 w 17"/>
                <a:gd name="T17" fmla="*/ 2147483647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2"/>
                <a:gd name="T29" fmla="*/ 17 w 17"/>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2">
                  <a:moveTo>
                    <a:pt x="17" y="3"/>
                  </a:moveTo>
                  <a:cubicBezTo>
                    <a:pt x="17" y="3"/>
                    <a:pt x="17" y="2"/>
                    <a:pt x="17" y="2"/>
                  </a:cubicBezTo>
                  <a:lnTo>
                    <a:pt x="16" y="0"/>
                  </a:lnTo>
                  <a:cubicBezTo>
                    <a:pt x="15" y="0"/>
                    <a:pt x="15" y="0"/>
                    <a:pt x="15" y="0"/>
                  </a:cubicBezTo>
                  <a:lnTo>
                    <a:pt x="0" y="9"/>
                  </a:lnTo>
                  <a:cubicBezTo>
                    <a:pt x="0" y="9"/>
                    <a:pt x="0" y="10"/>
                    <a:pt x="0" y="10"/>
                  </a:cubicBezTo>
                  <a:lnTo>
                    <a:pt x="1" y="12"/>
                  </a:lnTo>
                  <a:cubicBezTo>
                    <a:pt x="1" y="12"/>
                    <a:pt x="1" y="12"/>
                    <a:pt x="1" y="12"/>
                  </a:cubicBezTo>
                  <a:lnTo>
                    <a:pt x="17" y="3"/>
                  </a:lnTo>
                  <a:close/>
                </a:path>
              </a:pathLst>
            </a:custGeom>
            <a:solidFill>
              <a:srgbClr val="DDDDDD"/>
            </a:solidFill>
            <a:ln w="7938" cap="rnd">
              <a:solidFill>
                <a:srgbClr val="000000"/>
              </a:solidFill>
              <a:round/>
              <a:headEnd/>
              <a:tailEnd/>
            </a:ln>
          </p:spPr>
          <p:txBody>
            <a:bodyPr/>
            <a:lstStyle/>
            <a:p>
              <a:endParaRPr lang="it-IT"/>
            </a:p>
          </p:txBody>
        </p:sp>
        <p:sp>
          <p:nvSpPr>
            <p:cNvPr id="62938" name="Freeform 687"/>
            <p:cNvSpPr>
              <a:spLocks/>
            </p:cNvSpPr>
            <p:nvPr/>
          </p:nvSpPr>
          <p:spPr bwMode="auto">
            <a:xfrm>
              <a:off x="5410200" y="2187575"/>
              <a:ext cx="100013" cy="106363"/>
            </a:xfrm>
            <a:custGeom>
              <a:avLst/>
              <a:gdLst>
                <a:gd name="T0" fmla="*/ 2147483647 w 65"/>
                <a:gd name="T1" fmla="*/ 2147483647 h 74"/>
                <a:gd name="T2" fmla="*/ 2147483647 w 65"/>
                <a:gd name="T3" fmla="*/ 0 h 74"/>
                <a:gd name="T4" fmla="*/ 0 w 65"/>
                <a:gd name="T5" fmla="*/ 2147483647 h 74"/>
                <a:gd name="T6" fmla="*/ 2147483647 w 65"/>
                <a:gd name="T7" fmla="*/ 2147483647 h 74"/>
                <a:gd name="T8" fmla="*/ 2147483647 w 65"/>
                <a:gd name="T9" fmla="*/ 2147483647 h 74"/>
                <a:gd name="T10" fmla="*/ 0 60000 65536"/>
                <a:gd name="T11" fmla="*/ 0 60000 65536"/>
                <a:gd name="T12" fmla="*/ 0 60000 65536"/>
                <a:gd name="T13" fmla="*/ 0 60000 65536"/>
                <a:gd name="T14" fmla="*/ 0 60000 65536"/>
                <a:gd name="T15" fmla="*/ 0 w 65"/>
                <a:gd name="T16" fmla="*/ 0 h 74"/>
                <a:gd name="T17" fmla="*/ 65 w 65"/>
                <a:gd name="T18" fmla="*/ 74 h 74"/>
              </a:gdLst>
              <a:ahLst/>
              <a:cxnLst>
                <a:cxn ang="T10">
                  <a:pos x="T0" y="T1"/>
                </a:cxn>
                <a:cxn ang="T11">
                  <a:pos x="T2" y="T3"/>
                </a:cxn>
                <a:cxn ang="T12">
                  <a:pos x="T4" y="T5"/>
                </a:cxn>
                <a:cxn ang="T13">
                  <a:pos x="T6" y="T7"/>
                </a:cxn>
                <a:cxn ang="T14">
                  <a:pos x="T8" y="T9"/>
                </a:cxn>
              </a:cxnLst>
              <a:rect l="T15" t="T16" r="T17" b="T18"/>
              <a:pathLst>
                <a:path w="65" h="74">
                  <a:moveTo>
                    <a:pt x="65" y="50"/>
                  </a:moveTo>
                  <a:lnTo>
                    <a:pt x="20" y="0"/>
                  </a:lnTo>
                  <a:lnTo>
                    <a:pt x="0" y="15"/>
                  </a:lnTo>
                  <a:lnTo>
                    <a:pt x="20" y="74"/>
                  </a:lnTo>
                  <a:lnTo>
                    <a:pt x="65" y="50"/>
                  </a:lnTo>
                  <a:close/>
                </a:path>
              </a:pathLst>
            </a:custGeom>
            <a:solidFill>
              <a:srgbClr val="B2B2B2"/>
            </a:solidFill>
            <a:ln w="7938" cap="rnd">
              <a:solidFill>
                <a:srgbClr val="000000"/>
              </a:solidFill>
              <a:round/>
              <a:headEnd/>
              <a:tailEnd/>
            </a:ln>
          </p:spPr>
          <p:txBody>
            <a:bodyPr/>
            <a:lstStyle/>
            <a:p>
              <a:endParaRPr lang="it-IT"/>
            </a:p>
          </p:txBody>
        </p:sp>
        <p:sp>
          <p:nvSpPr>
            <p:cNvPr id="62939" name="Freeform 688"/>
            <p:cNvSpPr>
              <a:spLocks/>
            </p:cNvSpPr>
            <p:nvPr/>
          </p:nvSpPr>
          <p:spPr bwMode="auto">
            <a:xfrm>
              <a:off x="5973763" y="2387600"/>
              <a:ext cx="63500" cy="49213"/>
            </a:xfrm>
            <a:custGeom>
              <a:avLst/>
              <a:gdLst>
                <a:gd name="T0" fmla="*/ 2147483647 w 40"/>
                <a:gd name="T1" fmla="*/ 2147483647 h 35"/>
                <a:gd name="T2" fmla="*/ 2147483647 w 40"/>
                <a:gd name="T3" fmla="*/ 0 h 35"/>
                <a:gd name="T4" fmla="*/ 0 w 40"/>
                <a:gd name="T5" fmla="*/ 2147483647 h 35"/>
                <a:gd name="T6" fmla="*/ 2147483647 w 40"/>
                <a:gd name="T7" fmla="*/ 2147483647 h 35"/>
                <a:gd name="T8" fmla="*/ 2147483647 w 40"/>
                <a:gd name="T9" fmla="*/ 2147483647 h 35"/>
                <a:gd name="T10" fmla="*/ 0 60000 65536"/>
                <a:gd name="T11" fmla="*/ 0 60000 65536"/>
                <a:gd name="T12" fmla="*/ 0 60000 65536"/>
                <a:gd name="T13" fmla="*/ 0 60000 65536"/>
                <a:gd name="T14" fmla="*/ 0 60000 65536"/>
                <a:gd name="T15" fmla="*/ 0 w 40"/>
                <a:gd name="T16" fmla="*/ 0 h 35"/>
                <a:gd name="T17" fmla="*/ 40 w 40"/>
                <a:gd name="T18" fmla="*/ 35 h 35"/>
              </a:gdLst>
              <a:ahLst/>
              <a:cxnLst>
                <a:cxn ang="T10">
                  <a:pos x="T0" y="T1"/>
                </a:cxn>
                <a:cxn ang="T11">
                  <a:pos x="T2" y="T3"/>
                </a:cxn>
                <a:cxn ang="T12">
                  <a:pos x="T4" y="T5"/>
                </a:cxn>
                <a:cxn ang="T13">
                  <a:pos x="T6" y="T7"/>
                </a:cxn>
                <a:cxn ang="T14">
                  <a:pos x="T8" y="T9"/>
                </a:cxn>
              </a:cxnLst>
              <a:rect l="T15" t="T16" r="T17" b="T18"/>
              <a:pathLst>
                <a:path w="40" h="35">
                  <a:moveTo>
                    <a:pt x="40" y="20"/>
                  </a:moveTo>
                  <a:lnTo>
                    <a:pt x="25" y="0"/>
                  </a:lnTo>
                  <a:lnTo>
                    <a:pt x="0" y="15"/>
                  </a:lnTo>
                  <a:lnTo>
                    <a:pt x="10" y="35"/>
                  </a:lnTo>
                  <a:lnTo>
                    <a:pt x="40" y="20"/>
                  </a:lnTo>
                  <a:close/>
                </a:path>
              </a:pathLst>
            </a:custGeom>
            <a:solidFill>
              <a:srgbClr val="808080"/>
            </a:solidFill>
            <a:ln w="7938" cap="rnd">
              <a:solidFill>
                <a:srgbClr val="000000"/>
              </a:solidFill>
              <a:round/>
              <a:headEnd/>
              <a:tailEnd/>
            </a:ln>
          </p:spPr>
          <p:txBody>
            <a:bodyPr/>
            <a:lstStyle/>
            <a:p>
              <a:endParaRPr lang="it-IT"/>
            </a:p>
          </p:txBody>
        </p:sp>
        <p:sp>
          <p:nvSpPr>
            <p:cNvPr id="62940" name="Freeform 689"/>
            <p:cNvSpPr>
              <a:spLocks/>
            </p:cNvSpPr>
            <p:nvPr/>
          </p:nvSpPr>
          <p:spPr bwMode="auto">
            <a:xfrm>
              <a:off x="5959475" y="2387600"/>
              <a:ext cx="139700" cy="128588"/>
            </a:xfrm>
            <a:custGeom>
              <a:avLst/>
              <a:gdLst>
                <a:gd name="T0" fmla="*/ 2147483647 w 18"/>
                <a:gd name="T1" fmla="*/ 2147483647 h 18"/>
                <a:gd name="T2" fmla="*/ 2147483647 w 18"/>
                <a:gd name="T3" fmla="*/ 2147483647 h 18"/>
                <a:gd name="T4" fmla="*/ 2147483647 w 18"/>
                <a:gd name="T5" fmla="*/ 2147483647 h 18"/>
                <a:gd name="T6" fmla="*/ 2147483647 w 18"/>
                <a:gd name="T7" fmla="*/ 2147483647 h 18"/>
                <a:gd name="T8" fmla="*/ 0 w 18"/>
                <a:gd name="T9" fmla="*/ 2147483647 h 18"/>
                <a:gd name="T10" fmla="*/ 0 w 18"/>
                <a:gd name="T11" fmla="*/ 2147483647 h 18"/>
                <a:gd name="T12" fmla="*/ 2147483647 w 18"/>
                <a:gd name="T13" fmla="*/ 2147483647 h 18"/>
                <a:gd name="T14" fmla="*/ 2147483647 w 18"/>
                <a:gd name="T15" fmla="*/ 2147483647 h 18"/>
                <a:gd name="T16" fmla="*/ 2147483647 w 18"/>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8"/>
                <a:gd name="T29" fmla="*/ 18 w 18"/>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8">
                  <a:moveTo>
                    <a:pt x="17" y="11"/>
                  </a:moveTo>
                  <a:cubicBezTo>
                    <a:pt x="18" y="11"/>
                    <a:pt x="18" y="10"/>
                    <a:pt x="17" y="10"/>
                  </a:cubicBezTo>
                  <a:lnTo>
                    <a:pt x="12" y="1"/>
                  </a:lnTo>
                  <a:cubicBezTo>
                    <a:pt x="12" y="0"/>
                    <a:pt x="11" y="0"/>
                    <a:pt x="10" y="1"/>
                  </a:cubicBezTo>
                  <a:lnTo>
                    <a:pt x="0" y="7"/>
                  </a:lnTo>
                  <a:cubicBezTo>
                    <a:pt x="0" y="7"/>
                    <a:pt x="0" y="8"/>
                    <a:pt x="0" y="8"/>
                  </a:cubicBezTo>
                  <a:lnTo>
                    <a:pt x="6" y="17"/>
                  </a:lnTo>
                  <a:cubicBezTo>
                    <a:pt x="6" y="18"/>
                    <a:pt x="7" y="18"/>
                    <a:pt x="7" y="17"/>
                  </a:cubicBezTo>
                  <a:lnTo>
                    <a:pt x="17" y="11"/>
                  </a:lnTo>
                  <a:close/>
                </a:path>
              </a:pathLst>
            </a:custGeom>
            <a:solidFill>
              <a:srgbClr val="C0C0C0"/>
            </a:solidFill>
            <a:ln w="7938" cap="rnd">
              <a:solidFill>
                <a:srgbClr val="000000"/>
              </a:solidFill>
              <a:round/>
              <a:headEnd/>
              <a:tailEnd/>
            </a:ln>
          </p:spPr>
          <p:txBody>
            <a:bodyPr/>
            <a:lstStyle/>
            <a:p>
              <a:endParaRPr lang="it-IT"/>
            </a:p>
          </p:txBody>
        </p:sp>
        <p:sp>
          <p:nvSpPr>
            <p:cNvPr id="62941" name="Freeform 690"/>
            <p:cNvSpPr>
              <a:spLocks/>
            </p:cNvSpPr>
            <p:nvPr/>
          </p:nvSpPr>
          <p:spPr bwMode="auto">
            <a:xfrm>
              <a:off x="5981700" y="2401888"/>
              <a:ext cx="93663" cy="100012"/>
            </a:xfrm>
            <a:custGeom>
              <a:avLst/>
              <a:gdLst>
                <a:gd name="T0" fmla="*/ 2147483647 w 60"/>
                <a:gd name="T1" fmla="*/ 2147483647 h 70"/>
                <a:gd name="T2" fmla="*/ 2147483647 w 60"/>
                <a:gd name="T3" fmla="*/ 0 h 70"/>
                <a:gd name="T4" fmla="*/ 0 w 60"/>
                <a:gd name="T5" fmla="*/ 2147483647 h 70"/>
                <a:gd name="T6" fmla="*/ 2147483647 w 60"/>
                <a:gd name="T7" fmla="*/ 2147483647 h 70"/>
                <a:gd name="T8" fmla="*/ 2147483647 w 60"/>
                <a:gd name="T9" fmla="*/ 2147483647 h 70"/>
                <a:gd name="T10" fmla="*/ 0 60000 65536"/>
                <a:gd name="T11" fmla="*/ 0 60000 65536"/>
                <a:gd name="T12" fmla="*/ 0 60000 65536"/>
                <a:gd name="T13" fmla="*/ 0 60000 65536"/>
                <a:gd name="T14" fmla="*/ 0 60000 65536"/>
                <a:gd name="T15" fmla="*/ 0 w 60"/>
                <a:gd name="T16" fmla="*/ 0 h 70"/>
                <a:gd name="T17" fmla="*/ 60 w 60"/>
                <a:gd name="T18" fmla="*/ 70 h 70"/>
              </a:gdLst>
              <a:ahLst/>
              <a:cxnLst>
                <a:cxn ang="T10">
                  <a:pos x="T0" y="T1"/>
                </a:cxn>
                <a:cxn ang="T11">
                  <a:pos x="T2" y="T3"/>
                </a:cxn>
                <a:cxn ang="T12">
                  <a:pos x="T4" y="T5"/>
                </a:cxn>
                <a:cxn ang="T13">
                  <a:pos x="T6" y="T7"/>
                </a:cxn>
                <a:cxn ang="T14">
                  <a:pos x="T8" y="T9"/>
                </a:cxn>
              </a:cxnLst>
              <a:rect l="T15" t="T16" r="T17" b="T18"/>
              <a:pathLst>
                <a:path w="60" h="70">
                  <a:moveTo>
                    <a:pt x="60" y="55"/>
                  </a:moveTo>
                  <a:lnTo>
                    <a:pt x="25" y="0"/>
                  </a:lnTo>
                  <a:lnTo>
                    <a:pt x="0" y="15"/>
                  </a:lnTo>
                  <a:lnTo>
                    <a:pt x="30" y="70"/>
                  </a:lnTo>
                  <a:lnTo>
                    <a:pt x="60" y="55"/>
                  </a:lnTo>
                  <a:close/>
                </a:path>
              </a:pathLst>
            </a:custGeom>
            <a:solidFill>
              <a:srgbClr val="DDDDDD"/>
            </a:solidFill>
            <a:ln w="7938" cap="rnd">
              <a:solidFill>
                <a:srgbClr val="000000"/>
              </a:solidFill>
              <a:round/>
              <a:headEnd/>
              <a:tailEnd/>
            </a:ln>
          </p:spPr>
          <p:txBody>
            <a:bodyPr/>
            <a:lstStyle/>
            <a:p>
              <a:endParaRPr lang="it-IT"/>
            </a:p>
          </p:txBody>
        </p:sp>
        <p:sp>
          <p:nvSpPr>
            <p:cNvPr id="62942" name="Freeform 691"/>
            <p:cNvSpPr>
              <a:spLocks/>
            </p:cNvSpPr>
            <p:nvPr/>
          </p:nvSpPr>
          <p:spPr bwMode="auto">
            <a:xfrm>
              <a:off x="5883275" y="2251075"/>
              <a:ext cx="138113" cy="165100"/>
            </a:xfrm>
            <a:custGeom>
              <a:avLst/>
              <a:gdLst>
                <a:gd name="T0" fmla="*/ 2147483647 w 18"/>
                <a:gd name="T1" fmla="*/ 2147483647 h 23"/>
                <a:gd name="T2" fmla="*/ 2147483647 w 18"/>
                <a:gd name="T3" fmla="*/ 2147483647 h 23"/>
                <a:gd name="T4" fmla="*/ 2147483647 w 18"/>
                <a:gd name="T5" fmla="*/ 2147483647 h 23"/>
                <a:gd name="T6" fmla="*/ 2147483647 w 18"/>
                <a:gd name="T7" fmla="*/ 2147483647 h 23"/>
                <a:gd name="T8" fmla="*/ 2147483647 w 18"/>
                <a:gd name="T9" fmla="*/ 2147483647 h 23"/>
                <a:gd name="T10" fmla="*/ 0 w 18"/>
                <a:gd name="T11" fmla="*/ 2147483647 h 23"/>
                <a:gd name="T12" fmla="*/ 2147483647 w 18"/>
                <a:gd name="T13" fmla="*/ 2147483647 h 23"/>
                <a:gd name="T14" fmla="*/ 2147483647 w 18"/>
                <a:gd name="T15" fmla="*/ 2147483647 h 23"/>
                <a:gd name="T16" fmla="*/ 2147483647 w 18"/>
                <a:gd name="T17" fmla="*/ 2147483647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23"/>
                <a:gd name="T29" fmla="*/ 18 w 18"/>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23">
                  <a:moveTo>
                    <a:pt x="17" y="19"/>
                  </a:moveTo>
                  <a:cubicBezTo>
                    <a:pt x="18" y="18"/>
                    <a:pt x="18" y="17"/>
                    <a:pt x="18" y="17"/>
                  </a:cubicBezTo>
                  <a:lnTo>
                    <a:pt x="8" y="1"/>
                  </a:lnTo>
                  <a:cubicBezTo>
                    <a:pt x="8" y="1"/>
                    <a:pt x="7" y="0"/>
                    <a:pt x="6" y="1"/>
                  </a:cubicBezTo>
                  <a:lnTo>
                    <a:pt x="1" y="4"/>
                  </a:lnTo>
                  <a:cubicBezTo>
                    <a:pt x="0" y="5"/>
                    <a:pt x="0" y="6"/>
                    <a:pt x="0" y="7"/>
                  </a:cubicBezTo>
                  <a:lnTo>
                    <a:pt x="9" y="22"/>
                  </a:lnTo>
                  <a:cubicBezTo>
                    <a:pt x="10" y="23"/>
                    <a:pt x="11" y="23"/>
                    <a:pt x="12" y="22"/>
                  </a:cubicBezTo>
                  <a:lnTo>
                    <a:pt x="17" y="19"/>
                  </a:lnTo>
                  <a:close/>
                </a:path>
              </a:pathLst>
            </a:custGeom>
            <a:solidFill>
              <a:srgbClr val="C0C0C0"/>
            </a:solidFill>
            <a:ln w="7938" cap="rnd">
              <a:solidFill>
                <a:srgbClr val="000000"/>
              </a:solidFill>
              <a:round/>
              <a:headEnd/>
              <a:tailEnd/>
            </a:ln>
          </p:spPr>
          <p:txBody>
            <a:bodyPr/>
            <a:lstStyle/>
            <a:p>
              <a:endParaRPr lang="it-IT"/>
            </a:p>
          </p:txBody>
        </p:sp>
        <p:sp>
          <p:nvSpPr>
            <p:cNvPr id="62943" name="Freeform 692"/>
            <p:cNvSpPr>
              <a:spLocks/>
            </p:cNvSpPr>
            <p:nvPr/>
          </p:nvSpPr>
          <p:spPr bwMode="auto">
            <a:xfrm>
              <a:off x="5903913" y="2322513"/>
              <a:ext cx="133350" cy="85725"/>
            </a:xfrm>
            <a:custGeom>
              <a:avLst/>
              <a:gdLst>
                <a:gd name="T0" fmla="*/ 2147483647 w 17"/>
                <a:gd name="T1" fmla="*/ 2147483647 h 12"/>
                <a:gd name="T2" fmla="*/ 2147483647 w 17"/>
                <a:gd name="T3" fmla="*/ 2147483647 h 12"/>
                <a:gd name="T4" fmla="*/ 2147483647 w 17"/>
                <a:gd name="T5" fmla="*/ 0 h 12"/>
                <a:gd name="T6" fmla="*/ 2147483647 w 17"/>
                <a:gd name="T7" fmla="*/ 0 h 12"/>
                <a:gd name="T8" fmla="*/ 0 w 17"/>
                <a:gd name="T9" fmla="*/ 2147483647 h 12"/>
                <a:gd name="T10" fmla="*/ 0 w 17"/>
                <a:gd name="T11" fmla="*/ 2147483647 h 12"/>
                <a:gd name="T12" fmla="*/ 2147483647 w 17"/>
                <a:gd name="T13" fmla="*/ 2147483647 h 12"/>
                <a:gd name="T14" fmla="*/ 2147483647 w 17"/>
                <a:gd name="T15" fmla="*/ 2147483647 h 12"/>
                <a:gd name="T16" fmla="*/ 2147483647 w 17"/>
                <a:gd name="T17" fmla="*/ 2147483647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2"/>
                <a:gd name="T29" fmla="*/ 17 w 17"/>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2">
                  <a:moveTo>
                    <a:pt x="17" y="3"/>
                  </a:moveTo>
                  <a:cubicBezTo>
                    <a:pt x="17" y="3"/>
                    <a:pt x="17" y="2"/>
                    <a:pt x="17" y="2"/>
                  </a:cubicBezTo>
                  <a:lnTo>
                    <a:pt x="16" y="0"/>
                  </a:lnTo>
                  <a:cubicBezTo>
                    <a:pt x="16" y="0"/>
                    <a:pt x="16" y="0"/>
                    <a:pt x="15" y="0"/>
                  </a:cubicBezTo>
                  <a:lnTo>
                    <a:pt x="0" y="9"/>
                  </a:lnTo>
                  <a:cubicBezTo>
                    <a:pt x="0" y="9"/>
                    <a:pt x="0" y="10"/>
                    <a:pt x="0" y="10"/>
                  </a:cubicBezTo>
                  <a:lnTo>
                    <a:pt x="1" y="12"/>
                  </a:lnTo>
                  <a:cubicBezTo>
                    <a:pt x="1" y="12"/>
                    <a:pt x="2" y="12"/>
                    <a:pt x="2" y="12"/>
                  </a:cubicBezTo>
                  <a:lnTo>
                    <a:pt x="17" y="3"/>
                  </a:lnTo>
                  <a:close/>
                </a:path>
              </a:pathLst>
            </a:custGeom>
            <a:solidFill>
              <a:srgbClr val="DDDDDD"/>
            </a:solidFill>
            <a:ln w="7938" cap="rnd">
              <a:solidFill>
                <a:srgbClr val="000000"/>
              </a:solidFill>
              <a:round/>
              <a:headEnd/>
              <a:tailEnd/>
            </a:ln>
          </p:spPr>
          <p:txBody>
            <a:bodyPr/>
            <a:lstStyle/>
            <a:p>
              <a:endParaRPr lang="it-IT"/>
            </a:p>
          </p:txBody>
        </p:sp>
        <p:sp>
          <p:nvSpPr>
            <p:cNvPr id="62944" name="Freeform 693"/>
            <p:cNvSpPr>
              <a:spLocks/>
            </p:cNvSpPr>
            <p:nvPr/>
          </p:nvSpPr>
          <p:spPr bwMode="auto">
            <a:xfrm>
              <a:off x="5843588" y="2187575"/>
              <a:ext cx="100012" cy="106363"/>
            </a:xfrm>
            <a:custGeom>
              <a:avLst/>
              <a:gdLst>
                <a:gd name="T0" fmla="*/ 2147483647 w 64"/>
                <a:gd name="T1" fmla="*/ 2147483647 h 74"/>
                <a:gd name="T2" fmla="*/ 2147483647 w 64"/>
                <a:gd name="T3" fmla="*/ 0 h 74"/>
                <a:gd name="T4" fmla="*/ 0 w 64"/>
                <a:gd name="T5" fmla="*/ 2147483647 h 74"/>
                <a:gd name="T6" fmla="*/ 2147483647 w 64"/>
                <a:gd name="T7" fmla="*/ 2147483647 h 74"/>
                <a:gd name="T8" fmla="*/ 2147483647 w 64"/>
                <a:gd name="T9" fmla="*/ 2147483647 h 74"/>
                <a:gd name="T10" fmla="*/ 0 60000 65536"/>
                <a:gd name="T11" fmla="*/ 0 60000 65536"/>
                <a:gd name="T12" fmla="*/ 0 60000 65536"/>
                <a:gd name="T13" fmla="*/ 0 60000 65536"/>
                <a:gd name="T14" fmla="*/ 0 60000 65536"/>
                <a:gd name="T15" fmla="*/ 0 w 64"/>
                <a:gd name="T16" fmla="*/ 0 h 74"/>
                <a:gd name="T17" fmla="*/ 64 w 64"/>
                <a:gd name="T18" fmla="*/ 74 h 74"/>
              </a:gdLst>
              <a:ahLst/>
              <a:cxnLst>
                <a:cxn ang="T10">
                  <a:pos x="T0" y="T1"/>
                </a:cxn>
                <a:cxn ang="T11">
                  <a:pos x="T2" y="T3"/>
                </a:cxn>
                <a:cxn ang="T12">
                  <a:pos x="T4" y="T5"/>
                </a:cxn>
                <a:cxn ang="T13">
                  <a:pos x="T6" y="T7"/>
                </a:cxn>
                <a:cxn ang="T14">
                  <a:pos x="T8" y="T9"/>
                </a:cxn>
              </a:cxnLst>
              <a:rect l="T15" t="T16" r="T17" b="T18"/>
              <a:pathLst>
                <a:path w="64" h="74">
                  <a:moveTo>
                    <a:pt x="64" y="50"/>
                  </a:moveTo>
                  <a:lnTo>
                    <a:pt x="20" y="0"/>
                  </a:lnTo>
                  <a:lnTo>
                    <a:pt x="0" y="15"/>
                  </a:lnTo>
                  <a:lnTo>
                    <a:pt x="25" y="74"/>
                  </a:lnTo>
                  <a:lnTo>
                    <a:pt x="64" y="50"/>
                  </a:lnTo>
                  <a:close/>
                </a:path>
              </a:pathLst>
            </a:custGeom>
            <a:solidFill>
              <a:srgbClr val="B2B2B2"/>
            </a:solidFill>
            <a:ln w="7938" cap="rnd">
              <a:solidFill>
                <a:srgbClr val="000000"/>
              </a:solidFill>
              <a:round/>
              <a:headEnd/>
              <a:tailEnd/>
            </a:ln>
          </p:spPr>
          <p:txBody>
            <a:bodyPr/>
            <a:lstStyle/>
            <a:p>
              <a:endParaRPr lang="it-IT"/>
            </a:p>
          </p:txBody>
        </p:sp>
        <p:sp>
          <p:nvSpPr>
            <p:cNvPr id="62945" name="Freeform 694"/>
            <p:cNvSpPr>
              <a:spLocks/>
            </p:cNvSpPr>
            <p:nvPr/>
          </p:nvSpPr>
          <p:spPr bwMode="auto">
            <a:xfrm>
              <a:off x="5973763" y="2387600"/>
              <a:ext cx="63500" cy="49213"/>
            </a:xfrm>
            <a:custGeom>
              <a:avLst/>
              <a:gdLst>
                <a:gd name="T0" fmla="*/ 2147483647 w 40"/>
                <a:gd name="T1" fmla="*/ 2147483647 h 35"/>
                <a:gd name="T2" fmla="*/ 2147483647 w 40"/>
                <a:gd name="T3" fmla="*/ 0 h 35"/>
                <a:gd name="T4" fmla="*/ 0 w 40"/>
                <a:gd name="T5" fmla="*/ 2147483647 h 35"/>
                <a:gd name="T6" fmla="*/ 2147483647 w 40"/>
                <a:gd name="T7" fmla="*/ 2147483647 h 35"/>
                <a:gd name="T8" fmla="*/ 2147483647 w 40"/>
                <a:gd name="T9" fmla="*/ 2147483647 h 35"/>
                <a:gd name="T10" fmla="*/ 0 60000 65536"/>
                <a:gd name="T11" fmla="*/ 0 60000 65536"/>
                <a:gd name="T12" fmla="*/ 0 60000 65536"/>
                <a:gd name="T13" fmla="*/ 0 60000 65536"/>
                <a:gd name="T14" fmla="*/ 0 60000 65536"/>
                <a:gd name="T15" fmla="*/ 0 w 40"/>
                <a:gd name="T16" fmla="*/ 0 h 35"/>
                <a:gd name="T17" fmla="*/ 40 w 40"/>
                <a:gd name="T18" fmla="*/ 35 h 35"/>
              </a:gdLst>
              <a:ahLst/>
              <a:cxnLst>
                <a:cxn ang="T10">
                  <a:pos x="T0" y="T1"/>
                </a:cxn>
                <a:cxn ang="T11">
                  <a:pos x="T2" y="T3"/>
                </a:cxn>
                <a:cxn ang="T12">
                  <a:pos x="T4" y="T5"/>
                </a:cxn>
                <a:cxn ang="T13">
                  <a:pos x="T6" y="T7"/>
                </a:cxn>
                <a:cxn ang="T14">
                  <a:pos x="T8" y="T9"/>
                </a:cxn>
              </a:cxnLst>
              <a:rect l="T15" t="T16" r="T17" b="T18"/>
              <a:pathLst>
                <a:path w="40" h="35">
                  <a:moveTo>
                    <a:pt x="40" y="20"/>
                  </a:moveTo>
                  <a:lnTo>
                    <a:pt x="25" y="0"/>
                  </a:lnTo>
                  <a:lnTo>
                    <a:pt x="0" y="15"/>
                  </a:lnTo>
                  <a:lnTo>
                    <a:pt x="10" y="35"/>
                  </a:lnTo>
                  <a:lnTo>
                    <a:pt x="40" y="20"/>
                  </a:lnTo>
                  <a:close/>
                </a:path>
              </a:pathLst>
            </a:custGeom>
            <a:solidFill>
              <a:srgbClr val="808080"/>
            </a:solidFill>
            <a:ln w="7938" cap="rnd">
              <a:solidFill>
                <a:srgbClr val="000000"/>
              </a:solidFill>
              <a:round/>
              <a:headEnd/>
              <a:tailEnd/>
            </a:ln>
          </p:spPr>
          <p:txBody>
            <a:bodyPr/>
            <a:lstStyle/>
            <a:p>
              <a:endParaRPr lang="it-IT"/>
            </a:p>
          </p:txBody>
        </p:sp>
        <p:sp>
          <p:nvSpPr>
            <p:cNvPr id="62946" name="Freeform 695"/>
            <p:cNvSpPr>
              <a:spLocks/>
            </p:cNvSpPr>
            <p:nvPr/>
          </p:nvSpPr>
          <p:spPr bwMode="auto">
            <a:xfrm>
              <a:off x="5959475" y="2387600"/>
              <a:ext cx="139700" cy="128588"/>
            </a:xfrm>
            <a:custGeom>
              <a:avLst/>
              <a:gdLst>
                <a:gd name="T0" fmla="*/ 2147483647 w 18"/>
                <a:gd name="T1" fmla="*/ 2147483647 h 18"/>
                <a:gd name="T2" fmla="*/ 2147483647 w 18"/>
                <a:gd name="T3" fmla="*/ 2147483647 h 18"/>
                <a:gd name="T4" fmla="*/ 2147483647 w 18"/>
                <a:gd name="T5" fmla="*/ 2147483647 h 18"/>
                <a:gd name="T6" fmla="*/ 2147483647 w 18"/>
                <a:gd name="T7" fmla="*/ 2147483647 h 18"/>
                <a:gd name="T8" fmla="*/ 0 w 18"/>
                <a:gd name="T9" fmla="*/ 2147483647 h 18"/>
                <a:gd name="T10" fmla="*/ 0 w 18"/>
                <a:gd name="T11" fmla="*/ 2147483647 h 18"/>
                <a:gd name="T12" fmla="*/ 2147483647 w 18"/>
                <a:gd name="T13" fmla="*/ 2147483647 h 18"/>
                <a:gd name="T14" fmla="*/ 2147483647 w 18"/>
                <a:gd name="T15" fmla="*/ 2147483647 h 18"/>
                <a:gd name="T16" fmla="*/ 2147483647 w 18"/>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8"/>
                <a:gd name="T29" fmla="*/ 18 w 18"/>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8">
                  <a:moveTo>
                    <a:pt x="17" y="11"/>
                  </a:moveTo>
                  <a:cubicBezTo>
                    <a:pt x="18" y="11"/>
                    <a:pt x="18" y="10"/>
                    <a:pt x="17" y="10"/>
                  </a:cubicBezTo>
                  <a:lnTo>
                    <a:pt x="12" y="1"/>
                  </a:lnTo>
                  <a:cubicBezTo>
                    <a:pt x="12" y="0"/>
                    <a:pt x="11" y="0"/>
                    <a:pt x="10" y="1"/>
                  </a:cubicBezTo>
                  <a:lnTo>
                    <a:pt x="0" y="7"/>
                  </a:lnTo>
                  <a:cubicBezTo>
                    <a:pt x="0" y="7"/>
                    <a:pt x="0" y="8"/>
                    <a:pt x="0" y="8"/>
                  </a:cubicBezTo>
                  <a:lnTo>
                    <a:pt x="6" y="17"/>
                  </a:lnTo>
                  <a:cubicBezTo>
                    <a:pt x="6" y="18"/>
                    <a:pt x="7" y="18"/>
                    <a:pt x="7" y="17"/>
                  </a:cubicBezTo>
                  <a:lnTo>
                    <a:pt x="17" y="11"/>
                  </a:lnTo>
                  <a:close/>
                </a:path>
              </a:pathLst>
            </a:custGeom>
            <a:solidFill>
              <a:srgbClr val="C0C0C0"/>
            </a:solidFill>
            <a:ln w="7938" cap="rnd">
              <a:solidFill>
                <a:srgbClr val="000000"/>
              </a:solidFill>
              <a:round/>
              <a:headEnd/>
              <a:tailEnd/>
            </a:ln>
          </p:spPr>
          <p:txBody>
            <a:bodyPr/>
            <a:lstStyle/>
            <a:p>
              <a:endParaRPr lang="it-IT"/>
            </a:p>
          </p:txBody>
        </p:sp>
        <p:sp>
          <p:nvSpPr>
            <p:cNvPr id="62947" name="Freeform 696"/>
            <p:cNvSpPr>
              <a:spLocks/>
            </p:cNvSpPr>
            <p:nvPr/>
          </p:nvSpPr>
          <p:spPr bwMode="auto">
            <a:xfrm>
              <a:off x="5981700" y="2401888"/>
              <a:ext cx="93663" cy="100012"/>
            </a:xfrm>
            <a:custGeom>
              <a:avLst/>
              <a:gdLst>
                <a:gd name="T0" fmla="*/ 2147483647 w 60"/>
                <a:gd name="T1" fmla="*/ 2147483647 h 70"/>
                <a:gd name="T2" fmla="*/ 2147483647 w 60"/>
                <a:gd name="T3" fmla="*/ 0 h 70"/>
                <a:gd name="T4" fmla="*/ 0 w 60"/>
                <a:gd name="T5" fmla="*/ 2147483647 h 70"/>
                <a:gd name="T6" fmla="*/ 2147483647 w 60"/>
                <a:gd name="T7" fmla="*/ 2147483647 h 70"/>
                <a:gd name="T8" fmla="*/ 2147483647 w 60"/>
                <a:gd name="T9" fmla="*/ 2147483647 h 70"/>
                <a:gd name="T10" fmla="*/ 0 60000 65536"/>
                <a:gd name="T11" fmla="*/ 0 60000 65536"/>
                <a:gd name="T12" fmla="*/ 0 60000 65536"/>
                <a:gd name="T13" fmla="*/ 0 60000 65536"/>
                <a:gd name="T14" fmla="*/ 0 60000 65536"/>
                <a:gd name="T15" fmla="*/ 0 w 60"/>
                <a:gd name="T16" fmla="*/ 0 h 70"/>
                <a:gd name="T17" fmla="*/ 60 w 60"/>
                <a:gd name="T18" fmla="*/ 70 h 70"/>
              </a:gdLst>
              <a:ahLst/>
              <a:cxnLst>
                <a:cxn ang="T10">
                  <a:pos x="T0" y="T1"/>
                </a:cxn>
                <a:cxn ang="T11">
                  <a:pos x="T2" y="T3"/>
                </a:cxn>
                <a:cxn ang="T12">
                  <a:pos x="T4" y="T5"/>
                </a:cxn>
                <a:cxn ang="T13">
                  <a:pos x="T6" y="T7"/>
                </a:cxn>
                <a:cxn ang="T14">
                  <a:pos x="T8" y="T9"/>
                </a:cxn>
              </a:cxnLst>
              <a:rect l="T15" t="T16" r="T17" b="T18"/>
              <a:pathLst>
                <a:path w="60" h="70">
                  <a:moveTo>
                    <a:pt x="60" y="55"/>
                  </a:moveTo>
                  <a:lnTo>
                    <a:pt x="25" y="0"/>
                  </a:lnTo>
                  <a:lnTo>
                    <a:pt x="0" y="15"/>
                  </a:lnTo>
                  <a:lnTo>
                    <a:pt x="30" y="70"/>
                  </a:lnTo>
                  <a:lnTo>
                    <a:pt x="60" y="55"/>
                  </a:lnTo>
                  <a:close/>
                </a:path>
              </a:pathLst>
            </a:custGeom>
            <a:solidFill>
              <a:srgbClr val="DDDDDD"/>
            </a:solidFill>
            <a:ln w="7938" cap="rnd">
              <a:solidFill>
                <a:srgbClr val="000000"/>
              </a:solidFill>
              <a:round/>
              <a:headEnd/>
              <a:tailEnd/>
            </a:ln>
          </p:spPr>
          <p:txBody>
            <a:bodyPr/>
            <a:lstStyle/>
            <a:p>
              <a:endParaRPr lang="it-IT"/>
            </a:p>
          </p:txBody>
        </p:sp>
        <p:sp>
          <p:nvSpPr>
            <p:cNvPr id="62948" name="Freeform 697"/>
            <p:cNvSpPr>
              <a:spLocks/>
            </p:cNvSpPr>
            <p:nvPr/>
          </p:nvSpPr>
          <p:spPr bwMode="auto">
            <a:xfrm>
              <a:off x="5883275" y="2251075"/>
              <a:ext cx="138113" cy="165100"/>
            </a:xfrm>
            <a:custGeom>
              <a:avLst/>
              <a:gdLst>
                <a:gd name="T0" fmla="*/ 2147483647 w 18"/>
                <a:gd name="T1" fmla="*/ 2147483647 h 23"/>
                <a:gd name="T2" fmla="*/ 2147483647 w 18"/>
                <a:gd name="T3" fmla="*/ 2147483647 h 23"/>
                <a:gd name="T4" fmla="*/ 2147483647 w 18"/>
                <a:gd name="T5" fmla="*/ 2147483647 h 23"/>
                <a:gd name="T6" fmla="*/ 2147483647 w 18"/>
                <a:gd name="T7" fmla="*/ 2147483647 h 23"/>
                <a:gd name="T8" fmla="*/ 2147483647 w 18"/>
                <a:gd name="T9" fmla="*/ 2147483647 h 23"/>
                <a:gd name="T10" fmla="*/ 0 w 18"/>
                <a:gd name="T11" fmla="*/ 2147483647 h 23"/>
                <a:gd name="T12" fmla="*/ 2147483647 w 18"/>
                <a:gd name="T13" fmla="*/ 2147483647 h 23"/>
                <a:gd name="T14" fmla="*/ 2147483647 w 18"/>
                <a:gd name="T15" fmla="*/ 2147483647 h 23"/>
                <a:gd name="T16" fmla="*/ 2147483647 w 18"/>
                <a:gd name="T17" fmla="*/ 2147483647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23"/>
                <a:gd name="T29" fmla="*/ 18 w 18"/>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23">
                  <a:moveTo>
                    <a:pt x="17" y="19"/>
                  </a:moveTo>
                  <a:cubicBezTo>
                    <a:pt x="18" y="18"/>
                    <a:pt x="18" y="17"/>
                    <a:pt x="18" y="17"/>
                  </a:cubicBezTo>
                  <a:lnTo>
                    <a:pt x="8" y="1"/>
                  </a:lnTo>
                  <a:cubicBezTo>
                    <a:pt x="8" y="1"/>
                    <a:pt x="7" y="0"/>
                    <a:pt x="6" y="1"/>
                  </a:cubicBezTo>
                  <a:lnTo>
                    <a:pt x="1" y="4"/>
                  </a:lnTo>
                  <a:cubicBezTo>
                    <a:pt x="0" y="5"/>
                    <a:pt x="0" y="6"/>
                    <a:pt x="0" y="7"/>
                  </a:cubicBezTo>
                  <a:lnTo>
                    <a:pt x="9" y="22"/>
                  </a:lnTo>
                  <a:cubicBezTo>
                    <a:pt x="10" y="23"/>
                    <a:pt x="11" y="23"/>
                    <a:pt x="12" y="22"/>
                  </a:cubicBezTo>
                  <a:lnTo>
                    <a:pt x="17" y="19"/>
                  </a:lnTo>
                  <a:close/>
                </a:path>
              </a:pathLst>
            </a:custGeom>
            <a:solidFill>
              <a:srgbClr val="C0C0C0"/>
            </a:solidFill>
            <a:ln w="7938" cap="rnd">
              <a:solidFill>
                <a:srgbClr val="000000"/>
              </a:solidFill>
              <a:round/>
              <a:headEnd/>
              <a:tailEnd/>
            </a:ln>
          </p:spPr>
          <p:txBody>
            <a:bodyPr/>
            <a:lstStyle/>
            <a:p>
              <a:endParaRPr lang="it-IT"/>
            </a:p>
          </p:txBody>
        </p:sp>
        <p:sp>
          <p:nvSpPr>
            <p:cNvPr id="62949" name="Freeform 698"/>
            <p:cNvSpPr>
              <a:spLocks/>
            </p:cNvSpPr>
            <p:nvPr/>
          </p:nvSpPr>
          <p:spPr bwMode="auto">
            <a:xfrm>
              <a:off x="5903913" y="2322513"/>
              <a:ext cx="133350" cy="85725"/>
            </a:xfrm>
            <a:custGeom>
              <a:avLst/>
              <a:gdLst>
                <a:gd name="T0" fmla="*/ 2147483647 w 17"/>
                <a:gd name="T1" fmla="*/ 2147483647 h 12"/>
                <a:gd name="T2" fmla="*/ 2147483647 w 17"/>
                <a:gd name="T3" fmla="*/ 2147483647 h 12"/>
                <a:gd name="T4" fmla="*/ 2147483647 w 17"/>
                <a:gd name="T5" fmla="*/ 0 h 12"/>
                <a:gd name="T6" fmla="*/ 2147483647 w 17"/>
                <a:gd name="T7" fmla="*/ 0 h 12"/>
                <a:gd name="T8" fmla="*/ 0 w 17"/>
                <a:gd name="T9" fmla="*/ 2147483647 h 12"/>
                <a:gd name="T10" fmla="*/ 0 w 17"/>
                <a:gd name="T11" fmla="*/ 2147483647 h 12"/>
                <a:gd name="T12" fmla="*/ 2147483647 w 17"/>
                <a:gd name="T13" fmla="*/ 2147483647 h 12"/>
                <a:gd name="T14" fmla="*/ 2147483647 w 17"/>
                <a:gd name="T15" fmla="*/ 2147483647 h 12"/>
                <a:gd name="T16" fmla="*/ 2147483647 w 17"/>
                <a:gd name="T17" fmla="*/ 2147483647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2"/>
                <a:gd name="T29" fmla="*/ 17 w 17"/>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2">
                  <a:moveTo>
                    <a:pt x="17" y="3"/>
                  </a:moveTo>
                  <a:cubicBezTo>
                    <a:pt x="17" y="3"/>
                    <a:pt x="17" y="2"/>
                    <a:pt x="17" y="2"/>
                  </a:cubicBezTo>
                  <a:lnTo>
                    <a:pt x="16" y="0"/>
                  </a:lnTo>
                  <a:cubicBezTo>
                    <a:pt x="16" y="0"/>
                    <a:pt x="16" y="0"/>
                    <a:pt x="15" y="0"/>
                  </a:cubicBezTo>
                  <a:lnTo>
                    <a:pt x="0" y="9"/>
                  </a:lnTo>
                  <a:cubicBezTo>
                    <a:pt x="0" y="9"/>
                    <a:pt x="0" y="10"/>
                    <a:pt x="0" y="10"/>
                  </a:cubicBezTo>
                  <a:lnTo>
                    <a:pt x="1" y="12"/>
                  </a:lnTo>
                  <a:cubicBezTo>
                    <a:pt x="1" y="12"/>
                    <a:pt x="2" y="12"/>
                    <a:pt x="2" y="12"/>
                  </a:cubicBezTo>
                  <a:lnTo>
                    <a:pt x="17" y="3"/>
                  </a:lnTo>
                  <a:close/>
                </a:path>
              </a:pathLst>
            </a:custGeom>
            <a:solidFill>
              <a:srgbClr val="DDDDDD"/>
            </a:solidFill>
            <a:ln w="7938" cap="rnd">
              <a:solidFill>
                <a:srgbClr val="000000"/>
              </a:solidFill>
              <a:round/>
              <a:headEnd/>
              <a:tailEnd/>
            </a:ln>
          </p:spPr>
          <p:txBody>
            <a:bodyPr/>
            <a:lstStyle/>
            <a:p>
              <a:endParaRPr lang="it-IT"/>
            </a:p>
          </p:txBody>
        </p:sp>
        <p:sp>
          <p:nvSpPr>
            <p:cNvPr id="62950" name="Freeform 699"/>
            <p:cNvSpPr>
              <a:spLocks/>
            </p:cNvSpPr>
            <p:nvPr/>
          </p:nvSpPr>
          <p:spPr bwMode="auto">
            <a:xfrm>
              <a:off x="5843588" y="2187575"/>
              <a:ext cx="100012" cy="106363"/>
            </a:xfrm>
            <a:custGeom>
              <a:avLst/>
              <a:gdLst>
                <a:gd name="T0" fmla="*/ 2147483647 w 64"/>
                <a:gd name="T1" fmla="*/ 2147483647 h 74"/>
                <a:gd name="T2" fmla="*/ 2147483647 w 64"/>
                <a:gd name="T3" fmla="*/ 0 h 74"/>
                <a:gd name="T4" fmla="*/ 0 w 64"/>
                <a:gd name="T5" fmla="*/ 2147483647 h 74"/>
                <a:gd name="T6" fmla="*/ 2147483647 w 64"/>
                <a:gd name="T7" fmla="*/ 2147483647 h 74"/>
                <a:gd name="T8" fmla="*/ 2147483647 w 64"/>
                <a:gd name="T9" fmla="*/ 2147483647 h 74"/>
                <a:gd name="T10" fmla="*/ 0 60000 65536"/>
                <a:gd name="T11" fmla="*/ 0 60000 65536"/>
                <a:gd name="T12" fmla="*/ 0 60000 65536"/>
                <a:gd name="T13" fmla="*/ 0 60000 65536"/>
                <a:gd name="T14" fmla="*/ 0 60000 65536"/>
                <a:gd name="T15" fmla="*/ 0 w 64"/>
                <a:gd name="T16" fmla="*/ 0 h 74"/>
                <a:gd name="T17" fmla="*/ 64 w 64"/>
                <a:gd name="T18" fmla="*/ 74 h 74"/>
              </a:gdLst>
              <a:ahLst/>
              <a:cxnLst>
                <a:cxn ang="T10">
                  <a:pos x="T0" y="T1"/>
                </a:cxn>
                <a:cxn ang="T11">
                  <a:pos x="T2" y="T3"/>
                </a:cxn>
                <a:cxn ang="T12">
                  <a:pos x="T4" y="T5"/>
                </a:cxn>
                <a:cxn ang="T13">
                  <a:pos x="T6" y="T7"/>
                </a:cxn>
                <a:cxn ang="T14">
                  <a:pos x="T8" y="T9"/>
                </a:cxn>
              </a:cxnLst>
              <a:rect l="T15" t="T16" r="T17" b="T18"/>
              <a:pathLst>
                <a:path w="64" h="74">
                  <a:moveTo>
                    <a:pt x="64" y="50"/>
                  </a:moveTo>
                  <a:lnTo>
                    <a:pt x="20" y="0"/>
                  </a:lnTo>
                  <a:lnTo>
                    <a:pt x="0" y="15"/>
                  </a:lnTo>
                  <a:lnTo>
                    <a:pt x="25" y="74"/>
                  </a:lnTo>
                  <a:lnTo>
                    <a:pt x="64" y="50"/>
                  </a:lnTo>
                  <a:close/>
                </a:path>
              </a:pathLst>
            </a:custGeom>
            <a:solidFill>
              <a:srgbClr val="B2B2B2"/>
            </a:solidFill>
            <a:ln w="7938" cap="rnd">
              <a:solidFill>
                <a:srgbClr val="000000"/>
              </a:solidFill>
              <a:round/>
              <a:headEnd/>
              <a:tailEnd/>
            </a:ln>
          </p:spPr>
          <p:txBody>
            <a:bodyPr/>
            <a:lstStyle/>
            <a:p>
              <a:endParaRPr lang="it-IT"/>
            </a:p>
          </p:txBody>
        </p:sp>
        <p:sp>
          <p:nvSpPr>
            <p:cNvPr id="62951" name="Freeform 700"/>
            <p:cNvSpPr>
              <a:spLocks/>
            </p:cNvSpPr>
            <p:nvPr/>
          </p:nvSpPr>
          <p:spPr bwMode="auto">
            <a:xfrm>
              <a:off x="6408738" y="2387600"/>
              <a:ext cx="60325" cy="49213"/>
            </a:xfrm>
            <a:custGeom>
              <a:avLst/>
              <a:gdLst>
                <a:gd name="T0" fmla="*/ 2147483647 w 39"/>
                <a:gd name="T1" fmla="*/ 2147483647 h 35"/>
                <a:gd name="T2" fmla="*/ 2147483647 w 39"/>
                <a:gd name="T3" fmla="*/ 0 h 35"/>
                <a:gd name="T4" fmla="*/ 0 w 39"/>
                <a:gd name="T5" fmla="*/ 2147483647 h 35"/>
                <a:gd name="T6" fmla="*/ 2147483647 w 39"/>
                <a:gd name="T7" fmla="*/ 2147483647 h 35"/>
                <a:gd name="T8" fmla="*/ 2147483647 w 39"/>
                <a:gd name="T9" fmla="*/ 2147483647 h 35"/>
                <a:gd name="T10" fmla="*/ 0 60000 65536"/>
                <a:gd name="T11" fmla="*/ 0 60000 65536"/>
                <a:gd name="T12" fmla="*/ 0 60000 65536"/>
                <a:gd name="T13" fmla="*/ 0 60000 65536"/>
                <a:gd name="T14" fmla="*/ 0 60000 65536"/>
                <a:gd name="T15" fmla="*/ 0 w 39"/>
                <a:gd name="T16" fmla="*/ 0 h 35"/>
                <a:gd name="T17" fmla="*/ 39 w 39"/>
                <a:gd name="T18" fmla="*/ 35 h 35"/>
              </a:gdLst>
              <a:ahLst/>
              <a:cxnLst>
                <a:cxn ang="T10">
                  <a:pos x="T0" y="T1"/>
                </a:cxn>
                <a:cxn ang="T11">
                  <a:pos x="T2" y="T3"/>
                </a:cxn>
                <a:cxn ang="T12">
                  <a:pos x="T4" y="T5"/>
                </a:cxn>
                <a:cxn ang="T13">
                  <a:pos x="T6" y="T7"/>
                </a:cxn>
                <a:cxn ang="T14">
                  <a:pos x="T8" y="T9"/>
                </a:cxn>
              </a:cxnLst>
              <a:rect l="T15" t="T16" r="T17" b="T18"/>
              <a:pathLst>
                <a:path w="39" h="35">
                  <a:moveTo>
                    <a:pt x="39" y="20"/>
                  </a:moveTo>
                  <a:lnTo>
                    <a:pt x="24" y="0"/>
                  </a:lnTo>
                  <a:lnTo>
                    <a:pt x="0" y="15"/>
                  </a:lnTo>
                  <a:lnTo>
                    <a:pt x="10" y="35"/>
                  </a:lnTo>
                  <a:lnTo>
                    <a:pt x="39" y="20"/>
                  </a:lnTo>
                  <a:close/>
                </a:path>
              </a:pathLst>
            </a:custGeom>
            <a:solidFill>
              <a:srgbClr val="808080"/>
            </a:solidFill>
            <a:ln w="7938" cap="rnd">
              <a:solidFill>
                <a:srgbClr val="000000"/>
              </a:solidFill>
              <a:round/>
              <a:headEnd/>
              <a:tailEnd/>
            </a:ln>
          </p:spPr>
          <p:txBody>
            <a:bodyPr/>
            <a:lstStyle/>
            <a:p>
              <a:endParaRPr lang="it-IT"/>
            </a:p>
          </p:txBody>
        </p:sp>
        <p:sp>
          <p:nvSpPr>
            <p:cNvPr id="62952" name="Freeform 701"/>
            <p:cNvSpPr>
              <a:spLocks/>
            </p:cNvSpPr>
            <p:nvPr/>
          </p:nvSpPr>
          <p:spPr bwMode="auto">
            <a:xfrm>
              <a:off x="6392863" y="2387600"/>
              <a:ext cx="138112" cy="128588"/>
            </a:xfrm>
            <a:custGeom>
              <a:avLst/>
              <a:gdLst>
                <a:gd name="T0" fmla="*/ 2147483647 w 18"/>
                <a:gd name="T1" fmla="*/ 2147483647 h 18"/>
                <a:gd name="T2" fmla="*/ 2147483647 w 18"/>
                <a:gd name="T3" fmla="*/ 2147483647 h 18"/>
                <a:gd name="T4" fmla="*/ 2147483647 w 18"/>
                <a:gd name="T5" fmla="*/ 2147483647 h 18"/>
                <a:gd name="T6" fmla="*/ 2147483647 w 18"/>
                <a:gd name="T7" fmla="*/ 2147483647 h 18"/>
                <a:gd name="T8" fmla="*/ 0 w 18"/>
                <a:gd name="T9" fmla="*/ 2147483647 h 18"/>
                <a:gd name="T10" fmla="*/ 0 w 18"/>
                <a:gd name="T11" fmla="*/ 2147483647 h 18"/>
                <a:gd name="T12" fmla="*/ 2147483647 w 18"/>
                <a:gd name="T13" fmla="*/ 2147483647 h 18"/>
                <a:gd name="T14" fmla="*/ 2147483647 w 18"/>
                <a:gd name="T15" fmla="*/ 2147483647 h 18"/>
                <a:gd name="T16" fmla="*/ 2147483647 w 18"/>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8"/>
                <a:gd name="T29" fmla="*/ 18 w 18"/>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8">
                  <a:moveTo>
                    <a:pt x="17" y="11"/>
                  </a:moveTo>
                  <a:cubicBezTo>
                    <a:pt x="18" y="11"/>
                    <a:pt x="18" y="10"/>
                    <a:pt x="17" y="10"/>
                  </a:cubicBezTo>
                  <a:lnTo>
                    <a:pt x="12" y="1"/>
                  </a:lnTo>
                  <a:cubicBezTo>
                    <a:pt x="12" y="0"/>
                    <a:pt x="11" y="0"/>
                    <a:pt x="10" y="1"/>
                  </a:cubicBezTo>
                  <a:lnTo>
                    <a:pt x="0" y="7"/>
                  </a:lnTo>
                  <a:cubicBezTo>
                    <a:pt x="0" y="7"/>
                    <a:pt x="0" y="8"/>
                    <a:pt x="0" y="8"/>
                  </a:cubicBezTo>
                  <a:lnTo>
                    <a:pt x="6" y="17"/>
                  </a:lnTo>
                  <a:cubicBezTo>
                    <a:pt x="6" y="18"/>
                    <a:pt x="7" y="18"/>
                    <a:pt x="7" y="17"/>
                  </a:cubicBezTo>
                  <a:lnTo>
                    <a:pt x="17" y="11"/>
                  </a:lnTo>
                  <a:close/>
                </a:path>
              </a:pathLst>
            </a:custGeom>
            <a:solidFill>
              <a:srgbClr val="C0C0C0"/>
            </a:solidFill>
            <a:ln w="7938" cap="rnd">
              <a:solidFill>
                <a:srgbClr val="000000"/>
              </a:solidFill>
              <a:round/>
              <a:headEnd/>
              <a:tailEnd/>
            </a:ln>
          </p:spPr>
          <p:txBody>
            <a:bodyPr/>
            <a:lstStyle/>
            <a:p>
              <a:endParaRPr lang="it-IT"/>
            </a:p>
          </p:txBody>
        </p:sp>
        <p:sp>
          <p:nvSpPr>
            <p:cNvPr id="62953" name="Freeform 702"/>
            <p:cNvSpPr>
              <a:spLocks/>
            </p:cNvSpPr>
            <p:nvPr/>
          </p:nvSpPr>
          <p:spPr bwMode="auto">
            <a:xfrm>
              <a:off x="6416675" y="2401888"/>
              <a:ext cx="90488" cy="100012"/>
            </a:xfrm>
            <a:custGeom>
              <a:avLst/>
              <a:gdLst>
                <a:gd name="T0" fmla="*/ 2147483647 w 59"/>
                <a:gd name="T1" fmla="*/ 2147483647 h 70"/>
                <a:gd name="T2" fmla="*/ 2147483647 w 59"/>
                <a:gd name="T3" fmla="*/ 0 h 70"/>
                <a:gd name="T4" fmla="*/ 0 w 59"/>
                <a:gd name="T5" fmla="*/ 2147483647 h 70"/>
                <a:gd name="T6" fmla="*/ 2147483647 w 59"/>
                <a:gd name="T7" fmla="*/ 2147483647 h 70"/>
                <a:gd name="T8" fmla="*/ 2147483647 w 59"/>
                <a:gd name="T9" fmla="*/ 2147483647 h 70"/>
                <a:gd name="T10" fmla="*/ 0 60000 65536"/>
                <a:gd name="T11" fmla="*/ 0 60000 65536"/>
                <a:gd name="T12" fmla="*/ 0 60000 65536"/>
                <a:gd name="T13" fmla="*/ 0 60000 65536"/>
                <a:gd name="T14" fmla="*/ 0 60000 65536"/>
                <a:gd name="T15" fmla="*/ 0 w 59"/>
                <a:gd name="T16" fmla="*/ 0 h 70"/>
                <a:gd name="T17" fmla="*/ 59 w 59"/>
                <a:gd name="T18" fmla="*/ 70 h 70"/>
              </a:gdLst>
              <a:ahLst/>
              <a:cxnLst>
                <a:cxn ang="T10">
                  <a:pos x="T0" y="T1"/>
                </a:cxn>
                <a:cxn ang="T11">
                  <a:pos x="T2" y="T3"/>
                </a:cxn>
                <a:cxn ang="T12">
                  <a:pos x="T4" y="T5"/>
                </a:cxn>
                <a:cxn ang="T13">
                  <a:pos x="T6" y="T7"/>
                </a:cxn>
                <a:cxn ang="T14">
                  <a:pos x="T8" y="T9"/>
                </a:cxn>
              </a:cxnLst>
              <a:rect l="T15" t="T16" r="T17" b="T18"/>
              <a:pathLst>
                <a:path w="59" h="70">
                  <a:moveTo>
                    <a:pt x="59" y="55"/>
                  </a:moveTo>
                  <a:lnTo>
                    <a:pt x="24" y="0"/>
                  </a:lnTo>
                  <a:lnTo>
                    <a:pt x="0" y="15"/>
                  </a:lnTo>
                  <a:lnTo>
                    <a:pt x="29" y="70"/>
                  </a:lnTo>
                  <a:lnTo>
                    <a:pt x="59" y="55"/>
                  </a:lnTo>
                  <a:close/>
                </a:path>
              </a:pathLst>
            </a:custGeom>
            <a:solidFill>
              <a:srgbClr val="DDDDDD"/>
            </a:solidFill>
            <a:ln w="7938" cap="rnd">
              <a:solidFill>
                <a:srgbClr val="000000"/>
              </a:solidFill>
              <a:round/>
              <a:headEnd/>
              <a:tailEnd/>
            </a:ln>
          </p:spPr>
          <p:txBody>
            <a:bodyPr/>
            <a:lstStyle/>
            <a:p>
              <a:endParaRPr lang="it-IT"/>
            </a:p>
          </p:txBody>
        </p:sp>
        <p:sp>
          <p:nvSpPr>
            <p:cNvPr id="62954" name="Freeform 703"/>
            <p:cNvSpPr>
              <a:spLocks/>
            </p:cNvSpPr>
            <p:nvPr/>
          </p:nvSpPr>
          <p:spPr bwMode="auto">
            <a:xfrm>
              <a:off x="6315075" y="2251075"/>
              <a:ext cx="138113" cy="165100"/>
            </a:xfrm>
            <a:custGeom>
              <a:avLst/>
              <a:gdLst>
                <a:gd name="T0" fmla="*/ 2147483647 w 18"/>
                <a:gd name="T1" fmla="*/ 2147483647 h 23"/>
                <a:gd name="T2" fmla="*/ 2147483647 w 18"/>
                <a:gd name="T3" fmla="*/ 2147483647 h 23"/>
                <a:gd name="T4" fmla="*/ 2147483647 w 18"/>
                <a:gd name="T5" fmla="*/ 2147483647 h 23"/>
                <a:gd name="T6" fmla="*/ 2147483647 w 18"/>
                <a:gd name="T7" fmla="*/ 2147483647 h 23"/>
                <a:gd name="T8" fmla="*/ 2147483647 w 18"/>
                <a:gd name="T9" fmla="*/ 2147483647 h 23"/>
                <a:gd name="T10" fmla="*/ 0 w 18"/>
                <a:gd name="T11" fmla="*/ 2147483647 h 23"/>
                <a:gd name="T12" fmla="*/ 2147483647 w 18"/>
                <a:gd name="T13" fmla="*/ 2147483647 h 23"/>
                <a:gd name="T14" fmla="*/ 2147483647 w 18"/>
                <a:gd name="T15" fmla="*/ 2147483647 h 23"/>
                <a:gd name="T16" fmla="*/ 2147483647 w 18"/>
                <a:gd name="T17" fmla="*/ 2147483647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23"/>
                <a:gd name="T29" fmla="*/ 18 w 18"/>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23">
                  <a:moveTo>
                    <a:pt x="17" y="19"/>
                  </a:moveTo>
                  <a:cubicBezTo>
                    <a:pt x="18" y="18"/>
                    <a:pt x="18" y="17"/>
                    <a:pt x="18" y="17"/>
                  </a:cubicBezTo>
                  <a:lnTo>
                    <a:pt x="8" y="1"/>
                  </a:lnTo>
                  <a:cubicBezTo>
                    <a:pt x="8" y="1"/>
                    <a:pt x="7" y="0"/>
                    <a:pt x="6" y="1"/>
                  </a:cubicBezTo>
                  <a:lnTo>
                    <a:pt x="1" y="4"/>
                  </a:lnTo>
                  <a:cubicBezTo>
                    <a:pt x="0" y="5"/>
                    <a:pt x="0" y="6"/>
                    <a:pt x="0" y="7"/>
                  </a:cubicBezTo>
                  <a:lnTo>
                    <a:pt x="9" y="22"/>
                  </a:lnTo>
                  <a:cubicBezTo>
                    <a:pt x="10" y="23"/>
                    <a:pt x="11" y="23"/>
                    <a:pt x="12" y="22"/>
                  </a:cubicBezTo>
                  <a:lnTo>
                    <a:pt x="17" y="19"/>
                  </a:lnTo>
                  <a:close/>
                </a:path>
              </a:pathLst>
            </a:custGeom>
            <a:solidFill>
              <a:srgbClr val="C0C0C0"/>
            </a:solidFill>
            <a:ln w="7938" cap="rnd">
              <a:solidFill>
                <a:srgbClr val="000000"/>
              </a:solidFill>
              <a:round/>
              <a:headEnd/>
              <a:tailEnd/>
            </a:ln>
          </p:spPr>
          <p:txBody>
            <a:bodyPr/>
            <a:lstStyle/>
            <a:p>
              <a:endParaRPr lang="it-IT"/>
            </a:p>
          </p:txBody>
        </p:sp>
        <p:sp>
          <p:nvSpPr>
            <p:cNvPr id="62955" name="Freeform 704"/>
            <p:cNvSpPr>
              <a:spLocks/>
            </p:cNvSpPr>
            <p:nvPr/>
          </p:nvSpPr>
          <p:spPr bwMode="auto">
            <a:xfrm>
              <a:off x="6338888" y="2322513"/>
              <a:ext cx="130175" cy="85725"/>
            </a:xfrm>
            <a:custGeom>
              <a:avLst/>
              <a:gdLst>
                <a:gd name="T0" fmla="*/ 2147483647 w 17"/>
                <a:gd name="T1" fmla="*/ 2147483647 h 12"/>
                <a:gd name="T2" fmla="*/ 2147483647 w 17"/>
                <a:gd name="T3" fmla="*/ 2147483647 h 12"/>
                <a:gd name="T4" fmla="*/ 2147483647 w 17"/>
                <a:gd name="T5" fmla="*/ 0 h 12"/>
                <a:gd name="T6" fmla="*/ 2147483647 w 17"/>
                <a:gd name="T7" fmla="*/ 0 h 12"/>
                <a:gd name="T8" fmla="*/ 0 w 17"/>
                <a:gd name="T9" fmla="*/ 2147483647 h 12"/>
                <a:gd name="T10" fmla="*/ 0 w 17"/>
                <a:gd name="T11" fmla="*/ 2147483647 h 12"/>
                <a:gd name="T12" fmla="*/ 2147483647 w 17"/>
                <a:gd name="T13" fmla="*/ 2147483647 h 12"/>
                <a:gd name="T14" fmla="*/ 2147483647 w 17"/>
                <a:gd name="T15" fmla="*/ 2147483647 h 12"/>
                <a:gd name="T16" fmla="*/ 2147483647 w 17"/>
                <a:gd name="T17" fmla="*/ 2147483647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2"/>
                <a:gd name="T29" fmla="*/ 17 w 17"/>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2">
                  <a:moveTo>
                    <a:pt x="17" y="3"/>
                  </a:moveTo>
                  <a:cubicBezTo>
                    <a:pt x="17" y="3"/>
                    <a:pt x="17" y="2"/>
                    <a:pt x="17" y="2"/>
                  </a:cubicBezTo>
                  <a:lnTo>
                    <a:pt x="16" y="0"/>
                  </a:lnTo>
                  <a:cubicBezTo>
                    <a:pt x="16" y="0"/>
                    <a:pt x="16" y="0"/>
                    <a:pt x="15" y="0"/>
                  </a:cubicBezTo>
                  <a:lnTo>
                    <a:pt x="0" y="9"/>
                  </a:lnTo>
                  <a:cubicBezTo>
                    <a:pt x="0" y="9"/>
                    <a:pt x="0" y="10"/>
                    <a:pt x="0" y="10"/>
                  </a:cubicBezTo>
                  <a:lnTo>
                    <a:pt x="1" y="12"/>
                  </a:lnTo>
                  <a:cubicBezTo>
                    <a:pt x="1" y="12"/>
                    <a:pt x="2" y="12"/>
                    <a:pt x="2" y="12"/>
                  </a:cubicBezTo>
                  <a:lnTo>
                    <a:pt x="17" y="3"/>
                  </a:lnTo>
                  <a:close/>
                </a:path>
              </a:pathLst>
            </a:custGeom>
            <a:solidFill>
              <a:srgbClr val="DDDDDD"/>
            </a:solidFill>
            <a:ln w="7938" cap="rnd">
              <a:solidFill>
                <a:srgbClr val="000000"/>
              </a:solidFill>
              <a:round/>
              <a:headEnd/>
              <a:tailEnd/>
            </a:ln>
          </p:spPr>
          <p:txBody>
            <a:bodyPr/>
            <a:lstStyle/>
            <a:p>
              <a:endParaRPr lang="it-IT"/>
            </a:p>
          </p:txBody>
        </p:sp>
        <p:sp>
          <p:nvSpPr>
            <p:cNvPr id="62956" name="Freeform 705"/>
            <p:cNvSpPr>
              <a:spLocks/>
            </p:cNvSpPr>
            <p:nvPr/>
          </p:nvSpPr>
          <p:spPr bwMode="auto">
            <a:xfrm>
              <a:off x="6275388" y="2187575"/>
              <a:ext cx="101600" cy="106363"/>
            </a:xfrm>
            <a:custGeom>
              <a:avLst/>
              <a:gdLst>
                <a:gd name="T0" fmla="*/ 2147483647 w 65"/>
                <a:gd name="T1" fmla="*/ 2147483647 h 74"/>
                <a:gd name="T2" fmla="*/ 2147483647 w 65"/>
                <a:gd name="T3" fmla="*/ 0 h 74"/>
                <a:gd name="T4" fmla="*/ 0 w 65"/>
                <a:gd name="T5" fmla="*/ 2147483647 h 74"/>
                <a:gd name="T6" fmla="*/ 2147483647 w 65"/>
                <a:gd name="T7" fmla="*/ 2147483647 h 74"/>
                <a:gd name="T8" fmla="*/ 2147483647 w 65"/>
                <a:gd name="T9" fmla="*/ 2147483647 h 74"/>
                <a:gd name="T10" fmla="*/ 0 60000 65536"/>
                <a:gd name="T11" fmla="*/ 0 60000 65536"/>
                <a:gd name="T12" fmla="*/ 0 60000 65536"/>
                <a:gd name="T13" fmla="*/ 0 60000 65536"/>
                <a:gd name="T14" fmla="*/ 0 60000 65536"/>
                <a:gd name="T15" fmla="*/ 0 w 65"/>
                <a:gd name="T16" fmla="*/ 0 h 74"/>
                <a:gd name="T17" fmla="*/ 65 w 65"/>
                <a:gd name="T18" fmla="*/ 74 h 74"/>
              </a:gdLst>
              <a:ahLst/>
              <a:cxnLst>
                <a:cxn ang="T10">
                  <a:pos x="T0" y="T1"/>
                </a:cxn>
                <a:cxn ang="T11">
                  <a:pos x="T2" y="T3"/>
                </a:cxn>
                <a:cxn ang="T12">
                  <a:pos x="T4" y="T5"/>
                </a:cxn>
                <a:cxn ang="T13">
                  <a:pos x="T6" y="T7"/>
                </a:cxn>
                <a:cxn ang="T14">
                  <a:pos x="T8" y="T9"/>
                </a:cxn>
              </a:cxnLst>
              <a:rect l="T15" t="T16" r="T17" b="T18"/>
              <a:pathLst>
                <a:path w="65" h="74">
                  <a:moveTo>
                    <a:pt x="65" y="50"/>
                  </a:moveTo>
                  <a:lnTo>
                    <a:pt x="20" y="0"/>
                  </a:lnTo>
                  <a:lnTo>
                    <a:pt x="0" y="15"/>
                  </a:lnTo>
                  <a:lnTo>
                    <a:pt x="25" y="74"/>
                  </a:lnTo>
                  <a:lnTo>
                    <a:pt x="65" y="50"/>
                  </a:lnTo>
                  <a:close/>
                </a:path>
              </a:pathLst>
            </a:custGeom>
            <a:solidFill>
              <a:srgbClr val="B2B2B2"/>
            </a:solidFill>
            <a:ln w="7938" cap="rnd">
              <a:solidFill>
                <a:srgbClr val="000000"/>
              </a:solidFill>
              <a:round/>
              <a:headEnd/>
              <a:tailEnd/>
            </a:ln>
          </p:spPr>
          <p:txBody>
            <a:bodyPr/>
            <a:lstStyle/>
            <a:p>
              <a:endParaRPr lang="it-IT"/>
            </a:p>
          </p:txBody>
        </p:sp>
        <p:sp>
          <p:nvSpPr>
            <p:cNvPr id="62957" name="Freeform 706"/>
            <p:cNvSpPr>
              <a:spLocks/>
            </p:cNvSpPr>
            <p:nvPr/>
          </p:nvSpPr>
          <p:spPr bwMode="auto">
            <a:xfrm>
              <a:off x="6408738" y="2387600"/>
              <a:ext cx="60325" cy="49213"/>
            </a:xfrm>
            <a:custGeom>
              <a:avLst/>
              <a:gdLst>
                <a:gd name="T0" fmla="*/ 2147483647 w 39"/>
                <a:gd name="T1" fmla="*/ 2147483647 h 35"/>
                <a:gd name="T2" fmla="*/ 2147483647 w 39"/>
                <a:gd name="T3" fmla="*/ 0 h 35"/>
                <a:gd name="T4" fmla="*/ 0 w 39"/>
                <a:gd name="T5" fmla="*/ 2147483647 h 35"/>
                <a:gd name="T6" fmla="*/ 2147483647 w 39"/>
                <a:gd name="T7" fmla="*/ 2147483647 h 35"/>
                <a:gd name="T8" fmla="*/ 2147483647 w 39"/>
                <a:gd name="T9" fmla="*/ 2147483647 h 35"/>
                <a:gd name="T10" fmla="*/ 0 60000 65536"/>
                <a:gd name="T11" fmla="*/ 0 60000 65536"/>
                <a:gd name="T12" fmla="*/ 0 60000 65536"/>
                <a:gd name="T13" fmla="*/ 0 60000 65536"/>
                <a:gd name="T14" fmla="*/ 0 60000 65536"/>
                <a:gd name="T15" fmla="*/ 0 w 39"/>
                <a:gd name="T16" fmla="*/ 0 h 35"/>
                <a:gd name="T17" fmla="*/ 39 w 39"/>
                <a:gd name="T18" fmla="*/ 35 h 35"/>
              </a:gdLst>
              <a:ahLst/>
              <a:cxnLst>
                <a:cxn ang="T10">
                  <a:pos x="T0" y="T1"/>
                </a:cxn>
                <a:cxn ang="T11">
                  <a:pos x="T2" y="T3"/>
                </a:cxn>
                <a:cxn ang="T12">
                  <a:pos x="T4" y="T5"/>
                </a:cxn>
                <a:cxn ang="T13">
                  <a:pos x="T6" y="T7"/>
                </a:cxn>
                <a:cxn ang="T14">
                  <a:pos x="T8" y="T9"/>
                </a:cxn>
              </a:cxnLst>
              <a:rect l="T15" t="T16" r="T17" b="T18"/>
              <a:pathLst>
                <a:path w="39" h="35">
                  <a:moveTo>
                    <a:pt x="39" y="20"/>
                  </a:moveTo>
                  <a:lnTo>
                    <a:pt x="24" y="0"/>
                  </a:lnTo>
                  <a:lnTo>
                    <a:pt x="0" y="15"/>
                  </a:lnTo>
                  <a:lnTo>
                    <a:pt x="10" y="35"/>
                  </a:lnTo>
                  <a:lnTo>
                    <a:pt x="39" y="20"/>
                  </a:lnTo>
                  <a:close/>
                </a:path>
              </a:pathLst>
            </a:custGeom>
            <a:solidFill>
              <a:srgbClr val="808080"/>
            </a:solidFill>
            <a:ln w="7938" cap="rnd">
              <a:solidFill>
                <a:srgbClr val="000000"/>
              </a:solidFill>
              <a:round/>
              <a:headEnd/>
              <a:tailEnd/>
            </a:ln>
          </p:spPr>
          <p:txBody>
            <a:bodyPr/>
            <a:lstStyle/>
            <a:p>
              <a:endParaRPr lang="it-IT"/>
            </a:p>
          </p:txBody>
        </p:sp>
        <p:sp>
          <p:nvSpPr>
            <p:cNvPr id="62958" name="Freeform 707"/>
            <p:cNvSpPr>
              <a:spLocks/>
            </p:cNvSpPr>
            <p:nvPr/>
          </p:nvSpPr>
          <p:spPr bwMode="auto">
            <a:xfrm>
              <a:off x="6392863" y="2387600"/>
              <a:ext cx="138112" cy="128588"/>
            </a:xfrm>
            <a:custGeom>
              <a:avLst/>
              <a:gdLst>
                <a:gd name="T0" fmla="*/ 2147483647 w 18"/>
                <a:gd name="T1" fmla="*/ 2147483647 h 18"/>
                <a:gd name="T2" fmla="*/ 2147483647 w 18"/>
                <a:gd name="T3" fmla="*/ 2147483647 h 18"/>
                <a:gd name="T4" fmla="*/ 2147483647 w 18"/>
                <a:gd name="T5" fmla="*/ 2147483647 h 18"/>
                <a:gd name="T6" fmla="*/ 2147483647 w 18"/>
                <a:gd name="T7" fmla="*/ 2147483647 h 18"/>
                <a:gd name="T8" fmla="*/ 0 w 18"/>
                <a:gd name="T9" fmla="*/ 2147483647 h 18"/>
                <a:gd name="T10" fmla="*/ 0 w 18"/>
                <a:gd name="T11" fmla="*/ 2147483647 h 18"/>
                <a:gd name="T12" fmla="*/ 2147483647 w 18"/>
                <a:gd name="T13" fmla="*/ 2147483647 h 18"/>
                <a:gd name="T14" fmla="*/ 2147483647 w 18"/>
                <a:gd name="T15" fmla="*/ 2147483647 h 18"/>
                <a:gd name="T16" fmla="*/ 2147483647 w 18"/>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8"/>
                <a:gd name="T29" fmla="*/ 18 w 18"/>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8">
                  <a:moveTo>
                    <a:pt x="17" y="11"/>
                  </a:moveTo>
                  <a:cubicBezTo>
                    <a:pt x="18" y="11"/>
                    <a:pt x="18" y="10"/>
                    <a:pt x="17" y="10"/>
                  </a:cubicBezTo>
                  <a:lnTo>
                    <a:pt x="12" y="1"/>
                  </a:lnTo>
                  <a:cubicBezTo>
                    <a:pt x="12" y="0"/>
                    <a:pt x="11" y="0"/>
                    <a:pt x="10" y="1"/>
                  </a:cubicBezTo>
                  <a:lnTo>
                    <a:pt x="0" y="7"/>
                  </a:lnTo>
                  <a:cubicBezTo>
                    <a:pt x="0" y="7"/>
                    <a:pt x="0" y="8"/>
                    <a:pt x="0" y="8"/>
                  </a:cubicBezTo>
                  <a:lnTo>
                    <a:pt x="6" y="17"/>
                  </a:lnTo>
                  <a:cubicBezTo>
                    <a:pt x="6" y="18"/>
                    <a:pt x="7" y="18"/>
                    <a:pt x="7" y="17"/>
                  </a:cubicBezTo>
                  <a:lnTo>
                    <a:pt x="17" y="11"/>
                  </a:lnTo>
                  <a:close/>
                </a:path>
              </a:pathLst>
            </a:custGeom>
            <a:solidFill>
              <a:srgbClr val="C0C0C0"/>
            </a:solidFill>
            <a:ln w="7938" cap="rnd">
              <a:solidFill>
                <a:srgbClr val="000000"/>
              </a:solidFill>
              <a:round/>
              <a:headEnd/>
              <a:tailEnd/>
            </a:ln>
          </p:spPr>
          <p:txBody>
            <a:bodyPr/>
            <a:lstStyle/>
            <a:p>
              <a:endParaRPr lang="it-IT"/>
            </a:p>
          </p:txBody>
        </p:sp>
        <p:sp>
          <p:nvSpPr>
            <p:cNvPr id="62959" name="Freeform 708"/>
            <p:cNvSpPr>
              <a:spLocks/>
            </p:cNvSpPr>
            <p:nvPr/>
          </p:nvSpPr>
          <p:spPr bwMode="auto">
            <a:xfrm>
              <a:off x="6416675" y="2401888"/>
              <a:ext cx="90488" cy="100012"/>
            </a:xfrm>
            <a:custGeom>
              <a:avLst/>
              <a:gdLst>
                <a:gd name="T0" fmla="*/ 2147483647 w 59"/>
                <a:gd name="T1" fmla="*/ 2147483647 h 70"/>
                <a:gd name="T2" fmla="*/ 2147483647 w 59"/>
                <a:gd name="T3" fmla="*/ 0 h 70"/>
                <a:gd name="T4" fmla="*/ 0 w 59"/>
                <a:gd name="T5" fmla="*/ 2147483647 h 70"/>
                <a:gd name="T6" fmla="*/ 2147483647 w 59"/>
                <a:gd name="T7" fmla="*/ 2147483647 h 70"/>
                <a:gd name="T8" fmla="*/ 2147483647 w 59"/>
                <a:gd name="T9" fmla="*/ 2147483647 h 70"/>
                <a:gd name="T10" fmla="*/ 0 60000 65536"/>
                <a:gd name="T11" fmla="*/ 0 60000 65536"/>
                <a:gd name="T12" fmla="*/ 0 60000 65536"/>
                <a:gd name="T13" fmla="*/ 0 60000 65536"/>
                <a:gd name="T14" fmla="*/ 0 60000 65536"/>
                <a:gd name="T15" fmla="*/ 0 w 59"/>
                <a:gd name="T16" fmla="*/ 0 h 70"/>
                <a:gd name="T17" fmla="*/ 59 w 59"/>
                <a:gd name="T18" fmla="*/ 70 h 70"/>
              </a:gdLst>
              <a:ahLst/>
              <a:cxnLst>
                <a:cxn ang="T10">
                  <a:pos x="T0" y="T1"/>
                </a:cxn>
                <a:cxn ang="T11">
                  <a:pos x="T2" y="T3"/>
                </a:cxn>
                <a:cxn ang="T12">
                  <a:pos x="T4" y="T5"/>
                </a:cxn>
                <a:cxn ang="T13">
                  <a:pos x="T6" y="T7"/>
                </a:cxn>
                <a:cxn ang="T14">
                  <a:pos x="T8" y="T9"/>
                </a:cxn>
              </a:cxnLst>
              <a:rect l="T15" t="T16" r="T17" b="T18"/>
              <a:pathLst>
                <a:path w="59" h="70">
                  <a:moveTo>
                    <a:pt x="59" y="55"/>
                  </a:moveTo>
                  <a:lnTo>
                    <a:pt x="24" y="0"/>
                  </a:lnTo>
                  <a:lnTo>
                    <a:pt x="0" y="15"/>
                  </a:lnTo>
                  <a:lnTo>
                    <a:pt x="29" y="70"/>
                  </a:lnTo>
                  <a:lnTo>
                    <a:pt x="59" y="55"/>
                  </a:lnTo>
                  <a:close/>
                </a:path>
              </a:pathLst>
            </a:custGeom>
            <a:solidFill>
              <a:srgbClr val="DDDDDD"/>
            </a:solidFill>
            <a:ln w="7938" cap="rnd">
              <a:solidFill>
                <a:srgbClr val="000000"/>
              </a:solidFill>
              <a:round/>
              <a:headEnd/>
              <a:tailEnd/>
            </a:ln>
          </p:spPr>
          <p:txBody>
            <a:bodyPr/>
            <a:lstStyle/>
            <a:p>
              <a:endParaRPr lang="it-IT"/>
            </a:p>
          </p:txBody>
        </p:sp>
        <p:sp>
          <p:nvSpPr>
            <p:cNvPr id="62960" name="Freeform 709"/>
            <p:cNvSpPr>
              <a:spLocks/>
            </p:cNvSpPr>
            <p:nvPr/>
          </p:nvSpPr>
          <p:spPr bwMode="auto">
            <a:xfrm>
              <a:off x="6315075" y="2251075"/>
              <a:ext cx="138113" cy="165100"/>
            </a:xfrm>
            <a:custGeom>
              <a:avLst/>
              <a:gdLst>
                <a:gd name="T0" fmla="*/ 2147483647 w 18"/>
                <a:gd name="T1" fmla="*/ 2147483647 h 23"/>
                <a:gd name="T2" fmla="*/ 2147483647 w 18"/>
                <a:gd name="T3" fmla="*/ 2147483647 h 23"/>
                <a:gd name="T4" fmla="*/ 2147483647 w 18"/>
                <a:gd name="T5" fmla="*/ 2147483647 h 23"/>
                <a:gd name="T6" fmla="*/ 2147483647 w 18"/>
                <a:gd name="T7" fmla="*/ 2147483647 h 23"/>
                <a:gd name="T8" fmla="*/ 2147483647 w 18"/>
                <a:gd name="T9" fmla="*/ 2147483647 h 23"/>
                <a:gd name="T10" fmla="*/ 0 w 18"/>
                <a:gd name="T11" fmla="*/ 2147483647 h 23"/>
                <a:gd name="T12" fmla="*/ 2147483647 w 18"/>
                <a:gd name="T13" fmla="*/ 2147483647 h 23"/>
                <a:gd name="T14" fmla="*/ 2147483647 w 18"/>
                <a:gd name="T15" fmla="*/ 2147483647 h 23"/>
                <a:gd name="T16" fmla="*/ 2147483647 w 18"/>
                <a:gd name="T17" fmla="*/ 2147483647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23"/>
                <a:gd name="T29" fmla="*/ 18 w 18"/>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23">
                  <a:moveTo>
                    <a:pt x="17" y="19"/>
                  </a:moveTo>
                  <a:cubicBezTo>
                    <a:pt x="18" y="18"/>
                    <a:pt x="18" y="17"/>
                    <a:pt x="18" y="17"/>
                  </a:cubicBezTo>
                  <a:lnTo>
                    <a:pt x="8" y="1"/>
                  </a:lnTo>
                  <a:cubicBezTo>
                    <a:pt x="8" y="1"/>
                    <a:pt x="7" y="0"/>
                    <a:pt x="6" y="1"/>
                  </a:cubicBezTo>
                  <a:lnTo>
                    <a:pt x="1" y="4"/>
                  </a:lnTo>
                  <a:cubicBezTo>
                    <a:pt x="0" y="5"/>
                    <a:pt x="0" y="6"/>
                    <a:pt x="0" y="7"/>
                  </a:cubicBezTo>
                  <a:lnTo>
                    <a:pt x="9" y="22"/>
                  </a:lnTo>
                  <a:cubicBezTo>
                    <a:pt x="10" y="23"/>
                    <a:pt x="11" y="23"/>
                    <a:pt x="12" y="22"/>
                  </a:cubicBezTo>
                  <a:lnTo>
                    <a:pt x="17" y="19"/>
                  </a:lnTo>
                  <a:close/>
                </a:path>
              </a:pathLst>
            </a:custGeom>
            <a:solidFill>
              <a:srgbClr val="C0C0C0"/>
            </a:solidFill>
            <a:ln w="7938" cap="rnd">
              <a:solidFill>
                <a:srgbClr val="000000"/>
              </a:solidFill>
              <a:round/>
              <a:headEnd/>
              <a:tailEnd/>
            </a:ln>
          </p:spPr>
          <p:txBody>
            <a:bodyPr/>
            <a:lstStyle/>
            <a:p>
              <a:endParaRPr lang="it-IT"/>
            </a:p>
          </p:txBody>
        </p:sp>
        <p:sp>
          <p:nvSpPr>
            <p:cNvPr id="62961" name="Freeform 710"/>
            <p:cNvSpPr>
              <a:spLocks/>
            </p:cNvSpPr>
            <p:nvPr/>
          </p:nvSpPr>
          <p:spPr bwMode="auto">
            <a:xfrm>
              <a:off x="6338888" y="2322513"/>
              <a:ext cx="130175" cy="85725"/>
            </a:xfrm>
            <a:custGeom>
              <a:avLst/>
              <a:gdLst>
                <a:gd name="T0" fmla="*/ 2147483647 w 17"/>
                <a:gd name="T1" fmla="*/ 2147483647 h 12"/>
                <a:gd name="T2" fmla="*/ 2147483647 w 17"/>
                <a:gd name="T3" fmla="*/ 2147483647 h 12"/>
                <a:gd name="T4" fmla="*/ 2147483647 w 17"/>
                <a:gd name="T5" fmla="*/ 0 h 12"/>
                <a:gd name="T6" fmla="*/ 2147483647 w 17"/>
                <a:gd name="T7" fmla="*/ 0 h 12"/>
                <a:gd name="T8" fmla="*/ 0 w 17"/>
                <a:gd name="T9" fmla="*/ 2147483647 h 12"/>
                <a:gd name="T10" fmla="*/ 0 w 17"/>
                <a:gd name="T11" fmla="*/ 2147483647 h 12"/>
                <a:gd name="T12" fmla="*/ 2147483647 w 17"/>
                <a:gd name="T13" fmla="*/ 2147483647 h 12"/>
                <a:gd name="T14" fmla="*/ 2147483647 w 17"/>
                <a:gd name="T15" fmla="*/ 2147483647 h 12"/>
                <a:gd name="T16" fmla="*/ 2147483647 w 17"/>
                <a:gd name="T17" fmla="*/ 2147483647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2"/>
                <a:gd name="T29" fmla="*/ 17 w 17"/>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2">
                  <a:moveTo>
                    <a:pt x="17" y="3"/>
                  </a:moveTo>
                  <a:cubicBezTo>
                    <a:pt x="17" y="3"/>
                    <a:pt x="17" y="2"/>
                    <a:pt x="17" y="2"/>
                  </a:cubicBezTo>
                  <a:lnTo>
                    <a:pt x="16" y="0"/>
                  </a:lnTo>
                  <a:cubicBezTo>
                    <a:pt x="16" y="0"/>
                    <a:pt x="16" y="0"/>
                    <a:pt x="15" y="0"/>
                  </a:cubicBezTo>
                  <a:lnTo>
                    <a:pt x="0" y="9"/>
                  </a:lnTo>
                  <a:cubicBezTo>
                    <a:pt x="0" y="9"/>
                    <a:pt x="0" y="10"/>
                    <a:pt x="0" y="10"/>
                  </a:cubicBezTo>
                  <a:lnTo>
                    <a:pt x="1" y="12"/>
                  </a:lnTo>
                  <a:cubicBezTo>
                    <a:pt x="1" y="12"/>
                    <a:pt x="2" y="12"/>
                    <a:pt x="2" y="12"/>
                  </a:cubicBezTo>
                  <a:lnTo>
                    <a:pt x="17" y="3"/>
                  </a:lnTo>
                  <a:close/>
                </a:path>
              </a:pathLst>
            </a:custGeom>
            <a:solidFill>
              <a:srgbClr val="DDDDDD"/>
            </a:solidFill>
            <a:ln w="7938" cap="rnd">
              <a:solidFill>
                <a:srgbClr val="000000"/>
              </a:solidFill>
              <a:round/>
              <a:headEnd/>
              <a:tailEnd/>
            </a:ln>
          </p:spPr>
          <p:txBody>
            <a:bodyPr/>
            <a:lstStyle/>
            <a:p>
              <a:endParaRPr lang="it-IT"/>
            </a:p>
          </p:txBody>
        </p:sp>
        <p:sp>
          <p:nvSpPr>
            <p:cNvPr id="62962" name="Freeform 711"/>
            <p:cNvSpPr>
              <a:spLocks/>
            </p:cNvSpPr>
            <p:nvPr/>
          </p:nvSpPr>
          <p:spPr bwMode="auto">
            <a:xfrm>
              <a:off x="6275388" y="2187575"/>
              <a:ext cx="101600" cy="106363"/>
            </a:xfrm>
            <a:custGeom>
              <a:avLst/>
              <a:gdLst>
                <a:gd name="T0" fmla="*/ 2147483647 w 65"/>
                <a:gd name="T1" fmla="*/ 2147483647 h 74"/>
                <a:gd name="T2" fmla="*/ 2147483647 w 65"/>
                <a:gd name="T3" fmla="*/ 0 h 74"/>
                <a:gd name="T4" fmla="*/ 0 w 65"/>
                <a:gd name="T5" fmla="*/ 2147483647 h 74"/>
                <a:gd name="T6" fmla="*/ 2147483647 w 65"/>
                <a:gd name="T7" fmla="*/ 2147483647 h 74"/>
                <a:gd name="T8" fmla="*/ 2147483647 w 65"/>
                <a:gd name="T9" fmla="*/ 2147483647 h 74"/>
                <a:gd name="T10" fmla="*/ 0 60000 65536"/>
                <a:gd name="T11" fmla="*/ 0 60000 65536"/>
                <a:gd name="T12" fmla="*/ 0 60000 65536"/>
                <a:gd name="T13" fmla="*/ 0 60000 65536"/>
                <a:gd name="T14" fmla="*/ 0 60000 65536"/>
                <a:gd name="T15" fmla="*/ 0 w 65"/>
                <a:gd name="T16" fmla="*/ 0 h 74"/>
                <a:gd name="T17" fmla="*/ 65 w 65"/>
                <a:gd name="T18" fmla="*/ 74 h 74"/>
              </a:gdLst>
              <a:ahLst/>
              <a:cxnLst>
                <a:cxn ang="T10">
                  <a:pos x="T0" y="T1"/>
                </a:cxn>
                <a:cxn ang="T11">
                  <a:pos x="T2" y="T3"/>
                </a:cxn>
                <a:cxn ang="T12">
                  <a:pos x="T4" y="T5"/>
                </a:cxn>
                <a:cxn ang="T13">
                  <a:pos x="T6" y="T7"/>
                </a:cxn>
                <a:cxn ang="T14">
                  <a:pos x="T8" y="T9"/>
                </a:cxn>
              </a:cxnLst>
              <a:rect l="T15" t="T16" r="T17" b="T18"/>
              <a:pathLst>
                <a:path w="65" h="74">
                  <a:moveTo>
                    <a:pt x="65" y="50"/>
                  </a:moveTo>
                  <a:lnTo>
                    <a:pt x="20" y="0"/>
                  </a:lnTo>
                  <a:lnTo>
                    <a:pt x="0" y="15"/>
                  </a:lnTo>
                  <a:lnTo>
                    <a:pt x="25" y="74"/>
                  </a:lnTo>
                  <a:lnTo>
                    <a:pt x="65" y="50"/>
                  </a:lnTo>
                  <a:close/>
                </a:path>
              </a:pathLst>
            </a:custGeom>
            <a:solidFill>
              <a:srgbClr val="B2B2B2"/>
            </a:solidFill>
            <a:ln w="7938" cap="rnd">
              <a:solidFill>
                <a:srgbClr val="000000"/>
              </a:solidFill>
              <a:round/>
              <a:headEnd/>
              <a:tailEnd/>
            </a:ln>
          </p:spPr>
          <p:txBody>
            <a:bodyPr/>
            <a:lstStyle/>
            <a:p>
              <a:endParaRPr lang="it-IT"/>
            </a:p>
          </p:txBody>
        </p:sp>
        <p:sp>
          <p:nvSpPr>
            <p:cNvPr id="62963" name="Freeform 712"/>
            <p:cNvSpPr>
              <a:spLocks/>
            </p:cNvSpPr>
            <p:nvPr/>
          </p:nvSpPr>
          <p:spPr bwMode="auto">
            <a:xfrm>
              <a:off x="6832600" y="2387600"/>
              <a:ext cx="61913" cy="49213"/>
            </a:xfrm>
            <a:custGeom>
              <a:avLst/>
              <a:gdLst>
                <a:gd name="T0" fmla="*/ 2147483647 w 40"/>
                <a:gd name="T1" fmla="*/ 2147483647 h 35"/>
                <a:gd name="T2" fmla="*/ 2147483647 w 40"/>
                <a:gd name="T3" fmla="*/ 0 h 35"/>
                <a:gd name="T4" fmla="*/ 0 w 40"/>
                <a:gd name="T5" fmla="*/ 2147483647 h 35"/>
                <a:gd name="T6" fmla="*/ 2147483647 w 40"/>
                <a:gd name="T7" fmla="*/ 2147483647 h 35"/>
                <a:gd name="T8" fmla="*/ 2147483647 w 40"/>
                <a:gd name="T9" fmla="*/ 2147483647 h 35"/>
                <a:gd name="T10" fmla="*/ 0 60000 65536"/>
                <a:gd name="T11" fmla="*/ 0 60000 65536"/>
                <a:gd name="T12" fmla="*/ 0 60000 65536"/>
                <a:gd name="T13" fmla="*/ 0 60000 65536"/>
                <a:gd name="T14" fmla="*/ 0 60000 65536"/>
                <a:gd name="T15" fmla="*/ 0 w 40"/>
                <a:gd name="T16" fmla="*/ 0 h 35"/>
                <a:gd name="T17" fmla="*/ 40 w 40"/>
                <a:gd name="T18" fmla="*/ 35 h 35"/>
              </a:gdLst>
              <a:ahLst/>
              <a:cxnLst>
                <a:cxn ang="T10">
                  <a:pos x="T0" y="T1"/>
                </a:cxn>
                <a:cxn ang="T11">
                  <a:pos x="T2" y="T3"/>
                </a:cxn>
                <a:cxn ang="T12">
                  <a:pos x="T4" y="T5"/>
                </a:cxn>
                <a:cxn ang="T13">
                  <a:pos x="T6" y="T7"/>
                </a:cxn>
                <a:cxn ang="T14">
                  <a:pos x="T8" y="T9"/>
                </a:cxn>
              </a:cxnLst>
              <a:rect l="T15" t="T16" r="T17" b="T18"/>
              <a:pathLst>
                <a:path w="40" h="35">
                  <a:moveTo>
                    <a:pt x="40" y="20"/>
                  </a:moveTo>
                  <a:lnTo>
                    <a:pt x="30" y="0"/>
                  </a:lnTo>
                  <a:lnTo>
                    <a:pt x="0" y="15"/>
                  </a:lnTo>
                  <a:lnTo>
                    <a:pt x="15" y="35"/>
                  </a:lnTo>
                  <a:lnTo>
                    <a:pt x="40" y="20"/>
                  </a:lnTo>
                  <a:close/>
                </a:path>
              </a:pathLst>
            </a:custGeom>
            <a:solidFill>
              <a:srgbClr val="808080"/>
            </a:solidFill>
            <a:ln w="7938" cap="rnd">
              <a:solidFill>
                <a:srgbClr val="000000"/>
              </a:solidFill>
              <a:round/>
              <a:headEnd/>
              <a:tailEnd/>
            </a:ln>
          </p:spPr>
          <p:txBody>
            <a:bodyPr/>
            <a:lstStyle/>
            <a:p>
              <a:endParaRPr lang="it-IT"/>
            </a:p>
          </p:txBody>
        </p:sp>
        <p:sp>
          <p:nvSpPr>
            <p:cNvPr id="62964" name="Freeform 713"/>
            <p:cNvSpPr>
              <a:spLocks/>
            </p:cNvSpPr>
            <p:nvPr/>
          </p:nvSpPr>
          <p:spPr bwMode="auto">
            <a:xfrm>
              <a:off x="6816725" y="2387600"/>
              <a:ext cx="139700" cy="128588"/>
            </a:xfrm>
            <a:custGeom>
              <a:avLst/>
              <a:gdLst>
                <a:gd name="T0" fmla="*/ 2147483647 w 18"/>
                <a:gd name="T1" fmla="*/ 2147483647 h 18"/>
                <a:gd name="T2" fmla="*/ 2147483647 w 18"/>
                <a:gd name="T3" fmla="*/ 2147483647 h 18"/>
                <a:gd name="T4" fmla="*/ 2147483647 w 18"/>
                <a:gd name="T5" fmla="*/ 2147483647 h 18"/>
                <a:gd name="T6" fmla="*/ 2147483647 w 18"/>
                <a:gd name="T7" fmla="*/ 2147483647 h 18"/>
                <a:gd name="T8" fmla="*/ 2147483647 w 18"/>
                <a:gd name="T9" fmla="*/ 2147483647 h 18"/>
                <a:gd name="T10" fmla="*/ 2147483647 w 18"/>
                <a:gd name="T11" fmla="*/ 2147483647 h 18"/>
                <a:gd name="T12" fmla="*/ 2147483647 w 18"/>
                <a:gd name="T13" fmla="*/ 2147483647 h 18"/>
                <a:gd name="T14" fmla="*/ 2147483647 w 18"/>
                <a:gd name="T15" fmla="*/ 2147483647 h 18"/>
                <a:gd name="T16" fmla="*/ 2147483647 w 18"/>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8"/>
                <a:gd name="T29" fmla="*/ 18 w 18"/>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8">
                  <a:moveTo>
                    <a:pt x="18" y="11"/>
                  </a:moveTo>
                  <a:cubicBezTo>
                    <a:pt x="18" y="11"/>
                    <a:pt x="18" y="10"/>
                    <a:pt x="18" y="10"/>
                  </a:cubicBezTo>
                  <a:lnTo>
                    <a:pt x="13" y="1"/>
                  </a:lnTo>
                  <a:cubicBezTo>
                    <a:pt x="12" y="0"/>
                    <a:pt x="12" y="0"/>
                    <a:pt x="11" y="1"/>
                  </a:cubicBezTo>
                  <a:lnTo>
                    <a:pt x="1" y="7"/>
                  </a:lnTo>
                  <a:cubicBezTo>
                    <a:pt x="1" y="7"/>
                    <a:pt x="0" y="8"/>
                    <a:pt x="1" y="8"/>
                  </a:cubicBezTo>
                  <a:lnTo>
                    <a:pt x="6" y="17"/>
                  </a:lnTo>
                  <a:cubicBezTo>
                    <a:pt x="7" y="18"/>
                    <a:pt x="7" y="18"/>
                    <a:pt x="8" y="17"/>
                  </a:cubicBezTo>
                  <a:lnTo>
                    <a:pt x="18" y="11"/>
                  </a:lnTo>
                  <a:close/>
                </a:path>
              </a:pathLst>
            </a:custGeom>
            <a:solidFill>
              <a:srgbClr val="C0C0C0"/>
            </a:solidFill>
            <a:ln w="7938" cap="rnd">
              <a:solidFill>
                <a:srgbClr val="000000"/>
              </a:solidFill>
              <a:round/>
              <a:headEnd/>
              <a:tailEnd/>
            </a:ln>
          </p:spPr>
          <p:txBody>
            <a:bodyPr/>
            <a:lstStyle/>
            <a:p>
              <a:endParaRPr lang="it-IT"/>
            </a:p>
          </p:txBody>
        </p:sp>
        <p:sp>
          <p:nvSpPr>
            <p:cNvPr id="62965" name="Freeform 714"/>
            <p:cNvSpPr>
              <a:spLocks/>
            </p:cNvSpPr>
            <p:nvPr/>
          </p:nvSpPr>
          <p:spPr bwMode="auto">
            <a:xfrm>
              <a:off x="6840538" y="2401888"/>
              <a:ext cx="93662" cy="100012"/>
            </a:xfrm>
            <a:custGeom>
              <a:avLst/>
              <a:gdLst>
                <a:gd name="T0" fmla="*/ 2147483647 w 60"/>
                <a:gd name="T1" fmla="*/ 2147483647 h 70"/>
                <a:gd name="T2" fmla="*/ 2147483647 w 60"/>
                <a:gd name="T3" fmla="*/ 0 h 70"/>
                <a:gd name="T4" fmla="*/ 0 w 60"/>
                <a:gd name="T5" fmla="*/ 2147483647 h 70"/>
                <a:gd name="T6" fmla="*/ 2147483647 w 60"/>
                <a:gd name="T7" fmla="*/ 2147483647 h 70"/>
                <a:gd name="T8" fmla="*/ 2147483647 w 60"/>
                <a:gd name="T9" fmla="*/ 2147483647 h 70"/>
                <a:gd name="T10" fmla="*/ 0 60000 65536"/>
                <a:gd name="T11" fmla="*/ 0 60000 65536"/>
                <a:gd name="T12" fmla="*/ 0 60000 65536"/>
                <a:gd name="T13" fmla="*/ 0 60000 65536"/>
                <a:gd name="T14" fmla="*/ 0 60000 65536"/>
                <a:gd name="T15" fmla="*/ 0 w 60"/>
                <a:gd name="T16" fmla="*/ 0 h 70"/>
                <a:gd name="T17" fmla="*/ 60 w 60"/>
                <a:gd name="T18" fmla="*/ 70 h 70"/>
              </a:gdLst>
              <a:ahLst/>
              <a:cxnLst>
                <a:cxn ang="T10">
                  <a:pos x="T0" y="T1"/>
                </a:cxn>
                <a:cxn ang="T11">
                  <a:pos x="T2" y="T3"/>
                </a:cxn>
                <a:cxn ang="T12">
                  <a:pos x="T4" y="T5"/>
                </a:cxn>
                <a:cxn ang="T13">
                  <a:pos x="T6" y="T7"/>
                </a:cxn>
                <a:cxn ang="T14">
                  <a:pos x="T8" y="T9"/>
                </a:cxn>
              </a:cxnLst>
              <a:rect l="T15" t="T16" r="T17" b="T18"/>
              <a:pathLst>
                <a:path w="60" h="70">
                  <a:moveTo>
                    <a:pt x="60" y="55"/>
                  </a:moveTo>
                  <a:lnTo>
                    <a:pt x="30" y="0"/>
                  </a:lnTo>
                  <a:lnTo>
                    <a:pt x="0" y="15"/>
                  </a:lnTo>
                  <a:lnTo>
                    <a:pt x="35" y="70"/>
                  </a:lnTo>
                  <a:lnTo>
                    <a:pt x="60" y="55"/>
                  </a:lnTo>
                  <a:close/>
                </a:path>
              </a:pathLst>
            </a:custGeom>
            <a:solidFill>
              <a:srgbClr val="DDDDDD"/>
            </a:solidFill>
            <a:ln w="7938" cap="rnd">
              <a:solidFill>
                <a:srgbClr val="000000"/>
              </a:solidFill>
              <a:round/>
              <a:headEnd/>
              <a:tailEnd/>
            </a:ln>
          </p:spPr>
          <p:txBody>
            <a:bodyPr/>
            <a:lstStyle/>
            <a:p>
              <a:endParaRPr lang="it-IT"/>
            </a:p>
          </p:txBody>
        </p:sp>
        <p:sp>
          <p:nvSpPr>
            <p:cNvPr id="62966" name="Freeform 715"/>
            <p:cNvSpPr>
              <a:spLocks/>
            </p:cNvSpPr>
            <p:nvPr/>
          </p:nvSpPr>
          <p:spPr bwMode="auto">
            <a:xfrm>
              <a:off x="6738938" y="2251075"/>
              <a:ext cx="147637" cy="165100"/>
            </a:xfrm>
            <a:custGeom>
              <a:avLst/>
              <a:gdLst>
                <a:gd name="T0" fmla="*/ 2147483647 w 19"/>
                <a:gd name="T1" fmla="*/ 2147483647 h 23"/>
                <a:gd name="T2" fmla="*/ 2147483647 w 19"/>
                <a:gd name="T3" fmla="*/ 2147483647 h 23"/>
                <a:gd name="T4" fmla="*/ 2147483647 w 19"/>
                <a:gd name="T5" fmla="*/ 2147483647 h 23"/>
                <a:gd name="T6" fmla="*/ 2147483647 w 19"/>
                <a:gd name="T7" fmla="*/ 2147483647 h 23"/>
                <a:gd name="T8" fmla="*/ 2147483647 w 19"/>
                <a:gd name="T9" fmla="*/ 2147483647 h 23"/>
                <a:gd name="T10" fmla="*/ 2147483647 w 19"/>
                <a:gd name="T11" fmla="*/ 2147483647 h 23"/>
                <a:gd name="T12" fmla="*/ 2147483647 w 19"/>
                <a:gd name="T13" fmla="*/ 2147483647 h 23"/>
                <a:gd name="T14" fmla="*/ 2147483647 w 19"/>
                <a:gd name="T15" fmla="*/ 2147483647 h 23"/>
                <a:gd name="T16" fmla="*/ 2147483647 w 19"/>
                <a:gd name="T17" fmla="*/ 2147483647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23"/>
                <a:gd name="T29" fmla="*/ 19 w 19"/>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23">
                  <a:moveTo>
                    <a:pt x="18" y="19"/>
                  </a:moveTo>
                  <a:cubicBezTo>
                    <a:pt x="19" y="18"/>
                    <a:pt x="19" y="17"/>
                    <a:pt x="18" y="17"/>
                  </a:cubicBezTo>
                  <a:lnTo>
                    <a:pt x="9" y="1"/>
                  </a:lnTo>
                  <a:cubicBezTo>
                    <a:pt x="9" y="1"/>
                    <a:pt x="8" y="0"/>
                    <a:pt x="7" y="1"/>
                  </a:cubicBezTo>
                  <a:lnTo>
                    <a:pt x="1" y="4"/>
                  </a:lnTo>
                  <a:cubicBezTo>
                    <a:pt x="0" y="5"/>
                    <a:pt x="0" y="6"/>
                    <a:pt x="1" y="7"/>
                  </a:cubicBezTo>
                  <a:lnTo>
                    <a:pt x="10" y="22"/>
                  </a:lnTo>
                  <a:cubicBezTo>
                    <a:pt x="11" y="23"/>
                    <a:pt x="12" y="23"/>
                    <a:pt x="12" y="22"/>
                  </a:cubicBezTo>
                  <a:lnTo>
                    <a:pt x="18" y="19"/>
                  </a:lnTo>
                  <a:close/>
                </a:path>
              </a:pathLst>
            </a:custGeom>
            <a:solidFill>
              <a:srgbClr val="C0C0C0"/>
            </a:solidFill>
            <a:ln w="7938" cap="rnd">
              <a:solidFill>
                <a:srgbClr val="000000"/>
              </a:solidFill>
              <a:round/>
              <a:headEnd/>
              <a:tailEnd/>
            </a:ln>
          </p:spPr>
          <p:txBody>
            <a:bodyPr/>
            <a:lstStyle/>
            <a:p>
              <a:endParaRPr lang="it-IT"/>
            </a:p>
          </p:txBody>
        </p:sp>
        <p:sp>
          <p:nvSpPr>
            <p:cNvPr id="62967" name="Freeform 716"/>
            <p:cNvSpPr>
              <a:spLocks/>
            </p:cNvSpPr>
            <p:nvPr/>
          </p:nvSpPr>
          <p:spPr bwMode="auto">
            <a:xfrm>
              <a:off x="6770688" y="2322513"/>
              <a:ext cx="131762" cy="85725"/>
            </a:xfrm>
            <a:custGeom>
              <a:avLst/>
              <a:gdLst>
                <a:gd name="T0" fmla="*/ 2147483647 w 17"/>
                <a:gd name="T1" fmla="*/ 2147483647 h 12"/>
                <a:gd name="T2" fmla="*/ 2147483647 w 17"/>
                <a:gd name="T3" fmla="*/ 2147483647 h 12"/>
                <a:gd name="T4" fmla="*/ 2147483647 w 17"/>
                <a:gd name="T5" fmla="*/ 0 h 12"/>
                <a:gd name="T6" fmla="*/ 2147483647 w 17"/>
                <a:gd name="T7" fmla="*/ 0 h 12"/>
                <a:gd name="T8" fmla="*/ 0 w 17"/>
                <a:gd name="T9" fmla="*/ 2147483647 h 12"/>
                <a:gd name="T10" fmla="*/ 0 w 17"/>
                <a:gd name="T11" fmla="*/ 2147483647 h 12"/>
                <a:gd name="T12" fmla="*/ 2147483647 w 17"/>
                <a:gd name="T13" fmla="*/ 2147483647 h 12"/>
                <a:gd name="T14" fmla="*/ 2147483647 w 17"/>
                <a:gd name="T15" fmla="*/ 2147483647 h 12"/>
                <a:gd name="T16" fmla="*/ 2147483647 w 17"/>
                <a:gd name="T17" fmla="*/ 2147483647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2"/>
                <a:gd name="T29" fmla="*/ 17 w 17"/>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2">
                  <a:moveTo>
                    <a:pt x="17" y="3"/>
                  </a:moveTo>
                  <a:cubicBezTo>
                    <a:pt x="17" y="3"/>
                    <a:pt x="17" y="2"/>
                    <a:pt x="17" y="2"/>
                  </a:cubicBezTo>
                  <a:lnTo>
                    <a:pt x="16" y="0"/>
                  </a:lnTo>
                  <a:cubicBezTo>
                    <a:pt x="15" y="0"/>
                    <a:pt x="15" y="0"/>
                    <a:pt x="15" y="0"/>
                  </a:cubicBezTo>
                  <a:lnTo>
                    <a:pt x="0" y="9"/>
                  </a:lnTo>
                  <a:cubicBezTo>
                    <a:pt x="0" y="9"/>
                    <a:pt x="0" y="10"/>
                    <a:pt x="0" y="10"/>
                  </a:cubicBezTo>
                  <a:lnTo>
                    <a:pt x="1" y="12"/>
                  </a:lnTo>
                  <a:cubicBezTo>
                    <a:pt x="1" y="12"/>
                    <a:pt x="1" y="12"/>
                    <a:pt x="1" y="12"/>
                  </a:cubicBezTo>
                  <a:lnTo>
                    <a:pt x="17" y="3"/>
                  </a:lnTo>
                  <a:close/>
                </a:path>
              </a:pathLst>
            </a:custGeom>
            <a:solidFill>
              <a:srgbClr val="DDDDDD"/>
            </a:solidFill>
            <a:ln w="7938" cap="rnd">
              <a:solidFill>
                <a:srgbClr val="000000"/>
              </a:solidFill>
              <a:round/>
              <a:headEnd/>
              <a:tailEnd/>
            </a:ln>
          </p:spPr>
          <p:txBody>
            <a:bodyPr/>
            <a:lstStyle/>
            <a:p>
              <a:endParaRPr lang="it-IT"/>
            </a:p>
          </p:txBody>
        </p:sp>
        <p:sp>
          <p:nvSpPr>
            <p:cNvPr id="62968" name="Freeform 717"/>
            <p:cNvSpPr>
              <a:spLocks/>
            </p:cNvSpPr>
            <p:nvPr/>
          </p:nvSpPr>
          <p:spPr bwMode="auto">
            <a:xfrm>
              <a:off x="6708775" y="2187575"/>
              <a:ext cx="100013" cy="106363"/>
            </a:xfrm>
            <a:custGeom>
              <a:avLst/>
              <a:gdLst>
                <a:gd name="T0" fmla="*/ 2147483647 w 65"/>
                <a:gd name="T1" fmla="*/ 2147483647 h 74"/>
                <a:gd name="T2" fmla="*/ 2147483647 w 65"/>
                <a:gd name="T3" fmla="*/ 0 h 74"/>
                <a:gd name="T4" fmla="*/ 0 w 65"/>
                <a:gd name="T5" fmla="*/ 2147483647 h 74"/>
                <a:gd name="T6" fmla="*/ 2147483647 w 65"/>
                <a:gd name="T7" fmla="*/ 2147483647 h 74"/>
                <a:gd name="T8" fmla="*/ 2147483647 w 65"/>
                <a:gd name="T9" fmla="*/ 2147483647 h 74"/>
                <a:gd name="T10" fmla="*/ 0 60000 65536"/>
                <a:gd name="T11" fmla="*/ 0 60000 65536"/>
                <a:gd name="T12" fmla="*/ 0 60000 65536"/>
                <a:gd name="T13" fmla="*/ 0 60000 65536"/>
                <a:gd name="T14" fmla="*/ 0 60000 65536"/>
                <a:gd name="T15" fmla="*/ 0 w 65"/>
                <a:gd name="T16" fmla="*/ 0 h 74"/>
                <a:gd name="T17" fmla="*/ 65 w 65"/>
                <a:gd name="T18" fmla="*/ 74 h 74"/>
              </a:gdLst>
              <a:ahLst/>
              <a:cxnLst>
                <a:cxn ang="T10">
                  <a:pos x="T0" y="T1"/>
                </a:cxn>
                <a:cxn ang="T11">
                  <a:pos x="T2" y="T3"/>
                </a:cxn>
                <a:cxn ang="T12">
                  <a:pos x="T4" y="T5"/>
                </a:cxn>
                <a:cxn ang="T13">
                  <a:pos x="T6" y="T7"/>
                </a:cxn>
                <a:cxn ang="T14">
                  <a:pos x="T8" y="T9"/>
                </a:cxn>
              </a:cxnLst>
              <a:rect l="T15" t="T16" r="T17" b="T18"/>
              <a:pathLst>
                <a:path w="65" h="74">
                  <a:moveTo>
                    <a:pt x="65" y="50"/>
                  </a:moveTo>
                  <a:lnTo>
                    <a:pt x="20" y="0"/>
                  </a:lnTo>
                  <a:lnTo>
                    <a:pt x="0" y="15"/>
                  </a:lnTo>
                  <a:lnTo>
                    <a:pt x="20" y="74"/>
                  </a:lnTo>
                  <a:lnTo>
                    <a:pt x="65" y="50"/>
                  </a:lnTo>
                  <a:close/>
                </a:path>
              </a:pathLst>
            </a:custGeom>
            <a:solidFill>
              <a:srgbClr val="B2B2B2"/>
            </a:solidFill>
            <a:ln w="7938" cap="rnd">
              <a:solidFill>
                <a:srgbClr val="000000"/>
              </a:solidFill>
              <a:round/>
              <a:headEnd/>
              <a:tailEnd/>
            </a:ln>
          </p:spPr>
          <p:txBody>
            <a:bodyPr/>
            <a:lstStyle/>
            <a:p>
              <a:endParaRPr lang="it-IT"/>
            </a:p>
          </p:txBody>
        </p:sp>
        <p:sp>
          <p:nvSpPr>
            <p:cNvPr id="62969" name="Freeform 718"/>
            <p:cNvSpPr>
              <a:spLocks/>
            </p:cNvSpPr>
            <p:nvPr/>
          </p:nvSpPr>
          <p:spPr bwMode="auto">
            <a:xfrm>
              <a:off x="6832600" y="2387600"/>
              <a:ext cx="61913" cy="49213"/>
            </a:xfrm>
            <a:custGeom>
              <a:avLst/>
              <a:gdLst>
                <a:gd name="T0" fmla="*/ 2147483647 w 40"/>
                <a:gd name="T1" fmla="*/ 2147483647 h 35"/>
                <a:gd name="T2" fmla="*/ 2147483647 w 40"/>
                <a:gd name="T3" fmla="*/ 0 h 35"/>
                <a:gd name="T4" fmla="*/ 0 w 40"/>
                <a:gd name="T5" fmla="*/ 2147483647 h 35"/>
                <a:gd name="T6" fmla="*/ 2147483647 w 40"/>
                <a:gd name="T7" fmla="*/ 2147483647 h 35"/>
                <a:gd name="T8" fmla="*/ 2147483647 w 40"/>
                <a:gd name="T9" fmla="*/ 2147483647 h 35"/>
                <a:gd name="T10" fmla="*/ 0 60000 65536"/>
                <a:gd name="T11" fmla="*/ 0 60000 65536"/>
                <a:gd name="T12" fmla="*/ 0 60000 65536"/>
                <a:gd name="T13" fmla="*/ 0 60000 65536"/>
                <a:gd name="T14" fmla="*/ 0 60000 65536"/>
                <a:gd name="T15" fmla="*/ 0 w 40"/>
                <a:gd name="T16" fmla="*/ 0 h 35"/>
                <a:gd name="T17" fmla="*/ 40 w 40"/>
                <a:gd name="T18" fmla="*/ 35 h 35"/>
              </a:gdLst>
              <a:ahLst/>
              <a:cxnLst>
                <a:cxn ang="T10">
                  <a:pos x="T0" y="T1"/>
                </a:cxn>
                <a:cxn ang="T11">
                  <a:pos x="T2" y="T3"/>
                </a:cxn>
                <a:cxn ang="T12">
                  <a:pos x="T4" y="T5"/>
                </a:cxn>
                <a:cxn ang="T13">
                  <a:pos x="T6" y="T7"/>
                </a:cxn>
                <a:cxn ang="T14">
                  <a:pos x="T8" y="T9"/>
                </a:cxn>
              </a:cxnLst>
              <a:rect l="T15" t="T16" r="T17" b="T18"/>
              <a:pathLst>
                <a:path w="40" h="35">
                  <a:moveTo>
                    <a:pt x="40" y="20"/>
                  </a:moveTo>
                  <a:lnTo>
                    <a:pt x="30" y="0"/>
                  </a:lnTo>
                  <a:lnTo>
                    <a:pt x="0" y="15"/>
                  </a:lnTo>
                  <a:lnTo>
                    <a:pt x="15" y="35"/>
                  </a:lnTo>
                  <a:lnTo>
                    <a:pt x="40" y="20"/>
                  </a:lnTo>
                  <a:close/>
                </a:path>
              </a:pathLst>
            </a:custGeom>
            <a:solidFill>
              <a:srgbClr val="808080"/>
            </a:solidFill>
            <a:ln w="7938" cap="rnd">
              <a:solidFill>
                <a:srgbClr val="000000"/>
              </a:solidFill>
              <a:round/>
              <a:headEnd/>
              <a:tailEnd/>
            </a:ln>
          </p:spPr>
          <p:txBody>
            <a:bodyPr/>
            <a:lstStyle/>
            <a:p>
              <a:endParaRPr lang="it-IT"/>
            </a:p>
          </p:txBody>
        </p:sp>
        <p:sp>
          <p:nvSpPr>
            <p:cNvPr id="62970" name="Freeform 719"/>
            <p:cNvSpPr>
              <a:spLocks/>
            </p:cNvSpPr>
            <p:nvPr/>
          </p:nvSpPr>
          <p:spPr bwMode="auto">
            <a:xfrm>
              <a:off x="6816725" y="2387600"/>
              <a:ext cx="139700" cy="128588"/>
            </a:xfrm>
            <a:custGeom>
              <a:avLst/>
              <a:gdLst>
                <a:gd name="T0" fmla="*/ 2147483647 w 18"/>
                <a:gd name="T1" fmla="*/ 2147483647 h 18"/>
                <a:gd name="T2" fmla="*/ 2147483647 w 18"/>
                <a:gd name="T3" fmla="*/ 2147483647 h 18"/>
                <a:gd name="T4" fmla="*/ 2147483647 w 18"/>
                <a:gd name="T5" fmla="*/ 2147483647 h 18"/>
                <a:gd name="T6" fmla="*/ 2147483647 w 18"/>
                <a:gd name="T7" fmla="*/ 2147483647 h 18"/>
                <a:gd name="T8" fmla="*/ 2147483647 w 18"/>
                <a:gd name="T9" fmla="*/ 2147483647 h 18"/>
                <a:gd name="T10" fmla="*/ 2147483647 w 18"/>
                <a:gd name="T11" fmla="*/ 2147483647 h 18"/>
                <a:gd name="T12" fmla="*/ 2147483647 w 18"/>
                <a:gd name="T13" fmla="*/ 2147483647 h 18"/>
                <a:gd name="T14" fmla="*/ 2147483647 w 18"/>
                <a:gd name="T15" fmla="*/ 2147483647 h 18"/>
                <a:gd name="T16" fmla="*/ 2147483647 w 18"/>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8"/>
                <a:gd name="T29" fmla="*/ 18 w 18"/>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8">
                  <a:moveTo>
                    <a:pt x="18" y="11"/>
                  </a:moveTo>
                  <a:cubicBezTo>
                    <a:pt x="18" y="11"/>
                    <a:pt x="18" y="10"/>
                    <a:pt x="18" y="10"/>
                  </a:cubicBezTo>
                  <a:lnTo>
                    <a:pt x="13" y="1"/>
                  </a:lnTo>
                  <a:cubicBezTo>
                    <a:pt x="12" y="0"/>
                    <a:pt x="12" y="0"/>
                    <a:pt x="11" y="1"/>
                  </a:cubicBezTo>
                  <a:lnTo>
                    <a:pt x="1" y="7"/>
                  </a:lnTo>
                  <a:cubicBezTo>
                    <a:pt x="1" y="7"/>
                    <a:pt x="0" y="8"/>
                    <a:pt x="1" y="8"/>
                  </a:cubicBezTo>
                  <a:lnTo>
                    <a:pt x="6" y="17"/>
                  </a:lnTo>
                  <a:cubicBezTo>
                    <a:pt x="7" y="18"/>
                    <a:pt x="7" y="18"/>
                    <a:pt x="8" y="17"/>
                  </a:cubicBezTo>
                  <a:lnTo>
                    <a:pt x="18" y="11"/>
                  </a:lnTo>
                  <a:close/>
                </a:path>
              </a:pathLst>
            </a:custGeom>
            <a:solidFill>
              <a:srgbClr val="C0C0C0"/>
            </a:solidFill>
            <a:ln w="7938" cap="rnd">
              <a:solidFill>
                <a:srgbClr val="000000"/>
              </a:solidFill>
              <a:round/>
              <a:headEnd/>
              <a:tailEnd/>
            </a:ln>
          </p:spPr>
          <p:txBody>
            <a:bodyPr/>
            <a:lstStyle/>
            <a:p>
              <a:endParaRPr lang="it-IT"/>
            </a:p>
          </p:txBody>
        </p:sp>
        <p:sp>
          <p:nvSpPr>
            <p:cNvPr id="62971" name="Freeform 720"/>
            <p:cNvSpPr>
              <a:spLocks/>
            </p:cNvSpPr>
            <p:nvPr/>
          </p:nvSpPr>
          <p:spPr bwMode="auto">
            <a:xfrm>
              <a:off x="6840538" y="2401888"/>
              <a:ext cx="93662" cy="100012"/>
            </a:xfrm>
            <a:custGeom>
              <a:avLst/>
              <a:gdLst>
                <a:gd name="T0" fmla="*/ 2147483647 w 60"/>
                <a:gd name="T1" fmla="*/ 2147483647 h 70"/>
                <a:gd name="T2" fmla="*/ 2147483647 w 60"/>
                <a:gd name="T3" fmla="*/ 0 h 70"/>
                <a:gd name="T4" fmla="*/ 0 w 60"/>
                <a:gd name="T5" fmla="*/ 2147483647 h 70"/>
                <a:gd name="T6" fmla="*/ 2147483647 w 60"/>
                <a:gd name="T7" fmla="*/ 2147483647 h 70"/>
                <a:gd name="T8" fmla="*/ 2147483647 w 60"/>
                <a:gd name="T9" fmla="*/ 2147483647 h 70"/>
                <a:gd name="T10" fmla="*/ 0 60000 65536"/>
                <a:gd name="T11" fmla="*/ 0 60000 65536"/>
                <a:gd name="T12" fmla="*/ 0 60000 65536"/>
                <a:gd name="T13" fmla="*/ 0 60000 65536"/>
                <a:gd name="T14" fmla="*/ 0 60000 65536"/>
                <a:gd name="T15" fmla="*/ 0 w 60"/>
                <a:gd name="T16" fmla="*/ 0 h 70"/>
                <a:gd name="T17" fmla="*/ 60 w 60"/>
                <a:gd name="T18" fmla="*/ 70 h 70"/>
              </a:gdLst>
              <a:ahLst/>
              <a:cxnLst>
                <a:cxn ang="T10">
                  <a:pos x="T0" y="T1"/>
                </a:cxn>
                <a:cxn ang="T11">
                  <a:pos x="T2" y="T3"/>
                </a:cxn>
                <a:cxn ang="T12">
                  <a:pos x="T4" y="T5"/>
                </a:cxn>
                <a:cxn ang="T13">
                  <a:pos x="T6" y="T7"/>
                </a:cxn>
                <a:cxn ang="T14">
                  <a:pos x="T8" y="T9"/>
                </a:cxn>
              </a:cxnLst>
              <a:rect l="T15" t="T16" r="T17" b="T18"/>
              <a:pathLst>
                <a:path w="60" h="70">
                  <a:moveTo>
                    <a:pt x="60" y="55"/>
                  </a:moveTo>
                  <a:lnTo>
                    <a:pt x="30" y="0"/>
                  </a:lnTo>
                  <a:lnTo>
                    <a:pt x="0" y="15"/>
                  </a:lnTo>
                  <a:lnTo>
                    <a:pt x="35" y="70"/>
                  </a:lnTo>
                  <a:lnTo>
                    <a:pt x="60" y="55"/>
                  </a:lnTo>
                  <a:close/>
                </a:path>
              </a:pathLst>
            </a:custGeom>
            <a:solidFill>
              <a:srgbClr val="DDDDDD"/>
            </a:solidFill>
            <a:ln w="7938" cap="rnd">
              <a:solidFill>
                <a:srgbClr val="000000"/>
              </a:solidFill>
              <a:round/>
              <a:headEnd/>
              <a:tailEnd/>
            </a:ln>
          </p:spPr>
          <p:txBody>
            <a:bodyPr/>
            <a:lstStyle/>
            <a:p>
              <a:endParaRPr lang="it-IT"/>
            </a:p>
          </p:txBody>
        </p:sp>
        <p:sp>
          <p:nvSpPr>
            <p:cNvPr id="62972" name="Freeform 721"/>
            <p:cNvSpPr>
              <a:spLocks/>
            </p:cNvSpPr>
            <p:nvPr/>
          </p:nvSpPr>
          <p:spPr bwMode="auto">
            <a:xfrm>
              <a:off x="6738938" y="2251075"/>
              <a:ext cx="147637" cy="165100"/>
            </a:xfrm>
            <a:custGeom>
              <a:avLst/>
              <a:gdLst>
                <a:gd name="T0" fmla="*/ 2147483647 w 19"/>
                <a:gd name="T1" fmla="*/ 2147483647 h 23"/>
                <a:gd name="T2" fmla="*/ 2147483647 w 19"/>
                <a:gd name="T3" fmla="*/ 2147483647 h 23"/>
                <a:gd name="T4" fmla="*/ 2147483647 w 19"/>
                <a:gd name="T5" fmla="*/ 2147483647 h 23"/>
                <a:gd name="T6" fmla="*/ 2147483647 w 19"/>
                <a:gd name="T7" fmla="*/ 2147483647 h 23"/>
                <a:gd name="T8" fmla="*/ 2147483647 w 19"/>
                <a:gd name="T9" fmla="*/ 2147483647 h 23"/>
                <a:gd name="T10" fmla="*/ 2147483647 w 19"/>
                <a:gd name="T11" fmla="*/ 2147483647 h 23"/>
                <a:gd name="T12" fmla="*/ 2147483647 w 19"/>
                <a:gd name="T13" fmla="*/ 2147483647 h 23"/>
                <a:gd name="T14" fmla="*/ 2147483647 w 19"/>
                <a:gd name="T15" fmla="*/ 2147483647 h 23"/>
                <a:gd name="T16" fmla="*/ 2147483647 w 19"/>
                <a:gd name="T17" fmla="*/ 2147483647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23"/>
                <a:gd name="T29" fmla="*/ 19 w 19"/>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23">
                  <a:moveTo>
                    <a:pt x="18" y="19"/>
                  </a:moveTo>
                  <a:cubicBezTo>
                    <a:pt x="19" y="18"/>
                    <a:pt x="19" y="17"/>
                    <a:pt x="18" y="17"/>
                  </a:cubicBezTo>
                  <a:lnTo>
                    <a:pt x="9" y="1"/>
                  </a:lnTo>
                  <a:cubicBezTo>
                    <a:pt x="9" y="1"/>
                    <a:pt x="8" y="0"/>
                    <a:pt x="7" y="1"/>
                  </a:cubicBezTo>
                  <a:lnTo>
                    <a:pt x="1" y="4"/>
                  </a:lnTo>
                  <a:cubicBezTo>
                    <a:pt x="0" y="5"/>
                    <a:pt x="0" y="6"/>
                    <a:pt x="1" y="7"/>
                  </a:cubicBezTo>
                  <a:lnTo>
                    <a:pt x="10" y="22"/>
                  </a:lnTo>
                  <a:cubicBezTo>
                    <a:pt x="11" y="23"/>
                    <a:pt x="12" y="23"/>
                    <a:pt x="12" y="22"/>
                  </a:cubicBezTo>
                  <a:lnTo>
                    <a:pt x="18" y="19"/>
                  </a:lnTo>
                  <a:close/>
                </a:path>
              </a:pathLst>
            </a:custGeom>
            <a:solidFill>
              <a:srgbClr val="C0C0C0"/>
            </a:solidFill>
            <a:ln w="7938" cap="rnd">
              <a:solidFill>
                <a:srgbClr val="000000"/>
              </a:solidFill>
              <a:round/>
              <a:headEnd/>
              <a:tailEnd/>
            </a:ln>
          </p:spPr>
          <p:txBody>
            <a:bodyPr/>
            <a:lstStyle/>
            <a:p>
              <a:endParaRPr lang="it-IT"/>
            </a:p>
          </p:txBody>
        </p:sp>
        <p:sp>
          <p:nvSpPr>
            <p:cNvPr id="62973" name="Freeform 722"/>
            <p:cNvSpPr>
              <a:spLocks/>
            </p:cNvSpPr>
            <p:nvPr/>
          </p:nvSpPr>
          <p:spPr bwMode="auto">
            <a:xfrm>
              <a:off x="6770688" y="2322513"/>
              <a:ext cx="131762" cy="85725"/>
            </a:xfrm>
            <a:custGeom>
              <a:avLst/>
              <a:gdLst>
                <a:gd name="T0" fmla="*/ 2147483647 w 17"/>
                <a:gd name="T1" fmla="*/ 2147483647 h 12"/>
                <a:gd name="T2" fmla="*/ 2147483647 w 17"/>
                <a:gd name="T3" fmla="*/ 2147483647 h 12"/>
                <a:gd name="T4" fmla="*/ 2147483647 w 17"/>
                <a:gd name="T5" fmla="*/ 0 h 12"/>
                <a:gd name="T6" fmla="*/ 2147483647 w 17"/>
                <a:gd name="T7" fmla="*/ 0 h 12"/>
                <a:gd name="T8" fmla="*/ 0 w 17"/>
                <a:gd name="T9" fmla="*/ 2147483647 h 12"/>
                <a:gd name="T10" fmla="*/ 0 w 17"/>
                <a:gd name="T11" fmla="*/ 2147483647 h 12"/>
                <a:gd name="T12" fmla="*/ 2147483647 w 17"/>
                <a:gd name="T13" fmla="*/ 2147483647 h 12"/>
                <a:gd name="T14" fmla="*/ 2147483647 w 17"/>
                <a:gd name="T15" fmla="*/ 2147483647 h 12"/>
                <a:gd name="T16" fmla="*/ 2147483647 w 17"/>
                <a:gd name="T17" fmla="*/ 2147483647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2"/>
                <a:gd name="T29" fmla="*/ 17 w 17"/>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2">
                  <a:moveTo>
                    <a:pt x="17" y="3"/>
                  </a:moveTo>
                  <a:cubicBezTo>
                    <a:pt x="17" y="3"/>
                    <a:pt x="17" y="2"/>
                    <a:pt x="17" y="2"/>
                  </a:cubicBezTo>
                  <a:lnTo>
                    <a:pt x="16" y="0"/>
                  </a:lnTo>
                  <a:cubicBezTo>
                    <a:pt x="15" y="0"/>
                    <a:pt x="15" y="0"/>
                    <a:pt x="15" y="0"/>
                  </a:cubicBezTo>
                  <a:lnTo>
                    <a:pt x="0" y="9"/>
                  </a:lnTo>
                  <a:cubicBezTo>
                    <a:pt x="0" y="9"/>
                    <a:pt x="0" y="10"/>
                    <a:pt x="0" y="10"/>
                  </a:cubicBezTo>
                  <a:lnTo>
                    <a:pt x="1" y="12"/>
                  </a:lnTo>
                  <a:cubicBezTo>
                    <a:pt x="1" y="12"/>
                    <a:pt x="1" y="12"/>
                    <a:pt x="1" y="12"/>
                  </a:cubicBezTo>
                  <a:lnTo>
                    <a:pt x="17" y="3"/>
                  </a:lnTo>
                  <a:close/>
                </a:path>
              </a:pathLst>
            </a:custGeom>
            <a:solidFill>
              <a:srgbClr val="DDDDDD"/>
            </a:solidFill>
            <a:ln w="7938" cap="rnd">
              <a:solidFill>
                <a:srgbClr val="000000"/>
              </a:solidFill>
              <a:round/>
              <a:headEnd/>
              <a:tailEnd/>
            </a:ln>
          </p:spPr>
          <p:txBody>
            <a:bodyPr/>
            <a:lstStyle/>
            <a:p>
              <a:endParaRPr lang="it-IT"/>
            </a:p>
          </p:txBody>
        </p:sp>
        <p:sp>
          <p:nvSpPr>
            <p:cNvPr id="62974" name="Freeform 723"/>
            <p:cNvSpPr>
              <a:spLocks/>
            </p:cNvSpPr>
            <p:nvPr/>
          </p:nvSpPr>
          <p:spPr bwMode="auto">
            <a:xfrm>
              <a:off x="6708775" y="2187575"/>
              <a:ext cx="100013" cy="106363"/>
            </a:xfrm>
            <a:custGeom>
              <a:avLst/>
              <a:gdLst>
                <a:gd name="T0" fmla="*/ 2147483647 w 65"/>
                <a:gd name="T1" fmla="*/ 2147483647 h 74"/>
                <a:gd name="T2" fmla="*/ 2147483647 w 65"/>
                <a:gd name="T3" fmla="*/ 0 h 74"/>
                <a:gd name="T4" fmla="*/ 0 w 65"/>
                <a:gd name="T5" fmla="*/ 2147483647 h 74"/>
                <a:gd name="T6" fmla="*/ 2147483647 w 65"/>
                <a:gd name="T7" fmla="*/ 2147483647 h 74"/>
                <a:gd name="T8" fmla="*/ 2147483647 w 65"/>
                <a:gd name="T9" fmla="*/ 2147483647 h 74"/>
                <a:gd name="T10" fmla="*/ 0 60000 65536"/>
                <a:gd name="T11" fmla="*/ 0 60000 65536"/>
                <a:gd name="T12" fmla="*/ 0 60000 65536"/>
                <a:gd name="T13" fmla="*/ 0 60000 65536"/>
                <a:gd name="T14" fmla="*/ 0 60000 65536"/>
                <a:gd name="T15" fmla="*/ 0 w 65"/>
                <a:gd name="T16" fmla="*/ 0 h 74"/>
                <a:gd name="T17" fmla="*/ 65 w 65"/>
                <a:gd name="T18" fmla="*/ 74 h 74"/>
              </a:gdLst>
              <a:ahLst/>
              <a:cxnLst>
                <a:cxn ang="T10">
                  <a:pos x="T0" y="T1"/>
                </a:cxn>
                <a:cxn ang="T11">
                  <a:pos x="T2" y="T3"/>
                </a:cxn>
                <a:cxn ang="T12">
                  <a:pos x="T4" y="T5"/>
                </a:cxn>
                <a:cxn ang="T13">
                  <a:pos x="T6" y="T7"/>
                </a:cxn>
                <a:cxn ang="T14">
                  <a:pos x="T8" y="T9"/>
                </a:cxn>
              </a:cxnLst>
              <a:rect l="T15" t="T16" r="T17" b="T18"/>
              <a:pathLst>
                <a:path w="65" h="74">
                  <a:moveTo>
                    <a:pt x="65" y="50"/>
                  </a:moveTo>
                  <a:lnTo>
                    <a:pt x="20" y="0"/>
                  </a:lnTo>
                  <a:lnTo>
                    <a:pt x="0" y="15"/>
                  </a:lnTo>
                  <a:lnTo>
                    <a:pt x="20" y="74"/>
                  </a:lnTo>
                  <a:lnTo>
                    <a:pt x="65" y="50"/>
                  </a:lnTo>
                  <a:close/>
                </a:path>
              </a:pathLst>
            </a:custGeom>
            <a:solidFill>
              <a:srgbClr val="B2B2B2"/>
            </a:solidFill>
            <a:ln w="7938" cap="rnd">
              <a:solidFill>
                <a:srgbClr val="000000"/>
              </a:solidFill>
              <a:round/>
              <a:headEnd/>
              <a:tailEnd/>
            </a:ln>
          </p:spPr>
          <p:txBody>
            <a:bodyPr/>
            <a:lstStyle/>
            <a:p>
              <a:endParaRPr lang="it-IT"/>
            </a:p>
          </p:txBody>
        </p:sp>
        <p:sp>
          <p:nvSpPr>
            <p:cNvPr id="62975" name="Freeform 724"/>
            <p:cNvSpPr>
              <a:spLocks/>
            </p:cNvSpPr>
            <p:nvPr/>
          </p:nvSpPr>
          <p:spPr bwMode="auto">
            <a:xfrm>
              <a:off x="4521200" y="2487613"/>
              <a:ext cx="231775" cy="563562"/>
            </a:xfrm>
            <a:custGeom>
              <a:avLst/>
              <a:gdLst>
                <a:gd name="T0" fmla="*/ 0 w 149"/>
                <a:gd name="T1" fmla="*/ 2147483647 h 392"/>
                <a:gd name="T2" fmla="*/ 0 w 149"/>
                <a:gd name="T3" fmla="*/ 2147483647 h 392"/>
                <a:gd name="T4" fmla="*/ 2147483647 w 149"/>
                <a:gd name="T5" fmla="*/ 2147483647 h 392"/>
                <a:gd name="T6" fmla="*/ 2147483647 w 149"/>
                <a:gd name="T7" fmla="*/ 0 h 392"/>
                <a:gd name="T8" fmla="*/ 0 60000 65536"/>
                <a:gd name="T9" fmla="*/ 0 60000 65536"/>
                <a:gd name="T10" fmla="*/ 0 60000 65536"/>
                <a:gd name="T11" fmla="*/ 0 60000 65536"/>
                <a:gd name="T12" fmla="*/ 0 w 149"/>
                <a:gd name="T13" fmla="*/ 0 h 392"/>
                <a:gd name="T14" fmla="*/ 149 w 149"/>
                <a:gd name="T15" fmla="*/ 392 h 392"/>
              </a:gdLst>
              <a:ahLst/>
              <a:cxnLst>
                <a:cxn ang="T8">
                  <a:pos x="T0" y="T1"/>
                </a:cxn>
                <a:cxn ang="T9">
                  <a:pos x="T2" y="T3"/>
                </a:cxn>
                <a:cxn ang="T10">
                  <a:pos x="T4" y="T5"/>
                </a:cxn>
                <a:cxn ang="T11">
                  <a:pos x="T6" y="T7"/>
                </a:cxn>
              </a:cxnLst>
              <a:rect l="T12" t="T13" r="T14" b="T15"/>
              <a:pathLst>
                <a:path w="149" h="392">
                  <a:moveTo>
                    <a:pt x="0" y="392"/>
                  </a:moveTo>
                  <a:lnTo>
                    <a:pt x="0" y="198"/>
                  </a:lnTo>
                  <a:lnTo>
                    <a:pt x="149" y="198"/>
                  </a:lnTo>
                  <a:lnTo>
                    <a:pt x="149" y="0"/>
                  </a:lnTo>
                </a:path>
              </a:pathLst>
            </a:custGeom>
            <a:noFill/>
            <a:ln w="30163">
              <a:solidFill>
                <a:srgbClr val="FF3300"/>
              </a:solidFill>
              <a:miter lim="800000"/>
              <a:headEnd/>
              <a:tailEnd/>
            </a:ln>
          </p:spPr>
          <p:txBody>
            <a:bodyPr/>
            <a:lstStyle/>
            <a:p>
              <a:endParaRPr lang="it-IT"/>
            </a:p>
          </p:txBody>
        </p:sp>
        <p:sp>
          <p:nvSpPr>
            <p:cNvPr id="62976" name="Line 725"/>
            <p:cNvSpPr>
              <a:spLocks noChangeShapeType="1"/>
            </p:cNvSpPr>
            <p:nvPr/>
          </p:nvSpPr>
          <p:spPr bwMode="auto">
            <a:xfrm flipV="1">
              <a:off x="5186363" y="2487613"/>
              <a:ext cx="1587" cy="563562"/>
            </a:xfrm>
            <a:prstGeom prst="line">
              <a:avLst/>
            </a:prstGeom>
            <a:noFill/>
            <a:ln w="30163">
              <a:solidFill>
                <a:srgbClr val="FF3300"/>
              </a:solidFill>
              <a:round/>
              <a:headEnd/>
              <a:tailEnd/>
            </a:ln>
          </p:spPr>
          <p:txBody>
            <a:bodyPr/>
            <a:lstStyle/>
            <a:p>
              <a:endParaRPr lang="it-IT"/>
            </a:p>
          </p:txBody>
        </p:sp>
        <p:sp>
          <p:nvSpPr>
            <p:cNvPr id="62977" name="Freeform 726"/>
            <p:cNvSpPr>
              <a:spLocks/>
            </p:cNvSpPr>
            <p:nvPr/>
          </p:nvSpPr>
          <p:spPr bwMode="auto">
            <a:xfrm>
              <a:off x="5619750" y="2487613"/>
              <a:ext cx="292100" cy="563562"/>
            </a:xfrm>
            <a:custGeom>
              <a:avLst/>
              <a:gdLst>
                <a:gd name="T0" fmla="*/ 2147483647 w 188"/>
                <a:gd name="T1" fmla="*/ 2147483647 h 392"/>
                <a:gd name="T2" fmla="*/ 2147483647 w 188"/>
                <a:gd name="T3" fmla="*/ 2147483647 h 392"/>
                <a:gd name="T4" fmla="*/ 0 w 188"/>
                <a:gd name="T5" fmla="*/ 2147483647 h 392"/>
                <a:gd name="T6" fmla="*/ 0 w 188"/>
                <a:gd name="T7" fmla="*/ 0 h 392"/>
                <a:gd name="T8" fmla="*/ 0 60000 65536"/>
                <a:gd name="T9" fmla="*/ 0 60000 65536"/>
                <a:gd name="T10" fmla="*/ 0 60000 65536"/>
                <a:gd name="T11" fmla="*/ 0 60000 65536"/>
                <a:gd name="T12" fmla="*/ 0 w 188"/>
                <a:gd name="T13" fmla="*/ 0 h 392"/>
                <a:gd name="T14" fmla="*/ 188 w 188"/>
                <a:gd name="T15" fmla="*/ 392 h 392"/>
              </a:gdLst>
              <a:ahLst/>
              <a:cxnLst>
                <a:cxn ang="T8">
                  <a:pos x="T0" y="T1"/>
                </a:cxn>
                <a:cxn ang="T9">
                  <a:pos x="T2" y="T3"/>
                </a:cxn>
                <a:cxn ang="T10">
                  <a:pos x="T4" y="T5"/>
                </a:cxn>
                <a:cxn ang="T11">
                  <a:pos x="T6" y="T7"/>
                </a:cxn>
              </a:cxnLst>
              <a:rect l="T12" t="T13" r="T14" b="T15"/>
              <a:pathLst>
                <a:path w="188" h="392">
                  <a:moveTo>
                    <a:pt x="188" y="392"/>
                  </a:moveTo>
                  <a:lnTo>
                    <a:pt x="188" y="198"/>
                  </a:lnTo>
                  <a:lnTo>
                    <a:pt x="0" y="198"/>
                  </a:lnTo>
                  <a:lnTo>
                    <a:pt x="0" y="0"/>
                  </a:lnTo>
                </a:path>
              </a:pathLst>
            </a:custGeom>
            <a:noFill/>
            <a:ln w="30163">
              <a:solidFill>
                <a:srgbClr val="FF3300"/>
              </a:solidFill>
              <a:miter lim="800000"/>
              <a:headEnd/>
              <a:tailEnd/>
            </a:ln>
          </p:spPr>
          <p:txBody>
            <a:bodyPr/>
            <a:lstStyle/>
            <a:p>
              <a:endParaRPr lang="it-IT"/>
            </a:p>
          </p:txBody>
        </p:sp>
        <p:sp>
          <p:nvSpPr>
            <p:cNvPr id="62978" name="Freeform 727"/>
            <p:cNvSpPr>
              <a:spLocks/>
            </p:cNvSpPr>
            <p:nvPr/>
          </p:nvSpPr>
          <p:spPr bwMode="auto">
            <a:xfrm>
              <a:off x="6051550" y="2487613"/>
              <a:ext cx="231775" cy="563562"/>
            </a:xfrm>
            <a:custGeom>
              <a:avLst/>
              <a:gdLst>
                <a:gd name="T0" fmla="*/ 2147483647 w 149"/>
                <a:gd name="T1" fmla="*/ 2147483647 h 392"/>
                <a:gd name="T2" fmla="*/ 2147483647 w 149"/>
                <a:gd name="T3" fmla="*/ 2147483647 h 392"/>
                <a:gd name="T4" fmla="*/ 0 w 149"/>
                <a:gd name="T5" fmla="*/ 2147483647 h 392"/>
                <a:gd name="T6" fmla="*/ 0 w 149"/>
                <a:gd name="T7" fmla="*/ 0 h 392"/>
                <a:gd name="T8" fmla="*/ 0 60000 65536"/>
                <a:gd name="T9" fmla="*/ 0 60000 65536"/>
                <a:gd name="T10" fmla="*/ 0 60000 65536"/>
                <a:gd name="T11" fmla="*/ 0 60000 65536"/>
                <a:gd name="T12" fmla="*/ 0 w 149"/>
                <a:gd name="T13" fmla="*/ 0 h 392"/>
                <a:gd name="T14" fmla="*/ 149 w 149"/>
                <a:gd name="T15" fmla="*/ 392 h 392"/>
              </a:gdLst>
              <a:ahLst/>
              <a:cxnLst>
                <a:cxn ang="T8">
                  <a:pos x="T0" y="T1"/>
                </a:cxn>
                <a:cxn ang="T9">
                  <a:pos x="T2" y="T3"/>
                </a:cxn>
                <a:cxn ang="T10">
                  <a:pos x="T4" y="T5"/>
                </a:cxn>
                <a:cxn ang="T11">
                  <a:pos x="T6" y="T7"/>
                </a:cxn>
              </a:cxnLst>
              <a:rect l="T12" t="T13" r="T14" b="T15"/>
              <a:pathLst>
                <a:path w="149" h="392">
                  <a:moveTo>
                    <a:pt x="149" y="392"/>
                  </a:moveTo>
                  <a:lnTo>
                    <a:pt x="149" y="198"/>
                  </a:lnTo>
                  <a:lnTo>
                    <a:pt x="0" y="198"/>
                  </a:lnTo>
                  <a:lnTo>
                    <a:pt x="0" y="0"/>
                  </a:lnTo>
                </a:path>
              </a:pathLst>
            </a:custGeom>
            <a:noFill/>
            <a:ln w="30163">
              <a:solidFill>
                <a:srgbClr val="FF3300"/>
              </a:solidFill>
              <a:miter lim="800000"/>
              <a:headEnd/>
              <a:tailEnd/>
            </a:ln>
          </p:spPr>
          <p:txBody>
            <a:bodyPr/>
            <a:lstStyle/>
            <a:p>
              <a:endParaRPr lang="it-IT"/>
            </a:p>
          </p:txBody>
        </p:sp>
        <p:sp>
          <p:nvSpPr>
            <p:cNvPr id="62979" name="Freeform 728"/>
            <p:cNvSpPr>
              <a:spLocks/>
            </p:cNvSpPr>
            <p:nvPr/>
          </p:nvSpPr>
          <p:spPr bwMode="auto">
            <a:xfrm>
              <a:off x="6484938" y="2487613"/>
              <a:ext cx="169862" cy="563562"/>
            </a:xfrm>
            <a:custGeom>
              <a:avLst/>
              <a:gdLst>
                <a:gd name="T0" fmla="*/ 2147483647 w 110"/>
                <a:gd name="T1" fmla="*/ 2147483647 h 392"/>
                <a:gd name="T2" fmla="*/ 2147483647 w 110"/>
                <a:gd name="T3" fmla="*/ 2147483647 h 392"/>
                <a:gd name="T4" fmla="*/ 0 w 110"/>
                <a:gd name="T5" fmla="*/ 2147483647 h 392"/>
                <a:gd name="T6" fmla="*/ 0 w 110"/>
                <a:gd name="T7" fmla="*/ 0 h 392"/>
                <a:gd name="T8" fmla="*/ 0 60000 65536"/>
                <a:gd name="T9" fmla="*/ 0 60000 65536"/>
                <a:gd name="T10" fmla="*/ 0 60000 65536"/>
                <a:gd name="T11" fmla="*/ 0 60000 65536"/>
                <a:gd name="T12" fmla="*/ 0 w 110"/>
                <a:gd name="T13" fmla="*/ 0 h 392"/>
                <a:gd name="T14" fmla="*/ 110 w 110"/>
                <a:gd name="T15" fmla="*/ 392 h 392"/>
              </a:gdLst>
              <a:ahLst/>
              <a:cxnLst>
                <a:cxn ang="T8">
                  <a:pos x="T0" y="T1"/>
                </a:cxn>
                <a:cxn ang="T9">
                  <a:pos x="T2" y="T3"/>
                </a:cxn>
                <a:cxn ang="T10">
                  <a:pos x="T4" y="T5"/>
                </a:cxn>
                <a:cxn ang="T11">
                  <a:pos x="T6" y="T7"/>
                </a:cxn>
              </a:cxnLst>
              <a:rect l="T12" t="T13" r="T14" b="T15"/>
              <a:pathLst>
                <a:path w="110" h="392">
                  <a:moveTo>
                    <a:pt x="110" y="392"/>
                  </a:moveTo>
                  <a:lnTo>
                    <a:pt x="110" y="198"/>
                  </a:lnTo>
                  <a:lnTo>
                    <a:pt x="0" y="198"/>
                  </a:lnTo>
                  <a:lnTo>
                    <a:pt x="0" y="0"/>
                  </a:lnTo>
                </a:path>
              </a:pathLst>
            </a:custGeom>
            <a:noFill/>
            <a:ln w="30163">
              <a:solidFill>
                <a:srgbClr val="FF3300"/>
              </a:solidFill>
              <a:miter lim="800000"/>
              <a:headEnd/>
              <a:tailEnd/>
            </a:ln>
          </p:spPr>
          <p:txBody>
            <a:bodyPr/>
            <a:lstStyle/>
            <a:p>
              <a:endParaRPr lang="it-IT"/>
            </a:p>
          </p:txBody>
        </p:sp>
        <p:sp>
          <p:nvSpPr>
            <p:cNvPr id="62980" name="Freeform 729"/>
            <p:cNvSpPr>
              <a:spLocks/>
            </p:cNvSpPr>
            <p:nvPr/>
          </p:nvSpPr>
          <p:spPr bwMode="auto">
            <a:xfrm>
              <a:off x="6918325" y="2487613"/>
              <a:ext cx="122238" cy="563562"/>
            </a:xfrm>
            <a:custGeom>
              <a:avLst/>
              <a:gdLst>
                <a:gd name="T0" fmla="*/ 2147483647 w 79"/>
                <a:gd name="T1" fmla="*/ 2147483647 h 392"/>
                <a:gd name="T2" fmla="*/ 2147483647 w 79"/>
                <a:gd name="T3" fmla="*/ 2147483647 h 392"/>
                <a:gd name="T4" fmla="*/ 0 w 79"/>
                <a:gd name="T5" fmla="*/ 2147483647 h 392"/>
                <a:gd name="T6" fmla="*/ 0 w 79"/>
                <a:gd name="T7" fmla="*/ 0 h 392"/>
                <a:gd name="T8" fmla="*/ 0 60000 65536"/>
                <a:gd name="T9" fmla="*/ 0 60000 65536"/>
                <a:gd name="T10" fmla="*/ 0 60000 65536"/>
                <a:gd name="T11" fmla="*/ 0 60000 65536"/>
                <a:gd name="T12" fmla="*/ 0 w 79"/>
                <a:gd name="T13" fmla="*/ 0 h 392"/>
                <a:gd name="T14" fmla="*/ 79 w 79"/>
                <a:gd name="T15" fmla="*/ 392 h 392"/>
              </a:gdLst>
              <a:ahLst/>
              <a:cxnLst>
                <a:cxn ang="T8">
                  <a:pos x="T0" y="T1"/>
                </a:cxn>
                <a:cxn ang="T9">
                  <a:pos x="T2" y="T3"/>
                </a:cxn>
                <a:cxn ang="T10">
                  <a:pos x="T4" y="T5"/>
                </a:cxn>
                <a:cxn ang="T11">
                  <a:pos x="T6" y="T7"/>
                </a:cxn>
              </a:cxnLst>
              <a:rect l="T12" t="T13" r="T14" b="T15"/>
              <a:pathLst>
                <a:path w="79" h="392">
                  <a:moveTo>
                    <a:pt x="79" y="392"/>
                  </a:moveTo>
                  <a:lnTo>
                    <a:pt x="79" y="198"/>
                  </a:lnTo>
                  <a:lnTo>
                    <a:pt x="0" y="198"/>
                  </a:lnTo>
                  <a:lnTo>
                    <a:pt x="0" y="0"/>
                  </a:lnTo>
                </a:path>
              </a:pathLst>
            </a:custGeom>
            <a:noFill/>
            <a:ln w="30163">
              <a:solidFill>
                <a:srgbClr val="FF3300"/>
              </a:solidFill>
              <a:miter lim="800000"/>
              <a:headEnd/>
              <a:tailEnd/>
            </a:ln>
          </p:spPr>
          <p:txBody>
            <a:bodyPr/>
            <a:lstStyle/>
            <a:p>
              <a:endParaRPr lang="it-IT"/>
            </a:p>
          </p:txBody>
        </p:sp>
        <p:sp>
          <p:nvSpPr>
            <p:cNvPr id="62981" name="Line 730"/>
            <p:cNvSpPr>
              <a:spLocks noChangeShapeType="1"/>
            </p:cNvSpPr>
            <p:nvPr/>
          </p:nvSpPr>
          <p:spPr bwMode="auto">
            <a:xfrm>
              <a:off x="4637088" y="2201863"/>
              <a:ext cx="285750" cy="1587"/>
            </a:xfrm>
            <a:prstGeom prst="line">
              <a:avLst/>
            </a:prstGeom>
            <a:noFill/>
            <a:ln w="57150">
              <a:solidFill>
                <a:schemeClr val="bg2"/>
              </a:solidFill>
              <a:round/>
              <a:headEnd/>
              <a:tailEnd/>
            </a:ln>
          </p:spPr>
          <p:txBody>
            <a:bodyPr/>
            <a:lstStyle/>
            <a:p>
              <a:endParaRPr lang="it-IT"/>
            </a:p>
          </p:txBody>
        </p:sp>
        <p:sp>
          <p:nvSpPr>
            <p:cNvPr id="62982" name="Line 731"/>
            <p:cNvSpPr>
              <a:spLocks noChangeShapeType="1"/>
            </p:cNvSpPr>
            <p:nvPr/>
          </p:nvSpPr>
          <p:spPr bwMode="auto">
            <a:xfrm>
              <a:off x="5070475" y="2201863"/>
              <a:ext cx="285750" cy="1587"/>
            </a:xfrm>
            <a:prstGeom prst="line">
              <a:avLst/>
            </a:prstGeom>
            <a:noFill/>
            <a:ln w="57150">
              <a:solidFill>
                <a:schemeClr val="bg2"/>
              </a:solidFill>
              <a:round/>
              <a:headEnd/>
              <a:tailEnd/>
            </a:ln>
          </p:spPr>
          <p:txBody>
            <a:bodyPr/>
            <a:lstStyle/>
            <a:p>
              <a:endParaRPr lang="it-IT"/>
            </a:p>
          </p:txBody>
        </p:sp>
        <p:sp>
          <p:nvSpPr>
            <p:cNvPr id="62983" name="Line 732"/>
            <p:cNvSpPr>
              <a:spLocks noChangeShapeType="1"/>
            </p:cNvSpPr>
            <p:nvPr/>
          </p:nvSpPr>
          <p:spPr bwMode="auto">
            <a:xfrm>
              <a:off x="5502275" y="2201863"/>
              <a:ext cx="287338" cy="1587"/>
            </a:xfrm>
            <a:prstGeom prst="line">
              <a:avLst/>
            </a:prstGeom>
            <a:noFill/>
            <a:ln w="57150">
              <a:solidFill>
                <a:schemeClr val="bg2"/>
              </a:solidFill>
              <a:round/>
              <a:headEnd/>
              <a:tailEnd/>
            </a:ln>
          </p:spPr>
          <p:txBody>
            <a:bodyPr/>
            <a:lstStyle/>
            <a:p>
              <a:endParaRPr lang="it-IT"/>
            </a:p>
          </p:txBody>
        </p:sp>
        <p:sp>
          <p:nvSpPr>
            <p:cNvPr id="62984" name="Line 733"/>
            <p:cNvSpPr>
              <a:spLocks noChangeShapeType="1"/>
            </p:cNvSpPr>
            <p:nvPr/>
          </p:nvSpPr>
          <p:spPr bwMode="auto">
            <a:xfrm>
              <a:off x="5935663" y="2201863"/>
              <a:ext cx="285750" cy="1587"/>
            </a:xfrm>
            <a:prstGeom prst="line">
              <a:avLst/>
            </a:prstGeom>
            <a:noFill/>
            <a:ln w="57150">
              <a:solidFill>
                <a:schemeClr val="bg2"/>
              </a:solidFill>
              <a:round/>
              <a:headEnd/>
              <a:tailEnd/>
            </a:ln>
          </p:spPr>
          <p:txBody>
            <a:bodyPr/>
            <a:lstStyle/>
            <a:p>
              <a:endParaRPr lang="it-IT"/>
            </a:p>
          </p:txBody>
        </p:sp>
        <p:sp>
          <p:nvSpPr>
            <p:cNvPr id="62985" name="Line 734"/>
            <p:cNvSpPr>
              <a:spLocks noChangeShapeType="1"/>
            </p:cNvSpPr>
            <p:nvPr/>
          </p:nvSpPr>
          <p:spPr bwMode="auto">
            <a:xfrm>
              <a:off x="6369050" y="2201863"/>
              <a:ext cx="285750" cy="1587"/>
            </a:xfrm>
            <a:prstGeom prst="line">
              <a:avLst/>
            </a:prstGeom>
            <a:noFill/>
            <a:ln w="57150">
              <a:solidFill>
                <a:schemeClr val="bg2"/>
              </a:solidFill>
              <a:round/>
              <a:headEnd/>
              <a:tailEnd/>
            </a:ln>
          </p:spPr>
          <p:txBody>
            <a:bodyPr/>
            <a:lstStyle/>
            <a:p>
              <a:endParaRPr lang="it-IT"/>
            </a:p>
          </p:txBody>
        </p:sp>
        <p:sp>
          <p:nvSpPr>
            <p:cNvPr id="62986" name="Freeform 735"/>
            <p:cNvSpPr>
              <a:spLocks/>
            </p:cNvSpPr>
            <p:nvPr/>
          </p:nvSpPr>
          <p:spPr bwMode="auto">
            <a:xfrm>
              <a:off x="3338513" y="1885950"/>
              <a:ext cx="773112" cy="1408113"/>
            </a:xfrm>
            <a:custGeom>
              <a:avLst/>
              <a:gdLst>
                <a:gd name="T0" fmla="*/ 2147483647 w 497"/>
                <a:gd name="T1" fmla="*/ 2147483647 h 979"/>
                <a:gd name="T2" fmla="*/ 0 w 497"/>
                <a:gd name="T3" fmla="*/ 2147483647 h 979"/>
                <a:gd name="T4" fmla="*/ 0 w 497"/>
                <a:gd name="T5" fmla="*/ 0 h 979"/>
                <a:gd name="T6" fmla="*/ 0 60000 65536"/>
                <a:gd name="T7" fmla="*/ 0 60000 65536"/>
                <a:gd name="T8" fmla="*/ 0 60000 65536"/>
                <a:gd name="T9" fmla="*/ 0 w 497"/>
                <a:gd name="T10" fmla="*/ 0 h 979"/>
                <a:gd name="T11" fmla="*/ 497 w 497"/>
                <a:gd name="T12" fmla="*/ 979 h 979"/>
              </a:gdLst>
              <a:ahLst/>
              <a:cxnLst>
                <a:cxn ang="T6">
                  <a:pos x="T0" y="T1"/>
                </a:cxn>
                <a:cxn ang="T7">
                  <a:pos x="T2" y="T3"/>
                </a:cxn>
                <a:cxn ang="T8">
                  <a:pos x="T4" y="T5"/>
                </a:cxn>
              </a:cxnLst>
              <a:rect l="T9" t="T10" r="T11" b="T12"/>
              <a:pathLst>
                <a:path w="497" h="979">
                  <a:moveTo>
                    <a:pt x="497" y="979"/>
                  </a:moveTo>
                  <a:lnTo>
                    <a:pt x="0" y="979"/>
                  </a:lnTo>
                  <a:lnTo>
                    <a:pt x="0" y="0"/>
                  </a:lnTo>
                </a:path>
              </a:pathLst>
            </a:custGeom>
            <a:noFill/>
            <a:ln w="14288">
              <a:solidFill>
                <a:srgbClr val="000000"/>
              </a:solidFill>
              <a:miter lim="800000"/>
              <a:headEnd/>
              <a:tailEnd/>
            </a:ln>
          </p:spPr>
          <p:txBody>
            <a:bodyPr/>
            <a:lstStyle/>
            <a:p>
              <a:endParaRPr lang="it-IT"/>
            </a:p>
          </p:txBody>
        </p:sp>
        <p:sp>
          <p:nvSpPr>
            <p:cNvPr id="62987" name="Freeform 736"/>
            <p:cNvSpPr>
              <a:spLocks/>
            </p:cNvSpPr>
            <p:nvPr/>
          </p:nvSpPr>
          <p:spPr bwMode="auto">
            <a:xfrm>
              <a:off x="3624263" y="1279525"/>
              <a:ext cx="3106737" cy="542925"/>
            </a:xfrm>
            <a:custGeom>
              <a:avLst/>
              <a:gdLst>
                <a:gd name="T0" fmla="*/ 2147483647 w 1998"/>
                <a:gd name="T1" fmla="*/ 2147483647 h 378"/>
                <a:gd name="T2" fmla="*/ 2147483647 w 1998"/>
                <a:gd name="T3" fmla="*/ 2147483647 h 378"/>
                <a:gd name="T4" fmla="*/ 0 w 1998"/>
                <a:gd name="T5" fmla="*/ 0 h 378"/>
                <a:gd name="T6" fmla="*/ 0 60000 65536"/>
                <a:gd name="T7" fmla="*/ 0 60000 65536"/>
                <a:gd name="T8" fmla="*/ 0 60000 65536"/>
                <a:gd name="T9" fmla="*/ 0 w 1998"/>
                <a:gd name="T10" fmla="*/ 0 h 378"/>
                <a:gd name="T11" fmla="*/ 1998 w 1998"/>
                <a:gd name="T12" fmla="*/ 378 h 378"/>
              </a:gdLst>
              <a:ahLst/>
              <a:cxnLst>
                <a:cxn ang="T6">
                  <a:pos x="T0" y="T1"/>
                </a:cxn>
                <a:cxn ang="T7">
                  <a:pos x="T2" y="T3"/>
                </a:cxn>
                <a:cxn ang="T8">
                  <a:pos x="T4" y="T5"/>
                </a:cxn>
              </a:cxnLst>
              <a:rect l="T9" t="T10" r="T11" b="T12"/>
              <a:pathLst>
                <a:path w="1998" h="378">
                  <a:moveTo>
                    <a:pt x="1998" y="378"/>
                  </a:moveTo>
                  <a:lnTo>
                    <a:pt x="1998" y="5"/>
                  </a:lnTo>
                  <a:lnTo>
                    <a:pt x="0" y="0"/>
                  </a:lnTo>
                </a:path>
              </a:pathLst>
            </a:custGeom>
            <a:noFill/>
            <a:ln w="14288">
              <a:solidFill>
                <a:srgbClr val="000000"/>
              </a:solidFill>
              <a:miter lim="800000"/>
              <a:headEnd/>
              <a:tailEnd/>
            </a:ln>
          </p:spPr>
          <p:txBody>
            <a:bodyPr/>
            <a:lstStyle/>
            <a:p>
              <a:endParaRPr lang="it-IT"/>
            </a:p>
          </p:txBody>
        </p:sp>
        <p:sp>
          <p:nvSpPr>
            <p:cNvPr id="62988" name="Freeform 737"/>
            <p:cNvSpPr>
              <a:spLocks/>
            </p:cNvSpPr>
            <p:nvPr/>
          </p:nvSpPr>
          <p:spPr bwMode="auto">
            <a:xfrm>
              <a:off x="3624263" y="1371600"/>
              <a:ext cx="2674937" cy="450850"/>
            </a:xfrm>
            <a:custGeom>
              <a:avLst/>
              <a:gdLst>
                <a:gd name="T0" fmla="*/ 2147483647 w 1720"/>
                <a:gd name="T1" fmla="*/ 2147483647 h 313"/>
                <a:gd name="T2" fmla="*/ 2147483647 w 1720"/>
                <a:gd name="T3" fmla="*/ 0 h 313"/>
                <a:gd name="T4" fmla="*/ 0 w 1720"/>
                <a:gd name="T5" fmla="*/ 0 h 313"/>
                <a:gd name="T6" fmla="*/ 0 60000 65536"/>
                <a:gd name="T7" fmla="*/ 0 60000 65536"/>
                <a:gd name="T8" fmla="*/ 0 60000 65536"/>
                <a:gd name="T9" fmla="*/ 0 w 1720"/>
                <a:gd name="T10" fmla="*/ 0 h 313"/>
                <a:gd name="T11" fmla="*/ 1720 w 1720"/>
                <a:gd name="T12" fmla="*/ 313 h 313"/>
              </a:gdLst>
              <a:ahLst/>
              <a:cxnLst>
                <a:cxn ang="T6">
                  <a:pos x="T0" y="T1"/>
                </a:cxn>
                <a:cxn ang="T7">
                  <a:pos x="T2" y="T3"/>
                </a:cxn>
                <a:cxn ang="T8">
                  <a:pos x="T4" y="T5"/>
                </a:cxn>
              </a:cxnLst>
              <a:rect l="T9" t="T10" r="T11" b="T12"/>
              <a:pathLst>
                <a:path w="1720" h="313">
                  <a:moveTo>
                    <a:pt x="1720" y="313"/>
                  </a:moveTo>
                  <a:lnTo>
                    <a:pt x="1720" y="0"/>
                  </a:lnTo>
                  <a:lnTo>
                    <a:pt x="0" y="0"/>
                  </a:lnTo>
                </a:path>
              </a:pathLst>
            </a:custGeom>
            <a:noFill/>
            <a:ln w="14288">
              <a:solidFill>
                <a:srgbClr val="000000"/>
              </a:solidFill>
              <a:miter lim="800000"/>
              <a:headEnd/>
              <a:tailEnd/>
            </a:ln>
          </p:spPr>
          <p:txBody>
            <a:bodyPr/>
            <a:lstStyle/>
            <a:p>
              <a:endParaRPr lang="it-IT"/>
            </a:p>
          </p:txBody>
        </p:sp>
        <p:sp>
          <p:nvSpPr>
            <p:cNvPr id="62989" name="Freeform 738"/>
            <p:cNvSpPr>
              <a:spLocks/>
            </p:cNvSpPr>
            <p:nvPr/>
          </p:nvSpPr>
          <p:spPr bwMode="auto">
            <a:xfrm>
              <a:off x="3624263" y="1450975"/>
              <a:ext cx="2243137" cy="371475"/>
            </a:xfrm>
            <a:custGeom>
              <a:avLst/>
              <a:gdLst>
                <a:gd name="T0" fmla="*/ 2147483647 w 1442"/>
                <a:gd name="T1" fmla="*/ 2147483647 h 258"/>
                <a:gd name="T2" fmla="*/ 2147483647 w 1442"/>
                <a:gd name="T3" fmla="*/ 2147483647 h 258"/>
                <a:gd name="T4" fmla="*/ 0 w 1442"/>
                <a:gd name="T5" fmla="*/ 0 h 258"/>
                <a:gd name="T6" fmla="*/ 0 60000 65536"/>
                <a:gd name="T7" fmla="*/ 0 60000 65536"/>
                <a:gd name="T8" fmla="*/ 0 60000 65536"/>
                <a:gd name="T9" fmla="*/ 0 w 1442"/>
                <a:gd name="T10" fmla="*/ 0 h 258"/>
                <a:gd name="T11" fmla="*/ 1442 w 1442"/>
                <a:gd name="T12" fmla="*/ 258 h 258"/>
              </a:gdLst>
              <a:ahLst/>
              <a:cxnLst>
                <a:cxn ang="T6">
                  <a:pos x="T0" y="T1"/>
                </a:cxn>
                <a:cxn ang="T7">
                  <a:pos x="T2" y="T3"/>
                </a:cxn>
                <a:cxn ang="T8">
                  <a:pos x="T4" y="T5"/>
                </a:cxn>
              </a:cxnLst>
              <a:rect l="T9" t="T10" r="T11" b="T12"/>
              <a:pathLst>
                <a:path w="1442" h="258">
                  <a:moveTo>
                    <a:pt x="1442" y="258"/>
                  </a:moveTo>
                  <a:lnTo>
                    <a:pt x="1442" y="5"/>
                  </a:lnTo>
                  <a:lnTo>
                    <a:pt x="0" y="0"/>
                  </a:lnTo>
                </a:path>
              </a:pathLst>
            </a:custGeom>
            <a:noFill/>
            <a:ln w="14288">
              <a:solidFill>
                <a:srgbClr val="000000"/>
              </a:solidFill>
              <a:miter lim="800000"/>
              <a:headEnd/>
              <a:tailEnd/>
            </a:ln>
          </p:spPr>
          <p:txBody>
            <a:bodyPr/>
            <a:lstStyle/>
            <a:p>
              <a:endParaRPr lang="it-IT"/>
            </a:p>
          </p:txBody>
        </p:sp>
        <p:sp>
          <p:nvSpPr>
            <p:cNvPr id="62990" name="Freeform 739"/>
            <p:cNvSpPr>
              <a:spLocks/>
            </p:cNvSpPr>
            <p:nvPr/>
          </p:nvSpPr>
          <p:spPr bwMode="auto">
            <a:xfrm>
              <a:off x="3624263" y="1543050"/>
              <a:ext cx="1808162" cy="279400"/>
            </a:xfrm>
            <a:custGeom>
              <a:avLst/>
              <a:gdLst>
                <a:gd name="T0" fmla="*/ 2147483647 w 1163"/>
                <a:gd name="T1" fmla="*/ 2147483647 h 194"/>
                <a:gd name="T2" fmla="*/ 2147483647 w 1163"/>
                <a:gd name="T3" fmla="*/ 0 h 194"/>
                <a:gd name="T4" fmla="*/ 0 w 1163"/>
                <a:gd name="T5" fmla="*/ 0 h 194"/>
                <a:gd name="T6" fmla="*/ 0 60000 65536"/>
                <a:gd name="T7" fmla="*/ 0 60000 65536"/>
                <a:gd name="T8" fmla="*/ 0 60000 65536"/>
                <a:gd name="T9" fmla="*/ 0 w 1163"/>
                <a:gd name="T10" fmla="*/ 0 h 194"/>
                <a:gd name="T11" fmla="*/ 1163 w 1163"/>
                <a:gd name="T12" fmla="*/ 194 h 194"/>
              </a:gdLst>
              <a:ahLst/>
              <a:cxnLst>
                <a:cxn ang="T6">
                  <a:pos x="T0" y="T1"/>
                </a:cxn>
                <a:cxn ang="T7">
                  <a:pos x="T2" y="T3"/>
                </a:cxn>
                <a:cxn ang="T8">
                  <a:pos x="T4" y="T5"/>
                </a:cxn>
              </a:cxnLst>
              <a:rect l="T9" t="T10" r="T11" b="T12"/>
              <a:pathLst>
                <a:path w="1163" h="194">
                  <a:moveTo>
                    <a:pt x="1163" y="194"/>
                  </a:moveTo>
                  <a:lnTo>
                    <a:pt x="1163" y="0"/>
                  </a:lnTo>
                  <a:lnTo>
                    <a:pt x="0" y="0"/>
                  </a:lnTo>
                </a:path>
              </a:pathLst>
            </a:custGeom>
            <a:noFill/>
            <a:ln w="14288">
              <a:solidFill>
                <a:srgbClr val="000000"/>
              </a:solidFill>
              <a:miter lim="800000"/>
              <a:headEnd/>
              <a:tailEnd/>
            </a:ln>
          </p:spPr>
          <p:txBody>
            <a:bodyPr/>
            <a:lstStyle/>
            <a:p>
              <a:endParaRPr lang="it-IT"/>
            </a:p>
          </p:txBody>
        </p:sp>
        <p:sp>
          <p:nvSpPr>
            <p:cNvPr id="62991" name="Freeform 740"/>
            <p:cNvSpPr>
              <a:spLocks/>
            </p:cNvSpPr>
            <p:nvPr/>
          </p:nvSpPr>
          <p:spPr bwMode="auto">
            <a:xfrm>
              <a:off x="3624263" y="1628775"/>
              <a:ext cx="1384300" cy="200025"/>
            </a:xfrm>
            <a:custGeom>
              <a:avLst/>
              <a:gdLst>
                <a:gd name="T0" fmla="*/ 2147483647 w 890"/>
                <a:gd name="T1" fmla="*/ 2147483647 h 139"/>
                <a:gd name="T2" fmla="*/ 2147483647 w 890"/>
                <a:gd name="T3" fmla="*/ 2147483647 h 139"/>
                <a:gd name="T4" fmla="*/ 2147483647 w 890"/>
                <a:gd name="T5" fmla="*/ 0 h 139"/>
                <a:gd name="T6" fmla="*/ 0 w 890"/>
                <a:gd name="T7" fmla="*/ 0 h 139"/>
                <a:gd name="T8" fmla="*/ 0 60000 65536"/>
                <a:gd name="T9" fmla="*/ 0 60000 65536"/>
                <a:gd name="T10" fmla="*/ 0 60000 65536"/>
                <a:gd name="T11" fmla="*/ 0 60000 65536"/>
                <a:gd name="T12" fmla="*/ 0 w 890"/>
                <a:gd name="T13" fmla="*/ 0 h 139"/>
                <a:gd name="T14" fmla="*/ 890 w 890"/>
                <a:gd name="T15" fmla="*/ 139 h 139"/>
              </a:gdLst>
              <a:ahLst/>
              <a:cxnLst>
                <a:cxn ang="T8">
                  <a:pos x="T0" y="T1"/>
                </a:cxn>
                <a:cxn ang="T9">
                  <a:pos x="T2" y="T3"/>
                </a:cxn>
                <a:cxn ang="T10">
                  <a:pos x="T4" y="T5"/>
                </a:cxn>
                <a:cxn ang="T11">
                  <a:pos x="T6" y="T7"/>
                </a:cxn>
              </a:cxnLst>
              <a:rect l="T12" t="T13" r="T14" b="T15"/>
              <a:pathLst>
                <a:path w="890" h="139">
                  <a:moveTo>
                    <a:pt x="855" y="139"/>
                  </a:moveTo>
                  <a:lnTo>
                    <a:pt x="890" y="139"/>
                  </a:lnTo>
                  <a:lnTo>
                    <a:pt x="890" y="0"/>
                  </a:lnTo>
                  <a:lnTo>
                    <a:pt x="0" y="0"/>
                  </a:lnTo>
                </a:path>
              </a:pathLst>
            </a:custGeom>
            <a:noFill/>
            <a:ln w="14288">
              <a:solidFill>
                <a:srgbClr val="000000"/>
              </a:solidFill>
              <a:miter lim="800000"/>
              <a:headEnd/>
              <a:tailEnd/>
            </a:ln>
          </p:spPr>
          <p:txBody>
            <a:bodyPr/>
            <a:lstStyle/>
            <a:p>
              <a:endParaRPr lang="it-IT"/>
            </a:p>
          </p:txBody>
        </p:sp>
        <p:sp>
          <p:nvSpPr>
            <p:cNvPr id="62992" name="Freeform 741"/>
            <p:cNvSpPr>
              <a:spLocks/>
            </p:cNvSpPr>
            <p:nvPr/>
          </p:nvSpPr>
          <p:spPr bwMode="auto">
            <a:xfrm>
              <a:off x="3624263" y="1722438"/>
              <a:ext cx="944562" cy="100012"/>
            </a:xfrm>
            <a:custGeom>
              <a:avLst/>
              <a:gdLst>
                <a:gd name="T0" fmla="*/ 2147483647 w 607"/>
                <a:gd name="T1" fmla="*/ 2147483647 h 69"/>
                <a:gd name="T2" fmla="*/ 2147483647 w 607"/>
                <a:gd name="T3" fmla="*/ 0 h 69"/>
                <a:gd name="T4" fmla="*/ 0 w 607"/>
                <a:gd name="T5" fmla="*/ 0 h 69"/>
                <a:gd name="T6" fmla="*/ 0 60000 65536"/>
                <a:gd name="T7" fmla="*/ 0 60000 65536"/>
                <a:gd name="T8" fmla="*/ 0 60000 65536"/>
                <a:gd name="T9" fmla="*/ 0 w 607"/>
                <a:gd name="T10" fmla="*/ 0 h 69"/>
                <a:gd name="T11" fmla="*/ 607 w 607"/>
                <a:gd name="T12" fmla="*/ 69 h 69"/>
              </a:gdLst>
              <a:ahLst/>
              <a:cxnLst>
                <a:cxn ang="T6">
                  <a:pos x="T0" y="T1"/>
                </a:cxn>
                <a:cxn ang="T7">
                  <a:pos x="T2" y="T3"/>
                </a:cxn>
                <a:cxn ang="T8">
                  <a:pos x="T4" y="T5"/>
                </a:cxn>
              </a:cxnLst>
              <a:rect l="T9" t="T10" r="T11" b="T12"/>
              <a:pathLst>
                <a:path w="607" h="69">
                  <a:moveTo>
                    <a:pt x="607" y="69"/>
                  </a:moveTo>
                  <a:lnTo>
                    <a:pt x="607" y="0"/>
                  </a:lnTo>
                  <a:lnTo>
                    <a:pt x="0" y="0"/>
                  </a:lnTo>
                </a:path>
              </a:pathLst>
            </a:custGeom>
            <a:noFill/>
            <a:ln w="14288">
              <a:solidFill>
                <a:srgbClr val="000000"/>
              </a:solidFill>
              <a:miter lim="800000"/>
              <a:headEnd/>
              <a:tailEnd/>
            </a:ln>
          </p:spPr>
          <p:txBody>
            <a:bodyPr/>
            <a:lstStyle/>
            <a:p>
              <a:endParaRPr lang="it-IT"/>
            </a:p>
          </p:txBody>
        </p:sp>
        <p:sp>
          <p:nvSpPr>
            <p:cNvPr id="62993" name="Freeform 742"/>
            <p:cNvSpPr>
              <a:spLocks/>
            </p:cNvSpPr>
            <p:nvPr/>
          </p:nvSpPr>
          <p:spPr bwMode="auto">
            <a:xfrm>
              <a:off x="3214688" y="1885950"/>
              <a:ext cx="2041525" cy="2044700"/>
            </a:xfrm>
            <a:custGeom>
              <a:avLst/>
              <a:gdLst>
                <a:gd name="T0" fmla="*/ 2147483647 w 1312"/>
                <a:gd name="T1" fmla="*/ 2147483647 h 1422"/>
                <a:gd name="T2" fmla="*/ 2147483647 w 1312"/>
                <a:gd name="T3" fmla="*/ 2147483647 h 1422"/>
                <a:gd name="T4" fmla="*/ 0 w 1312"/>
                <a:gd name="T5" fmla="*/ 2147483647 h 1422"/>
                <a:gd name="T6" fmla="*/ 0 w 1312"/>
                <a:gd name="T7" fmla="*/ 0 h 1422"/>
                <a:gd name="T8" fmla="*/ 0 60000 65536"/>
                <a:gd name="T9" fmla="*/ 0 60000 65536"/>
                <a:gd name="T10" fmla="*/ 0 60000 65536"/>
                <a:gd name="T11" fmla="*/ 0 60000 65536"/>
                <a:gd name="T12" fmla="*/ 0 w 1312"/>
                <a:gd name="T13" fmla="*/ 0 h 1422"/>
                <a:gd name="T14" fmla="*/ 1312 w 1312"/>
                <a:gd name="T15" fmla="*/ 1422 h 1422"/>
              </a:gdLst>
              <a:ahLst/>
              <a:cxnLst>
                <a:cxn ang="T8">
                  <a:pos x="T0" y="T1"/>
                </a:cxn>
                <a:cxn ang="T9">
                  <a:pos x="T2" y="T3"/>
                </a:cxn>
                <a:cxn ang="T10">
                  <a:pos x="T4" y="T5"/>
                </a:cxn>
                <a:cxn ang="T11">
                  <a:pos x="T6" y="T7"/>
                </a:cxn>
              </a:cxnLst>
              <a:rect l="T12" t="T13" r="T14" b="T15"/>
              <a:pathLst>
                <a:path w="1312" h="1422">
                  <a:moveTo>
                    <a:pt x="1312" y="1422"/>
                  </a:moveTo>
                  <a:lnTo>
                    <a:pt x="1312" y="1143"/>
                  </a:lnTo>
                  <a:lnTo>
                    <a:pt x="0" y="1143"/>
                  </a:lnTo>
                  <a:lnTo>
                    <a:pt x="0" y="0"/>
                  </a:lnTo>
                </a:path>
              </a:pathLst>
            </a:custGeom>
            <a:noFill/>
            <a:ln w="14288">
              <a:solidFill>
                <a:srgbClr val="000000"/>
              </a:solidFill>
              <a:miter lim="800000"/>
              <a:headEnd/>
              <a:tailEnd/>
            </a:ln>
          </p:spPr>
          <p:txBody>
            <a:bodyPr/>
            <a:lstStyle/>
            <a:p>
              <a:endParaRPr lang="it-IT"/>
            </a:p>
          </p:txBody>
        </p:sp>
        <p:sp>
          <p:nvSpPr>
            <p:cNvPr id="62994" name="Freeform 743"/>
            <p:cNvSpPr>
              <a:spLocks/>
            </p:cNvSpPr>
            <p:nvPr/>
          </p:nvSpPr>
          <p:spPr bwMode="auto">
            <a:xfrm>
              <a:off x="2749550" y="1150938"/>
              <a:ext cx="804863" cy="685800"/>
            </a:xfrm>
            <a:custGeom>
              <a:avLst/>
              <a:gdLst>
                <a:gd name="T0" fmla="*/ 2147483647 w 104"/>
                <a:gd name="T1" fmla="*/ 0 h 96"/>
                <a:gd name="T2" fmla="*/ 0 w 104"/>
                <a:gd name="T3" fmla="*/ 2147483647 h 96"/>
                <a:gd name="T4" fmla="*/ 0 w 104"/>
                <a:gd name="T5" fmla="*/ 2147483647 h 96"/>
                <a:gd name="T6" fmla="*/ 2147483647 w 104"/>
                <a:gd name="T7" fmla="*/ 2147483647 h 96"/>
                <a:gd name="T8" fmla="*/ 2147483647 w 104"/>
                <a:gd name="T9" fmla="*/ 2147483647 h 96"/>
                <a:gd name="T10" fmla="*/ 2147483647 w 104"/>
                <a:gd name="T11" fmla="*/ 2147483647 h 96"/>
                <a:gd name="T12" fmla="*/ 2147483647 w 104"/>
                <a:gd name="T13" fmla="*/ 2147483647 h 96"/>
                <a:gd name="T14" fmla="*/ 2147483647 w 104"/>
                <a:gd name="T15" fmla="*/ 0 h 96"/>
                <a:gd name="T16" fmla="*/ 2147483647 w 104"/>
                <a:gd name="T17" fmla="*/ 0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4"/>
                <a:gd name="T28" fmla="*/ 0 h 96"/>
                <a:gd name="T29" fmla="*/ 104 w 104"/>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4" h="96">
                  <a:moveTo>
                    <a:pt x="12" y="0"/>
                  </a:moveTo>
                  <a:cubicBezTo>
                    <a:pt x="6" y="0"/>
                    <a:pt x="0" y="5"/>
                    <a:pt x="0" y="12"/>
                  </a:cubicBezTo>
                  <a:lnTo>
                    <a:pt x="0" y="84"/>
                  </a:lnTo>
                  <a:cubicBezTo>
                    <a:pt x="0" y="91"/>
                    <a:pt x="6" y="96"/>
                    <a:pt x="12" y="96"/>
                  </a:cubicBezTo>
                  <a:lnTo>
                    <a:pt x="92" y="96"/>
                  </a:lnTo>
                  <a:cubicBezTo>
                    <a:pt x="99" y="96"/>
                    <a:pt x="104" y="91"/>
                    <a:pt x="104" y="84"/>
                  </a:cubicBezTo>
                  <a:lnTo>
                    <a:pt x="104" y="12"/>
                  </a:lnTo>
                  <a:cubicBezTo>
                    <a:pt x="104" y="5"/>
                    <a:pt x="99" y="0"/>
                    <a:pt x="92" y="0"/>
                  </a:cubicBezTo>
                  <a:lnTo>
                    <a:pt x="12" y="0"/>
                  </a:lnTo>
                  <a:close/>
                </a:path>
              </a:pathLst>
            </a:custGeom>
            <a:solidFill>
              <a:srgbClr val="DDDDDD"/>
            </a:solidFill>
            <a:ln w="7938" cap="rnd">
              <a:solidFill>
                <a:srgbClr val="000000"/>
              </a:solidFill>
              <a:miter lim="800000"/>
              <a:headEnd/>
              <a:tailEnd/>
            </a:ln>
          </p:spPr>
          <p:txBody>
            <a:bodyPr/>
            <a:lstStyle/>
            <a:p>
              <a:endParaRPr lang="it-IT"/>
            </a:p>
          </p:txBody>
        </p:sp>
        <p:sp>
          <p:nvSpPr>
            <p:cNvPr id="62995" name="Rectangle 745"/>
            <p:cNvSpPr>
              <a:spLocks noChangeArrowheads="1"/>
            </p:cNvSpPr>
            <p:nvPr/>
          </p:nvSpPr>
          <p:spPr bwMode="auto">
            <a:xfrm>
              <a:off x="3562350" y="1258888"/>
              <a:ext cx="61913" cy="55562"/>
            </a:xfrm>
            <a:prstGeom prst="rect">
              <a:avLst/>
            </a:prstGeom>
            <a:solidFill>
              <a:srgbClr val="808080"/>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996" name="Rectangle 746"/>
            <p:cNvSpPr>
              <a:spLocks noChangeArrowheads="1"/>
            </p:cNvSpPr>
            <p:nvPr/>
          </p:nvSpPr>
          <p:spPr bwMode="auto">
            <a:xfrm>
              <a:off x="3562350" y="1343025"/>
              <a:ext cx="61913" cy="58738"/>
            </a:xfrm>
            <a:prstGeom prst="rect">
              <a:avLst/>
            </a:prstGeom>
            <a:solidFill>
              <a:srgbClr val="808080"/>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997" name="Rectangle 747"/>
            <p:cNvSpPr>
              <a:spLocks noChangeArrowheads="1"/>
            </p:cNvSpPr>
            <p:nvPr/>
          </p:nvSpPr>
          <p:spPr bwMode="auto">
            <a:xfrm>
              <a:off x="3562350" y="1430338"/>
              <a:ext cx="61913" cy="57150"/>
            </a:xfrm>
            <a:prstGeom prst="rect">
              <a:avLst/>
            </a:prstGeom>
            <a:solidFill>
              <a:srgbClr val="808080"/>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998" name="Rectangle 748"/>
            <p:cNvSpPr>
              <a:spLocks noChangeArrowheads="1"/>
            </p:cNvSpPr>
            <p:nvPr/>
          </p:nvSpPr>
          <p:spPr bwMode="auto">
            <a:xfrm>
              <a:off x="3562350" y="1516063"/>
              <a:ext cx="69850" cy="55562"/>
            </a:xfrm>
            <a:prstGeom prst="rect">
              <a:avLst/>
            </a:prstGeom>
            <a:solidFill>
              <a:srgbClr val="808080"/>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2999" name="Rectangle 749"/>
            <p:cNvSpPr>
              <a:spLocks noChangeArrowheads="1"/>
            </p:cNvSpPr>
            <p:nvPr/>
          </p:nvSpPr>
          <p:spPr bwMode="auto">
            <a:xfrm>
              <a:off x="3562350" y="1608138"/>
              <a:ext cx="61913" cy="57150"/>
            </a:xfrm>
            <a:prstGeom prst="rect">
              <a:avLst/>
            </a:prstGeom>
            <a:solidFill>
              <a:srgbClr val="808080"/>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3000" name="Rectangle 750"/>
            <p:cNvSpPr>
              <a:spLocks noChangeArrowheads="1"/>
            </p:cNvSpPr>
            <p:nvPr/>
          </p:nvSpPr>
          <p:spPr bwMode="auto">
            <a:xfrm>
              <a:off x="3562350" y="1693863"/>
              <a:ext cx="61913" cy="57150"/>
            </a:xfrm>
            <a:prstGeom prst="rect">
              <a:avLst/>
            </a:prstGeom>
            <a:solidFill>
              <a:srgbClr val="808080"/>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3001" name="Rectangle 751"/>
            <p:cNvSpPr>
              <a:spLocks noChangeArrowheads="1"/>
            </p:cNvSpPr>
            <p:nvPr/>
          </p:nvSpPr>
          <p:spPr bwMode="auto">
            <a:xfrm>
              <a:off x="1055688" y="5811838"/>
              <a:ext cx="882650" cy="436562"/>
            </a:xfrm>
            <a:prstGeom prst="rect">
              <a:avLst/>
            </a:prstGeom>
            <a:solidFill>
              <a:srgbClr val="FFFF99"/>
            </a:solidFill>
            <a:ln w="7938">
              <a:solidFill>
                <a:srgbClr val="FFFF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3002" name="Freeform 752"/>
            <p:cNvSpPr>
              <a:spLocks/>
            </p:cNvSpPr>
            <p:nvPr/>
          </p:nvSpPr>
          <p:spPr bwMode="auto">
            <a:xfrm>
              <a:off x="1055688" y="5683250"/>
              <a:ext cx="882650" cy="565150"/>
            </a:xfrm>
            <a:custGeom>
              <a:avLst/>
              <a:gdLst>
                <a:gd name="T0" fmla="*/ 0 w 567"/>
                <a:gd name="T1" fmla="*/ 2147483647 h 218"/>
                <a:gd name="T2" fmla="*/ 0 w 567"/>
                <a:gd name="T3" fmla="*/ 2147483647 h 218"/>
                <a:gd name="T4" fmla="*/ 2147483647 w 567"/>
                <a:gd name="T5" fmla="*/ 2147483647 h 218"/>
                <a:gd name="T6" fmla="*/ 2147483647 w 567"/>
                <a:gd name="T7" fmla="*/ 0 h 218"/>
                <a:gd name="T8" fmla="*/ 0 60000 65536"/>
                <a:gd name="T9" fmla="*/ 0 60000 65536"/>
                <a:gd name="T10" fmla="*/ 0 60000 65536"/>
                <a:gd name="T11" fmla="*/ 0 60000 65536"/>
                <a:gd name="T12" fmla="*/ 0 w 567"/>
                <a:gd name="T13" fmla="*/ 0 h 218"/>
                <a:gd name="T14" fmla="*/ 567 w 567"/>
                <a:gd name="T15" fmla="*/ 218 h 218"/>
              </a:gdLst>
              <a:ahLst/>
              <a:cxnLst>
                <a:cxn ang="T8">
                  <a:pos x="T0" y="T1"/>
                </a:cxn>
                <a:cxn ang="T9">
                  <a:pos x="T2" y="T3"/>
                </a:cxn>
                <a:cxn ang="T10">
                  <a:pos x="T4" y="T5"/>
                </a:cxn>
                <a:cxn ang="T11">
                  <a:pos x="T6" y="T7"/>
                </a:cxn>
              </a:cxnLst>
              <a:rect l="T12" t="T13" r="T14" b="T15"/>
              <a:pathLst>
                <a:path w="567" h="218">
                  <a:moveTo>
                    <a:pt x="0" y="4"/>
                  </a:moveTo>
                  <a:lnTo>
                    <a:pt x="0" y="218"/>
                  </a:lnTo>
                  <a:lnTo>
                    <a:pt x="567" y="218"/>
                  </a:lnTo>
                  <a:lnTo>
                    <a:pt x="567" y="0"/>
                  </a:lnTo>
                </a:path>
              </a:pathLst>
            </a:custGeom>
            <a:noFill/>
            <a:ln w="30163">
              <a:solidFill>
                <a:srgbClr val="4D4D4D"/>
              </a:solidFill>
              <a:round/>
              <a:headEnd/>
              <a:tailEnd/>
            </a:ln>
          </p:spPr>
          <p:txBody>
            <a:bodyPr/>
            <a:lstStyle/>
            <a:p>
              <a:endParaRPr lang="it-IT"/>
            </a:p>
          </p:txBody>
        </p:sp>
        <p:sp>
          <p:nvSpPr>
            <p:cNvPr id="63003" name="Freeform 753"/>
            <p:cNvSpPr>
              <a:spLocks/>
            </p:cNvSpPr>
            <p:nvPr/>
          </p:nvSpPr>
          <p:spPr bwMode="auto">
            <a:xfrm>
              <a:off x="1117600" y="5761038"/>
              <a:ext cx="93663" cy="42862"/>
            </a:xfrm>
            <a:custGeom>
              <a:avLst/>
              <a:gdLst>
                <a:gd name="T0" fmla="*/ 0 w 60"/>
                <a:gd name="T1" fmla="*/ 0 h 30"/>
                <a:gd name="T2" fmla="*/ 2147483647 w 60"/>
                <a:gd name="T3" fmla="*/ 2147483647 h 30"/>
                <a:gd name="T4" fmla="*/ 2147483647 w 60"/>
                <a:gd name="T5" fmla="*/ 0 h 30"/>
                <a:gd name="T6" fmla="*/ 0 w 60"/>
                <a:gd name="T7" fmla="*/ 0 h 30"/>
                <a:gd name="T8" fmla="*/ 0 60000 65536"/>
                <a:gd name="T9" fmla="*/ 0 60000 65536"/>
                <a:gd name="T10" fmla="*/ 0 60000 65536"/>
                <a:gd name="T11" fmla="*/ 0 60000 65536"/>
                <a:gd name="T12" fmla="*/ 0 w 60"/>
                <a:gd name="T13" fmla="*/ 0 h 30"/>
                <a:gd name="T14" fmla="*/ 60 w 60"/>
                <a:gd name="T15" fmla="*/ 30 h 30"/>
              </a:gdLst>
              <a:ahLst/>
              <a:cxnLst>
                <a:cxn ang="T8">
                  <a:pos x="T0" y="T1"/>
                </a:cxn>
                <a:cxn ang="T9">
                  <a:pos x="T2" y="T3"/>
                </a:cxn>
                <a:cxn ang="T10">
                  <a:pos x="T4" y="T5"/>
                </a:cxn>
                <a:cxn ang="T11">
                  <a:pos x="T6" y="T7"/>
                </a:cxn>
              </a:cxnLst>
              <a:rect l="T12" t="T13" r="T14" b="T15"/>
              <a:pathLst>
                <a:path w="60" h="30">
                  <a:moveTo>
                    <a:pt x="0" y="0"/>
                  </a:moveTo>
                  <a:lnTo>
                    <a:pt x="30" y="30"/>
                  </a:lnTo>
                  <a:lnTo>
                    <a:pt x="60" y="0"/>
                  </a:lnTo>
                  <a:lnTo>
                    <a:pt x="0" y="0"/>
                  </a:lnTo>
                  <a:close/>
                </a:path>
              </a:pathLst>
            </a:custGeom>
            <a:solidFill>
              <a:srgbClr val="808080"/>
            </a:solidFill>
            <a:ln w="7938" cap="rnd">
              <a:solidFill>
                <a:srgbClr val="000000"/>
              </a:solidFill>
              <a:round/>
              <a:headEnd/>
              <a:tailEnd/>
            </a:ln>
          </p:spPr>
          <p:txBody>
            <a:bodyPr/>
            <a:lstStyle/>
            <a:p>
              <a:endParaRPr lang="it-IT"/>
            </a:p>
          </p:txBody>
        </p:sp>
        <p:sp>
          <p:nvSpPr>
            <p:cNvPr id="63004" name="Line 754"/>
            <p:cNvSpPr>
              <a:spLocks noChangeShapeType="1"/>
            </p:cNvSpPr>
            <p:nvPr/>
          </p:nvSpPr>
          <p:spPr bwMode="auto">
            <a:xfrm>
              <a:off x="1095375" y="5832475"/>
              <a:ext cx="138113" cy="1588"/>
            </a:xfrm>
            <a:prstGeom prst="line">
              <a:avLst/>
            </a:prstGeom>
            <a:noFill/>
            <a:ln w="7938" cap="rnd">
              <a:solidFill>
                <a:srgbClr val="000000"/>
              </a:solidFill>
              <a:round/>
              <a:headEnd/>
              <a:tailEnd/>
            </a:ln>
          </p:spPr>
          <p:txBody>
            <a:bodyPr/>
            <a:lstStyle/>
            <a:p>
              <a:endParaRPr lang="it-IT"/>
            </a:p>
          </p:txBody>
        </p:sp>
        <p:sp>
          <p:nvSpPr>
            <p:cNvPr id="63005" name="Line 755"/>
            <p:cNvSpPr>
              <a:spLocks noChangeShapeType="1"/>
            </p:cNvSpPr>
            <p:nvPr/>
          </p:nvSpPr>
          <p:spPr bwMode="auto">
            <a:xfrm>
              <a:off x="1133475" y="5846763"/>
              <a:ext cx="61913" cy="1587"/>
            </a:xfrm>
            <a:prstGeom prst="line">
              <a:avLst/>
            </a:prstGeom>
            <a:noFill/>
            <a:ln w="7938" cap="rnd">
              <a:solidFill>
                <a:srgbClr val="000000"/>
              </a:solidFill>
              <a:round/>
              <a:headEnd/>
              <a:tailEnd/>
            </a:ln>
          </p:spPr>
          <p:txBody>
            <a:bodyPr/>
            <a:lstStyle/>
            <a:p>
              <a:endParaRPr lang="it-IT"/>
            </a:p>
          </p:txBody>
        </p:sp>
        <p:sp>
          <p:nvSpPr>
            <p:cNvPr id="63006" name="Rectangle 756"/>
            <p:cNvSpPr>
              <a:spLocks noChangeArrowheads="1"/>
            </p:cNvSpPr>
            <p:nvPr/>
          </p:nvSpPr>
          <p:spPr bwMode="auto">
            <a:xfrm>
              <a:off x="1577975" y="6042025"/>
              <a:ext cx="295275" cy="63500"/>
            </a:xfrm>
            <a:prstGeom prst="rect">
              <a:avLst/>
            </a:prstGeom>
            <a:noFill/>
            <a:ln w="9525">
              <a:no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3007" name="Rectangle 757"/>
            <p:cNvSpPr>
              <a:spLocks noChangeArrowheads="1"/>
            </p:cNvSpPr>
            <p:nvPr/>
          </p:nvSpPr>
          <p:spPr bwMode="auto">
            <a:xfrm>
              <a:off x="5154613" y="4587875"/>
              <a:ext cx="217487" cy="198438"/>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3008" name="Rectangle 758"/>
            <p:cNvSpPr>
              <a:spLocks noChangeArrowheads="1"/>
            </p:cNvSpPr>
            <p:nvPr/>
          </p:nvSpPr>
          <p:spPr bwMode="auto">
            <a:xfrm>
              <a:off x="3059113" y="1836738"/>
              <a:ext cx="69850" cy="57150"/>
            </a:xfrm>
            <a:prstGeom prst="rect">
              <a:avLst/>
            </a:prstGeom>
            <a:solidFill>
              <a:srgbClr val="808080"/>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3009" name="Rectangle 759"/>
            <p:cNvSpPr>
              <a:spLocks noChangeArrowheads="1"/>
            </p:cNvSpPr>
            <p:nvPr/>
          </p:nvSpPr>
          <p:spPr bwMode="auto">
            <a:xfrm>
              <a:off x="3184525" y="1836738"/>
              <a:ext cx="69850" cy="57150"/>
            </a:xfrm>
            <a:prstGeom prst="rect">
              <a:avLst/>
            </a:prstGeom>
            <a:solidFill>
              <a:srgbClr val="808080"/>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3010" name="Rectangle 760"/>
            <p:cNvSpPr>
              <a:spLocks noChangeArrowheads="1"/>
            </p:cNvSpPr>
            <p:nvPr/>
          </p:nvSpPr>
          <p:spPr bwMode="auto">
            <a:xfrm>
              <a:off x="3306763" y="1836738"/>
              <a:ext cx="69850" cy="57150"/>
            </a:xfrm>
            <a:prstGeom prst="rect">
              <a:avLst/>
            </a:prstGeom>
            <a:solidFill>
              <a:srgbClr val="808080"/>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3011" name="Rectangle 761"/>
            <p:cNvSpPr>
              <a:spLocks noChangeArrowheads="1"/>
            </p:cNvSpPr>
            <p:nvPr/>
          </p:nvSpPr>
          <p:spPr bwMode="auto">
            <a:xfrm>
              <a:off x="2936875" y="1836738"/>
              <a:ext cx="61913" cy="57150"/>
            </a:xfrm>
            <a:prstGeom prst="rect">
              <a:avLst/>
            </a:prstGeom>
            <a:solidFill>
              <a:srgbClr val="808080"/>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3012" name="Rectangle 762"/>
            <p:cNvSpPr>
              <a:spLocks noChangeArrowheads="1"/>
            </p:cNvSpPr>
            <p:nvPr/>
          </p:nvSpPr>
          <p:spPr bwMode="auto">
            <a:xfrm>
              <a:off x="3059113" y="1836738"/>
              <a:ext cx="69850" cy="57150"/>
            </a:xfrm>
            <a:prstGeom prst="rect">
              <a:avLst/>
            </a:prstGeom>
            <a:solidFill>
              <a:srgbClr val="808080"/>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3013" name="Rectangle 763"/>
            <p:cNvSpPr>
              <a:spLocks noChangeArrowheads="1"/>
            </p:cNvSpPr>
            <p:nvPr/>
          </p:nvSpPr>
          <p:spPr bwMode="auto">
            <a:xfrm>
              <a:off x="3184525" y="1836738"/>
              <a:ext cx="69850" cy="57150"/>
            </a:xfrm>
            <a:prstGeom prst="rect">
              <a:avLst/>
            </a:prstGeom>
            <a:solidFill>
              <a:srgbClr val="808080"/>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3014" name="Rectangle 764"/>
            <p:cNvSpPr>
              <a:spLocks noChangeArrowheads="1"/>
            </p:cNvSpPr>
            <p:nvPr/>
          </p:nvSpPr>
          <p:spPr bwMode="auto">
            <a:xfrm>
              <a:off x="3306763" y="1836738"/>
              <a:ext cx="69850" cy="57150"/>
            </a:xfrm>
            <a:prstGeom prst="rect">
              <a:avLst/>
            </a:prstGeom>
            <a:solidFill>
              <a:srgbClr val="808080"/>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3015" name="Rectangle 765"/>
            <p:cNvSpPr>
              <a:spLocks noChangeArrowheads="1"/>
            </p:cNvSpPr>
            <p:nvPr/>
          </p:nvSpPr>
          <p:spPr bwMode="auto">
            <a:xfrm>
              <a:off x="2936875" y="1836738"/>
              <a:ext cx="61913" cy="57150"/>
            </a:xfrm>
            <a:prstGeom prst="rect">
              <a:avLst/>
            </a:prstGeom>
            <a:solidFill>
              <a:srgbClr val="808080"/>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3016" name="Rectangle 767"/>
            <p:cNvSpPr>
              <a:spLocks noChangeArrowheads="1"/>
            </p:cNvSpPr>
            <p:nvPr/>
          </p:nvSpPr>
          <p:spPr bwMode="auto">
            <a:xfrm>
              <a:off x="1374775" y="3767138"/>
              <a:ext cx="1220788" cy="384175"/>
            </a:xfrm>
            <a:prstGeom prst="rect">
              <a:avLst/>
            </a:prstGeom>
            <a:noFill/>
            <a:ln w="9525">
              <a:no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3017" name="Rectangle 769"/>
            <p:cNvSpPr>
              <a:spLocks noChangeArrowheads="1"/>
            </p:cNvSpPr>
            <p:nvPr/>
          </p:nvSpPr>
          <p:spPr bwMode="auto">
            <a:xfrm>
              <a:off x="4027488" y="4579938"/>
              <a:ext cx="477837" cy="385762"/>
            </a:xfrm>
            <a:prstGeom prst="rect">
              <a:avLst/>
            </a:prstGeom>
            <a:noFill/>
            <a:ln w="9525">
              <a:no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3018" name="Rectangle 770"/>
            <p:cNvSpPr>
              <a:spLocks noChangeArrowheads="1"/>
            </p:cNvSpPr>
            <p:nvPr/>
          </p:nvSpPr>
          <p:spPr bwMode="auto">
            <a:xfrm>
              <a:off x="5889625" y="3779838"/>
              <a:ext cx="788988" cy="230187"/>
            </a:xfrm>
            <a:prstGeom prst="rect">
              <a:avLst/>
            </a:prstGeom>
            <a:noFill/>
            <a:ln w="9525">
              <a:no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3019" name="Rectangle 772"/>
            <p:cNvSpPr>
              <a:spLocks noChangeArrowheads="1"/>
            </p:cNvSpPr>
            <p:nvPr/>
          </p:nvSpPr>
          <p:spPr bwMode="auto">
            <a:xfrm>
              <a:off x="6832600" y="1836738"/>
              <a:ext cx="671513" cy="228600"/>
            </a:xfrm>
            <a:prstGeom prst="rect">
              <a:avLst/>
            </a:prstGeom>
            <a:noFill/>
            <a:ln w="9525">
              <a:no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3020" name="Rectangle 774"/>
            <p:cNvSpPr>
              <a:spLocks noChangeArrowheads="1"/>
            </p:cNvSpPr>
            <p:nvPr/>
          </p:nvSpPr>
          <p:spPr bwMode="auto">
            <a:xfrm>
              <a:off x="7250113" y="3379788"/>
              <a:ext cx="457200" cy="228600"/>
            </a:xfrm>
            <a:prstGeom prst="rect">
              <a:avLst/>
            </a:prstGeom>
            <a:noFill/>
            <a:ln w="9525">
              <a:no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3021" name="Rectangle 776"/>
            <p:cNvSpPr>
              <a:spLocks noChangeArrowheads="1"/>
            </p:cNvSpPr>
            <p:nvPr/>
          </p:nvSpPr>
          <p:spPr bwMode="auto">
            <a:xfrm>
              <a:off x="5943600" y="3187700"/>
              <a:ext cx="409575" cy="228600"/>
            </a:xfrm>
            <a:prstGeom prst="rect">
              <a:avLst/>
            </a:prstGeom>
            <a:noFill/>
            <a:ln w="9525">
              <a:no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3022" name="Rectangle 777"/>
            <p:cNvSpPr>
              <a:spLocks noChangeArrowheads="1"/>
            </p:cNvSpPr>
            <p:nvPr/>
          </p:nvSpPr>
          <p:spPr bwMode="auto">
            <a:xfrm>
              <a:off x="6013450" y="3221038"/>
              <a:ext cx="233009" cy="161434"/>
            </a:xfrm>
            <a:prstGeom prst="rect">
              <a:avLst/>
            </a:prstGeom>
            <a:noFill/>
            <a:ln w="9525">
              <a:noFill/>
              <a:miter lim="800000"/>
              <a:headEnd/>
              <a:tailEnd/>
            </a:ln>
          </p:spPr>
          <p:txBody>
            <a:bodyPr wrap="none" lIns="0" tIns="0" rIns="0" bIns="0">
              <a:spAutoFit/>
            </a:bodyPr>
            <a:lstStyle/>
            <a:p>
              <a:pPr hangingPunct="0">
                <a:lnSpc>
                  <a:spcPct val="87000"/>
                </a:lnSpc>
                <a:spcBef>
                  <a:spcPct val="50000"/>
                </a:spcBef>
                <a:buClr>
                  <a:srgbClr val="000000"/>
                </a:buClr>
                <a:buSzPct val="45000"/>
                <a:buFont typeface="StarSymbol"/>
                <a:buNone/>
              </a:pPr>
              <a:r>
                <a:rPr lang="en-GB" sz="1000">
                  <a:solidFill>
                    <a:schemeClr val="tx1"/>
                  </a:solidFill>
                  <a:latin typeface="Tahoma"/>
                  <a:cs typeface="Tahoma"/>
                  <a:sym typeface="Tahoma"/>
                </a:rPr>
                <a:t>Rail</a:t>
              </a:r>
              <a:endParaRPr lang="de-DE">
                <a:solidFill>
                  <a:schemeClr val="tx1"/>
                </a:solidFill>
                <a:latin typeface="Tahoma" pitchFamily="34" charset="0"/>
                <a:cs typeface="Tahoma" pitchFamily="34" charset="0"/>
              </a:endParaRPr>
            </a:p>
          </p:txBody>
        </p:sp>
        <p:sp>
          <p:nvSpPr>
            <p:cNvPr id="63023" name="Rectangle 779"/>
            <p:cNvSpPr>
              <a:spLocks noChangeArrowheads="1"/>
            </p:cNvSpPr>
            <p:nvPr/>
          </p:nvSpPr>
          <p:spPr bwMode="auto">
            <a:xfrm>
              <a:off x="5232400" y="3695700"/>
              <a:ext cx="53975" cy="36513"/>
            </a:xfrm>
            <a:prstGeom prst="rect">
              <a:avLst/>
            </a:prstGeom>
            <a:solidFill>
              <a:srgbClr val="4D4D4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3024" name="Rectangle 780"/>
            <p:cNvSpPr>
              <a:spLocks noChangeArrowheads="1"/>
            </p:cNvSpPr>
            <p:nvPr/>
          </p:nvSpPr>
          <p:spPr bwMode="auto">
            <a:xfrm>
              <a:off x="5102225" y="3830638"/>
              <a:ext cx="315913" cy="214312"/>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3025" name="Oval 781"/>
            <p:cNvSpPr>
              <a:spLocks noChangeArrowheads="1"/>
            </p:cNvSpPr>
            <p:nvPr/>
          </p:nvSpPr>
          <p:spPr bwMode="auto">
            <a:xfrm>
              <a:off x="5224463" y="3844925"/>
              <a:ext cx="69850" cy="65088"/>
            </a:xfrm>
            <a:prstGeom prst="ellipse">
              <a:avLst/>
            </a:prstGeom>
            <a:solidFill>
              <a:srgbClr val="4D4D4D"/>
            </a:solidFill>
            <a:ln w="7938">
              <a:solidFill>
                <a:srgbClr val="000000"/>
              </a:solidFill>
              <a:round/>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3026" name="Oval 782"/>
            <p:cNvSpPr>
              <a:spLocks noChangeArrowheads="1"/>
            </p:cNvSpPr>
            <p:nvPr/>
          </p:nvSpPr>
          <p:spPr bwMode="auto">
            <a:xfrm>
              <a:off x="5224463" y="3960813"/>
              <a:ext cx="69850" cy="65087"/>
            </a:xfrm>
            <a:prstGeom prst="ellipse">
              <a:avLst/>
            </a:prstGeom>
            <a:solidFill>
              <a:srgbClr val="4D4D4D"/>
            </a:solidFill>
            <a:ln w="7938">
              <a:solidFill>
                <a:srgbClr val="000000"/>
              </a:solidFill>
              <a:round/>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3027" name="Freeform 783"/>
            <p:cNvSpPr>
              <a:spLocks/>
            </p:cNvSpPr>
            <p:nvPr/>
          </p:nvSpPr>
          <p:spPr bwMode="auto">
            <a:xfrm>
              <a:off x="5192713" y="3732213"/>
              <a:ext cx="133350" cy="36512"/>
            </a:xfrm>
            <a:custGeom>
              <a:avLst/>
              <a:gdLst>
                <a:gd name="T0" fmla="*/ 2147483647 w 17"/>
                <a:gd name="T1" fmla="*/ 0 h 5"/>
                <a:gd name="T2" fmla="*/ 0 w 17"/>
                <a:gd name="T3" fmla="*/ 2147483647 h 5"/>
                <a:gd name="T4" fmla="*/ 0 w 17"/>
                <a:gd name="T5" fmla="*/ 2147483647 h 5"/>
                <a:gd name="T6" fmla="*/ 2147483647 w 17"/>
                <a:gd name="T7" fmla="*/ 2147483647 h 5"/>
                <a:gd name="T8" fmla="*/ 2147483647 w 17"/>
                <a:gd name="T9" fmla="*/ 2147483647 h 5"/>
                <a:gd name="T10" fmla="*/ 2147483647 w 17"/>
                <a:gd name="T11" fmla="*/ 2147483647 h 5"/>
                <a:gd name="T12" fmla="*/ 2147483647 w 17"/>
                <a:gd name="T13" fmla="*/ 2147483647 h 5"/>
                <a:gd name="T14" fmla="*/ 2147483647 w 17"/>
                <a:gd name="T15" fmla="*/ 0 h 5"/>
                <a:gd name="T16" fmla="*/ 2147483647 w 17"/>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5"/>
                <a:gd name="T29" fmla="*/ 17 w 17"/>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5">
                  <a:moveTo>
                    <a:pt x="1" y="0"/>
                  </a:moveTo>
                  <a:cubicBezTo>
                    <a:pt x="0" y="0"/>
                    <a:pt x="0" y="0"/>
                    <a:pt x="0" y="1"/>
                  </a:cubicBezTo>
                  <a:lnTo>
                    <a:pt x="0" y="4"/>
                  </a:lnTo>
                  <a:cubicBezTo>
                    <a:pt x="0" y="4"/>
                    <a:pt x="0" y="5"/>
                    <a:pt x="1" y="5"/>
                  </a:cubicBezTo>
                  <a:lnTo>
                    <a:pt x="16" y="5"/>
                  </a:lnTo>
                  <a:cubicBezTo>
                    <a:pt x="17" y="5"/>
                    <a:pt x="17" y="4"/>
                    <a:pt x="17" y="4"/>
                  </a:cubicBezTo>
                  <a:lnTo>
                    <a:pt x="17" y="1"/>
                  </a:lnTo>
                  <a:cubicBezTo>
                    <a:pt x="17" y="0"/>
                    <a:pt x="17" y="0"/>
                    <a:pt x="16" y="0"/>
                  </a:cubicBezTo>
                  <a:lnTo>
                    <a:pt x="1" y="0"/>
                  </a:lnTo>
                  <a:close/>
                </a:path>
              </a:pathLst>
            </a:custGeom>
            <a:solidFill>
              <a:srgbClr val="4D4D4D"/>
            </a:solidFill>
            <a:ln w="7938" cap="rnd">
              <a:solidFill>
                <a:srgbClr val="000000"/>
              </a:solidFill>
              <a:round/>
              <a:headEnd/>
              <a:tailEnd/>
            </a:ln>
          </p:spPr>
          <p:txBody>
            <a:bodyPr/>
            <a:lstStyle/>
            <a:p>
              <a:endParaRPr lang="it-IT"/>
            </a:p>
          </p:txBody>
        </p:sp>
        <p:sp>
          <p:nvSpPr>
            <p:cNvPr id="63028" name="Rectangle 784"/>
            <p:cNvSpPr>
              <a:spLocks noChangeArrowheads="1"/>
            </p:cNvSpPr>
            <p:nvPr/>
          </p:nvSpPr>
          <p:spPr bwMode="auto">
            <a:xfrm>
              <a:off x="5200650" y="3768725"/>
              <a:ext cx="117475" cy="61913"/>
            </a:xfrm>
            <a:prstGeom prst="rect">
              <a:avLst/>
            </a:prstGeom>
            <a:solidFill>
              <a:srgbClr val="808080"/>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3029" name="Rectangle 785"/>
            <p:cNvSpPr>
              <a:spLocks noChangeArrowheads="1"/>
            </p:cNvSpPr>
            <p:nvPr/>
          </p:nvSpPr>
          <p:spPr bwMode="auto">
            <a:xfrm>
              <a:off x="5232400" y="3695700"/>
              <a:ext cx="53975" cy="36513"/>
            </a:xfrm>
            <a:prstGeom prst="rect">
              <a:avLst/>
            </a:prstGeom>
            <a:solidFill>
              <a:srgbClr val="4D4D4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3030" name="Rectangle 786"/>
            <p:cNvSpPr>
              <a:spLocks noChangeArrowheads="1"/>
            </p:cNvSpPr>
            <p:nvPr/>
          </p:nvSpPr>
          <p:spPr bwMode="auto">
            <a:xfrm>
              <a:off x="5102225" y="3830638"/>
              <a:ext cx="315913" cy="214312"/>
            </a:xfrm>
            <a:prstGeom prst="rect">
              <a:avLst/>
            </a:prstGeom>
            <a:solidFill>
              <a:srgbClr val="DDDDDD"/>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3031" name="Oval 787"/>
            <p:cNvSpPr>
              <a:spLocks noChangeArrowheads="1"/>
            </p:cNvSpPr>
            <p:nvPr/>
          </p:nvSpPr>
          <p:spPr bwMode="auto">
            <a:xfrm>
              <a:off x="5224463" y="3844925"/>
              <a:ext cx="69850" cy="65088"/>
            </a:xfrm>
            <a:prstGeom prst="ellipse">
              <a:avLst/>
            </a:prstGeom>
            <a:solidFill>
              <a:srgbClr val="4D4D4D"/>
            </a:solidFill>
            <a:ln w="7938">
              <a:solidFill>
                <a:srgbClr val="000000"/>
              </a:solidFill>
              <a:round/>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3032" name="Oval 788"/>
            <p:cNvSpPr>
              <a:spLocks noChangeArrowheads="1"/>
            </p:cNvSpPr>
            <p:nvPr/>
          </p:nvSpPr>
          <p:spPr bwMode="auto">
            <a:xfrm>
              <a:off x="5224463" y="3960813"/>
              <a:ext cx="69850" cy="65087"/>
            </a:xfrm>
            <a:prstGeom prst="ellipse">
              <a:avLst/>
            </a:prstGeom>
            <a:solidFill>
              <a:srgbClr val="4D4D4D"/>
            </a:solidFill>
            <a:ln w="7938">
              <a:solidFill>
                <a:srgbClr val="000000"/>
              </a:solidFill>
              <a:round/>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3033" name="Freeform 789"/>
            <p:cNvSpPr>
              <a:spLocks/>
            </p:cNvSpPr>
            <p:nvPr/>
          </p:nvSpPr>
          <p:spPr bwMode="auto">
            <a:xfrm>
              <a:off x="5192713" y="3732213"/>
              <a:ext cx="133350" cy="36512"/>
            </a:xfrm>
            <a:custGeom>
              <a:avLst/>
              <a:gdLst>
                <a:gd name="T0" fmla="*/ 2147483647 w 17"/>
                <a:gd name="T1" fmla="*/ 0 h 5"/>
                <a:gd name="T2" fmla="*/ 0 w 17"/>
                <a:gd name="T3" fmla="*/ 2147483647 h 5"/>
                <a:gd name="T4" fmla="*/ 0 w 17"/>
                <a:gd name="T5" fmla="*/ 2147483647 h 5"/>
                <a:gd name="T6" fmla="*/ 2147483647 w 17"/>
                <a:gd name="T7" fmla="*/ 2147483647 h 5"/>
                <a:gd name="T8" fmla="*/ 2147483647 w 17"/>
                <a:gd name="T9" fmla="*/ 2147483647 h 5"/>
                <a:gd name="T10" fmla="*/ 2147483647 w 17"/>
                <a:gd name="T11" fmla="*/ 2147483647 h 5"/>
                <a:gd name="T12" fmla="*/ 2147483647 w 17"/>
                <a:gd name="T13" fmla="*/ 2147483647 h 5"/>
                <a:gd name="T14" fmla="*/ 2147483647 w 17"/>
                <a:gd name="T15" fmla="*/ 0 h 5"/>
                <a:gd name="T16" fmla="*/ 2147483647 w 17"/>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5"/>
                <a:gd name="T29" fmla="*/ 17 w 17"/>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5">
                  <a:moveTo>
                    <a:pt x="1" y="0"/>
                  </a:moveTo>
                  <a:cubicBezTo>
                    <a:pt x="0" y="0"/>
                    <a:pt x="0" y="0"/>
                    <a:pt x="0" y="1"/>
                  </a:cubicBezTo>
                  <a:lnTo>
                    <a:pt x="0" y="4"/>
                  </a:lnTo>
                  <a:cubicBezTo>
                    <a:pt x="0" y="4"/>
                    <a:pt x="0" y="5"/>
                    <a:pt x="1" y="5"/>
                  </a:cubicBezTo>
                  <a:lnTo>
                    <a:pt x="16" y="5"/>
                  </a:lnTo>
                  <a:cubicBezTo>
                    <a:pt x="17" y="5"/>
                    <a:pt x="17" y="4"/>
                    <a:pt x="17" y="4"/>
                  </a:cubicBezTo>
                  <a:lnTo>
                    <a:pt x="17" y="1"/>
                  </a:lnTo>
                  <a:cubicBezTo>
                    <a:pt x="17" y="0"/>
                    <a:pt x="17" y="0"/>
                    <a:pt x="16" y="0"/>
                  </a:cubicBezTo>
                  <a:lnTo>
                    <a:pt x="1" y="0"/>
                  </a:lnTo>
                  <a:close/>
                </a:path>
              </a:pathLst>
            </a:custGeom>
            <a:solidFill>
              <a:srgbClr val="4D4D4D"/>
            </a:solidFill>
            <a:ln w="7938" cap="rnd">
              <a:solidFill>
                <a:srgbClr val="000000"/>
              </a:solidFill>
              <a:round/>
              <a:headEnd/>
              <a:tailEnd/>
            </a:ln>
          </p:spPr>
          <p:txBody>
            <a:bodyPr/>
            <a:lstStyle/>
            <a:p>
              <a:endParaRPr lang="it-IT"/>
            </a:p>
          </p:txBody>
        </p:sp>
        <p:sp>
          <p:nvSpPr>
            <p:cNvPr id="63034" name="Rectangle 790"/>
            <p:cNvSpPr>
              <a:spLocks noChangeArrowheads="1"/>
            </p:cNvSpPr>
            <p:nvPr/>
          </p:nvSpPr>
          <p:spPr bwMode="auto">
            <a:xfrm>
              <a:off x="5200650" y="3768725"/>
              <a:ext cx="117475" cy="61913"/>
            </a:xfrm>
            <a:prstGeom prst="rect">
              <a:avLst/>
            </a:prstGeom>
            <a:solidFill>
              <a:srgbClr val="808080"/>
            </a:solidFill>
            <a:ln w="7938">
              <a:solidFill>
                <a:srgbClr val="000000"/>
              </a:solid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3035" name="Rectangle 792"/>
            <p:cNvSpPr>
              <a:spLocks noChangeArrowheads="1"/>
            </p:cNvSpPr>
            <p:nvPr/>
          </p:nvSpPr>
          <p:spPr bwMode="auto">
            <a:xfrm>
              <a:off x="3640138" y="2808288"/>
              <a:ext cx="765175" cy="385762"/>
            </a:xfrm>
            <a:prstGeom prst="rect">
              <a:avLst/>
            </a:prstGeom>
            <a:noFill/>
            <a:ln w="9525">
              <a:no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3036" name="Rectangle 794"/>
            <p:cNvSpPr>
              <a:spLocks noChangeArrowheads="1"/>
            </p:cNvSpPr>
            <p:nvPr/>
          </p:nvSpPr>
          <p:spPr bwMode="auto">
            <a:xfrm>
              <a:off x="3648075" y="3979863"/>
              <a:ext cx="215900" cy="207962"/>
            </a:xfrm>
            <a:prstGeom prst="rect">
              <a:avLst/>
            </a:prstGeom>
            <a:noFill/>
            <a:ln w="9525">
              <a:no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3037" name="Rectangle 795"/>
            <p:cNvSpPr>
              <a:spLocks noChangeArrowheads="1"/>
            </p:cNvSpPr>
            <p:nvPr/>
          </p:nvSpPr>
          <p:spPr bwMode="auto">
            <a:xfrm>
              <a:off x="5348288" y="3608388"/>
              <a:ext cx="217487" cy="206375"/>
            </a:xfrm>
            <a:prstGeom prst="rect">
              <a:avLst/>
            </a:prstGeom>
            <a:noFill/>
            <a:ln w="9525">
              <a:no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3038" name="Rectangle 796"/>
            <p:cNvSpPr>
              <a:spLocks noChangeArrowheads="1"/>
            </p:cNvSpPr>
            <p:nvPr/>
          </p:nvSpPr>
          <p:spPr bwMode="auto">
            <a:xfrm>
              <a:off x="5348288" y="3608388"/>
              <a:ext cx="217487" cy="206375"/>
            </a:xfrm>
            <a:prstGeom prst="rect">
              <a:avLst/>
            </a:prstGeom>
            <a:noFill/>
            <a:ln w="9525">
              <a:no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3039" name="Rectangle 797"/>
            <p:cNvSpPr>
              <a:spLocks noChangeArrowheads="1"/>
            </p:cNvSpPr>
            <p:nvPr/>
          </p:nvSpPr>
          <p:spPr bwMode="auto">
            <a:xfrm>
              <a:off x="1130300" y="6042025"/>
              <a:ext cx="293688" cy="63500"/>
            </a:xfrm>
            <a:prstGeom prst="rect">
              <a:avLst/>
            </a:prstGeom>
            <a:noFill/>
            <a:ln w="9525">
              <a:no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cxnSp>
          <p:nvCxnSpPr>
            <p:cNvPr id="63040" name="AutoShape 798"/>
            <p:cNvCxnSpPr>
              <a:cxnSpLocks noChangeShapeType="1"/>
              <a:stCxn id="63039" idx="0"/>
              <a:endCxn id="63041" idx="1"/>
            </p:cNvCxnSpPr>
            <p:nvPr/>
          </p:nvCxnSpPr>
          <p:spPr bwMode="auto">
            <a:xfrm rot="5400000" flipH="1">
              <a:off x="112713" y="4876800"/>
              <a:ext cx="2081212" cy="249238"/>
            </a:xfrm>
            <a:prstGeom prst="bentConnector4">
              <a:avLst>
                <a:gd name="adj1" fmla="val 22787"/>
                <a:gd name="adj2" fmla="val 240991"/>
              </a:avLst>
            </a:prstGeom>
            <a:noFill/>
            <a:ln w="28575">
              <a:solidFill>
                <a:srgbClr val="33CCFF"/>
              </a:solidFill>
              <a:miter lim="800000"/>
              <a:headEnd/>
              <a:tailEnd/>
            </a:ln>
          </p:spPr>
        </p:cxnSp>
        <p:sp>
          <p:nvSpPr>
            <p:cNvPr id="63041" name="Rectangle 799"/>
            <p:cNvSpPr>
              <a:spLocks noChangeArrowheads="1"/>
            </p:cNvSpPr>
            <p:nvPr/>
          </p:nvSpPr>
          <p:spPr bwMode="auto">
            <a:xfrm>
              <a:off x="1028700" y="3925888"/>
              <a:ext cx="479425" cy="68262"/>
            </a:xfrm>
            <a:prstGeom prst="rect">
              <a:avLst/>
            </a:prstGeom>
            <a:noFill/>
            <a:ln w="9525">
              <a:no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3042" name="Line 801"/>
            <p:cNvSpPr>
              <a:spLocks noChangeShapeType="1"/>
            </p:cNvSpPr>
            <p:nvPr/>
          </p:nvSpPr>
          <p:spPr bwMode="auto">
            <a:xfrm>
              <a:off x="1130300" y="5972175"/>
              <a:ext cx="596900" cy="0"/>
            </a:xfrm>
            <a:prstGeom prst="line">
              <a:avLst/>
            </a:prstGeom>
            <a:noFill/>
            <a:ln w="12700">
              <a:solidFill>
                <a:schemeClr val="tx1"/>
              </a:solidFill>
              <a:round/>
              <a:headEnd type="triangle" w="med" len="med"/>
              <a:tailEnd type="triangle" w="med" len="med"/>
            </a:ln>
          </p:spPr>
          <p:txBody>
            <a:bodyPr/>
            <a:lstStyle/>
            <a:p>
              <a:endParaRPr lang="it-IT"/>
            </a:p>
          </p:txBody>
        </p:sp>
        <p:sp>
          <p:nvSpPr>
            <p:cNvPr id="63043" name="Text Box 802"/>
            <p:cNvSpPr txBox="1">
              <a:spLocks noChangeArrowheads="1"/>
            </p:cNvSpPr>
            <p:nvPr/>
          </p:nvSpPr>
          <p:spPr bwMode="auto">
            <a:xfrm>
              <a:off x="1279524" y="5903912"/>
              <a:ext cx="322568" cy="337245"/>
            </a:xfrm>
            <a:prstGeom prst="rect">
              <a:avLst/>
            </a:prstGeom>
            <a:noFill/>
            <a:ln w="9525">
              <a:noFill/>
              <a:miter lim="800000"/>
              <a:headEnd/>
              <a:tailEnd/>
            </a:ln>
          </p:spPr>
          <p:txBody>
            <a:bodyPr wrap="none">
              <a:spAutoFit/>
            </a:bodyPr>
            <a:lstStyle/>
            <a:p>
              <a:pPr hangingPunct="0">
                <a:lnSpc>
                  <a:spcPct val="87000"/>
                </a:lnSpc>
                <a:spcBef>
                  <a:spcPct val="50000"/>
                </a:spcBef>
                <a:buClr>
                  <a:srgbClr val="000000"/>
                </a:buClr>
                <a:buSzPct val="45000"/>
                <a:buFont typeface="StarSymbol"/>
                <a:buNone/>
              </a:pPr>
              <a:r>
                <a:rPr lang="en-GB" sz="1400">
                  <a:solidFill>
                    <a:schemeClr val="tx1"/>
                  </a:solidFill>
                  <a:latin typeface="Tahoma"/>
                  <a:cs typeface="Tahoma"/>
                  <a:sym typeface="Tahoma"/>
                </a:rPr>
                <a:t>a</a:t>
              </a:r>
              <a:endParaRPr lang="de-DE">
                <a:solidFill>
                  <a:schemeClr val="tx1"/>
                </a:solidFill>
                <a:latin typeface="Tahoma" pitchFamily="34" charset="0"/>
                <a:cs typeface="Tahoma" pitchFamily="34" charset="0"/>
              </a:endParaRPr>
            </a:p>
          </p:txBody>
        </p:sp>
        <p:cxnSp>
          <p:nvCxnSpPr>
            <p:cNvPr id="63044" name="AutoShape 803"/>
            <p:cNvCxnSpPr>
              <a:cxnSpLocks noChangeShapeType="1"/>
              <a:stCxn id="63015" idx="2"/>
            </p:cNvCxnSpPr>
            <p:nvPr/>
          </p:nvCxnSpPr>
          <p:spPr bwMode="auto">
            <a:xfrm rot="5400000">
              <a:off x="944563" y="2976563"/>
              <a:ext cx="3106737" cy="941387"/>
            </a:xfrm>
            <a:prstGeom prst="bentConnector3">
              <a:avLst>
                <a:gd name="adj1" fmla="val 50000"/>
              </a:avLst>
            </a:prstGeom>
            <a:noFill/>
            <a:ln w="19050">
              <a:solidFill>
                <a:schemeClr val="tx1"/>
              </a:solidFill>
              <a:miter lim="800000"/>
              <a:headEnd/>
              <a:tailEnd/>
            </a:ln>
          </p:spPr>
        </p:cxnSp>
        <p:sp>
          <p:nvSpPr>
            <p:cNvPr id="63045" name="AutoShape 805"/>
            <p:cNvSpPr>
              <a:spLocks noChangeArrowheads="1"/>
            </p:cNvSpPr>
            <p:nvPr/>
          </p:nvSpPr>
          <p:spPr bwMode="auto">
            <a:xfrm>
              <a:off x="3127375" y="3863975"/>
              <a:ext cx="336550" cy="590550"/>
            </a:xfrm>
            <a:prstGeom prst="flowChartAlternateProcess">
              <a:avLst/>
            </a:prstGeom>
            <a:solidFill>
              <a:srgbClr val="C0C0C0"/>
            </a:solidFill>
            <a:ln w="9525">
              <a:solidFill>
                <a:schemeClr val="tx1"/>
              </a:solidFill>
              <a:miter lim="800000"/>
              <a:headEnd/>
              <a:tailEnd/>
            </a:ln>
          </p:spPr>
          <p:txBody>
            <a:bodyPr wrap="none" anchor="ct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3046" name="Rectangle 806"/>
            <p:cNvSpPr>
              <a:spLocks noChangeArrowheads="1"/>
            </p:cNvSpPr>
            <p:nvPr/>
          </p:nvSpPr>
          <p:spPr bwMode="auto">
            <a:xfrm>
              <a:off x="3071813" y="3765550"/>
              <a:ext cx="447675" cy="147638"/>
            </a:xfrm>
            <a:prstGeom prst="rect">
              <a:avLst/>
            </a:prstGeom>
            <a:solidFill>
              <a:srgbClr val="969696"/>
            </a:solidFill>
            <a:ln w="9525">
              <a:solidFill>
                <a:schemeClr val="tx1"/>
              </a:solidFill>
              <a:miter lim="800000"/>
              <a:headEnd/>
              <a:tailEnd/>
            </a:ln>
          </p:spPr>
          <p:txBody>
            <a:bodyPr wrap="none" anchor="ct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3047" name="Oval 807"/>
            <p:cNvSpPr>
              <a:spLocks noChangeArrowheads="1"/>
            </p:cNvSpPr>
            <p:nvPr/>
          </p:nvSpPr>
          <p:spPr bwMode="auto">
            <a:xfrm>
              <a:off x="3146425" y="3798888"/>
              <a:ext cx="74613" cy="69850"/>
            </a:xfrm>
            <a:prstGeom prst="ellipse">
              <a:avLst/>
            </a:prstGeom>
            <a:solidFill>
              <a:schemeClr val="tx1"/>
            </a:solidFill>
            <a:ln w="9525">
              <a:solidFill>
                <a:schemeClr val="tx1"/>
              </a:solidFill>
              <a:round/>
              <a:headEnd/>
              <a:tailEnd/>
            </a:ln>
          </p:spPr>
          <p:txBody>
            <a:bodyPr wrap="none" anchor="ct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3048" name="Oval 808"/>
            <p:cNvSpPr>
              <a:spLocks noChangeArrowheads="1"/>
            </p:cNvSpPr>
            <p:nvPr/>
          </p:nvSpPr>
          <p:spPr bwMode="auto">
            <a:xfrm>
              <a:off x="3357563" y="3798888"/>
              <a:ext cx="74612" cy="69850"/>
            </a:xfrm>
            <a:prstGeom prst="ellipse">
              <a:avLst/>
            </a:prstGeom>
            <a:solidFill>
              <a:schemeClr val="tx1"/>
            </a:solidFill>
            <a:ln w="9525">
              <a:solidFill>
                <a:schemeClr val="tx1"/>
              </a:solidFill>
              <a:round/>
              <a:headEnd/>
              <a:tailEnd/>
            </a:ln>
          </p:spPr>
          <p:txBody>
            <a:bodyPr wrap="none" anchor="ct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cxnSp>
          <p:nvCxnSpPr>
            <p:cNvPr id="63049" name="AutoShape 809"/>
            <p:cNvCxnSpPr>
              <a:cxnSpLocks noChangeShapeType="1"/>
              <a:stCxn id="63012" idx="2"/>
              <a:endCxn id="63048" idx="0"/>
            </p:cNvCxnSpPr>
            <p:nvPr/>
          </p:nvCxnSpPr>
          <p:spPr bwMode="auto">
            <a:xfrm rot="16200000" flipH="1">
              <a:off x="2293144" y="2696369"/>
              <a:ext cx="1905000" cy="300038"/>
            </a:xfrm>
            <a:prstGeom prst="bentConnector3">
              <a:avLst>
                <a:gd name="adj1" fmla="val 91625"/>
              </a:avLst>
            </a:prstGeom>
            <a:noFill/>
            <a:ln w="19050">
              <a:solidFill>
                <a:schemeClr val="tx1"/>
              </a:solidFill>
              <a:miter lim="800000"/>
              <a:headEnd/>
              <a:tailEnd/>
            </a:ln>
          </p:spPr>
        </p:cxnSp>
        <p:sp>
          <p:nvSpPr>
            <p:cNvPr id="63050" name="Rectangle 811"/>
            <p:cNvSpPr>
              <a:spLocks noChangeArrowheads="1"/>
            </p:cNvSpPr>
            <p:nvPr/>
          </p:nvSpPr>
          <p:spPr bwMode="auto">
            <a:xfrm>
              <a:off x="2027238" y="5972175"/>
              <a:ext cx="615950" cy="161395"/>
            </a:xfrm>
            <a:prstGeom prst="rect">
              <a:avLst/>
            </a:prstGeom>
            <a:noFill/>
            <a:ln w="9525">
              <a:noFill/>
              <a:miter lim="800000"/>
              <a:headEnd/>
              <a:tailEnd/>
            </a:ln>
          </p:spPr>
          <p:txBody>
            <a:bodyPr lIns="0" tIns="0" rIns="0" bIns="0">
              <a:spAutoFit/>
            </a:bodyPr>
            <a:lstStyle/>
            <a:p>
              <a:pPr hangingPunct="0">
                <a:lnSpc>
                  <a:spcPct val="87000"/>
                </a:lnSpc>
                <a:spcBef>
                  <a:spcPct val="50000"/>
                </a:spcBef>
                <a:buClr>
                  <a:srgbClr val="000000"/>
                </a:buClr>
                <a:buSzPct val="45000"/>
                <a:buFont typeface="StarSymbol"/>
                <a:buNone/>
              </a:pPr>
              <a:r>
                <a:rPr lang="en-GB" sz="1000">
                  <a:solidFill>
                    <a:schemeClr val="tx1"/>
                  </a:solidFill>
                  <a:latin typeface="Tahoma"/>
                  <a:cs typeface="Tahoma"/>
                  <a:sym typeface="Tahoma"/>
                </a:rPr>
                <a:t>Tank</a:t>
              </a:r>
              <a:endParaRPr lang="it-IT" sz="1000">
                <a:solidFill>
                  <a:schemeClr val="tx1"/>
                </a:solidFill>
                <a:latin typeface="Tahoma" pitchFamily="34" charset="0"/>
                <a:cs typeface="Tahoma" pitchFamily="34" charset="0"/>
                <a:sym typeface="Tahoma" pitchFamily="34" charset="0"/>
              </a:endParaRPr>
            </a:p>
          </p:txBody>
        </p:sp>
        <p:sp>
          <p:nvSpPr>
            <p:cNvPr id="63051" name="AutoShape 812"/>
            <p:cNvSpPr>
              <a:spLocks noChangeArrowheads="1"/>
            </p:cNvSpPr>
            <p:nvPr/>
          </p:nvSpPr>
          <p:spPr bwMode="auto">
            <a:xfrm>
              <a:off x="533400" y="4454525"/>
              <a:ext cx="74613" cy="482600"/>
            </a:xfrm>
            <a:prstGeom prst="upArrow">
              <a:avLst>
                <a:gd name="adj1" fmla="val 50000"/>
                <a:gd name="adj2" fmla="val 161701"/>
              </a:avLst>
            </a:prstGeom>
            <a:solidFill>
              <a:srgbClr val="33CCFF"/>
            </a:solidFill>
            <a:ln w="9525">
              <a:solidFill>
                <a:schemeClr val="tx1"/>
              </a:solidFill>
              <a:miter lim="800000"/>
              <a:headEnd/>
              <a:tailEnd/>
            </a:ln>
          </p:spPr>
          <p:txBody>
            <a:bodyPr wrap="none" anchor="ct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3052" name="AutoShape 813"/>
            <p:cNvSpPr>
              <a:spLocks noChangeArrowheads="1"/>
            </p:cNvSpPr>
            <p:nvPr/>
          </p:nvSpPr>
          <p:spPr bwMode="auto">
            <a:xfrm rot="5400000" flipH="1" flipV="1">
              <a:off x="4717257" y="5331619"/>
              <a:ext cx="69850" cy="522287"/>
            </a:xfrm>
            <a:prstGeom prst="upArrow">
              <a:avLst>
                <a:gd name="adj1" fmla="val 50000"/>
                <a:gd name="adj2" fmla="val 186932"/>
              </a:avLst>
            </a:prstGeom>
            <a:solidFill>
              <a:srgbClr val="FFCC66"/>
            </a:solidFill>
            <a:ln w="9525">
              <a:solidFill>
                <a:schemeClr val="tx1"/>
              </a:solidFill>
              <a:miter lim="800000"/>
              <a:headEnd/>
              <a:tailEnd/>
            </a:ln>
          </p:spPr>
          <p:txBody>
            <a:bodyPr vert="eaVert" wrap="none" anchor="ct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3053" name="AutoShape 814"/>
            <p:cNvSpPr>
              <a:spLocks noChangeArrowheads="1"/>
            </p:cNvSpPr>
            <p:nvPr/>
          </p:nvSpPr>
          <p:spPr bwMode="auto">
            <a:xfrm rot="16200000" flipV="1">
              <a:off x="2402682" y="3469481"/>
              <a:ext cx="69850" cy="522287"/>
            </a:xfrm>
            <a:prstGeom prst="upArrow">
              <a:avLst>
                <a:gd name="adj1" fmla="val 50000"/>
                <a:gd name="adj2" fmla="val 186932"/>
              </a:avLst>
            </a:prstGeom>
            <a:solidFill>
              <a:srgbClr val="FF9933"/>
            </a:solidFill>
            <a:ln w="9525">
              <a:solidFill>
                <a:schemeClr val="tx1"/>
              </a:solidFill>
              <a:miter lim="800000"/>
              <a:headEnd/>
              <a:tailEnd/>
            </a:ln>
          </p:spPr>
          <p:txBody>
            <a:bodyPr rot="10800000" vert="eaVert" wrap="none" anchor="ct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cxnSp>
          <p:nvCxnSpPr>
            <p:cNvPr id="63054" name="AutoShape 815"/>
            <p:cNvCxnSpPr>
              <a:cxnSpLocks noChangeShapeType="1"/>
              <a:stCxn id="63046" idx="3"/>
              <a:endCxn id="63032" idx="2"/>
            </p:cNvCxnSpPr>
            <p:nvPr/>
          </p:nvCxnSpPr>
          <p:spPr bwMode="auto">
            <a:xfrm>
              <a:off x="3519488" y="3840163"/>
              <a:ext cx="1704975" cy="153987"/>
            </a:xfrm>
            <a:prstGeom prst="bentConnector3">
              <a:avLst>
                <a:gd name="adj1" fmla="val 50000"/>
              </a:avLst>
            </a:prstGeom>
            <a:noFill/>
            <a:ln w="28575">
              <a:solidFill>
                <a:srgbClr val="FF9933"/>
              </a:solidFill>
              <a:miter lim="800000"/>
              <a:headEnd/>
              <a:tailEnd/>
            </a:ln>
          </p:spPr>
        </p:cxnSp>
        <p:sp>
          <p:nvSpPr>
            <p:cNvPr id="63055" name="AutoShape 816"/>
            <p:cNvSpPr>
              <a:spLocks noChangeArrowheads="1"/>
            </p:cNvSpPr>
            <p:nvPr/>
          </p:nvSpPr>
          <p:spPr bwMode="auto">
            <a:xfrm>
              <a:off x="1624013" y="3217863"/>
              <a:ext cx="74612" cy="482600"/>
            </a:xfrm>
            <a:prstGeom prst="upArrow">
              <a:avLst>
                <a:gd name="adj1" fmla="val 50000"/>
                <a:gd name="adj2" fmla="val 161703"/>
              </a:avLst>
            </a:prstGeom>
            <a:solidFill>
              <a:srgbClr val="33CCFF"/>
            </a:solidFill>
            <a:ln w="9525">
              <a:solidFill>
                <a:schemeClr val="tx1"/>
              </a:solidFill>
              <a:miter lim="800000"/>
              <a:headEnd/>
              <a:tailEnd/>
            </a:ln>
          </p:spPr>
          <p:txBody>
            <a:bodyPr wrap="none" anchor="ct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3056" name="Oval 817"/>
            <p:cNvSpPr>
              <a:spLocks noChangeArrowheads="1"/>
            </p:cNvSpPr>
            <p:nvPr/>
          </p:nvSpPr>
          <p:spPr bwMode="auto">
            <a:xfrm>
              <a:off x="4800600" y="3708400"/>
              <a:ext cx="68263" cy="63500"/>
            </a:xfrm>
            <a:prstGeom prst="ellipse">
              <a:avLst/>
            </a:prstGeom>
            <a:solidFill>
              <a:srgbClr val="4D4D4D"/>
            </a:solidFill>
            <a:ln w="7938">
              <a:solidFill>
                <a:srgbClr val="000000"/>
              </a:solidFill>
              <a:round/>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cxnSp>
          <p:nvCxnSpPr>
            <p:cNvPr id="63057" name="AutoShape 818"/>
            <p:cNvCxnSpPr>
              <a:cxnSpLocks noChangeShapeType="1"/>
              <a:stCxn id="63056" idx="4"/>
              <a:endCxn id="63031" idx="2"/>
            </p:cNvCxnSpPr>
            <p:nvPr/>
          </p:nvCxnSpPr>
          <p:spPr bwMode="auto">
            <a:xfrm rot="16200000" flipH="1">
              <a:off x="4976019" y="3629819"/>
              <a:ext cx="106363" cy="390525"/>
            </a:xfrm>
            <a:prstGeom prst="bentConnector2">
              <a:avLst/>
            </a:prstGeom>
            <a:noFill/>
            <a:ln w="28575">
              <a:solidFill>
                <a:srgbClr val="FF9933"/>
              </a:solidFill>
              <a:miter lim="800000"/>
              <a:headEnd/>
              <a:tailEnd/>
            </a:ln>
          </p:spPr>
        </p:cxnSp>
        <p:cxnSp>
          <p:nvCxnSpPr>
            <p:cNvPr id="63058" name="AutoShape 819"/>
            <p:cNvCxnSpPr>
              <a:cxnSpLocks noChangeShapeType="1"/>
              <a:stCxn id="62438" idx="4"/>
              <a:endCxn id="63031" idx="6"/>
            </p:cNvCxnSpPr>
            <p:nvPr/>
          </p:nvCxnSpPr>
          <p:spPr bwMode="auto">
            <a:xfrm rot="5400000">
              <a:off x="5475287" y="3590926"/>
              <a:ext cx="106363" cy="468312"/>
            </a:xfrm>
            <a:prstGeom prst="bentConnector2">
              <a:avLst/>
            </a:prstGeom>
            <a:noFill/>
            <a:ln w="28575">
              <a:solidFill>
                <a:srgbClr val="FF9933"/>
              </a:solidFill>
              <a:miter lim="800000"/>
              <a:headEnd/>
              <a:tailEnd/>
            </a:ln>
          </p:spPr>
        </p:cxnSp>
        <p:cxnSp>
          <p:nvCxnSpPr>
            <p:cNvPr id="63059" name="AutoShape 820"/>
            <p:cNvCxnSpPr>
              <a:cxnSpLocks noChangeShapeType="1"/>
              <a:stCxn id="63064" idx="4"/>
              <a:endCxn id="63065" idx="6"/>
            </p:cNvCxnSpPr>
            <p:nvPr/>
          </p:nvCxnSpPr>
          <p:spPr bwMode="auto">
            <a:xfrm rot="5400000">
              <a:off x="5630863" y="3302000"/>
              <a:ext cx="2139950" cy="2181225"/>
            </a:xfrm>
            <a:prstGeom prst="bentConnector2">
              <a:avLst/>
            </a:prstGeom>
            <a:noFill/>
            <a:ln w="28575">
              <a:solidFill>
                <a:srgbClr val="FFCC66"/>
              </a:solidFill>
              <a:miter lim="800000"/>
              <a:headEnd/>
              <a:tailEnd/>
            </a:ln>
          </p:spPr>
        </p:cxnSp>
        <p:sp>
          <p:nvSpPr>
            <p:cNvPr id="63060" name="Rectangle 821"/>
            <p:cNvSpPr>
              <a:spLocks noChangeArrowheads="1"/>
            </p:cNvSpPr>
            <p:nvPr/>
          </p:nvSpPr>
          <p:spPr bwMode="auto">
            <a:xfrm>
              <a:off x="5411788" y="3903663"/>
              <a:ext cx="74612" cy="68262"/>
            </a:xfrm>
            <a:prstGeom prst="rect">
              <a:avLst/>
            </a:prstGeom>
            <a:solidFill>
              <a:schemeClr val="bg2"/>
            </a:solidFill>
            <a:ln w="6350">
              <a:solidFill>
                <a:schemeClr val="tx1"/>
              </a:solidFill>
              <a:miter lim="800000"/>
              <a:headEnd/>
              <a:tailEnd/>
            </a:ln>
          </p:spPr>
          <p:txBody>
            <a:bodyPr wrap="none" anchor="ct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cxnSp>
          <p:nvCxnSpPr>
            <p:cNvPr id="63061" name="AutoShape 822"/>
            <p:cNvCxnSpPr>
              <a:cxnSpLocks noChangeShapeType="1"/>
              <a:stCxn id="63060" idx="3"/>
              <a:endCxn id="63065" idx="7"/>
            </p:cNvCxnSpPr>
            <p:nvPr/>
          </p:nvCxnSpPr>
          <p:spPr bwMode="auto">
            <a:xfrm>
              <a:off x="5486400" y="3937000"/>
              <a:ext cx="115888" cy="1504950"/>
            </a:xfrm>
            <a:prstGeom prst="bentConnector2">
              <a:avLst/>
            </a:prstGeom>
            <a:noFill/>
            <a:ln w="28575">
              <a:solidFill>
                <a:srgbClr val="FFCC66"/>
              </a:solidFill>
              <a:miter lim="800000"/>
              <a:headEnd/>
              <a:tailEnd/>
            </a:ln>
          </p:spPr>
        </p:cxnSp>
        <p:sp>
          <p:nvSpPr>
            <p:cNvPr id="63062" name="AutoShape 823"/>
            <p:cNvSpPr>
              <a:spLocks noChangeArrowheads="1"/>
            </p:cNvSpPr>
            <p:nvPr/>
          </p:nvSpPr>
          <p:spPr bwMode="auto">
            <a:xfrm flipH="1" flipV="1">
              <a:off x="5684838" y="4868863"/>
              <a:ext cx="74612" cy="482600"/>
            </a:xfrm>
            <a:prstGeom prst="upArrow">
              <a:avLst>
                <a:gd name="adj1" fmla="val 50000"/>
                <a:gd name="adj2" fmla="val 161703"/>
              </a:avLst>
            </a:prstGeom>
            <a:solidFill>
              <a:srgbClr val="FFCC66"/>
            </a:solidFill>
            <a:ln w="9525">
              <a:solidFill>
                <a:schemeClr val="tx1"/>
              </a:solidFill>
              <a:miter lim="800000"/>
              <a:headEnd/>
              <a:tailEnd/>
            </a:ln>
          </p:spPr>
          <p:txBody>
            <a:bodyPr rot="10800000" wrap="none" anchor="ct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3063" name="AutoShape 824"/>
            <p:cNvSpPr>
              <a:spLocks noChangeArrowheads="1"/>
            </p:cNvSpPr>
            <p:nvPr/>
          </p:nvSpPr>
          <p:spPr bwMode="auto">
            <a:xfrm flipH="1" flipV="1">
              <a:off x="7850188" y="4110038"/>
              <a:ext cx="74612" cy="482600"/>
            </a:xfrm>
            <a:prstGeom prst="upArrow">
              <a:avLst>
                <a:gd name="adj1" fmla="val 50000"/>
                <a:gd name="adj2" fmla="val 161703"/>
              </a:avLst>
            </a:prstGeom>
            <a:solidFill>
              <a:srgbClr val="FFCC66"/>
            </a:solidFill>
            <a:ln w="9525">
              <a:solidFill>
                <a:schemeClr val="tx1"/>
              </a:solidFill>
              <a:miter lim="800000"/>
              <a:headEnd/>
              <a:tailEnd/>
            </a:ln>
          </p:spPr>
          <p:txBody>
            <a:bodyPr rot="10800000" wrap="none" anchor="ct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3064" name="Oval 825"/>
            <p:cNvSpPr>
              <a:spLocks noChangeArrowheads="1"/>
            </p:cNvSpPr>
            <p:nvPr/>
          </p:nvSpPr>
          <p:spPr bwMode="auto">
            <a:xfrm>
              <a:off x="7759700" y="3267075"/>
              <a:ext cx="61913" cy="55563"/>
            </a:xfrm>
            <a:prstGeom prst="ellipse">
              <a:avLst/>
            </a:prstGeom>
            <a:solidFill>
              <a:srgbClr val="FFCC66"/>
            </a:solidFill>
            <a:ln w="7938">
              <a:solidFill>
                <a:srgbClr val="000000"/>
              </a:solidFill>
              <a:round/>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3065" name="Oval 826"/>
            <p:cNvSpPr>
              <a:spLocks noChangeArrowheads="1"/>
            </p:cNvSpPr>
            <p:nvPr/>
          </p:nvSpPr>
          <p:spPr bwMode="auto">
            <a:xfrm>
              <a:off x="5556250" y="5434013"/>
              <a:ext cx="53975" cy="55562"/>
            </a:xfrm>
            <a:prstGeom prst="ellipse">
              <a:avLst/>
            </a:prstGeom>
            <a:solidFill>
              <a:srgbClr val="FFCC66"/>
            </a:solidFill>
            <a:ln w="7938">
              <a:solidFill>
                <a:srgbClr val="000000"/>
              </a:solidFill>
              <a:round/>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3066" name="Rectangle 827"/>
            <p:cNvSpPr>
              <a:spLocks noChangeArrowheads="1"/>
            </p:cNvSpPr>
            <p:nvPr/>
          </p:nvSpPr>
          <p:spPr bwMode="auto">
            <a:xfrm>
              <a:off x="6954838" y="2166938"/>
              <a:ext cx="74612" cy="68262"/>
            </a:xfrm>
            <a:prstGeom prst="rect">
              <a:avLst/>
            </a:prstGeom>
            <a:solidFill>
              <a:schemeClr val="bg2"/>
            </a:solidFill>
            <a:ln w="9525">
              <a:solidFill>
                <a:schemeClr val="tx1"/>
              </a:solidFill>
              <a:miter lim="800000"/>
              <a:headEnd/>
              <a:tailEnd/>
            </a:ln>
          </p:spPr>
          <p:txBody>
            <a:bodyPr wrap="none" anchor="ct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cxnSp>
          <p:nvCxnSpPr>
            <p:cNvPr id="63067" name="AutoShape 828"/>
            <p:cNvCxnSpPr>
              <a:cxnSpLocks noChangeShapeType="1"/>
              <a:stCxn id="62890" idx="3"/>
              <a:endCxn id="63066" idx="1"/>
            </p:cNvCxnSpPr>
            <p:nvPr/>
          </p:nvCxnSpPr>
          <p:spPr bwMode="auto">
            <a:xfrm>
              <a:off x="6802438" y="2201863"/>
              <a:ext cx="152400" cy="0"/>
            </a:xfrm>
            <a:prstGeom prst="straightConnector1">
              <a:avLst/>
            </a:prstGeom>
            <a:noFill/>
            <a:ln w="57150">
              <a:solidFill>
                <a:schemeClr val="bg2"/>
              </a:solidFill>
              <a:round/>
              <a:headEnd/>
              <a:tailEnd/>
            </a:ln>
          </p:spPr>
        </p:cxnSp>
        <p:cxnSp>
          <p:nvCxnSpPr>
            <p:cNvPr id="63068" name="AutoShape 829"/>
            <p:cNvCxnSpPr>
              <a:cxnSpLocks noChangeShapeType="1"/>
              <a:stCxn id="63066" idx="3"/>
              <a:endCxn id="63064" idx="0"/>
            </p:cNvCxnSpPr>
            <p:nvPr/>
          </p:nvCxnSpPr>
          <p:spPr bwMode="auto">
            <a:xfrm>
              <a:off x="7029450" y="2201863"/>
              <a:ext cx="762000" cy="1065212"/>
            </a:xfrm>
            <a:prstGeom prst="bentConnector2">
              <a:avLst/>
            </a:prstGeom>
            <a:noFill/>
            <a:ln w="28575">
              <a:solidFill>
                <a:srgbClr val="FFCC66"/>
              </a:solidFill>
              <a:miter lim="800000"/>
              <a:headEnd/>
              <a:tailEnd/>
            </a:ln>
          </p:spPr>
        </p:cxnSp>
        <p:sp>
          <p:nvSpPr>
            <p:cNvPr id="63069" name="Rectangle 830"/>
            <p:cNvSpPr>
              <a:spLocks noChangeArrowheads="1"/>
            </p:cNvSpPr>
            <p:nvPr/>
          </p:nvSpPr>
          <p:spPr bwMode="auto">
            <a:xfrm>
              <a:off x="7554913" y="3262313"/>
              <a:ext cx="74612" cy="68262"/>
            </a:xfrm>
            <a:prstGeom prst="rect">
              <a:avLst/>
            </a:prstGeom>
            <a:noFill/>
            <a:ln w="9525">
              <a:noFill/>
              <a:miter lim="800000"/>
              <a:headEnd/>
              <a:tailEnd/>
            </a:ln>
          </p:spPr>
          <p:txBody>
            <a:bodyPr wrap="none" anchor="ct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3070" name="AutoShape 831"/>
            <p:cNvSpPr>
              <a:spLocks noChangeArrowheads="1"/>
            </p:cNvSpPr>
            <p:nvPr/>
          </p:nvSpPr>
          <p:spPr bwMode="auto">
            <a:xfrm flipH="1" flipV="1">
              <a:off x="7850188" y="2506663"/>
              <a:ext cx="74612" cy="482600"/>
            </a:xfrm>
            <a:prstGeom prst="upArrow">
              <a:avLst>
                <a:gd name="adj1" fmla="val 50000"/>
                <a:gd name="adj2" fmla="val 161703"/>
              </a:avLst>
            </a:prstGeom>
            <a:solidFill>
              <a:srgbClr val="FFCC66"/>
            </a:solidFill>
            <a:ln w="9525">
              <a:solidFill>
                <a:schemeClr val="tx1"/>
              </a:solidFill>
              <a:miter lim="800000"/>
              <a:headEnd/>
              <a:tailEnd/>
            </a:ln>
          </p:spPr>
          <p:txBody>
            <a:bodyPr rot="10800000" wrap="none" anchor="ct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sp>
          <p:nvSpPr>
            <p:cNvPr id="63071" name="Rectangle 834"/>
            <p:cNvSpPr>
              <a:spLocks noChangeArrowheads="1"/>
            </p:cNvSpPr>
            <p:nvPr/>
          </p:nvSpPr>
          <p:spPr bwMode="auto">
            <a:xfrm>
              <a:off x="2039938" y="2767013"/>
              <a:ext cx="481012" cy="66675"/>
            </a:xfrm>
            <a:prstGeom prst="rect">
              <a:avLst/>
            </a:prstGeom>
            <a:noFill/>
            <a:ln w="9525">
              <a:noFill/>
              <a:miter lim="800000"/>
              <a:headEnd/>
              <a:tailEnd/>
            </a:ln>
          </p:spPr>
          <p:txBody>
            <a:bodyPr/>
            <a:lstStyle/>
            <a:p>
              <a:pPr hangingPunct="0">
                <a:lnSpc>
                  <a:spcPct val="87000"/>
                </a:lnSpc>
                <a:spcBef>
                  <a:spcPct val="50000"/>
                </a:spcBef>
                <a:buClr>
                  <a:srgbClr val="000000"/>
                </a:buClr>
                <a:buSzPct val="45000"/>
                <a:buFont typeface="StarSymbol"/>
                <a:buNone/>
              </a:pPr>
              <a:endParaRPr lang="de-DE">
                <a:solidFill>
                  <a:schemeClr val="tx1"/>
                </a:solidFill>
                <a:latin typeface="Tahoma" pitchFamily="34" charset="0"/>
                <a:cs typeface="Tahoma" pitchFamily="34" charset="0"/>
              </a:endParaRPr>
            </a:p>
          </p:txBody>
        </p:sp>
        <p:cxnSp>
          <p:nvCxnSpPr>
            <p:cNvPr id="63072" name="AutoShape 835"/>
            <p:cNvCxnSpPr>
              <a:cxnSpLocks noChangeShapeType="1"/>
              <a:stCxn id="63047" idx="2"/>
              <a:endCxn id="63071" idx="1"/>
            </p:cNvCxnSpPr>
            <p:nvPr/>
          </p:nvCxnSpPr>
          <p:spPr bwMode="auto">
            <a:xfrm rot="10800000">
              <a:off x="2039938" y="2800350"/>
              <a:ext cx="1106487" cy="1033463"/>
            </a:xfrm>
            <a:prstGeom prst="bentConnector3">
              <a:avLst>
                <a:gd name="adj1" fmla="val 120255"/>
              </a:avLst>
            </a:prstGeom>
            <a:noFill/>
            <a:ln w="28575">
              <a:solidFill>
                <a:srgbClr val="FF9933"/>
              </a:solidFill>
              <a:miter lim="800000"/>
              <a:headEnd/>
              <a:tailEnd/>
            </a:ln>
          </p:spPr>
        </p:cxnSp>
        <p:sp>
          <p:nvSpPr>
            <p:cNvPr id="63073" name="Line 836"/>
            <p:cNvSpPr>
              <a:spLocks noChangeShapeType="1"/>
            </p:cNvSpPr>
            <p:nvPr/>
          </p:nvSpPr>
          <p:spPr bwMode="auto">
            <a:xfrm flipH="1">
              <a:off x="1752600" y="5486400"/>
              <a:ext cx="3810000" cy="0"/>
            </a:xfrm>
            <a:prstGeom prst="line">
              <a:avLst/>
            </a:prstGeom>
            <a:noFill/>
            <a:ln w="28575">
              <a:solidFill>
                <a:srgbClr val="FFCC00"/>
              </a:solidFill>
              <a:round/>
              <a:headEnd/>
              <a:tailEnd/>
            </a:ln>
          </p:spPr>
          <p:txBody>
            <a:bodyPr lIns="0" tIns="0" rIns="0" bIns="0">
              <a:spAutoFit/>
            </a:bodyPr>
            <a:lstStyle/>
            <a:p>
              <a:endParaRPr lang="it-IT"/>
            </a:p>
          </p:txBody>
        </p:sp>
        <p:sp>
          <p:nvSpPr>
            <p:cNvPr id="63074" name="Line 837"/>
            <p:cNvSpPr>
              <a:spLocks noChangeShapeType="1"/>
            </p:cNvSpPr>
            <p:nvPr/>
          </p:nvSpPr>
          <p:spPr bwMode="auto">
            <a:xfrm>
              <a:off x="1752600" y="5486400"/>
              <a:ext cx="0" cy="533400"/>
            </a:xfrm>
            <a:prstGeom prst="line">
              <a:avLst/>
            </a:prstGeom>
            <a:noFill/>
            <a:ln w="28575">
              <a:solidFill>
                <a:srgbClr val="FFCC00"/>
              </a:solidFill>
              <a:round/>
              <a:headEnd/>
              <a:tailEnd/>
            </a:ln>
          </p:spPr>
          <p:txBody>
            <a:bodyPr lIns="0" tIns="0" rIns="0" bIns="0">
              <a:spAutoFit/>
            </a:bodyPr>
            <a:lstStyle/>
            <a:p>
              <a:endParaRPr lang="it-IT"/>
            </a:p>
          </p:txBody>
        </p:sp>
        <p:sp>
          <p:nvSpPr>
            <p:cNvPr id="63075" name="Text Box 11"/>
            <p:cNvSpPr txBox="1">
              <a:spLocks noChangeArrowheads="1"/>
            </p:cNvSpPr>
            <p:nvPr/>
          </p:nvSpPr>
          <p:spPr bwMode="auto">
            <a:xfrm>
              <a:off x="4005555" y="4259567"/>
              <a:ext cx="533623" cy="160791"/>
            </a:xfrm>
            <a:prstGeom prst="rect">
              <a:avLst/>
            </a:prstGeom>
            <a:noFill/>
            <a:ln w="9525">
              <a:noFill/>
              <a:miter lim="800000"/>
              <a:headEnd/>
              <a:tailEnd/>
            </a:ln>
          </p:spPr>
          <p:txBody>
            <a:bodyPr lIns="0" tIns="0" rIns="0" bIns="0">
              <a:spAutoFit/>
            </a:bodyPr>
            <a:lstStyle/>
            <a:p>
              <a:pPr>
                <a:lnSpc>
                  <a:spcPct val="87000"/>
                </a:lnSpc>
                <a:spcBef>
                  <a:spcPct val="50000"/>
                </a:spcBef>
                <a:buClr>
                  <a:srgbClr val="000000"/>
                </a:buClr>
                <a:buSzPct val="45000"/>
                <a:buFont typeface="StarSymbol"/>
                <a:buNone/>
              </a:pPr>
              <a:r>
                <a:rPr lang="en-GB" sz="1000">
                  <a:solidFill>
                    <a:schemeClr val="tx1"/>
                  </a:solidFill>
                  <a:latin typeface="Tahoma"/>
                  <a:ea typeface="MS PGothic"/>
                  <a:cs typeface="Tahoma"/>
                  <a:sym typeface="Tahoma"/>
                </a:rPr>
                <a:t>FCU 3</a:t>
              </a:r>
            </a:p>
          </p:txBody>
        </p:sp>
        <p:sp>
          <p:nvSpPr>
            <p:cNvPr id="63076" name="Line 16"/>
            <p:cNvSpPr>
              <a:spLocks noChangeShapeType="1"/>
            </p:cNvSpPr>
            <p:nvPr/>
          </p:nvSpPr>
          <p:spPr bwMode="auto">
            <a:xfrm flipV="1">
              <a:off x="4419600" y="3962400"/>
              <a:ext cx="838200" cy="304800"/>
            </a:xfrm>
            <a:prstGeom prst="line">
              <a:avLst/>
            </a:prstGeom>
            <a:noFill/>
            <a:ln w="28575">
              <a:solidFill>
                <a:schemeClr val="tx1"/>
              </a:solidFill>
              <a:round/>
              <a:headEnd/>
              <a:tailEnd type="stealth" w="med" len="med"/>
            </a:ln>
          </p:spPr>
          <p:txBody>
            <a:bodyPr lIns="0" tIns="0" rIns="0" bIns="0">
              <a:spAutoFit/>
            </a:bodyPr>
            <a:lstStyle/>
            <a:p>
              <a:endParaRPr lang="it-IT"/>
            </a:p>
          </p:txBody>
        </p:sp>
        <p:sp>
          <p:nvSpPr>
            <p:cNvPr id="63077" name="Text Box 9"/>
            <p:cNvSpPr txBox="1">
              <a:spLocks noChangeArrowheads="1"/>
            </p:cNvSpPr>
            <p:nvPr/>
          </p:nvSpPr>
          <p:spPr bwMode="auto">
            <a:xfrm>
              <a:off x="6628601" y="4495011"/>
              <a:ext cx="1296199" cy="162706"/>
            </a:xfrm>
            <a:prstGeom prst="rect">
              <a:avLst/>
            </a:prstGeom>
            <a:noFill/>
            <a:ln w="9525">
              <a:noFill/>
              <a:miter lim="800000"/>
              <a:headEnd/>
              <a:tailEnd/>
            </a:ln>
          </p:spPr>
          <p:txBody>
            <a:bodyPr lIns="0" tIns="0" rIns="0" bIns="0">
              <a:spAutoFit/>
            </a:bodyPr>
            <a:lstStyle/>
            <a:p>
              <a:pPr>
                <a:lnSpc>
                  <a:spcPct val="87000"/>
                </a:lnSpc>
                <a:spcBef>
                  <a:spcPct val="50000"/>
                </a:spcBef>
                <a:buClr>
                  <a:srgbClr val="000000"/>
                </a:buClr>
                <a:buSzPct val="45000"/>
                <a:buFont typeface="StarSymbol"/>
                <a:buNone/>
              </a:pPr>
              <a:r>
                <a:rPr lang="en-GB" sz="1000">
                  <a:solidFill>
                    <a:schemeClr val="tx1"/>
                  </a:solidFill>
                  <a:latin typeface="Tahoma"/>
                  <a:ea typeface="MS PGothic"/>
                  <a:cs typeface="Tahoma"/>
                  <a:sym typeface="Tahoma"/>
                </a:rPr>
                <a:t>PF45-16</a:t>
              </a:r>
            </a:p>
          </p:txBody>
        </p:sp>
        <p:sp>
          <p:nvSpPr>
            <p:cNvPr id="63078" name="Line 15"/>
            <p:cNvSpPr>
              <a:spLocks noChangeShapeType="1"/>
            </p:cNvSpPr>
            <p:nvPr/>
          </p:nvSpPr>
          <p:spPr bwMode="auto">
            <a:xfrm flipH="1" flipV="1">
              <a:off x="5867400" y="4038600"/>
              <a:ext cx="685800" cy="533400"/>
            </a:xfrm>
            <a:prstGeom prst="line">
              <a:avLst/>
            </a:prstGeom>
            <a:noFill/>
            <a:ln w="28575">
              <a:solidFill>
                <a:schemeClr val="tx1"/>
              </a:solidFill>
              <a:round/>
              <a:headEnd/>
              <a:tailEnd type="stealth" w="med" len="med"/>
            </a:ln>
          </p:spPr>
          <p:txBody>
            <a:bodyPr lIns="0" tIns="0" rIns="0" bIns="0">
              <a:spAutoFit/>
            </a:bodyPr>
            <a:lstStyle/>
            <a:p>
              <a:endParaRPr lang="it-IT"/>
            </a:p>
          </p:txBody>
        </p:sp>
        <p:cxnSp>
          <p:nvCxnSpPr>
            <p:cNvPr id="63079" name="AutoShape 800"/>
            <p:cNvCxnSpPr>
              <a:cxnSpLocks noChangeShapeType="1"/>
            </p:cNvCxnSpPr>
            <p:nvPr/>
          </p:nvCxnSpPr>
          <p:spPr bwMode="auto">
            <a:xfrm rot="-5400000" flipH="1" flipV="1">
              <a:off x="1658144" y="5961856"/>
              <a:ext cx="31750" cy="147638"/>
            </a:xfrm>
            <a:prstGeom prst="curvedConnector4">
              <a:avLst>
                <a:gd name="adj1" fmla="val 419995"/>
                <a:gd name="adj2" fmla="val 89472"/>
              </a:avLst>
            </a:prstGeom>
            <a:noFill/>
            <a:ln w="28575">
              <a:solidFill>
                <a:srgbClr val="FFCC00"/>
              </a:solidFill>
              <a:round/>
              <a:headEnd/>
              <a:tailEnd/>
            </a:ln>
          </p:spPr>
        </p:cxnSp>
        <p:cxnSp>
          <p:nvCxnSpPr>
            <p:cNvPr id="63080" name="Gerade Verbindung 5"/>
            <p:cNvCxnSpPr>
              <a:cxnSpLocks noChangeShapeType="1"/>
            </p:cNvCxnSpPr>
            <p:nvPr/>
          </p:nvCxnSpPr>
          <p:spPr bwMode="auto">
            <a:xfrm flipH="1">
              <a:off x="1508125" y="5002213"/>
              <a:ext cx="519113" cy="0"/>
            </a:xfrm>
            <a:prstGeom prst="line">
              <a:avLst/>
            </a:prstGeom>
            <a:noFill/>
            <a:ln w="15875" algn="ctr">
              <a:solidFill>
                <a:schemeClr val="tx1"/>
              </a:solidFill>
              <a:round/>
              <a:headEnd/>
              <a:tailEnd/>
            </a:ln>
          </p:spPr>
        </p:cxnSp>
        <p:sp>
          <p:nvSpPr>
            <p:cNvPr id="63081" name="Text Box 2766"/>
            <p:cNvSpPr txBox="1">
              <a:spLocks noChangeArrowheads="1"/>
            </p:cNvSpPr>
            <p:nvPr/>
          </p:nvSpPr>
          <p:spPr bwMode="auto">
            <a:xfrm>
              <a:off x="900574" y="2366963"/>
              <a:ext cx="1131428" cy="434201"/>
            </a:xfrm>
            <a:prstGeom prst="rect">
              <a:avLst/>
            </a:prstGeom>
            <a:noFill/>
            <a:ln w="9525">
              <a:noFill/>
              <a:miter lim="800000"/>
              <a:headEnd/>
              <a:tailEnd/>
            </a:ln>
          </p:spPr>
          <p:txBody>
            <a:bodyPr>
              <a:spAutoFit/>
            </a:bodyPr>
            <a:lstStyle/>
            <a:p>
              <a:pPr hangingPunct="0">
                <a:lnSpc>
                  <a:spcPct val="87000"/>
                </a:lnSpc>
                <a:spcBef>
                  <a:spcPct val="50000"/>
                </a:spcBef>
                <a:buClr>
                  <a:srgbClr val="000000"/>
                </a:buClr>
                <a:buSzPct val="45000"/>
                <a:buFont typeface="StarSymbol"/>
                <a:buNone/>
              </a:pPr>
              <a:r>
                <a:rPr lang="en-GB" sz="1000">
                  <a:solidFill>
                    <a:schemeClr val="tx1"/>
                  </a:solidFill>
                  <a:latin typeface="Tahoma"/>
                  <a:cs typeface="Tahoma"/>
                  <a:sym typeface="Tahoma"/>
                </a:rPr>
                <a:t>Fuel pump</a:t>
              </a:r>
              <a:endParaRPr lang="it-IT" sz="1000">
                <a:solidFill>
                  <a:schemeClr val="tx1"/>
                </a:solidFill>
                <a:latin typeface="Tahoma" pitchFamily="34" charset="0"/>
                <a:cs typeface="Tahoma" pitchFamily="34" charset="0"/>
                <a:sym typeface="Tahoma" pitchFamily="34" charset="0"/>
              </a:endParaRPr>
            </a:p>
          </p:txBody>
        </p:sp>
        <p:sp>
          <p:nvSpPr>
            <p:cNvPr id="63082" name="Rectangle 1612"/>
            <p:cNvSpPr>
              <a:spLocks noChangeArrowheads="1"/>
            </p:cNvSpPr>
            <p:nvPr/>
          </p:nvSpPr>
          <p:spPr bwMode="auto">
            <a:xfrm>
              <a:off x="6956425" y="1855788"/>
              <a:ext cx="896938" cy="161395"/>
            </a:xfrm>
            <a:prstGeom prst="rect">
              <a:avLst/>
            </a:prstGeom>
            <a:noFill/>
            <a:ln w="9525">
              <a:noFill/>
              <a:miter lim="800000"/>
              <a:headEnd/>
              <a:tailEnd/>
            </a:ln>
          </p:spPr>
          <p:txBody>
            <a:bodyPr lIns="0" tIns="0" rIns="0" bIns="0">
              <a:spAutoFit/>
            </a:bodyPr>
            <a:lstStyle/>
            <a:p>
              <a:pPr hangingPunct="0">
                <a:lnSpc>
                  <a:spcPct val="87000"/>
                </a:lnSpc>
                <a:buClr>
                  <a:srgbClr val="000000"/>
                </a:buClr>
                <a:buSzPct val="45000"/>
                <a:buFont typeface="StarSymbol"/>
                <a:buNone/>
              </a:pPr>
              <a:r>
                <a:rPr lang="en-GB" sz="1000">
                  <a:solidFill>
                    <a:schemeClr val="tx1"/>
                  </a:solidFill>
                  <a:latin typeface="Tahoma"/>
                  <a:cs typeface="Tahoma"/>
                  <a:sym typeface="Tahoma"/>
                </a:rPr>
                <a:t>Injectors</a:t>
              </a:r>
            </a:p>
          </p:txBody>
        </p:sp>
        <p:sp>
          <p:nvSpPr>
            <p:cNvPr id="63083" name="Rectangle 1694"/>
            <p:cNvSpPr>
              <a:spLocks noChangeArrowheads="1"/>
            </p:cNvSpPr>
            <p:nvPr/>
          </p:nvSpPr>
          <p:spPr bwMode="auto">
            <a:xfrm>
              <a:off x="3786189" y="3706813"/>
              <a:ext cx="766372" cy="161395"/>
            </a:xfrm>
            <a:prstGeom prst="rect">
              <a:avLst/>
            </a:prstGeom>
            <a:noFill/>
            <a:ln w="9525">
              <a:noFill/>
              <a:miter lim="800000"/>
              <a:headEnd/>
              <a:tailEnd/>
            </a:ln>
          </p:spPr>
          <p:txBody>
            <a:bodyPr wrap="none" lIns="0" tIns="0" rIns="0" bIns="0">
              <a:spAutoFit/>
            </a:bodyPr>
            <a:lstStyle/>
            <a:p>
              <a:pPr hangingPunct="0">
                <a:lnSpc>
                  <a:spcPct val="87000"/>
                </a:lnSpc>
                <a:buClr>
                  <a:srgbClr val="000000"/>
                </a:buClr>
                <a:buSzPct val="45000"/>
                <a:buFont typeface="StarSymbol"/>
                <a:buNone/>
              </a:pPr>
              <a:r>
                <a:rPr lang="en-GB" sz="1000">
                  <a:solidFill>
                    <a:schemeClr val="tx1"/>
                  </a:solidFill>
                  <a:latin typeface="Tahoma"/>
                  <a:cs typeface="Tahoma"/>
                  <a:sym typeface="Tahoma"/>
                </a:rPr>
                <a:t>max. 70 °C</a:t>
              </a:r>
            </a:p>
          </p:txBody>
        </p:sp>
        <p:sp>
          <p:nvSpPr>
            <p:cNvPr id="63084" name="Text Box 2762"/>
            <p:cNvSpPr txBox="1">
              <a:spLocks noChangeArrowheads="1"/>
            </p:cNvSpPr>
            <p:nvPr/>
          </p:nvSpPr>
          <p:spPr bwMode="auto">
            <a:xfrm>
              <a:off x="533400" y="5181599"/>
              <a:ext cx="1690688" cy="434201"/>
            </a:xfrm>
            <a:prstGeom prst="rect">
              <a:avLst/>
            </a:prstGeom>
            <a:noFill/>
            <a:ln w="9525">
              <a:noFill/>
              <a:miter lim="800000"/>
              <a:headEnd/>
              <a:tailEnd/>
            </a:ln>
          </p:spPr>
          <p:txBody>
            <a:bodyPr>
              <a:spAutoFit/>
            </a:bodyPr>
            <a:lstStyle/>
            <a:p>
              <a:pPr algn="ctr" hangingPunct="0">
                <a:lnSpc>
                  <a:spcPct val="87000"/>
                </a:lnSpc>
                <a:spcBef>
                  <a:spcPct val="50000"/>
                </a:spcBef>
                <a:buClr>
                  <a:srgbClr val="000000"/>
                </a:buClr>
                <a:buSzPct val="45000"/>
                <a:buFont typeface="StarSymbol"/>
                <a:buNone/>
              </a:pPr>
              <a:r>
                <a:rPr lang="en-GB" sz="1000">
                  <a:solidFill>
                    <a:schemeClr val="tx1"/>
                  </a:solidFill>
                  <a:latin typeface="Tahoma"/>
                  <a:cs typeface="Tahoma"/>
                  <a:sym typeface="Tahoma"/>
                </a:rPr>
                <a:t>Pre-filter with water separator</a:t>
              </a:r>
            </a:p>
          </p:txBody>
        </p:sp>
        <p:sp>
          <p:nvSpPr>
            <p:cNvPr id="63085" name="Text Box 2763"/>
            <p:cNvSpPr txBox="1">
              <a:spLocks noChangeArrowheads="1"/>
            </p:cNvSpPr>
            <p:nvPr/>
          </p:nvSpPr>
          <p:spPr bwMode="auto">
            <a:xfrm>
              <a:off x="2859088" y="4473575"/>
              <a:ext cx="1676400" cy="434201"/>
            </a:xfrm>
            <a:prstGeom prst="rect">
              <a:avLst/>
            </a:prstGeom>
            <a:noFill/>
            <a:ln w="9525">
              <a:noFill/>
              <a:miter lim="800000"/>
              <a:headEnd/>
              <a:tailEnd/>
            </a:ln>
          </p:spPr>
          <p:txBody>
            <a:bodyPr>
              <a:spAutoFit/>
            </a:bodyPr>
            <a:lstStyle/>
            <a:p>
              <a:pPr hangingPunct="0">
                <a:lnSpc>
                  <a:spcPct val="87000"/>
                </a:lnSpc>
                <a:spcBef>
                  <a:spcPct val="50000"/>
                </a:spcBef>
                <a:buClr>
                  <a:srgbClr val="000000"/>
                </a:buClr>
                <a:buSzPct val="45000"/>
                <a:buFont typeface="StarSymbol"/>
                <a:buNone/>
              </a:pPr>
              <a:r>
                <a:rPr lang="en-GB" sz="1000">
                  <a:solidFill>
                    <a:schemeClr val="tx1"/>
                  </a:solidFill>
                  <a:latin typeface="Tahoma"/>
                  <a:cs typeface="Tahoma"/>
                  <a:sym typeface="Tahoma"/>
                </a:rPr>
                <a:t>Main filter with pressure sensor </a:t>
              </a:r>
            </a:p>
          </p:txBody>
        </p:sp>
        <p:sp>
          <p:nvSpPr>
            <p:cNvPr id="63086" name="Text Box 2764"/>
            <p:cNvSpPr txBox="1">
              <a:spLocks noChangeArrowheads="1"/>
            </p:cNvSpPr>
            <p:nvPr/>
          </p:nvSpPr>
          <p:spPr bwMode="auto">
            <a:xfrm>
              <a:off x="3355975" y="2795220"/>
              <a:ext cx="1139826" cy="434201"/>
            </a:xfrm>
            <a:prstGeom prst="rect">
              <a:avLst/>
            </a:prstGeom>
            <a:noFill/>
            <a:ln w="9525">
              <a:noFill/>
              <a:miter lim="800000"/>
              <a:headEnd/>
              <a:tailEnd/>
            </a:ln>
          </p:spPr>
          <p:txBody>
            <a:bodyPr>
              <a:spAutoFit/>
            </a:bodyPr>
            <a:lstStyle/>
            <a:p>
              <a:pPr hangingPunct="0">
                <a:lnSpc>
                  <a:spcPct val="87000"/>
                </a:lnSpc>
                <a:spcBef>
                  <a:spcPct val="50000"/>
                </a:spcBef>
                <a:buClr>
                  <a:srgbClr val="000000"/>
                </a:buClr>
                <a:buSzPct val="45000"/>
                <a:buFont typeface="StarSymbol"/>
                <a:buNone/>
              </a:pPr>
              <a:r>
                <a:rPr lang="en-GB" sz="1000">
                  <a:solidFill>
                    <a:schemeClr val="tx1"/>
                  </a:solidFill>
                  <a:latin typeface="Tahoma"/>
                  <a:cs typeface="Tahoma"/>
                  <a:sym typeface="Tahoma"/>
                </a:rPr>
                <a:t>Rail pressure sensor</a:t>
              </a:r>
              <a:endParaRPr lang="it-IT" sz="1000">
                <a:solidFill>
                  <a:schemeClr val="tx1"/>
                </a:solidFill>
                <a:latin typeface="Tahoma" pitchFamily="34" charset="0"/>
                <a:cs typeface="Tahoma" pitchFamily="34" charset="0"/>
                <a:sym typeface="Tahoma" pitchFamily="34" charset="0"/>
              </a:endParaRPr>
            </a:p>
          </p:txBody>
        </p:sp>
        <p:sp>
          <p:nvSpPr>
            <p:cNvPr id="63087" name="Text Box 2765"/>
            <p:cNvSpPr txBox="1">
              <a:spLocks noChangeArrowheads="1"/>
            </p:cNvSpPr>
            <p:nvPr/>
          </p:nvSpPr>
          <p:spPr bwMode="auto">
            <a:xfrm>
              <a:off x="7248525" y="2889250"/>
              <a:ext cx="533399" cy="272702"/>
            </a:xfrm>
            <a:prstGeom prst="rect">
              <a:avLst/>
            </a:prstGeom>
            <a:noFill/>
            <a:ln w="9525">
              <a:noFill/>
              <a:miter lim="800000"/>
              <a:headEnd/>
              <a:tailEnd/>
            </a:ln>
          </p:spPr>
          <p:txBody>
            <a:bodyPr>
              <a:spAutoFit/>
            </a:bodyPr>
            <a:lstStyle/>
            <a:p>
              <a:pPr hangingPunct="0">
                <a:lnSpc>
                  <a:spcPct val="87000"/>
                </a:lnSpc>
                <a:spcBef>
                  <a:spcPct val="50000"/>
                </a:spcBef>
                <a:buClr>
                  <a:srgbClr val="000000"/>
                </a:buClr>
                <a:buSzPct val="45000"/>
                <a:buFont typeface="StarSymbol"/>
                <a:buNone/>
              </a:pPr>
              <a:r>
                <a:rPr lang="en-GB" sz="1000">
                  <a:solidFill>
                    <a:schemeClr val="tx1"/>
                  </a:solidFill>
                  <a:latin typeface="Tahoma"/>
                  <a:cs typeface="Tahoma"/>
                  <a:sym typeface="Tahoma"/>
                </a:rPr>
                <a:t>DBV</a:t>
              </a:r>
            </a:p>
          </p:txBody>
        </p:sp>
        <p:sp>
          <p:nvSpPr>
            <p:cNvPr id="63088" name="Text Box 2766"/>
            <p:cNvSpPr txBox="1">
              <a:spLocks noChangeArrowheads="1"/>
            </p:cNvSpPr>
            <p:nvPr/>
          </p:nvSpPr>
          <p:spPr bwMode="auto">
            <a:xfrm>
              <a:off x="2201863" y="3470275"/>
              <a:ext cx="641350" cy="272702"/>
            </a:xfrm>
            <a:prstGeom prst="rect">
              <a:avLst/>
            </a:prstGeom>
            <a:noFill/>
            <a:ln w="9525">
              <a:noFill/>
              <a:miter lim="800000"/>
              <a:headEnd/>
              <a:tailEnd/>
            </a:ln>
          </p:spPr>
          <p:txBody>
            <a:bodyPr>
              <a:spAutoFit/>
            </a:bodyPr>
            <a:lstStyle/>
            <a:p>
              <a:pPr hangingPunct="0">
                <a:lnSpc>
                  <a:spcPct val="87000"/>
                </a:lnSpc>
                <a:spcBef>
                  <a:spcPct val="50000"/>
                </a:spcBef>
                <a:buClr>
                  <a:srgbClr val="000000"/>
                </a:buClr>
                <a:buSzPct val="45000"/>
                <a:buFont typeface="StarSymbol"/>
                <a:buNone/>
              </a:pPr>
              <a:r>
                <a:rPr lang="en-GB" sz="1000">
                  <a:solidFill>
                    <a:schemeClr val="tx1"/>
                  </a:solidFill>
                  <a:latin typeface="Tahoma"/>
                  <a:cs typeface="Tahoma"/>
                  <a:sym typeface="Tahoma"/>
                </a:rPr>
                <a:t>6 bar</a:t>
              </a:r>
            </a:p>
          </p:txBody>
        </p:sp>
        <p:sp>
          <p:nvSpPr>
            <p:cNvPr id="63089" name="Text Box 832"/>
            <p:cNvSpPr txBox="1">
              <a:spLocks noChangeArrowheads="1"/>
            </p:cNvSpPr>
            <p:nvPr/>
          </p:nvSpPr>
          <p:spPr bwMode="auto">
            <a:xfrm>
              <a:off x="4640263" y="5213350"/>
              <a:ext cx="1134464" cy="272767"/>
            </a:xfrm>
            <a:prstGeom prst="rect">
              <a:avLst/>
            </a:prstGeom>
            <a:noFill/>
            <a:ln w="9525">
              <a:noFill/>
              <a:miter lim="800000"/>
              <a:headEnd/>
              <a:tailEnd/>
            </a:ln>
          </p:spPr>
          <p:txBody>
            <a:bodyPr wrap="none">
              <a:spAutoFit/>
            </a:bodyPr>
            <a:lstStyle/>
            <a:p>
              <a:pPr hangingPunct="0">
                <a:lnSpc>
                  <a:spcPct val="87000"/>
                </a:lnSpc>
                <a:spcBef>
                  <a:spcPct val="50000"/>
                </a:spcBef>
                <a:buClr>
                  <a:srgbClr val="000000"/>
                </a:buClr>
                <a:buSzPct val="45000"/>
                <a:buFont typeface="StarSymbol"/>
                <a:buNone/>
              </a:pPr>
              <a:r>
                <a:rPr lang="en-GB" sz="1000">
                  <a:solidFill>
                    <a:schemeClr val="tx1"/>
                  </a:solidFill>
                  <a:latin typeface="Tahoma"/>
                  <a:cs typeface="Tahoma"/>
                  <a:sym typeface="Tahoma"/>
                </a:rPr>
                <a:t>max. +0.5 bar</a:t>
              </a:r>
              <a:endParaRPr lang="de-DE">
                <a:solidFill>
                  <a:schemeClr val="tx1"/>
                </a:solidFill>
                <a:latin typeface="Tahoma" pitchFamily="34" charset="0"/>
                <a:cs typeface="Tahoma" pitchFamily="34" charset="0"/>
              </a:endParaRPr>
            </a:p>
          </p:txBody>
        </p:sp>
        <p:sp>
          <p:nvSpPr>
            <p:cNvPr id="63090" name="Text Box 2767"/>
            <p:cNvSpPr txBox="1">
              <a:spLocks noChangeArrowheads="1"/>
            </p:cNvSpPr>
            <p:nvPr/>
          </p:nvSpPr>
          <p:spPr bwMode="auto">
            <a:xfrm>
              <a:off x="2743200" y="1295401"/>
              <a:ext cx="838199" cy="485266"/>
            </a:xfrm>
            <a:prstGeom prst="rect">
              <a:avLst/>
            </a:prstGeom>
            <a:noFill/>
            <a:ln w="9525">
              <a:noFill/>
              <a:miter lim="800000"/>
              <a:headEnd/>
              <a:tailEnd/>
            </a:ln>
          </p:spPr>
          <p:txBody>
            <a:bodyPr>
              <a:spAutoFit/>
            </a:bodyPr>
            <a:lstStyle/>
            <a:p>
              <a:pPr algn="ctr" hangingPunct="0">
                <a:lnSpc>
                  <a:spcPct val="87000"/>
                </a:lnSpc>
                <a:spcBef>
                  <a:spcPct val="50000"/>
                </a:spcBef>
                <a:buClr>
                  <a:srgbClr val="000000"/>
                </a:buClr>
                <a:buSzPct val="45000"/>
                <a:buFont typeface="StarSymbol"/>
                <a:buNone/>
              </a:pPr>
              <a:r>
                <a:rPr lang="en-GB" sz="900">
                  <a:solidFill>
                    <a:schemeClr val="tx1"/>
                  </a:solidFill>
                  <a:latin typeface="Tahoma"/>
                  <a:cs typeface="Tahoma"/>
                  <a:sym typeface="Tahoma"/>
                </a:rPr>
                <a:t>Control unit</a:t>
              </a:r>
            </a:p>
            <a:p>
              <a:pPr algn="ctr" hangingPunct="0">
                <a:lnSpc>
                  <a:spcPct val="87000"/>
                </a:lnSpc>
                <a:spcBef>
                  <a:spcPct val="50000"/>
                </a:spcBef>
                <a:buClr>
                  <a:srgbClr val="000000"/>
                </a:buClr>
                <a:buSzPct val="45000"/>
                <a:buFont typeface="StarSymbol"/>
                <a:buNone/>
              </a:pPr>
              <a:r>
                <a:rPr lang="en-GB" sz="900">
                  <a:solidFill>
                    <a:schemeClr val="tx1"/>
                  </a:solidFill>
                  <a:latin typeface="Tahoma"/>
                  <a:cs typeface="Tahoma"/>
                  <a:sym typeface="Tahoma"/>
                </a:rPr>
                <a:t>EDC 17</a:t>
              </a:r>
            </a:p>
          </p:txBody>
        </p:sp>
        <p:cxnSp>
          <p:nvCxnSpPr>
            <p:cNvPr id="63091" name="Gerade Verbindung 1901"/>
            <p:cNvCxnSpPr>
              <a:cxnSpLocks noChangeShapeType="1"/>
            </p:cNvCxnSpPr>
            <p:nvPr/>
          </p:nvCxnSpPr>
          <p:spPr bwMode="auto">
            <a:xfrm>
              <a:off x="2343150" y="5494338"/>
              <a:ext cx="708025" cy="0"/>
            </a:xfrm>
            <a:prstGeom prst="line">
              <a:avLst/>
            </a:prstGeom>
            <a:noFill/>
            <a:ln w="9525" algn="ctr">
              <a:solidFill>
                <a:schemeClr val="tx1"/>
              </a:solidFill>
              <a:round/>
              <a:headEnd/>
              <a:tailEnd/>
            </a:ln>
          </p:spPr>
        </p:cxnSp>
        <p:cxnSp>
          <p:nvCxnSpPr>
            <p:cNvPr id="63092" name="Gerade Verbindung mit Pfeil 1902"/>
            <p:cNvCxnSpPr>
              <a:cxnSpLocks noChangeShapeType="1"/>
            </p:cNvCxnSpPr>
            <p:nvPr/>
          </p:nvCxnSpPr>
          <p:spPr bwMode="auto">
            <a:xfrm>
              <a:off x="2690813" y="5138738"/>
              <a:ext cx="6350" cy="708025"/>
            </a:xfrm>
            <a:prstGeom prst="straightConnector1">
              <a:avLst/>
            </a:prstGeom>
            <a:noFill/>
            <a:ln w="9525" algn="ctr">
              <a:solidFill>
                <a:schemeClr val="tx1"/>
              </a:solidFill>
              <a:round/>
              <a:headEnd type="arrow" w="med" len="med"/>
              <a:tailEnd type="arrow" w="med" len="med"/>
            </a:ln>
          </p:spPr>
        </p:cxnSp>
      </p:grpSp>
      <p:sp>
        <p:nvSpPr>
          <p:cNvPr id="23556" name="Rectangle 808"/>
          <p:cNvSpPr>
            <a:spLocks noChangeArrowheads="1"/>
          </p:cNvSpPr>
          <p:nvPr/>
        </p:nvSpPr>
        <p:spPr bwMode="auto">
          <a:xfrm rot="-2518024">
            <a:off x="2205038" y="4691590"/>
            <a:ext cx="382587" cy="407988"/>
          </a:xfrm>
          <a:prstGeom prst="rect">
            <a:avLst/>
          </a:prstGeom>
          <a:noFill/>
          <a:ln w="9525" algn="ctr">
            <a:solidFill>
              <a:schemeClr val="tx1"/>
            </a:solidFill>
            <a:round/>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grpSp>
        <p:nvGrpSpPr>
          <p:cNvPr id="23557" name="Groupe 809"/>
          <p:cNvGrpSpPr>
            <a:grpSpLocks/>
          </p:cNvGrpSpPr>
          <p:nvPr/>
        </p:nvGrpSpPr>
        <p:grpSpPr bwMode="auto">
          <a:xfrm>
            <a:off x="436563" y="5883269"/>
            <a:ext cx="6591300" cy="3989388"/>
            <a:chOff x="478719" y="1174750"/>
            <a:chExt cx="7735006" cy="5113338"/>
          </a:xfrm>
        </p:grpSpPr>
        <p:pic>
          <p:nvPicPr>
            <p:cNvPr id="23560" name="Picture 910" descr="Concentric_Skizze_TCD6.1_Agri"/>
            <p:cNvPicPr>
              <a:picLocks noChangeAspect="1" noChangeArrowheads="1"/>
            </p:cNvPicPr>
            <p:nvPr/>
          </p:nvPicPr>
          <p:blipFill>
            <a:blip cstate="print"/>
            <a:srcRect/>
            <a:stretch>
              <a:fillRect/>
            </a:stretch>
          </p:blipFill>
          <p:spPr bwMode="auto">
            <a:xfrm>
              <a:off x="1965325" y="2393950"/>
              <a:ext cx="790575" cy="866775"/>
            </a:xfrm>
            <a:prstGeom prst="rect">
              <a:avLst/>
            </a:prstGeom>
            <a:noFill/>
            <a:ln w="9525">
              <a:noFill/>
              <a:miter lim="800000"/>
              <a:headEnd/>
              <a:tailEnd/>
            </a:ln>
          </p:spPr>
        </p:pic>
        <p:sp>
          <p:nvSpPr>
            <p:cNvPr id="23561" name="Freeform 842"/>
            <p:cNvSpPr>
              <a:spLocks/>
            </p:cNvSpPr>
            <p:nvPr/>
          </p:nvSpPr>
          <p:spPr bwMode="auto">
            <a:xfrm>
              <a:off x="7654925" y="3305175"/>
              <a:ext cx="130175" cy="30163"/>
            </a:xfrm>
            <a:custGeom>
              <a:avLst/>
              <a:gdLst>
                <a:gd name="T0" fmla="*/ 2147483647 w 82"/>
                <a:gd name="T1" fmla="*/ 2147483647 h 19"/>
                <a:gd name="T2" fmla="*/ 2147483647 w 82"/>
                <a:gd name="T3" fmla="*/ 0 h 19"/>
                <a:gd name="T4" fmla="*/ 0 w 82"/>
                <a:gd name="T5" fmla="*/ 2147483647 h 19"/>
                <a:gd name="T6" fmla="*/ 0 w 82"/>
                <a:gd name="T7" fmla="*/ 2147483647 h 19"/>
                <a:gd name="T8" fmla="*/ 2147483647 w 82"/>
                <a:gd name="T9" fmla="*/ 2147483647 h 19"/>
                <a:gd name="T10" fmla="*/ 0 60000 65536"/>
                <a:gd name="T11" fmla="*/ 0 60000 65536"/>
                <a:gd name="T12" fmla="*/ 0 60000 65536"/>
                <a:gd name="T13" fmla="*/ 0 60000 65536"/>
                <a:gd name="T14" fmla="*/ 0 60000 65536"/>
                <a:gd name="T15" fmla="*/ 0 w 82"/>
                <a:gd name="T16" fmla="*/ 0 h 19"/>
                <a:gd name="T17" fmla="*/ 82 w 82"/>
                <a:gd name="T18" fmla="*/ 19 h 19"/>
              </a:gdLst>
              <a:ahLst/>
              <a:cxnLst>
                <a:cxn ang="T10">
                  <a:pos x="T0" y="T1"/>
                </a:cxn>
                <a:cxn ang="T11">
                  <a:pos x="T2" y="T3"/>
                </a:cxn>
                <a:cxn ang="T12">
                  <a:pos x="T4" y="T5"/>
                </a:cxn>
                <a:cxn ang="T13">
                  <a:pos x="T6" y="T7"/>
                </a:cxn>
                <a:cxn ang="T14">
                  <a:pos x="T8" y="T9"/>
                </a:cxn>
              </a:cxnLst>
              <a:rect l="T15" t="T16" r="T17" b="T18"/>
              <a:pathLst>
                <a:path w="82" h="19">
                  <a:moveTo>
                    <a:pt x="82" y="18"/>
                  </a:moveTo>
                  <a:lnTo>
                    <a:pt x="82" y="0"/>
                  </a:lnTo>
                  <a:lnTo>
                    <a:pt x="0" y="1"/>
                  </a:lnTo>
                  <a:lnTo>
                    <a:pt x="0" y="19"/>
                  </a:lnTo>
                  <a:lnTo>
                    <a:pt x="82" y="18"/>
                  </a:lnTo>
                  <a:close/>
                </a:path>
              </a:pathLst>
            </a:custGeom>
            <a:solidFill>
              <a:srgbClr val="FFCC66"/>
            </a:solidFill>
            <a:ln w="9525">
              <a:noFill/>
              <a:miter lim="800000"/>
              <a:headEnd/>
              <a:tailEnd/>
            </a:ln>
          </p:spPr>
          <p:txBody>
            <a:bodyPr/>
            <a:lstStyle/>
            <a:p>
              <a:endParaRPr lang="it-IT"/>
            </a:p>
          </p:txBody>
        </p:sp>
        <p:sp>
          <p:nvSpPr>
            <p:cNvPr id="23562" name="Rectangle 843"/>
            <p:cNvSpPr>
              <a:spLocks noChangeArrowheads="1"/>
            </p:cNvSpPr>
            <p:nvPr/>
          </p:nvSpPr>
          <p:spPr bwMode="auto">
            <a:xfrm>
              <a:off x="1978025" y="2960688"/>
              <a:ext cx="481013" cy="69850"/>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pic>
          <p:nvPicPr>
            <p:cNvPr id="23563" name="Picture 844"/>
            <p:cNvPicPr>
              <a:picLocks noChangeAspect="1" noChangeArrowheads="1"/>
            </p:cNvPicPr>
            <p:nvPr/>
          </p:nvPicPr>
          <p:blipFill>
            <a:blip cstate="print"/>
            <a:srcRect/>
            <a:stretch>
              <a:fillRect/>
            </a:stretch>
          </p:blipFill>
          <p:spPr bwMode="auto">
            <a:xfrm>
              <a:off x="931863" y="3676650"/>
              <a:ext cx="754062" cy="1630363"/>
            </a:xfrm>
            <a:prstGeom prst="rect">
              <a:avLst/>
            </a:prstGeom>
            <a:noFill/>
            <a:ln w="9525">
              <a:noFill/>
              <a:miter lim="800000"/>
              <a:headEnd/>
              <a:tailEnd/>
            </a:ln>
          </p:spPr>
        </p:pic>
        <p:sp>
          <p:nvSpPr>
            <p:cNvPr id="23564" name="Freeform 845"/>
            <p:cNvSpPr>
              <a:spLocks/>
            </p:cNvSpPr>
            <p:nvPr/>
          </p:nvSpPr>
          <p:spPr bwMode="auto">
            <a:xfrm>
              <a:off x="1533525" y="2981325"/>
              <a:ext cx="444500" cy="1017588"/>
            </a:xfrm>
            <a:custGeom>
              <a:avLst/>
              <a:gdLst>
                <a:gd name="T0" fmla="*/ 2147483647 w 280"/>
                <a:gd name="T1" fmla="*/ 2147483647 h 641"/>
                <a:gd name="T2" fmla="*/ 2147483647 w 280"/>
                <a:gd name="T3" fmla="*/ 0 h 641"/>
                <a:gd name="T4" fmla="*/ 2147483647 w 280"/>
                <a:gd name="T5" fmla="*/ 0 h 641"/>
                <a:gd name="T6" fmla="*/ 2147483647 w 280"/>
                <a:gd name="T7" fmla="*/ 0 h 641"/>
                <a:gd name="T8" fmla="*/ 2147483647 w 280"/>
                <a:gd name="T9" fmla="*/ 2147483647 h 641"/>
                <a:gd name="T10" fmla="*/ 2147483647 w 280"/>
                <a:gd name="T11" fmla="*/ 2147483647 h 641"/>
                <a:gd name="T12" fmla="*/ 2147483647 w 280"/>
                <a:gd name="T13" fmla="*/ 2147483647 h 641"/>
                <a:gd name="T14" fmla="*/ 2147483647 w 280"/>
                <a:gd name="T15" fmla="*/ 2147483647 h 641"/>
                <a:gd name="T16" fmla="*/ 0 w 280"/>
                <a:gd name="T17" fmla="*/ 2147483647 h 641"/>
                <a:gd name="T18" fmla="*/ 0 w 280"/>
                <a:gd name="T19" fmla="*/ 2147483647 h 641"/>
                <a:gd name="T20" fmla="*/ 2147483647 w 280"/>
                <a:gd name="T21" fmla="*/ 2147483647 h 641"/>
                <a:gd name="T22" fmla="*/ 2147483647 w 280"/>
                <a:gd name="T23" fmla="*/ 2147483647 h 641"/>
                <a:gd name="T24" fmla="*/ 2147483647 w 280"/>
                <a:gd name="T25" fmla="*/ 2147483647 h 641"/>
                <a:gd name="T26" fmla="*/ 2147483647 w 280"/>
                <a:gd name="T27" fmla="*/ 2147483647 h 641"/>
                <a:gd name="T28" fmla="*/ 2147483647 w 280"/>
                <a:gd name="T29" fmla="*/ 2147483647 h 641"/>
                <a:gd name="T30" fmla="*/ 2147483647 w 280"/>
                <a:gd name="T31" fmla="*/ 2147483647 h 641"/>
                <a:gd name="T32" fmla="*/ 2147483647 w 280"/>
                <a:gd name="T33" fmla="*/ 2147483647 h 6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0"/>
                <a:gd name="T52" fmla="*/ 0 h 641"/>
                <a:gd name="T53" fmla="*/ 280 w 280"/>
                <a:gd name="T54" fmla="*/ 641 h 6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0" h="641">
                  <a:moveTo>
                    <a:pt x="280" y="18"/>
                  </a:moveTo>
                  <a:lnTo>
                    <a:pt x="280" y="0"/>
                  </a:lnTo>
                  <a:lnTo>
                    <a:pt x="140" y="0"/>
                  </a:lnTo>
                  <a:lnTo>
                    <a:pt x="131" y="0"/>
                  </a:lnTo>
                  <a:lnTo>
                    <a:pt x="131" y="9"/>
                  </a:lnTo>
                  <a:lnTo>
                    <a:pt x="131" y="632"/>
                  </a:lnTo>
                  <a:lnTo>
                    <a:pt x="140" y="632"/>
                  </a:lnTo>
                  <a:lnTo>
                    <a:pt x="140" y="623"/>
                  </a:lnTo>
                  <a:lnTo>
                    <a:pt x="0" y="623"/>
                  </a:lnTo>
                  <a:lnTo>
                    <a:pt x="0" y="641"/>
                  </a:lnTo>
                  <a:lnTo>
                    <a:pt x="140" y="641"/>
                  </a:lnTo>
                  <a:lnTo>
                    <a:pt x="149" y="641"/>
                  </a:lnTo>
                  <a:lnTo>
                    <a:pt x="149" y="632"/>
                  </a:lnTo>
                  <a:lnTo>
                    <a:pt x="149" y="9"/>
                  </a:lnTo>
                  <a:lnTo>
                    <a:pt x="140" y="9"/>
                  </a:lnTo>
                  <a:lnTo>
                    <a:pt x="140" y="18"/>
                  </a:lnTo>
                  <a:lnTo>
                    <a:pt x="280" y="18"/>
                  </a:lnTo>
                  <a:close/>
                </a:path>
              </a:pathLst>
            </a:custGeom>
            <a:solidFill>
              <a:srgbClr val="33CCFF"/>
            </a:solidFill>
            <a:ln w="9525">
              <a:noFill/>
              <a:miter lim="800000"/>
              <a:headEnd/>
              <a:tailEnd/>
            </a:ln>
          </p:spPr>
          <p:txBody>
            <a:bodyPr/>
            <a:lstStyle/>
            <a:p>
              <a:endParaRPr lang="it-IT"/>
            </a:p>
          </p:txBody>
        </p:sp>
        <p:sp>
          <p:nvSpPr>
            <p:cNvPr id="23565" name="Rectangle 846"/>
            <p:cNvSpPr>
              <a:spLocks noChangeArrowheads="1"/>
            </p:cNvSpPr>
            <p:nvPr/>
          </p:nvSpPr>
          <p:spPr bwMode="auto">
            <a:xfrm>
              <a:off x="4630738" y="4640263"/>
              <a:ext cx="1425575" cy="123825"/>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566" name="Rectangle 847"/>
            <p:cNvSpPr>
              <a:spLocks noChangeArrowheads="1"/>
            </p:cNvSpPr>
            <p:nvPr/>
          </p:nvSpPr>
          <p:spPr bwMode="auto">
            <a:xfrm>
              <a:off x="4778375" y="4552950"/>
              <a:ext cx="179388" cy="238125"/>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567" name="Rectangle 848"/>
            <p:cNvSpPr>
              <a:spLocks noChangeArrowheads="1"/>
            </p:cNvSpPr>
            <p:nvPr/>
          </p:nvSpPr>
          <p:spPr bwMode="auto">
            <a:xfrm>
              <a:off x="5713413" y="4552950"/>
              <a:ext cx="173037" cy="238125"/>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568" name="Freeform 849"/>
            <p:cNvSpPr>
              <a:spLocks/>
            </p:cNvSpPr>
            <p:nvPr/>
          </p:nvSpPr>
          <p:spPr bwMode="auto">
            <a:xfrm>
              <a:off x="4802188" y="3595688"/>
              <a:ext cx="114300" cy="115887"/>
            </a:xfrm>
            <a:custGeom>
              <a:avLst/>
              <a:gdLst>
                <a:gd name="T0" fmla="*/ 2147483647 w 72"/>
                <a:gd name="T1" fmla="*/ 0 h 73"/>
                <a:gd name="T2" fmla="*/ 2147483647 w 72"/>
                <a:gd name="T3" fmla="*/ 2147483647 h 73"/>
                <a:gd name="T4" fmla="*/ 2147483647 w 72"/>
                <a:gd name="T5" fmla="*/ 2147483647 h 73"/>
                <a:gd name="T6" fmla="*/ 2147483647 w 72"/>
                <a:gd name="T7" fmla="*/ 2147483647 h 73"/>
                <a:gd name="T8" fmla="*/ 0 w 72"/>
                <a:gd name="T9" fmla="*/ 2147483647 h 73"/>
                <a:gd name="T10" fmla="*/ 0 w 72"/>
                <a:gd name="T11" fmla="*/ 2147483647 h 73"/>
                <a:gd name="T12" fmla="*/ 2147483647 w 72"/>
                <a:gd name="T13" fmla="*/ 2147483647 h 73"/>
                <a:gd name="T14" fmla="*/ 2147483647 w 72"/>
                <a:gd name="T15" fmla="*/ 2147483647 h 73"/>
                <a:gd name="T16" fmla="*/ 2147483647 w 72"/>
                <a:gd name="T17" fmla="*/ 2147483647 h 73"/>
                <a:gd name="T18" fmla="*/ 2147483647 w 72"/>
                <a:gd name="T19" fmla="*/ 2147483647 h 73"/>
                <a:gd name="T20" fmla="*/ 2147483647 w 72"/>
                <a:gd name="T21" fmla="*/ 2147483647 h 73"/>
                <a:gd name="T22" fmla="*/ 2147483647 w 72"/>
                <a:gd name="T23" fmla="*/ 2147483647 h 73"/>
                <a:gd name="T24" fmla="*/ 2147483647 w 72"/>
                <a:gd name="T25" fmla="*/ 2147483647 h 73"/>
                <a:gd name="T26" fmla="*/ 2147483647 w 72"/>
                <a:gd name="T27" fmla="*/ 2147483647 h 73"/>
                <a:gd name="T28" fmla="*/ 2147483647 w 72"/>
                <a:gd name="T29" fmla="*/ 2147483647 h 73"/>
                <a:gd name="T30" fmla="*/ 2147483647 w 72"/>
                <a:gd name="T31" fmla="*/ 2147483647 h 73"/>
                <a:gd name="T32" fmla="*/ 2147483647 w 72"/>
                <a:gd name="T33" fmla="*/ 2147483647 h 73"/>
                <a:gd name="T34" fmla="*/ 2147483647 w 72"/>
                <a:gd name="T35" fmla="*/ 2147483647 h 73"/>
                <a:gd name="T36" fmla="*/ 2147483647 w 72"/>
                <a:gd name="T37" fmla="*/ 2147483647 h 73"/>
                <a:gd name="T38" fmla="*/ 2147483647 w 72"/>
                <a:gd name="T39" fmla="*/ 0 h 73"/>
                <a:gd name="T40" fmla="*/ 2147483647 w 72"/>
                <a:gd name="T41" fmla="*/ 0 h 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2"/>
                <a:gd name="T64" fmla="*/ 0 h 73"/>
                <a:gd name="T65" fmla="*/ 72 w 72"/>
                <a:gd name="T66" fmla="*/ 73 h 7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2" h="73">
                  <a:moveTo>
                    <a:pt x="10" y="0"/>
                  </a:moveTo>
                  <a:lnTo>
                    <a:pt x="6" y="1"/>
                  </a:lnTo>
                  <a:lnTo>
                    <a:pt x="3" y="3"/>
                  </a:lnTo>
                  <a:lnTo>
                    <a:pt x="1" y="6"/>
                  </a:lnTo>
                  <a:lnTo>
                    <a:pt x="0" y="9"/>
                  </a:lnTo>
                  <a:lnTo>
                    <a:pt x="0" y="64"/>
                  </a:lnTo>
                  <a:lnTo>
                    <a:pt x="1" y="67"/>
                  </a:lnTo>
                  <a:lnTo>
                    <a:pt x="3" y="70"/>
                  </a:lnTo>
                  <a:lnTo>
                    <a:pt x="6" y="72"/>
                  </a:lnTo>
                  <a:lnTo>
                    <a:pt x="10" y="73"/>
                  </a:lnTo>
                  <a:lnTo>
                    <a:pt x="62" y="73"/>
                  </a:lnTo>
                  <a:lnTo>
                    <a:pt x="66" y="72"/>
                  </a:lnTo>
                  <a:lnTo>
                    <a:pt x="69" y="70"/>
                  </a:lnTo>
                  <a:lnTo>
                    <a:pt x="71" y="67"/>
                  </a:lnTo>
                  <a:lnTo>
                    <a:pt x="72" y="64"/>
                  </a:lnTo>
                  <a:lnTo>
                    <a:pt x="72" y="9"/>
                  </a:lnTo>
                  <a:lnTo>
                    <a:pt x="71" y="6"/>
                  </a:lnTo>
                  <a:lnTo>
                    <a:pt x="69" y="3"/>
                  </a:lnTo>
                  <a:lnTo>
                    <a:pt x="66" y="1"/>
                  </a:lnTo>
                  <a:lnTo>
                    <a:pt x="62" y="0"/>
                  </a:lnTo>
                  <a:lnTo>
                    <a:pt x="10" y="0"/>
                  </a:lnTo>
                  <a:close/>
                </a:path>
              </a:pathLst>
            </a:custGeom>
            <a:solidFill>
              <a:srgbClr val="DDDDDD"/>
            </a:solidFill>
            <a:ln w="7938">
              <a:solidFill>
                <a:srgbClr val="000000"/>
              </a:solidFill>
              <a:round/>
              <a:headEnd/>
              <a:tailEnd/>
            </a:ln>
          </p:spPr>
          <p:txBody>
            <a:bodyPr/>
            <a:lstStyle/>
            <a:p>
              <a:endParaRPr lang="it-IT"/>
            </a:p>
          </p:txBody>
        </p:sp>
        <p:sp>
          <p:nvSpPr>
            <p:cNvPr id="23569" name="Rectangle 850"/>
            <p:cNvSpPr>
              <a:spLocks noChangeArrowheads="1"/>
            </p:cNvSpPr>
            <p:nvPr/>
          </p:nvSpPr>
          <p:spPr bwMode="auto">
            <a:xfrm>
              <a:off x="4832350" y="3595688"/>
              <a:ext cx="63500" cy="117475"/>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570" name="Rectangle 851"/>
            <p:cNvSpPr>
              <a:spLocks noChangeArrowheads="1"/>
            </p:cNvSpPr>
            <p:nvPr/>
          </p:nvSpPr>
          <p:spPr bwMode="auto">
            <a:xfrm>
              <a:off x="4692650" y="3754438"/>
              <a:ext cx="334963" cy="65087"/>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571" name="Rectangle 852"/>
            <p:cNvSpPr>
              <a:spLocks noChangeArrowheads="1"/>
            </p:cNvSpPr>
            <p:nvPr/>
          </p:nvSpPr>
          <p:spPr bwMode="auto">
            <a:xfrm>
              <a:off x="4740275" y="3817938"/>
              <a:ext cx="241300" cy="2222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572" name="Rectangle 853"/>
            <p:cNvSpPr>
              <a:spLocks noChangeArrowheads="1"/>
            </p:cNvSpPr>
            <p:nvPr/>
          </p:nvSpPr>
          <p:spPr bwMode="auto">
            <a:xfrm>
              <a:off x="4762500" y="3689350"/>
              <a:ext cx="195263" cy="66675"/>
            </a:xfrm>
            <a:prstGeom prst="rect">
              <a:avLst/>
            </a:prstGeom>
            <a:solidFill>
              <a:srgbClr val="4D4D4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573" name="Rectangle 854"/>
            <p:cNvSpPr>
              <a:spLocks noChangeArrowheads="1"/>
            </p:cNvSpPr>
            <p:nvPr/>
          </p:nvSpPr>
          <p:spPr bwMode="auto">
            <a:xfrm>
              <a:off x="4818063" y="3689350"/>
              <a:ext cx="92075" cy="66675"/>
            </a:xfrm>
            <a:prstGeom prst="rect">
              <a:avLst/>
            </a:prstGeom>
            <a:solidFill>
              <a:srgbClr val="4D4D4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574" name="Freeform 855"/>
            <p:cNvSpPr>
              <a:spLocks/>
            </p:cNvSpPr>
            <p:nvPr/>
          </p:nvSpPr>
          <p:spPr bwMode="auto">
            <a:xfrm>
              <a:off x="4724400" y="3846513"/>
              <a:ext cx="269875" cy="20637"/>
            </a:xfrm>
            <a:custGeom>
              <a:avLst/>
              <a:gdLst>
                <a:gd name="T0" fmla="*/ 2147483647 w 170"/>
                <a:gd name="T1" fmla="*/ 0 h 13"/>
                <a:gd name="T2" fmla="*/ 2147483647 w 170"/>
                <a:gd name="T3" fmla="*/ 0 h 13"/>
                <a:gd name="T4" fmla="*/ 2147483647 w 170"/>
                <a:gd name="T5" fmla="*/ 0 h 13"/>
                <a:gd name="T6" fmla="*/ 2147483647 w 170"/>
                <a:gd name="T7" fmla="*/ 0 h 13"/>
                <a:gd name="T8" fmla="*/ 0 w 170"/>
                <a:gd name="T9" fmla="*/ 0 h 13"/>
                <a:gd name="T10" fmla="*/ 0 w 170"/>
                <a:gd name="T11" fmla="*/ 2147483647 h 13"/>
                <a:gd name="T12" fmla="*/ 2147483647 w 170"/>
                <a:gd name="T13" fmla="*/ 2147483647 h 13"/>
                <a:gd name="T14" fmla="*/ 2147483647 w 170"/>
                <a:gd name="T15" fmla="*/ 2147483647 h 13"/>
                <a:gd name="T16" fmla="*/ 2147483647 w 170"/>
                <a:gd name="T17" fmla="*/ 2147483647 h 13"/>
                <a:gd name="T18" fmla="*/ 2147483647 w 170"/>
                <a:gd name="T19" fmla="*/ 2147483647 h 13"/>
                <a:gd name="T20" fmla="*/ 2147483647 w 170"/>
                <a:gd name="T21" fmla="*/ 2147483647 h 13"/>
                <a:gd name="T22" fmla="*/ 2147483647 w 170"/>
                <a:gd name="T23" fmla="*/ 2147483647 h 13"/>
                <a:gd name="T24" fmla="*/ 2147483647 w 170"/>
                <a:gd name="T25" fmla="*/ 2147483647 h 13"/>
                <a:gd name="T26" fmla="*/ 2147483647 w 170"/>
                <a:gd name="T27" fmla="*/ 2147483647 h 13"/>
                <a:gd name="T28" fmla="*/ 2147483647 w 170"/>
                <a:gd name="T29" fmla="*/ 2147483647 h 13"/>
                <a:gd name="T30" fmla="*/ 2147483647 w 170"/>
                <a:gd name="T31" fmla="*/ 0 h 13"/>
                <a:gd name="T32" fmla="*/ 2147483647 w 170"/>
                <a:gd name="T33" fmla="*/ 0 h 13"/>
                <a:gd name="T34" fmla="*/ 2147483647 w 170"/>
                <a:gd name="T35" fmla="*/ 0 h 13"/>
                <a:gd name="T36" fmla="*/ 2147483647 w 170"/>
                <a:gd name="T37" fmla="*/ 0 h 13"/>
                <a:gd name="T38" fmla="*/ 2147483647 w 170"/>
                <a:gd name="T39" fmla="*/ 0 h 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0"/>
                <a:gd name="T61" fmla="*/ 0 h 13"/>
                <a:gd name="T62" fmla="*/ 170 w 170"/>
                <a:gd name="T63" fmla="*/ 13 h 1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0" h="13">
                  <a:moveTo>
                    <a:pt x="5" y="0"/>
                  </a:moveTo>
                  <a:lnTo>
                    <a:pt x="4" y="0"/>
                  </a:lnTo>
                  <a:lnTo>
                    <a:pt x="3" y="0"/>
                  </a:lnTo>
                  <a:lnTo>
                    <a:pt x="1" y="0"/>
                  </a:lnTo>
                  <a:lnTo>
                    <a:pt x="0" y="0"/>
                  </a:lnTo>
                  <a:lnTo>
                    <a:pt x="0" y="9"/>
                  </a:lnTo>
                  <a:lnTo>
                    <a:pt x="1" y="11"/>
                  </a:lnTo>
                  <a:lnTo>
                    <a:pt x="3" y="13"/>
                  </a:lnTo>
                  <a:lnTo>
                    <a:pt x="4" y="13"/>
                  </a:lnTo>
                  <a:lnTo>
                    <a:pt x="5" y="13"/>
                  </a:lnTo>
                  <a:lnTo>
                    <a:pt x="165" y="13"/>
                  </a:lnTo>
                  <a:lnTo>
                    <a:pt x="168" y="13"/>
                  </a:lnTo>
                  <a:lnTo>
                    <a:pt x="169" y="13"/>
                  </a:lnTo>
                  <a:lnTo>
                    <a:pt x="170" y="11"/>
                  </a:lnTo>
                  <a:lnTo>
                    <a:pt x="170" y="9"/>
                  </a:lnTo>
                  <a:lnTo>
                    <a:pt x="170" y="0"/>
                  </a:lnTo>
                  <a:lnTo>
                    <a:pt x="169" y="0"/>
                  </a:lnTo>
                  <a:lnTo>
                    <a:pt x="168" y="0"/>
                  </a:lnTo>
                  <a:lnTo>
                    <a:pt x="165" y="0"/>
                  </a:lnTo>
                  <a:lnTo>
                    <a:pt x="5" y="0"/>
                  </a:lnTo>
                  <a:close/>
                </a:path>
              </a:pathLst>
            </a:custGeom>
            <a:solidFill>
              <a:srgbClr val="4D4D4D"/>
            </a:solidFill>
            <a:ln w="7938">
              <a:solidFill>
                <a:srgbClr val="000000"/>
              </a:solidFill>
              <a:round/>
              <a:headEnd/>
              <a:tailEnd/>
            </a:ln>
          </p:spPr>
          <p:txBody>
            <a:bodyPr/>
            <a:lstStyle/>
            <a:p>
              <a:endParaRPr lang="it-IT"/>
            </a:p>
          </p:txBody>
        </p:sp>
        <p:sp>
          <p:nvSpPr>
            <p:cNvPr id="23575" name="Freeform 856"/>
            <p:cNvSpPr>
              <a:spLocks/>
            </p:cNvSpPr>
            <p:nvPr/>
          </p:nvSpPr>
          <p:spPr bwMode="auto">
            <a:xfrm>
              <a:off x="4778375" y="4038600"/>
              <a:ext cx="161925" cy="22225"/>
            </a:xfrm>
            <a:custGeom>
              <a:avLst/>
              <a:gdLst>
                <a:gd name="T0" fmla="*/ 2147483647 w 102"/>
                <a:gd name="T1" fmla="*/ 0 h 14"/>
                <a:gd name="T2" fmla="*/ 2147483647 w 102"/>
                <a:gd name="T3" fmla="*/ 0 h 14"/>
                <a:gd name="T4" fmla="*/ 2147483647 w 102"/>
                <a:gd name="T5" fmla="*/ 2147483647 h 14"/>
                <a:gd name="T6" fmla="*/ 0 w 102"/>
                <a:gd name="T7" fmla="*/ 2147483647 h 14"/>
                <a:gd name="T8" fmla="*/ 0 w 102"/>
                <a:gd name="T9" fmla="*/ 2147483647 h 14"/>
                <a:gd name="T10" fmla="*/ 0 w 102"/>
                <a:gd name="T11" fmla="*/ 2147483647 h 14"/>
                <a:gd name="T12" fmla="*/ 2147483647 w 102"/>
                <a:gd name="T13" fmla="*/ 2147483647 h 14"/>
                <a:gd name="T14" fmla="*/ 2147483647 w 102"/>
                <a:gd name="T15" fmla="*/ 2147483647 h 14"/>
                <a:gd name="T16" fmla="*/ 2147483647 w 102"/>
                <a:gd name="T17" fmla="*/ 2147483647 h 14"/>
                <a:gd name="T18" fmla="*/ 2147483647 w 102"/>
                <a:gd name="T19" fmla="*/ 2147483647 h 14"/>
                <a:gd name="T20" fmla="*/ 2147483647 w 102"/>
                <a:gd name="T21" fmla="*/ 2147483647 h 14"/>
                <a:gd name="T22" fmla="*/ 2147483647 w 102"/>
                <a:gd name="T23" fmla="*/ 2147483647 h 14"/>
                <a:gd name="T24" fmla="*/ 2147483647 w 102"/>
                <a:gd name="T25" fmla="*/ 2147483647 h 14"/>
                <a:gd name="T26" fmla="*/ 2147483647 w 102"/>
                <a:gd name="T27" fmla="*/ 2147483647 h 14"/>
                <a:gd name="T28" fmla="*/ 2147483647 w 102"/>
                <a:gd name="T29" fmla="*/ 0 h 14"/>
                <a:gd name="T30" fmla="*/ 2147483647 w 102"/>
                <a:gd name="T31" fmla="*/ 0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2"/>
                <a:gd name="T49" fmla="*/ 0 h 14"/>
                <a:gd name="T50" fmla="*/ 102 w 102"/>
                <a:gd name="T51" fmla="*/ 14 h 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2" h="14">
                  <a:moveTo>
                    <a:pt x="5" y="0"/>
                  </a:moveTo>
                  <a:lnTo>
                    <a:pt x="2" y="0"/>
                  </a:lnTo>
                  <a:lnTo>
                    <a:pt x="1" y="1"/>
                  </a:lnTo>
                  <a:lnTo>
                    <a:pt x="0" y="2"/>
                  </a:lnTo>
                  <a:lnTo>
                    <a:pt x="0" y="5"/>
                  </a:lnTo>
                  <a:lnTo>
                    <a:pt x="0" y="14"/>
                  </a:lnTo>
                  <a:lnTo>
                    <a:pt x="1" y="14"/>
                  </a:lnTo>
                  <a:lnTo>
                    <a:pt x="2" y="14"/>
                  </a:lnTo>
                  <a:lnTo>
                    <a:pt x="5" y="14"/>
                  </a:lnTo>
                  <a:lnTo>
                    <a:pt x="102" y="14"/>
                  </a:lnTo>
                  <a:lnTo>
                    <a:pt x="102" y="5"/>
                  </a:lnTo>
                  <a:lnTo>
                    <a:pt x="102" y="2"/>
                  </a:lnTo>
                  <a:lnTo>
                    <a:pt x="102" y="1"/>
                  </a:lnTo>
                  <a:lnTo>
                    <a:pt x="102" y="0"/>
                  </a:lnTo>
                  <a:lnTo>
                    <a:pt x="5" y="0"/>
                  </a:lnTo>
                  <a:close/>
                </a:path>
              </a:pathLst>
            </a:custGeom>
            <a:solidFill>
              <a:srgbClr val="4D4D4D"/>
            </a:solidFill>
            <a:ln w="7938">
              <a:solidFill>
                <a:srgbClr val="000000"/>
              </a:solidFill>
              <a:round/>
              <a:headEnd/>
              <a:tailEnd/>
            </a:ln>
          </p:spPr>
          <p:txBody>
            <a:bodyPr/>
            <a:lstStyle/>
            <a:p>
              <a:endParaRPr lang="it-IT"/>
            </a:p>
          </p:txBody>
        </p:sp>
        <p:sp>
          <p:nvSpPr>
            <p:cNvPr id="23576" name="Freeform 857"/>
            <p:cNvSpPr>
              <a:spLocks/>
            </p:cNvSpPr>
            <p:nvPr/>
          </p:nvSpPr>
          <p:spPr bwMode="auto">
            <a:xfrm>
              <a:off x="4778375" y="4081463"/>
              <a:ext cx="161925" cy="22225"/>
            </a:xfrm>
            <a:custGeom>
              <a:avLst/>
              <a:gdLst>
                <a:gd name="T0" fmla="*/ 2147483647 w 102"/>
                <a:gd name="T1" fmla="*/ 0 h 14"/>
                <a:gd name="T2" fmla="*/ 2147483647 w 102"/>
                <a:gd name="T3" fmla="*/ 0 h 14"/>
                <a:gd name="T4" fmla="*/ 2147483647 w 102"/>
                <a:gd name="T5" fmla="*/ 2147483647 h 14"/>
                <a:gd name="T6" fmla="*/ 0 w 102"/>
                <a:gd name="T7" fmla="*/ 2147483647 h 14"/>
                <a:gd name="T8" fmla="*/ 0 w 102"/>
                <a:gd name="T9" fmla="*/ 2147483647 h 14"/>
                <a:gd name="T10" fmla="*/ 0 w 102"/>
                <a:gd name="T11" fmla="*/ 2147483647 h 14"/>
                <a:gd name="T12" fmla="*/ 2147483647 w 102"/>
                <a:gd name="T13" fmla="*/ 2147483647 h 14"/>
                <a:gd name="T14" fmla="*/ 2147483647 w 102"/>
                <a:gd name="T15" fmla="*/ 2147483647 h 14"/>
                <a:gd name="T16" fmla="*/ 2147483647 w 102"/>
                <a:gd name="T17" fmla="*/ 2147483647 h 14"/>
                <a:gd name="T18" fmla="*/ 2147483647 w 102"/>
                <a:gd name="T19" fmla="*/ 2147483647 h 14"/>
                <a:gd name="T20" fmla="*/ 2147483647 w 102"/>
                <a:gd name="T21" fmla="*/ 2147483647 h 14"/>
                <a:gd name="T22" fmla="*/ 2147483647 w 102"/>
                <a:gd name="T23" fmla="*/ 2147483647 h 14"/>
                <a:gd name="T24" fmla="*/ 2147483647 w 102"/>
                <a:gd name="T25" fmla="*/ 2147483647 h 14"/>
                <a:gd name="T26" fmla="*/ 2147483647 w 102"/>
                <a:gd name="T27" fmla="*/ 2147483647 h 14"/>
                <a:gd name="T28" fmla="*/ 2147483647 w 102"/>
                <a:gd name="T29" fmla="*/ 0 h 14"/>
                <a:gd name="T30" fmla="*/ 2147483647 w 102"/>
                <a:gd name="T31" fmla="*/ 0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2"/>
                <a:gd name="T49" fmla="*/ 0 h 14"/>
                <a:gd name="T50" fmla="*/ 102 w 102"/>
                <a:gd name="T51" fmla="*/ 14 h 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2" h="14">
                  <a:moveTo>
                    <a:pt x="5" y="0"/>
                  </a:moveTo>
                  <a:lnTo>
                    <a:pt x="2" y="0"/>
                  </a:lnTo>
                  <a:lnTo>
                    <a:pt x="1" y="1"/>
                  </a:lnTo>
                  <a:lnTo>
                    <a:pt x="0" y="2"/>
                  </a:lnTo>
                  <a:lnTo>
                    <a:pt x="0" y="5"/>
                  </a:lnTo>
                  <a:lnTo>
                    <a:pt x="0" y="14"/>
                  </a:lnTo>
                  <a:lnTo>
                    <a:pt x="1" y="14"/>
                  </a:lnTo>
                  <a:lnTo>
                    <a:pt x="2" y="14"/>
                  </a:lnTo>
                  <a:lnTo>
                    <a:pt x="5" y="14"/>
                  </a:lnTo>
                  <a:lnTo>
                    <a:pt x="102" y="14"/>
                  </a:lnTo>
                  <a:lnTo>
                    <a:pt x="102" y="5"/>
                  </a:lnTo>
                  <a:lnTo>
                    <a:pt x="102" y="2"/>
                  </a:lnTo>
                  <a:lnTo>
                    <a:pt x="102" y="1"/>
                  </a:lnTo>
                  <a:lnTo>
                    <a:pt x="102" y="0"/>
                  </a:lnTo>
                  <a:lnTo>
                    <a:pt x="5" y="0"/>
                  </a:lnTo>
                  <a:close/>
                </a:path>
              </a:pathLst>
            </a:custGeom>
            <a:solidFill>
              <a:srgbClr val="4D4D4D"/>
            </a:solidFill>
            <a:ln w="7938">
              <a:solidFill>
                <a:srgbClr val="000000"/>
              </a:solidFill>
              <a:round/>
              <a:headEnd/>
              <a:tailEnd/>
            </a:ln>
          </p:spPr>
          <p:txBody>
            <a:bodyPr/>
            <a:lstStyle/>
            <a:p>
              <a:endParaRPr lang="it-IT"/>
            </a:p>
          </p:txBody>
        </p:sp>
        <p:sp>
          <p:nvSpPr>
            <p:cNvPr id="23577" name="Freeform 858"/>
            <p:cNvSpPr>
              <a:spLocks/>
            </p:cNvSpPr>
            <p:nvPr/>
          </p:nvSpPr>
          <p:spPr bwMode="auto">
            <a:xfrm>
              <a:off x="4778375" y="4125913"/>
              <a:ext cx="161925" cy="20637"/>
            </a:xfrm>
            <a:custGeom>
              <a:avLst/>
              <a:gdLst>
                <a:gd name="T0" fmla="*/ 2147483647 w 102"/>
                <a:gd name="T1" fmla="*/ 0 h 13"/>
                <a:gd name="T2" fmla="*/ 2147483647 w 102"/>
                <a:gd name="T3" fmla="*/ 2147483647 h 13"/>
                <a:gd name="T4" fmla="*/ 2147483647 w 102"/>
                <a:gd name="T5" fmla="*/ 2147483647 h 13"/>
                <a:gd name="T6" fmla="*/ 0 w 102"/>
                <a:gd name="T7" fmla="*/ 2147483647 h 13"/>
                <a:gd name="T8" fmla="*/ 0 w 102"/>
                <a:gd name="T9" fmla="*/ 2147483647 h 13"/>
                <a:gd name="T10" fmla="*/ 0 w 102"/>
                <a:gd name="T11" fmla="*/ 2147483647 h 13"/>
                <a:gd name="T12" fmla="*/ 2147483647 w 102"/>
                <a:gd name="T13" fmla="*/ 2147483647 h 13"/>
                <a:gd name="T14" fmla="*/ 2147483647 w 102"/>
                <a:gd name="T15" fmla="*/ 2147483647 h 13"/>
                <a:gd name="T16" fmla="*/ 2147483647 w 102"/>
                <a:gd name="T17" fmla="*/ 2147483647 h 13"/>
                <a:gd name="T18" fmla="*/ 2147483647 w 102"/>
                <a:gd name="T19" fmla="*/ 2147483647 h 13"/>
                <a:gd name="T20" fmla="*/ 2147483647 w 102"/>
                <a:gd name="T21" fmla="*/ 2147483647 h 13"/>
                <a:gd name="T22" fmla="*/ 2147483647 w 102"/>
                <a:gd name="T23" fmla="*/ 2147483647 h 13"/>
                <a:gd name="T24" fmla="*/ 2147483647 w 102"/>
                <a:gd name="T25" fmla="*/ 2147483647 h 13"/>
                <a:gd name="T26" fmla="*/ 2147483647 w 102"/>
                <a:gd name="T27" fmla="*/ 2147483647 h 13"/>
                <a:gd name="T28" fmla="*/ 2147483647 w 102"/>
                <a:gd name="T29" fmla="*/ 2147483647 h 13"/>
                <a:gd name="T30" fmla="*/ 2147483647 w 102"/>
                <a:gd name="T31" fmla="*/ 0 h 13"/>
                <a:gd name="T32" fmla="*/ 2147483647 w 102"/>
                <a:gd name="T33" fmla="*/ 0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2"/>
                <a:gd name="T52" fmla="*/ 0 h 13"/>
                <a:gd name="T53" fmla="*/ 102 w 102"/>
                <a:gd name="T54" fmla="*/ 13 h 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2" h="13">
                  <a:moveTo>
                    <a:pt x="5" y="0"/>
                  </a:moveTo>
                  <a:lnTo>
                    <a:pt x="2" y="1"/>
                  </a:lnTo>
                  <a:lnTo>
                    <a:pt x="1" y="2"/>
                  </a:lnTo>
                  <a:lnTo>
                    <a:pt x="0" y="3"/>
                  </a:lnTo>
                  <a:lnTo>
                    <a:pt x="0" y="4"/>
                  </a:lnTo>
                  <a:lnTo>
                    <a:pt x="0" y="13"/>
                  </a:lnTo>
                  <a:lnTo>
                    <a:pt x="1" y="13"/>
                  </a:lnTo>
                  <a:lnTo>
                    <a:pt x="2" y="13"/>
                  </a:lnTo>
                  <a:lnTo>
                    <a:pt x="5" y="13"/>
                  </a:lnTo>
                  <a:lnTo>
                    <a:pt x="102" y="13"/>
                  </a:lnTo>
                  <a:lnTo>
                    <a:pt x="102" y="4"/>
                  </a:lnTo>
                  <a:lnTo>
                    <a:pt x="102" y="3"/>
                  </a:lnTo>
                  <a:lnTo>
                    <a:pt x="102" y="2"/>
                  </a:lnTo>
                  <a:lnTo>
                    <a:pt x="102" y="1"/>
                  </a:lnTo>
                  <a:lnTo>
                    <a:pt x="102" y="0"/>
                  </a:lnTo>
                  <a:lnTo>
                    <a:pt x="5" y="0"/>
                  </a:lnTo>
                  <a:close/>
                </a:path>
              </a:pathLst>
            </a:custGeom>
            <a:solidFill>
              <a:srgbClr val="4D4D4D"/>
            </a:solidFill>
            <a:ln w="7938">
              <a:solidFill>
                <a:srgbClr val="000000"/>
              </a:solidFill>
              <a:round/>
              <a:headEnd/>
              <a:tailEnd/>
            </a:ln>
          </p:spPr>
          <p:txBody>
            <a:bodyPr/>
            <a:lstStyle/>
            <a:p>
              <a:endParaRPr lang="it-IT"/>
            </a:p>
          </p:txBody>
        </p:sp>
        <p:sp>
          <p:nvSpPr>
            <p:cNvPr id="23578" name="Freeform 859"/>
            <p:cNvSpPr>
              <a:spLocks/>
            </p:cNvSpPr>
            <p:nvPr/>
          </p:nvSpPr>
          <p:spPr bwMode="auto">
            <a:xfrm>
              <a:off x="4778375" y="4168775"/>
              <a:ext cx="161925" cy="28575"/>
            </a:xfrm>
            <a:custGeom>
              <a:avLst/>
              <a:gdLst>
                <a:gd name="T0" fmla="*/ 2147483647 w 102"/>
                <a:gd name="T1" fmla="*/ 0 h 18"/>
                <a:gd name="T2" fmla="*/ 2147483647 w 102"/>
                <a:gd name="T3" fmla="*/ 2147483647 h 18"/>
                <a:gd name="T4" fmla="*/ 2147483647 w 102"/>
                <a:gd name="T5" fmla="*/ 2147483647 h 18"/>
                <a:gd name="T6" fmla="*/ 0 w 102"/>
                <a:gd name="T7" fmla="*/ 2147483647 h 18"/>
                <a:gd name="T8" fmla="*/ 0 w 102"/>
                <a:gd name="T9" fmla="*/ 2147483647 h 18"/>
                <a:gd name="T10" fmla="*/ 0 w 102"/>
                <a:gd name="T11" fmla="*/ 2147483647 h 18"/>
                <a:gd name="T12" fmla="*/ 0 w 102"/>
                <a:gd name="T13" fmla="*/ 2147483647 h 18"/>
                <a:gd name="T14" fmla="*/ 2147483647 w 102"/>
                <a:gd name="T15" fmla="*/ 2147483647 h 18"/>
                <a:gd name="T16" fmla="*/ 2147483647 w 102"/>
                <a:gd name="T17" fmla="*/ 2147483647 h 18"/>
                <a:gd name="T18" fmla="*/ 2147483647 w 102"/>
                <a:gd name="T19" fmla="*/ 2147483647 h 18"/>
                <a:gd name="T20" fmla="*/ 2147483647 w 102"/>
                <a:gd name="T21" fmla="*/ 2147483647 h 18"/>
                <a:gd name="T22" fmla="*/ 2147483647 w 102"/>
                <a:gd name="T23" fmla="*/ 2147483647 h 18"/>
                <a:gd name="T24" fmla="*/ 2147483647 w 102"/>
                <a:gd name="T25" fmla="*/ 2147483647 h 18"/>
                <a:gd name="T26" fmla="*/ 2147483647 w 102"/>
                <a:gd name="T27" fmla="*/ 2147483647 h 18"/>
                <a:gd name="T28" fmla="*/ 2147483647 w 102"/>
                <a:gd name="T29" fmla="*/ 2147483647 h 18"/>
                <a:gd name="T30" fmla="*/ 2147483647 w 102"/>
                <a:gd name="T31" fmla="*/ 2147483647 h 18"/>
                <a:gd name="T32" fmla="*/ 2147483647 w 102"/>
                <a:gd name="T33" fmla="*/ 2147483647 h 18"/>
                <a:gd name="T34" fmla="*/ 2147483647 w 102"/>
                <a:gd name="T35" fmla="*/ 2147483647 h 18"/>
                <a:gd name="T36" fmla="*/ 2147483647 w 102"/>
                <a:gd name="T37" fmla="*/ 2147483647 h 18"/>
                <a:gd name="T38" fmla="*/ 2147483647 w 102"/>
                <a:gd name="T39" fmla="*/ 0 h 18"/>
                <a:gd name="T40" fmla="*/ 2147483647 w 102"/>
                <a:gd name="T41" fmla="*/ 0 h 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2"/>
                <a:gd name="T64" fmla="*/ 0 h 18"/>
                <a:gd name="T65" fmla="*/ 102 w 102"/>
                <a:gd name="T66" fmla="*/ 18 h 1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2" h="18">
                  <a:moveTo>
                    <a:pt x="5" y="0"/>
                  </a:moveTo>
                  <a:lnTo>
                    <a:pt x="2" y="1"/>
                  </a:lnTo>
                  <a:lnTo>
                    <a:pt x="1" y="2"/>
                  </a:lnTo>
                  <a:lnTo>
                    <a:pt x="0" y="3"/>
                  </a:lnTo>
                  <a:lnTo>
                    <a:pt x="0" y="4"/>
                  </a:lnTo>
                  <a:lnTo>
                    <a:pt x="0" y="13"/>
                  </a:lnTo>
                  <a:lnTo>
                    <a:pt x="0" y="14"/>
                  </a:lnTo>
                  <a:lnTo>
                    <a:pt x="1" y="16"/>
                  </a:lnTo>
                  <a:lnTo>
                    <a:pt x="2" y="17"/>
                  </a:lnTo>
                  <a:lnTo>
                    <a:pt x="5" y="18"/>
                  </a:lnTo>
                  <a:lnTo>
                    <a:pt x="102" y="18"/>
                  </a:lnTo>
                  <a:lnTo>
                    <a:pt x="102" y="17"/>
                  </a:lnTo>
                  <a:lnTo>
                    <a:pt x="102" y="16"/>
                  </a:lnTo>
                  <a:lnTo>
                    <a:pt x="102" y="14"/>
                  </a:lnTo>
                  <a:lnTo>
                    <a:pt x="102" y="13"/>
                  </a:lnTo>
                  <a:lnTo>
                    <a:pt x="102" y="4"/>
                  </a:lnTo>
                  <a:lnTo>
                    <a:pt x="102" y="3"/>
                  </a:lnTo>
                  <a:lnTo>
                    <a:pt x="102" y="2"/>
                  </a:lnTo>
                  <a:lnTo>
                    <a:pt x="102" y="1"/>
                  </a:lnTo>
                  <a:lnTo>
                    <a:pt x="102" y="0"/>
                  </a:lnTo>
                  <a:lnTo>
                    <a:pt x="5" y="0"/>
                  </a:lnTo>
                  <a:close/>
                </a:path>
              </a:pathLst>
            </a:custGeom>
            <a:solidFill>
              <a:srgbClr val="4D4D4D"/>
            </a:solidFill>
            <a:ln w="7938">
              <a:solidFill>
                <a:srgbClr val="000000"/>
              </a:solidFill>
              <a:round/>
              <a:headEnd/>
              <a:tailEnd/>
            </a:ln>
          </p:spPr>
          <p:txBody>
            <a:bodyPr/>
            <a:lstStyle/>
            <a:p>
              <a:endParaRPr lang="it-IT"/>
            </a:p>
          </p:txBody>
        </p:sp>
        <p:sp>
          <p:nvSpPr>
            <p:cNvPr id="23579" name="Freeform 860"/>
            <p:cNvSpPr>
              <a:spLocks/>
            </p:cNvSpPr>
            <p:nvPr/>
          </p:nvSpPr>
          <p:spPr bwMode="auto">
            <a:xfrm>
              <a:off x="4778375" y="4217988"/>
              <a:ext cx="161925" cy="22225"/>
            </a:xfrm>
            <a:custGeom>
              <a:avLst/>
              <a:gdLst>
                <a:gd name="T0" fmla="*/ 2147483647 w 102"/>
                <a:gd name="T1" fmla="*/ 0 h 14"/>
                <a:gd name="T2" fmla="*/ 2147483647 w 102"/>
                <a:gd name="T3" fmla="*/ 0 h 14"/>
                <a:gd name="T4" fmla="*/ 2147483647 w 102"/>
                <a:gd name="T5" fmla="*/ 0 h 14"/>
                <a:gd name="T6" fmla="*/ 0 w 102"/>
                <a:gd name="T7" fmla="*/ 0 h 14"/>
                <a:gd name="T8" fmla="*/ 0 w 102"/>
                <a:gd name="T9" fmla="*/ 2147483647 h 14"/>
                <a:gd name="T10" fmla="*/ 0 w 102"/>
                <a:gd name="T11" fmla="*/ 2147483647 h 14"/>
                <a:gd name="T12" fmla="*/ 2147483647 w 102"/>
                <a:gd name="T13" fmla="*/ 2147483647 h 14"/>
                <a:gd name="T14" fmla="*/ 2147483647 w 102"/>
                <a:gd name="T15" fmla="*/ 2147483647 h 14"/>
                <a:gd name="T16" fmla="*/ 2147483647 w 102"/>
                <a:gd name="T17" fmla="*/ 2147483647 h 14"/>
                <a:gd name="T18" fmla="*/ 2147483647 w 102"/>
                <a:gd name="T19" fmla="*/ 2147483647 h 14"/>
                <a:gd name="T20" fmla="*/ 2147483647 w 102"/>
                <a:gd name="T21" fmla="*/ 2147483647 h 14"/>
                <a:gd name="T22" fmla="*/ 2147483647 w 102"/>
                <a:gd name="T23" fmla="*/ 2147483647 h 14"/>
                <a:gd name="T24" fmla="*/ 2147483647 w 102"/>
                <a:gd name="T25" fmla="*/ 2147483647 h 14"/>
                <a:gd name="T26" fmla="*/ 2147483647 w 102"/>
                <a:gd name="T27" fmla="*/ 0 h 14"/>
                <a:gd name="T28" fmla="*/ 2147483647 w 102"/>
                <a:gd name="T29" fmla="*/ 0 h 14"/>
                <a:gd name="T30" fmla="*/ 2147483647 w 102"/>
                <a:gd name="T31" fmla="*/ 0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2"/>
                <a:gd name="T49" fmla="*/ 0 h 14"/>
                <a:gd name="T50" fmla="*/ 102 w 102"/>
                <a:gd name="T51" fmla="*/ 14 h 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2" h="14">
                  <a:moveTo>
                    <a:pt x="5" y="0"/>
                  </a:moveTo>
                  <a:lnTo>
                    <a:pt x="2" y="0"/>
                  </a:lnTo>
                  <a:lnTo>
                    <a:pt x="1" y="0"/>
                  </a:lnTo>
                  <a:lnTo>
                    <a:pt x="0" y="0"/>
                  </a:lnTo>
                  <a:lnTo>
                    <a:pt x="0" y="9"/>
                  </a:lnTo>
                  <a:lnTo>
                    <a:pt x="0" y="12"/>
                  </a:lnTo>
                  <a:lnTo>
                    <a:pt x="1" y="13"/>
                  </a:lnTo>
                  <a:lnTo>
                    <a:pt x="2" y="14"/>
                  </a:lnTo>
                  <a:lnTo>
                    <a:pt x="5" y="14"/>
                  </a:lnTo>
                  <a:lnTo>
                    <a:pt x="102" y="14"/>
                  </a:lnTo>
                  <a:lnTo>
                    <a:pt x="102" y="13"/>
                  </a:lnTo>
                  <a:lnTo>
                    <a:pt x="102" y="12"/>
                  </a:lnTo>
                  <a:lnTo>
                    <a:pt x="102" y="9"/>
                  </a:lnTo>
                  <a:lnTo>
                    <a:pt x="102" y="0"/>
                  </a:lnTo>
                  <a:lnTo>
                    <a:pt x="5" y="0"/>
                  </a:lnTo>
                  <a:close/>
                </a:path>
              </a:pathLst>
            </a:custGeom>
            <a:solidFill>
              <a:srgbClr val="4D4D4D"/>
            </a:solidFill>
            <a:ln w="7938">
              <a:solidFill>
                <a:srgbClr val="000000"/>
              </a:solidFill>
              <a:round/>
              <a:headEnd/>
              <a:tailEnd/>
            </a:ln>
          </p:spPr>
          <p:txBody>
            <a:bodyPr/>
            <a:lstStyle/>
            <a:p>
              <a:endParaRPr lang="it-IT"/>
            </a:p>
          </p:txBody>
        </p:sp>
        <p:sp>
          <p:nvSpPr>
            <p:cNvPr id="23580" name="Freeform 861"/>
            <p:cNvSpPr>
              <a:spLocks/>
            </p:cNvSpPr>
            <p:nvPr/>
          </p:nvSpPr>
          <p:spPr bwMode="auto">
            <a:xfrm>
              <a:off x="4778375" y="4262438"/>
              <a:ext cx="161925" cy="20637"/>
            </a:xfrm>
            <a:custGeom>
              <a:avLst/>
              <a:gdLst>
                <a:gd name="T0" fmla="*/ 2147483647 w 102"/>
                <a:gd name="T1" fmla="*/ 0 h 13"/>
                <a:gd name="T2" fmla="*/ 2147483647 w 102"/>
                <a:gd name="T3" fmla="*/ 0 h 13"/>
                <a:gd name="T4" fmla="*/ 2147483647 w 102"/>
                <a:gd name="T5" fmla="*/ 0 h 13"/>
                <a:gd name="T6" fmla="*/ 0 w 102"/>
                <a:gd name="T7" fmla="*/ 0 h 13"/>
                <a:gd name="T8" fmla="*/ 0 w 102"/>
                <a:gd name="T9" fmla="*/ 2147483647 h 13"/>
                <a:gd name="T10" fmla="*/ 0 w 102"/>
                <a:gd name="T11" fmla="*/ 2147483647 h 13"/>
                <a:gd name="T12" fmla="*/ 2147483647 w 102"/>
                <a:gd name="T13" fmla="*/ 2147483647 h 13"/>
                <a:gd name="T14" fmla="*/ 2147483647 w 102"/>
                <a:gd name="T15" fmla="*/ 2147483647 h 13"/>
                <a:gd name="T16" fmla="*/ 2147483647 w 102"/>
                <a:gd name="T17" fmla="*/ 2147483647 h 13"/>
                <a:gd name="T18" fmla="*/ 2147483647 w 102"/>
                <a:gd name="T19" fmla="*/ 2147483647 h 13"/>
                <a:gd name="T20" fmla="*/ 2147483647 w 102"/>
                <a:gd name="T21" fmla="*/ 2147483647 h 13"/>
                <a:gd name="T22" fmla="*/ 2147483647 w 102"/>
                <a:gd name="T23" fmla="*/ 2147483647 h 13"/>
                <a:gd name="T24" fmla="*/ 2147483647 w 102"/>
                <a:gd name="T25" fmla="*/ 2147483647 h 13"/>
                <a:gd name="T26" fmla="*/ 2147483647 w 102"/>
                <a:gd name="T27" fmla="*/ 0 h 13"/>
                <a:gd name="T28" fmla="*/ 2147483647 w 102"/>
                <a:gd name="T29" fmla="*/ 0 h 13"/>
                <a:gd name="T30" fmla="*/ 2147483647 w 102"/>
                <a:gd name="T31" fmla="*/ 0 h 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2"/>
                <a:gd name="T49" fmla="*/ 0 h 13"/>
                <a:gd name="T50" fmla="*/ 102 w 102"/>
                <a:gd name="T51" fmla="*/ 13 h 1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2" h="13">
                  <a:moveTo>
                    <a:pt x="5" y="0"/>
                  </a:moveTo>
                  <a:lnTo>
                    <a:pt x="2" y="0"/>
                  </a:lnTo>
                  <a:lnTo>
                    <a:pt x="1" y="0"/>
                  </a:lnTo>
                  <a:lnTo>
                    <a:pt x="0" y="0"/>
                  </a:lnTo>
                  <a:lnTo>
                    <a:pt x="0" y="9"/>
                  </a:lnTo>
                  <a:lnTo>
                    <a:pt x="0" y="11"/>
                  </a:lnTo>
                  <a:lnTo>
                    <a:pt x="1" y="13"/>
                  </a:lnTo>
                  <a:lnTo>
                    <a:pt x="2" y="13"/>
                  </a:lnTo>
                  <a:lnTo>
                    <a:pt x="5" y="13"/>
                  </a:lnTo>
                  <a:lnTo>
                    <a:pt x="102" y="13"/>
                  </a:lnTo>
                  <a:lnTo>
                    <a:pt x="102" y="11"/>
                  </a:lnTo>
                  <a:lnTo>
                    <a:pt x="102" y="9"/>
                  </a:lnTo>
                  <a:lnTo>
                    <a:pt x="102" y="0"/>
                  </a:lnTo>
                  <a:lnTo>
                    <a:pt x="5" y="0"/>
                  </a:lnTo>
                  <a:close/>
                </a:path>
              </a:pathLst>
            </a:custGeom>
            <a:solidFill>
              <a:srgbClr val="4D4D4D"/>
            </a:solidFill>
            <a:ln w="7938">
              <a:solidFill>
                <a:srgbClr val="000000"/>
              </a:solidFill>
              <a:round/>
              <a:headEnd/>
              <a:tailEnd/>
            </a:ln>
          </p:spPr>
          <p:txBody>
            <a:bodyPr/>
            <a:lstStyle/>
            <a:p>
              <a:endParaRPr lang="it-IT"/>
            </a:p>
          </p:txBody>
        </p:sp>
        <p:sp>
          <p:nvSpPr>
            <p:cNvPr id="23581" name="Freeform 862"/>
            <p:cNvSpPr>
              <a:spLocks/>
            </p:cNvSpPr>
            <p:nvPr/>
          </p:nvSpPr>
          <p:spPr bwMode="auto">
            <a:xfrm>
              <a:off x="4778375" y="4303713"/>
              <a:ext cx="161925" cy="20637"/>
            </a:xfrm>
            <a:custGeom>
              <a:avLst/>
              <a:gdLst>
                <a:gd name="T0" fmla="*/ 2147483647 w 102"/>
                <a:gd name="T1" fmla="*/ 0 h 13"/>
                <a:gd name="T2" fmla="*/ 2147483647 w 102"/>
                <a:gd name="T3" fmla="*/ 0 h 13"/>
                <a:gd name="T4" fmla="*/ 2147483647 w 102"/>
                <a:gd name="T5" fmla="*/ 2147483647 h 13"/>
                <a:gd name="T6" fmla="*/ 0 w 102"/>
                <a:gd name="T7" fmla="*/ 2147483647 h 13"/>
                <a:gd name="T8" fmla="*/ 0 w 102"/>
                <a:gd name="T9" fmla="*/ 2147483647 h 13"/>
                <a:gd name="T10" fmla="*/ 0 w 102"/>
                <a:gd name="T11" fmla="*/ 2147483647 h 13"/>
                <a:gd name="T12" fmla="*/ 2147483647 w 102"/>
                <a:gd name="T13" fmla="*/ 2147483647 h 13"/>
                <a:gd name="T14" fmla="*/ 2147483647 w 102"/>
                <a:gd name="T15" fmla="*/ 2147483647 h 13"/>
                <a:gd name="T16" fmla="*/ 2147483647 w 102"/>
                <a:gd name="T17" fmla="*/ 2147483647 h 13"/>
                <a:gd name="T18" fmla="*/ 2147483647 w 102"/>
                <a:gd name="T19" fmla="*/ 2147483647 h 13"/>
                <a:gd name="T20" fmla="*/ 2147483647 w 102"/>
                <a:gd name="T21" fmla="*/ 2147483647 h 13"/>
                <a:gd name="T22" fmla="*/ 2147483647 w 102"/>
                <a:gd name="T23" fmla="*/ 2147483647 h 13"/>
                <a:gd name="T24" fmla="*/ 2147483647 w 102"/>
                <a:gd name="T25" fmla="*/ 2147483647 h 13"/>
                <a:gd name="T26" fmla="*/ 2147483647 w 102"/>
                <a:gd name="T27" fmla="*/ 2147483647 h 13"/>
                <a:gd name="T28" fmla="*/ 2147483647 w 102"/>
                <a:gd name="T29" fmla="*/ 0 h 13"/>
                <a:gd name="T30" fmla="*/ 2147483647 w 102"/>
                <a:gd name="T31" fmla="*/ 0 h 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2"/>
                <a:gd name="T49" fmla="*/ 0 h 13"/>
                <a:gd name="T50" fmla="*/ 102 w 102"/>
                <a:gd name="T51" fmla="*/ 13 h 1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2" h="13">
                  <a:moveTo>
                    <a:pt x="5" y="0"/>
                  </a:moveTo>
                  <a:lnTo>
                    <a:pt x="2" y="0"/>
                  </a:lnTo>
                  <a:lnTo>
                    <a:pt x="1" y="1"/>
                  </a:lnTo>
                  <a:lnTo>
                    <a:pt x="0" y="2"/>
                  </a:lnTo>
                  <a:lnTo>
                    <a:pt x="0" y="4"/>
                  </a:lnTo>
                  <a:lnTo>
                    <a:pt x="0" y="13"/>
                  </a:lnTo>
                  <a:lnTo>
                    <a:pt x="1" y="13"/>
                  </a:lnTo>
                  <a:lnTo>
                    <a:pt x="2" y="13"/>
                  </a:lnTo>
                  <a:lnTo>
                    <a:pt x="5" y="13"/>
                  </a:lnTo>
                  <a:lnTo>
                    <a:pt x="102" y="13"/>
                  </a:lnTo>
                  <a:lnTo>
                    <a:pt x="102" y="4"/>
                  </a:lnTo>
                  <a:lnTo>
                    <a:pt x="102" y="2"/>
                  </a:lnTo>
                  <a:lnTo>
                    <a:pt x="102" y="1"/>
                  </a:lnTo>
                  <a:lnTo>
                    <a:pt x="102" y="0"/>
                  </a:lnTo>
                  <a:lnTo>
                    <a:pt x="5" y="0"/>
                  </a:lnTo>
                  <a:close/>
                </a:path>
              </a:pathLst>
            </a:custGeom>
            <a:solidFill>
              <a:srgbClr val="4D4D4D"/>
            </a:solidFill>
            <a:ln w="7938">
              <a:solidFill>
                <a:srgbClr val="000000"/>
              </a:solidFill>
              <a:round/>
              <a:headEnd/>
              <a:tailEnd/>
            </a:ln>
          </p:spPr>
          <p:txBody>
            <a:bodyPr/>
            <a:lstStyle/>
            <a:p>
              <a:endParaRPr lang="it-IT"/>
            </a:p>
          </p:txBody>
        </p:sp>
        <p:sp>
          <p:nvSpPr>
            <p:cNvPr id="23582" name="Rectangle 863"/>
            <p:cNvSpPr>
              <a:spLocks noChangeArrowheads="1"/>
            </p:cNvSpPr>
            <p:nvPr/>
          </p:nvSpPr>
          <p:spPr bwMode="auto">
            <a:xfrm>
              <a:off x="4826000" y="4038600"/>
              <a:ext cx="69850" cy="38100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grpSp>
          <p:nvGrpSpPr>
            <p:cNvPr id="23583" name="Group 864"/>
            <p:cNvGrpSpPr>
              <a:grpSpLocks/>
            </p:cNvGrpSpPr>
            <p:nvPr/>
          </p:nvGrpSpPr>
          <p:grpSpPr bwMode="auto">
            <a:xfrm>
              <a:off x="4778375" y="4038600"/>
              <a:ext cx="161925" cy="285750"/>
              <a:chOff x="3010" y="2544"/>
              <a:chExt cx="102" cy="180"/>
            </a:xfrm>
          </p:grpSpPr>
          <p:sp>
            <p:nvSpPr>
              <p:cNvPr id="62314" name="Freeform 865"/>
              <p:cNvSpPr>
                <a:spLocks/>
              </p:cNvSpPr>
              <p:nvPr/>
            </p:nvSpPr>
            <p:spPr bwMode="auto">
              <a:xfrm>
                <a:off x="3010" y="2544"/>
                <a:ext cx="102" cy="41"/>
              </a:xfrm>
              <a:custGeom>
                <a:avLst/>
                <a:gdLst>
                  <a:gd name="T0" fmla="*/ 5 w 102"/>
                  <a:gd name="T1" fmla="*/ 27 h 41"/>
                  <a:gd name="T2" fmla="*/ 2 w 102"/>
                  <a:gd name="T3" fmla="*/ 30 h 41"/>
                  <a:gd name="T4" fmla="*/ 1 w 102"/>
                  <a:gd name="T5" fmla="*/ 31 h 41"/>
                  <a:gd name="T6" fmla="*/ 0 w 102"/>
                  <a:gd name="T7" fmla="*/ 32 h 41"/>
                  <a:gd name="T8" fmla="*/ 5 w 102"/>
                  <a:gd name="T9" fmla="*/ 41 h 41"/>
                  <a:gd name="T10" fmla="*/ 5 w 102"/>
                  <a:gd name="T11" fmla="*/ 41 h 41"/>
                  <a:gd name="T12" fmla="*/ 102 w 102"/>
                  <a:gd name="T13" fmla="*/ 14 h 41"/>
                  <a:gd name="T14" fmla="*/ 102 w 102"/>
                  <a:gd name="T15" fmla="*/ 13 h 41"/>
                  <a:gd name="T16" fmla="*/ 102 w 102"/>
                  <a:gd name="T17" fmla="*/ 12 h 41"/>
                  <a:gd name="T18" fmla="*/ 102 w 102"/>
                  <a:gd name="T19" fmla="*/ 9 h 41"/>
                  <a:gd name="T20" fmla="*/ 102 w 102"/>
                  <a:gd name="T21" fmla="*/ 0 h 41"/>
                  <a:gd name="T22" fmla="*/ 101 w 102"/>
                  <a:gd name="T23" fmla="*/ 0 h 41"/>
                  <a:gd name="T24" fmla="*/ 100 w 102"/>
                  <a:gd name="T25" fmla="*/ 0 h 41"/>
                  <a:gd name="T26" fmla="*/ 98 w 102"/>
                  <a:gd name="T27" fmla="*/ 0 h 41"/>
                  <a:gd name="T28" fmla="*/ 97 w 102"/>
                  <a:gd name="T29" fmla="*/ 0 h 41"/>
                  <a:gd name="T30" fmla="*/ 5 w 102"/>
                  <a:gd name="T31" fmla="*/ 27 h 4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2"/>
                  <a:gd name="T49" fmla="*/ 0 h 41"/>
                  <a:gd name="T50" fmla="*/ 102 w 102"/>
                  <a:gd name="T51" fmla="*/ 41 h 4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2" h="41">
                    <a:moveTo>
                      <a:pt x="5" y="27"/>
                    </a:moveTo>
                    <a:lnTo>
                      <a:pt x="2" y="30"/>
                    </a:lnTo>
                    <a:lnTo>
                      <a:pt x="1" y="31"/>
                    </a:lnTo>
                    <a:lnTo>
                      <a:pt x="0" y="32"/>
                    </a:lnTo>
                    <a:lnTo>
                      <a:pt x="5" y="41"/>
                    </a:lnTo>
                    <a:lnTo>
                      <a:pt x="102" y="14"/>
                    </a:lnTo>
                    <a:lnTo>
                      <a:pt x="102" y="13"/>
                    </a:lnTo>
                    <a:lnTo>
                      <a:pt x="102" y="12"/>
                    </a:lnTo>
                    <a:lnTo>
                      <a:pt x="102" y="9"/>
                    </a:lnTo>
                    <a:lnTo>
                      <a:pt x="102" y="0"/>
                    </a:lnTo>
                    <a:lnTo>
                      <a:pt x="101" y="0"/>
                    </a:lnTo>
                    <a:lnTo>
                      <a:pt x="100" y="0"/>
                    </a:lnTo>
                    <a:lnTo>
                      <a:pt x="98" y="0"/>
                    </a:lnTo>
                    <a:lnTo>
                      <a:pt x="97" y="0"/>
                    </a:lnTo>
                    <a:lnTo>
                      <a:pt x="5" y="27"/>
                    </a:lnTo>
                    <a:close/>
                  </a:path>
                </a:pathLst>
              </a:custGeom>
              <a:solidFill>
                <a:srgbClr val="4D4D4D"/>
              </a:solidFill>
              <a:ln w="7938">
                <a:solidFill>
                  <a:srgbClr val="000000"/>
                </a:solidFill>
                <a:round/>
                <a:headEnd/>
                <a:tailEnd/>
              </a:ln>
            </p:spPr>
            <p:txBody>
              <a:bodyPr/>
              <a:lstStyle/>
              <a:p>
                <a:endParaRPr lang="it-IT"/>
              </a:p>
            </p:txBody>
          </p:sp>
          <p:sp>
            <p:nvSpPr>
              <p:cNvPr id="62315" name="Freeform 866"/>
              <p:cNvSpPr>
                <a:spLocks/>
              </p:cNvSpPr>
              <p:nvPr/>
            </p:nvSpPr>
            <p:spPr bwMode="auto">
              <a:xfrm>
                <a:off x="3010" y="2571"/>
                <a:ext cx="102" cy="42"/>
              </a:xfrm>
              <a:custGeom>
                <a:avLst/>
                <a:gdLst>
                  <a:gd name="T0" fmla="*/ 5 w 102"/>
                  <a:gd name="T1" fmla="*/ 31 h 42"/>
                  <a:gd name="T2" fmla="*/ 2 w 102"/>
                  <a:gd name="T3" fmla="*/ 31 h 42"/>
                  <a:gd name="T4" fmla="*/ 1 w 102"/>
                  <a:gd name="T5" fmla="*/ 31 h 42"/>
                  <a:gd name="T6" fmla="*/ 0 w 102"/>
                  <a:gd name="T7" fmla="*/ 31 h 42"/>
                  <a:gd name="T8" fmla="*/ 5 w 102"/>
                  <a:gd name="T9" fmla="*/ 40 h 42"/>
                  <a:gd name="T10" fmla="*/ 5 w 102"/>
                  <a:gd name="T11" fmla="*/ 41 h 42"/>
                  <a:gd name="T12" fmla="*/ 5 w 102"/>
                  <a:gd name="T13" fmla="*/ 42 h 42"/>
                  <a:gd name="T14" fmla="*/ 5 w 102"/>
                  <a:gd name="T15" fmla="*/ 42 h 42"/>
                  <a:gd name="T16" fmla="*/ 5 w 102"/>
                  <a:gd name="T17" fmla="*/ 40 h 42"/>
                  <a:gd name="T18" fmla="*/ 102 w 102"/>
                  <a:gd name="T19" fmla="*/ 13 h 42"/>
                  <a:gd name="T20" fmla="*/ 102 w 102"/>
                  <a:gd name="T21" fmla="*/ 13 h 42"/>
                  <a:gd name="T22" fmla="*/ 102 w 102"/>
                  <a:gd name="T23" fmla="*/ 11 h 42"/>
                  <a:gd name="T24" fmla="*/ 102 w 102"/>
                  <a:gd name="T25" fmla="*/ 9 h 42"/>
                  <a:gd name="T26" fmla="*/ 102 w 102"/>
                  <a:gd name="T27" fmla="*/ 4 h 42"/>
                  <a:gd name="T28" fmla="*/ 101 w 102"/>
                  <a:gd name="T29" fmla="*/ 2 h 42"/>
                  <a:gd name="T30" fmla="*/ 100 w 102"/>
                  <a:gd name="T31" fmla="*/ 1 h 42"/>
                  <a:gd name="T32" fmla="*/ 98 w 102"/>
                  <a:gd name="T33" fmla="*/ 0 h 42"/>
                  <a:gd name="T34" fmla="*/ 97 w 102"/>
                  <a:gd name="T35" fmla="*/ 0 h 42"/>
                  <a:gd name="T36" fmla="*/ 5 w 102"/>
                  <a:gd name="T37" fmla="*/ 31 h 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2"/>
                  <a:gd name="T58" fmla="*/ 0 h 42"/>
                  <a:gd name="T59" fmla="*/ 102 w 102"/>
                  <a:gd name="T60" fmla="*/ 42 h 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2" h="42">
                    <a:moveTo>
                      <a:pt x="5" y="31"/>
                    </a:moveTo>
                    <a:lnTo>
                      <a:pt x="2" y="31"/>
                    </a:lnTo>
                    <a:lnTo>
                      <a:pt x="1" y="31"/>
                    </a:lnTo>
                    <a:lnTo>
                      <a:pt x="0" y="31"/>
                    </a:lnTo>
                    <a:lnTo>
                      <a:pt x="5" y="40"/>
                    </a:lnTo>
                    <a:lnTo>
                      <a:pt x="5" y="41"/>
                    </a:lnTo>
                    <a:lnTo>
                      <a:pt x="5" y="42"/>
                    </a:lnTo>
                    <a:lnTo>
                      <a:pt x="5" y="40"/>
                    </a:lnTo>
                    <a:lnTo>
                      <a:pt x="102" y="13"/>
                    </a:lnTo>
                    <a:lnTo>
                      <a:pt x="102" y="11"/>
                    </a:lnTo>
                    <a:lnTo>
                      <a:pt x="102" y="9"/>
                    </a:lnTo>
                    <a:lnTo>
                      <a:pt x="102" y="4"/>
                    </a:lnTo>
                    <a:lnTo>
                      <a:pt x="101" y="2"/>
                    </a:lnTo>
                    <a:lnTo>
                      <a:pt x="100" y="1"/>
                    </a:lnTo>
                    <a:lnTo>
                      <a:pt x="98" y="0"/>
                    </a:lnTo>
                    <a:lnTo>
                      <a:pt x="97" y="0"/>
                    </a:lnTo>
                    <a:lnTo>
                      <a:pt x="5" y="31"/>
                    </a:lnTo>
                    <a:close/>
                  </a:path>
                </a:pathLst>
              </a:custGeom>
              <a:solidFill>
                <a:srgbClr val="4D4D4D"/>
              </a:solidFill>
              <a:ln w="7938">
                <a:solidFill>
                  <a:srgbClr val="000000"/>
                </a:solidFill>
                <a:round/>
                <a:headEnd/>
                <a:tailEnd/>
              </a:ln>
            </p:spPr>
            <p:txBody>
              <a:bodyPr/>
              <a:lstStyle/>
              <a:p>
                <a:endParaRPr lang="it-IT"/>
              </a:p>
            </p:txBody>
          </p:sp>
          <p:sp>
            <p:nvSpPr>
              <p:cNvPr id="62316" name="Freeform 867"/>
              <p:cNvSpPr>
                <a:spLocks/>
              </p:cNvSpPr>
              <p:nvPr/>
            </p:nvSpPr>
            <p:spPr bwMode="auto">
              <a:xfrm>
                <a:off x="3010" y="2598"/>
                <a:ext cx="102" cy="45"/>
              </a:xfrm>
              <a:custGeom>
                <a:avLst/>
                <a:gdLst>
                  <a:gd name="T0" fmla="*/ 5 w 102"/>
                  <a:gd name="T1" fmla="*/ 31 h 45"/>
                  <a:gd name="T2" fmla="*/ 2 w 102"/>
                  <a:gd name="T3" fmla="*/ 31 h 45"/>
                  <a:gd name="T4" fmla="*/ 1 w 102"/>
                  <a:gd name="T5" fmla="*/ 31 h 45"/>
                  <a:gd name="T6" fmla="*/ 0 w 102"/>
                  <a:gd name="T7" fmla="*/ 31 h 45"/>
                  <a:gd name="T8" fmla="*/ 5 w 102"/>
                  <a:gd name="T9" fmla="*/ 40 h 45"/>
                  <a:gd name="T10" fmla="*/ 5 w 102"/>
                  <a:gd name="T11" fmla="*/ 43 h 45"/>
                  <a:gd name="T12" fmla="*/ 5 w 102"/>
                  <a:gd name="T13" fmla="*/ 44 h 45"/>
                  <a:gd name="T14" fmla="*/ 5 w 102"/>
                  <a:gd name="T15" fmla="*/ 45 h 45"/>
                  <a:gd name="T16" fmla="*/ 102 w 102"/>
                  <a:gd name="T17" fmla="*/ 13 h 45"/>
                  <a:gd name="T18" fmla="*/ 102 w 102"/>
                  <a:gd name="T19" fmla="*/ 13 h 45"/>
                  <a:gd name="T20" fmla="*/ 102 w 102"/>
                  <a:gd name="T21" fmla="*/ 4 h 45"/>
                  <a:gd name="T22" fmla="*/ 101 w 102"/>
                  <a:gd name="T23" fmla="*/ 2 h 45"/>
                  <a:gd name="T24" fmla="*/ 100 w 102"/>
                  <a:gd name="T25" fmla="*/ 1 h 45"/>
                  <a:gd name="T26" fmla="*/ 98 w 102"/>
                  <a:gd name="T27" fmla="*/ 0 h 45"/>
                  <a:gd name="T28" fmla="*/ 97 w 102"/>
                  <a:gd name="T29" fmla="*/ 0 h 45"/>
                  <a:gd name="T30" fmla="*/ 5 w 102"/>
                  <a:gd name="T31" fmla="*/ 31 h 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2"/>
                  <a:gd name="T49" fmla="*/ 0 h 45"/>
                  <a:gd name="T50" fmla="*/ 102 w 102"/>
                  <a:gd name="T51" fmla="*/ 45 h 4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2" h="45">
                    <a:moveTo>
                      <a:pt x="5" y="31"/>
                    </a:moveTo>
                    <a:lnTo>
                      <a:pt x="2" y="31"/>
                    </a:lnTo>
                    <a:lnTo>
                      <a:pt x="1" y="31"/>
                    </a:lnTo>
                    <a:lnTo>
                      <a:pt x="0" y="31"/>
                    </a:lnTo>
                    <a:lnTo>
                      <a:pt x="5" y="40"/>
                    </a:lnTo>
                    <a:lnTo>
                      <a:pt x="5" y="43"/>
                    </a:lnTo>
                    <a:lnTo>
                      <a:pt x="5" y="44"/>
                    </a:lnTo>
                    <a:lnTo>
                      <a:pt x="5" y="45"/>
                    </a:lnTo>
                    <a:lnTo>
                      <a:pt x="102" y="13"/>
                    </a:lnTo>
                    <a:lnTo>
                      <a:pt x="102" y="4"/>
                    </a:lnTo>
                    <a:lnTo>
                      <a:pt x="101" y="2"/>
                    </a:lnTo>
                    <a:lnTo>
                      <a:pt x="100" y="1"/>
                    </a:lnTo>
                    <a:lnTo>
                      <a:pt x="98" y="0"/>
                    </a:lnTo>
                    <a:lnTo>
                      <a:pt x="97" y="0"/>
                    </a:lnTo>
                    <a:lnTo>
                      <a:pt x="5" y="31"/>
                    </a:lnTo>
                    <a:close/>
                  </a:path>
                </a:pathLst>
              </a:custGeom>
              <a:solidFill>
                <a:srgbClr val="4D4D4D"/>
              </a:solidFill>
              <a:ln w="7938">
                <a:solidFill>
                  <a:srgbClr val="000000"/>
                </a:solidFill>
                <a:round/>
                <a:headEnd/>
                <a:tailEnd/>
              </a:ln>
            </p:spPr>
            <p:txBody>
              <a:bodyPr/>
              <a:lstStyle/>
              <a:p>
                <a:endParaRPr lang="it-IT"/>
              </a:p>
            </p:txBody>
          </p:sp>
          <p:sp>
            <p:nvSpPr>
              <p:cNvPr id="62317" name="Freeform 868"/>
              <p:cNvSpPr>
                <a:spLocks/>
              </p:cNvSpPr>
              <p:nvPr/>
            </p:nvSpPr>
            <p:spPr bwMode="auto">
              <a:xfrm>
                <a:off x="3010" y="2628"/>
                <a:ext cx="102" cy="43"/>
              </a:xfrm>
              <a:custGeom>
                <a:avLst/>
                <a:gdLst>
                  <a:gd name="T0" fmla="*/ 5 w 102"/>
                  <a:gd name="T1" fmla="*/ 29 h 43"/>
                  <a:gd name="T2" fmla="*/ 2 w 102"/>
                  <a:gd name="T3" fmla="*/ 29 h 43"/>
                  <a:gd name="T4" fmla="*/ 1 w 102"/>
                  <a:gd name="T5" fmla="*/ 30 h 43"/>
                  <a:gd name="T6" fmla="*/ 0 w 102"/>
                  <a:gd name="T7" fmla="*/ 31 h 43"/>
                  <a:gd name="T8" fmla="*/ 0 w 102"/>
                  <a:gd name="T9" fmla="*/ 34 h 43"/>
                  <a:gd name="T10" fmla="*/ 5 w 102"/>
                  <a:gd name="T11" fmla="*/ 38 h 43"/>
                  <a:gd name="T12" fmla="*/ 5 w 102"/>
                  <a:gd name="T13" fmla="*/ 41 h 43"/>
                  <a:gd name="T14" fmla="*/ 5 w 102"/>
                  <a:gd name="T15" fmla="*/ 42 h 43"/>
                  <a:gd name="T16" fmla="*/ 5 w 102"/>
                  <a:gd name="T17" fmla="*/ 43 h 43"/>
                  <a:gd name="T18" fmla="*/ 102 w 102"/>
                  <a:gd name="T19" fmla="*/ 11 h 43"/>
                  <a:gd name="T20" fmla="*/ 102 w 102"/>
                  <a:gd name="T21" fmla="*/ 11 h 43"/>
                  <a:gd name="T22" fmla="*/ 102 w 102"/>
                  <a:gd name="T23" fmla="*/ 2 h 43"/>
                  <a:gd name="T24" fmla="*/ 101 w 102"/>
                  <a:gd name="T25" fmla="*/ 1 h 43"/>
                  <a:gd name="T26" fmla="*/ 100 w 102"/>
                  <a:gd name="T27" fmla="*/ 0 h 43"/>
                  <a:gd name="T28" fmla="*/ 98 w 102"/>
                  <a:gd name="T29" fmla="*/ 0 h 43"/>
                  <a:gd name="T30" fmla="*/ 97 w 102"/>
                  <a:gd name="T31" fmla="*/ 2 h 43"/>
                  <a:gd name="T32" fmla="*/ 5 w 102"/>
                  <a:gd name="T33" fmla="*/ 29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2"/>
                  <a:gd name="T52" fmla="*/ 0 h 43"/>
                  <a:gd name="T53" fmla="*/ 102 w 102"/>
                  <a:gd name="T54" fmla="*/ 43 h 4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2" h="43">
                    <a:moveTo>
                      <a:pt x="5" y="29"/>
                    </a:moveTo>
                    <a:lnTo>
                      <a:pt x="2" y="29"/>
                    </a:lnTo>
                    <a:lnTo>
                      <a:pt x="1" y="30"/>
                    </a:lnTo>
                    <a:lnTo>
                      <a:pt x="0" y="31"/>
                    </a:lnTo>
                    <a:lnTo>
                      <a:pt x="0" y="34"/>
                    </a:lnTo>
                    <a:lnTo>
                      <a:pt x="5" y="38"/>
                    </a:lnTo>
                    <a:lnTo>
                      <a:pt x="5" y="41"/>
                    </a:lnTo>
                    <a:lnTo>
                      <a:pt x="5" y="42"/>
                    </a:lnTo>
                    <a:lnTo>
                      <a:pt x="5" y="43"/>
                    </a:lnTo>
                    <a:lnTo>
                      <a:pt x="102" y="11"/>
                    </a:lnTo>
                    <a:lnTo>
                      <a:pt x="102" y="2"/>
                    </a:lnTo>
                    <a:lnTo>
                      <a:pt x="101" y="1"/>
                    </a:lnTo>
                    <a:lnTo>
                      <a:pt x="100" y="0"/>
                    </a:lnTo>
                    <a:lnTo>
                      <a:pt x="98" y="0"/>
                    </a:lnTo>
                    <a:lnTo>
                      <a:pt x="97" y="2"/>
                    </a:lnTo>
                    <a:lnTo>
                      <a:pt x="5" y="29"/>
                    </a:lnTo>
                    <a:close/>
                  </a:path>
                </a:pathLst>
              </a:custGeom>
              <a:solidFill>
                <a:srgbClr val="4D4D4D"/>
              </a:solidFill>
              <a:ln w="7938">
                <a:solidFill>
                  <a:srgbClr val="000000"/>
                </a:solidFill>
                <a:round/>
                <a:headEnd/>
                <a:tailEnd/>
              </a:ln>
            </p:spPr>
            <p:txBody>
              <a:bodyPr/>
              <a:lstStyle/>
              <a:p>
                <a:endParaRPr lang="it-IT"/>
              </a:p>
            </p:txBody>
          </p:sp>
          <p:sp>
            <p:nvSpPr>
              <p:cNvPr id="62318" name="Freeform 869"/>
              <p:cNvSpPr>
                <a:spLocks/>
              </p:cNvSpPr>
              <p:nvPr/>
            </p:nvSpPr>
            <p:spPr bwMode="auto">
              <a:xfrm>
                <a:off x="3010" y="2657"/>
                <a:ext cx="102" cy="41"/>
              </a:xfrm>
              <a:custGeom>
                <a:avLst/>
                <a:gdLst>
                  <a:gd name="T0" fmla="*/ 5 w 102"/>
                  <a:gd name="T1" fmla="*/ 27 h 41"/>
                  <a:gd name="T2" fmla="*/ 2 w 102"/>
                  <a:gd name="T3" fmla="*/ 27 h 41"/>
                  <a:gd name="T4" fmla="*/ 1 w 102"/>
                  <a:gd name="T5" fmla="*/ 28 h 41"/>
                  <a:gd name="T6" fmla="*/ 0 w 102"/>
                  <a:gd name="T7" fmla="*/ 29 h 41"/>
                  <a:gd name="T8" fmla="*/ 0 w 102"/>
                  <a:gd name="T9" fmla="*/ 32 h 41"/>
                  <a:gd name="T10" fmla="*/ 5 w 102"/>
                  <a:gd name="T11" fmla="*/ 41 h 41"/>
                  <a:gd name="T12" fmla="*/ 5 w 102"/>
                  <a:gd name="T13" fmla="*/ 41 h 41"/>
                  <a:gd name="T14" fmla="*/ 102 w 102"/>
                  <a:gd name="T15" fmla="*/ 14 h 41"/>
                  <a:gd name="T16" fmla="*/ 102 w 102"/>
                  <a:gd name="T17" fmla="*/ 11 h 41"/>
                  <a:gd name="T18" fmla="*/ 102 w 102"/>
                  <a:gd name="T19" fmla="*/ 10 h 41"/>
                  <a:gd name="T20" fmla="*/ 102 w 102"/>
                  <a:gd name="T21" fmla="*/ 9 h 41"/>
                  <a:gd name="T22" fmla="*/ 102 w 102"/>
                  <a:gd name="T23" fmla="*/ 0 h 41"/>
                  <a:gd name="T24" fmla="*/ 101 w 102"/>
                  <a:gd name="T25" fmla="*/ 0 h 41"/>
                  <a:gd name="T26" fmla="*/ 100 w 102"/>
                  <a:gd name="T27" fmla="*/ 0 h 41"/>
                  <a:gd name="T28" fmla="*/ 98 w 102"/>
                  <a:gd name="T29" fmla="*/ 0 h 41"/>
                  <a:gd name="T30" fmla="*/ 97 w 102"/>
                  <a:gd name="T31" fmla="*/ 0 h 41"/>
                  <a:gd name="T32" fmla="*/ 5 w 102"/>
                  <a:gd name="T33" fmla="*/ 27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2"/>
                  <a:gd name="T52" fmla="*/ 0 h 41"/>
                  <a:gd name="T53" fmla="*/ 102 w 102"/>
                  <a:gd name="T54" fmla="*/ 41 h 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2" h="41">
                    <a:moveTo>
                      <a:pt x="5" y="27"/>
                    </a:moveTo>
                    <a:lnTo>
                      <a:pt x="2" y="27"/>
                    </a:lnTo>
                    <a:lnTo>
                      <a:pt x="1" y="28"/>
                    </a:lnTo>
                    <a:lnTo>
                      <a:pt x="0" y="29"/>
                    </a:lnTo>
                    <a:lnTo>
                      <a:pt x="0" y="32"/>
                    </a:lnTo>
                    <a:lnTo>
                      <a:pt x="5" y="41"/>
                    </a:lnTo>
                    <a:lnTo>
                      <a:pt x="102" y="14"/>
                    </a:lnTo>
                    <a:lnTo>
                      <a:pt x="102" y="11"/>
                    </a:lnTo>
                    <a:lnTo>
                      <a:pt x="102" y="10"/>
                    </a:lnTo>
                    <a:lnTo>
                      <a:pt x="102" y="9"/>
                    </a:lnTo>
                    <a:lnTo>
                      <a:pt x="102" y="0"/>
                    </a:lnTo>
                    <a:lnTo>
                      <a:pt x="101" y="0"/>
                    </a:lnTo>
                    <a:lnTo>
                      <a:pt x="100" y="0"/>
                    </a:lnTo>
                    <a:lnTo>
                      <a:pt x="98" y="0"/>
                    </a:lnTo>
                    <a:lnTo>
                      <a:pt x="97" y="0"/>
                    </a:lnTo>
                    <a:lnTo>
                      <a:pt x="5" y="27"/>
                    </a:lnTo>
                    <a:close/>
                  </a:path>
                </a:pathLst>
              </a:custGeom>
              <a:solidFill>
                <a:srgbClr val="4D4D4D"/>
              </a:solidFill>
              <a:ln w="7938">
                <a:solidFill>
                  <a:srgbClr val="000000"/>
                </a:solidFill>
                <a:round/>
                <a:headEnd/>
                <a:tailEnd/>
              </a:ln>
            </p:spPr>
            <p:txBody>
              <a:bodyPr/>
              <a:lstStyle/>
              <a:p>
                <a:endParaRPr lang="it-IT"/>
              </a:p>
            </p:txBody>
          </p:sp>
          <p:sp>
            <p:nvSpPr>
              <p:cNvPr id="62319" name="Freeform 870"/>
              <p:cNvSpPr>
                <a:spLocks/>
              </p:cNvSpPr>
              <p:nvPr/>
            </p:nvSpPr>
            <p:spPr bwMode="auto">
              <a:xfrm>
                <a:off x="3010" y="2684"/>
                <a:ext cx="102" cy="40"/>
              </a:xfrm>
              <a:custGeom>
                <a:avLst/>
                <a:gdLst>
                  <a:gd name="T0" fmla="*/ 5 w 102"/>
                  <a:gd name="T1" fmla="*/ 27 h 40"/>
                  <a:gd name="T2" fmla="*/ 2 w 102"/>
                  <a:gd name="T3" fmla="*/ 28 h 40"/>
                  <a:gd name="T4" fmla="*/ 1 w 102"/>
                  <a:gd name="T5" fmla="*/ 29 h 40"/>
                  <a:gd name="T6" fmla="*/ 0 w 102"/>
                  <a:gd name="T7" fmla="*/ 30 h 40"/>
                  <a:gd name="T8" fmla="*/ 0 w 102"/>
                  <a:gd name="T9" fmla="*/ 31 h 40"/>
                  <a:gd name="T10" fmla="*/ 5 w 102"/>
                  <a:gd name="T11" fmla="*/ 40 h 40"/>
                  <a:gd name="T12" fmla="*/ 5 w 102"/>
                  <a:gd name="T13" fmla="*/ 40 h 40"/>
                  <a:gd name="T14" fmla="*/ 102 w 102"/>
                  <a:gd name="T15" fmla="*/ 13 h 40"/>
                  <a:gd name="T16" fmla="*/ 102 w 102"/>
                  <a:gd name="T17" fmla="*/ 12 h 40"/>
                  <a:gd name="T18" fmla="*/ 102 w 102"/>
                  <a:gd name="T19" fmla="*/ 11 h 40"/>
                  <a:gd name="T20" fmla="*/ 102 w 102"/>
                  <a:gd name="T21" fmla="*/ 10 h 40"/>
                  <a:gd name="T22" fmla="*/ 102 w 102"/>
                  <a:gd name="T23" fmla="*/ 9 h 40"/>
                  <a:gd name="T24" fmla="*/ 102 w 102"/>
                  <a:gd name="T25" fmla="*/ 0 h 40"/>
                  <a:gd name="T26" fmla="*/ 101 w 102"/>
                  <a:gd name="T27" fmla="*/ 0 h 40"/>
                  <a:gd name="T28" fmla="*/ 100 w 102"/>
                  <a:gd name="T29" fmla="*/ 0 h 40"/>
                  <a:gd name="T30" fmla="*/ 98 w 102"/>
                  <a:gd name="T31" fmla="*/ 0 h 40"/>
                  <a:gd name="T32" fmla="*/ 97 w 102"/>
                  <a:gd name="T33" fmla="*/ 0 h 40"/>
                  <a:gd name="T34" fmla="*/ 5 w 102"/>
                  <a:gd name="T35" fmla="*/ 27 h 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2"/>
                  <a:gd name="T55" fmla="*/ 0 h 40"/>
                  <a:gd name="T56" fmla="*/ 102 w 102"/>
                  <a:gd name="T57" fmla="*/ 40 h 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2" h="40">
                    <a:moveTo>
                      <a:pt x="5" y="27"/>
                    </a:moveTo>
                    <a:lnTo>
                      <a:pt x="2" y="28"/>
                    </a:lnTo>
                    <a:lnTo>
                      <a:pt x="1" y="29"/>
                    </a:lnTo>
                    <a:lnTo>
                      <a:pt x="0" y="30"/>
                    </a:lnTo>
                    <a:lnTo>
                      <a:pt x="0" y="31"/>
                    </a:lnTo>
                    <a:lnTo>
                      <a:pt x="5" y="40"/>
                    </a:lnTo>
                    <a:lnTo>
                      <a:pt x="102" y="13"/>
                    </a:lnTo>
                    <a:lnTo>
                      <a:pt x="102" y="12"/>
                    </a:lnTo>
                    <a:lnTo>
                      <a:pt x="102" y="11"/>
                    </a:lnTo>
                    <a:lnTo>
                      <a:pt x="102" y="10"/>
                    </a:lnTo>
                    <a:lnTo>
                      <a:pt x="102" y="9"/>
                    </a:lnTo>
                    <a:lnTo>
                      <a:pt x="102" y="0"/>
                    </a:lnTo>
                    <a:lnTo>
                      <a:pt x="101" y="0"/>
                    </a:lnTo>
                    <a:lnTo>
                      <a:pt x="100" y="0"/>
                    </a:lnTo>
                    <a:lnTo>
                      <a:pt x="98" y="0"/>
                    </a:lnTo>
                    <a:lnTo>
                      <a:pt x="97" y="0"/>
                    </a:lnTo>
                    <a:lnTo>
                      <a:pt x="5" y="27"/>
                    </a:lnTo>
                    <a:close/>
                  </a:path>
                </a:pathLst>
              </a:custGeom>
              <a:solidFill>
                <a:srgbClr val="4D4D4D"/>
              </a:solidFill>
              <a:ln w="7938">
                <a:solidFill>
                  <a:srgbClr val="000000"/>
                </a:solidFill>
                <a:round/>
                <a:headEnd/>
                <a:tailEnd/>
              </a:ln>
            </p:spPr>
            <p:txBody>
              <a:bodyPr/>
              <a:lstStyle/>
              <a:p>
                <a:endParaRPr lang="it-IT"/>
              </a:p>
            </p:txBody>
          </p:sp>
        </p:grpSp>
        <p:sp>
          <p:nvSpPr>
            <p:cNvPr id="23584" name="Freeform 871"/>
            <p:cNvSpPr>
              <a:spLocks/>
            </p:cNvSpPr>
            <p:nvPr/>
          </p:nvSpPr>
          <p:spPr bwMode="auto">
            <a:xfrm>
              <a:off x="4786313" y="4432300"/>
              <a:ext cx="146050" cy="114300"/>
            </a:xfrm>
            <a:custGeom>
              <a:avLst/>
              <a:gdLst>
                <a:gd name="T0" fmla="*/ 2147483647 w 92"/>
                <a:gd name="T1" fmla="*/ 0 h 72"/>
                <a:gd name="T2" fmla="*/ 2147483647 w 92"/>
                <a:gd name="T3" fmla="*/ 2147483647 h 72"/>
                <a:gd name="T4" fmla="*/ 2147483647 w 92"/>
                <a:gd name="T5" fmla="*/ 2147483647 h 72"/>
                <a:gd name="T6" fmla="*/ 2147483647 w 92"/>
                <a:gd name="T7" fmla="*/ 2147483647 h 72"/>
                <a:gd name="T8" fmla="*/ 0 w 92"/>
                <a:gd name="T9" fmla="*/ 2147483647 h 72"/>
                <a:gd name="T10" fmla="*/ 0 w 92"/>
                <a:gd name="T11" fmla="*/ 2147483647 h 72"/>
                <a:gd name="T12" fmla="*/ 2147483647 w 92"/>
                <a:gd name="T13" fmla="*/ 2147483647 h 72"/>
                <a:gd name="T14" fmla="*/ 2147483647 w 92"/>
                <a:gd name="T15" fmla="*/ 2147483647 h 72"/>
                <a:gd name="T16" fmla="*/ 2147483647 w 92"/>
                <a:gd name="T17" fmla="*/ 2147483647 h 72"/>
                <a:gd name="T18" fmla="*/ 2147483647 w 92"/>
                <a:gd name="T19" fmla="*/ 2147483647 h 72"/>
                <a:gd name="T20" fmla="*/ 2147483647 w 92"/>
                <a:gd name="T21" fmla="*/ 2147483647 h 72"/>
                <a:gd name="T22" fmla="*/ 2147483647 w 92"/>
                <a:gd name="T23" fmla="*/ 2147483647 h 72"/>
                <a:gd name="T24" fmla="*/ 2147483647 w 92"/>
                <a:gd name="T25" fmla="*/ 2147483647 h 72"/>
                <a:gd name="T26" fmla="*/ 2147483647 w 92"/>
                <a:gd name="T27" fmla="*/ 2147483647 h 72"/>
                <a:gd name="T28" fmla="*/ 2147483647 w 92"/>
                <a:gd name="T29" fmla="*/ 2147483647 h 72"/>
                <a:gd name="T30" fmla="*/ 2147483647 w 92"/>
                <a:gd name="T31" fmla="*/ 2147483647 h 72"/>
                <a:gd name="T32" fmla="*/ 2147483647 w 92"/>
                <a:gd name="T33" fmla="*/ 2147483647 h 72"/>
                <a:gd name="T34" fmla="*/ 2147483647 w 92"/>
                <a:gd name="T35" fmla="*/ 2147483647 h 72"/>
                <a:gd name="T36" fmla="*/ 2147483647 w 92"/>
                <a:gd name="T37" fmla="*/ 2147483647 h 72"/>
                <a:gd name="T38" fmla="*/ 2147483647 w 92"/>
                <a:gd name="T39" fmla="*/ 0 h 72"/>
                <a:gd name="T40" fmla="*/ 2147483647 w 92"/>
                <a:gd name="T41" fmla="*/ 0 h 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2"/>
                <a:gd name="T64" fmla="*/ 0 h 72"/>
                <a:gd name="T65" fmla="*/ 92 w 92"/>
                <a:gd name="T66" fmla="*/ 72 h 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2" h="72">
                  <a:moveTo>
                    <a:pt x="15" y="0"/>
                  </a:moveTo>
                  <a:lnTo>
                    <a:pt x="11" y="2"/>
                  </a:lnTo>
                  <a:lnTo>
                    <a:pt x="6" y="5"/>
                  </a:lnTo>
                  <a:lnTo>
                    <a:pt x="2" y="9"/>
                  </a:lnTo>
                  <a:lnTo>
                    <a:pt x="0" y="13"/>
                  </a:lnTo>
                  <a:lnTo>
                    <a:pt x="0" y="58"/>
                  </a:lnTo>
                  <a:lnTo>
                    <a:pt x="2" y="64"/>
                  </a:lnTo>
                  <a:lnTo>
                    <a:pt x="6" y="68"/>
                  </a:lnTo>
                  <a:lnTo>
                    <a:pt x="11" y="71"/>
                  </a:lnTo>
                  <a:lnTo>
                    <a:pt x="15" y="72"/>
                  </a:lnTo>
                  <a:lnTo>
                    <a:pt x="77" y="72"/>
                  </a:lnTo>
                  <a:lnTo>
                    <a:pt x="84" y="71"/>
                  </a:lnTo>
                  <a:lnTo>
                    <a:pt x="88" y="68"/>
                  </a:lnTo>
                  <a:lnTo>
                    <a:pt x="91" y="64"/>
                  </a:lnTo>
                  <a:lnTo>
                    <a:pt x="92" y="58"/>
                  </a:lnTo>
                  <a:lnTo>
                    <a:pt x="92" y="13"/>
                  </a:lnTo>
                  <a:lnTo>
                    <a:pt x="91" y="9"/>
                  </a:lnTo>
                  <a:lnTo>
                    <a:pt x="88" y="5"/>
                  </a:lnTo>
                  <a:lnTo>
                    <a:pt x="84" y="2"/>
                  </a:lnTo>
                  <a:lnTo>
                    <a:pt x="77" y="0"/>
                  </a:lnTo>
                  <a:lnTo>
                    <a:pt x="15" y="0"/>
                  </a:lnTo>
                  <a:close/>
                </a:path>
              </a:pathLst>
            </a:custGeom>
            <a:solidFill>
              <a:srgbClr val="DDDDDD"/>
            </a:solidFill>
            <a:ln w="7938">
              <a:solidFill>
                <a:srgbClr val="000000"/>
              </a:solidFill>
              <a:round/>
              <a:headEnd/>
              <a:tailEnd/>
            </a:ln>
          </p:spPr>
          <p:txBody>
            <a:bodyPr/>
            <a:lstStyle/>
            <a:p>
              <a:endParaRPr lang="it-IT"/>
            </a:p>
          </p:txBody>
        </p:sp>
        <p:sp>
          <p:nvSpPr>
            <p:cNvPr id="23585" name="Rectangle 872"/>
            <p:cNvSpPr>
              <a:spLocks noChangeArrowheads="1"/>
            </p:cNvSpPr>
            <p:nvPr/>
          </p:nvSpPr>
          <p:spPr bwMode="auto">
            <a:xfrm>
              <a:off x="4762500" y="4324350"/>
              <a:ext cx="195263" cy="182563"/>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586" name="Freeform 873"/>
            <p:cNvSpPr>
              <a:spLocks/>
            </p:cNvSpPr>
            <p:nvPr/>
          </p:nvSpPr>
          <p:spPr bwMode="auto">
            <a:xfrm>
              <a:off x="4786313" y="3711575"/>
              <a:ext cx="146050" cy="106363"/>
            </a:xfrm>
            <a:custGeom>
              <a:avLst/>
              <a:gdLst>
                <a:gd name="T0" fmla="*/ 2147483647 w 92"/>
                <a:gd name="T1" fmla="*/ 0 h 67"/>
                <a:gd name="T2" fmla="*/ 2147483647 w 92"/>
                <a:gd name="T3" fmla="*/ 2147483647 h 67"/>
                <a:gd name="T4" fmla="*/ 2147483647 w 92"/>
                <a:gd name="T5" fmla="*/ 2147483647 h 67"/>
                <a:gd name="T6" fmla="*/ 2147483647 w 92"/>
                <a:gd name="T7" fmla="*/ 2147483647 h 67"/>
                <a:gd name="T8" fmla="*/ 0 w 92"/>
                <a:gd name="T9" fmla="*/ 2147483647 h 67"/>
                <a:gd name="T10" fmla="*/ 0 w 92"/>
                <a:gd name="T11" fmla="*/ 2147483647 h 67"/>
                <a:gd name="T12" fmla="*/ 2147483647 w 92"/>
                <a:gd name="T13" fmla="*/ 2147483647 h 67"/>
                <a:gd name="T14" fmla="*/ 2147483647 w 92"/>
                <a:gd name="T15" fmla="*/ 2147483647 h 67"/>
                <a:gd name="T16" fmla="*/ 2147483647 w 92"/>
                <a:gd name="T17" fmla="*/ 2147483647 h 67"/>
                <a:gd name="T18" fmla="*/ 2147483647 w 92"/>
                <a:gd name="T19" fmla="*/ 2147483647 h 67"/>
                <a:gd name="T20" fmla="*/ 2147483647 w 92"/>
                <a:gd name="T21" fmla="*/ 2147483647 h 67"/>
                <a:gd name="T22" fmla="*/ 2147483647 w 92"/>
                <a:gd name="T23" fmla="*/ 2147483647 h 67"/>
                <a:gd name="T24" fmla="*/ 2147483647 w 92"/>
                <a:gd name="T25" fmla="*/ 2147483647 h 67"/>
                <a:gd name="T26" fmla="*/ 2147483647 w 92"/>
                <a:gd name="T27" fmla="*/ 2147483647 h 67"/>
                <a:gd name="T28" fmla="*/ 2147483647 w 92"/>
                <a:gd name="T29" fmla="*/ 2147483647 h 67"/>
                <a:gd name="T30" fmla="*/ 2147483647 w 92"/>
                <a:gd name="T31" fmla="*/ 2147483647 h 67"/>
                <a:gd name="T32" fmla="*/ 2147483647 w 92"/>
                <a:gd name="T33" fmla="*/ 2147483647 h 67"/>
                <a:gd name="T34" fmla="*/ 2147483647 w 92"/>
                <a:gd name="T35" fmla="*/ 2147483647 h 67"/>
                <a:gd name="T36" fmla="*/ 2147483647 w 92"/>
                <a:gd name="T37" fmla="*/ 2147483647 h 67"/>
                <a:gd name="T38" fmla="*/ 2147483647 w 92"/>
                <a:gd name="T39" fmla="*/ 0 h 67"/>
                <a:gd name="T40" fmla="*/ 2147483647 w 92"/>
                <a:gd name="T41" fmla="*/ 0 h 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2"/>
                <a:gd name="T64" fmla="*/ 0 h 67"/>
                <a:gd name="T65" fmla="*/ 92 w 92"/>
                <a:gd name="T66" fmla="*/ 67 h 6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2" h="67">
                  <a:moveTo>
                    <a:pt x="15" y="0"/>
                  </a:moveTo>
                  <a:lnTo>
                    <a:pt x="11" y="1"/>
                  </a:lnTo>
                  <a:lnTo>
                    <a:pt x="6" y="3"/>
                  </a:lnTo>
                  <a:lnTo>
                    <a:pt x="2" y="6"/>
                  </a:lnTo>
                  <a:lnTo>
                    <a:pt x="0" y="9"/>
                  </a:lnTo>
                  <a:lnTo>
                    <a:pt x="0" y="58"/>
                  </a:lnTo>
                  <a:lnTo>
                    <a:pt x="2" y="62"/>
                  </a:lnTo>
                  <a:lnTo>
                    <a:pt x="6" y="64"/>
                  </a:lnTo>
                  <a:lnTo>
                    <a:pt x="11" y="66"/>
                  </a:lnTo>
                  <a:lnTo>
                    <a:pt x="15" y="67"/>
                  </a:lnTo>
                  <a:lnTo>
                    <a:pt x="77" y="67"/>
                  </a:lnTo>
                  <a:lnTo>
                    <a:pt x="84" y="66"/>
                  </a:lnTo>
                  <a:lnTo>
                    <a:pt x="88" y="64"/>
                  </a:lnTo>
                  <a:lnTo>
                    <a:pt x="91" y="62"/>
                  </a:lnTo>
                  <a:lnTo>
                    <a:pt x="92" y="58"/>
                  </a:lnTo>
                  <a:lnTo>
                    <a:pt x="92" y="9"/>
                  </a:lnTo>
                  <a:lnTo>
                    <a:pt x="91" y="6"/>
                  </a:lnTo>
                  <a:lnTo>
                    <a:pt x="88" y="3"/>
                  </a:lnTo>
                  <a:lnTo>
                    <a:pt x="84" y="1"/>
                  </a:lnTo>
                  <a:lnTo>
                    <a:pt x="77" y="0"/>
                  </a:lnTo>
                  <a:lnTo>
                    <a:pt x="15" y="0"/>
                  </a:lnTo>
                  <a:close/>
                </a:path>
              </a:pathLst>
            </a:custGeom>
            <a:solidFill>
              <a:srgbClr val="DDDDDD"/>
            </a:solidFill>
            <a:ln w="7938">
              <a:solidFill>
                <a:srgbClr val="000000"/>
              </a:solidFill>
              <a:round/>
              <a:headEnd/>
              <a:tailEnd/>
            </a:ln>
          </p:spPr>
          <p:txBody>
            <a:bodyPr/>
            <a:lstStyle/>
            <a:p>
              <a:endParaRPr lang="it-IT"/>
            </a:p>
          </p:txBody>
        </p:sp>
        <p:sp>
          <p:nvSpPr>
            <p:cNvPr id="23587" name="Oval 874"/>
            <p:cNvSpPr>
              <a:spLocks noChangeArrowheads="1"/>
            </p:cNvSpPr>
            <p:nvPr/>
          </p:nvSpPr>
          <p:spPr bwMode="auto">
            <a:xfrm>
              <a:off x="4826000" y="3732213"/>
              <a:ext cx="69850" cy="65087"/>
            </a:xfrm>
            <a:prstGeom prst="ellipse">
              <a:avLst/>
            </a:prstGeom>
            <a:solidFill>
              <a:srgbClr val="4D4D4D"/>
            </a:solidFill>
            <a:ln w="7938">
              <a:solidFill>
                <a:srgbClr val="000000"/>
              </a:solidFill>
              <a:round/>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588" name="Freeform 875"/>
            <p:cNvSpPr>
              <a:spLocks/>
            </p:cNvSpPr>
            <p:nvPr/>
          </p:nvSpPr>
          <p:spPr bwMode="auto">
            <a:xfrm>
              <a:off x="4802188" y="3595688"/>
              <a:ext cx="114300" cy="115887"/>
            </a:xfrm>
            <a:custGeom>
              <a:avLst/>
              <a:gdLst>
                <a:gd name="T0" fmla="*/ 2147483647 w 72"/>
                <a:gd name="T1" fmla="*/ 0 h 73"/>
                <a:gd name="T2" fmla="*/ 2147483647 w 72"/>
                <a:gd name="T3" fmla="*/ 2147483647 h 73"/>
                <a:gd name="T4" fmla="*/ 2147483647 w 72"/>
                <a:gd name="T5" fmla="*/ 2147483647 h 73"/>
                <a:gd name="T6" fmla="*/ 2147483647 w 72"/>
                <a:gd name="T7" fmla="*/ 2147483647 h 73"/>
                <a:gd name="T8" fmla="*/ 0 w 72"/>
                <a:gd name="T9" fmla="*/ 2147483647 h 73"/>
                <a:gd name="T10" fmla="*/ 0 w 72"/>
                <a:gd name="T11" fmla="*/ 2147483647 h 73"/>
                <a:gd name="T12" fmla="*/ 2147483647 w 72"/>
                <a:gd name="T13" fmla="*/ 2147483647 h 73"/>
                <a:gd name="T14" fmla="*/ 2147483647 w 72"/>
                <a:gd name="T15" fmla="*/ 2147483647 h 73"/>
                <a:gd name="T16" fmla="*/ 2147483647 w 72"/>
                <a:gd name="T17" fmla="*/ 2147483647 h 73"/>
                <a:gd name="T18" fmla="*/ 2147483647 w 72"/>
                <a:gd name="T19" fmla="*/ 2147483647 h 73"/>
                <a:gd name="T20" fmla="*/ 2147483647 w 72"/>
                <a:gd name="T21" fmla="*/ 2147483647 h 73"/>
                <a:gd name="T22" fmla="*/ 2147483647 w 72"/>
                <a:gd name="T23" fmla="*/ 2147483647 h 73"/>
                <a:gd name="T24" fmla="*/ 2147483647 w 72"/>
                <a:gd name="T25" fmla="*/ 2147483647 h 73"/>
                <a:gd name="T26" fmla="*/ 2147483647 w 72"/>
                <a:gd name="T27" fmla="*/ 2147483647 h 73"/>
                <a:gd name="T28" fmla="*/ 2147483647 w 72"/>
                <a:gd name="T29" fmla="*/ 2147483647 h 73"/>
                <a:gd name="T30" fmla="*/ 2147483647 w 72"/>
                <a:gd name="T31" fmla="*/ 2147483647 h 73"/>
                <a:gd name="T32" fmla="*/ 2147483647 w 72"/>
                <a:gd name="T33" fmla="*/ 2147483647 h 73"/>
                <a:gd name="T34" fmla="*/ 2147483647 w 72"/>
                <a:gd name="T35" fmla="*/ 2147483647 h 73"/>
                <a:gd name="T36" fmla="*/ 2147483647 w 72"/>
                <a:gd name="T37" fmla="*/ 2147483647 h 73"/>
                <a:gd name="T38" fmla="*/ 2147483647 w 72"/>
                <a:gd name="T39" fmla="*/ 0 h 73"/>
                <a:gd name="T40" fmla="*/ 2147483647 w 72"/>
                <a:gd name="T41" fmla="*/ 0 h 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2"/>
                <a:gd name="T64" fmla="*/ 0 h 73"/>
                <a:gd name="T65" fmla="*/ 72 w 72"/>
                <a:gd name="T66" fmla="*/ 73 h 7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2" h="73">
                  <a:moveTo>
                    <a:pt x="10" y="0"/>
                  </a:moveTo>
                  <a:lnTo>
                    <a:pt x="6" y="1"/>
                  </a:lnTo>
                  <a:lnTo>
                    <a:pt x="3" y="3"/>
                  </a:lnTo>
                  <a:lnTo>
                    <a:pt x="1" y="6"/>
                  </a:lnTo>
                  <a:lnTo>
                    <a:pt x="0" y="9"/>
                  </a:lnTo>
                  <a:lnTo>
                    <a:pt x="0" y="64"/>
                  </a:lnTo>
                  <a:lnTo>
                    <a:pt x="1" y="67"/>
                  </a:lnTo>
                  <a:lnTo>
                    <a:pt x="3" y="70"/>
                  </a:lnTo>
                  <a:lnTo>
                    <a:pt x="6" y="72"/>
                  </a:lnTo>
                  <a:lnTo>
                    <a:pt x="10" y="73"/>
                  </a:lnTo>
                  <a:lnTo>
                    <a:pt x="62" y="73"/>
                  </a:lnTo>
                  <a:lnTo>
                    <a:pt x="66" y="72"/>
                  </a:lnTo>
                  <a:lnTo>
                    <a:pt x="69" y="70"/>
                  </a:lnTo>
                  <a:lnTo>
                    <a:pt x="71" y="67"/>
                  </a:lnTo>
                  <a:lnTo>
                    <a:pt x="72" y="64"/>
                  </a:lnTo>
                  <a:lnTo>
                    <a:pt x="72" y="9"/>
                  </a:lnTo>
                  <a:lnTo>
                    <a:pt x="71" y="6"/>
                  </a:lnTo>
                  <a:lnTo>
                    <a:pt x="69" y="3"/>
                  </a:lnTo>
                  <a:lnTo>
                    <a:pt x="66" y="1"/>
                  </a:lnTo>
                  <a:lnTo>
                    <a:pt x="62" y="0"/>
                  </a:lnTo>
                  <a:lnTo>
                    <a:pt x="10" y="0"/>
                  </a:lnTo>
                  <a:close/>
                </a:path>
              </a:pathLst>
            </a:custGeom>
            <a:solidFill>
              <a:srgbClr val="DDDDDD"/>
            </a:solidFill>
            <a:ln w="7938">
              <a:solidFill>
                <a:srgbClr val="000000"/>
              </a:solidFill>
              <a:round/>
              <a:headEnd/>
              <a:tailEnd/>
            </a:ln>
          </p:spPr>
          <p:txBody>
            <a:bodyPr/>
            <a:lstStyle/>
            <a:p>
              <a:endParaRPr lang="it-IT"/>
            </a:p>
          </p:txBody>
        </p:sp>
        <p:sp>
          <p:nvSpPr>
            <p:cNvPr id="23589" name="Rectangle 876"/>
            <p:cNvSpPr>
              <a:spLocks noChangeArrowheads="1"/>
            </p:cNvSpPr>
            <p:nvPr/>
          </p:nvSpPr>
          <p:spPr bwMode="auto">
            <a:xfrm>
              <a:off x="4832350" y="3595688"/>
              <a:ext cx="63500" cy="117475"/>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590" name="Rectangle 877"/>
            <p:cNvSpPr>
              <a:spLocks noChangeArrowheads="1"/>
            </p:cNvSpPr>
            <p:nvPr/>
          </p:nvSpPr>
          <p:spPr bwMode="auto">
            <a:xfrm>
              <a:off x="4692650" y="3754438"/>
              <a:ext cx="334963" cy="65087"/>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591" name="Rectangle 878"/>
            <p:cNvSpPr>
              <a:spLocks noChangeArrowheads="1"/>
            </p:cNvSpPr>
            <p:nvPr/>
          </p:nvSpPr>
          <p:spPr bwMode="auto">
            <a:xfrm>
              <a:off x="4740275" y="3817938"/>
              <a:ext cx="241300" cy="2222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592" name="Rectangle 879"/>
            <p:cNvSpPr>
              <a:spLocks noChangeArrowheads="1"/>
            </p:cNvSpPr>
            <p:nvPr/>
          </p:nvSpPr>
          <p:spPr bwMode="auto">
            <a:xfrm>
              <a:off x="4762500" y="3689350"/>
              <a:ext cx="195263" cy="66675"/>
            </a:xfrm>
            <a:prstGeom prst="rect">
              <a:avLst/>
            </a:prstGeom>
            <a:solidFill>
              <a:srgbClr val="4D4D4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593" name="Rectangle 880"/>
            <p:cNvSpPr>
              <a:spLocks noChangeArrowheads="1"/>
            </p:cNvSpPr>
            <p:nvPr/>
          </p:nvSpPr>
          <p:spPr bwMode="auto">
            <a:xfrm>
              <a:off x="4818063" y="3689350"/>
              <a:ext cx="92075" cy="66675"/>
            </a:xfrm>
            <a:prstGeom prst="rect">
              <a:avLst/>
            </a:prstGeom>
            <a:solidFill>
              <a:srgbClr val="4D4D4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594" name="Freeform 881"/>
            <p:cNvSpPr>
              <a:spLocks/>
            </p:cNvSpPr>
            <p:nvPr/>
          </p:nvSpPr>
          <p:spPr bwMode="auto">
            <a:xfrm>
              <a:off x="4724400" y="3846513"/>
              <a:ext cx="269875" cy="20637"/>
            </a:xfrm>
            <a:custGeom>
              <a:avLst/>
              <a:gdLst>
                <a:gd name="T0" fmla="*/ 2147483647 w 170"/>
                <a:gd name="T1" fmla="*/ 0 h 13"/>
                <a:gd name="T2" fmla="*/ 2147483647 w 170"/>
                <a:gd name="T3" fmla="*/ 0 h 13"/>
                <a:gd name="T4" fmla="*/ 2147483647 w 170"/>
                <a:gd name="T5" fmla="*/ 0 h 13"/>
                <a:gd name="T6" fmla="*/ 2147483647 w 170"/>
                <a:gd name="T7" fmla="*/ 0 h 13"/>
                <a:gd name="T8" fmla="*/ 0 w 170"/>
                <a:gd name="T9" fmla="*/ 0 h 13"/>
                <a:gd name="T10" fmla="*/ 0 w 170"/>
                <a:gd name="T11" fmla="*/ 2147483647 h 13"/>
                <a:gd name="T12" fmla="*/ 2147483647 w 170"/>
                <a:gd name="T13" fmla="*/ 2147483647 h 13"/>
                <a:gd name="T14" fmla="*/ 2147483647 w 170"/>
                <a:gd name="T15" fmla="*/ 2147483647 h 13"/>
                <a:gd name="T16" fmla="*/ 2147483647 w 170"/>
                <a:gd name="T17" fmla="*/ 2147483647 h 13"/>
                <a:gd name="T18" fmla="*/ 2147483647 w 170"/>
                <a:gd name="T19" fmla="*/ 2147483647 h 13"/>
                <a:gd name="T20" fmla="*/ 2147483647 w 170"/>
                <a:gd name="T21" fmla="*/ 2147483647 h 13"/>
                <a:gd name="T22" fmla="*/ 2147483647 w 170"/>
                <a:gd name="T23" fmla="*/ 2147483647 h 13"/>
                <a:gd name="T24" fmla="*/ 2147483647 w 170"/>
                <a:gd name="T25" fmla="*/ 2147483647 h 13"/>
                <a:gd name="T26" fmla="*/ 2147483647 w 170"/>
                <a:gd name="T27" fmla="*/ 2147483647 h 13"/>
                <a:gd name="T28" fmla="*/ 2147483647 w 170"/>
                <a:gd name="T29" fmla="*/ 2147483647 h 13"/>
                <a:gd name="T30" fmla="*/ 2147483647 w 170"/>
                <a:gd name="T31" fmla="*/ 0 h 13"/>
                <a:gd name="T32" fmla="*/ 2147483647 w 170"/>
                <a:gd name="T33" fmla="*/ 0 h 13"/>
                <a:gd name="T34" fmla="*/ 2147483647 w 170"/>
                <a:gd name="T35" fmla="*/ 0 h 13"/>
                <a:gd name="T36" fmla="*/ 2147483647 w 170"/>
                <a:gd name="T37" fmla="*/ 0 h 13"/>
                <a:gd name="T38" fmla="*/ 2147483647 w 170"/>
                <a:gd name="T39" fmla="*/ 0 h 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0"/>
                <a:gd name="T61" fmla="*/ 0 h 13"/>
                <a:gd name="T62" fmla="*/ 170 w 170"/>
                <a:gd name="T63" fmla="*/ 13 h 1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0" h="13">
                  <a:moveTo>
                    <a:pt x="5" y="0"/>
                  </a:moveTo>
                  <a:lnTo>
                    <a:pt x="4" y="0"/>
                  </a:lnTo>
                  <a:lnTo>
                    <a:pt x="3" y="0"/>
                  </a:lnTo>
                  <a:lnTo>
                    <a:pt x="1" y="0"/>
                  </a:lnTo>
                  <a:lnTo>
                    <a:pt x="0" y="0"/>
                  </a:lnTo>
                  <a:lnTo>
                    <a:pt x="0" y="9"/>
                  </a:lnTo>
                  <a:lnTo>
                    <a:pt x="1" y="11"/>
                  </a:lnTo>
                  <a:lnTo>
                    <a:pt x="3" y="13"/>
                  </a:lnTo>
                  <a:lnTo>
                    <a:pt x="4" y="13"/>
                  </a:lnTo>
                  <a:lnTo>
                    <a:pt x="5" y="13"/>
                  </a:lnTo>
                  <a:lnTo>
                    <a:pt x="165" y="13"/>
                  </a:lnTo>
                  <a:lnTo>
                    <a:pt x="168" y="13"/>
                  </a:lnTo>
                  <a:lnTo>
                    <a:pt x="169" y="13"/>
                  </a:lnTo>
                  <a:lnTo>
                    <a:pt x="170" y="11"/>
                  </a:lnTo>
                  <a:lnTo>
                    <a:pt x="170" y="9"/>
                  </a:lnTo>
                  <a:lnTo>
                    <a:pt x="170" y="0"/>
                  </a:lnTo>
                  <a:lnTo>
                    <a:pt x="169" y="0"/>
                  </a:lnTo>
                  <a:lnTo>
                    <a:pt x="168" y="0"/>
                  </a:lnTo>
                  <a:lnTo>
                    <a:pt x="165" y="0"/>
                  </a:lnTo>
                  <a:lnTo>
                    <a:pt x="5" y="0"/>
                  </a:lnTo>
                  <a:close/>
                </a:path>
              </a:pathLst>
            </a:custGeom>
            <a:solidFill>
              <a:srgbClr val="4D4D4D"/>
            </a:solidFill>
            <a:ln w="7938">
              <a:solidFill>
                <a:srgbClr val="000000"/>
              </a:solidFill>
              <a:round/>
              <a:headEnd/>
              <a:tailEnd/>
            </a:ln>
          </p:spPr>
          <p:txBody>
            <a:bodyPr/>
            <a:lstStyle/>
            <a:p>
              <a:endParaRPr lang="it-IT"/>
            </a:p>
          </p:txBody>
        </p:sp>
        <p:sp>
          <p:nvSpPr>
            <p:cNvPr id="23595" name="Freeform 882"/>
            <p:cNvSpPr>
              <a:spLocks/>
            </p:cNvSpPr>
            <p:nvPr/>
          </p:nvSpPr>
          <p:spPr bwMode="auto">
            <a:xfrm>
              <a:off x="4778375" y="4038600"/>
              <a:ext cx="161925" cy="22225"/>
            </a:xfrm>
            <a:custGeom>
              <a:avLst/>
              <a:gdLst>
                <a:gd name="T0" fmla="*/ 2147483647 w 102"/>
                <a:gd name="T1" fmla="*/ 0 h 14"/>
                <a:gd name="T2" fmla="*/ 2147483647 w 102"/>
                <a:gd name="T3" fmla="*/ 0 h 14"/>
                <a:gd name="T4" fmla="*/ 2147483647 w 102"/>
                <a:gd name="T5" fmla="*/ 2147483647 h 14"/>
                <a:gd name="T6" fmla="*/ 0 w 102"/>
                <a:gd name="T7" fmla="*/ 2147483647 h 14"/>
                <a:gd name="T8" fmla="*/ 0 w 102"/>
                <a:gd name="T9" fmla="*/ 2147483647 h 14"/>
                <a:gd name="T10" fmla="*/ 0 w 102"/>
                <a:gd name="T11" fmla="*/ 2147483647 h 14"/>
                <a:gd name="T12" fmla="*/ 2147483647 w 102"/>
                <a:gd name="T13" fmla="*/ 2147483647 h 14"/>
                <a:gd name="T14" fmla="*/ 2147483647 w 102"/>
                <a:gd name="T15" fmla="*/ 2147483647 h 14"/>
                <a:gd name="T16" fmla="*/ 2147483647 w 102"/>
                <a:gd name="T17" fmla="*/ 2147483647 h 14"/>
                <a:gd name="T18" fmla="*/ 2147483647 w 102"/>
                <a:gd name="T19" fmla="*/ 2147483647 h 14"/>
                <a:gd name="T20" fmla="*/ 2147483647 w 102"/>
                <a:gd name="T21" fmla="*/ 2147483647 h 14"/>
                <a:gd name="T22" fmla="*/ 2147483647 w 102"/>
                <a:gd name="T23" fmla="*/ 2147483647 h 14"/>
                <a:gd name="T24" fmla="*/ 2147483647 w 102"/>
                <a:gd name="T25" fmla="*/ 2147483647 h 14"/>
                <a:gd name="T26" fmla="*/ 2147483647 w 102"/>
                <a:gd name="T27" fmla="*/ 2147483647 h 14"/>
                <a:gd name="T28" fmla="*/ 2147483647 w 102"/>
                <a:gd name="T29" fmla="*/ 0 h 14"/>
                <a:gd name="T30" fmla="*/ 2147483647 w 102"/>
                <a:gd name="T31" fmla="*/ 0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2"/>
                <a:gd name="T49" fmla="*/ 0 h 14"/>
                <a:gd name="T50" fmla="*/ 102 w 102"/>
                <a:gd name="T51" fmla="*/ 14 h 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2" h="14">
                  <a:moveTo>
                    <a:pt x="5" y="0"/>
                  </a:moveTo>
                  <a:lnTo>
                    <a:pt x="2" y="0"/>
                  </a:lnTo>
                  <a:lnTo>
                    <a:pt x="1" y="1"/>
                  </a:lnTo>
                  <a:lnTo>
                    <a:pt x="0" y="2"/>
                  </a:lnTo>
                  <a:lnTo>
                    <a:pt x="0" y="5"/>
                  </a:lnTo>
                  <a:lnTo>
                    <a:pt x="0" y="14"/>
                  </a:lnTo>
                  <a:lnTo>
                    <a:pt x="1" y="14"/>
                  </a:lnTo>
                  <a:lnTo>
                    <a:pt x="2" y="14"/>
                  </a:lnTo>
                  <a:lnTo>
                    <a:pt x="5" y="14"/>
                  </a:lnTo>
                  <a:lnTo>
                    <a:pt x="102" y="14"/>
                  </a:lnTo>
                  <a:lnTo>
                    <a:pt x="102" y="5"/>
                  </a:lnTo>
                  <a:lnTo>
                    <a:pt x="102" y="2"/>
                  </a:lnTo>
                  <a:lnTo>
                    <a:pt x="102" y="1"/>
                  </a:lnTo>
                  <a:lnTo>
                    <a:pt x="102" y="0"/>
                  </a:lnTo>
                  <a:lnTo>
                    <a:pt x="5" y="0"/>
                  </a:lnTo>
                  <a:close/>
                </a:path>
              </a:pathLst>
            </a:custGeom>
            <a:solidFill>
              <a:srgbClr val="4D4D4D"/>
            </a:solidFill>
            <a:ln w="7938">
              <a:solidFill>
                <a:srgbClr val="000000"/>
              </a:solidFill>
              <a:round/>
              <a:headEnd/>
              <a:tailEnd/>
            </a:ln>
          </p:spPr>
          <p:txBody>
            <a:bodyPr/>
            <a:lstStyle/>
            <a:p>
              <a:endParaRPr lang="it-IT"/>
            </a:p>
          </p:txBody>
        </p:sp>
        <p:sp>
          <p:nvSpPr>
            <p:cNvPr id="23596" name="Freeform 883"/>
            <p:cNvSpPr>
              <a:spLocks/>
            </p:cNvSpPr>
            <p:nvPr/>
          </p:nvSpPr>
          <p:spPr bwMode="auto">
            <a:xfrm>
              <a:off x="4778375" y="4081463"/>
              <a:ext cx="161925" cy="22225"/>
            </a:xfrm>
            <a:custGeom>
              <a:avLst/>
              <a:gdLst>
                <a:gd name="T0" fmla="*/ 2147483647 w 102"/>
                <a:gd name="T1" fmla="*/ 0 h 14"/>
                <a:gd name="T2" fmla="*/ 2147483647 w 102"/>
                <a:gd name="T3" fmla="*/ 0 h 14"/>
                <a:gd name="T4" fmla="*/ 2147483647 w 102"/>
                <a:gd name="T5" fmla="*/ 2147483647 h 14"/>
                <a:gd name="T6" fmla="*/ 0 w 102"/>
                <a:gd name="T7" fmla="*/ 2147483647 h 14"/>
                <a:gd name="T8" fmla="*/ 0 w 102"/>
                <a:gd name="T9" fmla="*/ 2147483647 h 14"/>
                <a:gd name="T10" fmla="*/ 0 w 102"/>
                <a:gd name="T11" fmla="*/ 2147483647 h 14"/>
                <a:gd name="T12" fmla="*/ 2147483647 w 102"/>
                <a:gd name="T13" fmla="*/ 2147483647 h 14"/>
                <a:gd name="T14" fmla="*/ 2147483647 w 102"/>
                <a:gd name="T15" fmla="*/ 2147483647 h 14"/>
                <a:gd name="T16" fmla="*/ 2147483647 w 102"/>
                <a:gd name="T17" fmla="*/ 2147483647 h 14"/>
                <a:gd name="T18" fmla="*/ 2147483647 w 102"/>
                <a:gd name="T19" fmla="*/ 2147483647 h 14"/>
                <a:gd name="T20" fmla="*/ 2147483647 w 102"/>
                <a:gd name="T21" fmla="*/ 2147483647 h 14"/>
                <a:gd name="T22" fmla="*/ 2147483647 w 102"/>
                <a:gd name="T23" fmla="*/ 2147483647 h 14"/>
                <a:gd name="T24" fmla="*/ 2147483647 w 102"/>
                <a:gd name="T25" fmla="*/ 2147483647 h 14"/>
                <a:gd name="T26" fmla="*/ 2147483647 w 102"/>
                <a:gd name="T27" fmla="*/ 2147483647 h 14"/>
                <a:gd name="T28" fmla="*/ 2147483647 w 102"/>
                <a:gd name="T29" fmla="*/ 0 h 14"/>
                <a:gd name="T30" fmla="*/ 2147483647 w 102"/>
                <a:gd name="T31" fmla="*/ 0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2"/>
                <a:gd name="T49" fmla="*/ 0 h 14"/>
                <a:gd name="T50" fmla="*/ 102 w 102"/>
                <a:gd name="T51" fmla="*/ 14 h 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2" h="14">
                  <a:moveTo>
                    <a:pt x="5" y="0"/>
                  </a:moveTo>
                  <a:lnTo>
                    <a:pt x="2" y="0"/>
                  </a:lnTo>
                  <a:lnTo>
                    <a:pt x="1" y="1"/>
                  </a:lnTo>
                  <a:lnTo>
                    <a:pt x="0" y="2"/>
                  </a:lnTo>
                  <a:lnTo>
                    <a:pt x="0" y="5"/>
                  </a:lnTo>
                  <a:lnTo>
                    <a:pt x="0" y="14"/>
                  </a:lnTo>
                  <a:lnTo>
                    <a:pt x="1" y="14"/>
                  </a:lnTo>
                  <a:lnTo>
                    <a:pt x="2" y="14"/>
                  </a:lnTo>
                  <a:lnTo>
                    <a:pt x="5" y="14"/>
                  </a:lnTo>
                  <a:lnTo>
                    <a:pt x="102" y="14"/>
                  </a:lnTo>
                  <a:lnTo>
                    <a:pt x="102" y="5"/>
                  </a:lnTo>
                  <a:lnTo>
                    <a:pt x="102" y="2"/>
                  </a:lnTo>
                  <a:lnTo>
                    <a:pt x="102" y="1"/>
                  </a:lnTo>
                  <a:lnTo>
                    <a:pt x="102" y="0"/>
                  </a:lnTo>
                  <a:lnTo>
                    <a:pt x="5" y="0"/>
                  </a:lnTo>
                  <a:close/>
                </a:path>
              </a:pathLst>
            </a:custGeom>
            <a:solidFill>
              <a:srgbClr val="4D4D4D"/>
            </a:solidFill>
            <a:ln w="7938">
              <a:solidFill>
                <a:srgbClr val="000000"/>
              </a:solidFill>
              <a:round/>
              <a:headEnd/>
              <a:tailEnd/>
            </a:ln>
          </p:spPr>
          <p:txBody>
            <a:bodyPr/>
            <a:lstStyle/>
            <a:p>
              <a:endParaRPr lang="it-IT"/>
            </a:p>
          </p:txBody>
        </p:sp>
        <p:sp>
          <p:nvSpPr>
            <p:cNvPr id="23597" name="Freeform 884"/>
            <p:cNvSpPr>
              <a:spLocks/>
            </p:cNvSpPr>
            <p:nvPr/>
          </p:nvSpPr>
          <p:spPr bwMode="auto">
            <a:xfrm>
              <a:off x="4778375" y="4125913"/>
              <a:ext cx="161925" cy="20637"/>
            </a:xfrm>
            <a:custGeom>
              <a:avLst/>
              <a:gdLst>
                <a:gd name="T0" fmla="*/ 2147483647 w 102"/>
                <a:gd name="T1" fmla="*/ 0 h 13"/>
                <a:gd name="T2" fmla="*/ 2147483647 w 102"/>
                <a:gd name="T3" fmla="*/ 2147483647 h 13"/>
                <a:gd name="T4" fmla="*/ 2147483647 w 102"/>
                <a:gd name="T5" fmla="*/ 2147483647 h 13"/>
                <a:gd name="T6" fmla="*/ 0 w 102"/>
                <a:gd name="T7" fmla="*/ 2147483647 h 13"/>
                <a:gd name="T8" fmla="*/ 0 w 102"/>
                <a:gd name="T9" fmla="*/ 2147483647 h 13"/>
                <a:gd name="T10" fmla="*/ 0 w 102"/>
                <a:gd name="T11" fmla="*/ 2147483647 h 13"/>
                <a:gd name="T12" fmla="*/ 2147483647 w 102"/>
                <a:gd name="T13" fmla="*/ 2147483647 h 13"/>
                <a:gd name="T14" fmla="*/ 2147483647 w 102"/>
                <a:gd name="T15" fmla="*/ 2147483647 h 13"/>
                <a:gd name="T16" fmla="*/ 2147483647 w 102"/>
                <a:gd name="T17" fmla="*/ 2147483647 h 13"/>
                <a:gd name="T18" fmla="*/ 2147483647 w 102"/>
                <a:gd name="T19" fmla="*/ 2147483647 h 13"/>
                <a:gd name="T20" fmla="*/ 2147483647 w 102"/>
                <a:gd name="T21" fmla="*/ 2147483647 h 13"/>
                <a:gd name="T22" fmla="*/ 2147483647 w 102"/>
                <a:gd name="T23" fmla="*/ 2147483647 h 13"/>
                <a:gd name="T24" fmla="*/ 2147483647 w 102"/>
                <a:gd name="T25" fmla="*/ 2147483647 h 13"/>
                <a:gd name="T26" fmla="*/ 2147483647 w 102"/>
                <a:gd name="T27" fmla="*/ 2147483647 h 13"/>
                <a:gd name="T28" fmla="*/ 2147483647 w 102"/>
                <a:gd name="T29" fmla="*/ 2147483647 h 13"/>
                <a:gd name="T30" fmla="*/ 2147483647 w 102"/>
                <a:gd name="T31" fmla="*/ 0 h 13"/>
                <a:gd name="T32" fmla="*/ 2147483647 w 102"/>
                <a:gd name="T33" fmla="*/ 0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2"/>
                <a:gd name="T52" fmla="*/ 0 h 13"/>
                <a:gd name="T53" fmla="*/ 102 w 102"/>
                <a:gd name="T54" fmla="*/ 13 h 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2" h="13">
                  <a:moveTo>
                    <a:pt x="5" y="0"/>
                  </a:moveTo>
                  <a:lnTo>
                    <a:pt x="2" y="1"/>
                  </a:lnTo>
                  <a:lnTo>
                    <a:pt x="1" y="2"/>
                  </a:lnTo>
                  <a:lnTo>
                    <a:pt x="0" y="3"/>
                  </a:lnTo>
                  <a:lnTo>
                    <a:pt x="0" y="4"/>
                  </a:lnTo>
                  <a:lnTo>
                    <a:pt x="0" y="13"/>
                  </a:lnTo>
                  <a:lnTo>
                    <a:pt x="1" y="13"/>
                  </a:lnTo>
                  <a:lnTo>
                    <a:pt x="2" y="13"/>
                  </a:lnTo>
                  <a:lnTo>
                    <a:pt x="5" y="13"/>
                  </a:lnTo>
                  <a:lnTo>
                    <a:pt x="102" y="13"/>
                  </a:lnTo>
                  <a:lnTo>
                    <a:pt x="102" y="4"/>
                  </a:lnTo>
                  <a:lnTo>
                    <a:pt x="102" y="3"/>
                  </a:lnTo>
                  <a:lnTo>
                    <a:pt x="102" y="2"/>
                  </a:lnTo>
                  <a:lnTo>
                    <a:pt x="102" y="1"/>
                  </a:lnTo>
                  <a:lnTo>
                    <a:pt x="102" y="0"/>
                  </a:lnTo>
                  <a:lnTo>
                    <a:pt x="5" y="0"/>
                  </a:lnTo>
                  <a:close/>
                </a:path>
              </a:pathLst>
            </a:custGeom>
            <a:solidFill>
              <a:srgbClr val="4D4D4D"/>
            </a:solidFill>
            <a:ln w="7938">
              <a:solidFill>
                <a:srgbClr val="000000"/>
              </a:solidFill>
              <a:round/>
              <a:headEnd/>
              <a:tailEnd/>
            </a:ln>
          </p:spPr>
          <p:txBody>
            <a:bodyPr/>
            <a:lstStyle/>
            <a:p>
              <a:endParaRPr lang="it-IT"/>
            </a:p>
          </p:txBody>
        </p:sp>
        <p:sp>
          <p:nvSpPr>
            <p:cNvPr id="23598" name="Freeform 885"/>
            <p:cNvSpPr>
              <a:spLocks/>
            </p:cNvSpPr>
            <p:nvPr/>
          </p:nvSpPr>
          <p:spPr bwMode="auto">
            <a:xfrm>
              <a:off x="4778375" y="4168775"/>
              <a:ext cx="161925" cy="28575"/>
            </a:xfrm>
            <a:custGeom>
              <a:avLst/>
              <a:gdLst>
                <a:gd name="T0" fmla="*/ 2147483647 w 102"/>
                <a:gd name="T1" fmla="*/ 0 h 18"/>
                <a:gd name="T2" fmla="*/ 2147483647 w 102"/>
                <a:gd name="T3" fmla="*/ 2147483647 h 18"/>
                <a:gd name="T4" fmla="*/ 2147483647 w 102"/>
                <a:gd name="T5" fmla="*/ 2147483647 h 18"/>
                <a:gd name="T6" fmla="*/ 0 w 102"/>
                <a:gd name="T7" fmla="*/ 2147483647 h 18"/>
                <a:gd name="T8" fmla="*/ 0 w 102"/>
                <a:gd name="T9" fmla="*/ 2147483647 h 18"/>
                <a:gd name="T10" fmla="*/ 0 w 102"/>
                <a:gd name="T11" fmla="*/ 2147483647 h 18"/>
                <a:gd name="T12" fmla="*/ 0 w 102"/>
                <a:gd name="T13" fmla="*/ 2147483647 h 18"/>
                <a:gd name="T14" fmla="*/ 2147483647 w 102"/>
                <a:gd name="T15" fmla="*/ 2147483647 h 18"/>
                <a:gd name="T16" fmla="*/ 2147483647 w 102"/>
                <a:gd name="T17" fmla="*/ 2147483647 h 18"/>
                <a:gd name="T18" fmla="*/ 2147483647 w 102"/>
                <a:gd name="T19" fmla="*/ 2147483647 h 18"/>
                <a:gd name="T20" fmla="*/ 2147483647 w 102"/>
                <a:gd name="T21" fmla="*/ 2147483647 h 18"/>
                <a:gd name="T22" fmla="*/ 2147483647 w 102"/>
                <a:gd name="T23" fmla="*/ 2147483647 h 18"/>
                <a:gd name="T24" fmla="*/ 2147483647 w 102"/>
                <a:gd name="T25" fmla="*/ 2147483647 h 18"/>
                <a:gd name="T26" fmla="*/ 2147483647 w 102"/>
                <a:gd name="T27" fmla="*/ 2147483647 h 18"/>
                <a:gd name="T28" fmla="*/ 2147483647 w 102"/>
                <a:gd name="T29" fmla="*/ 2147483647 h 18"/>
                <a:gd name="T30" fmla="*/ 2147483647 w 102"/>
                <a:gd name="T31" fmla="*/ 2147483647 h 18"/>
                <a:gd name="T32" fmla="*/ 2147483647 w 102"/>
                <a:gd name="T33" fmla="*/ 2147483647 h 18"/>
                <a:gd name="T34" fmla="*/ 2147483647 w 102"/>
                <a:gd name="T35" fmla="*/ 2147483647 h 18"/>
                <a:gd name="T36" fmla="*/ 2147483647 w 102"/>
                <a:gd name="T37" fmla="*/ 2147483647 h 18"/>
                <a:gd name="T38" fmla="*/ 2147483647 w 102"/>
                <a:gd name="T39" fmla="*/ 0 h 18"/>
                <a:gd name="T40" fmla="*/ 2147483647 w 102"/>
                <a:gd name="T41" fmla="*/ 0 h 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2"/>
                <a:gd name="T64" fmla="*/ 0 h 18"/>
                <a:gd name="T65" fmla="*/ 102 w 102"/>
                <a:gd name="T66" fmla="*/ 18 h 1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2" h="18">
                  <a:moveTo>
                    <a:pt x="5" y="0"/>
                  </a:moveTo>
                  <a:lnTo>
                    <a:pt x="2" y="1"/>
                  </a:lnTo>
                  <a:lnTo>
                    <a:pt x="1" y="2"/>
                  </a:lnTo>
                  <a:lnTo>
                    <a:pt x="0" y="3"/>
                  </a:lnTo>
                  <a:lnTo>
                    <a:pt x="0" y="4"/>
                  </a:lnTo>
                  <a:lnTo>
                    <a:pt x="0" y="13"/>
                  </a:lnTo>
                  <a:lnTo>
                    <a:pt x="0" y="14"/>
                  </a:lnTo>
                  <a:lnTo>
                    <a:pt x="1" y="16"/>
                  </a:lnTo>
                  <a:lnTo>
                    <a:pt x="2" y="17"/>
                  </a:lnTo>
                  <a:lnTo>
                    <a:pt x="5" y="18"/>
                  </a:lnTo>
                  <a:lnTo>
                    <a:pt x="102" y="18"/>
                  </a:lnTo>
                  <a:lnTo>
                    <a:pt x="102" y="17"/>
                  </a:lnTo>
                  <a:lnTo>
                    <a:pt x="102" y="16"/>
                  </a:lnTo>
                  <a:lnTo>
                    <a:pt x="102" y="14"/>
                  </a:lnTo>
                  <a:lnTo>
                    <a:pt x="102" y="13"/>
                  </a:lnTo>
                  <a:lnTo>
                    <a:pt x="102" y="4"/>
                  </a:lnTo>
                  <a:lnTo>
                    <a:pt x="102" y="3"/>
                  </a:lnTo>
                  <a:lnTo>
                    <a:pt x="102" y="2"/>
                  </a:lnTo>
                  <a:lnTo>
                    <a:pt x="102" y="1"/>
                  </a:lnTo>
                  <a:lnTo>
                    <a:pt x="102" y="0"/>
                  </a:lnTo>
                  <a:lnTo>
                    <a:pt x="5" y="0"/>
                  </a:lnTo>
                  <a:close/>
                </a:path>
              </a:pathLst>
            </a:custGeom>
            <a:solidFill>
              <a:srgbClr val="4D4D4D"/>
            </a:solidFill>
            <a:ln w="7938">
              <a:solidFill>
                <a:srgbClr val="000000"/>
              </a:solidFill>
              <a:round/>
              <a:headEnd/>
              <a:tailEnd/>
            </a:ln>
          </p:spPr>
          <p:txBody>
            <a:bodyPr/>
            <a:lstStyle/>
            <a:p>
              <a:endParaRPr lang="it-IT"/>
            </a:p>
          </p:txBody>
        </p:sp>
        <p:sp>
          <p:nvSpPr>
            <p:cNvPr id="23599" name="Freeform 886"/>
            <p:cNvSpPr>
              <a:spLocks/>
            </p:cNvSpPr>
            <p:nvPr/>
          </p:nvSpPr>
          <p:spPr bwMode="auto">
            <a:xfrm>
              <a:off x="4778375" y="4217988"/>
              <a:ext cx="161925" cy="22225"/>
            </a:xfrm>
            <a:custGeom>
              <a:avLst/>
              <a:gdLst>
                <a:gd name="T0" fmla="*/ 2147483647 w 102"/>
                <a:gd name="T1" fmla="*/ 0 h 14"/>
                <a:gd name="T2" fmla="*/ 2147483647 w 102"/>
                <a:gd name="T3" fmla="*/ 0 h 14"/>
                <a:gd name="T4" fmla="*/ 2147483647 w 102"/>
                <a:gd name="T5" fmla="*/ 0 h 14"/>
                <a:gd name="T6" fmla="*/ 0 w 102"/>
                <a:gd name="T7" fmla="*/ 0 h 14"/>
                <a:gd name="T8" fmla="*/ 0 w 102"/>
                <a:gd name="T9" fmla="*/ 2147483647 h 14"/>
                <a:gd name="T10" fmla="*/ 0 w 102"/>
                <a:gd name="T11" fmla="*/ 2147483647 h 14"/>
                <a:gd name="T12" fmla="*/ 2147483647 w 102"/>
                <a:gd name="T13" fmla="*/ 2147483647 h 14"/>
                <a:gd name="T14" fmla="*/ 2147483647 w 102"/>
                <a:gd name="T15" fmla="*/ 2147483647 h 14"/>
                <a:gd name="T16" fmla="*/ 2147483647 w 102"/>
                <a:gd name="T17" fmla="*/ 2147483647 h 14"/>
                <a:gd name="T18" fmla="*/ 2147483647 w 102"/>
                <a:gd name="T19" fmla="*/ 2147483647 h 14"/>
                <a:gd name="T20" fmla="*/ 2147483647 w 102"/>
                <a:gd name="T21" fmla="*/ 2147483647 h 14"/>
                <a:gd name="T22" fmla="*/ 2147483647 w 102"/>
                <a:gd name="T23" fmla="*/ 2147483647 h 14"/>
                <a:gd name="T24" fmla="*/ 2147483647 w 102"/>
                <a:gd name="T25" fmla="*/ 2147483647 h 14"/>
                <a:gd name="T26" fmla="*/ 2147483647 w 102"/>
                <a:gd name="T27" fmla="*/ 0 h 14"/>
                <a:gd name="T28" fmla="*/ 2147483647 w 102"/>
                <a:gd name="T29" fmla="*/ 0 h 14"/>
                <a:gd name="T30" fmla="*/ 2147483647 w 102"/>
                <a:gd name="T31" fmla="*/ 0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2"/>
                <a:gd name="T49" fmla="*/ 0 h 14"/>
                <a:gd name="T50" fmla="*/ 102 w 102"/>
                <a:gd name="T51" fmla="*/ 14 h 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2" h="14">
                  <a:moveTo>
                    <a:pt x="5" y="0"/>
                  </a:moveTo>
                  <a:lnTo>
                    <a:pt x="2" y="0"/>
                  </a:lnTo>
                  <a:lnTo>
                    <a:pt x="1" y="0"/>
                  </a:lnTo>
                  <a:lnTo>
                    <a:pt x="0" y="0"/>
                  </a:lnTo>
                  <a:lnTo>
                    <a:pt x="0" y="9"/>
                  </a:lnTo>
                  <a:lnTo>
                    <a:pt x="0" y="12"/>
                  </a:lnTo>
                  <a:lnTo>
                    <a:pt x="1" y="13"/>
                  </a:lnTo>
                  <a:lnTo>
                    <a:pt x="2" y="14"/>
                  </a:lnTo>
                  <a:lnTo>
                    <a:pt x="5" y="14"/>
                  </a:lnTo>
                  <a:lnTo>
                    <a:pt x="102" y="14"/>
                  </a:lnTo>
                  <a:lnTo>
                    <a:pt x="102" y="13"/>
                  </a:lnTo>
                  <a:lnTo>
                    <a:pt x="102" y="12"/>
                  </a:lnTo>
                  <a:lnTo>
                    <a:pt x="102" y="9"/>
                  </a:lnTo>
                  <a:lnTo>
                    <a:pt x="102" y="0"/>
                  </a:lnTo>
                  <a:lnTo>
                    <a:pt x="5" y="0"/>
                  </a:lnTo>
                  <a:close/>
                </a:path>
              </a:pathLst>
            </a:custGeom>
            <a:solidFill>
              <a:srgbClr val="4D4D4D"/>
            </a:solidFill>
            <a:ln w="7938">
              <a:solidFill>
                <a:srgbClr val="000000"/>
              </a:solidFill>
              <a:round/>
              <a:headEnd/>
              <a:tailEnd/>
            </a:ln>
          </p:spPr>
          <p:txBody>
            <a:bodyPr/>
            <a:lstStyle/>
            <a:p>
              <a:endParaRPr lang="it-IT"/>
            </a:p>
          </p:txBody>
        </p:sp>
        <p:sp>
          <p:nvSpPr>
            <p:cNvPr id="23600" name="Freeform 887"/>
            <p:cNvSpPr>
              <a:spLocks/>
            </p:cNvSpPr>
            <p:nvPr/>
          </p:nvSpPr>
          <p:spPr bwMode="auto">
            <a:xfrm>
              <a:off x="4778375" y="4262438"/>
              <a:ext cx="161925" cy="20637"/>
            </a:xfrm>
            <a:custGeom>
              <a:avLst/>
              <a:gdLst>
                <a:gd name="T0" fmla="*/ 2147483647 w 102"/>
                <a:gd name="T1" fmla="*/ 0 h 13"/>
                <a:gd name="T2" fmla="*/ 2147483647 w 102"/>
                <a:gd name="T3" fmla="*/ 0 h 13"/>
                <a:gd name="T4" fmla="*/ 2147483647 w 102"/>
                <a:gd name="T5" fmla="*/ 0 h 13"/>
                <a:gd name="T6" fmla="*/ 0 w 102"/>
                <a:gd name="T7" fmla="*/ 0 h 13"/>
                <a:gd name="T8" fmla="*/ 0 w 102"/>
                <a:gd name="T9" fmla="*/ 2147483647 h 13"/>
                <a:gd name="T10" fmla="*/ 0 w 102"/>
                <a:gd name="T11" fmla="*/ 2147483647 h 13"/>
                <a:gd name="T12" fmla="*/ 2147483647 w 102"/>
                <a:gd name="T13" fmla="*/ 2147483647 h 13"/>
                <a:gd name="T14" fmla="*/ 2147483647 w 102"/>
                <a:gd name="T15" fmla="*/ 2147483647 h 13"/>
                <a:gd name="T16" fmla="*/ 2147483647 w 102"/>
                <a:gd name="T17" fmla="*/ 2147483647 h 13"/>
                <a:gd name="T18" fmla="*/ 2147483647 w 102"/>
                <a:gd name="T19" fmla="*/ 2147483647 h 13"/>
                <a:gd name="T20" fmla="*/ 2147483647 w 102"/>
                <a:gd name="T21" fmla="*/ 2147483647 h 13"/>
                <a:gd name="T22" fmla="*/ 2147483647 w 102"/>
                <a:gd name="T23" fmla="*/ 2147483647 h 13"/>
                <a:gd name="T24" fmla="*/ 2147483647 w 102"/>
                <a:gd name="T25" fmla="*/ 2147483647 h 13"/>
                <a:gd name="T26" fmla="*/ 2147483647 w 102"/>
                <a:gd name="T27" fmla="*/ 0 h 13"/>
                <a:gd name="T28" fmla="*/ 2147483647 w 102"/>
                <a:gd name="T29" fmla="*/ 0 h 13"/>
                <a:gd name="T30" fmla="*/ 2147483647 w 102"/>
                <a:gd name="T31" fmla="*/ 0 h 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2"/>
                <a:gd name="T49" fmla="*/ 0 h 13"/>
                <a:gd name="T50" fmla="*/ 102 w 102"/>
                <a:gd name="T51" fmla="*/ 13 h 1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2" h="13">
                  <a:moveTo>
                    <a:pt x="5" y="0"/>
                  </a:moveTo>
                  <a:lnTo>
                    <a:pt x="2" y="0"/>
                  </a:lnTo>
                  <a:lnTo>
                    <a:pt x="1" y="0"/>
                  </a:lnTo>
                  <a:lnTo>
                    <a:pt x="0" y="0"/>
                  </a:lnTo>
                  <a:lnTo>
                    <a:pt x="0" y="9"/>
                  </a:lnTo>
                  <a:lnTo>
                    <a:pt x="0" y="11"/>
                  </a:lnTo>
                  <a:lnTo>
                    <a:pt x="1" y="13"/>
                  </a:lnTo>
                  <a:lnTo>
                    <a:pt x="2" y="13"/>
                  </a:lnTo>
                  <a:lnTo>
                    <a:pt x="5" y="13"/>
                  </a:lnTo>
                  <a:lnTo>
                    <a:pt x="102" y="13"/>
                  </a:lnTo>
                  <a:lnTo>
                    <a:pt x="102" y="11"/>
                  </a:lnTo>
                  <a:lnTo>
                    <a:pt x="102" y="9"/>
                  </a:lnTo>
                  <a:lnTo>
                    <a:pt x="102" y="0"/>
                  </a:lnTo>
                  <a:lnTo>
                    <a:pt x="5" y="0"/>
                  </a:lnTo>
                  <a:close/>
                </a:path>
              </a:pathLst>
            </a:custGeom>
            <a:solidFill>
              <a:srgbClr val="4D4D4D"/>
            </a:solidFill>
            <a:ln w="7938">
              <a:solidFill>
                <a:srgbClr val="000000"/>
              </a:solidFill>
              <a:round/>
              <a:headEnd/>
              <a:tailEnd/>
            </a:ln>
          </p:spPr>
          <p:txBody>
            <a:bodyPr/>
            <a:lstStyle/>
            <a:p>
              <a:endParaRPr lang="it-IT"/>
            </a:p>
          </p:txBody>
        </p:sp>
        <p:sp>
          <p:nvSpPr>
            <p:cNvPr id="23601" name="Freeform 888"/>
            <p:cNvSpPr>
              <a:spLocks/>
            </p:cNvSpPr>
            <p:nvPr/>
          </p:nvSpPr>
          <p:spPr bwMode="auto">
            <a:xfrm>
              <a:off x="4778375" y="4303713"/>
              <a:ext cx="161925" cy="20637"/>
            </a:xfrm>
            <a:custGeom>
              <a:avLst/>
              <a:gdLst>
                <a:gd name="T0" fmla="*/ 2147483647 w 102"/>
                <a:gd name="T1" fmla="*/ 0 h 13"/>
                <a:gd name="T2" fmla="*/ 2147483647 w 102"/>
                <a:gd name="T3" fmla="*/ 0 h 13"/>
                <a:gd name="T4" fmla="*/ 2147483647 w 102"/>
                <a:gd name="T5" fmla="*/ 2147483647 h 13"/>
                <a:gd name="T6" fmla="*/ 0 w 102"/>
                <a:gd name="T7" fmla="*/ 2147483647 h 13"/>
                <a:gd name="T8" fmla="*/ 0 w 102"/>
                <a:gd name="T9" fmla="*/ 2147483647 h 13"/>
                <a:gd name="T10" fmla="*/ 0 w 102"/>
                <a:gd name="T11" fmla="*/ 2147483647 h 13"/>
                <a:gd name="T12" fmla="*/ 2147483647 w 102"/>
                <a:gd name="T13" fmla="*/ 2147483647 h 13"/>
                <a:gd name="T14" fmla="*/ 2147483647 w 102"/>
                <a:gd name="T15" fmla="*/ 2147483647 h 13"/>
                <a:gd name="T16" fmla="*/ 2147483647 w 102"/>
                <a:gd name="T17" fmla="*/ 2147483647 h 13"/>
                <a:gd name="T18" fmla="*/ 2147483647 w 102"/>
                <a:gd name="T19" fmla="*/ 2147483647 h 13"/>
                <a:gd name="T20" fmla="*/ 2147483647 w 102"/>
                <a:gd name="T21" fmla="*/ 2147483647 h 13"/>
                <a:gd name="T22" fmla="*/ 2147483647 w 102"/>
                <a:gd name="T23" fmla="*/ 2147483647 h 13"/>
                <a:gd name="T24" fmla="*/ 2147483647 w 102"/>
                <a:gd name="T25" fmla="*/ 2147483647 h 13"/>
                <a:gd name="T26" fmla="*/ 2147483647 w 102"/>
                <a:gd name="T27" fmla="*/ 2147483647 h 13"/>
                <a:gd name="T28" fmla="*/ 2147483647 w 102"/>
                <a:gd name="T29" fmla="*/ 0 h 13"/>
                <a:gd name="T30" fmla="*/ 2147483647 w 102"/>
                <a:gd name="T31" fmla="*/ 0 h 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2"/>
                <a:gd name="T49" fmla="*/ 0 h 13"/>
                <a:gd name="T50" fmla="*/ 102 w 102"/>
                <a:gd name="T51" fmla="*/ 13 h 1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2" h="13">
                  <a:moveTo>
                    <a:pt x="5" y="0"/>
                  </a:moveTo>
                  <a:lnTo>
                    <a:pt x="2" y="0"/>
                  </a:lnTo>
                  <a:lnTo>
                    <a:pt x="1" y="1"/>
                  </a:lnTo>
                  <a:lnTo>
                    <a:pt x="0" y="2"/>
                  </a:lnTo>
                  <a:lnTo>
                    <a:pt x="0" y="4"/>
                  </a:lnTo>
                  <a:lnTo>
                    <a:pt x="0" y="13"/>
                  </a:lnTo>
                  <a:lnTo>
                    <a:pt x="1" y="13"/>
                  </a:lnTo>
                  <a:lnTo>
                    <a:pt x="2" y="13"/>
                  </a:lnTo>
                  <a:lnTo>
                    <a:pt x="5" y="13"/>
                  </a:lnTo>
                  <a:lnTo>
                    <a:pt x="102" y="13"/>
                  </a:lnTo>
                  <a:lnTo>
                    <a:pt x="102" y="4"/>
                  </a:lnTo>
                  <a:lnTo>
                    <a:pt x="102" y="2"/>
                  </a:lnTo>
                  <a:lnTo>
                    <a:pt x="102" y="1"/>
                  </a:lnTo>
                  <a:lnTo>
                    <a:pt x="102" y="0"/>
                  </a:lnTo>
                  <a:lnTo>
                    <a:pt x="5" y="0"/>
                  </a:lnTo>
                  <a:close/>
                </a:path>
              </a:pathLst>
            </a:custGeom>
            <a:solidFill>
              <a:srgbClr val="4D4D4D"/>
            </a:solidFill>
            <a:ln w="7938">
              <a:solidFill>
                <a:srgbClr val="000000"/>
              </a:solidFill>
              <a:round/>
              <a:headEnd/>
              <a:tailEnd/>
            </a:ln>
          </p:spPr>
          <p:txBody>
            <a:bodyPr/>
            <a:lstStyle/>
            <a:p>
              <a:endParaRPr lang="it-IT"/>
            </a:p>
          </p:txBody>
        </p:sp>
        <p:sp>
          <p:nvSpPr>
            <p:cNvPr id="23602" name="Rectangle 889"/>
            <p:cNvSpPr>
              <a:spLocks noChangeArrowheads="1"/>
            </p:cNvSpPr>
            <p:nvPr/>
          </p:nvSpPr>
          <p:spPr bwMode="auto">
            <a:xfrm>
              <a:off x="4826000" y="4038600"/>
              <a:ext cx="69850" cy="38100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603" name="Freeform 890"/>
            <p:cNvSpPr>
              <a:spLocks/>
            </p:cNvSpPr>
            <p:nvPr/>
          </p:nvSpPr>
          <p:spPr bwMode="auto">
            <a:xfrm>
              <a:off x="4778375" y="4038600"/>
              <a:ext cx="161925" cy="65088"/>
            </a:xfrm>
            <a:custGeom>
              <a:avLst/>
              <a:gdLst>
                <a:gd name="T0" fmla="*/ 2147483647 w 102"/>
                <a:gd name="T1" fmla="*/ 2147483647 h 41"/>
                <a:gd name="T2" fmla="*/ 2147483647 w 102"/>
                <a:gd name="T3" fmla="*/ 2147483647 h 41"/>
                <a:gd name="T4" fmla="*/ 2147483647 w 102"/>
                <a:gd name="T5" fmla="*/ 2147483647 h 41"/>
                <a:gd name="T6" fmla="*/ 0 w 102"/>
                <a:gd name="T7" fmla="*/ 2147483647 h 41"/>
                <a:gd name="T8" fmla="*/ 2147483647 w 102"/>
                <a:gd name="T9" fmla="*/ 2147483647 h 41"/>
                <a:gd name="T10" fmla="*/ 2147483647 w 102"/>
                <a:gd name="T11" fmla="*/ 2147483647 h 41"/>
                <a:gd name="T12" fmla="*/ 2147483647 w 102"/>
                <a:gd name="T13" fmla="*/ 2147483647 h 41"/>
                <a:gd name="T14" fmla="*/ 2147483647 w 102"/>
                <a:gd name="T15" fmla="*/ 2147483647 h 41"/>
                <a:gd name="T16" fmla="*/ 2147483647 w 102"/>
                <a:gd name="T17" fmla="*/ 2147483647 h 41"/>
                <a:gd name="T18" fmla="*/ 2147483647 w 102"/>
                <a:gd name="T19" fmla="*/ 2147483647 h 41"/>
                <a:gd name="T20" fmla="*/ 2147483647 w 102"/>
                <a:gd name="T21" fmla="*/ 0 h 41"/>
                <a:gd name="T22" fmla="*/ 2147483647 w 102"/>
                <a:gd name="T23" fmla="*/ 0 h 41"/>
                <a:gd name="T24" fmla="*/ 2147483647 w 102"/>
                <a:gd name="T25" fmla="*/ 0 h 41"/>
                <a:gd name="T26" fmla="*/ 2147483647 w 102"/>
                <a:gd name="T27" fmla="*/ 0 h 41"/>
                <a:gd name="T28" fmla="*/ 2147483647 w 102"/>
                <a:gd name="T29" fmla="*/ 0 h 41"/>
                <a:gd name="T30" fmla="*/ 2147483647 w 102"/>
                <a:gd name="T31" fmla="*/ 2147483647 h 4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2"/>
                <a:gd name="T49" fmla="*/ 0 h 41"/>
                <a:gd name="T50" fmla="*/ 102 w 102"/>
                <a:gd name="T51" fmla="*/ 41 h 4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2" h="41">
                  <a:moveTo>
                    <a:pt x="5" y="27"/>
                  </a:moveTo>
                  <a:lnTo>
                    <a:pt x="2" y="30"/>
                  </a:lnTo>
                  <a:lnTo>
                    <a:pt x="1" y="31"/>
                  </a:lnTo>
                  <a:lnTo>
                    <a:pt x="0" y="32"/>
                  </a:lnTo>
                  <a:lnTo>
                    <a:pt x="5" y="41"/>
                  </a:lnTo>
                  <a:lnTo>
                    <a:pt x="102" y="14"/>
                  </a:lnTo>
                  <a:lnTo>
                    <a:pt x="102" y="13"/>
                  </a:lnTo>
                  <a:lnTo>
                    <a:pt x="102" y="12"/>
                  </a:lnTo>
                  <a:lnTo>
                    <a:pt x="102" y="9"/>
                  </a:lnTo>
                  <a:lnTo>
                    <a:pt x="102" y="0"/>
                  </a:lnTo>
                  <a:lnTo>
                    <a:pt x="101" y="0"/>
                  </a:lnTo>
                  <a:lnTo>
                    <a:pt x="100" y="0"/>
                  </a:lnTo>
                  <a:lnTo>
                    <a:pt x="98" y="0"/>
                  </a:lnTo>
                  <a:lnTo>
                    <a:pt x="97" y="0"/>
                  </a:lnTo>
                  <a:lnTo>
                    <a:pt x="5" y="27"/>
                  </a:lnTo>
                  <a:close/>
                </a:path>
              </a:pathLst>
            </a:custGeom>
            <a:solidFill>
              <a:srgbClr val="4D4D4D"/>
            </a:solidFill>
            <a:ln w="7938">
              <a:solidFill>
                <a:srgbClr val="000000"/>
              </a:solidFill>
              <a:round/>
              <a:headEnd/>
              <a:tailEnd/>
            </a:ln>
          </p:spPr>
          <p:txBody>
            <a:bodyPr/>
            <a:lstStyle/>
            <a:p>
              <a:endParaRPr lang="it-IT"/>
            </a:p>
          </p:txBody>
        </p:sp>
        <p:sp>
          <p:nvSpPr>
            <p:cNvPr id="23604" name="Freeform 891"/>
            <p:cNvSpPr>
              <a:spLocks/>
            </p:cNvSpPr>
            <p:nvPr/>
          </p:nvSpPr>
          <p:spPr bwMode="auto">
            <a:xfrm>
              <a:off x="4778375" y="4081463"/>
              <a:ext cx="161925" cy="68262"/>
            </a:xfrm>
            <a:custGeom>
              <a:avLst/>
              <a:gdLst>
                <a:gd name="T0" fmla="*/ 2147483647 w 102"/>
                <a:gd name="T1" fmla="*/ 2147483647 h 43"/>
                <a:gd name="T2" fmla="*/ 2147483647 w 102"/>
                <a:gd name="T3" fmla="*/ 2147483647 h 43"/>
                <a:gd name="T4" fmla="*/ 2147483647 w 102"/>
                <a:gd name="T5" fmla="*/ 2147483647 h 43"/>
                <a:gd name="T6" fmla="*/ 0 w 102"/>
                <a:gd name="T7" fmla="*/ 2147483647 h 43"/>
                <a:gd name="T8" fmla="*/ 2147483647 w 102"/>
                <a:gd name="T9" fmla="*/ 2147483647 h 43"/>
                <a:gd name="T10" fmla="*/ 2147483647 w 102"/>
                <a:gd name="T11" fmla="*/ 2147483647 h 43"/>
                <a:gd name="T12" fmla="*/ 2147483647 w 102"/>
                <a:gd name="T13" fmla="*/ 2147483647 h 43"/>
                <a:gd name="T14" fmla="*/ 2147483647 w 102"/>
                <a:gd name="T15" fmla="*/ 2147483647 h 43"/>
                <a:gd name="T16" fmla="*/ 2147483647 w 102"/>
                <a:gd name="T17" fmla="*/ 2147483647 h 43"/>
                <a:gd name="T18" fmla="*/ 2147483647 w 102"/>
                <a:gd name="T19" fmla="*/ 2147483647 h 43"/>
                <a:gd name="T20" fmla="*/ 2147483647 w 102"/>
                <a:gd name="T21" fmla="*/ 2147483647 h 43"/>
                <a:gd name="T22" fmla="*/ 2147483647 w 102"/>
                <a:gd name="T23" fmla="*/ 2147483647 h 43"/>
                <a:gd name="T24" fmla="*/ 2147483647 w 102"/>
                <a:gd name="T25" fmla="*/ 2147483647 h 43"/>
                <a:gd name="T26" fmla="*/ 2147483647 w 102"/>
                <a:gd name="T27" fmla="*/ 2147483647 h 43"/>
                <a:gd name="T28" fmla="*/ 2147483647 w 102"/>
                <a:gd name="T29" fmla="*/ 2147483647 h 43"/>
                <a:gd name="T30" fmla="*/ 2147483647 w 102"/>
                <a:gd name="T31" fmla="*/ 2147483647 h 43"/>
                <a:gd name="T32" fmla="*/ 2147483647 w 102"/>
                <a:gd name="T33" fmla="*/ 0 h 43"/>
                <a:gd name="T34" fmla="*/ 2147483647 w 102"/>
                <a:gd name="T35" fmla="*/ 0 h 43"/>
                <a:gd name="T36" fmla="*/ 2147483647 w 102"/>
                <a:gd name="T37" fmla="*/ 2147483647 h 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2"/>
                <a:gd name="T58" fmla="*/ 0 h 43"/>
                <a:gd name="T59" fmla="*/ 102 w 102"/>
                <a:gd name="T60" fmla="*/ 43 h 4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2" h="43">
                  <a:moveTo>
                    <a:pt x="5" y="32"/>
                  </a:moveTo>
                  <a:lnTo>
                    <a:pt x="2" y="32"/>
                  </a:lnTo>
                  <a:lnTo>
                    <a:pt x="1" y="32"/>
                  </a:lnTo>
                  <a:lnTo>
                    <a:pt x="0" y="32"/>
                  </a:lnTo>
                  <a:lnTo>
                    <a:pt x="5" y="41"/>
                  </a:lnTo>
                  <a:lnTo>
                    <a:pt x="5" y="42"/>
                  </a:lnTo>
                  <a:lnTo>
                    <a:pt x="5" y="43"/>
                  </a:lnTo>
                  <a:lnTo>
                    <a:pt x="5" y="41"/>
                  </a:lnTo>
                  <a:lnTo>
                    <a:pt x="102" y="14"/>
                  </a:lnTo>
                  <a:lnTo>
                    <a:pt x="102" y="13"/>
                  </a:lnTo>
                  <a:lnTo>
                    <a:pt x="102" y="12"/>
                  </a:lnTo>
                  <a:lnTo>
                    <a:pt x="102" y="9"/>
                  </a:lnTo>
                  <a:lnTo>
                    <a:pt x="102" y="5"/>
                  </a:lnTo>
                  <a:lnTo>
                    <a:pt x="101" y="2"/>
                  </a:lnTo>
                  <a:lnTo>
                    <a:pt x="100" y="1"/>
                  </a:lnTo>
                  <a:lnTo>
                    <a:pt x="98" y="0"/>
                  </a:lnTo>
                  <a:lnTo>
                    <a:pt x="97" y="0"/>
                  </a:lnTo>
                  <a:lnTo>
                    <a:pt x="5" y="32"/>
                  </a:lnTo>
                  <a:close/>
                </a:path>
              </a:pathLst>
            </a:custGeom>
            <a:solidFill>
              <a:srgbClr val="4D4D4D"/>
            </a:solidFill>
            <a:ln w="7938">
              <a:solidFill>
                <a:srgbClr val="000000"/>
              </a:solidFill>
              <a:round/>
              <a:headEnd/>
              <a:tailEnd/>
            </a:ln>
          </p:spPr>
          <p:txBody>
            <a:bodyPr/>
            <a:lstStyle/>
            <a:p>
              <a:endParaRPr lang="it-IT"/>
            </a:p>
          </p:txBody>
        </p:sp>
        <p:sp>
          <p:nvSpPr>
            <p:cNvPr id="23605" name="Freeform 892"/>
            <p:cNvSpPr>
              <a:spLocks/>
            </p:cNvSpPr>
            <p:nvPr/>
          </p:nvSpPr>
          <p:spPr bwMode="auto">
            <a:xfrm>
              <a:off x="4778375" y="4125913"/>
              <a:ext cx="161925" cy="71437"/>
            </a:xfrm>
            <a:custGeom>
              <a:avLst/>
              <a:gdLst>
                <a:gd name="T0" fmla="*/ 2147483647 w 102"/>
                <a:gd name="T1" fmla="*/ 2147483647 h 45"/>
                <a:gd name="T2" fmla="*/ 2147483647 w 102"/>
                <a:gd name="T3" fmla="*/ 2147483647 h 45"/>
                <a:gd name="T4" fmla="*/ 2147483647 w 102"/>
                <a:gd name="T5" fmla="*/ 2147483647 h 45"/>
                <a:gd name="T6" fmla="*/ 0 w 102"/>
                <a:gd name="T7" fmla="*/ 2147483647 h 45"/>
                <a:gd name="T8" fmla="*/ 2147483647 w 102"/>
                <a:gd name="T9" fmla="*/ 2147483647 h 45"/>
                <a:gd name="T10" fmla="*/ 2147483647 w 102"/>
                <a:gd name="T11" fmla="*/ 2147483647 h 45"/>
                <a:gd name="T12" fmla="*/ 2147483647 w 102"/>
                <a:gd name="T13" fmla="*/ 2147483647 h 45"/>
                <a:gd name="T14" fmla="*/ 2147483647 w 102"/>
                <a:gd name="T15" fmla="*/ 2147483647 h 45"/>
                <a:gd name="T16" fmla="*/ 2147483647 w 102"/>
                <a:gd name="T17" fmla="*/ 2147483647 h 45"/>
                <a:gd name="T18" fmla="*/ 2147483647 w 102"/>
                <a:gd name="T19" fmla="*/ 2147483647 h 45"/>
                <a:gd name="T20" fmla="*/ 2147483647 w 102"/>
                <a:gd name="T21" fmla="*/ 2147483647 h 45"/>
                <a:gd name="T22" fmla="*/ 2147483647 w 102"/>
                <a:gd name="T23" fmla="*/ 2147483647 h 45"/>
                <a:gd name="T24" fmla="*/ 2147483647 w 102"/>
                <a:gd name="T25" fmla="*/ 2147483647 h 45"/>
                <a:gd name="T26" fmla="*/ 2147483647 w 102"/>
                <a:gd name="T27" fmla="*/ 0 h 45"/>
                <a:gd name="T28" fmla="*/ 2147483647 w 102"/>
                <a:gd name="T29" fmla="*/ 0 h 45"/>
                <a:gd name="T30" fmla="*/ 2147483647 w 102"/>
                <a:gd name="T31" fmla="*/ 2147483647 h 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2"/>
                <a:gd name="T49" fmla="*/ 0 h 45"/>
                <a:gd name="T50" fmla="*/ 102 w 102"/>
                <a:gd name="T51" fmla="*/ 45 h 4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2" h="45">
                  <a:moveTo>
                    <a:pt x="5" y="31"/>
                  </a:moveTo>
                  <a:lnTo>
                    <a:pt x="2" y="31"/>
                  </a:lnTo>
                  <a:lnTo>
                    <a:pt x="1" y="31"/>
                  </a:lnTo>
                  <a:lnTo>
                    <a:pt x="0" y="31"/>
                  </a:lnTo>
                  <a:lnTo>
                    <a:pt x="5" y="40"/>
                  </a:lnTo>
                  <a:lnTo>
                    <a:pt x="5" y="43"/>
                  </a:lnTo>
                  <a:lnTo>
                    <a:pt x="5" y="44"/>
                  </a:lnTo>
                  <a:lnTo>
                    <a:pt x="5" y="45"/>
                  </a:lnTo>
                  <a:lnTo>
                    <a:pt x="102" y="13"/>
                  </a:lnTo>
                  <a:lnTo>
                    <a:pt x="102" y="4"/>
                  </a:lnTo>
                  <a:lnTo>
                    <a:pt x="101" y="2"/>
                  </a:lnTo>
                  <a:lnTo>
                    <a:pt x="100" y="1"/>
                  </a:lnTo>
                  <a:lnTo>
                    <a:pt x="98" y="0"/>
                  </a:lnTo>
                  <a:lnTo>
                    <a:pt x="97" y="0"/>
                  </a:lnTo>
                  <a:lnTo>
                    <a:pt x="5" y="31"/>
                  </a:lnTo>
                  <a:close/>
                </a:path>
              </a:pathLst>
            </a:custGeom>
            <a:solidFill>
              <a:srgbClr val="4D4D4D"/>
            </a:solidFill>
            <a:ln w="7938">
              <a:solidFill>
                <a:srgbClr val="000000"/>
              </a:solidFill>
              <a:round/>
              <a:headEnd/>
              <a:tailEnd/>
            </a:ln>
          </p:spPr>
          <p:txBody>
            <a:bodyPr/>
            <a:lstStyle/>
            <a:p>
              <a:endParaRPr lang="it-IT"/>
            </a:p>
          </p:txBody>
        </p:sp>
        <p:sp>
          <p:nvSpPr>
            <p:cNvPr id="23606" name="Freeform 893"/>
            <p:cNvSpPr>
              <a:spLocks/>
            </p:cNvSpPr>
            <p:nvPr/>
          </p:nvSpPr>
          <p:spPr bwMode="auto">
            <a:xfrm>
              <a:off x="4778375" y="4171950"/>
              <a:ext cx="161925" cy="68263"/>
            </a:xfrm>
            <a:custGeom>
              <a:avLst/>
              <a:gdLst>
                <a:gd name="T0" fmla="*/ 2147483647 w 102"/>
                <a:gd name="T1" fmla="*/ 2147483647 h 43"/>
                <a:gd name="T2" fmla="*/ 2147483647 w 102"/>
                <a:gd name="T3" fmla="*/ 2147483647 h 43"/>
                <a:gd name="T4" fmla="*/ 2147483647 w 102"/>
                <a:gd name="T5" fmla="*/ 2147483647 h 43"/>
                <a:gd name="T6" fmla="*/ 0 w 102"/>
                <a:gd name="T7" fmla="*/ 2147483647 h 43"/>
                <a:gd name="T8" fmla="*/ 0 w 102"/>
                <a:gd name="T9" fmla="*/ 2147483647 h 43"/>
                <a:gd name="T10" fmla="*/ 2147483647 w 102"/>
                <a:gd name="T11" fmla="*/ 2147483647 h 43"/>
                <a:gd name="T12" fmla="*/ 2147483647 w 102"/>
                <a:gd name="T13" fmla="*/ 2147483647 h 43"/>
                <a:gd name="T14" fmla="*/ 2147483647 w 102"/>
                <a:gd name="T15" fmla="*/ 2147483647 h 43"/>
                <a:gd name="T16" fmla="*/ 2147483647 w 102"/>
                <a:gd name="T17" fmla="*/ 2147483647 h 43"/>
                <a:gd name="T18" fmla="*/ 2147483647 w 102"/>
                <a:gd name="T19" fmla="*/ 2147483647 h 43"/>
                <a:gd name="T20" fmla="*/ 2147483647 w 102"/>
                <a:gd name="T21" fmla="*/ 2147483647 h 43"/>
                <a:gd name="T22" fmla="*/ 2147483647 w 102"/>
                <a:gd name="T23" fmla="*/ 2147483647 h 43"/>
                <a:gd name="T24" fmla="*/ 2147483647 w 102"/>
                <a:gd name="T25" fmla="*/ 2147483647 h 43"/>
                <a:gd name="T26" fmla="*/ 2147483647 w 102"/>
                <a:gd name="T27" fmla="*/ 2147483647 h 43"/>
                <a:gd name="T28" fmla="*/ 2147483647 w 102"/>
                <a:gd name="T29" fmla="*/ 0 h 43"/>
                <a:gd name="T30" fmla="*/ 2147483647 w 102"/>
                <a:gd name="T31" fmla="*/ 2147483647 h 43"/>
                <a:gd name="T32" fmla="*/ 2147483647 w 102"/>
                <a:gd name="T33" fmla="*/ 2147483647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2"/>
                <a:gd name="T52" fmla="*/ 0 h 43"/>
                <a:gd name="T53" fmla="*/ 102 w 102"/>
                <a:gd name="T54" fmla="*/ 43 h 4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2" h="43">
                  <a:moveTo>
                    <a:pt x="5" y="29"/>
                  </a:moveTo>
                  <a:lnTo>
                    <a:pt x="2" y="29"/>
                  </a:lnTo>
                  <a:lnTo>
                    <a:pt x="1" y="30"/>
                  </a:lnTo>
                  <a:lnTo>
                    <a:pt x="0" y="31"/>
                  </a:lnTo>
                  <a:lnTo>
                    <a:pt x="0" y="34"/>
                  </a:lnTo>
                  <a:lnTo>
                    <a:pt x="5" y="38"/>
                  </a:lnTo>
                  <a:lnTo>
                    <a:pt x="5" y="41"/>
                  </a:lnTo>
                  <a:lnTo>
                    <a:pt x="5" y="42"/>
                  </a:lnTo>
                  <a:lnTo>
                    <a:pt x="5" y="43"/>
                  </a:lnTo>
                  <a:lnTo>
                    <a:pt x="102" y="11"/>
                  </a:lnTo>
                  <a:lnTo>
                    <a:pt x="102" y="2"/>
                  </a:lnTo>
                  <a:lnTo>
                    <a:pt x="101" y="1"/>
                  </a:lnTo>
                  <a:lnTo>
                    <a:pt x="100" y="1"/>
                  </a:lnTo>
                  <a:lnTo>
                    <a:pt x="98" y="0"/>
                  </a:lnTo>
                  <a:lnTo>
                    <a:pt x="97" y="2"/>
                  </a:lnTo>
                  <a:lnTo>
                    <a:pt x="5" y="29"/>
                  </a:lnTo>
                  <a:close/>
                </a:path>
              </a:pathLst>
            </a:custGeom>
            <a:solidFill>
              <a:srgbClr val="4D4D4D"/>
            </a:solidFill>
            <a:ln w="7938">
              <a:solidFill>
                <a:srgbClr val="000000"/>
              </a:solidFill>
              <a:round/>
              <a:headEnd/>
              <a:tailEnd/>
            </a:ln>
          </p:spPr>
          <p:txBody>
            <a:bodyPr/>
            <a:lstStyle/>
            <a:p>
              <a:endParaRPr lang="it-IT"/>
            </a:p>
          </p:txBody>
        </p:sp>
        <p:sp>
          <p:nvSpPr>
            <p:cNvPr id="23607" name="Freeform 894"/>
            <p:cNvSpPr>
              <a:spLocks/>
            </p:cNvSpPr>
            <p:nvPr/>
          </p:nvSpPr>
          <p:spPr bwMode="auto">
            <a:xfrm>
              <a:off x="4778375" y="4217988"/>
              <a:ext cx="161925" cy="65087"/>
            </a:xfrm>
            <a:custGeom>
              <a:avLst/>
              <a:gdLst>
                <a:gd name="T0" fmla="*/ 2147483647 w 102"/>
                <a:gd name="T1" fmla="*/ 2147483647 h 41"/>
                <a:gd name="T2" fmla="*/ 2147483647 w 102"/>
                <a:gd name="T3" fmla="*/ 2147483647 h 41"/>
                <a:gd name="T4" fmla="*/ 2147483647 w 102"/>
                <a:gd name="T5" fmla="*/ 2147483647 h 41"/>
                <a:gd name="T6" fmla="*/ 0 w 102"/>
                <a:gd name="T7" fmla="*/ 2147483647 h 41"/>
                <a:gd name="T8" fmla="*/ 0 w 102"/>
                <a:gd name="T9" fmla="*/ 2147483647 h 41"/>
                <a:gd name="T10" fmla="*/ 2147483647 w 102"/>
                <a:gd name="T11" fmla="*/ 2147483647 h 41"/>
                <a:gd name="T12" fmla="*/ 2147483647 w 102"/>
                <a:gd name="T13" fmla="*/ 2147483647 h 41"/>
                <a:gd name="T14" fmla="*/ 2147483647 w 102"/>
                <a:gd name="T15" fmla="*/ 2147483647 h 41"/>
                <a:gd name="T16" fmla="*/ 2147483647 w 102"/>
                <a:gd name="T17" fmla="*/ 2147483647 h 41"/>
                <a:gd name="T18" fmla="*/ 2147483647 w 102"/>
                <a:gd name="T19" fmla="*/ 2147483647 h 41"/>
                <a:gd name="T20" fmla="*/ 2147483647 w 102"/>
                <a:gd name="T21" fmla="*/ 2147483647 h 41"/>
                <a:gd name="T22" fmla="*/ 2147483647 w 102"/>
                <a:gd name="T23" fmla="*/ 0 h 41"/>
                <a:gd name="T24" fmla="*/ 2147483647 w 102"/>
                <a:gd name="T25" fmla="*/ 0 h 41"/>
                <a:gd name="T26" fmla="*/ 2147483647 w 102"/>
                <a:gd name="T27" fmla="*/ 0 h 41"/>
                <a:gd name="T28" fmla="*/ 2147483647 w 102"/>
                <a:gd name="T29" fmla="*/ 0 h 41"/>
                <a:gd name="T30" fmla="*/ 2147483647 w 102"/>
                <a:gd name="T31" fmla="*/ 0 h 41"/>
                <a:gd name="T32" fmla="*/ 2147483647 w 102"/>
                <a:gd name="T33" fmla="*/ 2147483647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2"/>
                <a:gd name="T52" fmla="*/ 0 h 41"/>
                <a:gd name="T53" fmla="*/ 102 w 102"/>
                <a:gd name="T54" fmla="*/ 41 h 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2" h="41">
                  <a:moveTo>
                    <a:pt x="5" y="27"/>
                  </a:moveTo>
                  <a:lnTo>
                    <a:pt x="2" y="27"/>
                  </a:lnTo>
                  <a:lnTo>
                    <a:pt x="1" y="28"/>
                  </a:lnTo>
                  <a:lnTo>
                    <a:pt x="0" y="29"/>
                  </a:lnTo>
                  <a:lnTo>
                    <a:pt x="0" y="32"/>
                  </a:lnTo>
                  <a:lnTo>
                    <a:pt x="5" y="41"/>
                  </a:lnTo>
                  <a:lnTo>
                    <a:pt x="102" y="14"/>
                  </a:lnTo>
                  <a:lnTo>
                    <a:pt x="102" y="11"/>
                  </a:lnTo>
                  <a:lnTo>
                    <a:pt x="102" y="10"/>
                  </a:lnTo>
                  <a:lnTo>
                    <a:pt x="102" y="9"/>
                  </a:lnTo>
                  <a:lnTo>
                    <a:pt x="102" y="0"/>
                  </a:lnTo>
                  <a:lnTo>
                    <a:pt x="101" y="0"/>
                  </a:lnTo>
                  <a:lnTo>
                    <a:pt x="100" y="0"/>
                  </a:lnTo>
                  <a:lnTo>
                    <a:pt x="98" y="0"/>
                  </a:lnTo>
                  <a:lnTo>
                    <a:pt x="97" y="0"/>
                  </a:lnTo>
                  <a:lnTo>
                    <a:pt x="5" y="27"/>
                  </a:lnTo>
                  <a:close/>
                </a:path>
              </a:pathLst>
            </a:custGeom>
            <a:solidFill>
              <a:srgbClr val="4D4D4D"/>
            </a:solidFill>
            <a:ln w="7938">
              <a:solidFill>
                <a:srgbClr val="000000"/>
              </a:solidFill>
              <a:round/>
              <a:headEnd/>
              <a:tailEnd/>
            </a:ln>
          </p:spPr>
          <p:txBody>
            <a:bodyPr/>
            <a:lstStyle/>
            <a:p>
              <a:endParaRPr lang="it-IT"/>
            </a:p>
          </p:txBody>
        </p:sp>
        <p:sp>
          <p:nvSpPr>
            <p:cNvPr id="23608" name="Freeform 895"/>
            <p:cNvSpPr>
              <a:spLocks/>
            </p:cNvSpPr>
            <p:nvPr/>
          </p:nvSpPr>
          <p:spPr bwMode="auto">
            <a:xfrm>
              <a:off x="4778375" y="4262438"/>
              <a:ext cx="161925" cy="61912"/>
            </a:xfrm>
            <a:custGeom>
              <a:avLst/>
              <a:gdLst>
                <a:gd name="T0" fmla="*/ 2147483647 w 102"/>
                <a:gd name="T1" fmla="*/ 2147483647 h 39"/>
                <a:gd name="T2" fmla="*/ 2147483647 w 102"/>
                <a:gd name="T3" fmla="*/ 2147483647 h 39"/>
                <a:gd name="T4" fmla="*/ 2147483647 w 102"/>
                <a:gd name="T5" fmla="*/ 2147483647 h 39"/>
                <a:gd name="T6" fmla="*/ 0 w 102"/>
                <a:gd name="T7" fmla="*/ 2147483647 h 39"/>
                <a:gd name="T8" fmla="*/ 0 w 102"/>
                <a:gd name="T9" fmla="*/ 2147483647 h 39"/>
                <a:gd name="T10" fmla="*/ 2147483647 w 102"/>
                <a:gd name="T11" fmla="*/ 2147483647 h 39"/>
                <a:gd name="T12" fmla="*/ 2147483647 w 102"/>
                <a:gd name="T13" fmla="*/ 2147483647 h 39"/>
                <a:gd name="T14" fmla="*/ 2147483647 w 102"/>
                <a:gd name="T15" fmla="*/ 2147483647 h 39"/>
                <a:gd name="T16" fmla="*/ 2147483647 w 102"/>
                <a:gd name="T17" fmla="*/ 2147483647 h 39"/>
                <a:gd name="T18" fmla="*/ 2147483647 w 102"/>
                <a:gd name="T19" fmla="*/ 2147483647 h 39"/>
                <a:gd name="T20" fmla="*/ 2147483647 w 102"/>
                <a:gd name="T21" fmla="*/ 2147483647 h 39"/>
                <a:gd name="T22" fmla="*/ 2147483647 w 102"/>
                <a:gd name="T23" fmla="*/ 2147483647 h 39"/>
                <a:gd name="T24" fmla="*/ 2147483647 w 102"/>
                <a:gd name="T25" fmla="*/ 0 h 39"/>
                <a:gd name="T26" fmla="*/ 2147483647 w 102"/>
                <a:gd name="T27" fmla="*/ 0 h 39"/>
                <a:gd name="T28" fmla="*/ 2147483647 w 102"/>
                <a:gd name="T29" fmla="*/ 0 h 39"/>
                <a:gd name="T30" fmla="*/ 2147483647 w 102"/>
                <a:gd name="T31" fmla="*/ 0 h 39"/>
                <a:gd name="T32" fmla="*/ 2147483647 w 102"/>
                <a:gd name="T33" fmla="*/ 0 h 39"/>
                <a:gd name="T34" fmla="*/ 2147483647 w 102"/>
                <a:gd name="T35" fmla="*/ 2147483647 h 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2"/>
                <a:gd name="T55" fmla="*/ 0 h 39"/>
                <a:gd name="T56" fmla="*/ 102 w 102"/>
                <a:gd name="T57" fmla="*/ 39 h 3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2" h="39">
                  <a:moveTo>
                    <a:pt x="5" y="26"/>
                  </a:moveTo>
                  <a:lnTo>
                    <a:pt x="2" y="27"/>
                  </a:lnTo>
                  <a:lnTo>
                    <a:pt x="1" y="28"/>
                  </a:lnTo>
                  <a:lnTo>
                    <a:pt x="0" y="29"/>
                  </a:lnTo>
                  <a:lnTo>
                    <a:pt x="0" y="30"/>
                  </a:lnTo>
                  <a:lnTo>
                    <a:pt x="5" y="39"/>
                  </a:lnTo>
                  <a:lnTo>
                    <a:pt x="102" y="13"/>
                  </a:lnTo>
                  <a:lnTo>
                    <a:pt x="102" y="12"/>
                  </a:lnTo>
                  <a:lnTo>
                    <a:pt x="102" y="11"/>
                  </a:lnTo>
                  <a:lnTo>
                    <a:pt x="102" y="10"/>
                  </a:lnTo>
                  <a:lnTo>
                    <a:pt x="102" y="9"/>
                  </a:lnTo>
                  <a:lnTo>
                    <a:pt x="102" y="0"/>
                  </a:lnTo>
                  <a:lnTo>
                    <a:pt x="101" y="0"/>
                  </a:lnTo>
                  <a:lnTo>
                    <a:pt x="100" y="0"/>
                  </a:lnTo>
                  <a:lnTo>
                    <a:pt x="98" y="0"/>
                  </a:lnTo>
                  <a:lnTo>
                    <a:pt x="97" y="0"/>
                  </a:lnTo>
                  <a:lnTo>
                    <a:pt x="5" y="26"/>
                  </a:lnTo>
                  <a:close/>
                </a:path>
              </a:pathLst>
            </a:custGeom>
            <a:solidFill>
              <a:srgbClr val="4D4D4D"/>
            </a:solidFill>
            <a:ln w="7938">
              <a:solidFill>
                <a:srgbClr val="000000"/>
              </a:solidFill>
              <a:round/>
              <a:headEnd/>
              <a:tailEnd/>
            </a:ln>
          </p:spPr>
          <p:txBody>
            <a:bodyPr/>
            <a:lstStyle/>
            <a:p>
              <a:endParaRPr lang="it-IT"/>
            </a:p>
          </p:txBody>
        </p:sp>
        <p:sp>
          <p:nvSpPr>
            <p:cNvPr id="23609" name="Freeform 896"/>
            <p:cNvSpPr>
              <a:spLocks/>
            </p:cNvSpPr>
            <p:nvPr/>
          </p:nvSpPr>
          <p:spPr bwMode="auto">
            <a:xfrm>
              <a:off x="4778375" y="4038600"/>
              <a:ext cx="161925" cy="65088"/>
            </a:xfrm>
            <a:custGeom>
              <a:avLst/>
              <a:gdLst>
                <a:gd name="T0" fmla="*/ 2147483647 w 102"/>
                <a:gd name="T1" fmla="*/ 2147483647 h 41"/>
                <a:gd name="T2" fmla="*/ 2147483647 w 102"/>
                <a:gd name="T3" fmla="*/ 2147483647 h 41"/>
                <a:gd name="T4" fmla="*/ 2147483647 w 102"/>
                <a:gd name="T5" fmla="*/ 2147483647 h 41"/>
                <a:gd name="T6" fmla="*/ 0 w 102"/>
                <a:gd name="T7" fmla="*/ 2147483647 h 41"/>
                <a:gd name="T8" fmla="*/ 2147483647 w 102"/>
                <a:gd name="T9" fmla="*/ 2147483647 h 41"/>
                <a:gd name="T10" fmla="*/ 2147483647 w 102"/>
                <a:gd name="T11" fmla="*/ 2147483647 h 41"/>
                <a:gd name="T12" fmla="*/ 2147483647 w 102"/>
                <a:gd name="T13" fmla="*/ 2147483647 h 41"/>
                <a:gd name="T14" fmla="*/ 2147483647 w 102"/>
                <a:gd name="T15" fmla="*/ 2147483647 h 41"/>
                <a:gd name="T16" fmla="*/ 2147483647 w 102"/>
                <a:gd name="T17" fmla="*/ 2147483647 h 41"/>
                <a:gd name="T18" fmla="*/ 2147483647 w 102"/>
                <a:gd name="T19" fmla="*/ 2147483647 h 41"/>
                <a:gd name="T20" fmla="*/ 2147483647 w 102"/>
                <a:gd name="T21" fmla="*/ 0 h 41"/>
                <a:gd name="T22" fmla="*/ 2147483647 w 102"/>
                <a:gd name="T23" fmla="*/ 0 h 41"/>
                <a:gd name="T24" fmla="*/ 2147483647 w 102"/>
                <a:gd name="T25" fmla="*/ 0 h 41"/>
                <a:gd name="T26" fmla="*/ 2147483647 w 102"/>
                <a:gd name="T27" fmla="*/ 0 h 41"/>
                <a:gd name="T28" fmla="*/ 2147483647 w 102"/>
                <a:gd name="T29" fmla="*/ 0 h 41"/>
                <a:gd name="T30" fmla="*/ 2147483647 w 102"/>
                <a:gd name="T31" fmla="*/ 2147483647 h 4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2"/>
                <a:gd name="T49" fmla="*/ 0 h 41"/>
                <a:gd name="T50" fmla="*/ 102 w 102"/>
                <a:gd name="T51" fmla="*/ 41 h 4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2" h="41">
                  <a:moveTo>
                    <a:pt x="5" y="27"/>
                  </a:moveTo>
                  <a:lnTo>
                    <a:pt x="2" y="30"/>
                  </a:lnTo>
                  <a:lnTo>
                    <a:pt x="1" y="31"/>
                  </a:lnTo>
                  <a:lnTo>
                    <a:pt x="0" y="32"/>
                  </a:lnTo>
                  <a:lnTo>
                    <a:pt x="5" y="41"/>
                  </a:lnTo>
                  <a:lnTo>
                    <a:pt x="102" y="14"/>
                  </a:lnTo>
                  <a:lnTo>
                    <a:pt x="102" y="13"/>
                  </a:lnTo>
                  <a:lnTo>
                    <a:pt x="102" y="12"/>
                  </a:lnTo>
                  <a:lnTo>
                    <a:pt x="102" y="9"/>
                  </a:lnTo>
                  <a:lnTo>
                    <a:pt x="102" y="0"/>
                  </a:lnTo>
                  <a:lnTo>
                    <a:pt x="101" y="0"/>
                  </a:lnTo>
                  <a:lnTo>
                    <a:pt x="100" y="0"/>
                  </a:lnTo>
                  <a:lnTo>
                    <a:pt x="98" y="0"/>
                  </a:lnTo>
                  <a:lnTo>
                    <a:pt x="97" y="0"/>
                  </a:lnTo>
                  <a:lnTo>
                    <a:pt x="5" y="27"/>
                  </a:lnTo>
                  <a:close/>
                </a:path>
              </a:pathLst>
            </a:custGeom>
            <a:solidFill>
              <a:srgbClr val="4D4D4D"/>
            </a:solidFill>
            <a:ln w="7938">
              <a:solidFill>
                <a:srgbClr val="000000"/>
              </a:solidFill>
              <a:round/>
              <a:headEnd/>
              <a:tailEnd/>
            </a:ln>
          </p:spPr>
          <p:txBody>
            <a:bodyPr/>
            <a:lstStyle/>
            <a:p>
              <a:endParaRPr lang="it-IT"/>
            </a:p>
          </p:txBody>
        </p:sp>
        <p:sp>
          <p:nvSpPr>
            <p:cNvPr id="23610" name="Freeform 897"/>
            <p:cNvSpPr>
              <a:spLocks/>
            </p:cNvSpPr>
            <p:nvPr/>
          </p:nvSpPr>
          <p:spPr bwMode="auto">
            <a:xfrm>
              <a:off x="4778375" y="4081463"/>
              <a:ext cx="161925" cy="68262"/>
            </a:xfrm>
            <a:custGeom>
              <a:avLst/>
              <a:gdLst>
                <a:gd name="T0" fmla="*/ 2147483647 w 102"/>
                <a:gd name="T1" fmla="*/ 2147483647 h 43"/>
                <a:gd name="T2" fmla="*/ 2147483647 w 102"/>
                <a:gd name="T3" fmla="*/ 2147483647 h 43"/>
                <a:gd name="T4" fmla="*/ 2147483647 w 102"/>
                <a:gd name="T5" fmla="*/ 2147483647 h 43"/>
                <a:gd name="T6" fmla="*/ 0 w 102"/>
                <a:gd name="T7" fmla="*/ 2147483647 h 43"/>
                <a:gd name="T8" fmla="*/ 2147483647 w 102"/>
                <a:gd name="T9" fmla="*/ 2147483647 h 43"/>
                <a:gd name="T10" fmla="*/ 2147483647 w 102"/>
                <a:gd name="T11" fmla="*/ 2147483647 h 43"/>
                <a:gd name="T12" fmla="*/ 2147483647 w 102"/>
                <a:gd name="T13" fmla="*/ 2147483647 h 43"/>
                <a:gd name="T14" fmla="*/ 2147483647 w 102"/>
                <a:gd name="T15" fmla="*/ 2147483647 h 43"/>
                <a:gd name="T16" fmla="*/ 2147483647 w 102"/>
                <a:gd name="T17" fmla="*/ 2147483647 h 43"/>
                <a:gd name="T18" fmla="*/ 2147483647 w 102"/>
                <a:gd name="T19" fmla="*/ 2147483647 h 43"/>
                <a:gd name="T20" fmla="*/ 2147483647 w 102"/>
                <a:gd name="T21" fmla="*/ 2147483647 h 43"/>
                <a:gd name="T22" fmla="*/ 2147483647 w 102"/>
                <a:gd name="T23" fmla="*/ 2147483647 h 43"/>
                <a:gd name="T24" fmla="*/ 2147483647 w 102"/>
                <a:gd name="T25" fmla="*/ 2147483647 h 43"/>
                <a:gd name="T26" fmla="*/ 2147483647 w 102"/>
                <a:gd name="T27" fmla="*/ 2147483647 h 43"/>
                <a:gd name="T28" fmla="*/ 2147483647 w 102"/>
                <a:gd name="T29" fmla="*/ 2147483647 h 43"/>
                <a:gd name="T30" fmla="*/ 2147483647 w 102"/>
                <a:gd name="T31" fmla="*/ 2147483647 h 43"/>
                <a:gd name="T32" fmla="*/ 2147483647 w 102"/>
                <a:gd name="T33" fmla="*/ 0 h 43"/>
                <a:gd name="T34" fmla="*/ 2147483647 w 102"/>
                <a:gd name="T35" fmla="*/ 0 h 43"/>
                <a:gd name="T36" fmla="*/ 2147483647 w 102"/>
                <a:gd name="T37" fmla="*/ 2147483647 h 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2"/>
                <a:gd name="T58" fmla="*/ 0 h 43"/>
                <a:gd name="T59" fmla="*/ 102 w 102"/>
                <a:gd name="T60" fmla="*/ 43 h 4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2" h="43">
                  <a:moveTo>
                    <a:pt x="5" y="32"/>
                  </a:moveTo>
                  <a:lnTo>
                    <a:pt x="2" y="32"/>
                  </a:lnTo>
                  <a:lnTo>
                    <a:pt x="1" y="32"/>
                  </a:lnTo>
                  <a:lnTo>
                    <a:pt x="0" y="32"/>
                  </a:lnTo>
                  <a:lnTo>
                    <a:pt x="5" y="41"/>
                  </a:lnTo>
                  <a:lnTo>
                    <a:pt x="5" y="42"/>
                  </a:lnTo>
                  <a:lnTo>
                    <a:pt x="5" y="43"/>
                  </a:lnTo>
                  <a:lnTo>
                    <a:pt x="5" y="41"/>
                  </a:lnTo>
                  <a:lnTo>
                    <a:pt x="102" y="14"/>
                  </a:lnTo>
                  <a:lnTo>
                    <a:pt x="102" y="13"/>
                  </a:lnTo>
                  <a:lnTo>
                    <a:pt x="102" y="12"/>
                  </a:lnTo>
                  <a:lnTo>
                    <a:pt x="102" y="9"/>
                  </a:lnTo>
                  <a:lnTo>
                    <a:pt x="102" y="5"/>
                  </a:lnTo>
                  <a:lnTo>
                    <a:pt x="101" y="2"/>
                  </a:lnTo>
                  <a:lnTo>
                    <a:pt x="100" y="1"/>
                  </a:lnTo>
                  <a:lnTo>
                    <a:pt x="98" y="0"/>
                  </a:lnTo>
                  <a:lnTo>
                    <a:pt x="97" y="0"/>
                  </a:lnTo>
                  <a:lnTo>
                    <a:pt x="5" y="32"/>
                  </a:lnTo>
                  <a:close/>
                </a:path>
              </a:pathLst>
            </a:custGeom>
            <a:solidFill>
              <a:srgbClr val="4D4D4D"/>
            </a:solidFill>
            <a:ln w="7938">
              <a:solidFill>
                <a:srgbClr val="000000"/>
              </a:solidFill>
              <a:round/>
              <a:headEnd/>
              <a:tailEnd/>
            </a:ln>
          </p:spPr>
          <p:txBody>
            <a:bodyPr/>
            <a:lstStyle/>
            <a:p>
              <a:endParaRPr lang="it-IT"/>
            </a:p>
          </p:txBody>
        </p:sp>
        <p:sp>
          <p:nvSpPr>
            <p:cNvPr id="23611" name="Freeform 898"/>
            <p:cNvSpPr>
              <a:spLocks/>
            </p:cNvSpPr>
            <p:nvPr/>
          </p:nvSpPr>
          <p:spPr bwMode="auto">
            <a:xfrm>
              <a:off x="4778375" y="4125913"/>
              <a:ext cx="161925" cy="71437"/>
            </a:xfrm>
            <a:custGeom>
              <a:avLst/>
              <a:gdLst>
                <a:gd name="T0" fmla="*/ 2147483647 w 102"/>
                <a:gd name="T1" fmla="*/ 2147483647 h 45"/>
                <a:gd name="T2" fmla="*/ 2147483647 w 102"/>
                <a:gd name="T3" fmla="*/ 2147483647 h 45"/>
                <a:gd name="T4" fmla="*/ 2147483647 w 102"/>
                <a:gd name="T5" fmla="*/ 2147483647 h 45"/>
                <a:gd name="T6" fmla="*/ 0 w 102"/>
                <a:gd name="T7" fmla="*/ 2147483647 h 45"/>
                <a:gd name="T8" fmla="*/ 2147483647 w 102"/>
                <a:gd name="T9" fmla="*/ 2147483647 h 45"/>
                <a:gd name="T10" fmla="*/ 2147483647 w 102"/>
                <a:gd name="T11" fmla="*/ 2147483647 h 45"/>
                <a:gd name="T12" fmla="*/ 2147483647 w 102"/>
                <a:gd name="T13" fmla="*/ 2147483647 h 45"/>
                <a:gd name="T14" fmla="*/ 2147483647 w 102"/>
                <a:gd name="T15" fmla="*/ 2147483647 h 45"/>
                <a:gd name="T16" fmla="*/ 2147483647 w 102"/>
                <a:gd name="T17" fmla="*/ 2147483647 h 45"/>
                <a:gd name="T18" fmla="*/ 2147483647 w 102"/>
                <a:gd name="T19" fmla="*/ 2147483647 h 45"/>
                <a:gd name="T20" fmla="*/ 2147483647 w 102"/>
                <a:gd name="T21" fmla="*/ 2147483647 h 45"/>
                <a:gd name="T22" fmla="*/ 2147483647 w 102"/>
                <a:gd name="T23" fmla="*/ 2147483647 h 45"/>
                <a:gd name="T24" fmla="*/ 2147483647 w 102"/>
                <a:gd name="T25" fmla="*/ 2147483647 h 45"/>
                <a:gd name="T26" fmla="*/ 2147483647 w 102"/>
                <a:gd name="T27" fmla="*/ 0 h 45"/>
                <a:gd name="T28" fmla="*/ 2147483647 w 102"/>
                <a:gd name="T29" fmla="*/ 0 h 45"/>
                <a:gd name="T30" fmla="*/ 2147483647 w 102"/>
                <a:gd name="T31" fmla="*/ 2147483647 h 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2"/>
                <a:gd name="T49" fmla="*/ 0 h 45"/>
                <a:gd name="T50" fmla="*/ 102 w 102"/>
                <a:gd name="T51" fmla="*/ 45 h 4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2" h="45">
                  <a:moveTo>
                    <a:pt x="5" y="31"/>
                  </a:moveTo>
                  <a:lnTo>
                    <a:pt x="2" y="31"/>
                  </a:lnTo>
                  <a:lnTo>
                    <a:pt x="1" y="31"/>
                  </a:lnTo>
                  <a:lnTo>
                    <a:pt x="0" y="31"/>
                  </a:lnTo>
                  <a:lnTo>
                    <a:pt x="5" y="40"/>
                  </a:lnTo>
                  <a:lnTo>
                    <a:pt x="5" y="43"/>
                  </a:lnTo>
                  <a:lnTo>
                    <a:pt x="5" y="44"/>
                  </a:lnTo>
                  <a:lnTo>
                    <a:pt x="5" y="45"/>
                  </a:lnTo>
                  <a:lnTo>
                    <a:pt x="102" y="13"/>
                  </a:lnTo>
                  <a:lnTo>
                    <a:pt x="102" y="4"/>
                  </a:lnTo>
                  <a:lnTo>
                    <a:pt x="101" y="2"/>
                  </a:lnTo>
                  <a:lnTo>
                    <a:pt x="100" y="1"/>
                  </a:lnTo>
                  <a:lnTo>
                    <a:pt x="98" y="0"/>
                  </a:lnTo>
                  <a:lnTo>
                    <a:pt x="97" y="0"/>
                  </a:lnTo>
                  <a:lnTo>
                    <a:pt x="5" y="31"/>
                  </a:lnTo>
                  <a:close/>
                </a:path>
              </a:pathLst>
            </a:custGeom>
            <a:solidFill>
              <a:srgbClr val="4D4D4D"/>
            </a:solidFill>
            <a:ln w="7938">
              <a:solidFill>
                <a:srgbClr val="000000"/>
              </a:solidFill>
              <a:round/>
              <a:headEnd/>
              <a:tailEnd/>
            </a:ln>
          </p:spPr>
          <p:txBody>
            <a:bodyPr/>
            <a:lstStyle/>
            <a:p>
              <a:endParaRPr lang="it-IT"/>
            </a:p>
          </p:txBody>
        </p:sp>
        <p:sp>
          <p:nvSpPr>
            <p:cNvPr id="23612" name="Freeform 899"/>
            <p:cNvSpPr>
              <a:spLocks/>
            </p:cNvSpPr>
            <p:nvPr/>
          </p:nvSpPr>
          <p:spPr bwMode="auto">
            <a:xfrm>
              <a:off x="4778375" y="4171950"/>
              <a:ext cx="161925" cy="68263"/>
            </a:xfrm>
            <a:custGeom>
              <a:avLst/>
              <a:gdLst>
                <a:gd name="T0" fmla="*/ 2147483647 w 102"/>
                <a:gd name="T1" fmla="*/ 2147483647 h 43"/>
                <a:gd name="T2" fmla="*/ 2147483647 w 102"/>
                <a:gd name="T3" fmla="*/ 2147483647 h 43"/>
                <a:gd name="T4" fmla="*/ 2147483647 w 102"/>
                <a:gd name="T5" fmla="*/ 2147483647 h 43"/>
                <a:gd name="T6" fmla="*/ 0 w 102"/>
                <a:gd name="T7" fmla="*/ 2147483647 h 43"/>
                <a:gd name="T8" fmla="*/ 0 w 102"/>
                <a:gd name="T9" fmla="*/ 2147483647 h 43"/>
                <a:gd name="T10" fmla="*/ 2147483647 w 102"/>
                <a:gd name="T11" fmla="*/ 2147483647 h 43"/>
                <a:gd name="T12" fmla="*/ 2147483647 w 102"/>
                <a:gd name="T13" fmla="*/ 2147483647 h 43"/>
                <a:gd name="T14" fmla="*/ 2147483647 w 102"/>
                <a:gd name="T15" fmla="*/ 2147483647 h 43"/>
                <a:gd name="T16" fmla="*/ 2147483647 w 102"/>
                <a:gd name="T17" fmla="*/ 2147483647 h 43"/>
                <a:gd name="T18" fmla="*/ 2147483647 w 102"/>
                <a:gd name="T19" fmla="*/ 2147483647 h 43"/>
                <a:gd name="T20" fmla="*/ 2147483647 w 102"/>
                <a:gd name="T21" fmla="*/ 2147483647 h 43"/>
                <a:gd name="T22" fmla="*/ 2147483647 w 102"/>
                <a:gd name="T23" fmla="*/ 2147483647 h 43"/>
                <a:gd name="T24" fmla="*/ 2147483647 w 102"/>
                <a:gd name="T25" fmla="*/ 2147483647 h 43"/>
                <a:gd name="T26" fmla="*/ 2147483647 w 102"/>
                <a:gd name="T27" fmla="*/ 2147483647 h 43"/>
                <a:gd name="T28" fmla="*/ 2147483647 w 102"/>
                <a:gd name="T29" fmla="*/ 0 h 43"/>
                <a:gd name="T30" fmla="*/ 2147483647 w 102"/>
                <a:gd name="T31" fmla="*/ 2147483647 h 43"/>
                <a:gd name="T32" fmla="*/ 2147483647 w 102"/>
                <a:gd name="T33" fmla="*/ 2147483647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2"/>
                <a:gd name="T52" fmla="*/ 0 h 43"/>
                <a:gd name="T53" fmla="*/ 102 w 102"/>
                <a:gd name="T54" fmla="*/ 43 h 4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2" h="43">
                  <a:moveTo>
                    <a:pt x="5" y="29"/>
                  </a:moveTo>
                  <a:lnTo>
                    <a:pt x="2" y="29"/>
                  </a:lnTo>
                  <a:lnTo>
                    <a:pt x="1" y="30"/>
                  </a:lnTo>
                  <a:lnTo>
                    <a:pt x="0" y="31"/>
                  </a:lnTo>
                  <a:lnTo>
                    <a:pt x="0" y="34"/>
                  </a:lnTo>
                  <a:lnTo>
                    <a:pt x="5" y="38"/>
                  </a:lnTo>
                  <a:lnTo>
                    <a:pt x="5" y="41"/>
                  </a:lnTo>
                  <a:lnTo>
                    <a:pt x="5" y="42"/>
                  </a:lnTo>
                  <a:lnTo>
                    <a:pt x="5" y="43"/>
                  </a:lnTo>
                  <a:lnTo>
                    <a:pt x="102" y="11"/>
                  </a:lnTo>
                  <a:lnTo>
                    <a:pt x="102" y="2"/>
                  </a:lnTo>
                  <a:lnTo>
                    <a:pt x="101" y="1"/>
                  </a:lnTo>
                  <a:lnTo>
                    <a:pt x="100" y="1"/>
                  </a:lnTo>
                  <a:lnTo>
                    <a:pt x="98" y="0"/>
                  </a:lnTo>
                  <a:lnTo>
                    <a:pt x="97" y="2"/>
                  </a:lnTo>
                  <a:lnTo>
                    <a:pt x="5" y="29"/>
                  </a:lnTo>
                  <a:close/>
                </a:path>
              </a:pathLst>
            </a:custGeom>
            <a:solidFill>
              <a:srgbClr val="4D4D4D"/>
            </a:solidFill>
            <a:ln w="7938">
              <a:solidFill>
                <a:srgbClr val="000000"/>
              </a:solidFill>
              <a:round/>
              <a:headEnd/>
              <a:tailEnd/>
            </a:ln>
          </p:spPr>
          <p:txBody>
            <a:bodyPr/>
            <a:lstStyle/>
            <a:p>
              <a:endParaRPr lang="it-IT"/>
            </a:p>
          </p:txBody>
        </p:sp>
        <p:sp>
          <p:nvSpPr>
            <p:cNvPr id="23613" name="Freeform 900"/>
            <p:cNvSpPr>
              <a:spLocks/>
            </p:cNvSpPr>
            <p:nvPr/>
          </p:nvSpPr>
          <p:spPr bwMode="auto">
            <a:xfrm>
              <a:off x="4778375" y="4217988"/>
              <a:ext cx="161925" cy="65087"/>
            </a:xfrm>
            <a:custGeom>
              <a:avLst/>
              <a:gdLst>
                <a:gd name="T0" fmla="*/ 2147483647 w 102"/>
                <a:gd name="T1" fmla="*/ 2147483647 h 41"/>
                <a:gd name="T2" fmla="*/ 2147483647 w 102"/>
                <a:gd name="T3" fmla="*/ 2147483647 h 41"/>
                <a:gd name="T4" fmla="*/ 2147483647 w 102"/>
                <a:gd name="T5" fmla="*/ 2147483647 h 41"/>
                <a:gd name="T6" fmla="*/ 0 w 102"/>
                <a:gd name="T7" fmla="*/ 2147483647 h 41"/>
                <a:gd name="T8" fmla="*/ 0 w 102"/>
                <a:gd name="T9" fmla="*/ 2147483647 h 41"/>
                <a:gd name="T10" fmla="*/ 2147483647 w 102"/>
                <a:gd name="T11" fmla="*/ 2147483647 h 41"/>
                <a:gd name="T12" fmla="*/ 2147483647 w 102"/>
                <a:gd name="T13" fmla="*/ 2147483647 h 41"/>
                <a:gd name="T14" fmla="*/ 2147483647 w 102"/>
                <a:gd name="T15" fmla="*/ 2147483647 h 41"/>
                <a:gd name="T16" fmla="*/ 2147483647 w 102"/>
                <a:gd name="T17" fmla="*/ 2147483647 h 41"/>
                <a:gd name="T18" fmla="*/ 2147483647 w 102"/>
                <a:gd name="T19" fmla="*/ 2147483647 h 41"/>
                <a:gd name="T20" fmla="*/ 2147483647 w 102"/>
                <a:gd name="T21" fmla="*/ 2147483647 h 41"/>
                <a:gd name="T22" fmla="*/ 2147483647 w 102"/>
                <a:gd name="T23" fmla="*/ 0 h 41"/>
                <a:gd name="T24" fmla="*/ 2147483647 w 102"/>
                <a:gd name="T25" fmla="*/ 0 h 41"/>
                <a:gd name="T26" fmla="*/ 2147483647 w 102"/>
                <a:gd name="T27" fmla="*/ 0 h 41"/>
                <a:gd name="T28" fmla="*/ 2147483647 w 102"/>
                <a:gd name="T29" fmla="*/ 0 h 41"/>
                <a:gd name="T30" fmla="*/ 2147483647 w 102"/>
                <a:gd name="T31" fmla="*/ 0 h 41"/>
                <a:gd name="T32" fmla="*/ 2147483647 w 102"/>
                <a:gd name="T33" fmla="*/ 2147483647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2"/>
                <a:gd name="T52" fmla="*/ 0 h 41"/>
                <a:gd name="T53" fmla="*/ 102 w 102"/>
                <a:gd name="T54" fmla="*/ 41 h 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2" h="41">
                  <a:moveTo>
                    <a:pt x="5" y="27"/>
                  </a:moveTo>
                  <a:lnTo>
                    <a:pt x="2" y="27"/>
                  </a:lnTo>
                  <a:lnTo>
                    <a:pt x="1" y="28"/>
                  </a:lnTo>
                  <a:lnTo>
                    <a:pt x="0" y="29"/>
                  </a:lnTo>
                  <a:lnTo>
                    <a:pt x="0" y="32"/>
                  </a:lnTo>
                  <a:lnTo>
                    <a:pt x="5" y="41"/>
                  </a:lnTo>
                  <a:lnTo>
                    <a:pt x="102" y="14"/>
                  </a:lnTo>
                  <a:lnTo>
                    <a:pt x="102" y="11"/>
                  </a:lnTo>
                  <a:lnTo>
                    <a:pt x="102" y="10"/>
                  </a:lnTo>
                  <a:lnTo>
                    <a:pt x="102" y="9"/>
                  </a:lnTo>
                  <a:lnTo>
                    <a:pt x="102" y="0"/>
                  </a:lnTo>
                  <a:lnTo>
                    <a:pt x="101" y="0"/>
                  </a:lnTo>
                  <a:lnTo>
                    <a:pt x="100" y="0"/>
                  </a:lnTo>
                  <a:lnTo>
                    <a:pt x="98" y="0"/>
                  </a:lnTo>
                  <a:lnTo>
                    <a:pt x="97" y="0"/>
                  </a:lnTo>
                  <a:lnTo>
                    <a:pt x="5" y="27"/>
                  </a:lnTo>
                  <a:close/>
                </a:path>
              </a:pathLst>
            </a:custGeom>
            <a:solidFill>
              <a:srgbClr val="4D4D4D"/>
            </a:solidFill>
            <a:ln w="7938">
              <a:solidFill>
                <a:srgbClr val="000000"/>
              </a:solidFill>
              <a:round/>
              <a:headEnd/>
              <a:tailEnd/>
            </a:ln>
          </p:spPr>
          <p:txBody>
            <a:bodyPr/>
            <a:lstStyle/>
            <a:p>
              <a:endParaRPr lang="it-IT"/>
            </a:p>
          </p:txBody>
        </p:sp>
        <p:sp>
          <p:nvSpPr>
            <p:cNvPr id="23614" name="Freeform 901"/>
            <p:cNvSpPr>
              <a:spLocks/>
            </p:cNvSpPr>
            <p:nvPr/>
          </p:nvSpPr>
          <p:spPr bwMode="auto">
            <a:xfrm>
              <a:off x="4778375" y="4262438"/>
              <a:ext cx="161925" cy="61912"/>
            </a:xfrm>
            <a:custGeom>
              <a:avLst/>
              <a:gdLst>
                <a:gd name="T0" fmla="*/ 2147483647 w 102"/>
                <a:gd name="T1" fmla="*/ 2147483647 h 39"/>
                <a:gd name="T2" fmla="*/ 2147483647 w 102"/>
                <a:gd name="T3" fmla="*/ 2147483647 h 39"/>
                <a:gd name="T4" fmla="*/ 2147483647 w 102"/>
                <a:gd name="T5" fmla="*/ 2147483647 h 39"/>
                <a:gd name="T6" fmla="*/ 0 w 102"/>
                <a:gd name="T7" fmla="*/ 2147483647 h 39"/>
                <a:gd name="T8" fmla="*/ 0 w 102"/>
                <a:gd name="T9" fmla="*/ 2147483647 h 39"/>
                <a:gd name="T10" fmla="*/ 2147483647 w 102"/>
                <a:gd name="T11" fmla="*/ 2147483647 h 39"/>
                <a:gd name="T12" fmla="*/ 2147483647 w 102"/>
                <a:gd name="T13" fmla="*/ 2147483647 h 39"/>
                <a:gd name="T14" fmla="*/ 2147483647 w 102"/>
                <a:gd name="T15" fmla="*/ 2147483647 h 39"/>
                <a:gd name="T16" fmla="*/ 2147483647 w 102"/>
                <a:gd name="T17" fmla="*/ 2147483647 h 39"/>
                <a:gd name="T18" fmla="*/ 2147483647 w 102"/>
                <a:gd name="T19" fmla="*/ 2147483647 h 39"/>
                <a:gd name="T20" fmla="*/ 2147483647 w 102"/>
                <a:gd name="T21" fmla="*/ 2147483647 h 39"/>
                <a:gd name="T22" fmla="*/ 2147483647 w 102"/>
                <a:gd name="T23" fmla="*/ 2147483647 h 39"/>
                <a:gd name="T24" fmla="*/ 2147483647 w 102"/>
                <a:gd name="T25" fmla="*/ 0 h 39"/>
                <a:gd name="T26" fmla="*/ 2147483647 w 102"/>
                <a:gd name="T27" fmla="*/ 0 h 39"/>
                <a:gd name="T28" fmla="*/ 2147483647 w 102"/>
                <a:gd name="T29" fmla="*/ 0 h 39"/>
                <a:gd name="T30" fmla="*/ 2147483647 w 102"/>
                <a:gd name="T31" fmla="*/ 0 h 39"/>
                <a:gd name="T32" fmla="*/ 2147483647 w 102"/>
                <a:gd name="T33" fmla="*/ 0 h 39"/>
                <a:gd name="T34" fmla="*/ 2147483647 w 102"/>
                <a:gd name="T35" fmla="*/ 2147483647 h 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2"/>
                <a:gd name="T55" fmla="*/ 0 h 39"/>
                <a:gd name="T56" fmla="*/ 102 w 102"/>
                <a:gd name="T57" fmla="*/ 39 h 3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2" h="39">
                  <a:moveTo>
                    <a:pt x="5" y="26"/>
                  </a:moveTo>
                  <a:lnTo>
                    <a:pt x="2" y="27"/>
                  </a:lnTo>
                  <a:lnTo>
                    <a:pt x="1" y="28"/>
                  </a:lnTo>
                  <a:lnTo>
                    <a:pt x="0" y="29"/>
                  </a:lnTo>
                  <a:lnTo>
                    <a:pt x="0" y="30"/>
                  </a:lnTo>
                  <a:lnTo>
                    <a:pt x="5" y="39"/>
                  </a:lnTo>
                  <a:lnTo>
                    <a:pt x="102" y="13"/>
                  </a:lnTo>
                  <a:lnTo>
                    <a:pt x="102" y="12"/>
                  </a:lnTo>
                  <a:lnTo>
                    <a:pt x="102" y="11"/>
                  </a:lnTo>
                  <a:lnTo>
                    <a:pt x="102" y="10"/>
                  </a:lnTo>
                  <a:lnTo>
                    <a:pt x="102" y="9"/>
                  </a:lnTo>
                  <a:lnTo>
                    <a:pt x="102" y="0"/>
                  </a:lnTo>
                  <a:lnTo>
                    <a:pt x="101" y="0"/>
                  </a:lnTo>
                  <a:lnTo>
                    <a:pt x="100" y="0"/>
                  </a:lnTo>
                  <a:lnTo>
                    <a:pt x="98" y="0"/>
                  </a:lnTo>
                  <a:lnTo>
                    <a:pt x="97" y="0"/>
                  </a:lnTo>
                  <a:lnTo>
                    <a:pt x="5" y="26"/>
                  </a:lnTo>
                  <a:close/>
                </a:path>
              </a:pathLst>
            </a:custGeom>
            <a:solidFill>
              <a:srgbClr val="4D4D4D"/>
            </a:solidFill>
            <a:ln w="7938">
              <a:solidFill>
                <a:srgbClr val="000000"/>
              </a:solidFill>
              <a:round/>
              <a:headEnd/>
              <a:tailEnd/>
            </a:ln>
          </p:spPr>
          <p:txBody>
            <a:bodyPr/>
            <a:lstStyle/>
            <a:p>
              <a:endParaRPr lang="it-IT"/>
            </a:p>
          </p:txBody>
        </p:sp>
        <p:sp>
          <p:nvSpPr>
            <p:cNvPr id="23615" name="Freeform 902"/>
            <p:cNvSpPr>
              <a:spLocks/>
            </p:cNvSpPr>
            <p:nvPr/>
          </p:nvSpPr>
          <p:spPr bwMode="auto">
            <a:xfrm>
              <a:off x="4786313" y="4432300"/>
              <a:ext cx="146050" cy="114300"/>
            </a:xfrm>
            <a:custGeom>
              <a:avLst/>
              <a:gdLst>
                <a:gd name="T0" fmla="*/ 2147483647 w 92"/>
                <a:gd name="T1" fmla="*/ 0 h 72"/>
                <a:gd name="T2" fmla="*/ 2147483647 w 92"/>
                <a:gd name="T3" fmla="*/ 2147483647 h 72"/>
                <a:gd name="T4" fmla="*/ 2147483647 w 92"/>
                <a:gd name="T5" fmla="*/ 2147483647 h 72"/>
                <a:gd name="T6" fmla="*/ 2147483647 w 92"/>
                <a:gd name="T7" fmla="*/ 2147483647 h 72"/>
                <a:gd name="T8" fmla="*/ 0 w 92"/>
                <a:gd name="T9" fmla="*/ 2147483647 h 72"/>
                <a:gd name="T10" fmla="*/ 0 w 92"/>
                <a:gd name="T11" fmla="*/ 2147483647 h 72"/>
                <a:gd name="T12" fmla="*/ 2147483647 w 92"/>
                <a:gd name="T13" fmla="*/ 2147483647 h 72"/>
                <a:gd name="T14" fmla="*/ 2147483647 w 92"/>
                <a:gd name="T15" fmla="*/ 2147483647 h 72"/>
                <a:gd name="T16" fmla="*/ 2147483647 w 92"/>
                <a:gd name="T17" fmla="*/ 2147483647 h 72"/>
                <a:gd name="T18" fmla="*/ 2147483647 w 92"/>
                <a:gd name="T19" fmla="*/ 2147483647 h 72"/>
                <a:gd name="T20" fmla="*/ 2147483647 w 92"/>
                <a:gd name="T21" fmla="*/ 2147483647 h 72"/>
                <a:gd name="T22" fmla="*/ 2147483647 w 92"/>
                <a:gd name="T23" fmla="*/ 2147483647 h 72"/>
                <a:gd name="T24" fmla="*/ 2147483647 w 92"/>
                <a:gd name="T25" fmla="*/ 2147483647 h 72"/>
                <a:gd name="T26" fmla="*/ 2147483647 w 92"/>
                <a:gd name="T27" fmla="*/ 2147483647 h 72"/>
                <a:gd name="T28" fmla="*/ 2147483647 w 92"/>
                <a:gd name="T29" fmla="*/ 2147483647 h 72"/>
                <a:gd name="T30" fmla="*/ 2147483647 w 92"/>
                <a:gd name="T31" fmla="*/ 2147483647 h 72"/>
                <a:gd name="T32" fmla="*/ 2147483647 w 92"/>
                <a:gd name="T33" fmla="*/ 2147483647 h 72"/>
                <a:gd name="T34" fmla="*/ 2147483647 w 92"/>
                <a:gd name="T35" fmla="*/ 2147483647 h 72"/>
                <a:gd name="T36" fmla="*/ 2147483647 w 92"/>
                <a:gd name="T37" fmla="*/ 2147483647 h 72"/>
                <a:gd name="T38" fmla="*/ 2147483647 w 92"/>
                <a:gd name="T39" fmla="*/ 0 h 72"/>
                <a:gd name="T40" fmla="*/ 2147483647 w 92"/>
                <a:gd name="T41" fmla="*/ 0 h 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2"/>
                <a:gd name="T64" fmla="*/ 0 h 72"/>
                <a:gd name="T65" fmla="*/ 92 w 92"/>
                <a:gd name="T66" fmla="*/ 72 h 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2" h="72">
                  <a:moveTo>
                    <a:pt x="15" y="0"/>
                  </a:moveTo>
                  <a:lnTo>
                    <a:pt x="11" y="2"/>
                  </a:lnTo>
                  <a:lnTo>
                    <a:pt x="6" y="5"/>
                  </a:lnTo>
                  <a:lnTo>
                    <a:pt x="2" y="9"/>
                  </a:lnTo>
                  <a:lnTo>
                    <a:pt x="0" y="13"/>
                  </a:lnTo>
                  <a:lnTo>
                    <a:pt x="0" y="58"/>
                  </a:lnTo>
                  <a:lnTo>
                    <a:pt x="2" y="64"/>
                  </a:lnTo>
                  <a:lnTo>
                    <a:pt x="6" y="68"/>
                  </a:lnTo>
                  <a:lnTo>
                    <a:pt x="11" y="71"/>
                  </a:lnTo>
                  <a:lnTo>
                    <a:pt x="15" y="72"/>
                  </a:lnTo>
                  <a:lnTo>
                    <a:pt x="77" y="72"/>
                  </a:lnTo>
                  <a:lnTo>
                    <a:pt x="84" y="71"/>
                  </a:lnTo>
                  <a:lnTo>
                    <a:pt x="88" y="68"/>
                  </a:lnTo>
                  <a:lnTo>
                    <a:pt x="91" y="64"/>
                  </a:lnTo>
                  <a:lnTo>
                    <a:pt x="92" y="58"/>
                  </a:lnTo>
                  <a:lnTo>
                    <a:pt x="92" y="13"/>
                  </a:lnTo>
                  <a:lnTo>
                    <a:pt x="91" y="9"/>
                  </a:lnTo>
                  <a:lnTo>
                    <a:pt x="88" y="5"/>
                  </a:lnTo>
                  <a:lnTo>
                    <a:pt x="84" y="2"/>
                  </a:lnTo>
                  <a:lnTo>
                    <a:pt x="77" y="0"/>
                  </a:lnTo>
                  <a:lnTo>
                    <a:pt x="15" y="0"/>
                  </a:lnTo>
                  <a:close/>
                </a:path>
              </a:pathLst>
            </a:custGeom>
            <a:solidFill>
              <a:srgbClr val="DDDDDD"/>
            </a:solidFill>
            <a:ln w="7938">
              <a:solidFill>
                <a:srgbClr val="000000"/>
              </a:solidFill>
              <a:round/>
              <a:headEnd/>
              <a:tailEnd/>
            </a:ln>
          </p:spPr>
          <p:txBody>
            <a:bodyPr/>
            <a:lstStyle/>
            <a:p>
              <a:endParaRPr lang="it-IT"/>
            </a:p>
          </p:txBody>
        </p:sp>
        <p:sp>
          <p:nvSpPr>
            <p:cNvPr id="23616" name="Rectangle 903"/>
            <p:cNvSpPr>
              <a:spLocks noChangeArrowheads="1"/>
            </p:cNvSpPr>
            <p:nvPr/>
          </p:nvSpPr>
          <p:spPr bwMode="auto">
            <a:xfrm>
              <a:off x="4762500" y="4324350"/>
              <a:ext cx="195263" cy="182563"/>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617" name="Freeform 904"/>
            <p:cNvSpPr>
              <a:spLocks/>
            </p:cNvSpPr>
            <p:nvPr/>
          </p:nvSpPr>
          <p:spPr bwMode="auto">
            <a:xfrm>
              <a:off x="4786313" y="3711575"/>
              <a:ext cx="146050" cy="106363"/>
            </a:xfrm>
            <a:custGeom>
              <a:avLst/>
              <a:gdLst>
                <a:gd name="T0" fmla="*/ 2147483647 w 92"/>
                <a:gd name="T1" fmla="*/ 0 h 67"/>
                <a:gd name="T2" fmla="*/ 2147483647 w 92"/>
                <a:gd name="T3" fmla="*/ 2147483647 h 67"/>
                <a:gd name="T4" fmla="*/ 2147483647 w 92"/>
                <a:gd name="T5" fmla="*/ 2147483647 h 67"/>
                <a:gd name="T6" fmla="*/ 2147483647 w 92"/>
                <a:gd name="T7" fmla="*/ 2147483647 h 67"/>
                <a:gd name="T8" fmla="*/ 0 w 92"/>
                <a:gd name="T9" fmla="*/ 2147483647 h 67"/>
                <a:gd name="T10" fmla="*/ 0 w 92"/>
                <a:gd name="T11" fmla="*/ 2147483647 h 67"/>
                <a:gd name="T12" fmla="*/ 2147483647 w 92"/>
                <a:gd name="T13" fmla="*/ 2147483647 h 67"/>
                <a:gd name="T14" fmla="*/ 2147483647 w 92"/>
                <a:gd name="T15" fmla="*/ 2147483647 h 67"/>
                <a:gd name="T16" fmla="*/ 2147483647 w 92"/>
                <a:gd name="T17" fmla="*/ 2147483647 h 67"/>
                <a:gd name="T18" fmla="*/ 2147483647 w 92"/>
                <a:gd name="T19" fmla="*/ 2147483647 h 67"/>
                <a:gd name="T20" fmla="*/ 2147483647 w 92"/>
                <a:gd name="T21" fmla="*/ 2147483647 h 67"/>
                <a:gd name="T22" fmla="*/ 2147483647 w 92"/>
                <a:gd name="T23" fmla="*/ 2147483647 h 67"/>
                <a:gd name="T24" fmla="*/ 2147483647 w 92"/>
                <a:gd name="T25" fmla="*/ 2147483647 h 67"/>
                <a:gd name="T26" fmla="*/ 2147483647 w 92"/>
                <a:gd name="T27" fmla="*/ 2147483647 h 67"/>
                <a:gd name="T28" fmla="*/ 2147483647 w 92"/>
                <a:gd name="T29" fmla="*/ 2147483647 h 67"/>
                <a:gd name="T30" fmla="*/ 2147483647 w 92"/>
                <a:gd name="T31" fmla="*/ 2147483647 h 67"/>
                <a:gd name="T32" fmla="*/ 2147483647 w 92"/>
                <a:gd name="T33" fmla="*/ 2147483647 h 67"/>
                <a:gd name="T34" fmla="*/ 2147483647 w 92"/>
                <a:gd name="T35" fmla="*/ 2147483647 h 67"/>
                <a:gd name="T36" fmla="*/ 2147483647 w 92"/>
                <a:gd name="T37" fmla="*/ 2147483647 h 67"/>
                <a:gd name="T38" fmla="*/ 2147483647 w 92"/>
                <a:gd name="T39" fmla="*/ 0 h 67"/>
                <a:gd name="T40" fmla="*/ 2147483647 w 92"/>
                <a:gd name="T41" fmla="*/ 0 h 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2"/>
                <a:gd name="T64" fmla="*/ 0 h 67"/>
                <a:gd name="T65" fmla="*/ 92 w 92"/>
                <a:gd name="T66" fmla="*/ 67 h 6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2" h="67">
                  <a:moveTo>
                    <a:pt x="15" y="0"/>
                  </a:moveTo>
                  <a:lnTo>
                    <a:pt x="11" y="1"/>
                  </a:lnTo>
                  <a:lnTo>
                    <a:pt x="6" y="3"/>
                  </a:lnTo>
                  <a:lnTo>
                    <a:pt x="2" y="6"/>
                  </a:lnTo>
                  <a:lnTo>
                    <a:pt x="0" y="9"/>
                  </a:lnTo>
                  <a:lnTo>
                    <a:pt x="0" y="58"/>
                  </a:lnTo>
                  <a:lnTo>
                    <a:pt x="2" y="62"/>
                  </a:lnTo>
                  <a:lnTo>
                    <a:pt x="6" y="64"/>
                  </a:lnTo>
                  <a:lnTo>
                    <a:pt x="11" y="66"/>
                  </a:lnTo>
                  <a:lnTo>
                    <a:pt x="15" y="67"/>
                  </a:lnTo>
                  <a:lnTo>
                    <a:pt x="77" y="67"/>
                  </a:lnTo>
                  <a:lnTo>
                    <a:pt x="84" y="66"/>
                  </a:lnTo>
                  <a:lnTo>
                    <a:pt x="88" y="64"/>
                  </a:lnTo>
                  <a:lnTo>
                    <a:pt x="91" y="62"/>
                  </a:lnTo>
                  <a:lnTo>
                    <a:pt x="92" y="58"/>
                  </a:lnTo>
                  <a:lnTo>
                    <a:pt x="92" y="9"/>
                  </a:lnTo>
                  <a:lnTo>
                    <a:pt x="91" y="6"/>
                  </a:lnTo>
                  <a:lnTo>
                    <a:pt x="88" y="3"/>
                  </a:lnTo>
                  <a:lnTo>
                    <a:pt x="84" y="1"/>
                  </a:lnTo>
                  <a:lnTo>
                    <a:pt x="77" y="0"/>
                  </a:lnTo>
                  <a:lnTo>
                    <a:pt x="15" y="0"/>
                  </a:lnTo>
                  <a:close/>
                </a:path>
              </a:pathLst>
            </a:custGeom>
            <a:solidFill>
              <a:srgbClr val="DDDDDD"/>
            </a:solidFill>
            <a:ln w="7938">
              <a:solidFill>
                <a:srgbClr val="000000"/>
              </a:solidFill>
              <a:round/>
              <a:headEnd/>
              <a:tailEnd/>
            </a:ln>
          </p:spPr>
          <p:txBody>
            <a:bodyPr/>
            <a:lstStyle/>
            <a:p>
              <a:endParaRPr lang="it-IT"/>
            </a:p>
          </p:txBody>
        </p:sp>
        <p:sp>
          <p:nvSpPr>
            <p:cNvPr id="23618" name="Freeform 905"/>
            <p:cNvSpPr>
              <a:spLocks/>
            </p:cNvSpPr>
            <p:nvPr/>
          </p:nvSpPr>
          <p:spPr bwMode="auto">
            <a:xfrm>
              <a:off x="5729288" y="3595688"/>
              <a:ext cx="115887" cy="115887"/>
            </a:xfrm>
            <a:custGeom>
              <a:avLst/>
              <a:gdLst>
                <a:gd name="T0" fmla="*/ 2147483647 w 73"/>
                <a:gd name="T1" fmla="*/ 0 h 73"/>
                <a:gd name="T2" fmla="*/ 2147483647 w 73"/>
                <a:gd name="T3" fmla="*/ 2147483647 h 73"/>
                <a:gd name="T4" fmla="*/ 2147483647 w 73"/>
                <a:gd name="T5" fmla="*/ 2147483647 h 73"/>
                <a:gd name="T6" fmla="*/ 2147483647 w 73"/>
                <a:gd name="T7" fmla="*/ 2147483647 h 73"/>
                <a:gd name="T8" fmla="*/ 0 w 73"/>
                <a:gd name="T9" fmla="*/ 2147483647 h 73"/>
                <a:gd name="T10" fmla="*/ 0 w 73"/>
                <a:gd name="T11" fmla="*/ 2147483647 h 73"/>
                <a:gd name="T12" fmla="*/ 2147483647 w 73"/>
                <a:gd name="T13" fmla="*/ 2147483647 h 73"/>
                <a:gd name="T14" fmla="*/ 2147483647 w 73"/>
                <a:gd name="T15" fmla="*/ 2147483647 h 73"/>
                <a:gd name="T16" fmla="*/ 2147483647 w 73"/>
                <a:gd name="T17" fmla="*/ 2147483647 h 73"/>
                <a:gd name="T18" fmla="*/ 2147483647 w 73"/>
                <a:gd name="T19" fmla="*/ 2147483647 h 73"/>
                <a:gd name="T20" fmla="*/ 2147483647 w 73"/>
                <a:gd name="T21" fmla="*/ 2147483647 h 73"/>
                <a:gd name="T22" fmla="*/ 2147483647 w 73"/>
                <a:gd name="T23" fmla="*/ 2147483647 h 73"/>
                <a:gd name="T24" fmla="*/ 2147483647 w 73"/>
                <a:gd name="T25" fmla="*/ 2147483647 h 73"/>
                <a:gd name="T26" fmla="*/ 2147483647 w 73"/>
                <a:gd name="T27" fmla="*/ 2147483647 h 73"/>
                <a:gd name="T28" fmla="*/ 2147483647 w 73"/>
                <a:gd name="T29" fmla="*/ 2147483647 h 73"/>
                <a:gd name="T30" fmla="*/ 2147483647 w 73"/>
                <a:gd name="T31" fmla="*/ 2147483647 h 73"/>
                <a:gd name="T32" fmla="*/ 2147483647 w 73"/>
                <a:gd name="T33" fmla="*/ 2147483647 h 73"/>
                <a:gd name="T34" fmla="*/ 2147483647 w 73"/>
                <a:gd name="T35" fmla="*/ 2147483647 h 73"/>
                <a:gd name="T36" fmla="*/ 2147483647 w 73"/>
                <a:gd name="T37" fmla="*/ 2147483647 h 73"/>
                <a:gd name="T38" fmla="*/ 2147483647 w 73"/>
                <a:gd name="T39" fmla="*/ 0 h 73"/>
                <a:gd name="T40" fmla="*/ 2147483647 w 73"/>
                <a:gd name="T41" fmla="*/ 0 h 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3"/>
                <a:gd name="T64" fmla="*/ 0 h 73"/>
                <a:gd name="T65" fmla="*/ 73 w 73"/>
                <a:gd name="T66" fmla="*/ 73 h 7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3" h="73">
                  <a:moveTo>
                    <a:pt x="10" y="0"/>
                  </a:moveTo>
                  <a:lnTo>
                    <a:pt x="6" y="1"/>
                  </a:lnTo>
                  <a:lnTo>
                    <a:pt x="3" y="3"/>
                  </a:lnTo>
                  <a:lnTo>
                    <a:pt x="1" y="6"/>
                  </a:lnTo>
                  <a:lnTo>
                    <a:pt x="0" y="9"/>
                  </a:lnTo>
                  <a:lnTo>
                    <a:pt x="0" y="64"/>
                  </a:lnTo>
                  <a:lnTo>
                    <a:pt x="1" y="67"/>
                  </a:lnTo>
                  <a:lnTo>
                    <a:pt x="3" y="70"/>
                  </a:lnTo>
                  <a:lnTo>
                    <a:pt x="6" y="72"/>
                  </a:lnTo>
                  <a:lnTo>
                    <a:pt x="10" y="73"/>
                  </a:lnTo>
                  <a:lnTo>
                    <a:pt x="63" y="73"/>
                  </a:lnTo>
                  <a:lnTo>
                    <a:pt x="67" y="72"/>
                  </a:lnTo>
                  <a:lnTo>
                    <a:pt x="70" y="70"/>
                  </a:lnTo>
                  <a:lnTo>
                    <a:pt x="72" y="67"/>
                  </a:lnTo>
                  <a:lnTo>
                    <a:pt x="73" y="64"/>
                  </a:lnTo>
                  <a:lnTo>
                    <a:pt x="73" y="9"/>
                  </a:lnTo>
                  <a:lnTo>
                    <a:pt x="72" y="6"/>
                  </a:lnTo>
                  <a:lnTo>
                    <a:pt x="70" y="3"/>
                  </a:lnTo>
                  <a:lnTo>
                    <a:pt x="67" y="1"/>
                  </a:lnTo>
                  <a:lnTo>
                    <a:pt x="63" y="0"/>
                  </a:lnTo>
                  <a:lnTo>
                    <a:pt x="10" y="0"/>
                  </a:lnTo>
                  <a:close/>
                </a:path>
              </a:pathLst>
            </a:custGeom>
            <a:solidFill>
              <a:srgbClr val="DDDDDD"/>
            </a:solidFill>
            <a:ln w="7938">
              <a:solidFill>
                <a:srgbClr val="000000"/>
              </a:solidFill>
              <a:round/>
              <a:headEnd/>
              <a:tailEnd/>
            </a:ln>
          </p:spPr>
          <p:txBody>
            <a:bodyPr/>
            <a:lstStyle/>
            <a:p>
              <a:endParaRPr lang="it-IT"/>
            </a:p>
          </p:txBody>
        </p:sp>
        <p:sp>
          <p:nvSpPr>
            <p:cNvPr id="23619" name="Rectangle 906"/>
            <p:cNvSpPr>
              <a:spLocks noChangeArrowheads="1"/>
            </p:cNvSpPr>
            <p:nvPr/>
          </p:nvSpPr>
          <p:spPr bwMode="auto">
            <a:xfrm>
              <a:off x="5759450" y="3595688"/>
              <a:ext cx="65088" cy="117475"/>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620" name="Rectangle 907"/>
            <p:cNvSpPr>
              <a:spLocks noChangeArrowheads="1"/>
            </p:cNvSpPr>
            <p:nvPr/>
          </p:nvSpPr>
          <p:spPr bwMode="auto">
            <a:xfrm>
              <a:off x="5621338" y="3754438"/>
              <a:ext cx="333375" cy="65087"/>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621" name="Rectangle 908"/>
            <p:cNvSpPr>
              <a:spLocks noChangeArrowheads="1"/>
            </p:cNvSpPr>
            <p:nvPr/>
          </p:nvSpPr>
          <p:spPr bwMode="auto">
            <a:xfrm>
              <a:off x="5667375" y="3817938"/>
              <a:ext cx="242888" cy="2222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622" name="Rectangle 909"/>
            <p:cNvSpPr>
              <a:spLocks noChangeArrowheads="1"/>
            </p:cNvSpPr>
            <p:nvPr/>
          </p:nvSpPr>
          <p:spPr bwMode="auto">
            <a:xfrm>
              <a:off x="5689600" y="3689350"/>
              <a:ext cx="196850" cy="66675"/>
            </a:xfrm>
            <a:prstGeom prst="rect">
              <a:avLst/>
            </a:prstGeom>
            <a:solidFill>
              <a:srgbClr val="4D4D4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623" name="Rectangle 910"/>
            <p:cNvSpPr>
              <a:spLocks noChangeArrowheads="1"/>
            </p:cNvSpPr>
            <p:nvPr/>
          </p:nvSpPr>
          <p:spPr bwMode="auto">
            <a:xfrm>
              <a:off x="5745163" y="3689350"/>
              <a:ext cx="93662" cy="66675"/>
            </a:xfrm>
            <a:prstGeom prst="rect">
              <a:avLst/>
            </a:prstGeom>
            <a:solidFill>
              <a:srgbClr val="4D4D4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624" name="Freeform 911"/>
            <p:cNvSpPr>
              <a:spLocks/>
            </p:cNvSpPr>
            <p:nvPr/>
          </p:nvSpPr>
          <p:spPr bwMode="auto">
            <a:xfrm>
              <a:off x="5653088" y="3846513"/>
              <a:ext cx="269875" cy="20637"/>
            </a:xfrm>
            <a:custGeom>
              <a:avLst/>
              <a:gdLst>
                <a:gd name="T0" fmla="*/ 2147483647 w 170"/>
                <a:gd name="T1" fmla="*/ 0 h 13"/>
                <a:gd name="T2" fmla="*/ 2147483647 w 170"/>
                <a:gd name="T3" fmla="*/ 0 h 13"/>
                <a:gd name="T4" fmla="*/ 2147483647 w 170"/>
                <a:gd name="T5" fmla="*/ 0 h 13"/>
                <a:gd name="T6" fmla="*/ 2147483647 w 170"/>
                <a:gd name="T7" fmla="*/ 0 h 13"/>
                <a:gd name="T8" fmla="*/ 0 w 170"/>
                <a:gd name="T9" fmla="*/ 0 h 13"/>
                <a:gd name="T10" fmla="*/ 0 w 170"/>
                <a:gd name="T11" fmla="*/ 2147483647 h 13"/>
                <a:gd name="T12" fmla="*/ 2147483647 w 170"/>
                <a:gd name="T13" fmla="*/ 2147483647 h 13"/>
                <a:gd name="T14" fmla="*/ 2147483647 w 170"/>
                <a:gd name="T15" fmla="*/ 2147483647 h 13"/>
                <a:gd name="T16" fmla="*/ 2147483647 w 170"/>
                <a:gd name="T17" fmla="*/ 2147483647 h 13"/>
                <a:gd name="T18" fmla="*/ 2147483647 w 170"/>
                <a:gd name="T19" fmla="*/ 2147483647 h 13"/>
                <a:gd name="T20" fmla="*/ 2147483647 w 170"/>
                <a:gd name="T21" fmla="*/ 2147483647 h 13"/>
                <a:gd name="T22" fmla="*/ 2147483647 w 170"/>
                <a:gd name="T23" fmla="*/ 2147483647 h 13"/>
                <a:gd name="T24" fmla="*/ 2147483647 w 170"/>
                <a:gd name="T25" fmla="*/ 2147483647 h 13"/>
                <a:gd name="T26" fmla="*/ 2147483647 w 170"/>
                <a:gd name="T27" fmla="*/ 2147483647 h 13"/>
                <a:gd name="T28" fmla="*/ 2147483647 w 170"/>
                <a:gd name="T29" fmla="*/ 2147483647 h 13"/>
                <a:gd name="T30" fmla="*/ 2147483647 w 170"/>
                <a:gd name="T31" fmla="*/ 0 h 13"/>
                <a:gd name="T32" fmla="*/ 2147483647 w 170"/>
                <a:gd name="T33" fmla="*/ 0 h 13"/>
                <a:gd name="T34" fmla="*/ 2147483647 w 170"/>
                <a:gd name="T35" fmla="*/ 0 h 13"/>
                <a:gd name="T36" fmla="*/ 2147483647 w 170"/>
                <a:gd name="T37" fmla="*/ 0 h 13"/>
                <a:gd name="T38" fmla="*/ 2147483647 w 170"/>
                <a:gd name="T39" fmla="*/ 0 h 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0"/>
                <a:gd name="T61" fmla="*/ 0 h 13"/>
                <a:gd name="T62" fmla="*/ 170 w 170"/>
                <a:gd name="T63" fmla="*/ 13 h 1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0" h="13">
                  <a:moveTo>
                    <a:pt x="5" y="0"/>
                  </a:moveTo>
                  <a:lnTo>
                    <a:pt x="4" y="0"/>
                  </a:lnTo>
                  <a:lnTo>
                    <a:pt x="3" y="0"/>
                  </a:lnTo>
                  <a:lnTo>
                    <a:pt x="1" y="0"/>
                  </a:lnTo>
                  <a:lnTo>
                    <a:pt x="0" y="0"/>
                  </a:lnTo>
                  <a:lnTo>
                    <a:pt x="0" y="9"/>
                  </a:lnTo>
                  <a:lnTo>
                    <a:pt x="1" y="11"/>
                  </a:lnTo>
                  <a:lnTo>
                    <a:pt x="3" y="13"/>
                  </a:lnTo>
                  <a:lnTo>
                    <a:pt x="4" y="13"/>
                  </a:lnTo>
                  <a:lnTo>
                    <a:pt x="5" y="13"/>
                  </a:lnTo>
                  <a:lnTo>
                    <a:pt x="165" y="13"/>
                  </a:lnTo>
                  <a:lnTo>
                    <a:pt x="168" y="13"/>
                  </a:lnTo>
                  <a:lnTo>
                    <a:pt x="169" y="13"/>
                  </a:lnTo>
                  <a:lnTo>
                    <a:pt x="170" y="11"/>
                  </a:lnTo>
                  <a:lnTo>
                    <a:pt x="170" y="9"/>
                  </a:lnTo>
                  <a:lnTo>
                    <a:pt x="170" y="0"/>
                  </a:lnTo>
                  <a:lnTo>
                    <a:pt x="169" y="0"/>
                  </a:lnTo>
                  <a:lnTo>
                    <a:pt x="168" y="0"/>
                  </a:lnTo>
                  <a:lnTo>
                    <a:pt x="165" y="0"/>
                  </a:lnTo>
                  <a:lnTo>
                    <a:pt x="5" y="0"/>
                  </a:lnTo>
                  <a:close/>
                </a:path>
              </a:pathLst>
            </a:custGeom>
            <a:solidFill>
              <a:srgbClr val="4D4D4D"/>
            </a:solidFill>
            <a:ln w="7938">
              <a:solidFill>
                <a:srgbClr val="000000"/>
              </a:solidFill>
              <a:round/>
              <a:headEnd/>
              <a:tailEnd/>
            </a:ln>
          </p:spPr>
          <p:txBody>
            <a:bodyPr/>
            <a:lstStyle/>
            <a:p>
              <a:endParaRPr lang="it-IT"/>
            </a:p>
          </p:txBody>
        </p:sp>
        <p:sp>
          <p:nvSpPr>
            <p:cNvPr id="23625" name="Freeform 912"/>
            <p:cNvSpPr>
              <a:spLocks/>
            </p:cNvSpPr>
            <p:nvPr/>
          </p:nvSpPr>
          <p:spPr bwMode="auto">
            <a:xfrm>
              <a:off x="5705475" y="4038600"/>
              <a:ext cx="163513" cy="22225"/>
            </a:xfrm>
            <a:custGeom>
              <a:avLst/>
              <a:gdLst>
                <a:gd name="T0" fmla="*/ 2147483647 w 103"/>
                <a:gd name="T1" fmla="*/ 0 h 14"/>
                <a:gd name="T2" fmla="*/ 2147483647 w 103"/>
                <a:gd name="T3" fmla="*/ 0 h 14"/>
                <a:gd name="T4" fmla="*/ 2147483647 w 103"/>
                <a:gd name="T5" fmla="*/ 2147483647 h 14"/>
                <a:gd name="T6" fmla="*/ 0 w 103"/>
                <a:gd name="T7" fmla="*/ 2147483647 h 14"/>
                <a:gd name="T8" fmla="*/ 0 w 103"/>
                <a:gd name="T9" fmla="*/ 2147483647 h 14"/>
                <a:gd name="T10" fmla="*/ 0 w 103"/>
                <a:gd name="T11" fmla="*/ 2147483647 h 14"/>
                <a:gd name="T12" fmla="*/ 2147483647 w 103"/>
                <a:gd name="T13" fmla="*/ 2147483647 h 14"/>
                <a:gd name="T14" fmla="*/ 2147483647 w 103"/>
                <a:gd name="T15" fmla="*/ 2147483647 h 14"/>
                <a:gd name="T16" fmla="*/ 2147483647 w 103"/>
                <a:gd name="T17" fmla="*/ 2147483647 h 14"/>
                <a:gd name="T18" fmla="*/ 2147483647 w 103"/>
                <a:gd name="T19" fmla="*/ 2147483647 h 14"/>
                <a:gd name="T20" fmla="*/ 2147483647 w 103"/>
                <a:gd name="T21" fmla="*/ 2147483647 h 14"/>
                <a:gd name="T22" fmla="*/ 2147483647 w 103"/>
                <a:gd name="T23" fmla="*/ 2147483647 h 14"/>
                <a:gd name="T24" fmla="*/ 2147483647 w 103"/>
                <a:gd name="T25" fmla="*/ 2147483647 h 14"/>
                <a:gd name="T26" fmla="*/ 2147483647 w 103"/>
                <a:gd name="T27" fmla="*/ 2147483647 h 14"/>
                <a:gd name="T28" fmla="*/ 2147483647 w 103"/>
                <a:gd name="T29" fmla="*/ 0 h 14"/>
                <a:gd name="T30" fmla="*/ 2147483647 w 103"/>
                <a:gd name="T31" fmla="*/ 0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3"/>
                <a:gd name="T49" fmla="*/ 0 h 14"/>
                <a:gd name="T50" fmla="*/ 103 w 103"/>
                <a:gd name="T51" fmla="*/ 14 h 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3" h="14">
                  <a:moveTo>
                    <a:pt x="5" y="0"/>
                  </a:moveTo>
                  <a:lnTo>
                    <a:pt x="2" y="0"/>
                  </a:lnTo>
                  <a:lnTo>
                    <a:pt x="1" y="1"/>
                  </a:lnTo>
                  <a:lnTo>
                    <a:pt x="0" y="2"/>
                  </a:lnTo>
                  <a:lnTo>
                    <a:pt x="0" y="5"/>
                  </a:lnTo>
                  <a:lnTo>
                    <a:pt x="0" y="14"/>
                  </a:lnTo>
                  <a:lnTo>
                    <a:pt x="1" y="14"/>
                  </a:lnTo>
                  <a:lnTo>
                    <a:pt x="2" y="14"/>
                  </a:lnTo>
                  <a:lnTo>
                    <a:pt x="5" y="14"/>
                  </a:lnTo>
                  <a:lnTo>
                    <a:pt x="103" y="14"/>
                  </a:lnTo>
                  <a:lnTo>
                    <a:pt x="103" y="5"/>
                  </a:lnTo>
                  <a:lnTo>
                    <a:pt x="103" y="2"/>
                  </a:lnTo>
                  <a:lnTo>
                    <a:pt x="103" y="1"/>
                  </a:lnTo>
                  <a:lnTo>
                    <a:pt x="103" y="0"/>
                  </a:lnTo>
                  <a:lnTo>
                    <a:pt x="5" y="0"/>
                  </a:lnTo>
                  <a:close/>
                </a:path>
              </a:pathLst>
            </a:custGeom>
            <a:solidFill>
              <a:srgbClr val="4D4D4D"/>
            </a:solidFill>
            <a:ln w="7938">
              <a:solidFill>
                <a:srgbClr val="000000"/>
              </a:solidFill>
              <a:round/>
              <a:headEnd/>
              <a:tailEnd/>
            </a:ln>
          </p:spPr>
          <p:txBody>
            <a:bodyPr/>
            <a:lstStyle/>
            <a:p>
              <a:endParaRPr lang="it-IT"/>
            </a:p>
          </p:txBody>
        </p:sp>
        <p:sp>
          <p:nvSpPr>
            <p:cNvPr id="23626" name="Freeform 913"/>
            <p:cNvSpPr>
              <a:spLocks/>
            </p:cNvSpPr>
            <p:nvPr/>
          </p:nvSpPr>
          <p:spPr bwMode="auto">
            <a:xfrm>
              <a:off x="5705475" y="4081463"/>
              <a:ext cx="163513" cy="22225"/>
            </a:xfrm>
            <a:custGeom>
              <a:avLst/>
              <a:gdLst>
                <a:gd name="T0" fmla="*/ 2147483647 w 103"/>
                <a:gd name="T1" fmla="*/ 0 h 14"/>
                <a:gd name="T2" fmla="*/ 2147483647 w 103"/>
                <a:gd name="T3" fmla="*/ 0 h 14"/>
                <a:gd name="T4" fmla="*/ 2147483647 w 103"/>
                <a:gd name="T5" fmla="*/ 2147483647 h 14"/>
                <a:gd name="T6" fmla="*/ 0 w 103"/>
                <a:gd name="T7" fmla="*/ 2147483647 h 14"/>
                <a:gd name="T8" fmla="*/ 0 w 103"/>
                <a:gd name="T9" fmla="*/ 2147483647 h 14"/>
                <a:gd name="T10" fmla="*/ 0 w 103"/>
                <a:gd name="T11" fmla="*/ 2147483647 h 14"/>
                <a:gd name="T12" fmla="*/ 2147483647 w 103"/>
                <a:gd name="T13" fmla="*/ 2147483647 h 14"/>
                <a:gd name="T14" fmla="*/ 2147483647 w 103"/>
                <a:gd name="T15" fmla="*/ 2147483647 h 14"/>
                <a:gd name="T16" fmla="*/ 2147483647 w 103"/>
                <a:gd name="T17" fmla="*/ 2147483647 h 14"/>
                <a:gd name="T18" fmla="*/ 2147483647 w 103"/>
                <a:gd name="T19" fmla="*/ 2147483647 h 14"/>
                <a:gd name="T20" fmla="*/ 2147483647 w 103"/>
                <a:gd name="T21" fmla="*/ 2147483647 h 14"/>
                <a:gd name="T22" fmla="*/ 2147483647 w 103"/>
                <a:gd name="T23" fmla="*/ 2147483647 h 14"/>
                <a:gd name="T24" fmla="*/ 2147483647 w 103"/>
                <a:gd name="T25" fmla="*/ 2147483647 h 14"/>
                <a:gd name="T26" fmla="*/ 2147483647 w 103"/>
                <a:gd name="T27" fmla="*/ 2147483647 h 14"/>
                <a:gd name="T28" fmla="*/ 2147483647 w 103"/>
                <a:gd name="T29" fmla="*/ 0 h 14"/>
                <a:gd name="T30" fmla="*/ 2147483647 w 103"/>
                <a:gd name="T31" fmla="*/ 0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3"/>
                <a:gd name="T49" fmla="*/ 0 h 14"/>
                <a:gd name="T50" fmla="*/ 103 w 103"/>
                <a:gd name="T51" fmla="*/ 14 h 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3" h="14">
                  <a:moveTo>
                    <a:pt x="5" y="0"/>
                  </a:moveTo>
                  <a:lnTo>
                    <a:pt x="2" y="0"/>
                  </a:lnTo>
                  <a:lnTo>
                    <a:pt x="1" y="1"/>
                  </a:lnTo>
                  <a:lnTo>
                    <a:pt x="0" y="2"/>
                  </a:lnTo>
                  <a:lnTo>
                    <a:pt x="0" y="5"/>
                  </a:lnTo>
                  <a:lnTo>
                    <a:pt x="0" y="14"/>
                  </a:lnTo>
                  <a:lnTo>
                    <a:pt x="1" y="14"/>
                  </a:lnTo>
                  <a:lnTo>
                    <a:pt x="2" y="14"/>
                  </a:lnTo>
                  <a:lnTo>
                    <a:pt x="5" y="14"/>
                  </a:lnTo>
                  <a:lnTo>
                    <a:pt x="103" y="14"/>
                  </a:lnTo>
                  <a:lnTo>
                    <a:pt x="103" y="5"/>
                  </a:lnTo>
                  <a:lnTo>
                    <a:pt x="103" y="2"/>
                  </a:lnTo>
                  <a:lnTo>
                    <a:pt x="103" y="1"/>
                  </a:lnTo>
                  <a:lnTo>
                    <a:pt x="103" y="0"/>
                  </a:lnTo>
                  <a:lnTo>
                    <a:pt x="5" y="0"/>
                  </a:lnTo>
                  <a:close/>
                </a:path>
              </a:pathLst>
            </a:custGeom>
            <a:solidFill>
              <a:srgbClr val="4D4D4D"/>
            </a:solidFill>
            <a:ln w="7938">
              <a:solidFill>
                <a:srgbClr val="000000"/>
              </a:solidFill>
              <a:round/>
              <a:headEnd/>
              <a:tailEnd/>
            </a:ln>
          </p:spPr>
          <p:txBody>
            <a:bodyPr/>
            <a:lstStyle/>
            <a:p>
              <a:endParaRPr lang="it-IT"/>
            </a:p>
          </p:txBody>
        </p:sp>
        <p:sp>
          <p:nvSpPr>
            <p:cNvPr id="23627" name="Freeform 914"/>
            <p:cNvSpPr>
              <a:spLocks/>
            </p:cNvSpPr>
            <p:nvPr/>
          </p:nvSpPr>
          <p:spPr bwMode="auto">
            <a:xfrm>
              <a:off x="5705475" y="4125913"/>
              <a:ext cx="163513" cy="20637"/>
            </a:xfrm>
            <a:custGeom>
              <a:avLst/>
              <a:gdLst>
                <a:gd name="T0" fmla="*/ 2147483647 w 103"/>
                <a:gd name="T1" fmla="*/ 0 h 13"/>
                <a:gd name="T2" fmla="*/ 2147483647 w 103"/>
                <a:gd name="T3" fmla="*/ 2147483647 h 13"/>
                <a:gd name="T4" fmla="*/ 2147483647 w 103"/>
                <a:gd name="T5" fmla="*/ 2147483647 h 13"/>
                <a:gd name="T6" fmla="*/ 0 w 103"/>
                <a:gd name="T7" fmla="*/ 2147483647 h 13"/>
                <a:gd name="T8" fmla="*/ 0 w 103"/>
                <a:gd name="T9" fmla="*/ 2147483647 h 13"/>
                <a:gd name="T10" fmla="*/ 0 w 103"/>
                <a:gd name="T11" fmla="*/ 2147483647 h 13"/>
                <a:gd name="T12" fmla="*/ 2147483647 w 103"/>
                <a:gd name="T13" fmla="*/ 2147483647 h 13"/>
                <a:gd name="T14" fmla="*/ 2147483647 w 103"/>
                <a:gd name="T15" fmla="*/ 2147483647 h 13"/>
                <a:gd name="T16" fmla="*/ 2147483647 w 103"/>
                <a:gd name="T17" fmla="*/ 2147483647 h 13"/>
                <a:gd name="T18" fmla="*/ 2147483647 w 103"/>
                <a:gd name="T19" fmla="*/ 2147483647 h 13"/>
                <a:gd name="T20" fmla="*/ 2147483647 w 103"/>
                <a:gd name="T21" fmla="*/ 2147483647 h 13"/>
                <a:gd name="T22" fmla="*/ 2147483647 w 103"/>
                <a:gd name="T23" fmla="*/ 2147483647 h 13"/>
                <a:gd name="T24" fmla="*/ 2147483647 w 103"/>
                <a:gd name="T25" fmla="*/ 2147483647 h 13"/>
                <a:gd name="T26" fmla="*/ 2147483647 w 103"/>
                <a:gd name="T27" fmla="*/ 2147483647 h 13"/>
                <a:gd name="T28" fmla="*/ 2147483647 w 103"/>
                <a:gd name="T29" fmla="*/ 2147483647 h 13"/>
                <a:gd name="T30" fmla="*/ 2147483647 w 103"/>
                <a:gd name="T31" fmla="*/ 0 h 13"/>
                <a:gd name="T32" fmla="*/ 2147483647 w 103"/>
                <a:gd name="T33" fmla="*/ 0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3"/>
                <a:gd name="T52" fmla="*/ 0 h 13"/>
                <a:gd name="T53" fmla="*/ 103 w 103"/>
                <a:gd name="T54" fmla="*/ 13 h 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3" h="13">
                  <a:moveTo>
                    <a:pt x="5" y="0"/>
                  </a:moveTo>
                  <a:lnTo>
                    <a:pt x="2" y="1"/>
                  </a:lnTo>
                  <a:lnTo>
                    <a:pt x="1" y="2"/>
                  </a:lnTo>
                  <a:lnTo>
                    <a:pt x="0" y="3"/>
                  </a:lnTo>
                  <a:lnTo>
                    <a:pt x="0" y="4"/>
                  </a:lnTo>
                  <a:lnTo>
                    <a:pt x="0" y="13"/>
                  </a:lnTo>
                  <a:lnTo>
                    <a:pt x="1" y="13"/>
                  </a:lnTo>
                  <a:lnTo>
                    <a:pt x="2" y="13"/>
                  </a:lnTo>
                  <a:lnTo>
                    <a:pt x="5" y="13"/>
                  </a:lnTo>
                  <a:lnTo>
                    <a:pt x="103" y="13"/>
                  </a:lnTo>
                  <a:lnTo>
                    <a:pt x="103" y="4"/>
                  </a:lnTo>
                  <a:lnTo>
                    <a:pt x="103" y="3"/>
                  </a:lnTo>
                  <a:lnTo>
                    <a:pt x="103" y="2"/>
                  </a:lnTo>
                  <a:lnTo>
                    <a:pt x="103" y="1"/>
                  </a:lnTo>
                  <a:lnTo>
                    <a:pt x="103" y="0"/>
                  </a:lnTo>
                  <a:lnTo>
                    <a:pt x="5" y="0"/>
                  </a:lnTo>
                  <a:close/>
                </a:path>
              </a:pathLst>
            </a:custGeom>
            <a:solidFill>
              <a:srgbClr val="4D4D4D"/>
            </a:solidFill>
            <a:ln w="7938">
              <a:solidFill>
                <a:srgbClr val="000000"/>
              </a:solidFill>
              <a:round/>
              <a:headEnd/>
              <a:tailEnd/>
            </a:ln>
          </p:spPr>
          <p:txBody>
            <a:bodyPr/>
            <a:lstStyle/>
            <a:p>
              <a:endParaRPr lang="it-IT"/>
            </a:p>
          </p:txBody>
        </p:sp>
        <p:sp>
          <p:nvSpPr>
            <p:cNvPr id="23628" name="Freeform 915"/>
            <p:cNvSpPr>
              <a:spLocks/>
            </p:cNvSpPr>
            <p:nvPr/>
          </p:nvSpPr>
          <p:spPr bwMode="auto">
            <a:xfrm>
              <a:off x="5705475" y="4168775"/>
              <a:ext cx="163513" cy="28575"/>
            </a:xfrm>
            <a:custGeom>
              <a:avLst/>
              <a:gdLst>
                <a:gd name="T0" fmla="*/ 2147483647 w 103"/>
                <a:gd name="T1" fmla="*/ 0 h 18"/>
                <a:gd name="T2" fmla="*/ 2147483647 w 103"/>
                <a:gd name="T3" fmla="*/ 2147483647 h 18"/>
                <a:gd name="T4" fmla="*/ 2147483647 w 103"/>
                <a:gd name="T5" fmla="*/ 2147483647 h 18"/>
                <a:gd name="T6" fmla="*/ 0 w 103"/>
                <a:gd name="T7" fmla="*/ 2147483647 h 18"/>
                <a:gd name="T8" fmla="*/ 0 w 103"/>
                <a:gd name="T9" fmla="*/ 2147483647 h 18"/>
                <a:gd name="T10" fmla="*/ 0 w 103"/>
                <a:gd name="T11" fmla="*/ 2147483647 h 18"/>
                <a:gd name="T12" fmla="*/ 0 w 103"/>
                <a:gd name="T13" fmla="*/ 2147483647 h 18"/>
                <a:gd name="T14" fmla="*/ 2147483647 w 103"/>
                <a:gd name="T15" fmla="*/ 2147483647 h 18"/>
                <a:gd name="T16" fmla="*/ 2147483647 w 103"/>
                <a:gd name="T17" fmla="*/ 2147483647 h 18"/>
                <a:gd name="T18" fmla="*/ 2147483647 w 103"/>
                <a:gd name="T19" fmla="*/ 2147483647 h 18"/>
                <a:gd name="T20" fmla="*/ 2147483647 w 103"/>
                <a:gd name="T21" fmla="*/ 2147483647 h 18"/>
                <a:gd name="T22" fmla="*/ 2147483647 w 103"/>
                <a:gd name="T23" fmla="*/ 2147483647 h 18"/>
                <a:gd name="T24" fmla="*/ 2147483647 w 103"/>
                <a:gd name="T25" fmla="*/ 2147483647 h 18"/>
                <a:gd name="T26" fmla="*/ 2147483647 w 103"/>
                <a:gd name="T27" fmla="*/ 2147483647 h 18"/>
                <a:gd name="T28" fmla="*/ 2147483647 w 103"/>
                <a:gd name="T29" fmla="*/ 2147483647 h 18"/>
                <a:gd name="T30" fmla="*/ 2147483647 w 103"/>
                <a:gd name="T31" fmla="*/ 2147483647 h 18"/>
                <a:gd name="T32" fmla="*/ 2147483647 w 103"/>
                <a:gd name="T33" fmla="*/ 2147483647 h 18"/>
                <a:gd name="T34" fmla="*/ 2147483647 w 103"/>
                <a:gd name="T35" fmla="*/ 2147483647 h 18"/>
                <a:gd name="T36" fmla="*/ 2147483647 w 103"/>
                <a:gd name="T37" fmla="*/ 2147483647 h 18"/>
                <a:gd name="T38" fmla="*/ 2147483647 w 103"/>
                <a:gd name="T39" fmla="*/ 0 h 18"/>
                <a:gd name="T40" fmla="*/ 2147483647 w 103"/>
                <a:gd name="T41" fmla="*/ 0 h 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3"/>
                <a:gd name="T64" fmla="*/ 0 h 18"/>
                <a:gd name="T65" fmla="*/ 103 w 103"/>
                <a:gd name="T66" fmla="*/ 18 h 1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3" h="18">
                  <a:moveTo>
                    <a:pt x="5" y="0"/>
                  </a:moveTo>
                  <a:lnTo>
                    <a:pt x="2" y="1"/>
                  </a:lnTo>
                  <a:lnTo>
                    <a:pt x="1" y="2"/>
                  </a:lnTo>
                  <a:lnTo>
                    <a:pt x="0" y="3"/>
                  </a:lnTo>
                  <a:lnTo>
                    <a:pt x="0" y="4"/>
                  </a:lnTo>
                  <a:lnTo>
                    <a:pt x="0" y="13"/>
                  </a:lnTo>
                  <a:lnTo>
                    <a:pt x="0" y="14"/>
                  </a:lnTo>
                  <a:lnTo>
                    <a:pt x="1" y="16"/>
                  </a:lnTo>
                  <a:lnTo>
                    <a:pt x="2" y="17"/>
                  </a:lnTo>
                  <a:lnTo>
                    <a:pt x="5" y="18"/>
                  </a:lnTo>
                  <a:lnTo>
                    <a:pt x="103" y="18"/>
                  </a:lnTo>
                  <a:lnTo>
                    <a:pt x="103" y="17"/>
                  </a:lnTo>
                  <a:lnTo>
                    <a:pt x="103" y="16"/>
                  </a:lnTo>
                  <a:lnTo>
                    <a:pt x="103" y="14"/>
                  </a:lnTo>
                  <a:lnTo>
                    <a:pt x="103" y="13"/>
                  </a:lnTo>
                  <a:lnTo>
                    <a:pt x="103" y="4"/>
                  </a:lnTo>
                  <a:lnTo>
                    <a:pt x="103" y="3"/>
                  </a:lnTo>
                  <a:lnTo>
                    <a:pt x="103" y="2"/>
                  </a:lnTo>
                  <a:lnTo>
                    <a:pt x="103" y="1"/>
                  </a:lnTo>
                  <a:lnTo>
                    <a:pt x="103" y="0"/>
                  </a:lnTo>
                  <a:lnTo>
                    <a:pt x="5" y="0"/>
                  </a:lnTo>
                  <a:close/>
                </a:path>
              </a:pathLst>
            </a:custGeom>
            <a:solidFill>
              <a:srgbClr val="4D4D4D"/>
            </a:solidFill>
            <a:ln w="7938">
              <a:solidFill>
                <a:srgbClr val="000000"/>
              </a:solidFill>
              <a:round/>
              <a:headEnd/>
              <a:tailEnd/>
            </a:ln>
          </p:spPr>
          <p:txBody>
            <a:bodyPr/>
            <a:lstStyle/>
            <a:p>
              <a:endParaRPr lang="it-IT"/>
            </a:p>
          </p:txBody>
        </p:sp>
        <p:sp>
          <p:nvSpPr>
            <p:cNvPr id="23629" name="Freeform 916"/>
            <p:cNvSpPr>
              <a:spLocks/>
            </p:cNvSpPr>
            <p:nvPr/>
          </p:nvSpPr>
          <p:spPr bwMode="auto">
            <a:xfrm>
              <a:off x="5705475" y="4217988"/>
              <a:ext cx="163513" cy="22225"/>
            </a:xfrm>
            <a:custGeom>
              <a:avLst/>
              <a:gdLst>
                <a:gd name="T0" fmla="*/ 2147483647 w 103"/>
                <a:gd name="T1" fmla="*/ 0 h 14"/>
                <a:gd name="T2" fmla="*/ 2147483647 w 103"/>
                <a:gd name="T3" fmla="*/ 0 h 14"/>
                <a:gd name="T4" fmla="*/ 2147483647 w 103"/>
                <a:gd name="T5" fmla="*/ 0 h 14"/>
                <a:gd name="T6" fmla="*/ 0 w 103"/>
                <a:gd name="T7" fmla="*/ 0 h 14"/>
                <a:gd name="T8" fmla="*/ 0 w 103"/>
                <a:gd name="T9" fmla="*/ 2147483647 h 14"/>
                <a:gd name="T10" fmla="*/ 0 w 103"/>
                <a:gd name="T11" fmla="*/ 2147483647 h 14"/>
                <a:gd name="T12" fmla="*/ 2147483647 w 103"/>
                <a:gd name="T13" fmla="*/ 2147483647 h 14"/>
                <a:gd name="T14" fmla="*/ 2147483647 w 103"/>
                <a:gd name="T15" fmla="*/ 2147483647 h 14"/>
                <a:gd name="T16" fmla="*/ 2147483647 w 103"/>
                <a:gd name="T17" fmla="*/ 2147483647 h 14"/>
                <a:gd name="T18" fmla="*/ 2147483647 w 103"/>
                <a:gd name="T19" fmla="*/ 2147483647 h 14"/>
                <a:gd name="T20" fmla="*/ 2147483647 w 103"/>
                <a:gd name="T21" fmla="*/ 2147483647 h 14"/>
                <a:gd name="T22" fmla="*/ 2147483647 w 103"/>
                <a:gd name="T23" fmla="*/ 2147483647 h 14"/>
                <a:gd name="T24" fmla="*/ 2147483647 w 103"/>
                <a:gd name="T25" fmla="*/ 2147483647 h 14"/>
                <a:gd name="T26" fmla="*/ 2147483647 w 103"/>
                <a:gd name="T27" fmla="*/ 0 h 14"/>
                <a:gd name="T28" fmla="*/ 2147483647 w 103"/>
                <a:gd name="T29" fmla="*/ 0 h 14"/>
                <a:gd name="T30" fmla="*/ 2147483647 w 103"/>
                <a:gd name="T31" fmla="*/ 0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3"/>
                <a:gd name="T49" fmla="*/ 0 h 14"/>
                <a:gd name="T50" fmla="*/ 103 w 103"/>
                <a:gd name="T51" fmla="*/ 14 h 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3" h="14">
                  <a:moveTo>
                    <a:pt x="5" y="0"/>
                  </a:moveTo>
                  <a:lnTo>
                    <a:pt x="2" y="0"/>
                  </a:lnTo>
                  <a:lnTo>
                    <a:pt x="1" y="0"/>
                  </a:lnTo>
                  <a:lnTo>
                    <a:pt x="0" y="0"/>
                  </a:lnTo>
                  <a:lnTo>
                    <a:pt x="0" y="9"/>
                  </a:lnTo>
                  <a:lnTo>
                    <a:pt x="0" y="12"/>
                  </a:lnTo>
                  <a:lnTo>
                    <a:pt x="1" y="13"/>
                  </a:lnTo>
                  <a:lnTo>
                    <a:pt x="2" y="14"/>
                  </a:lnTo>
                  <a:lnTo>
                    <a:pt x="5" y="14"/>
                  </a:lnTo>
                  <a:lnTo>
                    <a:pt x="103" y="14"/>
                  </a:lnTo>
                  <a:lnTo>
                    <a:pt x="103" y="13"/>
                  </a:lnTo>
                  <a:lnTo>
                    <a:pt x="103" y="12"/>
                  </a:lnTo>
                  <a:lnTo>
                    <a:pt x="103" y="9"/>
                  </a:lnTo>
                  <a:lnTo>
                    <a:pt x="103" y="0"/>
                  </a:lnTo>
                  <a:lnTo>
                    <a:pt x="5" y="0"/>
                  </a:lnTo>
                  <a:close/>
                </a:path>
              </a:pathLst>
            </a:custGeom>
            <a:solidFill>
              <a:srgbClr val="4D4D4D"/>
            </a:solidFill>
            <a:ln w="7938">
              <a:solidFill>
                <a:srgbClr val="000000"/>
              </a:solidFill>
              <a:round/>
              <a:headEnd/>
              <a:tailEnd/>
            </a:ln>
          </p:spPr>
          <p:txBody>
            <a:bodyPr/>
            <a:lstStyle/>
            <a:p>
              <a:endParaRPr lang="it-IT"/>
            </a:p>
          </p:txBody>
        </p:sp>
        <p:sp>
          <p:nvSpPr>
            <p:cNvPr id="23630" name="Freeform 917"/>
            <p:cNvSpPr>
              <a:spLocks/>
            </p:cNvSpPr>
            <p:nvPr/>
          </p:nvSpPr>
          <p:spPr bwMode="auto">
            <a:xfrm>
              <a:off x="5705475" y="4262438"/>
              <a:ext cx="163513" cy="20637"/>
            </a:xfrm>
            <a:custGeom>
              <a:avLst/>
              <a:gdLst>
                <a:gd name="T0" fmla="*/ 2147483647 w 103"/>
                <a:gd name="T1" fmla="*/ 0 h 13"/>
                <a:gd name="T2" fmla="*/ 2147483647 w 103"/>
                <a:gd name="T3" fmla="*/ 0 h 13"/>
                <a:gd name="T4" fmla="*/ 2147483647 w 103"/>
                <a:gd name="T5" fmla="*/ 0 h 13"/>
                <a:gd name="T6" fmla="*/ 0 w 103"/>
                <a:gd name="T7" fmla="*/ 0 h 13"/>
                <a:gd name="T8" fmla="*/ 0 w 103"/>
                <a:gd name="T9" fmla="*/ 2147483647 h 13"/>
                <a:gd name="T10" fmla="*/ 0 w 103"/>
                <a:gd name="T11" fmla="*/ 2147483647 h 13"/>
                <a:gd name="T12" fmla="*/ 2147483647 w 103"/>
                <a:gd name="T13" fmla="*/ 2147483647 h 13"/>
                <a:gd name="T14" fmla="*/ 2147483647 w 103"/>
                <a:gd name="T15" fmla="*/ 2147483647 h 13"/>
                <a:gd name="T16" fmla="*/ 2147483647 w 103"/>
                <a:gd name="T17" fmla="*/ 2147483647 h 13"/>
                <a:gd name="T18" fmla="*/ 2147483647 w 103"/>
                <a:gd name="T19" fmla="*/ 2147483647 h 13"/>
                <a:gd name="T20" fmla="*/ 2147483647 w 103"/>
                <a:gd name="T21" fmla="*/ 2147483647 h 13"/>
                <a:gd name="T22" fmla="*/ 2147483647 w 103"/>
                <a:gd name="T23" fmla="*/ 2147483647 h 13"/>
                <a:gd name="T24" fmla="*/ 2147483647 w 103"/>
                <a:gd name="T25" fmla="*/ 2147483647 h 13"/>
                <a:gd name="T26" fmla="*/ 2147483647 w 103"/>
                <a:gd name="T27" fmla="*/ 0 h 13"/>
                <a:gd name="T28" fmla="*/ 2147483647 w 103"/>
                <a:gd name="T29" fmla="*/ 0 h 13"/>
                <a:gd name="T30" fmla="*/ 2147483647 w 103"/>
                <a:gd name="T31" fmla="*/ 0 h 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3"/>
                <a:gd name="T49" fmla="*/ 0 h 13"/>
                <a:gd name="T50" fmla="*/ 103 w 103"/>
                <a:gd name="T51" fmla="*/ 13 h 1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3" h="13">
                  <a:moveTo>
                    <a:pt x="5" y="0"/>
                  </a:moveTo>
                  <a:lnTo>
                    <a:pt x="2" y="0"/>
                  </a:lnTo>
                  <a:lnTo>
                    <a:pt x="1" y="0"/>
                  </a:lnTo>
                  <a:lnTo>
                    <a:pt x="0" y="0"/>
                  </a:lnTo>
                  <a:lnTo>
                    <a:pt x="0" y="9"/>
                  </a:lnTo>
                  <a:lnTo>
                    <a:pt x="0" y="11"/>
                  </a:lnTo>
                  <a:lnTo>
                    <a:pt x="1" y="13"/>
                  </a:lnTo>
                  <a:lnTo>
                    <a:pt x="2" y="13"/>
                  </a:lnTo>
                  <a:lnTo>
                    <a:pt x="5" y="13"/>
                  </a:lnTo>
                  <a:lnTo>
                    <a:pt x="103" y="13"/>
                  </a:lnTo>
                  <a:lnTo>
                    <a:pt x="103" y="11"/>
                  </a:lnTo>
                  <a:lnTo>
                    <a:pt x="103" y="9"/>
                  </a:lnTo>
                  <a:lnTo>
                    <a:pt x="103" y="0"/>
                  </a:lnTo>
                  <a:lnTo>
                    <a:pt x="5" y="0"/>
                  </a:lnTo>
                  <a:close/>
                </a:path>
              </a:pathLst>
            </a:custGeom>
            <a:solidFill>
              <a:srgbClr val="4D4D4D"/>
            </a:solidFill>
            <a:ln w="7938">
              <a:solidFill>
                <a:srgbClr val="000000"/>
              </a:solidFill>
              <a:round/>
              <a:headEnd/>
              <a:tailEnd/>
            </a:ln>
          </p:spPr>
          <p:txBody>
            <a:bodyPr/>
            <a:lstStyle/>
            <a:p>
              <a:endParaRPr lang="it-IT"/>
            </a:p>
          </p:txBody>
        </p:sp>
        <p:sp>
          <p:nvSpPr>
            <p:cNvPr id="23631" name="Freeform 918"/>
            <p:cNvSpPr>
              <a:spLocks/>
            </p:cNvSpPr>
            <p:nvPr/>
          </p:nvSpPr>
          <p:spPr bwMode="auto">
            <a:xfrm>
              <a:off x="5705475" y="4303713"/>
              <a:ext cx="163513" cy="20637"/>
            </a:xfrm>
            <a:custGeom>
              <a:avLst/>
              <a:gdLst>
                <a:gd name="T0" fmla="*/ 2147483647 w 103"/>
                <a:gd name="T1" fmla="*/ 0 h 13"/>
                <a:gd name="T2" fmla="*/ 2147483647 w 103"/>
                <a:gd name="T3" fmla="*/ 0 h 13"/>
                <a:gd name="T4" fmla="*/ 2147483647 w 103"/>
                <a:gd name="T5" fmla="*/ 2147483647 h 13"/>
                <a:gd name="T6" fmla="*/ 0 w 103"/>
                <a:gd name="T7" fmla="*/ 2147483647 h 13"/>
                <a:gd name="T8" fmla="*/ 0 w 103"/>
                <a:gd name="T9" fmla="*/ 2147483647 h 13"/>
                <a:gd name="T10" fmla="*/ 0 w 103"/>
                <a:gd name="T11" fmla="*/ 2147483647 h 13"/>
                <a:gd name="T12" fmla="*/ 2147483647 w 103"/>
                <a:gd name="T13" fmla="*/ 2147483647 h 13"/>
                <a:gd name="T14" fmla="*/ 2147483647 w 103"/>
                <a:gd name="T15" fmla="*/ 2147483647 h 13"/>
                <a:gd name="T16" fmla="*/ 2147483647 w 103"/>
                <a:gd name="T17" fmla="*/ 2147483647 h 13"/>
                <a:gd name="T18" fmla="*/ 2147483647 w 103"/>
                <a:gd name="T19" fmla="*/ 2147483647 h 13"/>
                <a:gd name="T20" fmla="*/ 2147483647 w 103"/>
                <a:gd name="T21" fmla="*/ 2147483647 h 13"/>
                <a:gd name="T22" fmla="*/ 2147483647 w 103"/>
                <a:gd name="T23" fmla="*/ 2147483647 h 13"/>
                <a:gd name="T24" fmla="*/ 2147483647 w 103"/>
                <a:gd name="T25" fmla="*/ 2147483647 h 13"/>
                <a:gd name="T26" fmla="*/ 2147483647 w 103"/>
                <a:gd name="T27" fmla="*/ 2147483647 h 13"/>
                <a:gd name="T28" fmla="*/ 2147483647 w 103"/>
                <a:gd name="T29" fmla="*/ 0 h 13"/>
                <a:gd name="T30" fmla="*/ 2147483647 w 103"/>
                <a:gd name="T31" fmla="*/ 0 h 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3"/>
                <a:gd name="T49" fmla="*/ 0 h 13"/>
                <a:gd name="T50" fmla="*/ 103 w 103"/>
                <a:gd name="T51" fmla="*/ 13 h 1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3" h="13">
                  <a:moveTo>
                    <a:pt x="5" y="0"/>
                  </a:moveTo>
                  <a:lnTo>
                    <a:pt x="2" y="0"/>
                  </a:lnTo>
                  <a:lnTo>
                    <a:pt x="1" y="1"/>
                  </a:lnTo>
                  <a:lnTo>
                    <a:pt x="0" y="2"/>
                  </a:lnTo>
                  <a:lnTo>
                    <a:pt x="0" y="4"/>
                  </a:lnTo>
                  <a:lnTo>
                    <a:pt x="0" y="13"/>
                  </a:lnTo>
                  <a:lnTo>
                    <a:pt x="1" y="13"/>
                  </a:lnTo>
                  <a:lnTo>
                    <a:pt x="2" y="13"/>
                  </a:lnTo>
                  <a:lnTo>
                    <a:pt x="5" y="13"/>
                  </a:lnTo>
                  <a:lnTo>
                    <a:pt x="103" y="13"/>
                  </a:lnTo>
                  <a:lnTo>
                    <a:pt x="103" y="4"/>
                  </a:lnTo>
                  <a:lnTo>
                    <a:pt x="103" y="2"/>
                  </a:lnTo>
                  <a:lnTo>
                    <a:pt x="103" y="1"/>
                  </a:lnTo>
                  <a:lnTo>
                    <a:pt x="103" y="0"/>
                  </a:lnTo>
                  <a:lnTo>
                    <a:pt x="5" y="0"/>
                  </a:lnTo>
                  <a:close/>
                </a:path>
              </a:pathLst>
            </a:custGeom>
            <a:solidFill>
              <a:srgbClr val="4D4D4D"/>
            </a:solidFill>
            <a:ln w="7938">
              <a:solidFill>
                <a:srgbClr val="000000"/>
              </a:solidFill>
              <a:round/>
              <a:headEnd/>
              <a:tailEnd/>
            </a:ln>
          </p:spPr>
          <p:txBody>
            <a:bodyPr/>
            <a:lstStyle/>
            <a:p>
              <a:endParaRPr lang="it-IT"/>
            </a:p>
          </p:txBody>
        </p:sp>
        <p:sp>
          <p:nvSpPr>
            <p:cNvPr id="23632" name="Rectangle 919"/>
            <p:cNvSpPr>
              <a:spLocks noChangeArrowheads="1"/>
            </p:cNvSpPr>
            <p:nvPr/>
          </p:nvSpPr>
          <p:spPr bwMode="auto">
            <a:xfrm>
              <a:off x="5753100" y="4038600"/>
              <a:ext cx="71438" cy="38100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grpSp>
          <p:nvGrpSpPr>
            <p:cNvPr id="23633" name="Group 920"/>
            <p:cNvGrpSpPr>
              <a:grpSpLocks/>
            </p:cNvGrpSpPr>
            <p:nvPr/>
          </p:nvGrpSpPr>
          <p:grpSpPr bwMode="auto">
            <a:xfrm>
              <a:off x="5705475" y="4038600"/>
              <a:ext cx="163513" cy="285750"/>
              <a:chOff x="3594" y="2544"/>
              <a:chExt cx="103" cy="180"/>
            </a:xfrm>
          </p:grpSpPr>
          <p:sp>
            <p:nvSpPr>
              <p:cNvPr id="62308" name="Freeform 921"/>
              <p:cNvSpPr>
                <a:spLocks/>
              </p:cNvSpPr>
              <p:nvPr/>
            </p:nvSpPr>
            <p:spPr bwMode="auto">
              <a:xfrm>
                <a:off x="3594" y="2544"/>
                <a:ext cx="103" cy="41"/>
              </a:xfrm>
              <a:custGeom>
                <a:avLst/>
                <a:gdLst>
                  <a:gd name="T0" fmla="*/ 5 w 103"/>
                  <a:gd name="T1" fmla="*/ 27 h 41"/>
                  <a:gd name="T2" fmla="*/ 2 w 103"/>
                  <a:gd name="T3" fmla="*/ 30 h 41"/>
                  <a:gd name="T4" fmla="*/ 1 w 103"/>
                  <a:gd name="T5" fmla="*/ 31 h 41"/>
                  <a:gd name="T6" fmla="*/ 0 w 103"/>
                  <a:gd name="T7" fmla="*/ 32 h 41"/>
                  <a:gd name="T8" fmla="*/ 5 w 103"/>
                  <a:gd name="T9" fmla="*/ 41 h 41"/>
                  <a:gd name="T10" fmla="*/ 5 w 103"/>
                  <a:gd name="T11" fmla="*/ 41 h 41"/>
                  <a:gd name="T12" fmla="*/ 103 w 103"/>
                  <a:gd name="T13" fmla="*/ 14 h 41"/>
                  <a:gd name="T14" fmla="*/ 103 w 103"/>
                  <a:gd name="T15" fmla="*/ 13 h 41"/>
                  <a:gd name="T16" fmla="*/ 103 w 103"/>
                  <a:gd name="T17" fmla="*/ 12 h 41"/>
                  <a:gd name="T18" fmla="*/ 103 w 103"/>
                  <a:gd name="T19" fmla="*/ 9 h 41"/>
                  <a:gd name="T20" fmla="*/ 103 w 103"/>
                  <a:gd name="T21" fmla="*/ 0 h 41"/>
                  <a:gd name="T22" fmla="*/ 102 w 103"/>
                  <a:gd name="T23" fmla="*/ 0 h 41"/>
                  <a:gd name="T24" fmla="*/ 101 w 103"/>
                  <a:gd name="T25" fmla="*/ 0 h 41"/>
                  <a:gd name="T26" fmla="*/ 99 w 103"/>
                  <a:gd name="T27" fmla="*/ 0 h 41"/>
                  <a:gd name="T28" fmla="*/ 98 w 103"/>
                  <a:gd name="T29" fmla="*/ 0 h 41"/>
                  <a:gd name="T30" fmla="*/ 5 w 103"/>
                  <a:gd name="T31" fmla="*/ 27 h 4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3"/>
                  <a:gd name="T49" fmla="*/ 0 h 41"/>
                  <a:gd name="T50" fmla="*/ 103 w 103"/>
                  <a:gd name="T51" fmla="*/ 41 h 4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3" h="41">
                    <a:moveTo>
                      <a:pt x="5" y="27"/>
                    </a:moveTo>
                    <a:lnTo>
                      <a:pt x="2" y="30"/>
                    </a:lnTo>
                    <a:lnTo>
                      <a:pt x="1" y="31"/>
                    </a:lnTo>
                    <a:lnTo>
                      <a:pt x="0" y="32"/>
                    </a:lnTo>
                    <a:lnTo>
                      <a:pt x="5" y="41"/>
                    </a:lnTo>
                    <a:lnTo>
                      <a:pt x="103" y="14"/>
                    </a:lnTo>
                    <a:lnTo>
                      <a:pt x="103" y="13"/>
                    </a:lnTo>
                    <a:lnTo>
                      <a:pt x="103" y="12"/>
                    </a:lnTo>
                    <a:lnTo>
                      <a:pt x="103" y="9"/>
                    </a:lnTo>
                    <a:lnTo>
                      <a:pt x="103" y="0"/>
                    </a:lnTo>
                    <a:lnTo>
                      <a:pt x="102" y="0"/>
                    </a:lnTo>
                    <a:lnTo>
                      <a:pt x="101" y="0"/>
                    </a:lnTo>
                    <a:lnTo>
                      <a:pt x="99" y="0"/>
                    </a:lnTo>
                    <a:lnTo>
                      <a:pt x="98" y="0"/>
                    </a:lnTo>
                    <a:lnTo>
                      <a:pt x="5" y="27"/>
                    </a:lnTo>
                    <a:close/>
                  </a:path>
                </a:pathLst>
              </a:custGeom>
              <a:solidFill>
                <a:srgbClr val="4D4D4D"/>
              </a:solidFill>
              <a:ln w="7938">
                <a:solidFill>
                  <a:srgbClr val="000000"/>
                </a:solidFill>
                <a:round/>
                <a:headEnd/>
                <a:tailEnd/>
              </a:ln>
            </p:spPr>
            <p:txBody>
              <a:bodyPr/>
              <a:lstStyle/>
              <a:p>
                <a:endParaRPr lang="it-IT"/>
              </a:p>
            </p:txBody>
          </p:sp>
          <p:sp>
            <p:nvSpPr>
              <p:cNvPr id="62309" name="Freeform 922"/>
              <p:cNvSpPr>
                <a:spLocks/>
              </p:cNvSpPr>
              <p:nvPr/>
            </p:nvSpPr>
            <p:spPr bwMode="auto">
              <a:xfrm>
                <a:off x="3594" y="2571"/>
                <a:ext cx="103" cy="42"/>
              </a:xfrm>
              <a:custGeom>
                <a:avLst/>
                <a:gdLst>
                  <a:gd name="T0" fmla="*/ 5 w 103"/>
                  <a:gd name="T1" fmla="*/ 31 h 42"/>
                  <a:gd name="T2" fmla="*/ 2 w 103"/>
                  <a:gd name="T3" fmla="*/ 31 h 42"/>
                  <a:gd name="T4" fmla="*/ 1 w 103"/>
                  <a:gd name="T5" fmla="*/ 31 h 42"/>
                  <a:gd name="T6" fmla="*/ 0 w 103"/>
                  <a:gd name="T7" fmla="*/ 31 h 42"/>
                  <a:gd name="T8" fmla="*/ 5 w 103"/>
                  <a:gd name="T9" fmla="*/ 40 h 42"/>
                  <a:gd name="T10" fmla="*/ 5 w 103"/>
                  <a:gd name="T11" fmla="*/ 41 h 42"/>
                  <a:gd name="T12" fmla="*/ 5 w 103"/>
                  <a:gd name="T13" fmla="*/ 42 h 42"/>
                  <a:gd name="T14" fmla="*/ 5 w 103"/>
                  <a:gd name="T15" fmla="*/ 42 h 42"/>
                  <a:gd name="T16" fmla="*/ 5 w 103"/>
                  <a:gd name="T17" fmla="*/ 40 h 42"/>
                  <a:gd name="T18" fmla="*/ 103 w 103"/>
                  <a:gd name="T19" fmla="*/ 13 h 42"/>
                  <a:gd name="T20" fmla="*/ 103 w 103"/>
                  <a:gd name="T21" fmla="*/ 13 h 42"/>
                  <a:gd name="T22" fmla="*/ 103 w 103"/>
                  <a:gd name="T23" fmla="*/ 11 h 42"/>
                  <a:gd name="T24" fmla="*/ 103 w 103"/>
                  <a:gd name="T25" fmla="*/ 9 h 42"/>
                  <a:gd name="T26" fmla="*/ 103 w 103"/>
                  <a:gd name="T27" fmla="*/ 4 h 42"/>
                  <a:gd name="T28" fmla="*/ 102 w 103"/>
                  <a:gd name="T29" fmla="*/ 2 h 42"/>
                  <a:gd name="T30" fmla="*/ 101 w 103"/>
                  <a:gd name="T31" fmla="*/ 1 h 42"/>
                  <a:gd name="T32" fmla="*/ 99 w 103"/>
                  <a:gd name="T33" fmla="*/ 0 h 42"/>
                  <a:gd name="T34" fmla="*/ 98 w 103"/>
                  <a:gd name="T35" fmla="*/ 0 h 42"/>
                  <a:gd name="T36" fmla="*/ 5 w 103"/>
                  <a:gd name="T37" fmla="*/ 31 h 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3"/>
                  <a:gd name="T58" fmla="*/ 0 h 42"/>
                  <a:gd name="T59" fmla="*/ 103 w 103"/>
                  <a:gd name="T60" fmla="*/ 42 h 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3" h="42">
                    <a:moveTo>
                      <a:pt x="5" y="31"/>
                    </a:moveTo>
                    <a:lnTo>
                      <a:pt x="2" y="31"/>
                    </a:lnTo>
                    <a:lnTo>
                      <a:pt x="1" y="31"/>
                    </a:lnTo>
                    <a:lnTo>
                      <a:pt x="0" y="31"/>
                    </a:lnTo>
                    <a:lnTo>
                      <a:pt x="5" y="40"/>
                    </a:lnTo>
                    <a:lnTo>
                      <a:pt x="5" y="41"/>
                    </a:lnTo>
                    <a:lnTo>
                      <a:pt x="5" y="42"/>
                    </a:lnTo>
                    <a:lnTo>
                      <a:pt x="5" y="40"/>
                    </a:lnTo>
                    <a:lnTo>
                      <a:pt x="103" y="13"/>
                    </a:lnTo>
                    <a:lnTo>
                      <a:pt x="103" y="11"/>
                    </a:lnTo>
                    <a:lnTo>
                      <a:pt x="103" y="9"/>
                    </a:lnTo>
                    <a:lnTo>
                      <a:pt x="103" y="4"/>
                    </a:lnTo>
                    <a:lnTo>
                      <a:pt x="102" y="2"/>
                    </a:lnTo>
                    <a:lnTo>
                      <a:pt x="101" y="1"/>
                    </a:lnTo>
                    <a:lnTo>
                      <a:pt x="99" y="0"/>
                    </a:lnTo>
                    <a:lnTo>
                      <a:pt x="98" y="0"/>
                    </a:lnTo>
                    <a:lnTo>
                      <a:pt x="5" y="31"/>
                    </a:lnTo>
                    <a:close/>
                  </a:path>
                </a:pathLst>
              </a:custGeom>
              <a:solidFill>
                <a:srgbClr val="4D4D4D"/>
              </a:solidFill>
              <a:ln w="7938">
                <a:solidFill>
                  <a:srgbClr val="000000"/>
                </a:solidFill>
                <a:round/>
                <a:headEnd/>
                <a:tailEnd/>
              </a:ln>
            </p:spPr>
            <p:txBody>
              <a:bodyPr/>
              <a:lstStyle/>
              <a:p>
                <a:endParaRPr lang="it-IT"/>
              </a:p>
            </p:txBody>
          </p:sp>
          <p:sp>
            <p:nvSpPr>
              <p:cNvPr id="62310" name="Freeform 923"/>
              <p:cNvSpPr>
                <a:spLocks/>
              </p:cNvSpPr>
              <p:nvPr/>
            </p:nvSpPr>
            <p:spPr bwMode="auto">
              <a:xfrm>
                <a:off x="3594" y="2598"/>
                <a:ext cx="103" cy="45"/>
              </a:xfrm>
              <a:custGeom>
                <a:avLst/>
                <a:gdLst>
                  <a:gd name="T0" fmla="*/ 5 w 103"/>
                  <a:gd name="T1" fmla="*/ 31 h 45"/>
                  <a:gd name="T2" fmla="*/ 2 w 103"/>
                  <a:gd name="T3" fmla="*/ 31 h 45"/>
                  <a:gd name="T4" fmla="*/ 1 w 103"/>
                  <a:gd name="T5" fmla="*/ 31 h 45"/>
                  <a:gd name="T6" fmla="*/ 0 w 103"/>
                  <a:gd name="T7" fmla="*/ 31 h 45"/>
                  <a:gd name="T8" fmla="*/ 5 w 103"/>
                  <a:gd name="T9" fmla="*/ 40 h 45"/>
                  <a:gd name="T10" fmla="*/ 5 w 103"/>
                  <a:gd name="T11" fmla="*/ 43 h 45"/>
                  <a:gd name="T12" fmla="*/ 5 w 103"/>
                  <a:gd name="T13" fmla="*/ 44 h 45"/>
                  <a:gd name="T14" fmla="*/ 5 w 103"/>
                  <a:gd name="T15" fmla="*/ 45 h 45"/>
                  <a:gd name="T16" fmla="*/ 103 w 103"/>
                  <a:gd name="T17" fmla="*/ 13 h 45"/>
                  <a:gd name="T18" fmla="*/ 103 w 103"/>
                  <a:gd name="T19" fmla="*/ 13 h 45"/>
                  <a:gd name="T20" fmla="*/ 103 w 103"/>
                  <a:gd name="T21" fmla="*/ 4 h 45"/>
                  <a:gd name="T22" fmla="*/ 102 w 103"/>
                  <a:gd name="T23" fmla="*/ 2 h 45"/>
                  <a:gd name="T24" fmla="*/ 101 w 103"/>
                  <a:gd name="T25" fmla="*/ 1 h 45"/>
                  <a:gd name="T26" fmla="*/ 99 w 103"/>
                  <a:gd name="T27" fmla="*/ 0 h 45"/>
                  <a:gd name="T28" fmla="*/ 98 w 103"/>
                  <a:gd name="T29" fmla="*/ 0 h 45"/>
                  <a:gd name="T30" fmla="*/ 5 w 103"/>
                  <a:gd name="T31" fmla="*/ 31 h 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3"/>
                  <a:gd name="T49" fmla="*/ 0 h 45"/>
                  <a:gd name="T50" fmla="*/ 103 w 103"/>
                  <a:gd name="T51" fmla="*/ 45 h 4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3" h="45">
                    <a:moveTo>
                      <a:pt x="5" y="31"/>
                    </a:moveTo>
                    <a:lnTo>
                      <a:pt x="2" y="31"/>
                    </a:lnTo>
                    <a:lnTo>
                      <a:pt x="1" y="31"/>
                    </a:lnTo>
                    <a:lnTo>
                      <a:pt x="0" y="31"/>
                    </a:lnTo>
                    <a:lnTo>
                      <a:pt x="5" y="40"/>
                    </a:lnTo>
                    <a:lnTo>
                      <a:pt x="5" y="43"/>
                    </a:lnTo>
                    <a:lnTo>
                      <a:pt x="5" y="44"/>
                    </a:lnTo>
                    <a:lnTo>
                      <a:pt x="5" y="45"/>
                    </a:lnTo>
                    <a:lnTo>
                      <a:pt x="103" y="13"/>
                    </a:lnTo>
                    <a:lnTo>
                      <a:pt x="103" y="4"/>
                    </a:lnTo>
                    <a:lnTo>
                      <a:pt x="102" y="2"/>
                    </a:lnTo>
                    <a:lnTo>
                      <a:pt x="101" y="1"/>
                    </a:lnTo>
                    <a:lnTo>
                      <a:pt x="99" y="0"/>
                    </a:lnTo>
                    <a:lnTo>
                      <a:pt x="98" y="0"/>
                    </a:lnTo>
                    <a:lnTo>
                      <a:pt x="5" y="31"/>
                    </a:lnTo>
                    <a:close/>
                  </a:path>
                </a:pathLst>
              </a:custGeom>
              <a:solidFill>
                <a:srgbClr val="4D4D4D"/>
              </a:solidFill>
              <a:ln w="7938">
                <a:solidFill>
                  <a:srgbClr val="000000"/>
                </a:solidFill>
                <a:round/>
                <a:headEnd/>
                <a:tailEnd/>
              </a:ln>
            </p:spPr>
            <p:txBody>
              <a:bodyPr/>
              <a:lstStyle/>
              <a:p>
                <a:endParaRPr lang="it-IT"/>
              </a:p>
            </p:txBody>
          </p:sp>
          <p:sp>
            <p:nvSpPr>
              <p:cNvPr id="62311" name="Freeform 924"/>
              <p:cNvSpPr>
                <a:spLocks/>
              </p:cNvSpPr>
              <p:nvPr/>
            </p:nvSpPr>
            <p:spPr bwMode="auto">
              <a:xfrm>
                <a:off x="3594" y="2628"/>
                <a:ext cx="103" cy="43"/>
              </a:xfrm>
              <a:custGeom>
                <a:avLst/>
                <a:gdLst>
                  <a:gd name="T0" fmla="*/ 5 w 103"/>
                  <a:gd name="T1" fmla="*/ 29 h 43"/>
                  <a:gd name="T2" fmla="*/ 2 w 103"/>
                  <a:gd name="T3" fmla="*/ 29 h 43"/>
                  <a:gd name="T4" fmla="*/ 1 w 103"/>
                  <a:gd name="T5" fmla="*/ 30 h 43"/>
                  <a:gd name="T6" fmla="*/ 0 w 103"/>
                  <a:gd name="T7" fmla="*/ 31 h 43"/>
                  <a:gd name="T8" fmla="*/ 0 w 103"/>
                  <a:gd name="T9" fmla="*/ 34 h 43"/>
                  <a:gd name="T10" fmla="*/ 5 w 103"/>
                  <a:gd name="T11" fmla="*/ 38 h 43"/>
                  <a:gd name="T12" fmla="*/ 5 w 103"/>
                  <a:gd name="T13" fmla="*/ 41 h 43"/>
                  <a:gd name="T14" fmla="*/ 5 w 103"/>
                  <a:gd name="T15" fmla="*/ 42 h 43"/>
                  <a:gd name="T16" fmla="*/ 5 w 103"/>
                  <a:gd name="T17" fmla="*/ 43 h 43"/>
                  <a:gd name="T18" fmla="*/ 103 w 103"/>
                  <a:gd name="T19" fmla="*/ 11 h 43"/>
                  <a:gd name="T20" fmla="*/ 103 w 103"/>
                  <a:gd name="T21" fmla="*/ 11 h 43"/>
                  <a:gd name="T22" fmla="*/ 103 w 103"/>
                  <a:gd name="T23" fmla="*/ 2 h 43"/>
                  <a:gd name="T24" fmla="*/ 102 w 103"/>
                  <a:gd name="T25" fmla="*/ 1 h 43"/>
                  <a:gd name="T26" fmla="*/ 101 w 103"/>
                  <a:gd name="T27" fmla="*/ 0 h 43"/>
                  <a:gd name="T28" fmla="*/ 99 w 103"/>
                  <a:gd name="T29" fmla="*/ 0 h 43"/>
                  <a:gd name="T30" fmla="*/ 98 w 103"/>
                  <a:gd name="T31" fmla="*/ 2 h 43"/>
                  <a:gd name="T32" fmla="*/ 5 w 103"/>
                  <a:gd name="T33" fmla="*/ 29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3"/>
                  <a:gd name="T52" fmla="*/ 0 h 43"/>
                  <a:gd name="T53" fmla="*/ 103 w 103"/>
                  <a:gd name="T54" fmla="*/ 43 h 4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3" h="43">
                    <a:moveTo>
                      <a:pt x="5" y="29"/>
                    </a:moveTo>
                    <a:lnTo>
                      <a:pt x="2" y="29"/>
                    </a:lnTo>
                    <a:lnTo>
                      <a:pt x="1" y="30"/>
                    </a:lnTo>
                    <a:lnTo>
                      <a:pt x="0" y="31"/>
                    </a:lnTo>
                    <a:lnTo>
                      <a:pt x="0" y="34"/>
                    </a:lnTo>
                    <a:lnTo>
                      <a:pt x="5" y="38"/>
                    </a:lnTo>
                    <a:lnTo>
                      <a:pt x="5" y="41"/>
                    </a:lnTo>
                    <a:lnTo>
                      <a:pt x="5" y="42"/>
                    </a:lnTo>
                    <a:lnTo>
                      <a:pt x="5" y="43"/>
                    </a:lnTo>
                    <a:lnTo>
                      <a:pt x="103" y="11"/>
                    </a:lnTo>
                    <a:lnTo>
                      <a:pt x="103" y="2"/>
                    </a:lnTo>
                    <a:lnTo>
                      <a:pt x="102" y="1"/>
                    </a:lnTo>
                    <a:lnTo>
                      <a:pt x="101" y="0"/>
                    </a:lnTo>
                    <a:lnTo>
                      <a:pt x="99" y="0"/>
                    </a:lnTo>
                    <a:lnTo>
                      <a:pt x="98" y="2"/>
                    </a:lnTo>
                    <a:lnTo>
                      <a:pt x="5" y="29"/>
                    </a:lnTo>
                    <a:close/>
                  </a:path>
                </a:pathLst>
              </a:custGeom>
              <a:solidFill>
                <a:srgbClr val="4D4D4D"/>
              </a:solidFill>
              <a:ln w="7938">
                <a:solidFill>
                  <a:srgbClr val="000000"/>
                </a:solidFill>
                <a:round/>
                <a:headEnd/>
                <a:tailEnd/>
              </a:ln>
            </p:spPr>
            <p:txBody>
              <a:bodyPr/>
              <a:lstStyle/>
              <a:p>
                <a:endParaRPr lang="it-IT"/>
              </a:p>
            </p:txBody>
          </p:sp>
          <p:sp>
            <p:nvSpPr>
              <p:cNvPr id="62312" name="Freeform 925"/>
              <p:cNvSpPr>
                <a:spLocks/>
              </p:cNvSpPr>
              <p:nvPr/>
            </p:nvSpPr>
            <p:spPr bwMode="auto">
              <a:xfrm>
                <a:off x="3594" y="2657"/>
                <a:ext cx="103" cy="41"/>
              </a:xfrm>
              <a:custGeom>
                <a:avLst/>
                <a:gdLst>
                  <a:gd name="T0" fmla="*/ 5 w 103"/>
                  <a:gd name="T1" fmla="*/ 27 h 41"/>
                  <a:gd name="T2" fmla="*/ 2 w 103"/>
                  <a:gd name="T3" fmla="*/ 27 h 41"/>
                  <a:gd name="T4" fmla="*/ 1 w 103"/>
                  <a:gd name="T5" fmla="*/ 28 h 41"/>
                  <a:gd name="T6" fmla="*/ 0 w 103"/>
                  <a:gd name="T7" fmla="*/ 29 h 41"/>
                  <a:gd name="T8" fmla="*/ 0 w 103"/>
                  <a:gd name="T9" fmla="*/ 32 h 41"/>
                  <a:gd name="T10" fmla="*/ 5 w 103"/>
                  <a:gd name="T11" fmla="*/ 41 h 41"/>
                  <a:gd name="T12" fmla="*/ 5 w 103"/>
                  <a:gd name="T13" fmla="*/ 41 h 41"/>
                  <a:gd name="T14" fmla="*/ 103 w 103"/>
                  <a:gd name="T15" fmla="*/ 14 h 41"/>
                  <a:gd name="T16" fmla="*/ 103 w 103"/>
                  <a:gd name="T17" fmla="*/ 11 h 41"/>
                  <a:gd name="T18" fmla="*/ 103 w 103"/>
                  <a:gd name="T19" fmla="*/ 10 h 41"/>
                  <a:gd name="T20" fmla="*/ 103 w 103"/>
                  <a:gd name="T21" fmla="*/ 9 h 41"/>
                  <a:gd name="T22" fmla="*/ 103 w 103"/>
                  <a:gd name="T23" fmla="*/ 0 h 41"/>
                  <a:gd name="T24" fmla="*/ 102 w 103"/>
                  <a:gd name="T25" fmla="*/ 0 h 41"/>
                  <a:gd name="T26" fmla="*/ 101 w 103"/>
                  <a:gd name="T27" fmla="*/ 0 h 41"/>
                  <a:gd name="T28" fmla="*/ 99 w 103"/>
                  <a:gd name="T29" fmla="*/ 0 h 41"/>
                  <a:gd name="T30" fmla="*/ 98 w 103"/>
                  <a:gd name="T31" fmla="*/ 0 h 41"/>
                  <a:gd name="T32" fmla="*/ 5 w 103"/>
                  <a:gd name="T33" fmla="*/ 27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3"/>
                  <a:gd name="T52" fmla="*/ 0 h 41"/>
                  <a:gd name="T53" fmla="*/ 103 w 103"/>
                  <a:gd name="T54" fmla="*/ 41 h 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3" h="41">
                    <a:moveTo>
                      <a:pt x="5" y="27"/>
                    </a:moveTo>
                    <a:lnTo>
                      <a:pt x="2" y="27"/>
                    </a:lnTo>
                    <a:lnTo>
                      <a:pt x="1" y="28"/>
                    </a:lnTo>
                    <a:lnTo>
                      <a:pt x="0" y="29"/>
                    </a:lnTo>
                    <a:lnTo>
                      <a:pt x="0" y="32"/>
                    </a:lnTo>
                    <a:lnTo>
                      <a:pt x="5" y="41"/>
                    </a:lnTo>
                    <a:lnTo>
                      <a:pt x="103" y="14"/>
                    </a:lnTo>
                    <a:lnTo>
                      <a:pt x="103" y="11"/>
                    </a:lnTo>
                    <a:lnTo>
                      <a:pt x="103" y="10"/>
                    </a:lnTo>
                    <a:lnTo>
                      <a:pt x="103" y="9"/>
                    </a:lnTo>
                    <a:lnTo>
                      <a:pt x="103" y="0"/>
                    </a:lnTo>
                    <a:lnTo>
                      <a:pt x="102" y="0"/>
                    </a:lnTo>
                    <a:lnTo>
                      <a:pt x="101" y="0"/>
                    </a:lnTo>
                    <a:lnTo>
                      <a:pt x="99" y="0"/>
                    </a:lnTo>
                    <a:lnTo>
                      <a:pt x="98" y="0"/>
                    </a:lnTo>
                    <a:lnTo>
                      <a:pt x="5" y="27"/>
                    </a:lnTo>
                    <a:close/>
                  </a:path>
                </a:pathLst>
              </a:custGeom>
              <a:solidFill>
                <a:srgbClr val="4D4D4D"/>
              </a:solidFill>
              <a:ln w="7938">
                <a:solidFill>
                  <a:srgbClr val="000000"/>
                </a:solidFill>
                <a:round/>
                <a:headEnd/>
                <a:tailEnd/>
              </a:ln>
            </p:spPr>
            <p:txBody>
              <a:bodyPr/>
              <a:lstStyle/>
              <a:p>
                <a:endParaRPr lang="it-IT"/>
              </a:p>
            </p:txBody>
          </p:sp>
          <p:sp>
            <p:nvSpPr>
              <p:cNvPr id="62313" name="Freeform 926"/>
              <p:cNvSpPr>
                <a:spLocks/>
              </p:cNvSpPr>
              <p:nvPr/>
            </p:nvSpPr>
            <p:spPr bwMode="auto">
              <a:xfrm>
                <a:off x="3594" y="2684"/>
                <a:ext cx="103" cy="40"/>
              </a:xfrm>
              <a:custGeom>
                <a:avLst/>
                <a:gdLst>
                  <a:gd name="T0" fmla="*/ 5 w 103"/>
                  <a:gd name="T1" fmla="*/ 27 h 40"/>
                  <a:gd name="T2" fmla="*/ 2 w 103"/>
                  <a:gd name="T3" fmla="*/ 28 h 40"/>
                  <a:gd name="T4" fmla="*/ 1 w 103"/>
                  <a:gd name="T5" fmla="*/ 29 h 40"/>
                  <a:gd name="T6" fmla="*/ 0 w 103"/>
                  <a:gd name="T7" fmla="*/ 30 h 40"/>
                  <a:gd name="T8" fmla="*/ 0 w 103"/>
                  <a:gd name="T9" fmla="*/ 31 h 40"/>
                  <a:gd name="T10" fmla="*/ 5 w 103"/>
                  <a:gd name="T11" fmla="*/ 40 h 40"/>
                  <a:gd name="T12" fmla="*/ 5 w 103"/>
                  <a:gd name="T13" fmla="*/ 40 h 40"/>
                  <a:gd name="T14" fmla="*/ 103 w 103"/>
                  <a:gd name="T15" fmla="*/ 13 h 40"/>
                  <a:gd name="T16" fmla="*/ 103 w 103"/>
                  <a:gd name="T17" fmla="*/ 12 h 40"/>
                  <a:gd name="T18" fmla="*/ 103 w 103"/>
                  <a:gd name="T19" fmla="*/ 11 h 40"/>
                  <a:gd name="T20" fmla="*/ 103 w 103"/>
                  <a:gd name="T21" fmla="*/ 10 h 40"/>
                  <a:gd name="T22" fmla="*/ 103 w 103"/>
                  <a:gd name="T23" fmla="*/ 9 h 40"/>
                  <a:gd name="T24" fmla="*/ 103 w 103"/>
                  <a:gd name="T25" fmla="*/ 0 h 40"/>
                  <a:gd name="T26" fmla="*/ 102 w 103"/>
                  <a:gd name="T27" fmla="*/ 0 h 40"/>
                  <a:gd name="T28" fmla="*/ 101 w 103"/>
                  <a:gd name="T29" fmla="*/ 0 h 40"/>
                  <a:gd name="T30" fmla="*/ 99 w 103"/>
                  <a:gd name="T31" fmla="*/ 0 h 40"/>
                  <a:gd name="T32" fmla="*/ 98 w 103"/>
                  <a:gd name="T33" fmla="*/ 0 h 40"/>
                  <a:gd name="T34" fmla="*/ 5 w 103"/>
                  <a:gd name="T35" fmla="*/ 27 h 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
                  <a:gd name="T55" fmla="*/ 0 h 40"/>
                  <a:gd name="T56" fmla="*/ 103 w 103"/>
                  <a:gd name="T57" fmla="*/ 40 h 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 h="40">
                    <a:moveTo>
                      <a:pt x="5" y="27"/>
                    </a:moveTo>
                    <a:lnTo>
                      <a:pt x="2" y="28"/>
                    </a:lnTo>
                    <a:lnTo>
                      <a:pt x="1" y="29"/>
                    </a:lnTo>
                    <a:lnTo>
                      <a:pt x="0" y="30"/>
                    </a:lnTo>
                    <a:lnTo>
                      <a:pt x="0" y="31"/>
                    </a:lnTo>
                    <a:lnTo>
                      <a:pt x="5" y="40"/>
                    </a:lnTo>
                    <a:lnTo>
                      <a:pt x="103" y="13"/>
                    </a:lnTo>
                    <a:lnTo>
                      <a:pt x="103" y="12"/>
                    </a:lnTo>
                    <a:lnTo>
                      <a:pt x="103" y="11"/>
                    </a:lnTo>
                    <a:lnTo>
                      <a:pt x="103" y="10"/>
                    </a:lnTo>
                    <a:lnTo>
                      <a:pt x="103" y="9"/>
                    </a:lnTo>
                    <a:lnTo>
                      <a:pt x="103" y="0"/>
                    </a:lnTo>
                    <a:lnTo>
                      <a:pt x="102" y="0"/>
                    </a:lnTo>
                    <a:lnTo>
                      <a:pt x="101" y="0"/>
                    </a:lnTo>
                    <a:lnTo>
                      <a:pt x="99" y="0"/>
                    </a:lnTo>
                    <a:lnTo>
                      <a:pt x="98" y="0"/>
                    </a:lnTo>
                    <a:lnTo>
                      <a:pt x="5" y="27"/>
                    </a:lnTo>
                    <a:close/>
                  </a:path>
                </a:pathLst>
              </a:custGeom>
              <a:solidFill>
                <a:srgbClr val="4D4D4D"/>
              </a:solidFill>
              <a:ln w="7938">
                <a:solidFill>
                  <a:srgbClr val="000000"/>
                </a:solidFill>
                <a:round/>
                <a:headEnd/>
                <a:tailEnd/>
              </a:ln>
            </p:spPr>
            <p:txBody>
              <a:bodyPr/>
              <a:lstStyle/>
              <a:p>
                <a:endParaRPr lang="it-IT"/>
              </a:p>
            </p:txBody>
          </p:sp>
        </p:grpSp>
        <p:sp>
          <p:nvSpPr>
            <p:cNvPr id="23634" name="Freeform 927"/>
            <p:cNvSpPr>
              <a:spLocks/>
            </p:cNvSpPr>
            <p:nvPr/>
          </p:nvSpPr>
          <p:spPr bwMode="auto">
            <a:xfrm>
              <a:off x="5713413" y="4432300"/>
              <a:ext cx="147637" cy="114300"/>
            </a:xfrm>
            <a:custGeom>
              <a:avLst/>
              <a:gdLst>
                <a:gd name="T0" fmla="*/ 2147483647 w 93"/>
                <a:gd name="T1" fmla="*/ 0 h 72"/>
                <a:gd name="T2" fmla="*/ 2147483647 w 93"/>
                <a:gd name="T3" fmla="*/ 2147483647 h 72"/>
                <a:gd name="T4" fmla="*/ 2147483647 w 93"/>
                <a:gd name="T5" fmla="*/ 2147483647 h 72"/>
                <a:gd name="T6" fmla="*/ 2147483647 w 93"/>
                <a:gd name="T7" fmla="*/ 2147483647 h 72"/>
                <a:gd name="T8" fmla="*/ 0 w 93"/>
                <a:gd name="T9" fmla="*/ 2147483647 h 72"/>
                <a:gd name="T10" fmla="*/ 0 w 93"/>
                <a:gd name="T11" fmla="*/ 2147483647 h 72"/>
                <a:gd name="T12" fmla="*/ 2147483647 w 93"/>
                <a:gd name="T13" fmla="*/ 2147483647 h 72"/>
                <a:gd name="T14" fmla="*/ 2147483647 w 93"/>
                <a:gd name="T15" fmla="*/ 2147483647 h 72"/>
                <a:gd name="T16" fmla="*/ 2147483647 w 93"/>
                <a:gd name="T17" fmla="*/ 2147483647 h 72"/>
                <a:gd name="T18" fmla="*/ 2147483647 w 93"/>
                <a:gd name="T19" fmla="*/ 2147483647 h 72"/>
                <a:gd name="T20" fmla="*/ 2147483647 w 93"/>
                <a:gd name="T21" fmla="*/ 2147483647 h 72"/>
                <a:gd name="T22" fmla="*/ 2147483647 w 93"/>
                <a:gd name="T23" fmla="*/ 2147483647 h 72"/>
                <a:gd name="T24" fmla="*/ 2147483647 w 93"/>
                <a:gd name="T25" fmla="*/ 2147483647 h 72"/>
                <a:gd name="T26" fmla="*/ 2147483647 w 93"/>
                <a:gd name="T27" fmla="*/ 2147483647 h 72"/>
                <a:gd name="T28" fmla="*/ 2147483647 w 93"/>
                <a:gd name="T29" fmla="*/ 2147483647 h 72"/>
                <a:gd name="T30" fmla="*/ 2147483647 w 93"/>
                <a:gd name="T31" fmla="*/ 2147483647 h 72"/>
                <a:gd name="T32" fmla="*/ 2147483647 w 93"/>
                <a:gd name="T33" fmla="*/ 2147483647 h 72"/>
                <a:gd name="T34" fmla="*/ 2147483647 w 93"/>
                <a:gd name="T35" fmla="*/ 2147483647 h 72"/>
                <a:gd name="T36" fmla="*/ 2147483647 w 93"/>
                <a:gd name="T37" fmla="*/ 2147483647 h 72"/>
                <a:gd name="T38" fmla="*/ 2147483647 w 93"/>
                <a:gd name="T39" fmla="*/ 0 h 72"/>
                <a:gd name="T40" fmla="*/ 2147483647 w 93"/>
                <a:gd name="T41" fmla="*/ 0 h 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3"/>
                <a:gd name="T64" fmla="*/ 0 h 72"/>
                <a:gd name="T65" fmla="*/ 93 w 93"/>
                <a:gd name="T66" fmla="*/ 72 h 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3" h="72">
                  <a:moveTo>
                    <a:pt x="15" y="0"/>
                  </a:moveTo>
                  <a:lnTo>
                    <a:pt x="11" y="2"/>
                  </a:lnTo>
                  <a:lnTo>
                    <a:pt x="6" y="5"/>
                  </a:lnTo>
                  <a:lnTo>
                    <a:pt x="2" y="9"/>
                  </a:lnTo>
                  <a:lnTo>
                    <a:pt x="0" y="13"/>
                  </a:lnTo>
                  <a:lnTo>
                    <a:pt x="0" y="58"/>
                  </a:lnTo>
                  <a:lnTo>
                    <a:pt x="2" y="64"/>
                  </a:lnTo>
                  <a:lnTo>
                    <a:pt x="6" y="68"/>
                  </a:lnTo>
                  <a:lnTo>
                    <a:pt x="11" y="71"/>
                  </a:lnTo>
                  <a:lnTo>
                    <a:pt x="15" y="72"/>
                  </a:lnTo>
                  <a:lnTo>
                    <a:pt x="78" y="72"/>
                  </a:lnTo>
                  <a:lnTo>
                    <a:pt x="85" y="71"/>
                  </a:lnTo>
                  <a:lnTo>
                    <a:pt x="89" y="68"/>
                  </a:lnTo>
                  <a:lnTo>
                    <a:pt x="92" y="64"/>
                  </a:lnTo>
                  <a:lnTo>
                    <a:pt x="93" y="58"/>
                  </a:lnTo>
                  <a:lnTo>
                    <a:pt x="93" y="13"/>
                  </a:lnTo>
                  <a:lnTo>
                    <a:pt x="92" y="9"/>
                  </a:lnTo>
                  <a:lnTo>
                    <a:pt x="89" y="5"/>
                  </a:lnTo>
                  <a:lnTo>
                    <a:pt x="85" y="2"/>
                  </a:lnTo>
                  <a:lnTo>
                    <a:pt x="78" y="0"/>
                  </a:lnTo>
                  <a:lnTo>
                    <a:pt x="15" y="0"/>
                  </a:lnTo>
                  <a:close/>
                </a:path>
              </a:pathLst>
            </a:custGeom>
            <a:solidFill>
              <a:srgbClr val="DDDDDD"/>
            </a:solidFill>
            <a:ln w="7938">
              <a:solidFill>
                <a:srgbClr val="000000"/>
              </a:solidFill>
              <a:round/>
              <a:headEnd/>
              <a:tailEnd/>
            </a:ln>
          </p:spPr>
          <p:txBody>
            <a:bodyPr/>
            <a:lstStyle/>
            <a:p>
              <a:endParaRPr lang="it-IT"/>
            </a:p>
          </p:txBody>
        </p:sp>
        <p:sp>
          <p:nvSpPr>
            <p:cNvPr id="23635" name="Rectangle 928"/>
            <p:cNvSpPr>
              <a:spLocks noChangeArrowheads="1"/>
            </p:cNvSpPr>
            <p:nvPr/>
          </p:nvSpPr>
          <p:spPr bwMode="auto">
            <a:xfrm>
              <a:off x="5689600" y="4324350"/>
              <a:ext cx="196850" cy="182563"/>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636" name="Freeform 929"/>
            <p:cNvSpPr>
              <a:spLocks/>
            </p:cNvSpPr>
            <p:nvPr/>
          </p:nvSpPr>
          <p:spPr bwMode="auto">
            <a:xfrm>
              <a:off x="5713413" y="3711575"/>
              <a:ext cx="147637" cy="106363"/>
            </a:xfrm>
            <a:custGeom>
              <a:avLst/>
              <a:gdLst>
                <a:gd name="T0" fmla="*/ 2147483647 w 93"/>
                <a:gd name="T1" fmla="*/ 0 h 67"/>
                <a:gd name="T2" fmla="*/ 2147483647 w 93"/>
                <a:gd name="T3" fmla="*/ 2147483647 h 67"/>
                <a:gd name="T4" fmla="*/ 2147483647 w 93"/>
                <a:gd name="T5" fmla="*/ 2147483647 h 67"/>
                <a:gd name="T6" fmla="*/ 2147483647 w 93"/>
                <a:gd name="T7" fmla="*/ 2147483647 h 67"/>
                <a:gd name="T8" fmla="*/ 0 w 93"/>
                <a:gd name="T9" fmla="*/ 2147483647 h 67"/>
                <a:gd name="T10" fmla="*/ 0 w 93"/>
                <a:gd name="T11" fmla="*/ 2147483647 h 67"/>
                <a:gd name="T12" fmla="*/ 2147483647 w 93"/>
                <a:gd name="T13" fmla="*/ 2147483647 h 67"/>
                <a:gd name="T14" fmla="*/ 2147483647 w 93"/>
                <a:gd name="T15" fmla="*/ 2147483647 h 67"/>
                <a:gd name="T16" fmla="*/ 2147483647 w 93"/>
                <a:gd name="T17" fmla="*/ 2147483647 h 67"/>
                <a:gd name="T18" fmla="*/ 2147483647 w 93"/>
                <a:gd name="T19" fmla="*/ 2147483647 h 67"/>
                <a:gd name="T20" fmla="*/ 2147483647 w 93"/>
                <a:gd name="T21" fmla="*/ 2147483647 h 67"/>
                <a:gd name="T22" fmla="*/ 2147483647 w 93"/>
                <a:gd name="T23" fmla="*/ 2147483647 h 67"/>
                <a:gd name="T24" fmla="*/ 2147483647 w 93"/>
                <a:gd name="T25" fmla="*/ 2147483647 h 67"/>
                <a:gd name="T26" fmla="*/ 2147483647 w 93"/>
                <a:gd name="T27" fmla="*/ 2147483647 h 67"/>
                <a:gd name="T28" fmla="*/ 2147483647 w 93"/>
                <a:gd name="T29" fmla="*/ 2147483647 h 67"/>
                <a:gd name="T30" fmla="*/ 2147483647 w 93"/>
                <a:gd name="T31" fmla="*/ 2147483647 h 67"/>
                <a:gd name="T32" fmla="*/ 2147483647 w 93"/>
                <a:gd name="T33" fmla="*/ 2147483647 h 67"/>
                <a:gd name="T34" fmla="*/ 2147483647 w 93"/>
                <a:gd name="T35" fmla="*/ 2147483647 h 67"/>
                <a:gd name="T36" fmla="*/ 2147483647 w 93"/>
                <a:gd name="T37" fmla="*/ 2147483647 h 67"/>
                <a:gd name="T38" fmla="*/ 2147483647 w 93"/>
                <a:gd name="T39" fmla="*/ 0 h 67"/>
                <a:gd name="T40" fmla="*/ 2147483647 w 93"/>
                <a:gd name="T41" fmla="*/ 0 h 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3"/>
                <a:gd name="T64" fmla="*/ 0 h 67"/>
                <a:gd name="T65" fmla="*/ 93 w 93"/>
                <a:gd name="T66" fmla="*/ 67 h 6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3" h="67">
                  <a:moveTo>
                    <a:pt x="15" y="0"/>
                  </a:moveTo>
                  <a:lnTo>
                    <a:pt x="11" y="1"/>
                  </a:lnTo>
                  <a:lnTo>
                    <a:pt x="6" y="3"/>
                  </a:lnTo>
                  <a:lnTo>
                    <a:pt x="2" y="6"/>
                  </a:lnTo>
                  <a:lnTo>
                    <a:pt x="0" y="9"/>
                  </a:lnTo>
                  <a:lnTo>
                    <a:pt x="0" y="58"/>
                  </a:lnTo>
                  <a:lnTo>
                    <a:pt x="2" y="62"/>
                  </a:lnTo>
                  <a:lnTo>
                    <a:pt x="6" y="64"/>
                  </a:lnTo>
                  <a:lnTo>
                    <a:pt x="11" y="66"/>
                  </a:lnTo>
                  <a:lnTo>
                    <a:pt x="15" y="67"/>
                  </a:lnTo>
                  <a:lnTo>
                    <a:pt x="78" y="67"/>
                  </a:lnTo>
                  <a:lnTo>
                    <a:pt x="85" y="66"/>
                  </a:lnTo>
                  <a:lnTo>
                    <a:pt x="89" y="64"/>
                  </a:lnTo>
                  <a:lnTo>
                    <a:pt x="92" y="62"/>
                  </a:lnTo>
                  <a:lnTo>
                    <a:pt x="93" y="58"/>
                  </a:lnTo>
                  <a:lnTo>
                    <a:pt x="93" y="9"/>
                  </a:lnTo>
                  <a:lnTo>
                    <a:pt x="92" y="6"/>
                  </a:lnTo>
                  <a:lnTo>
                    <a:pt x="89" y="3"/>
                  </a:lnTo>
                  <a:lnTo>
                    <a:pt x="85" y="1"/>
                  </a:lnTo>
                  <a:lnTo>
                    <a:pt x="78" y="0"/>
                  </a:lnTo>
                  <a:lnTo>
                    <a:pt x="15" y="0"/>
                  </a:lnTo>
                  <a:close/>
                </a:path>
              </a:pathLst>
            </a:custGeom>
            <a:solidFill>
              <a:srgbClr val="DDDDDD"/>
            </a:solidFill>
            <a:ln w="7938">
              <a:solidFill>
                <a:srgbClr val="000000"/>
              </a:solidFill>
              <a:round/>
              <a:headEnd/>
              <a:tailEnd/>
            </a:ln>
          </p:spPr>
          <p:txBody>
            <a:bodyPr/>
            <a:lstStyle/>
            <a:p>
              <a:endParaRPr lang="it-IT"/>
            </a:p>
          </p:txBody>
        </p:sp>
        <p:sp>
          <p:nvSpPr>
            <p:cNvPr id="23637" name="Oval 930"/>
            <p:cNvSpPr>
              <a:spLocks noChangeArrowheads="1"/>
            </p:cNvSpPr>
            <p:nvPr/>
          </p:nvSpPr>
          <p:spPr bwMode="auto">
            <a:xfrm>
              <a:off x="5753100" y="3732213"/>
              <a:ext cx="71438" cy="65087"/>
            </a:xfrm>
            <a:prstGeom prst="ellipse">
              <a:avLst/>
            </a:prstGeom>
            <a:solidFill>
              <a:srgbClr val="4D4D4D"/>
            </a:solidFill>
            <a:ln w="7938">
              <a:solidFill>
                <a:srgbClr val="000000"/>
              </a:solidFill>
              <a:round/>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638" name="Freeform 931"/>
            <p:cNvSpPr>
              <a:spLocks/>
            </p:cNvSpPr>
            <p:nvPr/>
          </p:nvSpPr>
          <p:spPr bwMode="auto">
            <a:xfrm>
              <a:off x="5729288" y="3595688"/>
              <a:ext cx="115887" cy="115887"/>
            </a:xfrm>
            <a:custGeom>
              <a:avLst/>
              <a:gdLst>
                <a:gd name="T0" fmla="*/ 2147483647 w 73"/>
                <a:gd name="T1" fmla="*/ 0 h 73"/>
                <a:gd name="T2" fmla="*/ 2147483647 w 73"/>
                <a:gd name="T3" fmla="*/ 2147483647 h 73"/>
                <a:gd name="T4" fmla="*/ 2147483647 w 73"/>
                <a:gd name="T5" fmla="*/ 2147483647 h 73"/>
                <a:gd name="T6" fmla="*/ 2147483647 w 73"/>
                <a:gd name="T7" fmla="*/ 2147483647 h 73"/>
                <a:gd name="T8" fmla="*/ 0 w 73"/>
                <a:gd name="T9" fmla="*/ 2147483647 h 73"/>
                <a:gd name="T10" fmla="*/ 0 w 73"/>
                <a:gd name="T11" fmla="*/ 2147483647 h 73"/>
                <a:gd name="T12" fmla="*/ 2147483647 w 73"/>
                <a:gd name="T13" fmla="*/ 2147483647 h 73"/>
                <a:gd name="T14" fmla="*/ 2147483647 w 73"/>
                <a:gd name="T15" fmla="*/ 2147483647 h 73"/>
                <a:gd name="T16" fmla="*/ 2147483647 w 73"/>
                <a:gd name="T17" fmla="*/ 2147483647 h 73"/>
                <a:gd name="T18" fmla="*/ 2147483647 w 73"/>
                <a:gd name="T19" fmla="*/ 2147483647 h 73"/>
                <a:gd name="T20" fmla="*/ 2147483647 w 73"/>
                <a:gd name="T21" fmla="*/ 2147483647 h 73"/>
                <a:gd name="T22" fmla="*/ 2147483647 w 73"/>
                <a:gd name="T23" fmla="*/ 2147483647 h 73"/>
                <a:gd name="T24" fmla="*/ 2147483647 w 73"/>
                <a:gd name="T25" fmla="*/ 2147483647 h 73"/>
                <a:gd name="T26" fmla="*/ 2147483647 w 73"/>
                <a:gd name="T27" fmla="*/ 2147483647 h 73"/>
                <a:gd name="T28" fmla="*/ 2147483647 w 73"/>
                <a:gd name="T29" fmla="*/ 2147483647 h 73"/>
                <a:gd name="T30" fmla="*/ 2147483647 w 73"/>
                <a:gd name="T31" fmla="*/ 2147483647 h 73"/>
                <a:gd name="T32" fmla="*/ 2147483647 w 73"/>
                <a:gd name="T33" fmla="*/ 2147483647 h 73"/>
                <a:gd name="T34" fmla="*/ 2147483647 w 73"/>
                <a:gd name="T35" fmla="*/ 2147483647 h 73"/>
                <a:gd name="T36" fmla="*/ 2147483647 w 73"/>
                <a:gd name="T37" fmla="*/ 2147483647 h 73"/>
                <a:gd name="T38" fmla="*/ 2147483647 w 73"/>
                <a:gd name="T39" fmla="*/ 0 h 73"/>
                <a:gd name="T40" fmla="*/ 2147483647 w 73"/>
                <a:gd name="T41" fmla="*/ 0 h 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3"/>
                <a:gd name="T64" fmla="*/ 0 h 73"/>
                <a:gd name="T65" fmla="*/ 73 w 73"/>
                <a:gd name="T66" fmla="*/ 73 h 7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3" h="73">
                  <a:moveTo>
                    <a:pt x="10" y="0"/>
                  </a:moveTo>
                  <a:lnTo>
                    <a:pt x="6" y="1"/>
                  </a:lnTo>
                  <a:lnTo>
                    <a:pt x="3" y="3"/>
                  </a:lnTo>
                  <a:lnTo>
                    <a:pt x="1" y="6"/>
                  </a:lnTo>
                  <a:lnTo>
                    <a:pt x="0" y="9"/>
                  </a:lnTo>
                  <a:lnTo>
                    <a:pt x="0" y="64"/>
                  </a:lnTo>
                  <a:lnTo>
                    <a:pt x="1" y="67"/>
                  </a:lnTo>
                  <a:lnTo>
                    <a:pt x="3" y="70"/>
                  </a:lnTo>
                  <a:lnTo>
                    <a:pt x="6" y="72"/>
                  </a:lnTo>
                  <a:lnTo>
                    <a:pt x="10" y="73"/>
                  </a:lnTo>
                  <a:lnTo>
                    <a:pt x="63" y="73"/>
                  </a:lnTo>
                  <a:lnTo>
                    <a:pt x="67" y="72"/>
                  </a:lnTo>
                  <a:lnTo>
                    <a:pt x="70" y="70"/>
                  </a:lnTo>
                  <a:lnTo>
                    <a:pt x="72" y="67"/>
                  </a:lnTo>
                  <a:lnTo>
                    <a:pt x="73" y="64"/>
                  </a:lnTo>
                  <a:lnTo>
                    <a:pt x="73" y="9"/>
                  </a:lnTo>
                  <a:lnTo>
                    <a:pt x="72" y="6"/>
                  </a:lnTo>
                  <a:lnTo>
                    <a:pt x="70" y="3"/>
                  </a:lnTo>
                  <a:lnTo>
                    <a:pt x="67" y="1"/>
                  </a:lnTo>
                  <a:lnTo>
                    <a:pt x="63" y="0"/>
                  </a:lnTo>
                  <a:lnTo>
                    <a:pt x="10" y="0"/>
                  </a:lnTo>
                  <a:close/>
                </a:path>
              </a:pathLst>
            </a:custGeom>
            <a:solidFill>
              <a:srgbClr val="DDDDDD"/>
            </a:solidFill>
            <a:ln w="7938">
              <a:solidFill>
                <a:srgbClr val="000000"/>
              </a:solidFill>
              <a:round/>
              <a:headEnd/>
              <a:tailEnd/>
            </a:ln>
          </p:spPr>
          <p:txBody>
            <a:bodyPr/>
            <a:lstStyle/>
            <a:p>
              <a:endParaRPr lang="it-IT"/>
            </a:p>
          </p:txBody>
        </p:sp>
        <p:sp>
          <p:nvSpPr>
            <p:cNvPr id="23639" name="Rectangle 932"/>
            <p:cNvSpPr>
              <a:spLocks noChangeArrowheads="1"/>
            </p:cNvSpPr>
            <p:nvPr/>
          </p:nvSpPr>
          <p:spPr bwMode="auto">
            <a:xfrm>
              <a:off x="5759450" y="3595688"/>
              <a:ext cx="65088" cy="117475"/>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640" name="Rectangle 933"/>
            <p:cNvSpPr>
              <a:spLocks noChangeArrowheads="1"/>
            </p:cNvSpPr>
            <p:nvPr/>
          </p:nvSpPr>
          <p:spPr bwMode="auto">
            <a:xfrm>
              <a:off x="5621338" y="3754438"/>
              <a:ext cx="333375" cy="65087"/>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641" name="Rectangle 934"/>
            <p:cNvSpPr>
              <a:spLocks noChangeArrowheads="1"/>
            </p:cNvSpPr>
            <p:nvPr/>
          </p:nvSpPr>
          <p:spPr bwMode="auto">
            <a:xfrm>
              <a:off x="5667375" y="3817938"/>
              <a:ext cx="242888" cy="2222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642" name="Rectangle 935"/>
            <p:cNvSpPr>
              <a:spLocks noChangeArrowheads="1"/>
            </p:cNvSpPr>
            <p:nvPr/>
          </p:nvSpPr>
          <p:spPr bwMode="auto">
            <a:xfrm>
              <a:off x="5689600" y="3689350"/>
              <a:ext cx="196850" cy="66675"/>
            </a:xfrm>
            <a:prstGeom prst="rect">
              <a:avLst/>
            </a:prstGeom>
            <a:solidFill>
              <a:srgbClr val="4D4D4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643" name="Rectangle 936"/>
            <p:cNvSpPr>
              <a:spLocks noChangeArrowheads="1"/>
            </p:cNvSpPr>
            <p:nvPr/>
          </p:nvSpPr>
          <p:spPr bwMode="auto">
            <a:xfrm>
              <a:off x="5745163" y="3689350"/>
              <a:ext cx="93662" cy="66675"/>
            </a:xfrm>
            <a:prstGeom prst="rect">
              <a:avLst/>
            </a:prstGeom>
            <a:solidFill>
              <a:srgbClr val="4D4D4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644" name="Freeform 937"/>
            <p:cNvSpPr>
              <a:spLocks/>
            </p:cNvSpPr>
            <p:nvPr/>
          </p:nvSpPr>
          <p:spPr bwMode="auto">
            <a:xfrm>
              <a:off x="5653088" y="3846513"/>
              <a:ext cx="269875" cy="20637"/>
            </a:xfrm>
            <a:custGeom>
              <a:avLst/>
              <a:gdLst>
                <a:gd name="T0" fmla="*/ 2147483647 w 170"/>
                <a:gd name="T1" fmla="*/ 0 h 13"/>
                <a:gd name="T2" fmla="*/ 2147483647 w 170"/>
                <a:gd name="T3" fmla="*/ 0 h 13"/>
                <a:gd name="T4" fmla="*/ 2147483647 w 170"/>
                <a:gd name="T5" fmla="*/ 0 h 13"/>
                <a:gd name="T6" fmla="*/ 2147483647 w 170"/>
                <a:gd name="T7" fmla="*/ 0 h 13"/>
                <a:gd name="T8" fmla="*/ 0 w 170"/>
                <a:gd name="T9" fmla="*/ 0 h 13"/>
                <a:gd name="T10" fmla="*/ 0 w 170"/>
                <a:gd name="T11" fmla="*/ 2147483647 h 13"/>
                <a:gd name="T12" fmla="*/ 2147483647 w 170"/>
                <a:gd name="T13" fmla="*/ 2147483647 h 13"/>
                <a:gd name="T14" fmla="*/ 2147483647 w 170"/>
                <a:gd name="T15" fmla="*/ 2147483647 h 13"/>
                <a:gd name="T16" fmla="*/ 2147483647 w 170"/>
                <a:gd name="T17" fmla="*/ 2147483647 h 13"/>
                <a:gd name="T18" fmla="*/ 2147483647 w 170"/>
                <a:gd name="T19" fmla="*/ 2147483647 h 13"/>
                <a:gd name="T20" fmla="*/ 2147483647 w 170"/>
                <a:gd name="T21" fmla="*/ 2147483647 h 13"/>
                <a:gd name="T22" fmla="*/ 2147483647 w 170"/>
                <a:gd name="T23" fmla="*/ 2147483647 h 13"/>
                <a:gd name="T24" fmla="*/ 2147483647 w 170"/>
                <a:gd name="T25" fmla="*/ 2147483647 h 13"/>
                <a:gd name="T26" fmla="*/ 2147483647 w 170"/>
                <a:gd name="T27" fmla="*/ 2147483647 h 13"/>
                <a:gd name="T28" fmla="*/ 2147483647 w 170"/>
                <a:gd name="T29" fmla="*/ 2147483647 h 13"/>
                <a:gd name="T30" fmla="*/ 2147483647 w 170"/>
                <a:gd name="T31" fmla="*/ 0 h 13"/>
                <a:gd name="T32" fmla="*/ 2147483647 w 170"/>
                <a:gd name="T33" fmla="*/ 0 h 13"/>
                <a:gd name="T34" fmla="*/ 2147483647 w 170"/>
                <a:gd name="T35" fmla="*/ 0 h 13"/>
                <a:gd name="T36" fmla="*/ 2147483647 w 170"/>
                <a:gd name="T37" fmla="*/ 0 h 13"/>
                <a:gd name="T38" fmla="*/ 2147483647 w 170"/>
                <a:gd name="T39" fmla="*/ 0 h 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0"/>
                <a:gd name="T61" fmla="*/ 0 h 13"/>
                <a:gd name="T62" fmla="*/ 170 w 170"/>
                <a:gd name="T63" fmla="*/ 13 h 1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0" h="13">
                  <a:moveTo>
                    <a:pt x="5" y="0"/>
                  </a:moveTo>
                  <a:lnTo>
                    <a:pt x="4" y="0"/>
                  </a:lnTo>
                  <a:lnTo>
                    <a:pt x="3" y="0"/>
                  </a:lnTo>
                  <a:lnTo>
                    <a:pt x="1" y="0"/>
                  </a:lnTo>
                  <a:lnTo>
                    <a:pt x="0" y="0"/>
                  </a:lnTo>
                  <a:lnTo>
                    <a:pt x="0" y="9"/>
                  </a:lnTo>
                  <a:lnTo>
                    <a:pt x="1" y="11"/>
                  </a:lnTo>
                  <a:lnTo>
                    <a:pt x="3" y="13"/>
                  </a:lnTo>
                  <a:lnTo>
                    <a:pt x="4" y="13"/>
                  </a:lnTo>
                  <a:lnTo>
                    <a:pt x="5" y="13"/>
                  </a:lnTo>
                  <a:lnTo>
                    <a:pt x="165" y="13"/>
                  </a:lnTo>
                  <a:lnTo>
                    <a:pt x="168" y="13"/>
                  </a:lnTo>
                  <a:lnTo>
                    <a:pt x="169" y="13"/>
                  </a:lnTo>
                  <a:lnTo>
                    <a:pt x="170" y="11"/>
                  </a:lnTo>
                  <a:lnTo>
                    <a:pt x="170" y="9"/>
                  </a:lnTo>
                  <a:lnTo>
                    <a:pt x="170" y="0"/>
                  </a:lnTo>
                  <a:lnTo>
                    <a:pt x="169" y="0"/>
                  </a:lnTo>
                  <a:lnTo>
                    <a:pt x="168" y="0"/>
                  </a:lnTo>
                  <a:lnTo>
                    <a:pt x="165" y="0"/>
                  </a:lnTo>
                  <a:lnTo>
                    <a:pt x="5" y="0"/>
                  </a:lnTo>
                  <a:close/>
                </a:path>
              </a:pathLst>
            </a:custGeom>
            <a:solidFill>
              <a:srgbClr val="4D4D4D"/>
            </a:solidFill>
            <a:ln w="7938">
              <a:solidFill>
                <a:srgbClr val="000000"/>
              </a:solidFill>
              <a:round/>
              <a:headEnd/>
              <a:tailEnd/>
            </a:ln>
          </p:spPr>
          <p:txBody>
            <a:bodyPr/>
            <a:lstStyle/>
            <a:p>
              <a:endParaRPr lang="it-IT"/>
            </a:p>
          </p:txBody>
        </p:sp>
        <p:sp>
          <p:nvSpPr>
            <p:cNvPr id="23645" name="Freeform 938"/>
            <p:cNvSpPr>
              <a:spLocks/>
            </p:cNvSpPr>
            <p:nvPr/>
          </p:nvSpPr>
          <p:spPr bwMode="auto">
            <a:xfrm>
              <a:off x="5705475" y="4038600"/>
              <a:ext cx="163513" cy="22225"/>
            </a:xfrm>
            <a:custGeom>
              <a:avLst/>
              <a:gdLst>
                <a:gd name="T0" fmla="*/ 2147483647 w 103"/>
                <a:gd name="T1" fmla="*/ 0 h 14"/>
                <a:gd name="T2" fmla="*/ 2147483647 w 103"/>
                <a:gd name="T3" fmla="*/ 0 h 14"/>
                <a:gd name="T4" fmla="*/ 2147483647 w 103"/>
                <a:gd name="T5" fmla="*/ 2147483647 h 14"/>
                <a:gd name="T6" fmla="*/ 0 w 103"/>
                <a:gd name="T7" fmla="*/ 2147483647 h 14"/>
                <a:gd name="T8" fmla="*/ 0 w 103"/>
                <a:gd name="T9" fmla="*/ 2147483647 h 14"/>
                <a:gd name="T10" fmla="*/ 0 w 103"/>
                <a:gd name="T11" fmla="*/ 2147483647 h 14"/>
                <a:gd name="T12" fmla="*/ 2147483647 w 103"/>
                <a:gd name="T13" fmla="*/ 2147483647 h 14"/>
                <a:gd name="T14" fmla="*/ 2147483647 w 103"/>
                <a:gd name="T15" fmla="*/ 2147483647 h 14"/>
                <a:gd name="T16" fmla="*/ 2147483647 w 103"/>
                <a:gd name="T17" fmla="*/ 2147483647 h 14"/>
                <a:gd name="T18" fmla="*/ 2147483647 w 103"/>
                <a:gd name="T19" fmla="*/ 2147483647 h 14"/>
                <a:gd name="T20" fmla="*/ 2147483647 w 103"/>
                <a:gd name="T21" fmla="*/ 2147483647 h 14"/>
                <a:gd name="T22" fmla="*/ 2147483647 w 103"/>
                <a:gd name="T23" fmla="*/ 2147483647 h 14"/>
                <a:gd name="T24" fmla="*/ 2147483647 w 103"/>
                <a:gd name="T25" fmla="*/ 2147483647 h 14"/>
                <a:gd name="T26" fmla="*/ 2147483647 w 103"/>
                <a:gd name="T27" fmla="*/ 2147483647 h 14"/>
                <a:gd name="T28" fmla="*/ 2147483647 w 103"/>
                <a:gd name="T29" fmla="*/ 0 h 14"/>
                <a:gd name="T30" fmla="*/ 2147483647 w 103"/>
                <a:gd name="T31" fmla="*/ 0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3"/>
                <a:gd name="T49" fmla="*/ 0 h 14"/>
                <a:gd name="T50" fmla="*/ 103 w 103"/>
                <a:gd name="T51" fmla="*/ 14 h 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3" h="14">
                  <a:moveTo>
                    <a:pt x="5" y="0"/>
                  </a:moveTo>
                  <a:lnTo>
                    <a:pt x="2" y="0"/>
                  </a:lnTo>
                  <a:lnTo>
                    <a:pt x="1" y="1"/>
                  </a:lnTo>
                  <a:lnTo>
                    <a:pt x="0" y="2"/>
                  </a:lnTo>
                  <a:lnTo>
                    <a:pt x="0" y="5"/>
                  </a:lnTo>
                  <a:lnTo>
                    <a:pt x="0" y="14"/>
                  </a:lnTo>
                  <a:lnTo>
                    <a:pt x="1" y="14"/>
                  </a:lnTo>
                  <a:lnTo>
                    <a:pt x="2" y="14"/>
                  </a:lnTo>
                  <a:lnTo>
                    <a:pt x="5" y="14"/>
                  </a:lnTo>
                  <a:lnTo>
                    <a:pt x="103" y="14"/>
                  </a:lnTo>
                  <a:lnTo>
                    <a:pt x="103" y="5"/>
                  </a:lnTo>
                  <a:lnTo>
                    <a:pt x="103" y="2"/>
                  </a:lnTo>
                  <a:lnTo>
                    <a:pt x="103" y="1"/>
                  </a:lnTo>
                  <a:lnTo>
                    <a:pt x="103" y="0"/>
                  </a:lnTo>
                  <a:lnTo>
                    <a:pt x="5" y="0"/>
                  </a:lnTo>
                  <a:close/>
                </a:path>
              </a:pathLst>
            </a:custGeom>
            <a:solidFill>
              <a:srgbClr val="4D4D4D"/>
            </a:solidFill>
            <a:ln w="7938">
              <a:solidFill>
                <a:srgbClr val="000000"/>
              </a:solidFill>
              <a:round/>
              <a:headEnd/>
              <a:tailEnd/>
            </a:ln>
          </p:spPr>
          <p:txBody>
            <a:bodyPr/>
            <a:lstStyle/>
            <a:p>
              <a:endParaRPr lang="it-IT"/>
            </a:p>
          </p:txBody>
        </p:sp>
        <p:sp>
          <p:nvSpPr>
            <p:cNvPr id="23646" name="Freeform 939"/>
            <p:cNvSpPr>
              <a:spLocks/>
            </p:cNvSpPr>
            <p:nvPr/>
          </p:nvSpPr>
          <p:spPr bwMode="auto">
            <a:xfrm>
              <a:off x="5705475" y="4081463"/>
              <a:ext cx="163513" cy="22225"/>
            </a:xfrm>
            <a:custGeom>
              <a:avLst/>
              <a:gdLst>
                <a:gd name="T0" fmla="*/ 2147483647 w 103"/>
                <a:gd name="T1" fmla="*/ 0 h 14"/>
                <a:gd name="T2" fmla="*/ 2147483647 w 103"/>
                <a:gd name="T3" fmla="*/ 0 h 14"/>
                <a:gd name="T4" fmla="*/ 2147483647 w 103"/>
                <a:gd name="T5" fmla="*/ 2147483647 h 14"/>
                <a:gd name="T6" fmla="*/ 0 w 103"/>
                <a:gd name="T7" fmla="*/ 2147483647 h 14"/>
                <a:gd name="T8" fmla="*/ 0 w 103"/>
                <a:gd name="T9" fmla="*/ 2147483647 h 14"/>
                <a:gd name="T10" fmla="*/ 0 w 103"/>
                <a:gd name="T11" fmla="*/ 2147483647 h 14"/>
                <a:gd name="T12" fmla="*/ 2147483647 w 103"/>
                <a:gd name="T13" fmla="*/ 2147483647 h 14"/>
                <a:gd name="T14" fmla="*/ 2147483647 w 103"/>
                <a:gd name="T15" fmla="*/ 2147483647 h 14"/>
                <a:gd name="T16" fmla="*/ 2147483647 w 103"/>
                <a:gd name="T17" fmla="*/ 2147483647 h 14"/>
                <a:gd name="T18" fmla="*/ 2147483647 w 103"/>
                <a:gd name="T19" fmla="*/ 2147483647 h 14"/>
                <a:gd name="T20" fmla="*/ 2147483647 w 103"/>
                <a:gd name="T21" fmla="*/ 2147483647 h 14"/>
                <a:gd name="T22" fmla="*/ 2147483647 w 103"/>
                <a:gd name="T23" fmla="*/ 2147483647 h 14"/>
                <a:gd name="T24" fmla="*/ 2147483647 w 103"/>
                <a:gd name="T25" fmla="*/ 2147483647 h 14"/>
                <a:gd name="T26" fmla="*/ 2147483647 w 103"/>
                <a:gd name="T27" fmla="*/ 2147483647 h 14"/>
                <a:gd name="T28" fmla="*/ 2147483647 w 103"/>
                <a:gd name="T29" fmla="*/ 0 h 14"/>
                <a:gd name="T30" fmla="*/ 2147483647 w 103"/>
                <a:gd name="T31" fmla="*/ 0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3"/>
                <a:gd name="T49" fmla="*/ 0 h 14"/>
                <a:gd name="T50" fmla="*/ 103 w 103"/>
                <a:gd name="T51" fmla="*/ 14 h 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3" h="14">
                  <a:moveTo>
                    <a:pt x="5" y="0"/>
                  </a:moveTo>
                  <a:lnTo>
                    <a:pt x="2" y="0"/>
                  </a:lnTo>
                  <a:lnTo>
                    <a:pt x="1" y="1"/>
                  </a:lnTo>
                  <a:lnTo>
                    <a:pt x="0" y="2"/>
                  </a:lnTo>
                  <a:lnTo>
                    <a:pt x="0" y="5"/>
                  </a:lnTo>
                  <a:lnTo>
                    <a:pt x="0" y="14"/>
                  </a:lnTo>
                  <a:lnTo>
                    <a:pt x="1" y="14"/>
                  </a:lnTo>
                  <a:lnTo>
                    <a:pt x="2" y="14"/>
                  </a:lnTo>
                  <a:lnTo>
                    <a:pt x="5" y="14"/>
                  </a:lnTo>
                  <a:lnTo>
                    <a:pt x="103" y="14"/>
                  </a:lnTo>
                  <a:lnTo>
                    <a:pt x="103" y="5"/>
                  </a:lnTo>
                  <a:lnTo>
                    <a:pt x="103" y="2"/>
                  </a:lnTo>
                  <a:lnTo>
                    <a:pt x="103" y="1"/>
                  </a:lnTo>
                  <a:lnTo>
                    <a:pt x="103" y="0"/>
                  </a:lnTo>
                  <a:lnTo>
                    <a:pt x="5" y="0"/>
                  </a:lnTo>
                  <a:close/>
                </a:path>
              </a:pathLst>
            </a:custGeom>
            <a:solidFill>
              <a:srgbClr val="4D4D4D"/>
            </a:solidFill>
            <a:ln w="7938">
              <a:solidFill>
                <a:srgbClr val="000000"/>
              </a:solidFill>
              <a:round/>
              <a:headEnd/>
              <a:tailEnd/>
            </a:ln>
          </p:spPr>
          <p:txBody>
            <a:bodyPr/>
            <a:lstStyle/>
            <a:p>
              <a:endParaRPr lang="it-IT"/>
            </a:p>
          </p:txBody>
        </p:sp>
        <p:sp>
          <p:nvSpPr>
            <p:cNvPr id="23647" name="Freeform 940"/>
            <p:cNvSpPr>
              <a:spLocks/>
            </p:cNvSpPr>
            <p:nvPr/>
          </p:nvSpPr>
          <p:spPr bwMode="auto">
            <a:xfrm>
              <a:off x="5705475" y="4125913"/>
              <a:ext cx="163513" cy="20637"/>
            </a:xfrm>
            <a:custGeom>
              <a:avLst/>
              <a:gdLst>
                <a:gd name="T0" fmla="*/ 2147483647 w 103"/>
                <a:gd name="T1" fmla="*/ 0 h 13"/>
                <a:gd name="T2" fmla="*/ 2147483647 w 103"/>
                <a:gd name="T3" fmla="*/ 2147483647 h 13"/>
                <a:gd name="T4" fmla="*/ 2147483647 w 103"/>
                <a:gd name="T5" fmla="*/ 2147483647 h 13"/>
                <a:gd name="T6" fmla="*/ 0 w 103"/>
                <a:gd name="T7" fmla="*/ 2147483647 h 13"/>
                <a:gd name="T8" fmla="*/ 0 w 103"/>
                <a:gd name="T9" fmla="*/ 2147483647 h 13"/>
                <a:gd name="T10" fmla="*/ 0 w 103"/>
                <a:gd name="T11" fmla="*/ 2147483647 h 13"/>
                <a:gd name="T12" fmla="*/ 2147483647 w 103"/>
                <a:gd name="T13" fmla="*/ 2147483647 h 13"/>
                <a:gd name="T14" fmla="*/ 2147483647 w 103"/>
                <a:gd name="T15" fmla="*/ 2147483647 h 13"/>
                <a:gd name="T16" fmla="*/ 2147483647 w 103"/>
                <a:gd name="T17" fmla="*/ 2147483647 h 13"/>
                <a:gd name="T18" fmla="*/ 2147483647 w 103"/>
                <a:gd name="T19" fmla="*/ 2147483647 h 13"/>
                <a:gd name="T20" fmla="*/ 2147483647 w 103"/>
                <a:gd name="T21" fmla="*/ 2147483647 h 13"/>
                <a:gd name="T22" fmla="*/ 2147483647 w 103"/>
                <a:gd name="T23" fmla="*/ 2147483647 h 13"/>
                <a:gd name="T24" fmla="*/ 2147483647 w 103"/>
                <a:gd name="T25" fmla="*/ 2147483647 h 13"/>
                <a:gd name="T26" fmla="*/ 2147483647 w 103"/>
                <a:gd name="T27" fmla="*/ 2147483647 h 13"/>
                <a:gd name="T28" fmla="*/ 2147483647 w 103"/>
                <a:gd name="T29" fmla="*/ 2147483647 h 13"/>
                <a:gd name="T30" fmla="*/ 2147483647 w 103"/>
                <a:gd name="T31" fmla="*/ 0 h 13"/>
                <a:gd name="T32" fmla="*/ 2147483647 w 103"/>
                <a:gd name="T33" fmla="*/ 0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3"/>
                <a:gd name="T52" fmla="*/ 0 h 13"/>
                <a:gd name="T53" fmla="*/ 103 w 103"/>
                <a:gd name="T54" fmla="*/ 13 h 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3" h="13">
                  <a:moveTo>
                    <a:pt x="5" y="0"/>
                  </a:moveTo>
                  <a:lnTo>
                    <a:pt x="2" y="1"/>
                  </a:lnTo>
                  <a:lnTo>
                    <a:pt x="1" y="2"/>
                  </a:lnTo>
                  <a:lnTo>
                    <a:pt x="0" y="3"/>
                  </a:lnTo>
                  <a:lnTo>
                    <a:pt x="0" y="4"/>
                  </a:lnTo>
                  <a:lnTo>
                    <a:pt x="0" y="13"/>
                  </a:lnTo>
                  <a:lnTo>
                    <a:pt x="1" y="13"/>
                  </a:lnTo>
                  <a:lnTo>
                    <a:pt x="2" y="13"/>
                  </a:lnTo>
                  <a:lnTo>
                    <a:pt x="5" y="13"/>
                  </a:lnTo>
                  <a:lnTo>
                    <a:pt x="103" y="13"/>
                  </a:lnTo>
                  <a:lnTo>
                    <a:pt x="103" y="4"/>
                  </a:lnTo>
                  <a:lnTo>
                    <a:pt x="103" y="3"/>
                  </a:lnTo>
                  <a:lnTo>
                    <a:pt x="103" y="2"/>
                  </a:lnTo>
                  <a:lnTo>
                    <a:pt x="103" y="1"/>
                  </a:lnTo>
                  <a:lnTo>
                    <a:pt x="103" y="0"/>
                  </a:lnTo>
                  <a:lnTo>
                    <a:pt x="5" y="0"/>
                  </a:lnTo>
                  <a:close/>
                </a:path>
              </a:pathLst>
            </a:custGeom>
            <a:solidFill>
              <a:srgbClr val="4D4D4D"/>
            </a:solidFill>
            <a:ln w="7938">
              <a:solidFill>
                <a:srgbClr val="000000"/>
              </a:solidFill>
              <a:round/>
              <a:headEnd/>
              <a:tailEnd/>
            </a:ln>
          </p:spPr>
          <p:txBody>
            <a:bodyPr/>
            <a:lstStyle/>
            <a:p>
              <a:endParaRPr lang="it-IT"/>
            </a:p>
          </p:txBody>
        </p:sp>
        <p:sp>
          <p:nvSpPr>
            <p:cNvPr id="23648" name="Freeform 941"/>
            <p:cNvSpPr>
              <a:spLocks/>
            </p:cNvSpPr>
            <p:nvPr/>
          </p:nvSpPr>
          <p:spPr bwMode="auto">
            <a:xfrm>
              <a:off x="5705475" y="4168775"/>
              <a:ext cx="163513" cy="28575"/>
            </a:xfrm>
            <a:custGeom>
              <a:avLst/>
              <a:gdLst>
                <a:gd name="T0" fmla="*/ 2147483647 w 103"/>
                <a:gd name="T1" fmla="*/ 0 h 18"/>
                <a:gd name="T2" fmla="*/ 2147483647 w 103"/>
                <a:gd name="T3" fmla="*/ 2147483647 h 18"/>
                <a:gd name="T4" fmla="*/ 2147483647 w 103"/>
                <a:gd name="T5" fmla="*/ 2147483647 h 18"/>
                <a:gd name="T6" fmla="*/ 0 w 103"/>
                <a:gd name="T7" fmla="*/ 2147483647 h 18"/>
                <a:gd name="T8" fmla="*/ 0 w 103"/>
                <a:gd name="T9" fmla="*/ 2147483647 h 18"/>
                <a:gd name="T10" fmla="*/ 0 w 103"/>
                <a:gd name="T11" fmla="*/ 2147483647 h 18"/>
                <a:gd name="T12" fmla="*/ 0 w 103"/>
                <a:gd name="T13" fmla="*/ 2147483647 h 18"/>
                <a:gd name="T14" fmla="*/ 2147483647 w 103"/>
                <a:gd name="T15" fmla="*/ 2147483647 h 18"/>
                <a:gd name="T16" fmla="*/ 2147483647 w 103"/>
                <a:gd name="T17" fmla="*/ 2147483647 h 18"/>
                <a:gd name="T18" fmla="*/ 2147483647 w 103"/>
                <a:gd name="T19" fmla="*/ 2147483647 h 18"/>
                <a:gd name="T20" fmla="*/ 2147483647 w 103"/>
                <a:gd name="T21" fmla="*/ 2147483647 h 18"/>
                <a:gd name="T22" fmla="*/ 2147483647 w 103"/>
                <a:gd name="T23" fmla="*/ 2147483647 h 18"/>
                <a:gd name="T24" fmla="*/ 2147483647 w 103"/>
                <a:gd name="T25" fmla="*/ 2147483647 h 18"/>
                <a:gd name="T26" fmla="*/ 2147483647 w 103"/>
                <a:gd name="T27" fmla="*/ 2147483647 h 18"/>
                <a:gd name="T28" fmla="*/ 2147483647 w 103"/>
                <a:gd name="T29" fmla="*/ 2147483647 h 18"/>
                <a:gd name="T30" fmla="*/ 2147483647 w 103"/>
                <a:gd name="T31" fmla="*/ 2147483647 h 18"/>
                <a:gd name="T32" fmla="*/ 2147483647 w 103"/>
                <a:gd name="T33" fmla="*/ 2147483647 h 18"/>
                <a:gd name="T34" fmla="*/ 2147483647 w 103"/>
                <a:gd name="T35" fmla="*/ 2147483647 h 18"/>
                <a:gd name="T36" fmla="*/ 2147483647 w 103"/>
                <a:gd name="T37" fmla="*/ 2147483647 h 18"/>
                <a:gd name="T38" fmla="*/ 2147483647 w 103"/>
                <a:gd name="T39" fmla="*/ 0 h 18"/>
                <a:gd name="T40" fmla="*/ 2147483647 w 103"/>
                <a:gd name="T41" fmla="*/ 0 h 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3"/>
                <a:gd name="T64" fmla="*/ 0 h 18"/>
                <a:gd name="T65" fmla="*/ 103 w 103"/>
                <a:gd name="T66" fmla="*/ 18 h 1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3" h="18">
                  <a:moveTo>
                    <a:pt x="5" y="0"/>
                  </a:moveTo>
                  <a:lnTo>
                    <a:pt x="2" y="1"/>
                  </a:lnTo>
                  <a:lnTo>
                    <a:pt x="1" y="2"/>
                  </a:lnTo>
                  <a:lnTo>
                    <a:pt x="0" y="3"/>
                  </a:lnTo>
                  <a:lnTo>
                    <a:pt x="0" y="4"/>
                  </a:lnTo>
                  <a:lnTo>
                    <a:pt x="0" y="13"/>
                  </a:lnTo>
                  <a:lnTo>
                    <a:pt x="0" y="14"/>
                  </a:lnTo>
                  <a:lnTo>
                    <a:pt x="1" y="16"/>
                  </a:lnTo>
                  <a:lnTo>
                    <a:pt x="2" y="17"/>
                  </a:lnTo>
                  <a:lnTo>
                    <a:pt x="5" y="18"/>
                  </a:lnTo>
                  <a:lnTo>
                    <a:pt x="103" y="18"/>
                  </a:lnTo>
                  <a:lnTo>
                    <a:pt x="103" y="17"/>
                  </a:lnTo>
                  <a:lnTo>
                    <a:pt x="103" y="16"/>
                  </a:lnTo>
                  <a:lnTo>
                    <a:pt x="103" y="14"/>
                  </a:lnTo>
                  <a:lnTo>
                    <a:pt x="103" y="13"/>
                  </a:lnTo>
                  <a:lnTo>
                    <a:pt x="103" y="4"/>
                  </a:lnTo>
                  <a:lnTo>
                    <a:pt x="103" y="3"/>
                  </a:lnTo>
                  <a:lnTo>
                    <a:pt x="103" y="2"/>
                  </a:lnTo>
                  <a:lnTo>
                    <a:pt x="103" y="1"/>
                  </a:lnTo>
                  <a:lnTo>
                    <a:pt x="103" y="0"/>
                  </a:lnTo>
                  <a:lnTo>
                    <a:pt x="5" y="0"/>
                  </a:lnTo>
                  <a:close/>
                </a:path>
              </a:pathLst>
            </a:custGeom>
            <a:solidFill>
              <a:srgbClr val="4D4D4D"/>
            </a:solidFill>
            <a:ln w="7938">
              <a:solidFill>
                <a:srgbClr val="000000"/>
              </a:solidFill>
              <a:round/>
              <a:headEnd/>
              <a:tailEnd/>
            </a:ln>
          </p:spPr>
          <p:txBody>
            <a:bodyPr/>
            <a:lstStyle/>
            <a:p>
              <a:endParaRPr lang="it-IT"/>
            </a:p>
          </p:txBody>
        </p:sp>
        <p:sp>
          <p:nvSpPr>
            <p:cNvPr id="23649" name="Freeform 942"/>
            <p:cNvSpPr>
              <a:spLocks/>
            </p:cNvSpPr>
            <p:nvPr/>
          </p:nvSpPr>
          <p:spPr bwMode="auto">
            <a:xfrm>
              <a:off x="5705475" y="4217988"/>
              <a:ext cx="163513" cy="22225"/>
            </a:xfrm>
            <a:custGeom>
              <a:avLst/>
              <a:gdLst>
                <a:gd name="T0" fmla="*/ 2147483647 w 103"/>
                <a:gd name="T1" fmla="*/ 0 h 14"/>
                <a:gd name="T2" fmla="*/ 2147483647 w 103"/>
                <a:gd name="T3" fmla="*/ 0 h 14"/>
                <a:gd name="T4" fmla="*/ 2147483647 w 103"/>
                <a:gd name="T5" fmla="*/ 0 h 14"/>
                <a:gd name="T6" fmla="*/ 0 w 103"/>
                <a:gd name="T7" fmla="*/ 0 h 14"/>
                <a:gd name="T8" fmla="*/ 0 w 103"/>
                <a:gd name="T9" fmla="*/ 2147483647 h 14"/>
                <a:gd name="T10" fmla="*/ 0 w 103"/>
                <a:gd name="T11" fmla="*/ 2147483647 h 14"/>
                <a:gd name="T12" fmla="*/ 2147483647 w 103"/>
                <a:gd name="T13" fmla="*/ 2147483647 h 14"/>
                <a:gd name="T14" fmla="*/ 2147483647 w 103"/>
                <a:gd name="T15" fmla="*/ 2147483647 h 14"/>
                <a:gd name="T16" fmla="*/ 2147483647 w 103"/>
                <a:gd name="T17" fmla="*/ 2147483647 h 14"/>
                <a:gd name="T18" fmla="*/ 2147483647 w 103"/>
                <a:gd name="T19" fmla="*/ 2147483647 h 14"/>
                <a:gd name="T20" fmla="*/ 2147483647 w 103"/>
                <a:gd name="T21" fmla="*/ 2147483647 h 14"/>
                <a:gd name="T22" fmla="*/ 2147483647 w 103"/>
                <a:gd name="T23" fmla="*/ 2147483647 h 14"/>
                <a:gd name="T24" fmla="*/ 2147483647 w 103"/>
                <a:gd name="T25" fmla="*/ 2147483647 h 14"/>
                <a:gd name="T26" fmla="*/ 2147483647 w 103"/>
                <a:gd name="T27" fmla="*/ 0 h 14"/>
                <a:gd name="T28" fmla="*/ 2147483647 w 103"/>
                <a:gd name="T29" fmla="*/ 0 h 14"/>
                <a:gd name="T30" fmla="*/ 2147483647 w 103"/>
                <a:gd name="T31" fmla="*/ 0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3"/>
                <a:gd name="T49" fmla="*/ 0 h 14"/>
                <a:gd name="T50" fmla="*/ 103 w 103"/>
                <a:gd name="T51" fmla="*/ 14 h 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3" h="14">
                  <a:moveTo>
                    <a:pt x="5" y="0"/>
                  </a:moveTo>
                  <a:lnTo>
                    <a:pt x="2" y="0"/>
                  </a:lnTo>
                  <a:lnTo>
                    <a:pt x="1" y="0"/>
                  </a:lnTo>
                  <a:lnTo>
                    <a:pt x="0" y="0"/>
                  </a:lnTo>
                  <a:lnTo>
                    <a:pt x="0" y="9"/>
                  </a:lnTo>
                  <a:lnTo>
                    <a:pt x="0" y="12"/>
                  </a:lnTo>
                  <a:lnTo>
                    <a:pt x="1" y="13"/>
                  </a:lnTo>
                  <a:lnTo>
                    <a:pt x="2" y="14"/>
                  </a:lnTo>
                  <a:lnTo>
                    <a:pt x="5" y="14"/>
                  </a:lnTo>
                  <a:lnTo>
                    <a:pt x="103" y="14"/>
                  </a:lnTo>
                  <a:lnTo>
                    <a:pt x="103" y="13"/>
                  </a:lnTo>
                  <a:lnTo>
                    <a:pt x="103" y="12"/>
                  </a:lnTo>
                  <a:lnTo>
                    <a:pt x="103" y="9"/>
                  </a:lnTo>
                  <a:lnTo>
                    <a:pt x="103" y="0"/>
                  </a:lnTo>
                  <a:lnTo>
                    <a:pt x="5" y="0"/>
                  </a:lnTo>
                  <a:close/>
                </a:path>
              </a:pathLst>
            </a:custGeom>
            <a:solidFill>
              <a:srgbClr val="4D4D4D"/>
            </a:solidFill>
            <a:ln w="7938">
              <a:solidFill>
                <a:srgbClr val="000000"/>
              </a:solidFill>
              <a:round/>
              <a:headEnd/>
              <a:tailEnd/>
            </a:ln>
          </p:spPr>
          <p:txBody>
            <a:bodyPr/>
            <a:lstStyle/>
            <a:p>
              <a:endParaRPr lang="it-IT"/>
            </a:p>
          </p:txBody>
        </p:sp>
        <p:sp>
          <p:nvSpPr>
            <p:cNvPr id="23650" name="Freeform 943"/>
            <p:cNvSpPr>
              <a:spLocks/>
            </p:cNvSpPr>
            <p:nvPr/>
          </p:nvSpPr>
          <p:spPr bwMode="auto">
            <a:xfrm>
              <a:off x="5705475" y="4262438"/>
              <a:ext cx="163513" cy="20637"/>
            </a:xfrm>
            <a:custGeom>
              <a:avLst/>
              <a:gdLst>
                <a:gd name="T0" fmla="*/ 2147483647 w 103"/>
                <a:gd name="T1" fmla="*/ 0 h 13"/>
                <a:gd name="T2" fmla="*/ 2147483647 w 103"/>
                <a:gd name="T3" fmla="*/ 0 h 13"/>
                <a:gd name="T4" fmla="*/ 2147483647 w 103"/>
                <a:gd name="T5" fmla="*/ 0 h 13"/>
                <a:gd name="T6" fmla="*/ 0 w 103"/>
                <a:gd name="T7" fmla="*/ 0 h 13"/>
                <a:gd name="T8" fmla="*/ 0 w 103"/>
                <a:gd name="T9" fmla="*/ 2147483647 h 13"/>
                <a:gd name="T10" fmla="*/ 0 w 103"/>
                <a:gd name="T11" fmla="*/ 2147483647 h 13"/>
                <a:gd name="T12" fmla="*/ 2147483647 w 103"/>
                <a:gd name="T13" fmla="*/ 2147483647 h 13"/>
                <a:gd name="T14" fmla="*/ 2147483647 w 103"/>
                <a:gd name="T15" fmla="*/ 2147483647 h 13"/>
                <a:gd name="T16" fmla="*/ 2147483647 w 103"/>
                <a:gd name="T17" fmla="*/ 2147483647 h 13"/>
                <a:gd name="T18" fmla="*/ 2147483647 w 103"/>
                <a:gd name="T19" fmla="*/ 2147483647 h 13"/>
                <a:gd name="T20" fmla="*/ 2147483647 w 103"/>
                <a:gd name="T21" fmla="*/ 2147483647 h 13"/>
                <a:gd name="T22" fmla="*/ 2147483647 w 103"/>
                <a:gd name="T23" fmla="*/ 2147483647 h 13"/>
                <a:gd name="T24" fmla="*/ 2147483647 w 103"/>
                <a:gd name="T25" fmla="*/ 2147483647 h 13"/>
                <a:gd name="T26" fmla="*/ 2147483647 w 103"/>
                <a:gd name="T27" fmla="*/ 0 h 13"/>
                <a:gd name="T28" fmla="*/ 2147483647 w 103"/>
                <a:gd name="T29" fmla="*/ 0 h 13"/>
                <a:gd name="T30" fmla="*/ 2147483647 w 103"/>
                <a:gd name="T31" fmla="*/ 0 h 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3"/>
                <a:gd name="T49" fmla="*/ 0 h 13"/>
                <a:gd name="T50" fmla="*/ 103 w 103"/>
                <a:gd name="T51" fmla="*/ 13 h 1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3" h="13">
                  <a:moveTo>
                    <a:pt x="5" y="0"/>
                  </a:moveTo>
                  <a:lnTo>
                    <a:pt x="2" y="0"/>
                  </a:lnTo>
                  <a:lnTo>
                    <a:pt x="1" y="0"/>
                  </a:lnTo>
                  <a:lnTo>
                    <a:pt x="0" y="0"/>
                  </a:lnTo>
                  <a:lnTo>
                    <a:pt x="0" y="9"/>
                  </a:lnTo>
                  <a:lnTo>
                    <a:pt x="0" y="11"/>
                  </a:lnTo>
                  <a:lnTo>
                    <a:pt x="1" y="13"/>
                  </a:lnTo>
                  <a:lnTo>
                    <a:pt x="2" y="13"/>
                  </a:lnTo>
                  <a:lnTo>
                    <a:pt x="5" y="13"/>
                  </a:lnTo>
                  <a:lnTo>
                    <a:pt x="103" y="13"/>
                  </a:lnTo>
                  <a:lnTo>
                    <a:pt x="103" y="11"/>
                  </a:lnTo>
                  <a:lnTo>
                    <a:pt x="103" y="9"/>
                  </a:lnTo>
                  <a:lnTo>
                    <a:pt x="103" y="0"/>
                  </a:lnTo>
                  <a:lnTo>
                    <a:pt x="5" y="0"/>
                  </a:lnTo>
                  <a:close/>
                </a:path>
              </a:pathLst>
            </a:custGeom>
            <a:solidFill>
              <a:srgbClr val="4D4D4D"/>
            </a:solidFill>
            <a:ln w="7938">
              <a:solidFill>
                <a:srgbClr val="000000"/>
              </a:solidFill>
              <a:round/>
              <a:headEnd/>
              <a:tailEnd/>
            </a:ln>
          </p:spPr>
          <p:txBody>
            <a:bodyPr/>
            <a:lstStyle/>
            <a:p>
              <a:endParaRPr lang="it-IT"/>
            </a:p>
          </p:txBody>
        </p:sp>
        <p:sp>
          <p:nvSpPr>
            <p:cNvPr id="23651" name="Freeform 944"/>
            <p:cNvSpPr>
              <a:spLocks/>
            </p:cNvSpPr>
            <p:nvPr/>
          </p:nvSpPr>
          <p:spPr bwMode="auto">
            <a:xfrm>
              <a:off x="5705475" y="4303713"/>
              <a:ext cx="163513" cy="20637"/>
            </a:xfrm>
            <a:custGeom>
              <a:avLst/>
              <a:gdLst>
                <a:gd name="T0" fmla="*/ 2147483647 w 103"/>
                <a:gd name="T1" fmla="*/ 0 h 13"/>
                <a:gd name="T2" fmla="*/ 2147483647 w 103"/>
                <a:gd name="T3" fmla="*/ 0 h 13"/>
                <a:gd name="T4" fmla="*/ 2147483647 w 103"/>
                <a:gd name="T5" fmla="*/ 2147483647 h 13"/>
                <a:gd name="T6" fmla="*/ 0 w 103"/>
                <a:gd name="T7" fmla="*/ 2147483647 h 13"/>
                <a:gd name="T8" fmla="*/ 0 w 103"/>
                <a:gd name="T9" fmla="*/ 2147483647 h 13"/>
                <a:gd name="T10" fmla="*/ 0 w 103"/>
                <a:gd name="T11" fmla="*/ 2147483647 h 13"/>
                <a:gd name="T12" fmla="*/ 2147483647 w 103"/>
                <a:gd name="T13" fmla="*/ 2147483647 h 13"/>
                <a:gd name="T14" fmla="*/ 2147483647 w 103"/>
                <a:gd name="T15" fmla="*/ 2147483647 h 13"/>
                <a:gd name="T16" fmla="*/ 2147483647 w 103"/>
                <a:gd name="T17" fmla="*/ 2147483647 h 13"/>
                <a:gd name="T18" fmla="*/ 2147483647 w 103"/>
                <a:gd name="T19" fmla="*/ 2147483647 h 13"/>
                <a:gd name="T20" fmla="*/ 2147483647 w 103"/>
                <a:gd name="T21" fmla="*/ 2147483647 h 13"/>
                <a:gd name="T22" fmla="*/ 2147483647 w 103"/>
                <a:gd name="T23" fmla="*/ 2147483647 h 13"/>
                <a:gd name="T24" fmla="*/ 2147483647 w 103"/>
                <a:gd name="T25" fmla="*/ 2147483647 h 13"/>
                <a:gd name="T26" fmla="*/ 2147483647 w 103"/>
                <a:gd name="T27" fmla="*/ 2147483647 h 13"/>
                <a:gd name="T28" fmla="*/ 2147483647 w 103"/>
                <a:gd name="T29" fmla="*/ 0 h 13"/>
                <a:gd name="T30" fmla="*/ 2147483647 w 103"/>
                <a:gd name="T31" fmla="*/ 0 h 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3"/>
                <a:gd name="T49" fmla="*/ 0 h 13"/>
                <a:gd name="T50" fmla="*/ 103 w 103"/>
                <a:gd name="T51" fmla="*/ 13 h 1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3" h="13">
                  <a:moveTo>
                    <a:pt x="5" y="0"/>
                  </a:moveTo>
                  <a:lnTo>
                    <a:pt x="2" y="0"/>
                  </a:lnTo>
                  <a:lnTo>
                    <a:pt x="1" y="1"/>
                  </a:lnTo>
                  <a:lnTo>
                    <a:pt x="0" y="2"/>
                  </a:lnTo>
                  <a:lnTo>
                    <a:pt x="0" y="4"/>
                  </a:lnTo>
                  <a:lnTo>
                    <a:pt x="0" y="13"/>
                  </a:lnTo>
                  <a:lnTo>
                    <a:pt x="1" y="13"/>
                  </a:lnTo>
                  <a:lnTo>
                    <a:pt x="2" y="13"/>
                  </a:lnTo>
                  <a:lnTo>
                    <a:pt x="5" y="13"/>
                  </a:lnTo>
                  <a:lnTo>
                    <a:pt x="103" y="13"/>
                  </a:lnTo>
                  <a:lnTo>
                    <a:pt x="103" y="4"/>
                  </a:lnTo>
                  <a:lnTo>
                    <a:pt x="103" y="2"/>
                  </a:lnTo>
                  <a:lnTo>
                    <a:pt x="103" y="1"/>
                  </a:lnTo>
                  <a:lnTo>
                    <a:pt x="103" y="0"/>
                  </a:lnTo>
                  <a:lnTo>
                    <a:pt x="5" y="0"/>
                  </a:lnTo>
                  <a:close/>
                </a:path>
              </a:pathLst>
            </a:custGeom>
            <a:solidFill>
              <a:srgbClr val="4D4D4D"/>
            </a:solidFill>
            <a:ln w="7938">
              <a:solidFill>
                <a:srgbClr val="000000"/>
              </a:solidFill>
              <a:round/>
              <a:headEnd/>
              <a:tailEnd/>
            </a:ln>
          </p:spPr>
          <p:txBody>
            <a:bodyPr/>
            <a:lstStyle/>
            <a:p>
              <a:endParaRPr lang="it-IT"/>
            </a:p>
          </p:txBody>
        </p:sp>
        <p:sp>
          <p:nvSpPr>
            <p:cNvPr id="23652" name="Rectangle 945"/>
            <p:cNvSpPr>
              <a:spLocks noChangeArrowheads="1"/>
            </p:cNvSpPr>
            <p:nvPr/>
          </p:nvSpPr>
          <p:spPr bwMode="auto">
            <a:xfrm>
              <a:off x="5753100" y="4038600"/>
              <a:ext cx="71438" cy="38100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653" name="Freeform 946"/>
            <p:cNvSpPr>
              <a:spLocks/>
            </p:cNvSpPr>
            <p:nvPr/>
          </p:nvSpPr>
          <p:spPr bwMode="auto">
            <a:xfrm>
              <a:off x="5705475" y="4038600"/>
              <a:ext cx="163513" cy="65088"/>
            </a:xfrm>
            <a:custGeom>
              <a:avLst/>
              <a:gdLst>
                <a:gd name="T0" fmla="*/ 2147483647 w 103"/>
                <a:gd name="T1" fmla="*/ 2147483647 h 41"/>
                <a:gd name="T2" fmla="*/ 2147483647 w 103"/>
                <a:gd name="T3" fmla="*/ 2147483647 h 41"/>
                <a:gd name="T4" fmla="*/ 2147483647 w 103"/>
                <a:gd name="T5" fmla="*/ 2147483647 h 41"/>
                <a:gd name="T6" fmla="*/ 0 w 103"/>
                <a:gd name="T7" fmla="*/ 2147483647 h 41"/>
                <a:gd name="T8" fmla="*/ 2147483647 w 103"/>
                <a:gd name="T9" fmla="*/ 2147483647 h 41"/>
                <a:gd name="T10" fmla="*/ 2147483647 w 103"/>
                <a:gd name="T11" fmla="*/ 2147483647 h 41"/>
                <a:gd name="T12" fmla="*/ 2147483647 w 103"/>
                <a:gd name="T13" fmla="*/ 2147483647 h 41"/>
                <a:gd name="T14" fmla="*/ 2147483647 w 103"/>
                <a:gd name="T15" fmla="*/ 2147483647 h 41"/>
                <a:gd name="T16" fmla="*/ 2147483647 w 103"/>
                <a:gd name="T17" fmla="*/ 2147483647 h 41"/>
                <a:gd name="T18" fmla="*/ 2147483647 w 103"/>
                <a:gd name="T19" fmla="*/ 2147483647 h 41"/>
                <a:gd name="T20" fmla="*/ 2147483647 w 103"/>
                <a:gd name="T21" fmla="*/ 0 h 41"/>
                <a:gd name="T22" fmla="*/ 2147483647 w 103"/>
                <a:gd name="T23" fmla="*/ 0 h 41"/>
                <a:gd name="T24" fmla="*/ 2147483647 w 103"/>
                <a:gd name="T25" fmla="*/ 0 h 41"/>
                <a:gd name="T26" fmla="*/ 2147483647 w 103"/>
                <a:gd name="T27" fmla="*/ 0 h 41"/>
                <a:gd name="T28" fmla="*/ 2147483647 w 103"/>
                <a:gd name="T29" fmla="*/ 0 h 41"/>
                <a:gd name="T30" fmla="*/ 2147483647 w 103"/>
                <a:gd name="T31" fmla="*/ 2147483647 h 4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3"/>
                <a:gd name="T49" fmla="*/ 0 h 41"/>
                <a:gd name="T50" fmla="*/ 103 w 103"/>
                <a:gd name="T51" fmla="*/ 41 h 4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3" h="41">
                  <a:moveTo>
                    <a:pt x="5" y="27"/>
                  </a:moveTo>
                  <a:lnTo>
                    <a:pt x="2" y="30"/>
                  </a:lnTo>
                  <a:lnTo>
                    <a:pt x="1" y="31"/>
                  </a:lnTo>
                  <a:lnTo>
                    <a:pt x="0" y="32"/>
                  </a:lnTo>
                  <a:lnTo>
                    <a:pt x="5" y="41"/>
                  </a:lnTo>
                  <a:lnTo>
                    <a:pt x="103" y="14"/>
                  </a:lnTo>
                  <a:lnTo>
                    <a:pt x="103" y="13"/>
                  </a:lnTo>
                  <a:lnTo>
                    <a:pt x="103" y="12"/>
                  </a:lnTo>
                  <a:lnTo>
                    <a:pt x="103" y="9"/>
                  </a:lnTo>
                  <a:lnTo>
                    <a:pt x="103" y="0"/>
                  </a:lnTo>
                  <a:lnTo>
                    <a:pt x="102" y="0"/>
                  </a:lnTo>
                  <a:lnTo>
                    <a:pt x="101" y="0"/>
                  </a:lnTo>
                  <a:lnTo>
                    <a:pt x="99" y="0"/>
                  </a:lnTo>
                  <a:lnTo>
                    <a:pt x="98" y="0"/>
                  </a:lnTo>
                  <a:lnTo>
                    <a:pt x="5" y="27"/>
                  </a:lnTo>
                  <a:close/>
                </a:path>
              </a:pathLst>
            </a:custGeom>
            <a:solidFill>
              <a:srgbClr val="4D4D4D"/>
            </a:solidFill>
            <a:ln w="7938">
              <a:solidFill>
                <a:srgbClr val="000000"/>
              </a:solidFill>
              <a:round/>
              <a:headEnd/>
              <a:tailEnd/>
            </a:ln>
          </p:spPr>
          <p:txBody>
            <a:bodyPr/>
            <a:lstStyle/>
            <a:p>
              <a:endParaRPr lang="it-IT"/>
            </a:p>
          </p:txBody>
        </p:sp>
        <p:sp>
          <p:nvSpPr>
            <p:cNvPr id="23654" name="Freeform 947"/>
            <p:cNvSpPr>
              <a:spLocks/>
            </p:cNvSpPr>
            <p:nvPr/>
          </p:nvSpPr>
          <p:spPr bwMode="auto">
            <a:xfrm>
              <a:off x="5705475" y="4081463"/>
              <a:ext cx="163513" cy="68262"/>
            </a:xfrm>
            <a:custGeom>
              <a:avLst/>
              <a:gdLst>
                <a:gd name="T0" fmla="*/ 2147483647 w 103"/>
                <a:gd name="T1" fmla="*/ 2147483647 h 43"/>
                <a:gd name="T2" fmla="*/ 2147483647 w 103"/>
                <a:gd name="T3" fmla="*/ 2147483647 h 43"/>
                <a:gd name="T4" fmla="*/ 2147483647 w 103"/>
                <a:gd name="T5" fmla="*/ 2147483647 h 43"/>
                <a:gd name="T6" fmla="*/ 0 w 103"/>
                <a:gd name="T7" fmla="*/ 2147483647 h 43"/>
                <a:gd name="T8" fmla="*/ 2147483647 w 103"/>
                <a:gd name="T9" fmla="*/ 2147483647 h 43"/>
                <a:gd name="T10" fmla="*/ 2147483647 w 103"/>
                <a:gd name="T11" fmla="*/ 2147483647 h 43"/>
                <a:gd name="T12" fmla="*/ 2147483647 w 103"/>
                <a:gd name="T13" fmla="*/ 2147483647 h 43"/>
                <a:gd name="T14" fmla="*/ 2147483647 w 103"/>
                <a:gd name="T15" fmla="*/ 2147483647 h 43"/>
                <a:gd name="T16" fmla="*/ 2147483647 w 103"/>
                <a:gd name="T17" fmla="*/ 2147483647 h 43"/>
                <a:gd name="T18" fmla="*/ 2147483647 w 103"/>
                <a:gd name="T19" fmla="*/ 2147483647 h 43"/>
                <a:gd name="T20" fmla="*/ 2147483647 w 103"/>
                <a:gd name="T21" fmla="*/ 2147483647 h 43"/>
                <a:gd name="T22" fmla="*/ 2147483647 w 103"/>
                <a:gd name="T23" fmla="*/ 2147483647 h 43"/>
                <a:gd name="T24" fmla="*/ 2147483647 w 103"/>
                <a:gd name="T25" fmla="*/ 2147483647 h 43"/>
                <a:gd name="T26" fmla="*/ 2147483647 w 103"/>
                <a:gd name="T27" fmla="*/ 2147483647 h 43"/>
                <a:gd name="T28" fmla="*/ 2147483647 w 103"/>
                <a:gd name="T29" fmla="*/ 2147483647 h 43"/>
                <a:gd name="T30" fmla="*/ 2147483647 w 103"/>
                <a:gd name="T31" fmla="*/ 2147483647 h 43"/>
                <a:gd name="T32" fmla="*/ 2147483647 w 103"/>
                <a:gd name="T33" fmla="*/ 0 h 43"/>
                <a:gd name="T34" fmla="*/ 2147483647 w 103"/>
                <a:gd name="T35" fmla="*/ 0 h 43"/>
                <a:gd name="T36" fmla="*/ 2147483647 w 103"/>
                <a:gd name="T37" fmla="*/ 2147483647 h 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3"/>
                <a:gd name="T58" fmla="*/ 0 h 43"/>
                <a:gd name="T59" fmla="*/ 103 w 103"/>
                <a:gd name="T60" fmla="*/ 43 h 4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3" h="43">
                  <a:moveTo>
                    <a:pt x="5" y="32"/>
                  </a:moveTo>
                  <a:lnTo>
                    <a:pt x="2" y="32"/>
                  </a:lnTo>
                  <a:lnTo>
                    <a:pt x="1" y="32"/>
                  </a:lnTo>
                  <a:lnTo>
                    <a:pt x="0" y="32"/>
                  </a:lnTo>
                  <a:lnTo>
                    <a:pt x="5" y="41"/>
                  </a:lnTo>
                  <a:lnTo>
                    <a:pt x="5" y="42"/>
                  </a:lnTo>
                  <a:lnTo>
                    <a:pt x="5" y="43"/>
                  </a:lnTo>
                  <a:lnTo>
                    <a:pt x="5" y="41"/>
                  </a:lnTo>
                  <a:lnTo>
                    <a:pt x="103" y="14"/>
                  </a:lnTo>
                  <a:lnTo>
                    <a:pt x="103" y="13"/>
                  </a:lnTo>
                  <a:lnTo>
                    <a:pt x="103" y="12"/>
                  </a:lnTo>
                  <a:lnTo>
                    <a:pt x="103" y="9"/>
                  </a:lnTo>
                  <a:lnTo>
                    <a:pt x="103" y="5"/>
                  </a:lnTo>
                  <a:lnTo>
                    <a:pt x="102" y="2"/>
                  </a:lnTo>
                  <a:lnTo>
                    <a:pt x="101" y="1"/>
                  </a:lnTo>
                  <a:lnTo>
                    <a:pt x="99" y="0"/>
                  </a:lnTo>
                  <a:lnTo>
                    <a:pt x="98" y="0"/>
                  </a:lnTo>
                  <a:lnTo>
                    <a:pt x="5" y="32"/>
                  </a:lnTo>
                  <a:close/>
                </a:path>
              </a:pathLst>
            </a:custGeom>
            <a:solidFill>
              <a:srgbClr val="4D4D4D"/>
            </a:solidFill>
            <a:ln w="7938">
              <a:solidFill>
                <a:srgbClr val="000000"/>
              </a:solidFill>
              <a:round/>
              <a:headEnd/>
              <a:tailEnd/>
            </a:ln>
          </p:spPr>
          <p:txBody>
            <a:bodyPr/>
            <a:lstStyle/>
            <a:p>
              <a:endParaRPr lang="it-IT"/>
            </a:p>
          </p:txBody>
        </p:sp>
        <p:sp>
          <p:nvSpPr>
            <p:cNvPr id="23655" name="Freeform 948"/>
            <p:cNvSpPr>
              <a:spLocks/>
            </p:cNvSpPr>
            <p:nvPr/>
          </p:nvSpPr>
          <p:spPr bwMode="auto">
            <a:xfrm>
              <a:off x="5705475" y="4125913"/>
              <a:ext cx="163513" cy="71437"/>
            </a:xfrm>
            <a:custGeom>
              <a:avLst/>
              <a:gdLst>
                <a:gd name="T0" fmla="*/ 2147483647 w 103"/>
                <a:gd name="T1" fmla="*/ 2147483647 h 45"/>
                <a:gd name="T2" fmla="*/ 2147483647 w 103"/>
                <a:gd name="T3" fmla="*/ 2147483647 h 45"/>
                <a:gd name="T4" fmla="*/ 2147483647 w 103"/>
                <a:gd name="T5" fmla="*/ 2147483647 h 45"/>
                <a:gd name="T6" fmla="*/ 0 w 103"/>
                <a:gd name="T7" fmla="*/ 2147483647 h 45"/>
                <a:gd name="T8" fmla="*/ 2147483647 w 103"/>
                <a:gd name="T9" fmla="*/ 2147483647 h 45"/>
                <a:gd name="T10" fmla="*/ 2147483647 w 103"/>
                <a:gd name="T11" fmla="*/ 2147483647 h 45"/>
                <a:gd name="T12" fmla="*/ 2147483647 w 103"/>
                <a:gd name="T13" fmla="*/ 2147483647 h 45"/>
                <a:gd name="T14" fmla="*/ 2147483647 w 103"/>
                <a:gd name="T15" fmla="*/ 2147483647 h 45"/>
                <a:gd name="T16" fmla="*/ 2147483647 w 103"/>
                <a:gd name="T17" fmla="*/ 2147483647 h 45"/>
                <a:gd name="T18" fmla="*/ 2147483647 w 103"/>
                <a:gd name="T19" fmla="*/ 2147483647 h 45"/>
                <a:gd name="T20" fmla="*/ 2147483647 w 103"/>
                <a:gd name="T21" fmla="*/ 2147483647 h 45"/>
                <a:gd name="T22" fmla="*/ 2147483647 w 103"/>
                <a:gd name="T23" fmla="*/ 2147483647 h 45"/>
                <a:gd name="T24" fmla="*/ 2147483647 w 103"/>
                <a:gd name="T25" fmla="*/ 2147483647 h 45"/>
                <a:gd name="T26" fmla="*/ 2147483647 w 103"/>
                <a:gd name="T27" fmla="*/ 0 h 45"/>
                <a:gd name="T28" fmla="*/ 2147483647 w 103"/>
                <a:gd name="T29" fmla="*/ 0 h 45"/>
                <a:gd name="T30" fmla="*/ 2147483647 w 103"/>
                <a:gd name="T31" fmla="*/ 2147483647 h 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3"/>
                <a:gd name="T49" fmla="*/ 0 h 45"/>
                <a:gd name="T50" fmla="*/ 103 w 103"/>
                <a:gd name="T51" fmla="*/ 45 h 4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3" h="45">
                  <a:moveTo>
                    <a:pt x="5" y="31"/>
                  </a:moveTo>
                  <a:lnTo>
                    <a:pt x="2" y="31"/>
                  </a:lnTo>
                  <a:lnTo>
                    <a:pt x="1" y="31"/>
                  </a:lnTo>
                  <a:lnTo>
                    <a:pt x="0" y="31"/>
                  </a:lnTo>
                  <a:lnTo>
                    <a:pt x="5" y="40"/>
                  </a:lnTo>
                  <a:lnTo>
                    <a:pt x="5" y="43"/>
                  </a:lnTo>
                  <a:lnTo>
                    <a:pt x="5" y="44"/>
                  </a:lnTo>
                  <a:lnTo>
                    <a:pt x="5" y="45"/>
                  </a:lnTo>
                  <a:lnTo>
                    <a:pt x="103" y="13"/>
                  </a:lnTo>
                  <a:lnTo>
                    <a:pt x="103" y="4"/>
                  </a:lnTo>
                  <a:lnTo>
                    <a:pt x="102" y="2"/>
                  </a:lnTo>
                  <a:lnTo>
                    <a:pt x="101" y="1"/>
                  </a:lnTo>
                  <a:lnTo>
                    <a:pt x="99" y="0"/>
                  </a:lnTo>
                  <a:lnTo>
                    <a:pt x="98" y="0"/>
                  </a:lnTo>
                  <a:lnTo>
                    <a:pt x="5" y="31"/>
                  </a:lnTo>
                  <a:close/>
                </a:path>
              </a:pathLst>
            </a:custGeom>
            <a:solidFill>
              <a:srgbClr val="4D4D4D"/>
            </a:solidFill>
            <a:ln w="7938">
              <a:solidFill>
                <a:srgbClr val="000000"/>
              </a:solidFill>
              <a:round/>
              <a:headEnd/>
              <a:tailEnd/>
            </a:ln>
          </p:spPr>
          <p:txBody>
            <a:bodyPr/>
            <a:lstStyle/>
            <a:p>
              <a:endParaRPr lang="it-IT"/>
            </a:p>
          </p:txBody>
        </p:sp>
        <p:sp>
          <p:nvSpPr>
            <p:cNvPr id="23656" name="Freeform 949"/>
            <p:cNvSpPr>
              <a:spLocks/>
            </p:cNvSpPr>
            <p:nvPr/>
          </p:nvSpPr>
          <p:spPr bwMode="auto">
            <a:xfrm>
              <a:off x="5705475" y="4171950"/>
              <a:ext cx="163513" cy="68263"/>
            </a:xfrm>
            <a:custGeom>
              <a:avLst/>
              <a:gdLst>
                <a:gd name="T0" fmla="*/ 2147483647 w 103"/>
                <a:gd name="T1" fmla="*/ 2147483647 h 43"/>
                <a:gd name="T2" fmla="*/ 2147483647 w 103"/>
                <a:gd name="T3" fmla="*/ 2147483647 h 43"/>
                <a:gd name="T4" fmla="*/ 2147483647 w 103"/>
                <a:gd name="T5" fmla="*/ 2147483647 h 43"/>
                <a:gd name="T6" fmla="*/ 0 w 103"/>
                <a:gd name="T7" fmla="*/ 2147483647 h 43"/>
                <a:gd name="T8" fmla="*/ 0 w 103"/>
                <a:gd name="T9" fmla="*/ 2147483647 h 43"/>
                <a:gd name="T10" fmla="*/ 2147483647 w 103"/>
                <a:gd name="T11" fmla="*/ 2147483647 h 43"/>
                <a:gd name="T12" fmla="*/ 2147483647 w 103"/>
                <a:gd name="T13" fmla="*/ 2147483647 h 43"/>
                <a:gd name="T14" fmla="*/ 2147483647 w 103"/>
                <a:gd name="T15" fmla="*/ 2147483647 h 43"/>
                <a:gd name="T16" fmla="*/ 2147483647 w 103"/>
                <a:gd name="T17" fmla="*/ 2147483647 h 43"/>
                <a:gd name="T18" fmla="*/ 2147483647 w 103"/>
                <a:gd name="T19" fmla="*/ 2147483647 h 43"/>
                <a:gd name="T20" fmla="*/ 2147483647 w 103"/>
                <a:gd name="T21" fmla="*/ 2147483647 h 43"/>
                <a:gd name="T22" fmla="*/ 2147483647 w 103"/>
                <a:gd name="T23" fmla="*/ 2147483647 h 43"/>
                <a:gd name="T24" fmla="*/ 2147483647 w 103"/>
                <a:gd name="T25" fmla="*/ 2147483647 h 43"/>
                <a:gd name="T26" fmla="*/ 2147483647 w 103"/>
                <a:gd name="T27" fmla="*/ 2147483647 h 43"/>
                <a:gd name="T28" fmla="*/ 2147483647 w 103"/>
                <a:gd name="T29" fmla="*/ 0 h 43"/>
                <a:gd name="T30" fmla="*/ 2147483647 w 103"/>
                <a:gd name="T31" fmla="*/ 2147483647 h 43"/>
                <a:gd name="T32" fmla="*/ 2147483647 w 103"/>
                <a:gd name="T33" fmla="*/ 2147483647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3"/>
                <a:gd name="T52" fmla="*/ 0 h 43"/>
                <a:gd name="T53" fmla="*/ 103 w 103"/>
                <a:gd name="T54" fmla="*/ 43 h 4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3" h="43">
                  <a:moveTo>
                    <a:pt x="5" y="29"/>
                  </a:moveTo>
                  <a:lnTo>
                    <a:pt x="2" y="29"/>
                  </a:lnTo>
                  <a:lnTo>
                    <a:pt x="1" y="30"/>
                  </a:lnTo>
                  <a:lnTo>
                    <a:pt x="0" y="31"/>
                  </a:lnTo>
                  <a:lnTo>
                    <a:pt x="0" y="34"/>
                  </a:lnTo>
                  <a:lnTo>
                    <a:pt x="5" y="38"/>
                  </a:lnTo>
                  <a:lnTo>
                    <a:pt x="5" y="41"/>
                  </a:lnTo>
                  <a:lnTo>
                    <a:pt x="5" y="42"/>
                  </a:lnTo>
                  <a:lnTo>
                    <a:pt x="5" y="43"/>
                  </a:lnTo>
                  <a:lnTo>
                    <a:pt x="103" y="11"/>
                  </a:lnTo>
                  <a:lnTo>
                    <a:pt x="103" y="2"/>
                  </a:lnTo>
                  <a:lnTo>
                    <a:pt x="102" y="1"/>
                  </a:lnTo>
                  <a:lnTo>
                    <a:pt x="101" y="1"/>
                  </a:lnTo>
                  <a:lnTo>
                    <a:pt x="99" y="0"/>
                  </a:lnTo>
                  <a:lnTo>
                    <a:pt x="98" y="2"/>
                  </a:lnTo>
                  <a:lnTo>
                    <a:pt x="5" y="29"/>
                  </a:lnTo>
                  <a:close/>
                </a:path>
              </a:pathLst>
            </a:custGeom>
            <a:solidFill>
              <a:srgbClr val="4D4D4D"/>
            </a:solidFill>
            <a:ln w="7938">
              <a:solidFill>
                <a:srgbClr val="000000"/>
              </a:solidFill>
              <a:round/>
              <a:headEnd/>
              <a:tailEnd/>
            </a:ln>
          </p:spPr>
          <p:txBody>
            <a:bodyPr/>
            <a:lstStyle/>
            <a:p>
              <a:endParaRPr lang="it-IT"/>
            </a:p>
          </p:txBody>
        </p:sp>
        <p:sp>
          <p:nvSpPr>
            <p:cNvPr id="23657" name="Freeform 950"/>
            <p:cNvSpPr>
              <a:spLocks/>
            </p:cNvSpPr>
            <p:nvPr/>
          </p:nvSpPr>
          <p:spPr bwMode="auto">
            <a:xfrm>
              <a:off x="5705475" y="4217988"/>
              <a:ext cx="163513" cy="65087"/>
            </a:xfrm>
            <a:custGeom>
              <a:avLst/>
              <a:gdLst>
                <a:gd name="T0" fmla="*/ 2147483647 w 103"/>
                <a:gd name="T1" fmla="*/ 2147483647 h 41"/>
                <a:gd name="T2" fmla="*/ 2147483647 w 103"/>
                <a:gd name="T3" fmla="*/ 2147483647 h 41"/>
                <a:gd name="T4" fmla="*/ 2147483647 w 103"/>
                <a:gd name="T5" fmla="*/ 2147483647 h 41"/>
                <a:gd name="T6" fmla="*/ 0 w 103"/>
                <a:gd name="T7" fmla="*/ 2147483647 h 41"/>
                <a:gd name="T8" fmla="*/ 0 w 103"/>
                <a:gd name="T9" fmla="*/ 2147483647 h 41"/>
                <a:gd name="T10" fmla="*/ 2147483647 w 103"/>
                <a:gd name="T11" fmla="*/ 2147483647 h 41"/>
                <a:gd name="T12" fmla="*/ 2147483647 w 103"/>
                <a:gd name="T13" fmla="*/ 2147483647 h 41"/>
                <a:gd name="T14" fmla="*/ 2147483647 w 103"/>
                <a:gd name="T15" fmla="*/ 2147483647 h 41"/>
                <a:gd name="T16" fmla="*/ 2147483647 w 103"/>
                <a:gd name="T17" fmla="*/ 2147483647 h 41"/>
                <a:gd name="T18" fmla="*/ 2147483647 w 103"/>
                <a:gd name="T19" fmla="*/ 2147483647 h 41"/>
                <a:gd name="T20" fmla="*/ 2147483647 w 103"/>
                <a:gd name="T21" fmla="*/ 2147483647 h 41"/>
                <a:gd name="T22" fmla="*/ 2147483647 w 103"/>
                <a:gd name="T23" fmla="*/ 0 h 41"/>
                <a:gd name="T24" fmla="*/ 2147483647 w 103"/>
                <a:gd name="T25" fmla="*/ 0 h 41"/>
                <a:gd name="T26" fmla="*/ 2147483647 w 103"/>
                <a:gd name="T27" fmla="*/ 0 h 41"/>
                <a:gd name="T28" fmla="*/ 2147483647 w 103"/>
                <a:gd name="T29" fmla="*/ 0 h 41"/>
                <a:gd name="T30" fmla="*/ 2147483647 w 103"/>
                <a:gd name="T31" fmla="*/ 0 h 41"/>
                <a:gd name="T32" fmla="*/ 2147483647 w 103"/>
                <a:gd name="T33" fmla="*/ 2147483647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3"/>
                <a:gd name="T52" fmla="*/ 0 h 41"/>
                <a:gd name="T53" fmla="*/ 103 w 103"/>
                <a:gd name="T54" fmla="*/ 41 h 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3" h="41">
                  <a:moveTo>
                    <a:pt x="5" y="27"/>
                  </a:moveTo>
                  <a:lnTo>
                    <a:pt x="2" y="27"/>
                  </a:lnTo>
                  <a:lnTo>
                    <a:pt x="1" y="28"/>
                  </a:lnTo>
                  <a:lnTo>
                    <a:pt x="0" y="29"/>
                  </a:lnTo>
                  <a:lnTo>
                    <a:pt x="0" y="32"/>
                  </a:lnTo>
                  <a:lnTo>
                    <a:pt x="5" y="41"/>
                  </a:lnTo>
                  <a:lnTo>
                    <a:pt x="103" y="14"/>
                  </a:lnTo>
                  <a:lnTo>
                    <a:pt x="103" y="11"/>
                  </a:lnTo>
                  <a:lnTo>
                    <a:pt x="103" y="10"/>
                  </a:lnTo>
                  <a:lnTo>
                    <a:pt x="103" y="9"/>
                  </a:lnTo>
                  <a:lnTo>
                    <a:pt x="103" y="0"/>
                  </a:lnTo>
                  <a:lnTo>
                    <a:pt x="102" y="0"/>
                  </a:lnTo>
                  <a:lnTo>
                    <a:pt x="101" y="0"/>
                  </a:lnTo>
                  <a:lnTo>
                    <a:pt x="99" y="0"/>
                  </a:lnTo>
                  <a:lnTo>
                    <a:pt x="98" y="0"/>
                  </a:lnTo>
                  <a:lnTo>
                    <a:pt x="5" y="27"/>
                  </a:lnTo>
                  <a:close/>
                </a:path>
              </a:pathLst>
            </a:custGeom>
            <a:solidFill>
              <a:srgbClr val="4D4D4D"/>
            </a:solidFill>
            <a:ln w="7938">
              <a:solidFill>
                <a:srgbClr val="000000"/>
              </a:solidFill>
              <a:round/>
              <a:headEnd/>
              <a:tailEnd/>
            </a:ln>
          </p:spPr>
          <p:txBody>
            <a:bodyPr/>
            <a:lstStyle/>
            <a:p>
              <a:endParaRPr lang="it-IT"/>
            </a:p>
          </p:txBody>
        </p:sp>
        <p:sp>
          <p:nvSpPr>
            <p:cNvPr id="23658" name="Freeform 951"/>
            <p:cNvSpPr>
              <a:spLocks/>
            </p:cNvSpPr>
            <p:nvPr/>
          </p:nvSpPr>
          <p:spPr bwMode="auto">
            <a:xfrm>
              <a:off x="5705475" y="4262438"/>
              <a:ext cx="163513" cy="61912"/>
            </a:xfrm>
            <a:custGeom>
              <a:avLst/>
              <a:gdLst>
                <a:gd name="T0" fmla="*/ 2147483647 w 103"/>
                <a:gd name="T1" fmla="*/ 2147483647 h 39"/>
                <a:gd name="T2" fmla="*/ 2147483647 w 103"/>
                <a:gd name="T3" fmla="*/ 2147483647 h 39"/>
                <a:gd name="T4" fmla="*/ 2147483647 w 103"/>
                <a:gd name="T5" fmla="*/ 2147483647 h 39"/>
                <a:gd name="T6" fmla="*/ 0 w 103"/>
                <a:gd name="T7" fmla="*/ 2147483647 h 39"/>
                <a:gd name="T8" fmla="*/ 0 w 103"/>
                <a:gd name="T9" fmla="*/ 2147483647 h 39"/>
                <a:gd name="T10" fmla="*/ 2147483647 w 103"/>
                <a:gd name="T11" fmla="*/ 2147483647 h 39"/>
                <a:gd name="T12" fmla="*/ 2147483647 w 103"/>
                <a:gd name="T13" fmla="*/ 2147483647 h 39"/>
                <a:gd name="T14" fmla="*/ 2147483647 w 103"/>
                <a:gd name="T15" fmla="*/ 2147483647 h 39"/>
                <a:gd name="T16" fmla="*/ 2147483647 w 103"/>
                <a:gd name="T17" fmla="*/ 2147483647 h 39"/>
                <a:gd name="T18" fmla="*/ 2147483647 w 103"/>
                <a:gd name="T19" fmla="*/ 2147483647 h 39"/>
                <a:gd name="T20" fmla="*/ 2147483647 w 103"/>
                <a:gd name="T21" fmla="*/ 2147483647 h 39"/>
                <a:gd name="T22" fmla="*/ 2147483647 w 103"/>
                <a:gd name="T23" fmla="*/ 2147483647 h 39"/>
                <a:gd name="T24" fmla="*/ 2147483647 w 103"/>
                <a:gd name="T25" fmla="*/ 0 h 39"/>
                <a:gd name="T26" fmla="*/ 2147483647 w 103"/>
                <a:gd name="T27" fmla="*/ 0 h 39"/>
                <a:gd name="T28" fmla="*/ 2147483647 w 103"/>
                <a:gd name="T29" fmla="*/ 0 h 39"/>
                <a:gd name="T30" fmla="*/ 2147483647 w 103"/>
                <a:gd name="T31" fmla="*/ 0 h 39"/>
                <a:gd name="T32" fmla="*/ 2147483647 w 103"/>
                <a:gd name="T33" fmla="*/ 0 h 39"/>
                <a:gd name="T34" fmla="*/ 2147483647 w 103"/>
                <a:gd name="T35" fmla="*/ 2147483647 h 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
                <a:gd name="T55" fmla="*/ 0 h 39"/>
                <a:gd name="T56" fmla="*/ 103 w 103"/>
                <a:gd name="T57" fmla="*/ 39 h 3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 h="39">
                  <a:moveTo>
                    <a:pt x="5" y="26"/>
                  </a:moveTo>
                  <a:lnTo>
                    <a:pt x="2" y="27"/>
                  </a:lnTo>
                  <a:lnTo>
                    <a:pt x="1" y="28"/>
                  </a:lnTo>
                  <a:lnTo>
                    <a:pt x="0" y="29"/>
                  </a:lnTo>
                  <a:lnTo>
                    <a:pt x="0" y="30"/>
                  </a:lnTo>
                  <a:lnTo>
                    <a:pt x="5" y="39"/>
                  </a:lnTo>
                  <a:lnTo>
                    <a:pt x="103" y="13"/>
                  </a:lnTo>
                  <a:lnTo>
                    <a:pt x="103" y="12"/>
                  </a:lnTo>
                  <a:lnTo>
                    <a:pt x="103" y="11"/>
                  </a:lnTo>
                  <a:lnTo>
                    <a:pt x="103" y="10"/>
                  </a:lnTo>
                  <a:lnTo>
                    <a:pt x="103" y="9"/>
                  </a:lnTo>
                  <a:lnTo>
                    <a:pt x="103" y="0"/>
                  </a:lnTo>
                  <a:lnTo>
                    <a:pt x="102" y="0"/>
                  </a:lnTo>
                  <a:lnTo>
                    <a:pt x="101" y="0"/>
                  </a:lnTo>
                  <a:lnTo>
                    <a:pt x="99" y="0"/>
                  </a:lnTo>
                  <a:lnTo>
                    <a:pt x="98" y="0"/>
                  </a:lnTo>
                  <a:lnTo>
                    <a:pt x="5" y="26"/>
                  </a:lnTo>
                  <a:close/>
                </a:path>
              </a:pathLst>
            </a:custGeom>
            <a:solidFill>
              <a:srgbClr val="4D4D4D"/>
            </a:solidFill>
            <a:ln w="7938">
              <a:solidFill>
                <a:srgbClr val="000000"/>
              </a:solidFill>
              <a:round/>
              <a:headEnd/>
              <a:tailEnd/>
            </a:ln>
          </p:spPr>
          <p:txBody>
            <a:bodyPr/>
            <a:lstStyle/>
            <a:p>
              <a:endParaRPr lang="it-IT"/>
            </a:p>
          </p:txBody>
        </p:sp>
        <p:sp>
          <p:nvSpPr>
            <p:cNvPr id="23659" name="Freeform 952"/>
            <p:cNvSpPr>
              <a:spLocks/>
            </p:cNvSpPr>
            <p:nvPr/>
          </p:nvSpPr>
          <p:spPr bwMode="auto">
            <a:xfrm>
              <a:off x="5705475" y="4038600"/>
              <a:ext cx="163513" cy="65088"/>
            </a:xfrm>
            <a:custGeom>
              <a:avLst/>
              <a:gdLst>
                <a:gd name="T0" fmla="*/ 2147483647 w 103"/>
                <a:gd name="T1" fmla="*/ 2147483647 h 41"/>
                <a:gd name="T2" fmla="*/ 2147483647 w 103"/>
                <a:gd name="T3" fmla="*/ 2147483647 h 41"/>
                <a:gd name="T4" fmla="*/ 2147483647 w 103"/>
                <a:gd name="T5" fmla="*/ 2147483647 h 41"/>
                <a:gd name="T6" fmla="*/ 0 w 103"/>
                <a:gd name="T7" fmla="*/ 2147483647 h 41"/>
                <a:gd name="T8" fmla="*/ 2147483647 w 103"/>
                <a:gd name="T9" fmla="*/ 2147483647 h 41"/>
                <a:gd name="T10" fmla="*/ 2147483647 w 103"/>
                <a:gd name="T11" fmla="*/ 2147483647 h 41"/>
                <a:gd name="T12" fmla="*/ 2147483647 w 103"/>
                <a:gd name="T13" fmla="*/ 2147483647 h 41"/>
                <a:gd name="T14" fmla="*/ 2147483647 w 103"/>
                <a:gd name="T15" fmla="*/ 2147483647 h 41"/>
                <a:gd name="T16" fmla="*/ 2147483647 w 103"/>
                <a:gd name="T17" fmla="*/ 2147483647 h 41"/>
                <a:gd name="T18" fmla="*/ 2147483647 w 103"/>
                <a:gd name="T19" fmla="*/ 2147483647 h 41"/>
                <a:gd name="T20" fmla="*/ 2147483647 w 103"/>
                <a:gd name="T21" fmla="*/ 0 h 41"/>
                <a:gd name="T22" fmla="*/ 2147483647 w 103"/>
                <a:gd name="T23" fmla="*/ 0 h 41"/>
                <a:gd name="T24" fmla="*/ 2147483647 w 103"/>
                <a:gd name="T25" fmla="*/ 0 h 41"/>
                <a:gd name="T26" fmla="*/ 2147483647 w 103"/>
                <a:gd name="T27" fmla="*/ 0 h 41"/>
                <a:gd name="T28" fmla="*/ 2147483647 w 103"/>
                <a:gd name="T29" fmla="*/ 0 h 41"/>
                <a:gd name="T30" fmla="*/ 2147483647 w 103"/>
                <a:gd name="T31" fmla="*/ 2147483647 h 4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3"/>
                <a:gd name="T49" fmla="*/ 0 h 41"/>
                <a:gd name="T50" fmla="*/ 103 w 103"/>
                <a:gd name="T51" fmla="*/ 41 h 4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3" h="41">
                  <a:moveTo>
                    <a:pt x="5" y="27"/>
                  </a:moveTo>
                  <a:lnTo>
                    <a:pt x="2" y="30"/>
                  </a:lnTo>
                  <a:lnTo>
                    <a:pt x="1" y="31"/>
                  </a:lnTo>
                  <a:lnTo>
                    <a:pt x="0" y="32"/>
                  </a:lnTo>
                  <a:lnTo>
                    <a:pt x="5" y="41"/>
                  </a:lnTo>
                  <a:lnTo>
                    <a:pt x="103" y="14"/>
                  </a:lnTo>
                  <a:lnTo>
                    <a:pt x="103" y="13"/>
                  </a:lnTo>
                  <a:lnTo>
                    <a:pt x="103" y="12"/>
                  </a:lnTo>
                  <a:lnTo>
                    <a:pt x="103" y="9"/>
                  </a:lnTo>
                  <a:lnTo>
                    <a:pt x="103" y="0"/>
                  </a:lnTo>
                  <a:lnTo>
                    <a:pt x="102" y="0"/>
                  </a:lnTo>
                  <a:lnTo>
                    <a:pt x="101" y="0"/>
                  </a:lnTo>
                  <a:lnTo>
                    <a:pt x="99" y="0"/>
                  </a:lnTo>
                  <a:lnTo>
                    <a:pt x="98" y="0"/>
                  </a:lnTo>
                  <a:lnTo>
                    <a:pt x="5" y="27"/>
                  </a:lnTo>
                  <a:close/>
                </a:path>
              </a:pathLst>
            </a:custGeom>
            <a:solidFill>
              <a:srgbClr val="4D4D4D"/>
            </a:solidFill>
            <a:ln w="7938">
              <a:solidFill>
                <a:srgbClr val="000000"/>
              </a:solidFill>
              <a:round/>
              <a:headEnd/>
              <a:tailEnd/>
            </a:ln>
          </p:spPr>
          <p:txBody>
            <a:bodyPr/>
            <a:lstStyle/>
            <a:p>
              <a:endParaRPr lang="it-IT"/>
            </a:p>
          </p:txBody>
        </p:sp>
        <p:sp>
          <p:nvSpPr>
            <p:cNvPr id="23660" name="Freeform 953"/>
            <p:cNvSpPr>
              <a:spLocks/>
            </p:cNvSpPr>
            <p:nvPr/>
          </p:nvSpPr>
          <p:spPr bwMode="auto">
            <a:xfrm>
              <a:off x="5705475" y="4081463"/>
              <a:ext cx="163513" cy="68262"/>
            </a:xfrm>
            <a:custGeom>
              <a:avLst/>
              <a:gdLst>
                <a:gd name="T0" fmla="*/ 2147483647 w 103"/>
                <a:gd name="T1" fmla="*/ 2147483647 h 43"/>
                <a:gd name="T2" fmla="*/ 2147483647 w 103"/>
                <a:gd name="T3" fmla="*/ 2147483647 h 43"/>
                <a:gd name="T4" fmla="*/ 2147483647 w 103"/>
                <a:gd name="T5" fmla="*/ 2147483647 h 43"/>
                <a:gd name="T6" fmla="*/ 0 w 103"/>
                <a:gd name="T7" fmla="*/ 2147483647 h 43"/>
                <a:gd name="T8" fmla="*/ 2147483647 w 103"/>
                <a:gd name="T9" fmla="*/ 2147483647 h 43"/>
                <a:gd name="T10" fmla="*/ 2147483647 w 103"/>
                <a:gd name="T11" fmla="*/ 2147483647 h 43"/>
                <a:gd name="T12" fmla="*/ 2147483647 w 103"/>
                <a:gd name="T13" fmla="*/ 2147483647 h 43"/>
                <a:gd name="T14" fmla="*/ 2147483647 w 103"/>
                <a:gd name="T15" fmla="*/ 2147483647 h 43"/>
                <a:gd name="T16" fmla="*/ 2147483647 w 103"/>
                <a:gd name="T17" fmla="*/ 2147483647 h 43"/>
                <a:gd name="T18" fmla="*/ 2147483647 w 103"/>
                <a:gd name="T19" fmla="*/ 2147483647 h 43"/>
                <a:gd name="T20" fmla="*/ 2147483647 w 103"/>
                <a:gd name="T21" fmla="*/ 2147483647 h 43"/>
                <a:gd name="T22" fmla="*/ 2147483647 w 103"/>
                <a:gd name="T23" fmla="*/ 2147483647 h 43"/>
                <a:gd name="T24" fmla="*/ 2147483647 w 103"/>
                <a:gd name="T25" fmla="*/ 2147483647 h 43"/>
                <a:gd name="T26" fmla="*/ 2147483647 w 103"/>
                <a:gd name="T27" fmla="*/ 2147483647 h 43"/>
                <a:gd name="T28" fmla="*/ 2147483647 w 103"/>
                <a:gd name="T29" fmla="*/ 2147483647 h 43"/>
                <a:gd name="T30" fmla="*/ 2147483647 w 103"/>
                <a:gd name="T31" fmla="*/ 2147483647 h 43"/>
                <a:gd name="T32" fmla="*/ 2147483647 w 103"/>
                <a:gd name="T33" fmla="*/ 0 h 43"/>
                <a:gd name="T34" fmla="*/ 2147483647 w 103"/>
                <a:gd name="T35" fmla="*/ 0 h 43"/>
                <a:gd name="T36" fmla="*/ 2147483647 w 103"/>
                <a:gd name="T37" fmla="*/ 2147483647 h 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3"/>
                <a:gd name="T58" fmla="*/ 0 h 43"/>
                <a:gd name="T59" fmla="*/ 103 w 103"/>
                <a:gd name="T60" fmla="*/ 43 h 4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3" h="43">
                  <a:moveTo>
                    <a:pt x="5" y="32"/>
                  </a:moveTo>
                  <a:lnTo>
                    <a:pt x="2" y="32"/>
                  </a:lnTo>
                  <a:lnTo>
                    <a:pt x="1" y="32"/>
                  </a:lnTo>
                  <a:lnTo>
                    <a:pt x="0" y="32"/>
                  </a:lnTo>
                  <a:lnTo>
                    <a:pt x="5" y="41"/>
                  </a:lnTo>
                  <a:lnTo>
                    <a:pt x="5" y="42"/>
                  </a:lnTo>
                  <a:lnTo>
                    <a:pt x="5" y="43"/>
                  </a:lnTo>
                  <a:lnTo>
                    <a:pt x="5" y="41"/>
                  </a:lnTo>
                  <a:lnTo>
                    <a:pt x="103" y="14"/>
                  </a:lnTo>
                  <a:lnTo>
                    <a:pt x="103" y="13"/>
                  </a:lnTo>
                  <a:lnTo>
                    <a:pt x="103" y="12"/>
                  </a:lnTo>
                  <a:lnTo>
                    <a:pt x="103" y="9"/>
                  </a:lnTo>
                  <a:lnTo>
                    <a:pt x="103" y="5"/>
                  </a:lnTo>
                  <a:lnTo>
                    <a:pt x="102" y="2"/>
                  </a:lnTo>
                  <a:lnTo>
                    <a:pt x="101" y="1"/>
                  </a:lnTo>
                  <a:lnTo>
                    <a:pt x="99" y="0"/>
                  </a:lnTo>
                  <a:lnTo>
                    <a:pt x="98" y="0"/>
                  </a:lnTo>
                  <a:lnTo>
                    <a:pt x="5" y="32"/>
                  </a:lnTo>
                  <a:close/>
                </a:path>
              </a:pathLst>
            </a:custGeom>
            <a:solidFill>
              <a:srgbClr val="4D4D4D"/>
            </a:solidFill>
            <a:ln w="7938">
              <a:solidFill>
                <a:srgbClr val="000000"/>
              </a:solidFill>
              <a:round/>
              <a:headEnd/>
              <a:tailEnd/>
            </a:ln>
          </p:spPr>
          <p:txBody>
            <a:bodyPr/>
            <a:lstStyle/>
            <a:p>
              <a:endParaRPr lang="it-IT"/>
            </a:p>
          </p:txBody>
        </p:sp>
        <p:sp>
          <p:nvSpPr>
            <p:cNvPr id="23661" name="Freeform 954"/>
            <p:cNvSpPr>
              <a:spLocks/>
            </p:cNvSpPr>
            <p:nvPr/>
          </p:nvSpPr>
          <p:spPr bwMode="auto">
            <a:xfrm>
              <a:off x="5705475" y="4125913"/>
              <a:ext cx="163513" cy="71437"/>
            </a:xfrm>
            <a:custGeom>
              <a:avLst/>
              <a:gdLst>
                <a:gd name="T0" fmla="*/ 2147483647 w 103"/>
                <a:gd name="T1" fmla="*/ 2147483647 h 45"/>
                <a:gd name="T2" fmla="*/ 2147483647 w 103"/>
                <a:gd name="T3" fmla="*/ 2147483647 h 45"/>
                <a:gd name="T4" fmla="*/ 2147483647 w 103"/>
                <a:gd name="T5" fmla="*/ 2147483647 h 45"/>
                <a:gd name="T6" fmla="*/ 0 w 103"/>
                <a:gd name="T7" fmla="*/ 2147483647 h 45"/>
                <a:gd name="T8" fmla="*/ 2147483647 w 103"/>
                <a:gd name="T9" fmla="*/ 2147483647 h 45"/>
                <a:gd name="T10" fmla="*/ 2147483647 w 103"/>
                <a:gd name="T11" fmla="*/ 2147483647 h 45"/>
                <a:gd name="T12" fmla="*/ 2147483647 w 103"/>
                <a:gd name="T13" fmla="*/ 2147483647 h 45"/>
                <a:gd name="T14" fmla="*/ 2147483647 w 103"/>
                <a:gd name="T15" fmla="*/ 2147483647 h 45"/>
                <a:gd name="T16" fmla="*/ 2147483647 w 103"/>
                <a:gd name="T17" fmla="*/ 2147483647 h 45"/>
                <a:gd name="T18" fmla="*/ 2147483647 w 103"/>
                <a:gd name="T19" fmla="*/ 2147483647 h 45"/>
                <a:gd name="T20" fmla="*/ 2147483647 w 103"/>
                <a:gd name="T21" fmla="*/ 2147483647 h 45"/>
                <a:gd name="T22" fmla="*/ 2147483647 w 103"/>
                <a:gd name="T23" fmla="*/ 2147483647 h 45"/>
                <a:gd name="T24" fmla="*/ 2147483647 w 103"/>
                <a:gd name="T25" fmla="*/ 2147483647 h 45"/>
                <a:gd name="T26" fmla="*/ 2147483647 w 103"/>
                <a:gd name="T27" fmla="*/ 0 h 45"/>
                <a:gd name="T28" fmla="*/ 2147483647 w 103"/>
                <a:gd name="T29" fmla="*/ 0 h 45"/>
                <a:gd name="T30" fmla="*/ 2147483647 w 103"/>
                <a:gd name="T31" fmla="*/ 2147483647 h 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3"/>
                <a:gd name="T49" fmla="*/ 0 h 45"/>
                <a:gd name="T50" fmla="*/ 103 w 103"/>
                <a:gd name="T51" fmla="*/ 45 h 4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3" h="45">
                  <a:moveTo>
                    <a:pt x="5" y="31"/>
                  </a:moveTo>
                  <a:lnTo>
                    <a:pt x="2" y="31"/>
                  </a:lnTo>
                  <a:lnTo>
                    <a:pt x="1" y="31"/>
                  </a:lnTo>
                  <a:lnTo>
                    <a:pt x="0" y="31"/>
                  </a:lnTo>
                  <a:lnTo>
                    <a:pt x="5" y="40"/>
                  </a:lnTo>
                  <a:lnTo>
                    <a:pt x="5" y="43"/>
                  </a:lnTo>
                  <a:lnTo>
                    <a:pt x="5" y="44"/>
                  </a:lnTo>
                  <a:lnTo>
                    <a:pt x="5" y="45"/>
                  </a:lnTo>
                  <a:lnTo>
                    <a:pt x="103" y="13"/>
                  </a:lnTo>
                  <a:lnTo>
                    <a:pt x="103" y="4"/>
                  </a:lnTo>
                  <a:lnTo>
                    <a:pt x="102" y="2"/>
                  </a:lnTo>
                  <a:lnTo>
                    <a:pt x="101" y="1"/>
                  </a:lnTo>
                  <a:lnTo>
                    <a:pt x="99" y="0"/>
                  </a:lnTo>
                  <a:lnTo>
                    <a:pt x="98" y="0"/>
                  </a:lnTo>
                  <a:lnTo>
                    <a:pt x="5" y="31"/>
                  </a:lnTo>
                  <a:close/>
                </a:path>
              </a:pathLst>
            </a:custGeom>
            <a:solidFill>
              <a:srgbClr val="4D4D4D"/>
            </a:solidFill>
            <a:ln w="7938">
              <a:solidFill>
                <a:srgbClr val="000000"/>
              </a:solidFill>
              <a:round/>
              <a:headEnd/>
              <a:tailEnd/>
            </a:ln>
          </p:spPr>
          <p:txBody>
            <a:bodyPr/>
            <a:lstStyle/>
            <a:p>
              <a:endParaRPr lang="it-IT"/>
            </a:p>
          </p:txBody>
        </p:sp>
        <p:sp>
          <p:nvSpPr>
            <p:cNvPr id="23662" name="Freeform 955"/>
            <p:cNvSpPr>
              <a:spLocks/>
            </p:cNvSpPr>
            <p:nvPr/>
          </p:nvSpPr>
          <p:spPr bwMode="auto">
            <a:xfrm>
              <a:off x="5705475" y="4171950"/>
              <a:ext cx="163513" cy="68263"/>
            </a:xfrm>
            <a:custGeom>
              <a:avLst/>
              <a:gdLst>
                <a:gd name="T0" fmla="*/ 2147483647 w 103"/>
                <a:gd name="T1" fmla="*/ 2147483647 h 43"/>
                <a:gd name="T2" fmla="*/ 2147483647 w 103"/>
                <a:gd name="T3" fmla="*/ 2147483647 h 43"/>
                <a:gd name="T4" fmla="*/ 2147483647 w 103"/>
                <a:gd name="T5" fmla="*/ 2147483647 h 43"/>
                <a:gd name="T6" fmla="*/ 0 w 103"/>
                <a:gd name="T7" fmla="*/ 2147483647 h 43"/>
                <a:gd name="T8" fmla="*/ 0 w 103"/>
                <a:gd name="T9" fmla="*/ 2147483647 h 43"/>
                <a:gd name="T10" fmla="*/ 2147483647 w 103"/>
                <a:gd name="T11" fmla="*/ 2147483647 h 43"/>
                <a:gd name="T12" fmla="*/ 2147483647 w 103"/>
                <a:gd name="T13" fmla="*/ 2147483647 h 43"/>
                <a:gd name="T14" fmla="*/ 2147483647 w 103"/>
                <a:gd name="T15" fmla="*/ 2147483647 h 43"/>
                <a:gd name="T16" fmla="*/ 2147483647 w 103"/>
                <a:gd name="T17" fmla="*/ 2147483647 h 43"/>
                <a:gd name="T18" fmla="*/ 2147483647 w 103"/>
                <a:gd name="T19" fmla="*/ 2147483647 h 43"/>
                <a:gd name="T20" fmla="*/ 2147483647 w 103"/>
                <a:gd name="T21" fmla="*/ 2147483647 h 43"/>
                <a:gd name="T22" fmla="*/ 2147483647 w 103"/>
                <a:gd name="T23" fmla="*/ 2147483647 h 43"/>
                <a:gd name="T24" fmla="*/ 2147483647 w 103"/>
                <a:gd name="T25" fmla="*/ 2147483647 h 43"/>
                <a:gd name="T26" fmla="*/ 2147483647 w 103"/>
                <a:gd name="T27" fmla="*/ 2147483647 h 43"/>
                <a:gd name="T28" fmla="*/ 2147483647 w 103"/>
                <a:gd name="T29" fmla="*/ 0 h 43"/>
                <a:gd name="T30" fmla="*/ 2147483647 w 103"/>
                <a:gd name="T31" fmla="*/ 2147483647 h 43"/>
                <a:gd name="T32" fmla="*/ 2147483647 w 103"/>
                <a:gd name="T33" fmla="*/ 2147483647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3"/>
                <a:gd name="T52" fmla="*/ 0 h 43"/>
                <a:gd name="T53" fmla="*/ 103 w 103"/>
                <a:gd name="T54" fmla="*/ 43 h 4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3" h="43">
                  <a:moveTo>
                    <a:pt x="5" y="29"/>
                  </a:moveTo>
                  <a:lnTo>
                    <a:pt x="2" y="29"/>
                  </a:lnTo>
                  <a:lnTo>
                    <a:pt x="1" y="30"/>
                  </a:lnTo>
                  <a:lnTo>
                    <a:pt x="0" y="31"/>
                  </a:lnTo>
                  <a:lnTo>
                    <a:pt x="0" y="34"/>
                  </a:lnTo>
                  <a:lnTo>
                    <a:pt x="5" y="38"/>
                  </a:lnTo>
                  <a:lnTo>
                    <a:pt x="5" y="41"/>
                  </a:lnTo>
                  <a:lnTo>
                    <a:pt x="5" y="42"/>
                  </a:lnTo>
                  <a:lnTo>
                    <a:pt x="5" y="43"/>
                  </a:lnTo>
                  <a:lnTo>
                    <a:pt x="103" y="11"/>
                  </a:lnTo>
                  <a:lnTo>
                    <a:pt x="103" y="2"/>
                  </a:lnTo>
                  <a:lnTo>
                    <a:pt x="102" y="1"/>
                  </a:lnTo>
                  <a:lnTo>
                    <a:pt x="101" y="1"/>
                  </a:lnTo>
                  <a:lnTo>
                    <a:pt x="99" y="0"/>
                  </a:lnTo>
                  <a:lnTo>
                    <a:pt x="98" y="2"/>
                  </a:lnTo>
                  <a:lnTo>
                    <a:pt x="5" y="29"/>
                  </a:lnTo>
                  <a:close/>
                </a:path>
              </a:pathLst>
            </a:custGeom>
            <a:solidFill>
              <a:srgbClr val="4D4D4D"/>
            </a:solidFill>
            <a:ln w="7938">
              <a:solidFill>
                <a:srgbClr val="000000"/>
              </a:solidFill>
              <a:round/>
              <a:headEnd/>
              <a:tailEnd/>
            </a:ln>
          </p:spPr>
          <p:txBody>
            <a:bodyPr/>
            <a:lstStyle/>
            <a:p>
              <a:endParaRPr lang="it-IT"/>
            </a:p>
          </p:txBody>
        </p:sp>
        <p:sp>
          <p:nvSpPr>
            <p:cNvPr id="23663" name="Freeform 956"/>
            <p:cNvSpPr>
              <a:spLocks/>
            </p:cNvSpPr>
            <p:nvPr/>
          </p:nvSpPr>
          <p:spPr bwMode="auto">
            <a:xfrm>
              <a:off x="5705475" y="4217988"/>
              <a:ext cx="163513" cy="65087"/>
            </a:xfrm>
            <a:custGeom>
              <a:avLst/>
              <a:gdLst>
                <a:gd name="T0" fmla="*/ 2147483647 w 103"/>
                <a:gd name="T1" fmla="*/ 2147483647 h 41"/>
                <a:gd name="T2" fmla="*/ 2147483647 w 103"/>
                <a:gd name="T3" fmla="*/ 2147483647 h 41"/>
                <a:gd name="T4" fmla="*/ 2147483647 w 103"/>
                <a:gd name="T5" fmla="*/ 2147483647 h 41"/>
                <a:gd name="T6" fmla="*/ 0 w 103"/>
                <a:gd name="T7" fmla="*/ 2147483647 h 41"/>
                <a:gd name="T8" fmla="*/ 0 w 103"/>
                <a:gd name="T9" fmla="*/ 2147483647 h 41"/>
                <a:gd name="T10" fmla="*/ 2147483647 w 103"/>
                <a:gd name="T11" fmla="*/ 2147483647 h 41"/>
                <a:gd name="T12" fmla="*/ 2147483647 w 103"/>
                <a:gd name="T13" fmla="*/ 2147483647 h 41"/>
                <a:gd name="T14" fmla="*/ 2147483647 w 103"/>
                <a:gd name="T15" fmla="*/ 2147483647 h 41"/>
                <a:gd name="T16" fmla="*/ 2147483647 w 103"/>
                <a:gd name="T17" fmla="*/ 2147483647 h 41"/>
                <a:gd name="T18" fmla="*/ 2147483647 w 103"/>
                <a:gd name="T19" fmla="*/ 2147483647 h 41"/>
                <a:gd name="T20" fmla="*/ 2147483647 w 103"/>
                <a:gd name="T21" fmla="*/ 2147483647 h 41"/>
                <a:gd name="T22" fmla="*/ 2147483647 w 103"/>
                <a:gd name="T23" fmla="*/ 0 h 41"/>
                <a:gd name="T24" fmla="*/ 2147483647 w 103"/>
                <a:gd name="T25" fmla="*/ 0 h 41"/>
                <a:gd name="T26" fmla="*/ 2147483647 w 103"/>
                <a:gd name="T27" fmla="*/ 0 h 41"/>
                <a:gd name="T28" fmla="*/ 2147483647 w 103"/>
                <a:gd name="T29" fmla="*/ 0 h 41"/>
                <a:gd name="T30" fmla="*/ 2147483647 w 103"/>
                <a:gd name="T31" fmla="*/ 0 h 41"/>
                <a:gd name="T32" fmla="*/ 2147483647 w 103"/>
                <a:gd name="T33" fmla="*/ 2147483647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3"/>
                <a:gd name="T52" fmla="*/ 0 h 41"/>
                <a:gd name="T53" fmla="*/ 103 w 103"/>
                <a:gd name="T54" fmla="*/ 41 h 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3" h="41">
                  <a:moveTo>
                    <a:pt x="5" y="27"/>
                  </a:moveTo>
                  <a:lnTo>
                    <a:pt x="2" y="27"/>
                  </a:lnTo>
                  <a:lnTo>
                    <a:pt x="1" y="28"/>
                  </a:lnTo>
                  <a:lnTo>
                    <a:pt x="0" y="29"/>
                  </a:lnTo>
                  <a:lnTo>
                    <a:pt x="0" y="32"/>
                  </a:lnTo>
                  <a:lnTo>
                    <a:pt x="5" y="41"/>
                  </a:lnTo>
                  <a:lnTo>
                    <a:pt x="103" y="14"/>
                  </a:lnTo>
                  <a:lnTo>
                    <a:pt x="103" y="11"/>
                  </a:lnTo>
                  <a:lnTo>
                    <a:pt x="103" y="10"/>
                  </a:lnTo>
                  <a:lnTo>
                    <a:pt x="103" y="9"/>
                  </a:lnTo>
                  <a:lnTo>
                    <a:pt x="103" y="0"/>
                  </a:lnTo>
                  <a:lnTo>
                    <a:pt x="102" y="0"/>
                  </a:lnTo>
                  <a:lnTo>
                    <a:pt x="101" y="0"/>
                  </a:lnTo>
                  <a:lnTo>
                    <a:pt x="99" y="0"/>
                  </a:lnTo>
                  <a:lnTo>
                    <a:pt x="98" y="0"/>
                  </a:lnTo>
                  <a:lnTo>
                    <a:pt x="5" y="27"/>
                  </a:lnTo>
                  <a:close/>
                </a:path>
              </a:pathLst>
            </a:custGeom>
            <a:solidFill>
              <a:srgbClr val="4D4D4D"/>
            </a:solidFill>
            <a:ln w="7938">
              <a:solidFill>
                <a:srgbClr val="000000"/>
              </a:solidFill>
              <a:round/>
              <a:headEnd/>
              <a:tailEnd/>
            </a:ln>
          </p:spPr>
          <p:txBody>
            <a:bodyPr/>
            <a:lstStyle/>
            <a:p>
              <a:endParaRPr lang="it-IT"/>
            </a:p>
          </p:txBody>
        </p:sp>
        <p:sp>
          <p:nvSpPr>
            <p:cNvPr id="23664" name="Freeform 957"/>
            <p:cNvSpPr>
              <a:spLocks/>
            </p:cNvSpPr>
            <p:nvPr/>
          </p:nvSpPr>
          <p:spPr bwMode="auto">
            <a:xfrm>
              <a:off x="5705475" y="4262438"/>
              <a:ext cx="163513" cy="61912"/>
            </a:xfrm>
            <a:custGeom>
              <a:avLst/>
              <a:gdLst>
                <a:gd name="T0" fmla="*/ 2147483647 w 103"/>
                <a:gd name="T1" fmla="*/ 2147483647 h 39"/>
                <a:gd name="T2" fmla="*/ 2147483647 w 103"/>
                <a:gd name="T3" fmla="*/ 2147483647 h 39"/>
                <a:gd name="T4" fmla="*/ 2147483647 w 103"/>
                <a:gd name="T5" fmla="*/ 2147483647 h 39"/>
                <a:gd name="T6" fmla="*/ 0 w 103"/>
                <a:gd name="T7" fmla="*/ 2147483647 h 39"/>
                <a:gd name="T8" fmla="*/ 0 w 103"/>
                <a:gd name="T9" fmla="*/ 2147483647 h 39"/>
                <a:gd name="T10" fmla="*/ 2147483647 w 103"/>
                <a:gd name="T11" fmla="*/ 2147483647 h 39"/>
                <a:gd name="T12" fmla="*/ 2147483647 w 103"/>
                <a:gd name="T13" fmla="*/ 2147483647 h 39"/>
                <a:gd name="T14" fmla="*/ 2147483647 w 103"/>
                <a:gd name="T15" fmla="*/ 2147483647 h 39"/>
                <a:gd name="T16" fmla="*/ 2147483647 w 103"/>
                <a:gd name="T17" fmla="*/ 2147483647 h 39"/>
                <a:gd name="T18" fmla="*/ 2147483647 w 103"/>
                <a:gd name="T19" fmla="*/ 2147483647 h 39"/>
                <a:gd name="T20" fmla="*/ 2147483647 w 103"/>
                <a:gd name="T21" fmla="*/ 2147483647 h 39"/>
                <a:gd name="T22" fmla="*/ 2147483647 w 103"/>
                <a:gd name="T23" fmla="*/ 2147483647 h 39"/>
                <a:gd name="T24" fmla="*/ 2147483647 w 103"/>
                <a:gd name="T25" fmla="*/ 0 h 39"/>
                <a:gd name="T26" fmla="*/ 2147483647 w 103"/>
                <a:gd name="T27" fmla="*/ 0 h 39"/>
                <a:gd name="T28" fmla="*/ 2147483647 w 103"/>
                <a:gd name="T29" fmla="*/ 0 h 39"/>
                <a:gd name="T30" fmla="*/ 2147483647 w 103"/>
                <a:gd name="T31" fmla="*/ 0 h 39"/>
                <a:gd name="T32" fmla="*/ 2147483647 w 103"/>
                <a:gd name="T33" fmla="*/ 0 h 39"/>
                <a:gd name="T34" fmla="*/ 2147483647 w 103"/>
                <a:gd name="T35" fmla="*/ 2147483647 h 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
                <a:gd name="T55" fmla="*/ 0 h 39"/>
                <a:gd name="T56" fmla="*/ 103 w 103"/>
                <a:gd name="T57" fmla="*/ 39 h 3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 h="39">
                  <a:moveTo>
                    <a:pt x="5" y="26"/>
                  </a:moveTo>
                  <a:lnTo>
                    <a:pt x="2" y="27"/>
                  </a:lnTo>
                  <a:lnTo>
                    <a:pt x="1" y="28"/>
                  </a:lnTo>
                  <a:lnTo>
                    <a:pt x="0" y="29"/>
                  </a:lnTo>
                  <a:lnTo>
                    <a:pt x="0" y="30"/>
                  </a:lnTo>
                  <a:lnTo>
                    <a:pt x="5" y="39"/>
                  </a:lnTo>
                  <a:lnTo>
                    <a:pt x="103" y="13"/>
                  </a:lnTo>
                  <a:lnTo>
                    <a:pt x="103" y="12"/>
                  </a:lnTo>
                  <a:lnTo>
                    <a:pt x="103" y="11"/>
                  </a:lnTo>
                  <a:lnTo>
                    <a:pt x="103" y="10"/>
                  </a:lnTo>
                  <a:lnTo>
                    <a:pt x="103" y="9"/>
                  </a:lnTo>
                  <a:lnTo>
                    <a:pt x="103" y="0"/>
                  </a:lnTo>
                  <a:lnTo>
                    <a:pt x="102" y="0"/>
                  </a:lnTo>
                  <a:lnTo>
                    <a:pt x="101" y="0"/>
                  </a:lnTo>
                  <a:lnTo>
                    <a:pt x="99" y="0"/>
                  </a:lnTo>
                  <a:lnTo>
                    <a:pt x="98" y="0"/>
                  </a:lnTo>
                  <a:lnTo>
                    <a:pt x="5" y="26"/>
                  </a:lnTo>
                  <a:close/>
                </a:path>
              </a:pathLst>
            </a:custGeom>
            <a:solidFill>
              <a:srgbClr val="4D4D4D"/>
            </a:solidFill>
            <a:ln w="7938">
              <a:solidFill>
                <a:srgbClr val="000000"/>
              </a:solidFill>
              <a:round/>
              <a:headEnd/>
              <a:tailEnd/>
            </a:ln>
          </p:spPr>
          <p:txBody>
            <a:bodyPr/>
            <a:lstStyle/>
            <a:p>
              <a:endParaRPr lang="it-IT"/>
            </a:p>
          </p:txBody>
        </p:sp>
        <p:sp>
          <p:nvSpPr>
            <p:cNvPr id="23665" name="Freeform 958"/>
            <p:cNvSpPr>
              <a:spLocks/>
            </p:cNvSpPr>
            <p:nvPr/>
          </p:nvSpPr>
          <p:spPr bwMode="auto">
            <a:xfrm>
              <a:off x="5713413" y="4432300"/>
              <a:ext cx="147637" cy="114300"/>
            </a:xfrm>
            <a:custGeom>
              <a:avLst/>
              <a:gdLst>
                <a:gd name="T0" fmla="*/ 2147483647 w 93"/>
                <a:gd name="T1" fmla="*/ 0 h 72"/>
                <a:gd name="T2" fmla="*/ 2147483647 w 93"/>
                <a:gd name="T3" fmla="*/ 2147483647 h 72"/>
                <a:gd name="T4" fmla="*/ 2147483647 w 93"/>
                <a:gd name="T5" fmla="*/ 2147483647 h 72"/>
                <a:gd name="T6" fmla="*/ 2147483647 w 93"/>
                <a:gd name="T7" fmla="*/ 2147483647 h 72"/>
                <a:gd name="T8" fmla="*/ 0 w 93"/>
                <a:gd name="T9" fmla="*/ 2147483647 h 72"/>
                <a:gd name="T10" fmla="*/ 0 w 93"/>
                <a:gd name="T11" fmla="*/ 2147483647 h 72"/>
                <a:gd name="T12" fmla="*/ 2147483647 w 93"/>
                <a:gd name="T13" fmla="*/ 2147483647 h 72"/>
                <a:gd name="T14" fmla="*/ 2147483647 w 93"/>
                <a:gd name="T15" fmla="*/ 2147483647 h 72"/>
                <a:gd name="T16" fmla="*/ 2147483647 w 93"/>
                <a:gd name="T17" fmla="*/ 2147483647 h 72"/>
                <a:gd name="T18" fmla="*/ 2147483647 w 93"/>
                <a:gd name="T19" fmla="*/ 2147483647 h 72"/>
                <a:gd name="T20" fmla="*/ 2147483647 w 93"/>
                <a:gd name="T21" fmla="*/ 2147483647 h 72"/>
                <a:gd name="T22" fmla="*/ 2147483647 w 93"/>
                <a:gd name="T23" fmla="*/ 2147483647 h 72"/>
                <a:gd name="T24" fmla="*/ 2147483647 w 93"/>
                <a:gd name="T25" fmla="*/ 2147483647 h 72"/>
                <a:gd name="T26" fmla="*/ 2147483647 w 93"/>
                <a:gd name="T27" fmla="*/ 2147483647 h 72"/>
                <a:gd name="T28" fmla="*/ 2147483647 w 93"/>
                <a:gd name="T29" fmla="*/ 2147483647 h 72"/>
                <a:gd name="T30" fmla="*/ 2147483647 w 93"/>
                <a:gd name="T31" fmla="*/ 2147483647 h 72"/>
                <a:gd name="T32" fmla="*/ 2147483647 w 93"/>
                <a:gd name="T33" fmla="*/ 2147483647 h 72"/>
                <a:gd name="T34" fmla="*/ 2147483647 w 93"/>
                <a:gd name="T35" fmla="*/ 2147483647 h 72"/>
                <a:gd name="T36" fmla="*/ 2147483647 w 93"/>
                <a:gd name="T37" fmla="*/ 2147483647 h 72"/>
                <a:gd name="T38" fmla="*/ 2147483647 w 93"/>
                <a:gd name="T39" fmla="*/ 0 h 72"/>
                <a:gd name="T40" fmla="*/ 2147483647 w 93"/>
                <a:gd name="T41" fmla="*/ 0 h 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3"/>
                <a:gd name="T64" fmla="*/ 0 h 72"/>
                <a:gd name="T65" fmla="*/ 93 w 93"/>
                <a:gd name="T66" fmla="*/ 72 h 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3" h="72">
                  <a:moveTo>
                    <a:pt x="15" y="0"/>
                  </a:moveTo>
                  <a:lnTo>
                    <a:pt x="11" y="2"/>
                  </a:lnTo>
                  <a:lnTo>
                    <a:pt x="6" y="5"/>
                  </a:lnTo>
                  <a:lnTo>
                    <a:pt x="2" y="9"/>
                  </a:lnTo>
                  <a:lnTo>
                    <a:pt x="0" y="13"/>
                  </a:lnTo>
                  <a:lnTo>
                    <a:pt x="0" y="58"/>
                  </a:lnTo>
                  <a:lnTo>
                    <a:pt x="2" y="64"/>
                  </a:lnTo>
                  <a:lnTo>
                    <a:pt x="6" y="68"/>
                  </a:lnTo>
                  <a:lnTo>
                    <a:pt x="11" y="71"/>
                  </a:lnTo>
                  <a:lnTo>
                    <a:pt x="15" y="72"/>
                  </a:lnTo>
                  <a:lnTo>
                    <a:pt x="78" y="72"/>
                  </a:lnTo>
                  <a:lnTo>
                    <a:pt x="85" y="71"/>
                  </a:lnTo>
                  <a:lnTo>
                    <a:pt x="89" y="68"/>
                  </a:lnTo>
                  <a:lnTo>
                    <a:pt x="92" y="64"/>
                  </a:lnTo>
                  <a:lnTo>
                    <a:pt x="93" y="58"/>
                  </a:lnTo>
                  <a:lnTo>
                    <a:pt x="93" y="13"/>
                  </a:lnTo>
                  <a:lnTo>
                    <a:pt x="92" y="9"/>
                  </a:lnTo>
                  <a:lnTo>
                    <a:pt x="89" y="5"/>
                  </a:lnTo>
                  <a:lnTo>
                    <a:pt x="85" y="2"/>
                  </a:lnTo>
                  <a:lnTo>
                    <a:pt x="78" y="0"/>
                  </a:lnTo>
                  <a:lnTo>
                    <a:pt x="15" y="0"/>
                  </a:lnTo>
                  <a:close/>
                </a:path>
              </a:pathLst>
            </a:custGeom>
            <a:solidFill>
              <a:srgbClr val="DDDDDD"/>
            </a:solidFill>
            <a:ln w="7938">
              <a:solidFill>
                <a:srgbClr val="000000"/>
              </a:solidFill>
              <a:round/>
              <a:headEnd/>
              <a:tailEnd/>
            </a:ln>
          </p:spPr>
          <p:txBody>
            <a:bodyPr/>
            <a:lstStyle/>
            <a:p>
              <a:endParaRPr lang="it-IT"/>
            </a:p>
          </p:txBody>
        </p:sp>
        <p:sp>
          <p:nvSpPr>
            <p:cNvPr id="23666" name="Rectangle 959"/>
            <p:cNvSpPr>
              <a:spLocks noChangeArrowheads="1"/>
            </p:cNvSpPr>
            <p:nvPr/>
          </p:nvSpPr>
          <p:spPr bwMode="auto">
            <a:xfrm>
              <a:off x="5689600" y="4324350"/>
              <a:ext cx="196850" cy="182563"/>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667" name="Freeform 960"/>
            <p:cNvSpPr>
              <a:spLocks/>
            </p:cNvSpPr>
            <p:nvPr/>
          </p:nvSpPr>
          <p:spPr bwMode="auto">
            <a:xfrm>
              <a:off x="5713413" y="3711575"/>
              <a:ext cx="147637" cy="106363"/>
            </a:xfrm>
            <a:custGeom>
              <a:avLst/>
              <a:gdLst>
                <a:gd name="T0" fmla="*/ 2147483647 w 93"/>
                <a:gd name="T1" fmla="*/ 0 h 67"/>
                <a:gd name="T2" fmla="*/ 2147483647 w 93"/>
                <a:gd name="T3" fmla="*/ 2147483647 h 67"/>
                <a:gd name="T4" fmla="*/ 2147483647 w 93"/>
                <a:gd name="T5" fmla="*/ 2147483647 h 67"/>
                <a:gd name="T6" fmla="*/ 2147483647 w 93"/>
                <a:gd name="T7" fmla="*/ 2147483647 h 67"/>
                <a:gd name="T8" fmla="*/ 0 w 93"/>
                <a:gd name="T9" fmla="*/ 2147483647 h 67"/>
                <a:gd name="T10" fmla="*/ 0 w 93"/>
                <a:gd name="T11" fmla="*/ 2147483647 h 67"/>
                <a:gd name="T12" fmla="*/ 2147483647 w 93"/>
                <a:gd name="T13" fmla="*/ 2147483647 h 67"/>
                <a:gd name="T14" fmla="*/ 2147483647 w 93"/>
                <a:gd name="T15" fmla="*/ 2147483647 h 67"/>
                <a:gd name="T16" fmla="*/ 2147483647 w 93"/>
                <a:gd name="T17" fmla="*/ 2147483647 h 67"/>
                <a:gd name="T18" fmla="*/ 2147483647 w 93"/>
                <a:gd name="T19" fmla="*/ 2147483647 h 67"/>
                <a:gd name="T20" fmla="*/ 2147483647 w 93"/>
                <a:gd name="T21" fmla="*/ 2147483647 h 67"/>
                <a:gd name="T22" fmla="*/ 2147483647 w 93"/>
                <a:gd name="T23" fmla="*/ 2147483647 h 67"/>
                <a:gd name="T24" fmla="*/ 2147483647 w 93"/>
                <a:gd name="T25" fmla="*/ 2147483647 h 67"/>
                <a:gd name="T26" fmla="*/ 2147483647 w 93"/>
                <a:gd name="T27" fmla="*/ 2147483647 h 67"/>
                <a:gd name="T28" fmla="*/ 2147483647 w 93"/>
                <a:gd name="T29" fmla="*/ 2147483647 h 67"/>
                <a:gd name="T30" fmla="*/ 2147483647 w 93"/>
                <a:gd name="T31" fmla="*/ 2147483647 h 67"/>
                <a:gd name="T32" fmla="*/ 2147483647 w 93"/>
                <a:gd name="T33" fmla="*/ 2147483647 h 67"/>
                <a:gd name="T34" fmla="*/ 2147483647 w 93"/>
                <a:gd name="T35" fmla="*/ 2147483647 h 67"/>
                <a:gd name="T36" fmla="*/ 2147483647 w 93"/>
                <a:gd name="T37" fmla="*/ 2147483647 h 67"/>
                <a:gd name="T38" fmla="*/ 2147483647 w 93"/>
                <a:gd name="T39" fmla="*/ 0 h 67"/>
                <a:gd name="T40" fmla="*/ 2147483647 w 93"/>
                <a:gd name="T41" fmla="*/ 0 h 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3"/>
                <a:gd name="T64" fmla="*/ 0 h 67"/>
                <a:gd name="T65" fmla="*/ 93 w 93"/>
                <a:gd name="T66" fmla="*/ 67 h 6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3" h="67">
                  <a:moveTo>
                    <a:pt x="15" y="0"/>
                  </a:moveTo>
                  <a:lnTo>
                    <a:pt x="11" y="1"/>
                  </a:lnTo>
                  <a:lnTo>
                    <a:pt x="6" y="3"/>
                  </a:lnTo>
                  <a:lnTo>
                    <a:pt x="2" y="6"/>
                  </a:lnTo>
                  <a:lnTo>
                    <a:pt x="0" y="9"/>
                  </a:lnTo>
                  <a:lnTo>
                    <a:pt x="0" y="58"/>
                  </a:lnTo>
                  <a:lnTo>
                    <a:pt x="2" y="62"/>
                  </a:lnTo>
                  <a:lnTo>
                    <a:pt x="6" y="64"/>
                  </a:lnTo>
                  <a:lnTo>
                    <a:pt x="11" y="66"/>
                  </a:lnTo>
                  <a:lnTo>
                    <a:pt x="15" y="67"/>
                  </a:lnTo>
                  <a:lnTo>
                    <a:pt x="78" y="67"/>
                  </a:lnTo>
                  <a:lnTo>
                    <a:pt x="85" y="66"/>
                  </a:lnTo>
                  <a:lnTo>
                    <a:pt x="89" y="64"/>
                  </a:lnTo>
                  <a:lnTo>
                    <a:pt x="92" y="62"/>
                  </a:lnTo>
                  <a:lnTo>
                    <a:pt x="93" y="58"/>
                  </a:lnTo>
                  <a:lnTo>
                    <a:pt x="93" y="9"/>
                  </a:lnTo>
                  <a:lnTo>
                    <a:pt x="92" y="6"/>
                  </a:lnTo>
                  <a:lnTo>
                    <a:pt x="89" y="3"/>
                  </a:lnTo>
                  <a:lnTo>
                    <a:pt x="85" y="1"/>
                  </a:lnTo>
                  <a:lnTo>
                    <a:pt x="78" y="0"/>
                  </a:lnTo>
                  <a:lnTo>
                    <a:pt x="15" y="0"/>
                  </a:lnTo>
                  <a:close/>
                </a:path>
              </a:pathLst>
            </a:custGeom>
            <a:solidFill>
              <a:srgbClr val="DDDDDD"/>
            </a:solidFill>
            <a:ln w="7938">
              <a:solidFill>
                <a:srgbClr val="000000"/>
              </a:solidFill>
              <a:round/>
              <a:headEnd/>
              <a:tailEnd/>
            </a:ln>
          </p:spPr>
          <p:txBody>
            <a:bodyPr/>
            <a:lstStyle/>
            <a:p>
              <a:endParaRPr lang="it-IT"/>
            </a:p>
          </p:txBody>
        </p:sp>
        <p:sp>
          <p:nvSpPr>
            <p:cNvPr id="23668" name="Oval 961"/>
            <p:cNvSpPr>
              <a:spLocks noChangeArrowheads="1"/>
            </p:cNvSpPr>
            <p:nvPr/>
          </p:nvSpPr>
          <p:spPr bwMode="auto">
            <a:xfrm>
              <a:off x="5753100" y="3732213"/>
              <a:ext cx="71438" cy="65087"/>
            </a:xfrm>
            <a:prstGeom prst="ellipse">
              <a:avLst/>
            </a:prstGeom>
            <a:solidFill>
              <a:srgbClr val="4D4D4D"/>
            </a:solidFill>
            <a:ln w="7938">
              <a:solidFill>
                <a:srgbClr val="000000"/>
              </a:solidFill>
              <a:round/>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669" name="Freeform 962"/>
            <p:cNvSpPr>
              <a:spLocks/>
            </p:cNvSpPr>
            <p:nvPr/>
          </p:nvSpPr>
          <p:spPr bwMode="auto">
            <a:xfrm>
              <a:off x="4137025" y="3260725"/>
              <a:ext cx="61913" cy="114300"/>
            </a:xfrm>
            <a:custGeom>
              <a:avLst/>
              <a:gdLst>
                <a:gd name="T0" fmla="*/ 2147483647 w 39"/>
                <a:gd name="T1" fmla="*/ 0 h 72"/>
                <a:gd name="T2" fmla="*/ 2147483647 w 39"/>
                <a:gd name="T3" fmla="*/ 0 h 72"/>
                <a:gd name="T4" fmla="*/ 2147483647 w 39"/>
                <a:gd name="T5" fmla="*/ 2147483647 h 72"/>
                <a:gd name="T6" fmla="*/ 2147483647 w 39"/>
                <a:gd name="T7" fmla="*/ 2147483647 h 72"/>
                <a:gd name="T8" fmla="*/ 0 w 39"/>
                <a:gd name="T9" fmla="*/ 2147483647 h 72"/>
                <a:gd name="T10" fmla="*/ 0 w 39"/>
                <a:gd name="T11" fmla="*/ 2147483647 h 72"/>
                <a:gd name="T12" fmla="*/ 2147483647 w 39"/>
                <a:gd name="T13" fmla="*/ 2147483647 h 72"/>
                <a:gd name="T14" fmla="*/ 2147483647 w 39"/>
                <a:gd name="T15" fmla="*/ 2147483647 h 72"/>
                <a:gd name="T16" fmla="*/ 2147483647 w 39"/>
                <a:gd name="T17" fmla="*/ 2147483647 h 72"/>
                <a:gd name="T18" fmla="*/ 2147483647 w 39"/>
                <a:gd name="T19" fmla="*/ 2147483647 h 72"/>
                <a:gd name="T20" fmla="*/ 2147483647 w 39"/>
                <a:gd name="T21" fmla="*/ 2147483647 h 72"/>
                <a:gd name="T22" fmla="*/ 2147483647 w 39"/>
                <a:gd name="T23" fmla="*/ 2147483647 h 72"/>
                <a:gd name="T24" fmla="*/ 2147483647 w 39"/>
                <a:gd name="T25" fmla="*/ 2147483647 h 72"/>
                <a:gd name="T26" fmla="*/ 2147483647 w 39"/>
                <a:gd name="T27" fmla="*/ 2147483647 h 72"/>
                <a:gd name="T28" fmla="*/ 2147483647 w 39"/>
                <a:gd name="T29" fmla="*/ 2147483647 h 72"/>
                <a:gd name="T30" fmla="*/ 2147483647 w 39"/>
                <a:gd name="T31" fmla="*/ 2147483647 h 72"/>
                <a:gd name="T32" fmla="*/ 2147483647 w 39"/>
                <a:gd name="T33" fmla="*/ 2147483647 h 72"/>
                <a:gd name="T34" fmla="*/ 2147483647 w 39"/>
                <a:gd name="T35" fmla="*/ 2147483647 h 72"/>
                <a:gd name="T36" fmla="*/ 2147483647 w 39"/>
                <a:gd name="T37" fmla="*/ 0 h 72"/>
                <a:gd name="T38" fmla="*/ 2147483647 w 39"/>
                <a:gd name="T39" fmla="*/ 0 h 72"/>
                <a:gd name="T40" fmla="*/ 2147483647 w 39"/>
                <a:gd name="T41" fmla="*/ 0 h 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
                <a:gd name="T64" fmla="*/ 0 h 72"/>
                <a:gd name="T65" fmla="*/ 39 w 39"/>
                <a:gd name="T66" fmla="*/ 72 h 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 h="72">
                  <a:moveTo>
                    <a:pt x="5" y="0"/>
                  </a:moveTo>
                  <a:lnTo>
                    <a:pt x="4" y="0"/>
                  </a:lnTo>
                  <a:lnTo>
                    <a:pt x="3" y="1"/>
                  </a:lnTo>
                  <a:lnTo>
                    <a:pt x="1" y="2"/>
                  </a:lnTo>
                  <a:lnTo>
                    <a:pt x="0" y="4"/>
                  </a:lnTo>
                  <a:lnTo>
                    <a:pt x="0" y="67"/>
                  </a:lnTo>
                  <a:lnTo>
                    <a:pt x="1" y="68"/>
                  </a:lnTo>
                  <a:lnTo>
                    <a:pt x="3" y="70"/>
                  </a:lnTo>
                  <a:lnTo>
                    <a:pt x="4" y="71"/>
                  </a:lnTo>
                  <a:lnTo>
                    <a:pt x="5" y="72"/>
                  </a:lnTo>
                  <a:lnTo>
                    <a:pt x="34" y="72"/>
                  </a:lnTo>
                  <a:lnTo>
                    <a:pt x="35" y="71"/>
                  </a:lnTo>
                  <a:lnTo>
                    <a:pt x="37" y="70"/>
                  </a:lnTo>
                  <a:lnTo>
                    <a:pt x="38" y="68"/>
                  </a:lnTo>
                  <a:lnTo>
                    <a:pt x="39" y="67"/>
                  </a:lnTo>
                  <a:lnTo>
                    <a:pt x="39" y="4"/>
                  </a:lnTo>
                  <a:lnTo>
                    <a:pt x="38" y="2"/>
                  </a:lnTo>
                  <a:lnTo>
                    <a:pt x="37" y="1"/>
                  </a:lnTo>
                  <a:lnTo>
                    <a:pt x="35" y="0"/>
                  </a:lnTo>
                  <a:lnTo>
                    <a:pt x="34" y="0"/>
                  </a:lnTo>
                  <a:lnTo>
                    <a:pt x="5" y="0"/>
                  </a:lnTo>
                  <a:close/>
                </a:path>
              </a:pathLst>
            </a:custGeom>
            <a:solidFill>
              <a:srgbClr val="4D4D4D"/>
            </a:solidFill>
            <a:ln w="7938">
              <a:solidFill>
                <a:srgbClr val="000000"/>
              </a:solidFill>
              <a:round/>
              <a:headEnd/>
              <a:tailEnd/>
            </a:ln>
          </p:spPr>
          <p:txBody>
            <a:bodyPr/>
            <a:lstStyle/>
            <a:p>
              <a:endParaRPr lang="it-IT"/>
            </a:p>
          </p:txBody>
        </p:sp>
        <p:sp>
          <p:nvSpPr>
            <p:cNvPr id="23670" name="Freeform 963"/>
            <p:cNvSpPr>
              <a:spLocks/>
            </p:cNvSpPr>
            <p:nvPr/>
          </p:nvSpPr>
          <p:spPr bwMode="auto">
            <a:xfrm>
              <a:off x="4183063" y="3246438"/>
              <a:ext cx="185737" cy="134937"/>
            </a:xfrm>
            <a:custGeom>
              <a:avLst/>
              <a:gdLst>
                <a:gd name="T0" fmla="*/ 2147483647 w 117"/>
                <a:gd name="T1" fmla="*/ 0 h 85"/>
                <a:gd name="T2" fmla="*/ 2147483647 w 117"/>
                <a:gd name="T3" fmla="*/ 2147483647 h 85"/>
                <a:gd name="T4" fmla="*/ 2147483647 w 117"/>
                <a:gd name="T5" fmla="*/ 2147483647 h 85"/>
                <a:gd name="T6" fmla="*/ 2147483647 w 117"/>
                <a:gd name="T7" fmla="*/ 2147483647 h 85"/>
                <a:gd name="T8" fmla="*/ 0 w 117"/>
                <a:gd name="T9" fmla="*/ 2147483647 h 85"/>
                <a:gd name="T10" fmla="*/ 0 w 117"/>
                <a:gd name="T11" fmla="*/ 2147483647 h 85"/>
                <a:gd name="T12" fmla="*/ 2147483647 w 117"/>
                <a:gd name="T13" fmla="*/ 2147483647 h 85"/>
                <a:gd name="T14" fmla="*/ 2147483647 w 117"/>
                <a:gd name="T15" fmla="*/ 2147483647 h 85"/>
                <a:gd name="T16" fmla="*/ 2147483647 w 117"/>
                <a:gd name="T17" fmla="*/ 2147483647 h 85"/>
                <a:gd name="T18" fmla="*/ 2147483647 w 117"/>
                <a:gd name="T19" fmla="*/ 2147483647 h 85"/>
                <a:gd name="T20" fmla="*/ 2147483647 w 117"/>
                <a:gd name="T21" fmla="*/ 2147483647 h 85"/>
                <a:gd name="T22" fmla="*/ 2147483647 w 117"/>
                <a:gd name="T23" fmla="*/ 2147483647 h 85"/>
                <a:gd name="T24" fmla="*/ 2147483647 w 117"/>
                <a:gd name="T25" fmla="*/ 2147483647 h 85"/>
                <a:gd name="T26" fmla="*/ 2147483647 w 117"/>
                <a:gd name="T27" fmla="*/ 2147483647 h 85"/>
                <a:gd name="T28" fmla="*/ 2147483647 w 117"/>
                <a:gd name="T29" fmla="*/ 2147483647 h 85"/>
                <a:gd name="T30" fmla="*/ 2147483647 w 117"/>
                <a:gd name="T31" fmla="*/ 2147483647 h 85"/>
                <a:gd name="T32" fmla="*/ 2147483647 w 117"/>
                <a:gd name="T33" fmla="*/ 2147483647 h 85"/>
                <a:gd name="T34" fmla="*/ 2147483647 w 117"/>
                <a:gd name="T35" fmla="*/ 2147483647 h 85"/>
                <a:gd name="T36" fmla="*/ 2147483647 w 117"/>
                <a:gd name="T37" fmla="*/ 2147483647 h 85"/>
                <a:gd name="T38" fmla="*/ 2147483647 w 117"/>
                <a:gd name="T39" fmla="*/ 0 h 85"/>
                <a:gd name="T40" fmla="*/ 2147483647 w 117"/>
                <a:gd name="T41" fmla="*/ 0 h 8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
                <a:gd name="T64" fmla="*/ 0 h 85"/>
                <a:gd name="T65" fmla="*/ 117 w 117"/>
                <a:gd name="T66" fmla="*/ 85 h 8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 h="85">
                  <a:moveTo>
                    <a:pt x="15" y="0"/>
                  </a:moveTo>
                  <a:lnTo>
                    <a:pt x="8" y="2"/>
                  </a:lnTo>
                  <a:lnTo>
                    <a:pt x="4" y="5"/>
                  </a:lnTo>
                  <a:lnTo>
                    <a:pt x="1" y="9"/>
                  </a:lnTo>
                  <a:lnTo>
                    <a:pt x="0" y="13"/>
                  </a:lnTo>
                  <a:lnTo>
                    <a:pt x="0" y="72"/>
                  </a:lnTo>
                  <a:lnTo>
                    <a:pt x="1" y="78"/>
                  </a:lnTo>
                  <a:lnTo>
                    <a:pt x="4" y="82"/>
                  </a:lnTo>
                  <a:lnTo>
                    <a:pt x="8" y="84"/>
                  </a:lnTo>
                  <a:lnTo>
                    <a:pt x="15" y="85"/>
                  </a:lnTo>
                  <a:lnTo>
                    <a:pt x="102" y="85"/>
                  </a:lnTo>
                  <a:lnTo>
                    <a:pt x="109" y="84"/>
                  </a:lnTo>
                  <a:lnTo>
                    <a:pt x="113" y="82"/>
                  </a:lnTo>
                  <a:lnTo>
                    <a:pt x="116" y="78"/>
                  </a:lnTo>
                  <a:lnTo>
                    <a:pt x="117" y="72"/>
                  </a:lnTo>
                  <a:lnTo>
                    <a:pt x="117" y="13"/>
                  </a:lnTo>
                  <a:lnTo>
                    <a:pt x="116" y="9"/>
                  </a:lnTo>
                  <a:lnTo>
                    <a:pt x="113" y="5"/>
                  </a:lnTo>
                  <a:lnTo>
                    <a:pt x="109" y="2"/>
                  </a:lnTo>
                  <a:lnTo>
                    <a:pt x="102" y="0"/>
                  </a:lnTo>
                  <a:lnTo>
                    <a:pt x="15" y="0"/>
                  </a:lnTo>
                  <a:close/>
                </a:path>
              </a:pathLst>
            </a:custGeom>
            <a:solidFill>
              <a:srgbClr val="808080"/>
            </a:solidFill>
            <a:ln w="7938">
              <a:solidFill>
                <a:srgbClr val="000000"/>
              </a:solidFill>
              <a:round/>
              <a:headEnd/>
              <a:tailEnd/>
            </a:ln>
          </p:spPr>
          <p:txBody>
            <a:bodyPr/>
            <a:lstStyle/>
            <a:p>
              <a:endParaRPr lang="it-IT"/>
            </a:p>
          </p:txBody>
        </p:sp>
        <p:sp>
          <p:nvSpPr>
            <p:cNvPr id="23671" name="Freeform 964"/>
            <p:cNvSpPr>
              <a:spLocks/>
            </p:cNvSpPr>
            <p:nvPr/>
          </p:nvSpPr>
          <p:spPr bwMode="auto">
            <a:xfrm>
              <a:off x="4322763" y="3232150"/>
              <a:ext cx="2968625" cy="171450"/>
            </a:xfrm>
            <a:custGeom>
              <a:avLst/>
              <a:gdLst>
                <a:gd name="T0" fmla="*/ 2147483647 w 1870"/>
                <a:gd name="T1" fmla="*/ 0 h 108"/>
                <a:gd name="T2" fmla="*/ 2147483647 w 1870"/>
                <a:gd name="T3" fmla="*/ 2147483647 h 108"/>
                <a:gd name="T4" fmla="*/ 2147483647 w 1870"/>
                <a:gd name="T5" fmla="*/ 2147483647 h 108"/>
                <a:gd name="T6" fmla="*/ 2147483647 w 1870"/>
                <a:gd name="T7" fmla="*/ 2147483647 h 108"/>
                <a:gd name="T8" fmla="*/ 0 w 1870"/>
                <a:gd name="T9" fmla="*/ 2147483647 h 108"/>
                <a:gd name="T10" fmla="*/ 0 w 1870"/>
                <a:gd name="T11" fmla="*/ 2147483647 h 108"/>
                <a:gd name="T12" fmla="*/ 2147483647 w 1870"/>
                <a:gd name="T13" fmla="*/ 2147483647 h 108"/>
                <a:gd name="T14" fmla="*/ 2147483647 w 1870"/>
                <a:gd name="T15" fmla="*/ 2147483647 h 108"/>
                <a:gd name="T16" fmla="*/ 2147483647 w 1870"/>
                <a:gd name="T17" fmla="*/ 2147483647 h 108"/>
                <a:gd name="T18" fmla="*/ 2147483647 w 1870"/>
                <a:gd name="T19" fmla="*/ 2147483647 h 108"/>
                <a:gd name="T20" fmla="*/ 2147483647 w 1870"/>
                <a:gd name="T21" fmla="*/ 2147483647 h 108"/>
                <a:gd name="T22" fmla="*/ 2147483647 w 1870"/>
                <a:gd name="T23" fmla="*/ 2147483647 h 108"/>
                <a:gd name="T24" fmla="*/ 2147483647 w 1870"/>
                <a:gd name="T25" fmla="*/ 2147483647 h 108"/>
                <a:gd name="T26" fmla="*/ 2147483647 w 1870"/>
                <a:gd name="T27" fmla="*/ 2147483647 h 108"/>
                <a:gd name="T28" fmla="*/ 2147483647 w 1870"/>
                <a:gd name="T29" fmla="*/ 2147483647 h 108"/>
                <a:gd name="T30" fmla="*/ 2147483647 w 1870"/>
                <a:gd name="T31" fmla="*/ 2147483647 h 108"/>
                <a:gd name="T32" fmla="*/ 2147483647 w 1870"/>
                <a:gd name="T33" fmla="*/ 2147483647 h 108"/>
                <a:gd name="T34" fmla="*/ 2147483647 w 1870"/>
                <a:gd name="T35" fmla="*/ 2147483647 h 108"/>
                <a:gd name="T36" fmla="*/ 2147483647 w 1870"/>
                <a:gd name="T37" fmla="*/ 2147483647 h 108"/>
                <a:gd name="T38" fmla="*/ 2147483647 w 1870"/>
                <a:gd name="T39" fmla="*/ 0 h 108"/>
                <a:gd name="T40" fmla="*/ 2147483647 w 1870"/>
                <a:gd name="T41" fmla="*/ 0 h 10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70"/>
                <a:gd name="T64" fmla="*/ 0 h 108"/>
                <a:gd name="T65" fmla="*/ 1870 w 1870"/>
                <a:gd name="T66" fmla="*/ 108 h 10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70" h="108">
                  <a:moveTo>
                    <a:pt x="19" y="0"/>
                  </a:moveTo>
                  <a:lnTo>
                    <a:pt x="12" y="2"/>
                  </a:lnTo>
                  <a:lnTo>
                    <a:pt x="6" y="6"/>
                  </a:lnTo>
                  <a:lnTo>
                    <a:pt x="2" y="11"/>
                  </a:lnTo>
                  <a:lnTo>
                    <a:pt x="0" y="18"/>
                  </a:lnTo>
                  <a:lnTo>
                    <a:pt x="0" y="90"/>
                  </a:lnTo>
                  <a:lnTo>
                    <a:pt x="2" y="97"/>
                  </a:lnTo>
                  <a:lnTo>
                    <a:pt x="6" y="102"/>
                  </a:lnTo>
                  <a:lnTo>
                    <a:pt x="12" y="106"/>
                  </a:lnTo>
                  <a:lnTo>
                    <a:pt x="19" y="108"/>
                  </a:lnTo>
                  <a:lnTo>
                    <a:pt x="1851" y="108"/>
                  </a:lnTo>
                  <a:lnTo>
                    <a:pt x="1858" y="106"/>
                  </a:lnTo>
                  <a:lnTo>
                    <a:pt x="1864" y="102"/>
                  </a:lnTo>
                  <a:lnTo>
                    <a:pt x="1868" y="97"/>
                  </a:lnTo>
                  <a:lnTo>
                    <a:pt x="1870" y="90"/>
                  </a:lnTo>
                  <a:lnTo>
                    <a:pt x="1870" y="18"/>
                  </a:lnTo>
                  <a:lnTo>
                    <a:pt x="1868" y="11"/>
                  </a:lnTo>
                  <a:lnTo>
                    <a:pt x="1864" y="6"/>
                  </a:lnTo>
                  <a:lnTo>
                    <a:pt x="1858" y="2"/>
                  </a:lnTo>
                  <a:lnTo>
                    <a:pt x="1851" y="0"/>
                  </a:lnTo>
                  <a:lnTo>
                    <a:pt x="19" y="0"/>
                  </a:lnTo>
                  <a:close/>
                </a:path>
              </a:pathLst>
            </a:custGeom>
            <a:solidFill>
              <a:srgbClr val="DDDDDD"/>
            </a:solidFill>
            <a:ln w="7938">
              <a:solidFill>
                <a:srgbClr val="000000"/>
              </a:solidFill>
              <a:round/>
              <a:headEnd/>
              <a:tailEnd/>
            </a:ln>
          </p:spPr>
          <p:txBody>
            <a:bodyPr/>
            <a:lstStyle/>
            <a:p>
              <a:endParaRPr lang="it-IT"/>
            </a:p>
          </p:txBody>
        </p:sp>
        <p:grpSp>
          <p:nvGrpSpPr>
            <p:cNvPr id="23672" name="Group 965"/>
            <p:cNvGrpSpPr>
              <a:grpSpLocks/>
            </p:cNvGrpSpPr>
            <p:nvPr/>
          </p:nvGrpSpPr>
          <p:grpSpPr bwMode="auto">
            <a:xfrm>
              <a:off x="4492625" y="3074988"/>
              <a:ext cx="107950" cy="157162"/>
              <a:chOff x="2830" y="1937"/>
              <a:chExt cx="68" cy="99"/>
            </a:xfrm>
          </p:grpSpPr>
          <p:sp>
            <p:nvSpPr>
              <p:cNvPr id="62304" name="Freeform 966"/>
              <p:cNvSpPr>
                <a:spLocks/>
              </p:cNvSpPr>
              <p:nvPr/>
            </p:nvSpPr>
            <p:spPr bwMode="auto">
              <a:xfrm>
                <a:off x="2830" y="2005"/>
                <a:ext cx="68" cy="31"/>
              </a:xfrm>
              <a:custGeom>
                <a:avLst/>
                <a:gdLst>
                  <a:gd name="T0" fmla="*/ 5 w 68"/>
                  <a:gd name="T1" fmla="*/ 0 h 31"/>
                  <a:gd name="T2" fmla="*/ 4 w 68"/>
                  <a:gd name="T3" fmla="*/ 1 h 31"/>
                  <a:gd name="T4" fmla="*/ 3 w 68"/>
                  <a:gd name="T5" fmla="*/ 2 h 31"/>
                  <a:gd name="T6" fmla="*/ 1 w 68"/>
                  <a:gd name="T7" fmla="*/ 3 h 31"/>
                  <a:gd name="T8" fmla="*/ 0 w 68"/>
                  <a:gd name="T9" fmla="*/ 4 h 31"/>
                  <a:gd name="T10" fmla="*/ 0 w 68"/>
                  <a:gd name="T11" fmla="*/ 27 h 31"/>
                  <a:gd name="T12" fmla="*/ 1 w 68"/>
                  <a:gd name="T13" fmla="*/ 29 h 31"/>
                  <a:gd name="T14" fmla="*/ 3 w 68"/>
                  <a:gd name="T15" fmla="*/ 31 h 31"/>
                  <a:gd name="T16" fmla="*/ 4 w 68"/>
                  <a:gd name="T17" fmla="*/ 31 h 31"/>
                  <a:gd name="T18" fmla="*/ 5 w 68"/>
                  <a:gd name="T19" fmla="*/ 31 h 31"/>
                  <a:gd name="T20" fmla="*/ 63 w 68"/>
                  <a:gd name="T21" fmla="*/ 31 h 31"/>
                  <a:gd name="T22" fmla="*/ 64 w 68"/>
                  <a:gd name="T23" fmla="*/ 31 h 31"/>
                  <a:gd name="T24" fmla="*/ 66 w 68"/>
                  <a:gd name="T25" fmla="*/ 31 h 31"/>
                  <a:gd name="T26" fmla="*/ 67 w 68"/>
                  <a:gd name="T27" fmla="*/ 29 h 31"/>
                  <a:gd name="T28" fmla="*/ 68 w 68"/>
                  <a:gd name="T29" fmla="*/ 27 h 31"/>
                  <a:gd name="T30" fmla="*/ 68 w 68"/>
                  <a:gd name="T31" fmla="*/ 4 h 31"/>
                  <a:gd name="T32" fmla="*/ 67 w 68"/>
                  <a:gd name="T33" fmla="*/ 3 h 31"/>
                  <a:gd name="T34" fmla="*/ 66 w 68"/>
                  <a:gd name="T35" fmla="*/ 2 h 31"/>
                  <a:gd name="T36" fmla="*/ 64 w 68"/>
                  <a:gd name="T37" fmla="*/ 1 h 31"/>
                  <a:gd name="T38" fmla="*/ 63 w 68"/>
                  <a:gd name="T39" fmla="*/ 0 h 31"/>
                  <a:gd name="T40" fmla="*/ 5 w 68"/>
                  <a:gd name="T41" fmla="*/ 0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8"/>
                  <a:gd name="T64" fmla="*/ 0 h 31"/>
                  <a:gd name="T65" fmla="*/ 68 w 68"/>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8" h="31">
                    <a:moveTo>
                      <a:pt x="5" y="0"/>
                    </a:moveTo>
                    <a:lnTo>
                      <a:pt x="4" y="1"/>
                    </a:lnTo>
                    <a:lnTo>
                      <a:pt x="3" y="2"/>
                    </a:lnTo>
                    <a:lnTo>
                      <a:pt x="1" y="3"/>
                    </a:lnTo>
                    <a:lnTo>
                      <a:pt x="0" y="4"/>
                    </a:lnTo>
                    <a:lnTo>
                      <a:pt x="0" y="27"/>
                    </a:lnTo>
                    <a:lnTo>
                      <a:pt x="1" y="29"/>
                    </a:lnTo>
                    <a:lnTo>
                      <a:pt x="3" y="31"/>
                    </a:lnTo>
                    <a:lnTo>
                      <a:pt x="4" y="31"/>
                    </a:lnTo>
                    <a:lnTo>
                      <a:pt x="5" y="31"/>
                    </a:lnTo>
                    <a:lnTo>
                      <a:pt x="63" y="31"/>
                    </a:lnTo>
                    <a:lnTo>
                      <a:pt x="64" y="31"/>
                    </a:lnTo>
                    <a:lnTo>
                      <a:pt x="66" y="31"/>
                    </a:lnTo>
                    <a:lnTo>
                      <a:pt x="67" y="29"/>
                    </a:lnTo>
                    <a:lnTo>
                      <a:pt x="68" y="27"/>
                    </a:lnTo>
                    <a:lnTo>
                      <a:pt x="68" y="4"/>
                    </a:lnTo>
                    <a:lnTo>
                      <a:pt x="67" y="3"/>
                    </a:lnTo>
                    <a:lnTo>
                      <a:pt x="66" y="2"/>
                    </a:lnTo>
                    <a:lnTo>
                      <a:pt x="64" y="1"/>
                    </a:lnTo>
                    <a:lnTo>
                      <a:pt x="63" y="0"/>
                    </a:lnTo>
                    <a:lnTo>
                      <a:pt x="5" y="0"/>
                    </a:lnTo>
                    <a:close/>
                  </a:path>
                </a:pathLst>
              </a:custGeom>
              <a:solidFill>
                <a:srgbClr val="C0C0C0"/>
              </a:solidFill>
              <a:ln w="7938">
                <a:solidFill>
                  <a:srgbClr val="000000"/>
                </a:solidFill>
                <a:round/>
                <a:headEnd/>
                <a:tailEnd/>
              </a:ln>
            </p:spPr>
            <p:txBody>
              <a:bodyPr/>
              <a:lstStyle/>
              <a:p>
                <a:endParaRPr lang="it-IT"/>
              </a:p>
            </p:txBody>
          </p:sp>
          <p:sp>
            <p:nvSpPr>
              <p:cNvPr id="62305" name="Rectangle 967"/>
              <p:cNvSpPr>
                <a:spLocks noChangeArrowheads="1"/>
              </p:cNvSpPr>
              <p:nvPr/>
            </p:nvSpPr>
            <p:spPr bwMode="auto">
              <a:xfrm>
                <a:off x="2849" y="1987"/>
                <a:ext cx="31" cy="19"/>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306" name="Freeform 968"/>
              <p:cNvSpPr>
                <a:spLocks/>
              </p:cNvSpPr>
              <p:nvPr/>
            </p:nvSpPr>
            <p:spPr bwMode="auto">
              <a:xfrm>
                <a:off x="2830" y="1937"/>
                <a:ext cx="68" cy="59"/>
              </a:xfrm>
              <a:custGeom>
                <a:avLst/>
                <a:gdLst>
                  <a:gd name="T0" fmla="*/ 5 w 68"/>
                  <a:gd name="T1" fmla="*/ 0 h 59"/>
                  <a:gd name="T2" fmla="*/ 4 w 68"/>
                  <a:gd name="T3" fmla="*/ 1 h 59"/>
                  <a:gd name="T4" fmla="*/ 3 w 68"/>
                  <a:gd name="T5" fmla="*/ 3 h 59"/>
                  <a:gd name="T6" fmla="*/ 1 w 68"/>
                  <a:gd name="T7" fmla="*/ 4 h 59"/>
                  <a:gd name="T8" fmla="*/ 0 w 68"/>
                  <a:gd name="T9" fmla="*/ 5 h 59"/>
                  <a:gd name="T10" fmla="*/ 0 w 68"/>
                  <a:gd name="T11" fmla="*/ 54 h 59"/>
                  <a:gd name="T12" fmla="*/ 1 w 68"/>
                  <a:gd name="T13" fmla="*/ 55 h 59"/>
                  <a:gd name="T14" fmla="*/ 3 w 68"/>
                  <a:gd name="T15" fmla="*/ 57 h 59"/>
                  <a:gd name="T16" fmla="*/ 4 w 68"/>
                  <a:gd name="T17" fmla="*/ 58 h 59"/>
                  <a:gd name="T18" fmla="*/ 5 w 68"/>
                  <a:gd name="T19" fmla="*/ 59 h 59"/>
                  <a:gd name="T20" fmla="*/ 63 w 68"/>
                  <a:gd name="T21" fmla="*/ 59 h 59"/>
                  <a:gd name="T22" fmla="*/ 66 w 68"/>
                  <a:gd name="T23" fmla="*/ 58 h 59"/>
                  <a:gd name="T24" fmla="*/ 67 w 68"/>
                  <a:gd name="T25" fmla="*/ 57 h 59"/>
                  <a:gd name="T26" fmla="*/ 68 w 68"/>
                  <a:gd name="T27" fmla="*/ 55 h 59"/>
                  <a:gd name="T28" fmla="*/ 68 w 68"/>
                  <a:gd name="T29" fmla="*/ 54 h 59"/>
                  <a:gd name="T30" fmla="*/ 68 w 68"/>
                  <a:gd name="T31" fmla="*/ 5 h 59"/>
                  <a:gd name="T32" fmla="*/ 68 w 68"/>
                  <a:gd name="T33" fmla="*/ 4 h 59"/>
                  <a:gd name="T34" fmla="*/ 67 w 68"/>
                  <a:gd name="T35" fmla="*/ 3 h 59"/>
                  <a:gd name="T36" fmla="*/ 66 w 68"/>
                  <a:gd name="T37" fmla="*/ 1 h 59"/>
                  <a:gd name="T38" fmla="*/ 63 w 68"/>
                  <a:gd name="T39" fmla="*/ 0 h 59"/>
                  <a:gd name="T40" fmla="*/ 5 w 68"/>
                  <a:gd name="T41" fmla="*/ 0 h 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8"/>
                  <a:gd name="T64" fmla="*/ 0 h 59"/>
                  <a:gd name="T65" fmla="*/ 68 w 68"/>
                  <a:gd name="T66" fmla="*/ 59 h 5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8" h="59">
                    <a:moveTo>
                      <a:pt x="5" y="0"/>
                    </a:moveTo>
                    <a:lnTo>
                      <a:pt x="4" y="1"/>
                    </a:lnTo>
                    <a:lnTo>
                      <a:pt x="3" y="3"/>
                    </a:lnTo>
                    <a:lnTo>
                      <a:pt x="1" y="4"/>
                    </a:lnTo>
                    <a:lnTo>
                      <a:pt x="0" y="5"/>
                    </a:lnTo>
                    <a:lnTo>
                      <a:pt x="0" y="54"/>
                    </a:lnTo>
                    <a:lnTo>
                      <a:pt x="1" y="55"/>
                    </a:lnTo>
                    <a:lnTo>
                      <a:pt x="3" y="57"/>
                    </a:lnTo>
                    <a:lnTo>
                      <a:pt x="4" y="58"/>
                    </a:lnTo>
                    <a:lnTo>
                      <a:pt x="5" y="59"/>
                    </a:lnTo>
                    <a:lnTo>
                      <a:pt x="63" y="59"/>
                    </a:lnTo>
                    <a:lnTo>
                      <a:pt x="66" y="58"/>
                    </a:lnTo>
                    <a:lnTo>
                      <a:pt x="67" y="57"/>
                    </a:lnTo>
                    <a:lnTo>
                      <a:pt x="68" y="55"/>
                    </a:lnTo>
                    <a:lnTo>
                      <a:pt x="68" y="54"/>
                    </a:lnTo>
                    <a:lnTo>
                      <a:pt x="68" y="5"/>
                    </a:lnTo>
                    <a:lnTo>
                      <a:pt x="68" y="4"/>
                    </a:lnTo>
                    <a:lnTo>
                      <a:pt x="67" y="3"/>
                    </a:lnTo>
                    <a:lnTo>
                      <a:pt x="66" y="1"/>
                    </a:lnTo>
                    <a:lnTo>
                      <a:pt x="63" y="0"/>
                    </a:lnTo>
                    <a:lnTo>
                      <a:pt x="5" y="0"/>
                    </a:lnTo>
                    <a:close/>
                  </a:path>
                </a:pathLst>
              </a:custGeom>
              <a:solidFill>
                <a:srgbClr val="C0C0C0"/>
              </a:solidFill>
              <a:ln w="7938">
                <a:solidFill>
                  <a:srgbClr val="000000"/>
                </a:solidFill>
                <a:round/>
                <a:headEnd/>
                <a:tailEnd/>
              </a:ln>
            </p:spPr>
            <p:txBody>
              <a:bodyPr/>
              <a:lstStyle/>
              <a:p>
                <a:endParaRPr lang="it-IT"/>
              </a:p>
            </p:txBody>
          </p:sp>
          <p:sp>
            <p:nvSpPr>
              <p:cNvPr id="62307" name="Rectangle 969"/>
              <p:cNvSpPr>
                <a:spLocks noChangeArrowheads="1"/>
              </p:cNvSpPr>
              <p:nvPr/>
            </p:nvSpPr>
            <p:spPr bwMode="auto">
              <a:xfrm>
                <a:off x="2849" y="1937"/>
                <a:ext cx="31" cy="6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grpSp>
        <p:grpSp>
          <p:nvGrpSpPr>
            <p:cNvPr id="23673" name="Group 970"/>
            <p:cNvGrpSpPr>
              <a:grpSpLocks/>
            </p:cNvGrpSpPr>
            <p:nvPr/>
          </p:nvGrpSpPr>
          <p:grpSpPr bwMode="auto">
            <a:xfrm>
              <a:off x="4818063" y="3074988"/>
              <a:ext cx="106362" cy="157162"/>
              <a:chOff x="3035" y="1937"/>
              <a:chExt cx="67" cy="99"/>
            </a:xfrm>
          </p:grpSpPr>
          <p:sp>
            <p:nvSpPr>
              <p:cNvPr id="62300" name="Freeform 971"/>
              <p:cNvSpPr>
                <a:spLocks/>
              </p:cNvSpPr>
              <p:nvPr/>
            </p:nvSpPr>
            <p:spPr bwMode="auto">
              <a:xfrm>
                <a:off x="3035" y="2005"/>
                <a:ext cx="67" cy="31"/>
              </a:xfrm>
              <a:custGeom>
                <a:avLst/>
                <a:gdLst>
                  <a:gd name="T0" fmla="*/ 5 w 67"/>
                  <a:gd name="T1" fmla="*/ 0 h 31"/>
                  <a:gd name="T2" fmla="*/ 4 w 67"/>
                  <a:gd name="T3" fmla="*/ 0 h 31"/>
                  <a:gd name="T4" fmla="*/ 3 w 67"/>
                  <a:gd name="T5" fmla="*/ 1 h 31"/>
                  <a:gd name="T6" fmla="*/ 1 w 67"/>
                  <a:gd name="T7" fmla="*/ 2 h 31"/>
                  <a:gd name="T8" fmla="*/ 0 w 67"/>
                  <a:gd name="T9" fmla="*/ 4 h 31"/>
                  <a:gd name="T10" fmla="*/ 0 w 67"/>
                  <a:gd name="T11" fmla="*/ 27 h 31"/>
                  <a:gd name="T12" fmla="*/ 1 w 67"/>
                  <a:gd name="T13" fmla="*/ 28 h 31"/>
                  <a:gd name="T14" fmla="*/ 3 w 67"/>
                  <a:gd name="T15" fmla="*/ 29 h 31"/>
                  <a:gd name="T16" fmla="*/ 4 w 67"/>
                  <a:gd name="T17" fmla="*/ 30 h 31"/>
                  <a:gd name="T18" fmla="*/ 5 w 67"/>
                  <a:gd name="T19" fmla="*/ 31 h 31"/>
                  <a:gd name="T20" fmla="*/ 62 w 67"/>
                  <a:gd name="T21" fmla="*/ 31 h 31"/>
                  <a:gd name="T22" fmla="*/ 63 w 67"/>
                  <a:gd name="T23" fmla="*/ 30 h 31"/>
                  <a:gd name="T24" fmla="*/ 65 w 67"/>
                  <a:gd name="T25" fmla="*/ 29 h 31"/>
                  <a:gd name="T26" fmla="*/ 66 w 67"/>
                  <a:gd name="T27" fmla="*/ 28 h 31"/>
                  <a:gd name="T28" fmla="*/ 67 w 67"/>
                  <a:gd name="T29" fmla="*/ 27 h 31"/>
                  <a:gd name="T30" fmla="*/ 67 w 67"/>
                  <a:gd name="T31" fmla="*/ 4 h 31"/>
                  <a:gd name="T32" fmla="*/ 66 w 67"/>
                  <a:gd name="T33" fmla="*/ 2 h 31"/>
                  <a:gd name="T34" fmla="*/ 65 w 67"/>
                  <a:gd name="T35" fmla="*/ 1 h 31"/>
                  <a:gd name="T36" fmla="*/ 63 w 67"/>
                  <a:gd name="T37" fmla="*/ 0 h 31"/>
                  <a:gd name="T38" fmla="*/ 62 w 67"/>
                  <a:gd name="T39" fmla="*/ 0 h 31"/>
                  <a:gd name="T40" fmla="*/ 5 w 67"/>
                  <a:gd name="T41" fmla="*/ 0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7"/>
                  <a:gd name="T64" fmla="*/ 0 h 31"/>
                  <a:gd name="T65" fmla="*/ 67 w 67"/>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7" h="31">
                    <a:moveTo>
                      <a:pt x="5" y="0"/>
                    </a:moveTo>
                    <a:lnTo>
                      <a:pt x="4" y="0"/>
                    </a:lnTo>
                    <a:lnTo>
                      <a:pt x="3" y="1"/>
                    </a:lnTo>
                    <a:lnTo>
                      <a:pt x="1" y="2"/>
                    </a:lnTo>
                    <a:lnTo>
                      <a:pt x="0" y="4"/>
                    </a:lnTo>
                    <a:lnTo>
                      <a:pt x="0" y="27"/>
                    </a:lnTo>
                    <a:lnTo>
                      <a:pt x="1" y="28"/>
                    </a:lnTo>
                    <a:lnTo>
                      <a:pt x="3" y="29"/>
                    </a:lnTo>
                    <a:lnTo>
                      <a:pt x="4" y="30"/>
                    </a:lnTo>
                    <a:lnTo>
                      <a:pt x="5" y="31"/>
                    </a:lnTo>
                    <a:lnTo>
                      <a:pt x="62" y="31"/>
                    </a:lnTo>
                    <a:lnTo>
                      <a:pt x="63" y="30"/>
                    </a:lnTo>
                    <a:lnTo>
                      <a:pt x="65" y="29"/>
                    </a:lnTo>
                    <a:lnTo>
                      <a:pt x="66" y="28"/>
                    </a:lnTo>
                    <a:lnTo>
                      <a:pt x="67" y="27"/>
                    </a:lnTo>
                    <a:lnTo>
                      <a:pt x="67" y="4"/>
                    </a:lnTo>
                    <a:lnTo>
                      <a:pt x="66" y="2"/>
                    </a:lnTo>
                    <a:lnTo>
                      <a:pt x="65" y="1"/>
                    </a:lnTo>
                    <a:lnTo>
                      <a:pt x="63" y="0"/>
                    </a:lnTo>
                    <a:lnTo>
                      <a:pt x="62" y="0"/>
                    </a:lnTo>
                    <a:lnTo>
                      <a:pt x="5" y="0"/>
                    </a:lnTo>
                    <a:close/>
                  </a:path>
                </a:pathLst>
              </a:custGeom>
              <a:solidFill>
                <a:srgbClr val="C0C0C0"/>
              </a:solidFill>
              <a:ln w="7938">
                <a:solidFill>
                  <a:srgbClr val="000000"/>
                </a:solidFill>
                <a:round/>
                <a:headEnd/>
                <a:tailEnd/>
              </a:ln>
            </p:spPr>
            <p:txBody>
              <a:bodyPr/>
              <a:lstStyle/>
              <a:p>
                <a:endParaRPr lang="it-IT"/>
              </a:p>
            </p:txBody>
          </p:sp>
          <p:sp>
            <p:nvSpPr>
              <p:cNvPr id="62301" name="Rectangle 972"/>
              <p:cNvSpPr>
                <a:spLocks noChangeArrowheads="1"/>
              </p:cNvSpPr>
              <p:nvPr/>
            </p:nvSpPr>
            <p:spPr bwMode="auto">
              <a:xfrm>
                <a:off x="3054" y="1982"/>
                <a:ext cx="30" cy="24"/>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302" name="Freeform 973"/>
              <p:cNvSpPr>
                <a:spLocks/>
              </p:cNvSpPr>
              <p:nvPr/>
            </p:nvSpPr>
            <p:spPr bwMode="auto">
              <a:xfrm>
                <a:off x="3035" y="1937"/>
                <a:ext cx="67" cy="54"/>
              </a:xfrm>
              <a:custGeom>
                <a:avLst/>
                <a:gdLst>
                  <a:gd name="T0" fmla="*/ 5 w 67"/>
                  <a:gd name="T1" fmla="*/ 0 h 54"/>
                  <a:gd name="T2" fmla="*/ 4 w 67"/>
                  <a:gd name="T3" fmla="*/ 0 h 54"/>
                  <a:gd name="T4" fmla="*/ 3 w 67"/>
                  <a:gd name="T5" fmla="*/ 1 h 54"/>
                  <a:gd name="T6" fmla="*/ 1 w 67"/>
                  <a:gd name="T7" fmla="*/ 2 h 54"/>
                  <a:gd name="T8" fmla="*/ 0 w 67"/>
                  <a:gd name="T9" fmla="*/ 4 h 54"/>
                  <a:gd name="T10" fmla="*/ 0 w 67"/>
                  <a:gd name="T11" fmla="*/ 49 h 54"/>
                  <a:gd name="T12" fmla="*/ 1 w 67"/>
                  <a:gd name="T13" fmla="*/ 52 h 54"/>
                  <a:gd name="T14" fmla="*/ 3 w 67"/>
                  <a:gd name="T15" fmla="*/ 53 h 54"/>
                  <a:gd name="T16" fmla="*/ 4 w 67"/>
                  <a:gd name="T17" fmla="*/ 54 h 54"/>
                  <a:gd name="T18" fmla="*/ 5 w 67"/>
                  <a:gd name="T19" fmla="*/ 54 h 54"/>
                  <a:gd name="T20" fmla="*/ 62 w 67"/>
                  <a:gd name="T21" fmla="*/ 54 h 54"/>
                  <a:gd name="T22" fmla="*/ 65 w 67"/>
                  <a:gd name="T23" fmla="*/ 54 h 54"/>
                  <a:gd name="T24" fmla="*/ 66 w 67"/>
                  <a:gd name="T25" fmla="*/ 53 h 54"/>
                  <a:gd name="T26" fmla="*/ 67 w 67"/>
                  <a:gd name="T27" fmla="*/ 52 h 54"/>
                  <a:gd name="T28" fmla="*/ 67 w 67"/>
                  <a:gd name="T29" fmla="*/ 49 h 54"/>
                  <a:gd name="T30" fmla="*/ 67 w 67"/>
                  <a:gd name="T31" fmla="*/ 4 h 54"/>
                  <a:gd name="T32" fmla="*/ 67 w 67"/>
                  <a:gd name="T33" fmla="*/ 2 h 54"/>
                  <a:gd name="T34" fmla="*/ 66 w 67"/>
                  <a:gd name="T35" fmla="*/ 1 h 54"/>
                  <a:gd name="T36" fmla="*/ 65 w 67"/>
                  <a:gd name="T37" fmla="*/ 0 h 54"/>
                  <a:gd name="T38" fmla="*/ 62 w 67"/>
                  <a:gd name="T39" fmla="*/ 0 h 54"/>
                  <a:gd name="T40" fmla="*/ 5 w 67"/>
                  <a:gd name="T41" fmla="*/ 0 h 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7"/>
                  <a:gd name="T64" fmla="*/ 0 h 54"/>
                  <a:gd name="T65" fmla="*/ 67 w 67"/>
                  <a:gd name="T66" fmla="*/ 54 h 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7" h="54">
                    <a:moveTo>
                      <a:pt x="5" y="0"/>
                    </a:moveTo>
                    <a:lnTo>
                      <a:pt x="4" y="0"/>
                    </a:lnTo>
                    <a:lnTo>
                      <a:pt x="3" y="1"/>
                    </a:lnTo>
                    <a:lnTo>
                      <a:pt x="1" y="2"/>
                    </a:lnTo>
                    <a:lnTo>
                      <a:pt x="0" y="4"/>
                    </a:lnTo>
                    <a:lnTo>
                      <a:pt x="0" y="49"/>
                    </a:lnTo>
                    <a:lnTo>
                      <a:pt x="1" y="52"/>
                    </a:lnTo>
                    <a:lnTo>
                      <a:pt x="3" y="53"/>
                    </a:lnTo>
                    <a:lnTo>
                      <a:pt x="4" y="54"/>
                    </a:lnTo>
                    <a:lnTo>
                      <a:pt x="5" y="54"/>
                    </a:lnTo>
                    <a:lnTo>
                      <a:pt x="62" y="54"/>
                    </a:lnTo>
                    <a:lnTo>
                      <a:pt x="65" y="54"/>
                    </a:lnTo>
                    <a:lnTo>
                      <a:pt x="66" y="53"/>
                    </a:lnTo>
                    <a:lnTo>
                      <a:pt x="67" y="52"/>
                    </a:lnTo>
                    <a:lnTo>
                      <a:pt x="67" y="49"/>
                    </a:lnTo>
                    <a:lnTo>
                      <a:pt x="67" y="4"/>
                    </a:lnTo>
                    <a:lnTo>
                      <a:pt x="67" y="2"/>
                    </a:lnTo>
                    <a:lnTo>
                      <a:pt x="66" y="1"/>
                    </a:lnTo>
                    <a:lnTo>
                      <a:pt x="65" y="0"/>
                    </a:lnTo>
                    <a:lnTo>
                      <a:pt x="62" y="0"/>
                    </a:lnTo>
                    <a:lnTo>
                      <a:pt x="5" y="0"/>
                    </a:lnTo>
                    <a:close/>
                  </a:path>
                </a:pathLst>
              </a:custGeom>
              <a:solidFill>
                <a:srgbClr val="C0C0C0"/>
              </a:solidFill>
              <a:ln w="7938">
                <a:solidFill>
                  <a:srgbClr val="000000"/>
                </a:solidFill>
                <a:round/>
                <a:headEnd/>
                <a:tailEnd/>
              </a:ln>
            </p:spPr>
            <p:txBody>
              <a:bodyPr/>
              <a:lstStyle/>
              <a:p>
                <a:endParaRPr lang="it-IT"/>
              </a:p>
            </p:txBody>
          </p:sp>
          <p:sp>
            <p:nvSpPr>
              <p:cNvPr id="62303" name="Rectangle 974"/>
              <p:cNvSpPr>
                <a:spLocks noChangeArrowheads="1"/>
              </p:cNvSpPr>
              <p:nvPr/>
            </p:nvSpPr>
            <p:spPr bwMode="auto">
              <a:xfrm>
                <a:off x="3054" y="1937"/>
                <a:ext cx="30" cy="6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grpSp>
        <p:grpSp>
          <p:nvGrpSpPr>
            <p:cNvPr id="23674" name="Group 975"/>
            <p:cNvGrpSpPr>
              <a:grpSpLocks/>
            </p:cNvGrpSpPr>
            <p:nvPr/>
          </p:nvGrpSpPr>
          <p:grpSpPr bwMode="auto">
            <a:xfrm>
              <a:off x="5156200" y="3074988"/>
              <a:ext cx="109538" cy="157162"/>
              <a:chOff x="3248" y="1937"/>
              <a:chExt cx="69" cy="99"/>
            </a:xfrm>
          </p:grpSpPr>
          <p:sp>
            <p:nvSpPr>
              <p:cNvPr id="62296" name="Freeform 976"/>
              <p:cNvSpPr>
                <a:spLocks/>
              </p:cNvSpPr>
              <p:nvPr/>
            </p:nvSpPr>
            <p:spPr bwMode="auto">
              <a:xfrm>
                <a:off x="3248" y="2005"/>
                <a:ext cx="69" cy="31"/>
              </a:xfrm>
              <a:custGeom>
                <a:avLst/>
                <a:gdLst>
                  <a:gd name="T0" fmla="*/ 5 w 69"/>
                  <a:gd name="T1" fmla="*/ 0 h 31"/>
                  <a:gd name="T2" fmla="*/ 4 w 69"/>
                  <a:gd name="T3" fmla="*/ 0 h 31"/>
                  <a:gd name="T4" fmla="*/ 3 w 69"/>
                  <a:gd name="T5" fmla="*/ 1 h 31"/>
                  <a:gd name="T6" fmla="*/ 1 w 69"/>
                  <a:gd name="T7" fmla="*/ 2 h 31"/>
                  <a:gd name="T8" fmla="*/ 0 w 69"/>
                  <a:gd name="T9" fmla="*/ 4 h 31"/>
                  <a:gd name="T10" fmla="*/ 0 w 69"/>
                  <a:gd name="T11" fmla="*/ 27 h 31"/>
                  <a:gd name="T12" fmla="*/ 1 w 69"/>
                  <a:gd name="T13" fmla="*/ 28 h 31"/>
                  <a:gd name="T14" fmla="*/ 3 w 69"/>
                  <a:gd name="T15" fmla="*/ 29 h 31"/>
                  <a:gd name="T16" fmla="*/ 4 w 69"/>
                  <a:gd name="T17" fmla="*/ 30 h 31"/>
                  <a:gd name="T18" fmla="*/ 5 w 69"/>
                  <a:gd name="T19" fmla="*/ 31 h 31"/>
                  <a:gd name="T20" fmla="*/ 64 w 69"/>
                  <a:gd name="T21" fmla="*/ 31 h 31"/>
                  <a:gd name="T22" fmla="*/ 65 w 69"/>
                  <a:gd name="T23" fmla="*/ 30 h 31"/>
                  <a:gd name="T24" fmla="*/ 67 w 69"/>
                  <a:gd name="T25" fmla="*/ 29 h 31"/>
                  <a:gd name="T26" fmla="*/ 68 w 69"/>
                  <a:gd name="T27" fmla="*/ 28 h 31"/>
                  <a:gd name="T28" fmla="*/ 69 w 69"/>
                  <a:gd name="T29" fmla="*/ 27 h 31"/>
                  <a:gd name="T30" fmla="*/ 69 w 69"/>
                  <a:gd name="T31" fmla="*/ 4 h 31"/>
                  <a:gd name="T32" fmla="*/ 68 w 69"/>
                  <a:gd name="T33" fmla="*/ 2 h 31"/>
                  <a:gd name="T34" fmla="*/ 67 w 69"/>
                  <a:gd name="T35" fmla="*/ 1 h 31"/>
                  <a:gd name="T36" fmla="*/ 65 w 69"/>
                  <a:gd name="T37" fmla="*/ 0 h 31"/>
                  <a:gd name="T38" fmla="*/ 64 w 69"/>
                  <a:gd name="T39" fmla="*/ 0 h 31"/>
                  <a:gd name="T40" fmla="*/ 5 w 69"/>
                  <a:gd name="T41" fmla="*/ 0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31"/>
                  <a:gd name="T65" fmla="*/ 69 w 69"/>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31">
                    <a:moveTo>
                      <a:pt x="5" y="0"/>
                    </a:moveTo>
                    <a:lnTo>
                      <a:pt x="4" y="0"/>
                    </a:lnTo>
                    <a:lnTo>
                      <a:pt x="3" y="1"/>
                    </a:lnTo>
                    <a:lnTo>
                      <a:pt x="1" y="2"/>
                    </a:lnTo>
                    <a:lnTo>
                      <a:pt x="0" y="4"/>
                    </a:lnTo>
                    <a:lnTo>
                      <a:pt x="0" y="27"/>
                    </a:lnTo>
                    <a:lnTo>
                      <a:pt x="1" y="28"/>
                    </a:lnTo>
                    <a:lnTo>
                      <a:pt x="3" y="29"/>
                    </a:lnTo>
                    <a:lnTo>
                      <a:pt x="4" y="30"/>
                    </a:lnTo>
                    <a:lnTo>
                      <a:pt x="5" y="31"/>
                    </a:lnTo>
                    <a:lnTo>
                      <a:pt x="64" y="31"/>
                    </a:lnTo>
                    <a:lnTo>
                      <a:pt x="65" y="30"/>
                    </a:lnTo>
                    <a:lnTo>
                      <a:pt x="67" y="29"/>
                    </a:lnTo>
                    <a:lnTo>
                      <a:pt x="68" y="28"/>
                    </a:lnTo>
                    <a:lnTo>
                      <a:pt x="69" y="27"/>
                    </a:lnTo>
                    <a:lnTo>
                      <a:pt x="69" y="4"/>
                    </a:lnTo>
                    <a:lnTo>
                      <a:pt x="68" y="2"/>
                    </a:lnTo>
                    <a:lnTo>
                      <a:pt x="67" y="1"/>
                    </a:lnTo>
                    <a:lnTo>
                      <a:pt x="65" y="0"/>
                    </a:lnTo>
                    <a:lnTo>
                      <a:pt x="64" y="0"/>
                    </a:lnTo>
                    <a:lnTo>
                      <a:pt x="5" y="0"/>
                    </a:lnTo>
                    <a:close/>
                  </a:path>
                </a:pathLst>
              </a:custGeom>
              <a:solidFill>
                <a:srgbClr val="C0C0C0"/>
              </a:solidFill>
              <a:ln w="7938">
                <a:solidFill>
                  <a:srgbClr val="000000"/>
                </a:solidFill>
                <a:round/>
                <a:headEnd/>
                <a:tailEnd/>
              </a:ln>
            </p:spPr>
            <p:txBody>
              <a:bodyPr/>
              <a:lstStyle/>
              <a:p>
                <a:endParaRPr lang="it-IT"/>
              </a:p>
            </p:txBody>
          </p:sp>
          <p:sp>
            <p:nvSpPr>
              <p:cNvPr id="62297" name="Rectangle 977"/>
              <p:cNvSpPr>
                <a:spLocks noChangeArrowheads="1"/>
              </p:cNvSpPr>
              <p:nvPr/>
            </p:nvSpPr>
            <p:spPr bwMode="auto">
              <a:xfrm>
                <a:off x="3268" y="1982"/>
                <a:ext cx="30" cy="24"/>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298" name="Freeform 978"/>
              <p:cNvSpPr>
                <a:spLocks/>
              </p:cNvSpPr>
              <p:nvPr/>
            </p:nvSpPr>
            <p:spPr bwMode="auto">
              <a:xfrm>
                <a:off x="3248" y="1937"/>
                <a:ext cx="69" cy="54"/>
              </a:xfrm>
              <a:custGeom>
                <a:avLst/>
                <a:gdLst>
                  <a:gd name="T0" fmla="*/ 5 w 69"/>
                  <a:gd name="T1" fmla="*/ 0 h 54"/>
                  <a:gd name="T2" fmla="*/ 2 w 69"/>
                  <a:gd name="T3" fmla="*/ 0 h 54"/>
                  <a:gd name="T4" fmla="*/ 1 w 69"/>
                  <a:gd name="T5" fmla="*/ 1 h 54"/>
                  <a:gd name="T6" fmla="*/ 0 w 69"/>
                  <a:gd name="T7" fmla="*/ 2 h 54"/>
                  <a:gd name="T8" fmla="*/ 0 w 69"/>
                  <a:gd name="T9" fmla="*/ 4 h 54"/>
                  <a:gd name="T10" fmla="*/ 0 w 69"/>
                  <a:gd name="T11" fmla="*/ 49 h 54"/>
                  <a:gd name="T12" fmla="*/ 0 w 69"/>
                  <a:gd name="T13" fmla="*/ 52 h 54"/>
                  <a:gd name="T14" fmla="*/ 1 w 69"/>
                  <a:gd name="T15" fmla="*/ 53 h 54"/>
                  <a:gd name="T16" fmla="*/ 2 w 69"/>
                  <a:gd name="T17" fmla="*/ 54 h 54"/>
                  <a:gd name="T18" fmla="*/ 5 w 69"/>
                  <a:gd name="T19" fmla="*/ 54 h 54"/>
                  <a:gd name="T20" fmla="*/ 64 w 69"/>
                  <a:gd name="T21" fmla="*/ 54 h 54"/>
                  <a:gd name="T22" fmla="*/ 65 w 69"/>
                  <a:gd name="T23" fmla="*/ 54 h 54"/>
                  <a:gd name="T24" fmla="*/ 67 w 69"/>
                  <a:gd name="T25" fmla="*/ 53 h 54"/>
                  <a:gd name="T26" fmla="*/ 68 w 69"/>
                  <a:gd name="T27" fmla="*/ 52 h 54"/>
                  <a:gd name="T28" fmla="*/ 69 w 69"/>
                  <a:gd name="T29" fmla="*/ 49 h 54"/>
                  <a:gd name="T30" fmla="*/ 69 w 69"/>
                  <a:gd name="T31" fmla="*/ 4 h 54"/>
                  <a:gd name="T32" fmla="*/ 68 w 69"/>
                  <a:gd name="T33" fmla="*/ 2 h 54"/>
                  <a:gd name="T34" fmla="*/ 67 w 69"/>
                  <a:gd name="T35" fmla="*/ 1 h 54"/>
                  <a:gd name="T36" fmla="*/ 65 w 69"/>
                  <a:gd name="T37" fmla="*/ 0 h 54"/>
                  <a:gd name="T38" fmla="*/ 64 w 69"/>
                  <a:gd name="T39" fmla="*/ 0 h 54"/>
                  <a:gd name="T40" fmla="*/ 5 w 69"/>
                  <a:gd name="T41" fmla="*/ 0 h 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54"/>
                  <a:gd name="T65" fmla="*/ 69 w 69"/>
                  <a:gd name="T66" fmla="*/ 54 h 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54">
                    <a:moveTo>
                      <a:pt x="5" y="0"/>
                    </a:moveTo>
                    <a:lnTo>
                      <a:pt x="2" y="0"/>
                    </a:lnTo>
                    <a:lnTo>
                      <a:pt x="1" y="1"/>
                    </a:lnTo>
                    <a:lnTo>
                      <a:pt x="0" y="2"/>
                    </a:lnTo>
                    <a:lnTo>
                      <a:pt x="0" y="4"/>
                    </a:lnTo>
                    <a:lnTo>
                      <a:pt x="0" y="49"/>
                    </a:lnTo>
                    <a:lnTo>
                      <a:pt x="0" y="52"/>
                    </a:lnTo>
                    <a:lnTo>
                      <a:pt x="1" y="53"/>
                    </a:lnTo>
                    <a:lnTo>
                      <a:pt x="2" y="54"/>
                    </a:lnTo>
                    <a:lnTo>
                      <a:pt x="5" y="54"/>
                    </a:lnTo>
                    <a:lnTo>
                      <a:pt x="64" y="54"/>
                    </a:lnTo>
                    <a:lnTo>
                      <a:pt x="65" y="54"/>
                    </a:lnTo>
                    <a:lnTo>
                      <a:pt x="67" y="53"/>
                    </a:lnTo>
                    <a:lnTo>
                      <a:pt x="68" y="52"/>
                    </a:lnTo>
                    <a:lnTo>
                      <a:pt x="69" y="49"/>
                    </a:lnTo>
                    <a:lnTo>
                      <a:pt x="69" y="4"/>
                    </a:lnTo>
                    <a:lnTo>
                      <a:pt x="68" y="2"/>
                    </a:lnTo>
                    <a:lnTo>
                      <a:pt x="67" y="1"/>
                    </a:lnTo>
                    <a:lnTo>
                      <a:pt x="65" y="0"/>
                    </a:lnTo>
                    <a:lnTo>
                      <a:pt x="64" y="0"/>
                    </a:lnTo>
                    <a:lnTo>
                      <a:pt x="5" y="0"/>
                    </a:lnTo>
                    <a:close/>
                  </a:path>
                </a:pathLst>
              </a:custGeom>
              <a:solidFill>
                <a:srgbClr val="C0C0C0"/>
              </a:solidFill>
              <a:ln w="7938">
                <a:solidFill>
                  <a:srgbClr val="000000"/>
                </a:solidFill>
                <a:round/>
                <a:headEnd/>
                <a:tailEnd/>
              </a:ln>
            </p:spPr>
            <p:txBody>
              <a:bodyPr/>
              <a:lstStyle/>
              <a:p>
                <a:endParaRPr lang="it-IT"/>
              </a:p>
            </p:txBody>
          </p:sp>
          <p:sp>
            <p:nvSpPr>
              <p:cNvPr id="62299" name="Rectangle 979"/>
              <p:cNvSpPr>
                <a:spLocks noChangeArrowheads="1"/>
              </p:cNvSpPr>
              <p:nvPr/>
            </p:nvSpPr>
            <p:spPr bwMode="auto">
              <a:xfrm>
                <a:off x="3268" y="1937"/>
                <a:ext cx="30" cy="6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grpSp>
        <p:grpSp>
          <p:nvGrpSpPr>
            <p:cNvPr id="23675" name="Group 980"/>
            <p:cNvGrpSpPr>
              <a:grpSpLocks/>
            </p:cNvGrpSpPr>
            <p:nvPr/>
          </p:nvGrpSpPr>
          <p:grpSpPr bwMode="auto">
            <a:xfrm>
              <a:off x="5527675" y="3074988"/>
              <a:ext cx="109538" cy="157162"/>
              <a:chOff x="3482" y="1937"/>
              <a:chExt cx="69" cy="99"/>
            </a:xfrm>
          </p:grpSpPr>
          <p:sp>
            <p:nvSpPr>
              <p:cNvPr id="62292" name="Freeform 981"/>
              <p:cNvSpPr>
                <a:spLocks/>
              </p:cNvSpPr>
              <p:nvPr/>
            </p:nvSpPr>
            <p:spPr bwMode="auto">
              <a:xfrm>
                <a:off x="3482" y="2005"/>
                <a:ext cx="69" cy="31"/>
              </a:xfrm>
              <a:custGeom>
                <a:avLst/>
                <a:gdLst>
                  <a:gd name="T0" fmla="*/ 5 w 69"/>
                  <a:gd name="T1" fmla="*/ 0 h 31"/>
                  <a:gd name="T2" fmla="*/ 4 w 69"/>
                  <a:gd name="T3" fmla="*/ 0 h 31"/>
                  <a:gd name="T4" fmla="*/ 3 w 69"/>
                  <a:gd name="T5" fmla="*/ 1 h 31"/>
                  <a:gd name="T6" fmla="*/ 1 w 69"/>
                  <a:gd name="T7" fmla="*/ 2 h 31"/>
                  <a:gd name="T8" fmla="*/ 0 w 69"/>
                  <a:gd name="T9" fmla="*/ 4 h 31"/>
                  <a:gd name="T10" fmla="*/ 0 w 69"/>
                  <a:gd name="T11" fmla="*/ 27 h 31"/>
                  <a:gd name="T12" fmla="*/ 1 w 69"/>
                  <a:gd name="T13" fmla="*/ 28 h 31"/>
                  <a:gd name="T14" fmla="*/ 3 w 69"/>
                  <a:gd name="T15" fmla="*/ 29 h 31"/>
                  <a:gd name="T16" fmla="*/ 4 w 69"/>
                  <a:gd name="T17" fmla="*/ 30 h 31"/>
                  <a:gd name="T18" fmla="*/ 5 w 69"/>
                  <a:gd name="T19" fmla="*/ 31 h 31"/>
                  <a:gd name="T20" fmla="*/ 64 w 69"/>
                  <a:gd name="T21" fmla="*/ 31 h 31"/>
                  <a:gd name="T22" fmla="*/ 65 w 69"/>
                  <a:gd name="T23" fmla="*/ 30 h 31"/>
                  <a:gd name="T24" fmla="*/ 67 w 69"/>
                  <a:gd name="T25" fmla="*/ 29 h 31"/>
                  <a:gd name="T26" fmla="*/ 68 w 69"/>
                  <a:gd name="T27" fmla="*/ 28 h 31"/>
                  <a:gd name="T28" fmla="*/ 69 w 69"/>
                  <a:gd name="T29" fmla="*/ 27 h 31"/>
                  <a:gd name="T30" fmla="*/ 69 w 69"/>
                  <a:gd name="T31" fmla="*/ 4 h 31"/>
                  <a:gd name="T32" fmla="*/ 68 w 69"/>
                  <a:gd name="T33" fmla="*/ 2 h 31"/>
                  <a:gd name="T34" fmla="*/ 67 w 69"/>
                  <a:gd name="T35" fmla="*/ 1 h 31"/>
                  <a:gd name="T36" fmla="*/ 65 w 69"/>
                  <a:gd name="T37" fmla="*/ 0 h 31"/>
                  <a:gd name="T38" fmla="*/ 64 w 69"/>
                  <a:gd name="T39" fmla="*/ 0 h 31"/>
                  <a:gd name="T40" fmla="*/ 5 w 69"/>
                  <a:gd name="T41" fmla="*/ 0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31"/>
                  <a:gd name="T65" fmla="*/ 69 w 69"/>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31">
                    <a:moveTo>
                      <a:pt x="5" y="0"/>
                    </a:moveTo>
                    <a:lnTo>
                      <a:pt x="4" y="0"/>
                    </a:lnTo>
                    <a:lnTo>
                      <a:pt x="3" y="1"/>
                    </a:lnTo>
                    <a:lnTo>
                      <a:pt x="1" y="2"/>
                    </a:lnTo>
                    <a:lnTo>
                      <a:pt x="0" y="4"/>
                    </a:lnTo>
                    <a:lnTo>
                      <a:pt x="0" y="27"/>
                    </a:lnTo>
                    <a:lnTo>
                      <a:pt x="1" y="28"/>
                    </a:lnTo>
                    <a:lnTo>
                      <a:pt x="3" y="29"/>
                    </a:lnTo>
                    <a:lnTo>
                      <a:pt x="4" y="30"/>
                    </a:lnTo>
                    <a:lnTo>
                      <a:pt x="5" y="31"/>
                    </a:lnTo>
                    <a:lnTo>
                      <a:pt x="64" y="31"/>
                    </a:lnTo>
                    <a:lnTo>
                      <a:pt x="65" y="30"/>
                    </a:lnTo>
                    <a:lnTo>
                      <a:pt x="67" y="29"/>
                    </a:lnTo>
                    <a:lnTo>
                      <a:pt x="68" y="28"/>
                    </a:lnTo>
                    <a:lnTo>
                      <a:pt x="69" y="27"/>
                    </a:lnTo>
                    <a:lnTo>
                      <a:pt x="69" y="4"/>
                    </a:lnTo>
                    <a:lnTo>
                      <a:pt x="68" y="2"/>
                    </a:lnTo>
                    <a:lnTo>
                      <a:pt x="67" y="1"/>
                    </a:lnTo>
                    <a:lnTo>
                      <a:pt x="65" y="0"/>
                    </a:lnTo>
                    <a:lnTo>
                      <a:pt x="64" y="0"/>
                    </a:lnTo>
                    <a:lnTo>
                      <a:pt x="5" y="0"/>
                    </a:lnTo>
                    <a:close/>
                  </a:path>
                </a:pathLst>
              </a:custGeom>
              <a:solidFill>
                <a:srgbClr val="C0C0C0"/>
              </a:solidFill>
              <a:ln w="7938">
                <a:solidFill>
                  <a:srgbClr val="000000"/>
                </a:solidFill>
                <a:round/>
                <a:headEnd/>
                <a:tailEnd/>
              </a:ln>
            </p:spPr>
            <p:txBody>
              <a:bodyPr/>
              <a:lstStyle/>
              <a:p>
                <a:endParaRPr lang="it-IT"/>
              </a:p>
            </p:txBody>
          </p:sp>
          <p:sp>
            <p:nvSpPr>
              <p:cNvPr id="62293" name="Rectangle 982"/>
              <p:cNvSpPr>
                <a:spLocks noChangeArrowheads="1"/>
              </p:cNvSpPr>
              <p:nvPr/>
            </p:nvSpPr>
            <p:spPr bwMode="auto">
              <a:xfrm>
                <a:off x="3502" y="1982"/>
                <a:ext cx="30" cy="24"/>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294" name="Freeform 983"/>
              <p:cNvSpPr>
                <a:spLocks/>
              </p:cNvSpPr>
              <p:nvPr/>
            </p:nvSpPr>
            <p:spPr bwMode="auto">
              <a:xfrm>
                <a:off x="3482" y="1937"/>
                <a:ext cx="69" cy="54"/>
              </a:xfrm>
              <a:custGeom>
                <a:avLst/>
                <a:gdLst>
                  <a:gd name="T0" fmla="*/ 5 w 69"/>
                  <a:gd name="T1" fmla="*/ 0 h 54"/>
                  <a:gd name="T2" fmla="*/ 2 w 69"/>
                  <a:gd name="T3" fmla="*/ 0 h 54"/>
                  <a:gd name="T4" fmla="*/ 1 w 69"/>
                  <a:gd name="T5" fmla="*/ 1 h 54"/>
                  <a:gd name="T6" fmla="*/ 0 w 69"/>
                  <a:gd name="T7" fmla="*/ 2 h 54"/>
                  <a:gd name="T8" fmla="*/ 0 w 69"/>
                  <a:gd name="T9" fmla="*/ 4 h 54"/>
                  <a:gd name="T10" fmla="*/ 0 w 69"/>
                  <a:gd name="T11" fmla="*/ 49 h 54"/>
                  <a:gd name="T12" fmla="*/ 0 w 69"/>
                  <a:gd name="T13" fmla="*/ 52 h 54"/>
                  <a:gd name="T14" fmla="*/ 1 w 69"/>
                  <a:gd name="T15" fmla="*/ 53 h 54"/>
                  <a:gd name="T16" fmla="*/ 2 w 69"/>
                  <a:gd name="T17" fmla="*/ 54 h 54"/>
                  <a:gd name="T18" fmla="*/ 5 w 69"/>
                  <a:gd name="T19" fmla="*/ 54 h 54"/>
                  <a:gd name="T20" fmla="*/ 64 w 69"/>
                  <a:gd name="T21" fmla="*/ 54 h 54"/>
                  <a:gd name="T22" fmla="*/ 65 w 69"/>
                  <a:gd name="T23" fmla="*/ 54 h 54"/>
                  <a:gd name="T24" fmla="*/ 67 w 69"/>
                  <a:gd name="T25" fmla="*/ 53 h 54"/>
                  <a:gd name="T26" fmla="*/ 68 w 69"/>
                  <a:gd name="T27" fmla="*/ 52 h 54"/>
                  <a:gd name="T28" fmla="*/ 69 w 69"/>
                  <a:gd name="T29" fmla="*/ 49 h 54"/>
                  <a:gd name="T30" fmla="*/ 69 w 69"/>
                  <a:gd name="T31" fmla="*/ 4 h 54"/>
                  <a:gd name="T32" fmla="*/ 68 w 69"/>
                  <a:gd name="T33" fmla="*/ 2 h 54"/>
                  <a:gd name="T34" fmla="*/ 67 w 69"/>
                  <a:gd name="T35" fmla="*/ 1 h 54"/>
                  <a:gd name="T36" fmla="*/ 65 w 69"/>
                  <a:gd name="T37" fmla="*/ 0 h 54"/>
                  <a:gd name="T38" fmla="*/ 64 w 69"/>
                  <a:gd name="T39" fmla="*/ 0 h 54"/>
                  <a:gd name="T40" fmla="*/ 5 w 69"/>
                  <a:gd name="T41" fmla="*/ 0 h 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54"/>
                  <a:gd name="T65" fmla="*/ 69 w 69"/>
                  <a:gd name="T66" fmla="*/ 54 h 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54">
                    <a:moveTo>
                      <a:pt x="5" y="0"/>
                    </a:moveTo>
                    <a:lnTo>
                      <a:pt x="2" y="0"/>
                    </a:lnTo>
                    <a:lnTo>
                      <a:pt x="1" y="1"/>
                    </a:lnTo>
                    <a:lnTo>
                      <a:pt x="0" y="2"/>
                    </a:lnTo>
                    <a:lnTo>
                      <a:pt x="0" y="4"/>
                    </a:lnTo>
                    <a:lnTo>
                      <a:pt x="0" y="49"/>
                    </a:lnTo>
                    <a:lnTo>
                      <a:pt x="0" y="52"/>
                    </a:lnTo>
                    <a:lnTo>
                      <a:pt x="1" y="53"/>
                    </a:lnTo>
                    <a:lnTo>
                      <a:pt x="2" y="54"/>
                    </a:lnTo>
                    <a:lnTo>
                      <a:pt x="5" y="54"/>
                    </a:lnTo>
                    <a:lnTo>
                      <a:pt x="64" y="54"/>
                    </a:lnTo>
                    <a:lnTo>
                      <a:pt x="65" y="54"/>
                    </a:lnTo>
                    <a:lnTo>
                      <a:pt x="67" y="53"/>
                    </a:lnTo>
                    <a:lnTo>
                      <a:pt x="68" y="52"/>
                    </a:lnTo>
                    <a:lnTo>
                      <a:pt x="69" y="49"/>
                    </a:lnTo>
                    <a:lnTo>
                      <a:pt x="69" y="4"/>
                    </a:lnTo>
                    <a:lnTo>
                      <a:pt x="68" y="2"/>
                    </a:lnTo>
                    <a:lnTo>
                      <a:pt x="67" y="1"/>
                    </a:lnTo>
                    <a:lnTo>
                      <a:pt x="65" y="0"/>
                    </a:lnTo>
                    <a:lnTo>
                      <a:pt x="64" y="0"/>
                    </a:lnTo>
                    <a:lnTo>
                      <a:pt x="5" y="0"/>
                    </a:lnTo>
                    <a:close/>
                  </a:path>
                </a:pathLst>
              </a:custGeom>
              <a:solidFill>
                <a:srgbClr val="C0C0C0"/>
              </a:solidFill>
              <a:ln w="7938">
                <a:solidFill>
                  <a:srgbClr val="000000"/>
                </a:solidFill>
                <a:round/>
                <a:headEnd/>
                <a:tailEnd/>
              </a:ln>
            </p:spPr>
            <p:txBody>
              <a:bodyPr/>
              <a:lstStyle/>
              <a:p>
                <a:endParaRPr lang="it-IT"/>
              </a:p>
            </p:txBody>
          </p:sp>
          <p:sp>
            <p:nvSpPr>
              <p:cNvPr id="62295" name="Rectangle 984"/>
              <p:cNvSpPr>
                <a:spLocks noChangeArrowheads="1"/>
              </p:cNvSpPr>
              <p:nvPr/>
            </p:nvSpPr>
            <p:spPr bwMode="auto">
              <a:xfrm>
                <a:off x="3502" y="1937"/>
                <a:ext cx="30" cy="6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grpSp>
        <p:grpSp>
          <p:nvGrpSpPr>
            <p:cNvPr id="23676" name="Group 985"/>
            <p:cNvGrpSpPr>
              <a:grpSpLocks/>
            </p:cNvGrpSpPr>
            <p:nvPr/>
          </p:nvGrpSpPr>
          <p:grpSpPr bwMode="auto">
            <a:xfrm>
              <a:off x="5884863" y="3074988"/>
              <a:ext cx="106362" cy="157162"/>
              <a:chOff x="3707" y="1937"/>
              <a:chExt cx="67" cy="99"/>
            </a:xfrm>
          </p:grpSpPr>
          <p:sp>
            <p:nvSpPr>
              <p:cNvPr id="62288" name="Freeform 986"/>
              <p:cNvSpPr>
                <a:spLocks/>
              </p:cNvSpPr>
              <p:nvPr/>
            </p:nvSpPr>
            <p:spPr bwMode="auto">
              <a:xfrm>
                <a:off x="3707" y="2005"/>
                <a:ext cx="67" cy="31"/>
              </a:xfrm>
              <a:custGeom>
                <a:avLst/>
                <a:gdLst>
                  <a:gd name="T0" fmla="*/ 5 w 67"/>
                  <a:gd name="T1" fmla="*/ 0 h 31"/>
                  <a:gd name="T2" fmla="*/ 4 w 67"/>
                  <a:gd name="T3" fmla="*/ 0 h 31"/>
                  <a:gd name="T4" fmla="*/ 3 w 67"/>
                  <a:gd name="T5" fmla="*/ 1 h 31"/>
                  <a:gd name="T6" fmla="*/ 1 w 67"/>
                  <a:gd name="T7" fmla="*/ 2 h 31"/>
                  <a:gd name="T8" fmla="*/ 0 w 67"/>
                  <a:gd name="T9" fmla="*/ 4 h 31"/>
                  <a:gd name="T10" fmla="*/ 0 w 67"/>
                  <a:gd name="T11" fmla="*/ 27 h 31"/>
                  <a:gd name="T12" fmla="*/ 1 w 67"/>
                  <a:gd name="T13" fmla="*/ 28 h 31"/>
                  <a:gd name="T14" fmla="*/ 3 w 67"/>
                  <a:gd name="T15" fmla="*/ 29 h 31"/>
                  <a:gd name="T16" fmla="*/ 4 w 67"/>
                  <a:gd name="T17" fmla="*/ 30 h 31"/>
                  <a:gd name="T18" fmla="*/ 5 w 67"/>
                  <a:gd name="T19" fmla="*/ 31 h 31"/>
                  <a:gd name="T20" fmla="*/ 62 w 67"/>
                  <a:gd name="T21" fmla="*/ 31 h 31"/>
                  <a:gd name="T22" fmla="*/ 63 w 67"/>
                  <a:gd name="T23" fmla="*/ 30 h 31"/>
                  <a:gd name="T24" fmla="*/ 65 w 67"/>
                  <a:gd name="T25" fmla="*/ 29 h 31"/>
                  <a:gd name="T26" fmla="*/ 66 w 67"/>
                  <a:gd name="T27" fmla="*/ 28 h 31"/>
                  <a:gd name="T28" fmla="*/ 67 w 67"/>
                  <a:gd name="T29" fmla="*/ 27 h 31"/>
                  <a:gd name="T30" fmla="*/ 67 w 67"/>
                  <a:gd name="T31" fmla="*/ 4 h 31"/>
                  <a:gd name="T32" fmla="*/ 66 w 67"/>
                  <a:gd name="T33" fmla="*/ 2 h 31"/>
                  <a:gd name="T34" fmla="*/ 65 w 67"/>
                  <a:gd name="T35" fmla="*/ 1 h 31"/>
                  <a:gd name="T36" fmla="*/ 63 w 67"/>
                  <a:gd name="T37" fmla="*/ 0 h 31"/>
                  <a:gd name="T38" fmla="*/ 62 w 67"/>
                  <a:gd name="T39" fmla="*/ 0 h 31"/>
                  <a:gd name="T40" fmla="*/ 5 w 67"/>
                  <a:gd name="T41" fmla="*/ 0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7"/>
                  <a:gd name="T64" fmla="*/ 0 h 31"/>
                  <a:gd name="T65" fmla="*/ 67 w 67"/>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7" h="31">
                    <a:moveTo>
                      <a:pt x="5" y="0"/>
                    </a:moveTo>
                    <a:lnTo>
                      <a:pt x="4" y="0"/>
                    </a:lnTo>
                    <a:lnTo>
                      <a:pt x="3" y="1"/>
                    </a:lnTo>
                    <a:lnTo>
                      <a:pt x="1" y="2"/>
                    </a:lnTo>
                    <a:lnTo>
                      <a:pt x="0" y="4"/>
                    </a:lnTo>
                    <a:lnTo>
                      <a:pt x="0" y="27"/>
                    </a:lnTo>
                    <a:lnTo>
                      <a:pt x="1" y="28"/>
                    </a:lnTo>
                    <a:lnTo>
                      <a:pt x="3" y="29"/>
                    </a:lnTo>
                    <a:lnTo>
                      <a:pt x="4" y="30"/>
                    </a:lnTo>
                    <a:lnTo>
                      <a:pt x="5" y="31"/>
                    </a:lnTo>
                    <a:lnTo>
                      <a:pt x="62" y="31"/>
                    </a:lnTo>
                    <a:lnTo>
                      <a:pt x="63" y="30"/>
                    </a:lnTo>
                    <a:lnTo>
                      <a:pt x="65" y="29"/>
                    </a:lnTo>
                    <a:lnTo>
                      <a:pt x="66" y="28"/>
                    </a:lnTo>
                    <a:lnTo>
                      <a:pt x="67" y="27"/>
                    </a:lnTo>
                    <a:lnTo>
                      <a:pt x="67" y="4"/>
                    </a:lnTo>
                    <a:lnTo>
                      <a:pt x="66" y="2"/>
                    </a:lnTo>
                    <a:lnTo>
                      <a:pt x="65" y="1"/>
                    </a:lnTo>
                    <a:lnTo>
                      <a:pt x="63" y="0"/>
                    </a:lnTo>
                    <a:lnTo>
                      <a:pt x="62" y="0"/>
                    </a:lnTo>
                    <a:lnTo>
                      <a:pt x="5" y="0"/>
                    </a:lnTo>
                    <a:close/>
                  </a:path>
                </a:pathLst>
              </a:custGeom>
              <a:solidFill>
                <a:srgbClr val="C0C0C0"/>
              </a:solidFill>
              <a:ln w="7938">
                <a:solidFill>
                  <a:srgbClr val="000000"/>
                </a:solidFill>
                <a:round/>
                <a:headEnd/>
                <a:tailEnd/>
              </a:ln>
            </p:spPr>
            <p:txBody>
              <a:bodyPr/>
              <a:lstStyle/>
              <a:p>
                <a:endParaRPr lang="it-IT"/>
              </a:p>
            </p:txBody>
          </p:sp>
          <p:sp>
            <p:nvSpPr>
              <p:cNvPr id="62289" name="Rectangle 987"/>
              <p:cNvSpPr>
                <a:spLocks noChangeArrowheads="1"/>
              </p:cNvSpPr>
              <p:nvPr/>
            </p:nvSpPr>
            <p:spPr bwMode="auto">
              <a:xfrm>
                <a:off x="3726" y="1982"/>
                <a:ext cx="30" cy="24"/>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290" name="Freeform 988"/>
              <p:cNvSpPr>
                <a:spLocks/>
              </p:cNvSpPr>
              <p:nvPr/>
            </p:nvSpPr>
            <p:spPr bwMode="auto">
              <a:xfrm>
                <a:off x="3707" y="1937"/>
                <a:ext cx="67" cy="54"/>
              </a:xfrm>
              <a:custGeom>
                <a:avLst/>
                <a:gdLst>
                  <a:gd name="T0" fmla="*/ 5 w 67"/>
                  <a:gd name="T1" fmla="*/ 0 h 54"/>
                  <a:gd name="T2" fmla="*/ 2 w 67"/>
                  <a:gd name="T3" fmla="*/ 0 h 54"/>
                  <a:gd name="T4" fmla="*/ 1 w 67"/>
                  <a:gd name="T5" fmla="*/ 1 h 54"/>
                  <a:gd name="T6" fmla="*/ 0 w 67"/>
                  <a:gd name="T7" fmla="*/ 2 h 54"/>
                  <a:gd name="T8" fmla="*/ 0 w 67"/>
                  <a:gd name="T9" fmla="*/ 4 h 54"/>
                  <a:gd name="T10" fmla="*/ 0 w 67"/>
                  <a:gd name="T11" fmla="*/ 49 h 54"/>
                  <a:gd name="T12" fmla="*/ 0 w 67"/>
                  <a:gd name="T13" fmla="*/ 52 h 54"/>
                  <a:gd name="T14" fmla="*/ 1 w 67"/>
                  <a:gd name="T15" fmla="*/ 53 h 54"/>
                  <a:gd name="T16" fmla="*/ 2 w 67"/>
                  <a:gd name="T17" fmla="*/ 54 h 54"/>
                  <a:gd name="T18" fmla="*/ 5 w 67"/>
                  <a:gd name="T19" fmla="*/ 54 h 54"/>
                  <a:gd name="T20" fmla="*/ 62 w 67"/>
                  <a:gd name="T21" fmla="*/ 54 h 54"/>
                  <a:gd name="T22" fmla="*/ 63 w 67"/>
                  <a:gd name="T23" fmla="*/ 54 h 54"/>
                  <a:gd name="T24" fmla="*/ 65 w 67"/>
                  <a:gd name="T25" fmla="*/ 53 h 54"/>
                  <a:gd name="T26" fmla="*/ 66 w 67"/>
                  <a:gd name="T27" fmla="*/ 52 h 54"/>
                  <a:gd name="T28" fmla="*/ 67 w 67"/>
                  <a:gd name="T29" fmla="*/ 49 h 54"/>
                  <a:gd name="T30" fmla="*/ 67 w 67"/>
                  <a:gd name="T31" fmla="*/ 4 h 54"/>
                  <a:gd name="T32" fmla="*/ 66 w 67"/>
                  <a:gd name="T33" fmla="*/ 2 h 54"/>
                  <a:gd name="T34" fmla="*/ 65 w 67"/>
                  <a:gd name="T35" fmla="*/ 1 h 54"/>
                  <a:gd name="T36" fmla="*/ 63 w 67"/>
                  <a:gd name="T37" fmla="*/ 0 h 54"/>
                  <a:gd name="T38" fmla="*/ 62 w 67"/>
                  <a:gd name="T39" fmla="*/ 0 h 54"/>
                  <a:gd name="T40" fmla="*/ 5 w 67"/>
                  <a:gd name="T41" fmla="*/ 0 h 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7"/>
                  <a:gd name="T64" fmla="*/ 0 h 54"/>
                  <a:gd name="T65" fmla="*/ 67 w 67"/>
                  <a:gd name="T66" fmla="*/ 54 h 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7" h="54">
                    <a:moveTo>
                      <a:pt x="5" y="0"/>
                    </a:moveTo>
                    <a:lnTo>
                      <a:pt x="2" y="0"/>
                    </a:lnTo>
                    <a:lnTo>
                      <a:pt x="1" y="1"/>
                    </a:lnTo>
                    <a:lnTo>
                      <a:pt x="0" y="2"/>
                    </a:lnTo>
                    <a:lnTo>
                      <a:pt x="0" y="4"/>
                    </a:lnTo>
                    <a:lnTo>
                      <a:pt x="0" y="49"/>
                    </a:lnTo>
                    <a:lnTo>
                      <a:pt x="0" y="52"/>
                    </a:lnTo>
                    <a:lnTo>
                      <a:pt x="1" y="53"/>
                    </a:lnTo>
                    <a:lnTo>
                      <a:pt x="2" y="54"/>
                    </a:lnTo>
                    <a:lnTo>
                      <a:pt x="5" y="54"/>
                    </a:lnTo>
                    <a:lnTo>
                      <a:pt x="62" y="54"/>
                    </a:lnTo>
                    <a:lnTo>
                      <a:pt x="63" y="54"/>
                    </a:lnTo>
                    <a:lnTo>
                      <a:pt x="65" y="53"/>
                    </a:lnTo>
                    <a:lnTo>
                      <a:pt x="66" y="52"/>
                    </a:lnTo>
                    <a:lnTo>
                      <a:pt x="67" y="49"/>
                    </a:lnTo>
                    <a:lnTo>
                      <a:pt x="67" y="4"/>
                    </a:lnTo>
                    <a:lnTo>
                      <a:pt x="66" y="2"/>
                    </a:lnTo>
                    <a:lnTo>
                      <a:pt x="65" y="1"/>
                    </a:lnTo>
                    <a:lnTo>
                      <a:pt x="63" y="0"/>
                    </a:lnTo>
                    <a:lnTo>
                      <a:pt x="62" y="0"/>
                    </a:lnTo>
                    <a:lnTo>
                      <a:pt x="5" y="0"/>
                    </a:lnTo>
                    <a:close/>
                  </a:path>
                </a:pathLst>
              </a:custGeom>
              <a:solidFill>
                <a:srgbClr val="C0C0C0"/>
              </a:solidFill>
              <a:ln w="7938">
                <a:solidFill>
                  <a:srgbClr val="000000"/>
                </a:solidFill>
                <a:round/>
                <a:headEnd/>
                <a:tailEnd/>
              </a:ln>
            </p:spPr>
            <p:txBody>
              <a:bodyPr/>
              <a:lstStyle/>
              <a:p>
                <a:endParaRPr lang="it-IT"/>
              </a:p>
            </p:txBody>
          </p:sp>
          <p:sp>
            <p:nvSpPr>
              <p:cNvPr id="62291" name="Rectangle 989"/>
              <p:cNvSpPr>
                <a:spLocks noChangeArrowheads="1"/>
              </p:cNvSpPr>
              <p:nvPr/>
            </p:nvSpPr>
            <p:spPr bwMode="auto">
              <a:xfrm>
                <a:off x="3726" y="1937"/>
                <a:ext cx="30" cy="6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grpSp>
        <p:grpSp>
          <p:nvGrpSpPr>
            <p:cNvPr id="23677" name="Group 990"/>
            <p:cNvGrpSpPr>
              <a:grpSpLocks/>
            </p:cNvGrpSpPr>
            <p:nvPr/>
          </p:nvGrpSpPr>
          <p:grpSpPr bwMode="auto">
            <a:xfrm>
              <a:off x="6254750" y="3074988"/>
              <a:ext cx="109538" cy="157162"/>
              <a:chOff x="3940" y="1937"/>
              <a:chExt cx="69" cy="99"/>
            </a:xfrm>
          </p:grpSpPr>
          <p:sp>
            <p:nvSpPr>
              <p:cNvPr id="62284" name="Freeform 991"/>
              <p:cNvSpPr>
                <a:spLocks/>
              </p:cNvSpPr>
              <p:nvPr/>
            </p:nvSpPr>
            <p:spPr bwMode="auto">
              <a:xfrm>
                <a:off x="3940" y="2005"/>
                <a:ext cx="69" cy="31"/>
              </a:xfrm>
              <a:custGeom>
                <a:avLst/>
                <a:gdLst>
                  <a:gd name="T0" fmla="*/ 5 w 69"/>
                  <a:gd name="T1" fmla="*/ 0 h 31"/>
                  <a:gd name="T2" fmla="*/ 4 w 69"/>
                  <a:gd name="T3" fmla="*/ 1 h 31"/>
                  <a:gd name="T4" fmla="*/ 3 w 69"/>
                  <a:gd name="T5" fmla="*/ 2 h 31"/>
                  <a:gd name="T6" fmla="*/ 1 w 69"/>
                  <a:gd name="T7" fmla="*/ 3 h 31"/>
                  <a:gd name="T8" fmla="*/ 0 w 69"/>
                  <a:gd name="T9" fmla="*/ 4 h 31"/>
                  <a:gd name="T10" fmla="*/ 0 w 69"/>
                  <a:gd name="T11" fmla="*/ 27 h 31"/>
                  <a:gd name="T12" fmla="*/ 1 w 69"/>
                  <a:gd name="T13" fmla="*/ 29 h 31"/>
                  <a:gd name="T14" fmla="*/ 3 w 69"/>
                  <a:gd name="T15" fmla="*/ 31 h 31"/>
                  <a:gd name="T16" fmla="*/ 4 w 69"/>
                  <a:gd name="T17" fmla="*/ 31 h 31"/>
                  <a:gd name="T18" fmla="*/ 5 w 69"/>
                  <a:gd name="T19" fmla="*/ 31 h 31"/>
                  <a:gd name="T20" fmla="*/ 64 w 69"/>
                  <a:gd name="T21" fmla="*/ 31 h 31"/>
                  <a:gd name="T22" fmla="*/ 65 w 69"/>
                  <a:gd name="T23" fmla="*/ 31 h 31"/>
                  <a:gd name="T24" fmla="*/ 67 w 69"/>
                  <a:gd name="T25" fmla="*/ 31 h 31"/>
                  <a:gd name="T26" fmla="*/ 68 w 69"/>
                  <a:gd name="T27" fmla="*/ 29 h 31"/>
                  <a:gd name="T28" fmla="*/ 69 w 69"/>
                  <a:gd name="T29" fmla="*/ 27 h 31"/>
                  <a:gd name="T30" fmla="*/ 69 w 69"/>
                  <a:gd name="T31" fmla="*/ 4 h 31"/>
                  <a:gd name="T32" fmla="*/ 68 w 69"/>
                  <a:gd name="T33" fmla="*/ 3 h 31"/>
                  <a:gd name="T34" fmla="*/ 67 w 69"/>
                  <a:gd name="T35" fmla="*/ 2 h 31"/>
                  <a:gd name="T36" fmla="*/ 65 w 69"/>
                  <a:gd name="T37" fmla="*/ 1 h 31"/>
                  <a:gd name="T38" fmla="*/ 64 w 69"/>
                  <a:gd name="T39" fmla="*/ 0 h 31"/>
                  <a:gd name="T40" fmla="*/ 5 w 69"/>
                  <a:gd name="T41" fmla="*/ 0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31"/>
                  <a:gd name="T65" fmla="*/ 69 w 69"/>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31">
                    <a:moveTo>
                      <a:pt x="5" y="0"/>
                    </a:moveTo>
                    <a:lnTo>
                      <a:pt x="4" y="1"/>
                    </a:lnTo>
                    <a:lnTo>
                      <a:pt x="3" y="2"/>
                    </a:lnTo>
                    <a:lnTo>
                      <a:pt x="1" y="3"/>
                    </a:lnTo>
                    <a:lnTo>
                      <a:pt x="0" y="4"/>
                    </a:lnTo>
                    <a:lnTo>
                      <a:pt x="0" y="27"/>
                    </a:lnTo>
                    <a:lnTo>
                      <a:pt x="1" y="29"/>
                    </a:lnTo>
                    <a:lnTo>
                      <a:pt x="3" y="31"/>
                    </a:lnTo>
                    <a:lnTo>
                      <a:pt x="4" y="31"/>
                    </a:lnTo>
                    <a:lnTo>
                      <a:pt x="5" y="31"/>
                    </a:lnTo>
                    <a:lnTo>
                      <a:pt x="64" y="31"/>
                    </a:lnTo>
                    <a:lnTo>
                      <a:pt x="65" y="31"/>
                    </a:lnTo>
                    <a:lnTo>
                      <a:pt x="67" y="31"/>
                    </a:lnTo>
                    <a:lnTo>
                      <a:pt x="68" y="29"/>
                    </a:lnTo>
                    <a:lnTo>
                      <a:pt x="69" y="27"/>
                    </a:lnTo>
                    <a:lnTo>
                      <a:pt x="69" y="4"/>
                    </a:lnTo>
                    <a:lnTo>
                      <a:pt x="68" y="3"/>
                    </a:lnTo>
                    <a:lnTo>
                      <a:pt x="67" y="2"/>
                    </a:lnTo>
                    <a:lnTo>
                      <a:pt x="65" y="1"/>
                    </a:lnTo>
                    <a:lnTo>
                      <a:pt x="64" y="0"/>
                    </a:lnTo>
                    <a:lnTo>
                      <a:pt x="5" y="0"/>
                    </a:lnTo>
                    <a:close/>
                  </a:path>
                </a:pathLst>
              </a:custGeom>
              <a:solidFill>
                <a:srgbClr val="C0C0C0"/>
              </a:solidFill>
              <a:ln w="7938">
                <a:solidFill>
                  <a:srgbClr val="000000"/>
                </a:solidFill>
                <a:round/>
                <a:headEnd/>
                <a:tailEnd/>
              </a:ln>
            </p:spPr>
            <p:txBody>
              <a:bodyPr/>
              <a:lstStyle/>
              <a:p>
                <a:endParaRPr lang="it-IT"/>
              </a:p>
            </p:txBody>
          </p:sp>
          <p:sp>
            <p:nvSpPr>
              <p:cNvPr id="62285" name="Rectangle 992"/>
              <p:cNvSpPr>
                <a:spLocks noChangeArrowheads="1"/>
              </p:cNvSpPr>
              <p:nvPr/>
            </p:nvSpPr>
            <p:spPr bwMode="auto">
              <a:xfrm>
                <a:off x="3960" y="1987"/>
                <a:ext cx="30" cy="19"/>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286" name="Freeform 993"/>
              <p:cNvSpPr>
                <a:spLocks/>
              </p:cNvSpPr>
              <p:nvPr/>
            </p:nvSpPr>
            <p:spPr bwMode="auto">
              <a:xfrm>
                <a:off x="3940" y="1937"/>
                <a:ext cx="69" cy="59"/>
              </a:xfrm>
              <a:custGeom>
                <a:avLst/>
                <a:gdLst>
                  <a:gd name="T0" fmla="*/ 5 w 69"/>
                  <a:gd name="T1" fmla="*/ 0 h 59"/>
                  <a:gd name="T2" fmla="*/ 2 w 69"/>
                  <a:gd name="T3" fmla="*/ 1 h 59"/>
                  <a:gd name="T4" fmla="*/ 1 w 69"/>
                  <a:gd name="T5" fmla="*/ 3 h 59"/>
                  <a:gd name="T6" fmla="*/ 0 w 69"/>
                  <a:gd name="T7" fmla="*/ 4 h 59"/>
                  <a:gd name="T8" fmla="*/ 0 w 69"/>
                  <a:gd name="T9" fmla="*/ 5 h 59"/>
                  <a:gd name="T10" fmla="*/ 0 w 69"/>
                  <a:gd name="T11" fmla="*/ 54 h 59"/>
                  <a:gd name="T12" fmla="*/ 0 w 69"/>
                  <a:gd name="T13" fmla="*/ 55 h 59"/>
                  <a:gd name="T14" fmla="*/ 1 w 69"/>
                  <a:gd name="T15" fmla="*/ 57 h 59"/>
                  <a:gd name="T16" fmla="*/ 2 w 69"/>
                  <a:gd name="T17" fmla="*/ 58 h 59"/>
                  <a:gd name="T18" fmla="*/ 5 w 69"/>
                  <a:gd name="T19" fmla="*/ 59 h 59"/>
                  <a:gd name="T20" fmla="*/ 64 w 69"/>
                  <a:gd name="T21" fmla="*/ 59 h 59"/>
                  <a:gd name="T22" fmla="*/ 65 w 69"/>
                  <a:gd name="T23" fmla="*/ 58 h 59"/>
                  <a:gd name="T24" fmla="*/ 67 w 69"/>
                  <a:gd name="T25" fmla="*/ 57 h 59"/>
                  <a:gd name="T26" fmla="*/ 68 w 69"/>
                  <a:gd name="T27" fmla="*/ 55 h 59"/>
                  <a:gd name="T28" fmla="*/ 69 w 69"/>
                  <a:gd name="T29" fmla="*/ 54 h 59"/>
                  <a:gd name="T30" fmla="*/ 69 w 69"/>
                  <a:gd name="T31" fmla="*/ 5 h 59"/>
                  <a:gd name="T32" fmla="*/ 68 w 69"/>
                  <a:gd name="T33" fmla="*/ 4 h 59"/>
                  <a:gd name="T34" fmla="*/ 67 w 69"/>
                  <a:gd name="T35" fmla="*/ 3 h 59"/>
                  <a:gd name="T36" fmla="*/ 65 w 69"/>
                  <a:gd name="T37" fmla="*/ 1 h 59"/>
                  <a:gd name="T38" fmla="*/ 64 w 69"/>
                  <a:gd name="T39" fmla="*/ 0 h 59"/>
                  <a:gd name="T40" fmla="*/ 5 w 69"/>
                  <a:gd name="T41" fmla="*/ 0 h 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59"/>
                  <a:gd name="T65" fmla="*/ 69 w 69"/>
                  <a:gd name="T66" fmla="*/ 59 h 5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59">
                    <a:moveTo>
                      <a:pt x="5" y="0"/>
                    </a:moveTo>
                    <a:lnTo>
                      <a:pt x="2" y="1"/>
                    </a:lnTo>
                    <a:lnTo>
                      <a:pt x="1" y="3"/>
                    </a:lnTo>
                    <a:lnTo>
                      <a:pt x="0" y="4"/>
                    </a:lnTo>
                    <a:lnTo>
                      <a:pt x="0" y="5"/>
                    </a:lnTo>
                    <a:lnTo>
                      <a:pt x="0" y="54"/>
                    </a:lnTo>
                    <a:lnTo>
                      <a:pt x="0" y="55"/>
                    </a:lnTo>
                    <a:lnTo>
                      <a:pt x="1" y="57"/>
                    </a:lnTo>
                    <a:lnTo>
                      <a:pt x="2" y="58"/>
                    </a:lnTo>
                    <a:lnTo>
                      <a:pt x="5" y="59"/>
                    </a:lnTo>
                    <a:lnTo>
                      <a:pt x="64" y="59"/>
                    </a:lnTo>
                    <a:lnTo>
                      <a:pt x="65" y="58"/>
                    </a:lnTo>
                    <a:lnTo>
                      <a:pt x="67" y="57"/>
                    </a:lnTo>
                    <a:lnTo>
                      <a:pt x="68" y="55"/>
                    </a:lnTo>
                    <a:lnTo>
                      <a:pt x="69" y="54"/>
                    </a:lnTo>
                    <a:lnTo>
                      <a:pt x="69" y="5"/>
                    </a:lnTo>
                    <a:lnTo>
                      <a:pt x="68" y="4"/>
                    </a:lnTo>
                    <a:lnTo>
                      <a:pt x="67" y="3"/>
                    </a:lnTo>
                    <a:lnTo>
                      <a:pt x="65" y="1"/>
                    </a:lnTo>
                    <a:lnTo>
                      <a:pt x="64" y="0"/>
                    </a:lnTo>
                    <a:lnTo>
                      <a:pt x="5" y="0"/>
                    </a:lnTo>
                    <a:close/>
                  </a:path>
                </a:pathLst>
              </a:custGeom>
              <a:solidFill>
                <a:srgbClr val="C0C0C0"/>
              </a:solidFill>
              <a:ln w="7938">
                <a:solidFill>
                  <a:srgbClr val="000000"/>
                </a:solidFill>
                <a:round/>
                <a:headEnd/>
                <a:tailEnd/>
              </a:ln>
            </p:spPr>
            <p:txBody>
              <a:bodyPr/>
              <a:lstStyle/>
              <a:p>
                <a:endParaRPr lang="it-IT"/>
              </a:p>
            </p:txBody>
          </p:sp>
          <p:sp>
            <p:nvSpPr>
              <p:cNvPr id="62287" name="Rectangle 994"/>
              <p:cNvSpPr>
                <a:spLocks noChangeArrowheads="1"/>
              </p:cNvSpPr>
              <p:nvPr/>
            </p:nvSpPr>
            <p:spPr bwMode="auto">
              <a:xfrm>
                <a:off x="3960" y="1937"/>
                <a:ext cx="30" cy="6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grpSp>
        <p:grpSp>
          <p:nvGrpSpPr>
            <p:cNvPr id="23678" name="Group 995"/>
            <p:cNvGrpSpPr>
              <a:grpSpLocks/>
            </p:cNvGrpSpPr>
            <p:nvPr/>
          </p:nvGrpSpPr>
          <p:grpSpPr bwMode="auto">
            <a:xfrm>
              <a:off x="6626225" y="3074988"/>
              <a:ext cx="107950" cy="157162"/>
              <a:chOff x="4174" y="1937"/>
              <a:chExt cx="68" cy="99"/>
            </a:xfrm>
          </p:grpSpPr>
          <p:sp>
            <p:nvSpPr>
              <p:cNvPr id="62280" name="Freeform 996"/>
              <p:cNvSpPr>
                <a:spLocks/>
              </p:cNvSpPr>
              <p:nvPr/>
            </p:nvSpPr>
            <p:spPr bwMode="auto">
              <a:xfrm>
                <a:off x="4174" y="2005"/>
                <a:ext cx="68" cy="31"/>
              </a:xfrm>
              <a:custGeom>
                <a:avLst/>
                <a:gdLst>
                  <a:gd name="T0" fmla="*/ 5 w 68"/>
                  <a:gd name="T1" fmla="*/ 0 h 31"/>
                  <a:gd name="T2" fmla="*/ 4 w 68"/>
                  <a:gd name="T3" fmla="*/ 1 h 31"/>
                  <a:gd name="T4" fmla="*/ 3 w 68"/>
                  <a:gd name="T5" fmla="*/ 2 h 31"/>
                  <a:gd name="T6" fmla="*/ 1 w 68"/>
                  <a:gd name="T7" fmla="*/ 3 h 31"/>
                  <a:gd name="T8" fmla="*/ 0 w 68"/>
                  <a:gd name="T9" fmla="*/ 4 h 31"/>
                  <a:gd name="T10" fmla="*/ 0 w 68"/>
                  <a:gd name="T11" fmla="*/ 27 h 31"/>
                  <a:gd name="T12" fmla="*/ 1 w 68"/>
                  <a:gd name="T13" fmla="*/ 29 h 31"/>
                  <a:gd name="T14" fmla="*/ 3 w 68"/>
                  <a:gd name="T15" fmla="*/ 31 h 31"/>
                  <a:gd name="T16" fmla="*/ 4 w 68"/>
                  <a:gd name="T17" fmla="*/ 31 h 31"/>
                  <a:gd name="T18" fmla="*/ 5 w 68"/>
                  <a:gd name="T19" fmla="*/ 31 h 31"/>
                  <a:gd name="T20" fmla="*/ 63 w 68"/>
                  <a:gd name="T21" fmla="*/ 31 h 31"/>
                  <a:gd name="T22" fmla="*/ 64 w 68"/>
                  <a:gd name="T23" fmla="*/ 31 h 31"/>
                  <a:gd name="T24" fmla="*/ 66 w 68"/>
                  <a:gd name="T25" fmla="*/ 31 h 31"/>
                  <a:gd name="T26" fmla="*/ 67 w 68"/>
                  <a:gd name="T27" fmla="*/ 29 h 31"/>
                  <a:gd name="T28" fmla="*/ 68 w 68"/>
                  <a:gd name="T29" fmla="*/ 27 h 31"/>
                  <a:gd name="T30" fmla="*/ 68 w 68"/>
                  <a:gd name="T31" fmla="*/ 4 h 31"/>
                  <a:gd name="T32" fmla="*/ 67 w 68"/>
                  <a:gd name="T33" fmla="*/ 3 h 31"/>
                  <a:gd name="T34" fmla="*/ 66 w 68"/>
                  <a:gd name="T35" fmla="*/ 2 h 31"/>
                  <a:gd name="T36" fmla="*/ 64 w 68"/>
                  <a:gd name="T37" fmla="*/ 1 h 31"/>
                  <a:gd name="T38" fmla="*/ 63 w 68"/>
                  <a:gd name="T39" fmla="*/ 0 h 31"/>
                  <a:gd name="T40" fmla="*/ 5 w 68"/>
                  <a:gd name="T41" fmla="*/ 0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8"/>
                  <a:gd name="T64" fmla="*/ 0 h 31"/>
                  <a:gd name="T65" fmla="*/ 68 w 68"/>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8" h="31">
                    <a:moveTo>
                      <a:pt x="5" y="0"/>
                    </a:moveTo>
                    <a:lnTo>
                      <a:pt x="4" y="1"/>
                    </a:lnTo>
                    <a:lnTo>
                      <a:pt x="3" y="2"/>
                    </a:lnTo>
                    <a:lnTo>
                      <a:pt x="1" y="3"/>
                    </a:lnTo>
                    <a:lnTo>
                      <a:pt x="0" y="4"/>
                    </a:lnTo>
                    <a:lnTo>
                      <a:pt x="0" y="27"/>
                    </a:lnTo>
                    <a:lnTo>
                      <a:pt x="1" y="29"/>
                    </a:lnTo>
                    <a:lnTo>
                      <a:pt x="3" y="31"/>
                    </a:lnTo>
                    <a:lnTo>
                      <a:pt x="4" y="31"/>
                    </a:lnTo>
                    <a:lnTo>
                      <a:pt x="5" y="31"/>
                    </a:lnTo>
                    <a:lnTo>
                      <a:pt x="63" y="31"/>
                    </a:lnTo>
                    <a:lnTo>
                      <a:pt x="64" y="31"/>
                    </a:lnTo>
                    <a:lnTo>
                      <a:pt x="66" y="31"/>
                    </a:lnTo>
                    <a:lnTo>
                      <a:pt x="67" y="29"/>
                    </a:lnTo>
                    <a:lnTo>
                      <a:pt x="68" y="27"/>
                    </a:lnTo>
                    <a:lnTo>
                      <a:pt x="68" y="4"/>
                    </a:lnTo>
                    <a:lnTo>
                      <a:pt x="67" y="3"/>
                    </a:lnTo>
                    <a:lnTo>
                      <a:pt x="66" y="2"/>
                    </a:lnTo>
                    <a:lnTo>
                      <a:pt x="64" y="1"/>
                    </a:lnTo>
                    <a:lnTo>
                      <a:pt x="63" y="0"/>
                    </a:lnTo>
                    <a:lnTo>
                      <a:pt x="5" y="0"/>
                    </a:lnTo>
                    <a:close/>
                  </a:path>
                </a:pathLst>
              </a:custGeom>
              <a:solidFill>
                <a:srgbClr val="C0C0C0"/>
              </a:solidFill>
              <a:ln w="7938">
                <a:solidFill>
                  <a:srgbClr val="000000"/>
                </a:solidFill>
                <a:round/>
                <a:headEnd/>
                <a:tailEnd/>
              </a:ln>
            </p:spPr>
            <p:txBody>
              <a:bodyPr/>
              <a:lstStyle/>
              <a:p>
                <a:endParaRPr lang="it-IT"/>
              </a:p>
            </p:txBody>
          </p:sp>
          <p:sp>
            <p:nvSpPr>
              <p:cNvPr id="62281" name="Rectangle 997"/>
              <p:cNvSpPr>
                <a:spLocks noChangeArrowheads="1"/>
              </p:cNvSpPr>
              <p:nvPr/>
            </p:nvSpPr>
            <p:spPr bwMode="auto">
              <a:xfrm>
                <a:off x="4194" y="1987"/>
                <a:ext cx="30" cy="19"/>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282" name="Freeform 998"/>
              <p:cNvSpPr>
                <a:spLocks/>
              </p:cNvSpPr>
              <p:nvPr/>
            </p:nvSpPr>
            <p:spPr bwMode="auto">
              <a:xfrm>
                <a:off x="4174" y="1937"/>
                <a:ext cx="68" cy="59"/>
              </a:xfrm>
              <a:custGeom>
                <a:avLst/>
                <a:gdLst>
                  <a:gd name="T0" fmla="*/ 5 w 68"/>
                  <a:gd name="T1" fmla="*/ 0 h 59"/>
                  <a:gd name="T2" fmla="*/ 2 w 68"/>
                  <a:gd name="T3" fmla="*/ 1 h 59"/>
                  <a:gd name="T4" fmla="*/ 1 w 68"/>
                  <a:gd name="T5" fmla="*/ 3 h 59"/>
                  <a:gd name="T6" fmla="*/ 0 w 68"/>
                  <a:gd name="T7" fmla="*/ 4 h 59"/>
                  <a:gd name="T8" fmla="*/ 0 w 68"/>
                  <a:gd name="T9" fmla="*/ 5 h 59"/>
                  <a:gd name="T10" fmla="*/ 0 w 68"/>
                  <a:gd name="T11" fmla="*/ 54 h 59"/>
                  <a:gd name="T12" fmla="*/ 0 w 68"/>
                  <a:gd name="T13" fmla="*/ 55 h 59"/>
                  <a:gd name="T14" fmla="*/ 1 w 68"/>
                  <a:gd name="T15" fmla="*/ 57 h 59"/>
                  <a:gd name="T16" fmla="*/ 2 w 68"/>
                  <a:gd name="T17" fmla="*/ 58 h 59"/>
                  <a:gd name="T18" fmla="*/ 5 w 68"/>
                  <a:gd name="T19" fmla="*/ 59 h 59"/>
                  <a:gd name="T20" fmla="*/ 63 w 68"/>
                  <a:gd name="T21" fmla="*/ 59 h 59"/>
                  <a:gd name="T22" fmla="*/ 64 w 68"/>
                  <a:gd name="T23" fmla="*/ 58 h 59"/>
                  <a:gd name="T24" fmla="*/ 66 w 68"/>
                  <a:gd name="T25" fmla="*/ 57 h 59"/>
                  <a:gd name="T26" fmla="*/ 67 w 68"/>
                  <a:gd name="T27" fmla="*/ 55 h 59"/>
                  <a:gd name="T28" fmla="*/ 68 w 68"/>
                  <a:gd name="T29" fmla="*/ 54 h 59"/>
                  <a:gd name="T30" fmla="*/ 68 w 68"/>
                  <a:gd name="T31" fmla="*/ 5 h 59"/>
                  <a:gd name="T32" fmla="*/ 67 w 68"/>
                  <a:gd name="T33" fmla="*/ 4 h 59"/>
                  <a:gd name="T34" fmla="*/ 66 w 68"/>
                  <a:gd name="T35" fmla="*/ 3 h 59"/>
                  <a:gd name="T36" fmla="*/ 64 w 68"/>
                  <a:gd name="T37" fmla="*/ 1 h 59"/>
                  <a:gd name="T38" fmla="*/ 63 w 68"/>
                  <a:gd name="T39" fmla="*/ 0 h 59"/>
                  <a:gd name="T40" fmla="*/ 5 w 68"/>
                  <a:gd name="T41" fmla="*/ 0 h 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8"/>
                  <a:gd name="T64" fmla="*/ 0 h 59"/>
                  <a:gd name="T65" fmla="*/ 68 w 68"/>
                  <a:gd name="T66" fmla="*/ 59 h 5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8" h="59">
                    <a:moveTo>
                      <a:pt x="5" y="0"/>
                    </a:moveTo>
                    <a:lnTo>
                      <a:pt x="2" y="1"/>
                    </a:lnTo>
                    <a:lnTo>
                      <a:pt x="1" y="3"/>
                    </a:lnTo>
                    <a:lnTo>
                      <a:pt x="0" y="4"/>
                    </a:lnTo>
                    <a:lnTo>
                      <a:pt x="0" y="5"/>
                    </a:lnTo>
                    <a:lnTo>
                      <a:pt x="0" y="54"/>
                    </a:lnTo>
                    <a:lnTo>
                      <a:pt x="0" y="55"/>
                    </a:lnTo>
                    <a:lnTo>
                      <a:pt x="1" y="57"/>
                    </a:lnTo>
                    <a:lnTo>
                      <a:pt x="2" y="58"/>
                    </a:lnTo>
                    <a:lnTo>
                      <a:pt x="5" y="59"/>
                    </a:lnTo>
                    <a:lnTo>
                      <a:pt x="63" y="59"/>
                    </a:lnTo>
                    <a:lnTo>
                      <a:pt x="64" y="58"/>
                    </a:lnTo>
                    <a:lnTo>
                      <a:pt x="66" y="57"/>
                    </a:lnTo>
                    <a:lnTo>
                      <a:pt x="67" y="55"/>
                    </a:lnTo>
                    <a:lnTo>
                      <a:pt x="68" y="54"/>
                    </a:lnTo>
                    <a:lnTo>
                      <a:pt x="68" y="5"/>
                    </a:lnTo>
                    <a:lnTo>
                      <a:pt x="67" y="4"/>
                    </a:lnTo>
                    <a:lnTo>
                      <a:pt x="66" y="3"/>
                    </a:lnTo>
                    <a:lnTo>
                      <a:pt x="64" y="1"/>
                    </a:lnTo>
                    <a:lnTo>
                      <a:pt x="63" y="0"/>
                    </a:lnTo>
                    <a:lnTo>
                      <a:pt x="5" y="0"/>
                    </a:lnTo>
                    <a:close/>
                  </a:path>
                </a:pathLst>
              </a:custGeom>
              <a:solidFill>
                <a:srgbClr val="C0C0C0"/>
              </a:solidFill>
              <a:ln w="7938">
                <a:solidFill>
                  <a:srgbClr val="000000"/>
                </a:solidFill>
                <a:round/>
                <a:headEnd/>
                <a:tailEnd/>
              </a:ln>
            </p:spPr>
            <p:txBody>
              <a:bodyPr/>
              <a:lstStyle/>
              <a:p>
                <a:endParaRPr lang="it-IT"/>
              </a:p>
            </p:txBody>
          </p:sp>
          <p:sp>
            <p:nvSpPr>
              <p:cNvPr id="62283" name="Rectangle 999"/>
              <p:cNvSpPr>
                <a:spLocks noChangeArrowheads="1"/>
              </p:cNvSpPr>
              <p:nvPr/>
            </p:nvSpPr>
            <p:spPr bwMode="auto">
              <a:xfrm>
                <a:off x="4194" y="1937"/>
                <a:ext cx="30" cy="6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grpSp>
        <p:grpSp>
          <p:nvGrpSpPr>
            <p:cNvPr id="23679" name="Group 1000"/>
            <p:cNvGrpSpPr>
              <a:grpSpLocks/>
            </p:cNvGrpSpPr>
            <p:nvPr/>
          </p:nvGrpSpPr>
          <p:grpSpPr bwMode="auto">
            <a:xfrm>
              <a:off x="7011988" y="3074988"/>
              <a:ext cx="109537" cy="157162"/>
              <a:chOff x="4417" y="1937"/>
              <a:chExt cx="69" cy="99"/>
            </a:xfrm>
          </p:grpSpPr>
          <p:sp>
            <p:nvSpPr>
              <p:cNvPr id="62276" name="Freeform 1001"/>
              <p:cNvSpPr>
                <a:spLocks/>
              </p:cNvSpPr>
              <p:nvPr/>
            </p:nvSpPr>
            <p:spPr bwMode="auto">
              <a:xfrm>
                <a:off x="4417" y="2005"/>
                <a:ext cx="69" cy="31"/>
              </a:xfrm>
              <a:custGeom>
                <a:avLst/>
                <a:gdLst>
                  <a:gd name="T0" fmla="*/ 5 w 69"/>
                  <a:gd name="T1" fmla="*/ 0 h 31"/>
                  <a:gd name="T2" fmla="*/ 2 w 69"/>
                  <a:gd name="T3" fmla="*/ 0 h 31"/>
                  <a:gd name="T4" fmla="*/ 1 w 69"/>
                  <a:gd name="T5" fmla="*/ 1 h 31"/>
                  <a:gd name="T6" fmla="*/ 0 w 69"/>
                  <a:gd name="T7" fmla="*/ 2 h 31"/>
                  <a:gd name="T8" fmla="*/ 0 w 69"/>
                  <a:gd name="T9" fmla="*/ 4 h 31"/>
                  <a:gd name="T10" fmla="*/ 0 w 69"/>
                  <a:gd name="T11" fmla="*/ 27 h 31"/>
                  <a:gd name="T12" fmla="*/ 0 w 69"/>
                  <a:gd name="T13" fmla="*/ 28 h 31"/>
                  <a:gd name="T14" fmla="*/ 1 w 69"/>
                  <a:gd name="T15" fmla="*/ 29 h 31"/>
                  <a:gd name="T16" fmla="*/ 2 w 69"/>
                  <a:gd name="T17" fmla="*/ 30 h 31"/>
                  <a:gd name="T18" fmla="*/ 5 w 69"/>
                  <a:gd name="T19" fmla="*/ 31 h 31"/>
                  <a:gd name="T20" fmla="*/ 59 w 69"/>
                  <a:gd name="T21" fmla="*/ 31 h 31"/>
                  <a:gd name="T22" fmla="*/ 63 w 69"/>
                  <a:gd name="T23" fmla="*/ 30 h 31"/>
                  <a:gd name="T24" fmla="*/ 66 w 69"/>
                  <a:gd name="T25" fmla="*/ 29 h 31"/>
                  <a:gd name="T26" fmla="*/ 68 w 69"/>
                  <a:gd name="T27" fmla="*/ 28 h 31"/>
                  <a:gd name="T28" fmla="*/ 69 w 69"/>
                  <a:gd name="T29" fmla="*/ 27 h 31"/>
                  <a:gd name="T30" fmla="*/ 69 w 69"/>
                  <a:gd name="T31" fmla="*/ 4 h 31"/>
                  <a:gd name="T32" fmla="*/ 68 w 69"/>
                  <a:gd name="T33" fmla="*/ 2 h 31"/>
                  <a:gd name="T34" fmla="*/ 66 w 69"/>
                  <a:gd name="T35" fmla="*/ 1 h 31"/>
                  <a:gd name="T36" fmla="*/ 59 w 69"/>
                  <a:gd name="T37" fmla="*/ 0 h 31"/>
                  <a:gd name="T38" fmla="*/ 5 w 69"/>
                  <a:gd name="T39" fmla="*/ 0 h 3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9"/>
                  <a:gd name="T61" fmla="*/ 0 h 31"/>
                  <a:gd name="T62" fmla="*/ 69 w 69"/>
                  <a:gd name="T63" fmla="*/ 31 h 3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9" h="31">
                    <a:moveTo>
                      <a:pt x="5" y="0"/>
                    </a:moveTo>
                    <a:lnTo>
                      <a:pt x="2" y="0"/>
                    </a:lnTo>
                    <a:lnTo>
                      <a:pt x="1" y="1"/>
                    </a:lnTo>
                    <a:lnTo>
                      <a:pt x="0" y="2"/>
                    </a:lnTo>
                    <a:lnTo>
                      <a:pt x="0" y="4"/>
                    </a:lnTo>
                    <a:lnTo>
                      <a:pt x="0" y="27"/>
                    </a:lnTo>
                    <a:lnTo>
                      <a:pt x="0" y="28"/>
                    </a:lnTo>
                    <a:lnTo>
                      <a:pt x="1" y="29"/>
                    </a:lnTo>
                    <a:lnTo>
                      <a:pt x="2" y="30"/>
                    </a:lnTo>
                    <a:lnTo>
                      <a:pt x="5" y="31"/>
                    </a:lnTo>
                    <a:lnTo>
                      <a:pt x="59" y="31"/>
                    </a:lnTo>
                    <a:lnTo>
                      <a:pt x="63" y="30"/>
                    </a:lnTo>
                    <a:lnTo>
                      <a:pt x="66" y="29"/>
                    </a:lnTo>
                    <a:lnTo>
                      <a:pt x="68" y="28"/>
                    </a:lnTo>
                    <a:lnTo>
                      <a:pt x="69" y="27"/>
                    </a:lnTo>
                    <a:lnTo>
                      <a:pt x="69" y="4"/>
                    </a:lnTo>
                    <a:lnTo>
                      <a:pt x="68" y="2"/>
                    </a:lnTo>
                    <a:lnTo>
                      <a:pt x="66" y="1"/>
                    </a:lnTo>
                    <a:lnTo>
                      <a:pt x="59" y="0"/>
                    </a:lnTo>
                    <a:lnTo>
                      <a:pt x="5" y="0"/>
                    </a:lnTo>
                    <a:close/>
                  </a:path>
                </a:pathLst>
              </a:custGeom>
              <a:solidFill>
                <a:srgbClr val="C0C0C0"/>
              </a:solidFill>
              <a:ln w="7938">
                <a:solidFill>
                  <a:srgbClr val="000000"/>
                </a:solidFill>
                <a:round/>
                <a:headEnd/>
                <a:tailEnd/>
              </a:ln>
            </p:spPr>
            <p:txBody>
              <a:bodyPr/>
              <a:lstStyle/>
              <a:p>
                <a:endParaRPr lang="it-IT"/>
              </a:p>
            </p:txBody>
          </p:sp>
          <p:sp>
            <p:nvSpPr>
              <p:cNvPr id="62277" name="Rectangle 1002"/>
              <p:cNvSpPr>
                <a:spLocks noChangeArrowheads="1"/>
              </p:cNvSpPr>
              <p:nvPr/>
            </p:nvSpPr>
            <p:spPr bwMode="auto">
              <a:xfrm>
                <a:off x="4437" y="1982"/>
                <a:ext cx="30" cy="24"/>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278" name="Freeform 1003"/>
              <p:cNvSpPr>
                <a:spLocks/>
              </p:cNvSpPr>
              <p:nvPr/>
            </p:nvSpPr>
            <p:spPr bwMode="auto">
              <a:xfrm>
                <a:off x="4417" y="1937"/>
                <a:ext cx="69" cy="54"/>
              </a:xfrm>
              <a:custGeom>
                <a:avLst/>
                <a:gdLst>
                  <a:gd name="T0" fmla="*/ 5 w 69"/>
                  <a:gd name="T1" fmla="*/ 0 h 54"/>
                  <a:gd name="T2" fmla="*/ 2 w 69"/>
                  <a:gd name="T3" fmla="*/ 0 h 54"/>
                  <a:gd name="T4" fmla="*/ 1 w 69"/>
                  <a:gd name="T5" fmla="*/ 1 h 54"/>
                  <a:gd name="T6" fmla="*/ 0 w 69"/>
                  <a:gd name="T7" fmla="*/ 2 h 54"/>
                  <a:gd name="T8" fmla="*/ 0 w 69"/>
                  <a:gd name="T9" fmla="*/ 4 h 54"/>
                  <a:gd name="T10" fmla="*/ 0 w 69"/>
                  <a:gd name="T11" fmla="*/ 49 h 54"/>
                  <a:gd name="T12" fmla="*/ 0 w 69"/>
                  <a:gd name="T13" fmla="*/ 52 h 54"/>
                  <a:gd name="T14" fmla="*/ 1 w 69"/>
                  <a:gd name="T15" fmla="*/ 53 h 54"/>
                  <a:gd name="T16" fmla="*/ 2 w 69"/>
                  <a:gd name="T17" fmla="*/ 54 h 54"/>
                  <a:gd name="T18" fmla="*/ 5 w 69"/>
                  <a:gd name="T19" fmla="*/ 54 h 54"/>
                  <a:gd name="T20" fmla="*/ 64 w 69"/>
                  <a:gd name="T21" fmla="*/ 54 h 54"/>
                  <a:gd name="T22" fmla="*/ 65 w 69"/>
                  <a:gd name="T23" fmla="*/ 54 h 54"/>
                  <a:gd name="T24" fmla="*/ 67 w 69"/>
                  <a:gd name="T25" fmla="*/ 53 h 54"/>
                  <a:gd name="T26" fmla="*/ 68 w 69"/>
                  <a:gd name="T27" fmla="*/ 52 h 54"/>
                  <a:gd name="T28" fmla="*/ 69 w 69"/>
                  <a:gd name="T29" fmla="*/ 49 h 54"/>
                  <a:gd name="T30" fmla="*/ 69 w 69"/>
                  <a:gd name="T31" fmla="*/ 4 h 54"/>
                  <a:gd name="T32" fmla="*/ 68 w 69"/>
                  <a:gd name="T33" fmla="*/ 2 h 54"/>
                  <a:gd name="T34" fmla="*/ 67 w 69"/>
                  <a:gd name="T35" fmla="*/ 1 h 54"/>
                  <a:gd name="T36" fmla="*/ 65 w 69"/>
                  <a:gd name="T37" fmla="*/ 0 h 54"/>
                  <a:gd name="T38" fmla="*/ 64 w 69"/>
                  <a:gd name="T39" fmla="*/ 0 h 54"/>
                  <a:gd name="T40" fmla="*/ 5 w 69"/>
                  <a:gd name="T41" fmla="*/ 0 h 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54"/>
                  <a:gd name="T65" fmla="*/ 69 w 69"/>
                  <a:gd name="T66" fmla="*/ 54 h 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54">
                    <a:moveTo>
                      <a:pt x="5" y="0"/>
                    </a:moveTo>
                    <a:lnTo>
                      <a:pt x="2" y="0"/>
                    </a:lnTo>
                    <a:lnTo>
                      <a:pt x="1" y="1"/>
                    </a:lnTo>
                    <a:lnTo>
                      <a:pt x="0" y="2"/>
                    </a:lnTo>
                    <a:lnTo>
                      <a:pt x="0" y="4"/>
                    </a:lnTo>
                    <a:lnTo>
                      <a:pt x="0" y="49"/>
                    </a:lnTo>
                    <a:lnTo>
                      <a:pt x="0" y="52"/>
                    </a:lnTo>
                    <a:lnTo>
                      <a:pt x="1" y="53"/>
                    </a:lnTo>
                    <a:lnTo>
                      <a:pt x="2" y="54"/>
                    </a:lnTo>
                    <a:lnTo>
                      <a:pt x="5" y="54"/>
                    </a:lnTo>
                    <a:lnTo>
                      <a:pt x="64" y="54"/>
                    </a:lnTo>
                    <a:lnTo>
                      <a:pt x="65" y="54"/>
                    </a:lnTo>
                    <a:lnTo>
                      <a:pt x="67" y="53"/>
                    </a:lnTo>
                    <a:lnTo>
                      <a:pt x="68" y="52"/>
                    </a:lnTo>
                    <a:lnTo>
                      <a:pt x="69" y="49"/>
                    </a:lnTo>
                    <a:lnTo>
                      <a:pt x="69" y="4"/>
                    </a:lnTo>
                    <a:lnTo>
                      <a:pt x="68" y="2"/>
                    </a:lnTo>
                    <a:lnTo>
                      <a:pt x="67" y="1"/>
                    </a:lnTo>
                    <a:lnTo>
                      <a:pt x="65" y="0"/>
                    </a:lnTo>
                    <a:lnTo>
                      <a:pt x="64" y="0"/>
                    </a:lnTo>
                    <a:lnTo>
                      <a:pt x="5" y="0"/>
                    </a:lnTo>
                    <a:close/>
                  </a:path>
                </a:pathLst>
              </a:custGeom>
              <a:solidFill>
                <a:srgbClr val="C0C0C0"/>
              </a:solidFill>
              <a:ln w="7938">
                <a:solidFill>
                  <a:srgbClr val="000000"/>
                </a:solidFill>
                <a:round/>
                <a:headEnd/>
                <a:tailEnd/>
              </a:ln>
            </p:spPr>
            <p:txBody>
              <a:bodyPr/>
              <a:lstStyle/>
              <a:p>
                <a:endParaRPr lang="it-IT"/>
              </a:p>
            </p:txBody>
          </p:sp>
          <p:sp>
            <p:nvSpPr>
              <p:cNvPr id="62279" name="Rectangle 1004"/>
              <p:cNvSpPr>
                <a:spLocks noChangeArrowheads="1"/>
              </p:cNvSpPr>
              <p:nvPr/>
            </p:nvSpPr>
            <p:spPr bwMode="auto">
              <a:xfrm>
                <a:off x="4437" y="1937"/>
                <a:ext cx="30" cy="6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grpSp>
        <p:sp>
          <p:nvSpPr>
            <p:cNvPr id="23680" name="Freeform 1005"/>
            <p:cNvSpPr>
              <a:spLocks/>
            </p:cNvSpPr>
            <p:nvPr/>
          </p:nvSpPr>
          <p:spPr bwMode="auto">
            <a:xfrm>
              <a:off x="7291388" y="3254375"/>
              <a:ext cx="371475" cy="127000"/>
            </a:xfrm>
            <a:custGeom>
              <a:avLst/>
              <a:gdLst>
                <a:gd name="T0" fmla="*/ 2147483647 w 234"/>
                <a:gd name="T1" fmla="*/ 0 h 80"/>
                <a:gd name="T2" fmla="*/ 2147483647 w 234"/>
                <a:gd name="T3" fmla="*/ 2147483647 h 80"/>
                <a:gd name="T4" fmla="*/ 2147483647 w 234"/>
                <a:gd name="T5" fmla="*/ 2147483647 h 80"/>
                <a:gd name="T6" fmla="*/ 2147483647 w 234"/>
                <a:gd name="T7" fmla="*/ 2147483647 h 80"/>
                <a:gd name="T8" fmla="*/ 0 w 234"/>
                <a:gd name="T9" fmla="*/ 2147483647 h 80"/>
                <a:gd name="T10" fmla="*/ 0 w 234"/>
                <a:gd name="T11" fmla="*/ 2147483647 h 80"/>
                <a:gd name="T12" fmla="*/ 2147483647 w 234"/>
                <a:gd name="T13" fmla="*/ 2147483647 h 80"/>
                <a:gd name="T14" fmla="*/ 2147483647 w 234"/>
                <a:gd name="T15" fmla="*/ 2147483647 h 80"/>
                <a:gd name="T16" fmla="*/ 2147483647 w 234"/>
                <a:gd name="T17" fmla="*/ 2147483647 h 80"/>
                <a:gd name="T18" fmla="*/ 2147483647 w 234"/>
                <a:gd name="T19" fmla="*/ 2147483647 h 80"/>
                <a:gd name="T20" fmla="*/ 2147483647 w 234"/>
                <a:gd name="T21" fmla="*/ 2147483647 h 80"/>
                <a:gd name="T22" fmla="*/ 2147483647 w 234"/>
                <a:gd name="T23" fmla="*/ 2147483647 h 80"/>
                <a:gd name="T24" fmla="*/ 2147483647 w 234"/>
                <a:gd name="T25" fmla="*/ 2147483647 h 80"/>
                <a:gd name="T26" fmla="*/ 2147483647 w 234"/>
                <a:gd name="T27" fmla="*/ 2147483647 h 80"/>
                <a:gd name="T28" fmla="*/ 2147483647 w 234"/>
                <a:gd name="T29" fmla="*/ 2147483647 h 80"/>
                <a:gd name="T30" fmla="*/ 2147483647 w 234"/>
                <a:gd name="T31" fmla="*/ 2147483647 h 80"/>
                <a:gd name="T32" fmla="*/ 2147483647 w 234"/>
                <a:gd name="T33" fmla="*/ 2147483647 h 80"/>
                <a:gd name="T34" fmla="*/ 2147483647 w 234"/>
                <a:gd name="T35" fmla="*/ 2147483647 h 80"/>
                <a:gd name="T36" fmla="*/ 2147483647 w 234"/>
                <a:gd name="T37" fmla="*/ 2147483647 h 80"/>
                <a:gd name="T38" fmla="*/ 2147483647 w 234"/>
                <a:gd name="T39" fmla="*/ 0 h 80"/>
                <a:gd name="T40" fmla="*/ 2147483647 w 234"/>
                <a:gd name="T41" fmla="*/ 0 h 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4"/>
                <a:gd name="T64" fmla="*/ 0 h 80"/>
                <a:gd name="T65" fmla="*/ 234 w 234"/>
                <a:gd name="T66" fmla="*/ 80 h 8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4" h="80">
                  <a:moveTo>
                    <a:pt x="15" y="0"/>
                  </a:moveTo>
                  <a:lnTo>
                    <a:pt x="8" y="1"/>
                  </a:lnTo>
                  <a:lnTo>
                    <a:pt x="4" y="3"/>
                  </a:lnTo>
                  <a:lnTo>
                    <a:pt x="1" y="7"/>
                  </a:lnTo>
                  <a:lnTo>
                    <a:pt x="0" y="13"/>
                  </a:lnTo>
                  <a:lnTo>
                    <a:pt x="0" y="67"/>
                  </a:lnTo>
                  <a:lnTo>
                    <a:pt x="1" y="71"/>
                  </a:lnTo>
                  <a:lnTo>
                    <a:pt x="4" y="75"/>
                  </a:lnTo>
                  <a:lnTo>
                    <a:pt x="8" y="79"/>
                  </a:lnTo>
                  <a:lnTo>
                    <a:pt x="15" y="80"/>
                  </a:lnTo>
                  <a:lnTo>
                    <a:pt x="219" y="80"/>
                  </a:lnTo>
                  <a:lnTo>
                    <a:pt x="226" y="79"/>
                  </a:lnTo>
                  <a:lnTo>
                    <a:pt x="230" y="75"/>
                  </a:lnTo>
                  <a:lnTo>
                    <a:pt x="233" y="71"/>
                  </a:lnTo>
                  <a:lnTo>
                    <a:pt x="234" y="67"/>
                  </a:lnTo>
                  <a:lnTo>
                    <a:pt x="234" y="13"/>
                  </a:lnTo>
                  <a:lnTo>
                    <a:pt x="233" y="7"/>
                  </a:lnTo>
                  <a:lnTo>
                    <a:pt x="230" y="3"/>
                  </a:lnTo>
                  <a:lnTo>
                    <a:pt x="226" y="1"/>
                  </a:lnTo>
                  <a:lnTo>
                    <a:pt x="219" y="0"/>
                  </a:lnTo>
                  <a:lnTo>
                    <a:pt x="15" y="0"/>
                  </a:lnTo>
                  <a:close/>
                </a:path>
              </a:pathLst>
            </a:custGeom>
            <a:solidFill>
              <a:srgbClr val="B2B2B2"/>
            </a:solidFill>
            <a:ln w="7938">
              <a:solidFill>
                <a:srgbClr val="000000"/>
              </a:solidFill>
              <a:round/>
              <a:headEnd/>
              <a:tailEnd/>
            </a:ln>
          </p:spPr>
          <p:txBody>
            <a:bodyPr/>
            <a:lstStyle/>
            <a:p>
              <a:endParaRPr lang="it-IT"/>
            </a:p>
          </p:txBody>
        </p:sp>
        <p:sp>
          <p:nvSpPr>
            <p:cNvPr id="23681" name="Freeform 1006"/>
            <p:cNvSpPr>
              <a:spLocks/>
            </p:cNvSpPr>
            <p:nvPr/>
          </p:nvSpPr>
          <p:spPr bwMode="auto">
            <a:xfrm>
              <a:off x="7291388" y="3232150"/>
              <a:ext cx="61912" cy="171450"/>
            </a:xfrm>
            <a:custGeom>
              <a:avLst/>
              <a:gdLst>
                <a:gd name="T0" fmla="*/ 2147483647 w 39"/>
                <a:gd name="T1" fmla="*/ 0 h 108"/>
                <a:gd name="T2" fmla="*/ 2147483647 w 39"/>
                <a:gd name="T3" fmla="*/ 2147483647 h 108"/>
                <a:gd name="T4" fmla="*/ 2147483647 w 39"/>
                <a:gd name="T5" fmla="*/ 2147483647 h 108"/>
                <a:gd name="T6" fmla="*/ 2147483647 w 39"/>
                <a:gd name="T7" fmla="*/ 2147483647 h 108"/>
                <a:gd name="T8" fmla="*/ 0 w 39"/>
                <a:gd name="T9" fmla="*/ 2147483647 h 108"/>
                <a:gd name="T10" fmla="*/ 0 w 39"/>
                <a:gd name="T11" fmla="*/ 2147483647 h 108"/>
                <a:gd name="T12" fmla="*/ 2147483647 w 39"/>
                <a:gd name="T13" fmla="*/ 2147483647 h 108"/>
                <a:gd name="T14" fmla="*/ 2147483647 w 39"/>
                <a:gd name="T15" fmla="*/ 2147483647 h 108"/>
                <a:gd name="T16" fmla="*/ 2147483647 w 39"/>
                <a:gd name="T17" fmla="*/ 2147483647 h 108"/>
                <a:gd name="T18" fmla="*/ 2147483647 w 39"/>
                <a:gd name="T19" fmla="*/ 2147483647 h 108"/>
                <a:gd name="T20" fmla="*/ 2147483647 w 39"/>
                <a:gd name="T21" fmla="*/ 2147483647 h 108"/>
                <a:gd name="T22" fmla="*/ 2147483647 w 39"/>
                <a:gd name="T23" fmla="*/ 2147483647 h 108"/>
                <a:gd name="T24" fmla="*/ 2147483647 w 39"/>
                <a:gd name="T25" fmla="*/ 2147483647 h 108"/>
                <a:gd name="T26" fmla="*/ 2147483647 w 39"/>
                <a:gd name="T27" fmla="*/ 2147483647 h 108"/>
                <a:gd name="T28" fmla="*/ 2147483647 w 39"/>
                <a:gd name="T29" fmla="*/ 2147483647 h 108"/>
                <a:gd name="T30" fmla="*/ 2147483647 w 39"/>
                <a:gd name="T31" fmla="*/ 2147483647 h 108"/>
                <a:gd name="T32" fmla="*/ 2147483647 w 39"/>
                <a:gd name="T33" fmla="*/ 2147483647 h 108"/>
                <a:gd name="T34" fmla="*/ 2147483647 w 39"/>
                <a:gd name="T35" fmla="*/ 2147483647 h 108"/>
                <a:gd name="T36" fmla="*/ 2147483647 w 39"/>
                <a:gd name="T37" fmla="*/ 2147483647 h 108"/>
                <a:gd name="T38" fmla="*/ 2147483647 w 39"/>
                <a:gd name="T39" fmla="*/ 0 h 108"/>
                <a:gd name="T40" fmla="*/ 2147483647 w 39"/>
                <a:gd name="T41" fmla="*/ 0 h 10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
                <a:gd name="T64" fmla="*/ 0 h 108"/>
                <a:gd name="T65" fmla="*/ 39 w 39"/>
                <a:gd name="T66" fmla="*/ 108 h 10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 h="108">
                  <a:moveTo>
                    <a:pt x="15" y="0"/>
                  </a:moveTo>
                  <a:lnTo>
                    <a:pt x="8" y="1"/>
                  </a:lnTo>
                  <a:lnTo>
                    <a:pt x="4" y="3"/>
                  </a:lnTo>
                  <a:lnTo>
                    <a:pt x="1" y="7"/>
                  </a:lnTo>
                  <a:lnTo>
                    <a:pt x="0" y="13"/>
                  </a:lnTo>
                  <a:lnTo>
                    <a:pt x="0" y="94"/>
                  </a:lnTo>
                  <a:lnTo>
                    <a:pt x="1" y="100"/>
                  </a:lnTo>
                  <a:lnTo>
                    <a:pt x="4" y="104"/>
                  </a:lnTo>
                  <a:lnTo>
                    <a:pt x="8" y="107"/>
                  </a:lnTo>
                  <a:lnTo>
                    <a:pt x="15" y="108"/>
                  </a:lnTo>
                  <a:lnTo>
                    <a:pt x="24" y="108"/>
                  </a:lnTo>
                  <a:lnTo>
                    <a:pt x="31" y="107"/>
                  </a:lnTo>
                  <a:lnTo>
                    <a:pt x="35" y="104"/>
                  </a:lnTo>
                  <a:lnTo>
                    <a:pt x="38" y="100"/>
                  </a:lnTo>
                  <a:lnTo>
                    <a:pt x="39" y="94"/>
                  </a:lnTo>
                  <a:lnTo>
                    <a:pt x="39" y="13"/>
                  </a:lnTo>
                  <a:lnTo>
                    <a:pt x="38" y="7"/>
                  </a:lnTo>
                  <a:lnTo>
                    <a:pt x="35" y="3"/>
                  </a:lnTo>
                  <a:lnTo>
                    <a:pt x="31" y="1"/>
                  </a:lnTo>
                  <a:lnTo>
                    <a:pt x="24" y="0"/>
                  </a:lnTo>
                  <a:lnTo>
                    <a:pt x="15" y="0"/>
                  </a:lnTo>
                  <a:close/>
                </a:path>
              </a:pathLst>
            </a:custGeom>
            <a:solidFill>
              <a:srgbClr val="808080"/>
            </a:solidFill>
            <a:ln w="7938">
              <a:solidFill>
                <a:srgbClr val="000000"/>
              </a:solidFill>
              <a:round/>
              <a:headEnd/>
              <a:tailEnd/>
            </a:ln>
          </p:spPr>
          <p:txBody>
            <a:bodyPr/>
            <a:lstStyle/>
            <a:p>
              <a:endParaRPr lang="it-IT"/>
            </a:p>
          </p:txBody>
        </p:sp>
        <p:sp>
          <p:nvSpPr>
            <p:cNvPr id="23682" name="Rectangle 1007"/>
            <p:cNvSpPr>
              <a:spLocks noChangeArrowheads="1"/>
            </p:cNvSpPr>
            <p:nvPr/>
          </p:nvSpPr>
          <p:spPr bwMode="auto">
            <a:xfrm>
              <a:off x="7291388" y="3282950"/>
              <a:ext cx="63500" cy="71438"/>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683" name="Freeform 1008"/>
            <p:cNvSpPr>
              <a:spLocks/>
            </p:cNvSpPr>
            <p:nvPr/>
          </p:nvSpPr>
          <p:spPr bwMode="auto">
            <a:xfrm>
              <a:off x="4137025" y="3260725"/>
              <a:ext cx="61913" cy="114300"/>
            </a:xfrm>
            <a:custGeom>
              <a:avLst/>
              <a:gdLst>
                <a:gd name="T0" fmla="*/ 2147483647 w 39"/>
                <a:gd name="T1" fmla="*/ 0 h 72"/>
                <a:gd name="T2" fmla="*/ 2147483647 w 39"/>
                <a:gd name="T3" fmla="*/ 0 h 72"/>
                <a:gd name="T4" fmla="*/ 2147483647 w 39"/>
                <a:gd name="T5" fmla="*/ 2147483647 h 72"/>
                <a:gd name="T6" fmla="*/ 2147483647 w 39"/>
                <a:gd name="T7" fmla="*/ 2147483647 h 72"/>
                <a:gd name="T8" fmla="*/ 0 w 39"/>
                <a:gd name="T9" fmla="*/ 2147483647 h 72"/>
                <a:gd name="T10" fmla="*/ 0 w 39"/>
                <a:gd name="T11" fmla="*/ 2147483647 h 72"/>
                <a:gd name="T12" fmla="*/ 2147483647 w 39"/>
                <a:gd name="T13" fmla="*/ 2147483647 h 72"/>
                <a:gd name="T14" fmla="*/ 2147483647 w 39"/>
                <a:gd name="T15" fmla="*/ 2147483647 h 72"/>
                <a:gd name="T16" fmla="*/ 2147483647 w 39"/>
                <a:gd name="T17" fmla="*/ 2147483647 h 72"/>
                <a:gd name="T18" fmla="*/ 2147483647 w 39"/>
                <a:gd name="T19" fmla="*/ 2147483647 h 72"/>
                <a:gd name="T20" fmla="*/ 2147483647 w 39"/>
                <a:gd name="T21" fmla="*/ 2147483647 h 72"/>
                <a:gd name="T22" fmla="*/ 2147483647 w 39"/>
                <a:gd name="T23" fmla="*/ 2147483647 h 72"/>
                <a:gd name="T24" fmla="*/ 2147483647 w 39"/>
                <a:gd name="T25" fmla="*/ 2147483647 h 72"/>
                <a:gd name="T26" fmla="*/ 2147483647 w 39"/>
                <a:gd name="T27" fmla="*/ 2147483647 h 72"/>
                <a:gd name="T28" fmla="*/ 2147483647 w 39"/>
                <a:gd name="T29" fmla="*/ 2147483647 h 72"/>
                <a:gd name="T30" fmla="*/ 2147483647 w 39"/>
                <a:gd name="T31" fmla="*/ 2147483647 h 72"/>
                <a:gd name="T32" fmla="*/ 2147483647 w 39"/>
                <a:gd name="T33" fmla="*/ 2147483647 h 72"/>
                <a:gd name="T34" fmla="*/ 2147483647 w 39"/>
                <a:gd name="T35" fmla="*/ 2147483647 h 72"/>
                <a:gd name="T36" fmla="*/ 2147483647 w 39"/>
                <a:gd name="T37" fmla="*/ 0 h 72"/>
                <a:gd name="T38" fmla="*/ 2147483647 w 39"/>
                <a:gd name="T39" fmla="*/ 0 h 72"/>
                <a:gd name="T40" fmla="*/ 2147483647 w 39"/>
                <a:gd name="T41" fmla="*/ 0 h 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
                <a:gd name="T64" fmla="*/ 0 h 72"/>
                <a:gd name="T65" fmla="*/ 39 w 39"/>
                <a:gd name="T66" fmla="*/ 72 h 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 h="72">
                  <a:moveTo>
                    <a:pt x="5" y="0"/>
                  </a:moveTo>
                  <a:lnTo>
                    <a:pt x="4" y="0"/>
                  </a:lnTo>
                  <a:lnTo>
                    <a:pt x="3" y="1"/>
                  </a:lnTo>
                  <a:lnTo>
                    <a:pt x="1" y="2"/>
                  </a:lnTo>
                  <a:lnTo>
                    <a:pt x="0" y="4"/>
                  </a:lnTo>
                  <a:lnTo>
                    <a:pt x="0" y="67"/>
                  </a:lnTo>
                  <a:lnTo>
                    <a:pt x="1" y="68"/>
                  </a:lnTo>
                  <a:lnTo>
                    <a:pt x="3" y="70"/>
                  </a:lnTo>
                  <a:lnTo>
                    <a:pt x="4" y="71"/>
                  </a:lnTo>
                  <a:lnTo>
                    <a:pt x="5" y="72"/>
                  </a:lnTo>
                  <a:lnTo>
                    <a:pt x="34" y="72"/>
                  </a:lnTo>
                  <a:lnTo>
                    <a:pt x="35" y="71"/>
                  </a:lnTo>
                  <a:lnTo>
                    <a:pt x="37" y="70"/>
                  </a:lnTo>
                  <a:lnTo>
                    <a:pt x="38" y="68"/>
                  </a:lnTo>
                  <a:lnTo>
                    <a:pt x="39" y="67"/>
                  </a:lnTo>
                  <a:lnTo>
                    <a:pt x="39" y="4"/>
                  </a:lnTo>
                  <a:lnTo>
                    <a:pt x="38" y="2"/>
                  </a:lnTo>
                  <a:lnTo>
                    <a:pt x="37" y="1"/>
                  </a:lnTo>
                  <a:lnTo>
                    <a:pt x="35" y="0"/>
                  </a:lnTo>
                  <a:lnTo>
                    <a:pt x="34" y="0"/>
                  </a:lnTo>
                  <a:lnTo>
                    <a:pt x="5" y="0"/>
                  </a:lnTo>
                  <a:close/>
                </a:path>
              </a:pathLst>
            </a:custGeom>
            <a:solidFill>
              <a:srgbClr val="4D4D4D"/>
            </a:solidFill>
            <a:ln w="7938">
              <a:solidFill>
                <a:srgbClr val="000000"/>
              </a:solidFill>
              <a:round/>
              <a:headEnd/>
              <a:tailEnd/>
            </a:ln>
          </p:spPr>
          <p:txBody>
            <a:bodyPr/>
            <a:lstStyle/>
            <a:p>
              <a:endParaRPr lang="it-IT"/>
            </a:p>
          </p:txBody>
        </p:sp>
        <p:sp>
          <p:nvSpPr>
            <p:cNvPr id="23684" name="Freeform 1009"/>
            <p:cNvSpPr>
              <a:spLocks/>
            </p:cNvSpPr>
            <p:nvPr/>
          </p:nvSpPr>
          <p:spPr bwMode="auto">
            <a:xfrm>
              <a:off x="4183063" y="3246438"/>
              <a:ext cx="185737" cy="134937"/>
            </a:xfrm>
            <a:custGeom>
              <a:avLst/>
              <a:gdLst>
                <a:gd name="T0" fmla="*/ 2147483647 w 117"/>
                <a:gd name="T1" fmla="*/ 0 h 85"/>
                <a:gd name="T2" fmla="*/ 2147483647 w 117"/>
                <a:gd name="T3" fmla="*/ 2147483647 h 85"/>
                <a:gd name="T4" fmla="*/ 2147483647 w 117"/>
                <a:gd name="T5" fmla="*/ 2147483647 h 85"/>
                <a:gd name="T6" fmla="*/ 2147483647 w 117"/>
                <a:gd name="T7" fmla="*/ 2147483647 h 85"/>
                <a:gd name="T8" fmla="*/ 0 w 117"/>
                <a:gd name="T9" fmla="*/ 2147483647 h 85"/>
                <a:gd name="T10" fmla="*/ 0 w 117"/>
                <a:gd name="T11" fmla="*/ 2147483647 h 85"/>
                <a:gd name="T12" fmla="*/ 2147483647 w 117"/>
                <a:gd name="T13" fmla="*/ 2147483647 h 85"/>
                <a:gd name="T14" fmla="*/ 2147483647 w 117"/>
                <a:gd name="T15" fmla="*/ 2147483647 h 85"/>
                <a:gd name="T16" fmla="*/ 2147483647 w 117"/>
                <a:gd name="T17" fmla="*/ 2147483647 h 85"/>
                <a:gd name="T18" fmla="*/ 2147483647 w 117"/>
                <a:gd name="T19" fmla="*/ 2147483647 h 85"/>
                <a:gd name="T20" fmla="*/ 2147483647 w 117"/>
                <a:gd name="T21" fmla="*/ 2147483647 h 85"/>
                <a:gd name="T22" fmla="*/ 2147483647 w 117"/>
                <a:gd name="T23" fmla="*/ 2147483647 h 85"/>
                <a:gd name="T24" fmla="*/ 2147483647 w 117"/>
                <a:gd name="T25" fmla="*/ 2147483647 h 85"/>
                <a:gd name="T26" fmla="*/ 2147483647 w 117"/>
                <a:gd name="T27" fmla="*/ 2147483647 h 85"/>
                <a:gd name="T28" fmla="*/ 2147483647 w 117"/>
                <a:gd name="T29" fmla="*/ 2147483647 h 85"/>
                <a:gd name="T30" fmla="*/ 2147483647 w 117"/>
                <a:gd name="T31" fmla="*/ 2147483647 h 85"/>
                <a:gd name="T32" fmla="*/ 2147483647 w 117"/>
                <a:gd name="T33" fmla="*/ 2147483647 h 85"/>
                <a:gd name="T34" fmla="*/ 2147483647 w 117"/>
                <a:gd name="T35" fmla="*/ 2147483647 h 85"/>
                <a:gd name="T36" fmla="*/ 2147483647 w 117"/>
                <a:gd name="T37" fmla="*/ 2147483647 h 85"/>
                <a:gd name="T38" fmla="*/ 2147483647 w 117"/>
                <a:gd name="T39" fmla="*/ 0 h 85"/>
                <a:gd name="T40" fmla="*/ 2147483647 w 117"/>
                <a:gd name="T41" fmla="*/ 0 h 8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
                <a:gd name="T64" fmla="*/ 0 h 85"/>
                <a:gd name="T65" fmla="*/ 117 w 117"/>
                <a:gd name="T66" fmla="*/ 85 h 8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 h="85">
                  <a:moveTo>
                    <a:pt x="15" y="0"/>
                  </a:moveTo>
                  <a:lnTo>
                    <a:pt x="8" y="2"/>
                  </a:lnTo>
                  <a:lnTo>
                    <a:pt x="4" y="5"/>
                  </a:lnTo>
                  <a:lnTo>
                    <a:pt x="1" y="9"/>
                  </a:lnTo>
                  <a:lnTo>
                    <a:pt x="0" y="13"/>
                  </a:lnTo>
                  <a:lnTo>
                    <a:pt x="0" y="72"/>
                  </a:lnTo>
                  <a:lnTo>
                    <a:pt x="1" y="78"/>
                  </a:lnTo>
                  <a:lnTo>
                    <a:pt x="4" y="82"/>
                  </a:lnTo>
                  <a:lnTo>
                    <a:pt x="8" y="84"/>
                  </a:lnTo>
                  <a:lnTo>
                    <a:pt x="15" y="85"/>
                  </a:lnTo>
                  <a:lnTo>
                    <a:pt x="102" y="85"/>
                  </a:lnTo>
                  <a:lnTo>
                    <a:pt x="109" y="84"/>
                  </a:lnTo>
                  <a:lnTo>
                    <a:pt x="113" y="82"/>
                  </a:lnTo>
                  <a:lnTo>
                    <a:pt x="116" y="78"/>
                  </a:lnTo>
                  <a:lnTo>
                    <a:pt x="117" y="72"/>
                  </a:lnTo>
                  <a:lnTo>
                    <a:pt x="117" y="13"/>
                  </a:lnTo>
                  <a:lnTo>
                    <a:pt x="116" y="9"/>
                  </a:lnTo>
                  <a:lnTo>
                    <a:pt x="113" y="5"/>
                  </a:lnTo>
                  <a:lnTo>
                    <a:pt x="109" y="2"/>
                  </a:lnTo>
                  <a:lnTo>
                    <a:pt x="102" y="0"/>
                  </a:lnTo>
                  <a:lnTo>
                    <a:pt x="15" y="0"/>
                  </a:lnTo>
                  <a:close/>
                </a:path>
              </a:pathLst>
            </a:custGeom>
            <a:solidFill>
              <a:srgbClr val="808080"/>
            </a:solidFill>
            <a:ln w="7938">
              <a:solidFill>
                <a:srgbClr val="000000"/>
              </a:solidFill>
              <a:round/>
              <a:headEnd/>
              <a:tailEnd/>
            </a:ln>
          </p:spPr>
          <p:txBody>
            <a:bodyPr/>
            <a:lstStyle/>
            <a:p>
              <a:endParaRPr lang="it-IT"/>
            </a:p>
          </p:txBody>
        </p:sp>
        <p:sp>
          <p:nvSpPr>
            <p:cNvPr id="23685" name="Freeform 1010"/>
            <p:cNvSpPr>
              <a:spLocks/>
            </p:cNvSpPr>
            <p:nvPr/>
          </p:nvSpPr>
          <p:spPr bwMode="auto">
            <a:xfrm>
              <a:off x="4322763" y="3232150"/>
              <a:ext cx="2968625" cy="171450"/>
            </a:xfrm>
            <a:custGeom>
              <a:avLst/>
              <a:gdLst>
                <a:gd name="T0" fmla="*/ 2147483647 w 1870"/>
                <a:gd name="T1" fmla="*/ 0 h 108"/>
                <a:gd name="T2" fmla="*/ 2147483647 w 1870"/>
                <a:gd name="T3" fmla="*/ 2147483647 h 108"/>
                <a:gd name="T4" fmla="*/ 2147483647 w 1870"/>
                <a:gd name="T5" fmla="*/ 2147483647 h 108"/>
                <a:gd name="T6" fmla="*/ 2147483647 w 1870"/>
                <a:gd name="T7" fmla="*/ 2147483647 h 108"/>
                <a:gd name="T8" fmla="*/ 0 w 1870"/>
                <a:gd name="T9" fmla="*/ 2147483647 h 108"/>
                <a:gd name="T10" fmla="*/ 0 w 1870"/>
                <a:gd name="T11" fmla="*/ 2147483647 h 108"/>
                <a:gd name="T12" fmla="*/ 2147483647 w 1870"/>
                <a:gd name="T13" fmla="*/ 2147483647 h 108"/>
                <a:gd name="T14" fmla="*/ 2147483647 w 1870"/>
                <a:gd name="T15" fmla="*/ 2147483647 h 108"/>
                <a:gd name="T16" fmla="*/ 2147483647 w 1870"/>
                <a:gd name="T17" fmla="*/ 2147483647 h 108"/>
                <a:gd name="T18" fmla="*/ 2147483647 w 1870"/>
                <a:gd name="T19" fmla="*/ 2147483647 h 108"/>
                <a:gd name="T20" fmla="*/ 2147483647 w 1870"/>
                <a:gd name="T21" fmla="*/ 2147483647 h 108"/>
                <a:gd name="T22" fmla="*/ 2147483647 w 1870"/>
                <a:gd name="T23" fmla="*/ 2147483647 h 108"/>
                <a:gd name="T24" fmla="*/ 2147483647 w 1870"/>
                <a:gd name="T25" fmla="*/ 2147483647 h 108"/>
                <a:gd name="T26" fmla="*/ 2147483647 w 1870"/>
                <a:gd name="T27" fmla="*/ 2147483647 h 108"/>
                <a:gd name="T28" fmla="*/ 2147483647 w 1870"/>
                <a:gd name="T29" fmla="*/ 2147483647 h 108"/>
                <a:gd name="T30" fmla="*/ 2147483647 w 1870"/>
                <a:gd name="T31" fmla="*/ 2147483647 h 108"/>
                <a:gd name="T32" fmla="*/ 2147483647 w 1870"/>
                <a:gd name="T33" fmla="*/ 2147483647 h 108"/>
                <a:gd name="T34" fmla="*/ 2147483647 w 1870"/>
                <a:gd name="T35" fmla="*/ 2147483647 h 108"/>
                <a:gd name="T36" fmla="*/ 2147483647 w 1870"/>
                <a:gd name="T37" fmla="*/ 2147483647 h 108"/>
                <a:gd name="T38" fmla="*/ 2147483647 w 1870"/>
                <a:gd name="T39" fmla="*/ 0 h 108"/>
                <a:gd name="T40" fmla="*/ 2147483647 w 1870"/>
                <a:gd name="T41" fmla="*/ 0 h 10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70"/>
                <a:gd name="T64" fmla="*/ 0 h 108"/>
                <a:gd name="T65" fmla="*/ 1870 w 1870"/>
                <a:gd name="T66" fmla="*/ 108 h 10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70" h="108">
                  <a:moveTo>
                    <a:pt x="19" y="0"/>
                  </a:moveTo>
                  <a:lnTo>
                    <a:pt x="12" y="2"/>
                  </a:lnTo>
                  <a:lnTo>
                    <a:pt x="6" y="6"/>
                  </a:lnTo>
                  <a:lnTo>
                    <a:pt x="2" y="11"/>
                  </a:lnTo>
                  <a:lnTo>
                    <a:pt x="0" y="18"/>
                  </a:lnTo>
                  <a:lnTo>
                    <a:pt x="0" y="90"/>
                  </a:lnTo>
                  <a:lnTo>
                    <a:pt x="2" y="97"/>
                  </a:lnTo>
                  <a:lnTo>
                    <a:pt x="6" y="102"/>
                  </a:lnTo>
                  <a:lnTo>
                    <a:pt x="12" y="106"/>
                  </a:lnTo>
                  <a:lnTo>
                    <a:pt x="19" y="108"/>
                  </a:lnTo>
                  <a:lnTo>
                    <a:pt x="1851" y="108"/>
                  </a:lnTo>
                  <a:lnTo>
                    <a:pt x="1858" y="106"/>
                  </a:lnTo>
                  <a:lnTo>
                    <a:pt x="1864" y="102"/>
                  </a:lnTo>
                  <a:lnTo>
                    <a:pt x="1868" y="97"/>
                  </a:lnTo>
                  <a:lnTo>
                    <a:pt x="1870" y="90"/>
                  </a:lnTo>
                  <a:lnTo>
                    <a:pt x="1870" y="18"/>
                  </a:lnTo>
                  <a:lnTo>
                    <a:pt x="1868" y="11"/>
                  </a:lnTo>
                  <a:lnTo>
                    <a:pt x="1864" y="6"/>
                  </a:lnTo>
                  <a:lnTo>
                    <a:pt x="1858" y="2"/>
                  </a:lnTo>
                  <a:lnTo>
                    <a:pt x="1851" y="0"/>
                  </a:lnTo>
                  <a:lnTo>
                    <a:pt x="19" y="0"/>
                  </a:lnTo>
                  <a:close/>
                </a:path>
              </a:pathLst>
            </a:custGeom>
            <a:solidFill>
              <a:srgbClr val="DDDDDD"/>
            </a:solidFill>
            <a:ln w="7938">
              <a:solidFill>
                <a:srgbClr val="000000"/>
              </a:solidFill>
              <a:round/>
              <a:headEnd/>
              <a:tailEnd/>
            </a:ln>
          </p:spPr>
          <p:txBody>
            <a:bodyPr/>
            <a:lstStyle/>
            <a:p>
              <a:endParaRPr lang="it-IT"/>
            </a:p>
          </p:txBody>
        </p:sp>
        <p:sp>
          <p:nvSpPr>
            <p:cNvPr id="23686" name="Freeform 1011"/>
            <p:cNvSpPr>
              <a:spLocks/>
            </p:cNvSpPr>
            <p:nvPr/>
          </p:nvSpPr>
          <p:spPr bwMode="auto">
            <a:xfrm>
              <a:off x="4492625" y="3182938"/>
              <a:ext cx="107950" cy="49212"/>
            </a:xfrm>
            <a:custGeom>
              <a:avLst/>
              <a:gdLst>
                <a:gd name="T0" fmla="*/ 2147483647 w 68"/>
                <a:gd name="T1" fmla="*/ 0 h 31"/>
                <a:gd name="T2" fmla="*/ 2147483647 w 68"/>
                <a:gd name="T3" fmla="*/ 2147483647 h 31"/>
                <a:gd name="T4" fmla="*/ 2147483647 w 68"/>
                <a:gd name="T5" fmla="*/ 2147483647 h 31"/>
                <a:gd name="T6" fmla="*/ 2147483647 w 68"/>
                <a:gd name="T7" fmla="*/ 2147483647 h 31"/>
                <a:gd name="T8" fmla="*/ 0 w 68"/>
                <a:gd name="T9" fmla="*/ 2147483647 h 31"/>
                <a:gd name="T10" fmla="*/ 0 w 68"/>
                <a:gd name="T11" fmla="*/ 2147483647 h 31"/>
                <a:gd name="T12" fmla="*/ 2147483647 w 68"/>
                <a:gd name="T13" fmla="*/ 2147483647 h 31"/>
                <a:gd name="T14" fmla="*/ 2147483647 w 68"/>
                <a:gd name="T15" fmla="*/ 2147483647 h 31"/>
                <a:gd name="T16" fmla="*/ 2147483647 w 68"/>
                <a:gd name="T17" fmla="*/ 2147483647 h 31"/>
                <a:gd name="T18" fmla="*/ 2147483647 w 68"/>
                <a:gd name="T19" fmla="*/ 2147483647 h 31"/>
                <a:gd name="T20" fmla="*/ 2147483647 w 68"/>
                <a:gd name="T21" fmla="*/ 2147483647 h 31"/>
                <a:gd name="T22" fmla="*/ 2147483647 w 68"/>
                <a:gd name="T23" fmla="*/ 2147483647 h 31"/>
                <a:gd name="T24" fmla="*/ 2147483647 w 68"/>
                <a:gd name="T25" fmla="*/ 2147483647 h 31"/>
                <a:gd name="T26" fmla="*/ 2147483647 w 68"/>
                <a:gd name="T27" fmla="*/ 2147483647 h 31"/>
                <a:gd name="T28" fmla="*/ 2147483647 w 68"/>
                <a:gd name="T29" fmla="*/ 2147483647 h 31"/>
                <a:gd name="T30" fmla="*/ 2147483647 w 68"/>
                <a:gd name="T31" fmla="*/ 2147483647 h 31"/>
                <a:gd name="T32" fmla="*/ 2147483647 w 68"/>
                <a:gd name="T33" fmla="*/ 2147483647 h 31"/>
                <a:gd name="T34" fmla="*/ 2147483647 w 68"/>
                <a:gd name="T35" fmla="*/ 2147483647 h 31"/>
                <a:gd name="T36" fmla="*/ 2147483647 w 68"/>
                <a:gd name="T37" fmla="*/ 2147483647 h 31"/>
                <a:gd name="T38" fmla="*/ 2147483647 w 68"/>
                <a:gd name="T39" fmla="*/ 0 h 31"/>
                <a:gd name="T40" fmla="*/ 2147483647 w 68"/>
                <a:gd name="T41" fmla="*/ 0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8"/>
                <a:gd name="T64" fmla="*/ 0 h 31"/>
                <a:gd name="T65" fmla="*/ 68 w 68"/>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8" h="31">
                  <a:moveTo>
                    <a:pt x="5" y="0"/>
                  </a:moveTo>
                  <a:lnTo>
                    <a:pt x="4" y="1"/>
                  </a:lnTo>
                  <a:lnTo>
                    <a:pt x="3" y="2"/>
                  </a:lnTo>
                  <a:lnTo>
                    <a:pt x="1" y="3"/>
                  </a:lnTo>
                  <a:lnTo>
                    <a:pt x="0" y="4"/>
                  </a:lnTo>
                  <a:lnTo>
                    <a:pt x="0" y="27"/>
                  </a:lnTo>
                  <a:lnTo>
                    <a:pt x="1" y="29"/>
                  </a:lnTo>
                  <a:lnTo>
                    <a:pt x="3" y="31"/>
                  </a:lnTo>
                  <a:lnTo>
                    <a:pt x="4" y="31"/>
                  </a:lnTo>
                  <a:lnTo>
                    <a:pt x="5" y="31"/>
                  </a:lnTo>
                  <a:lnTo>
                    <a:pt x="63" y="31"/>
                  </a:lnTo>
                  <a:lnTo>
                    <a:pt x="64" y="31"/>
                  </a:lnTo>
                  <a:lnTo>
                    <a:pt x="66" y="31"/>
                  </a:lnTo>
                  <a:lnTo>
                    <a:pt x="67" y="29"/>
                  </a:lnTo>
                  <a:lnTo>
                    <a:pt x="68" y="27"/>
                  </a:lnTo>
                  <a:lnTo>
                    <a:pt x="68" y="4"/>
                  </a:lnTo>
                  <a:lnTo>
                    <a:pt x="67" y="3"/>
                  </a:lnTo>
                  <a:lnTo>
                    <a:pt x="66" y="2"/>
                  </a:lnTo>
                  <a:lnTo>
                    <a:pt x="64" y="1"/>
                  </a:lnTo>
                  <a:lnTo>
                    <a:pt x="63" y="0"/>
                  </a:lnTo>
                  <a:lnTo>
                    <a:pt x="5" y="0"/>
                  </a:lnTo>
                  <a:close/>
                </a:path>
              </a:pathLst>
            </a:custGeom>
            <a:solidFill>
              <a:srgbClr val="C0C0C0"/>
            </a:solidFill>
            <a:ln w="7938">
              <a:solidFill>
                <a:srgbClr val="000000"/>
              </a:solidFill>
              <a:round/>
              <a:headEnd/>
              <a:tailEnd/>
            </a:ln>
          </p:spPr>
          <p:txBody>
            <a:bodyPr/>
            <a:lstStyle/>
            <a:p>
              <a:endParaRPr lang="it-IT"/>
            </a:p>
          </p:txBody>
        </p:sp>
        <p:sp>
          <p:nvSpPr>
            <p:cNvPr id="23687" name="Rectangle 1012"/>
            <p:cNvSpPr>
              <a:spLocks noChangeArrowheads="1"/>
            </p:cNvSpPr>
            <p:nvPr/>
          </p:nvSpPr>
          <p:spPr bwMode="auto">
            <a:xfrm>
              <a:off x="4524375" y="3154363"/>
              <a:ext cx="47625" cy="30162"/>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688" name="Freeform 1013"/>
            <p:cNvSpPr>
              <a:spLocks/>
            </p:cNvSpPr>
            <p:nvPr/>
          </p:nvSpPr>
          <p:spPr bwMode="auto">
            <a:xfrm>
              <a:off x="4492625" y="3074988"/>
              <a:ext cx="107950" cy="93662"/>
            </a:xfrm>
            <a:custGeom>
              <a:avLst/>
              <a:gdLst>
                <a:gd name="T0" fmla="*/ 2147483647 w 68"/>
                <a:gd name="T1" fmla="*/ 0 h 59"/>
                <a:gd name="T2" fmla="*/ 2147483647 w 68"/>
                <a:gd name="T3" fmla="*/ 2147483647 h 59"/>
                <a:gd name="T4" fmla="*/ 2147483647 w 68"/>
                <a:gd name="T5" fmla="*/ 2147483647 h 59"/>
                <a:gd name="T6" fmla="*/ 2147483647 w 68"/>
                <a:gd name="T7" fmla="*/ 2147483647 h 59"/>
                <a:gd name="T8" fmla="*/ 0 w 68"/>
                <a:gd name="T9" fmla="*/ 2147483647 h 59"/>
                <a:gd name="T10" fmla="*/ 0 w 68"/>
                <a:gd name="T11" fmla="*/ 2147483647 h 59"/>
                <a:gd name="T12" fmla="*/ 2147483647 w 68"/>
                <a:gd name="T13" fmla="*/ 2147483647 h 59"/>
                <a:gd name="T14" fmla="*/ 2147483647 w 68"/>
                <a:gd name="T15" fmla="*/ 2147483647 h 59"/>
                <a:gd name="T16" fmla="*/ 2147483647 w 68"/>
                <a:gd name="T17" fmla="*/ 2147483647 h 59"/>
                <a:gd name="T18" fmla="*/ 2147483647 w 68"/>
                <a:gd name="T19" fmla="*/ 2147483647 h 59"/>
                <a:gd name="T20" fmla="*/ 2147483647 w 68"/>
                <a:gd name="T21" fmla="*/ 2147483647 h 59"/>
                <a:gd name="T22" fmla="*/ 2147483647 w 68"/>
                <a:gd name="T23" fmla="*/ 2147483647 h 59"/>
                <a:gd name="T24" fmla="*/ 2147483647 w 68"/>
                <a:gd name="T25" fmla="*/ 2147483647 h 59"/>
                <a:gd name="T26" fmla="*/ 2147483647 w 68"/>
                <a:gd name="T27" fmla="*/ 2147483647 h 59"/>
                <a:gd name="T28" fmla="*/ 2147483647 w 68"/>
                <a:gd name="T29" fmla="*/ 2147483647 h 59"/>
                <a:gd name="T30" fmla="*/ 2147483647 w 68"/>
                <a:gd name="T31" fmla="*/ 2147483647 h 59"/>
                <a:gd name="T32" fmla="*/ 2147483647 w 68"/>
                <a:gd name="T33" fmla="*/ 2147483647 h 59"/>
                <a:gd name="T34" fmla="*/ 2147483647 w 68"/>
                <a:gd name="T35" fmla="*/ 2147483647 h 59"/>
                <a:gd name="T36" fmla="*/ 2147483647 w 68"/>
                <a:gd name="T37" fmla="*/ 2147483647 h 59"/>
                <a:gd name="T38" fmla="*/ 2147483647 w 68"/>
                <a:gd name="T39" fmla="*/ 0 h 59"/>
                <a:gd name="T40" fmla="*/ 2147483647 w 68"/>
                <a:gd name="T41" fmla="*/ 0 h 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8"/>
                <a:gd name="T64" fmla="*/ 0 h 59"/>
                <a:gd name="T65" fmla="*/ 68 w 68"/>
                <a:gd name="T66" fmla="*/ 59 h 5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8" h="59">
                  <a:moveTo>
                    <a:pt x="5" y="0"/>
                  </a:moveTo>
                  <a:lnTo>
                    <a:pt x="4" y="1"/>
                  </a:lnTo>
                  <a:lnTo>
                    <a:pt x="3" y="3"/>
                  </a:lnTo>
                  <a:lnTo>
                    <a:pt x="1" y="4"/>
                  </a:lnTo>
                  <a:lnTo>
                    <a:pt x="0" y="5"/>
                  </a:lnTo>
                  <a:lnTo>
                    <a:pt x="0" y="54"/>
                  </a:lnTo>
                  <a:lnTo>
                    <a:pt x="1" y="55"/>
                  </a:lnTo>
                  <a:lnTo>
                    <a:pt x="3" y="57"/>
                  </a:lnTo>
                  <a:lnTo>
                    <a:pt x="4" y="58"/>
                  </a:lnTo>
                  <a:lnTo>
                    <a:pt x="5" y="59"/>
                  </a:lnTo>
                  <a:lnTo>
                    <a:pt x="63" y="59"/>
                  </a:lnTo>
                  <a:lnTo>
                    <a:pt x="66" y="58"/>
                  </a:lnTo>
                  <a:lnTo>
                    <a:pt x="67" y="57"/>
                  </a:lnTo>
                  <a:lnTo>
                    <a:pt x="68" y="55"/>
                  </a:lnTo>
                  <a:lnTo>
                    <a:pt x="68" y="54"/>
                  </a:lnTo>
                  <a:lnTo>
                    <a:pt x="68" y="5"/>
                  </a:lnTo>
                  <a:lnTo>
                    <a:pt x="68" y="4"/>
                  </a:lnTo>
                  <a:lnTo>
                    <a:pt x="67" y="3"/>
                  </a:lnTo>
                  <a:lnTo>
                    <a:pt x="66" y="1"/>
                  </a:lnTo>
                  <a:lnTo>
                    <a:pt x="63" y="0"/>
                  </a:lnTo>
                  <a:lnTo>
                    <a:pt x="5" y="0"/>
                  </a:lnTo>
                  <a:close/>
                </a:path>
              </a:pathLst>
            </a:custGeom>
            <a:solidFill>
              <a:srgbClr val="C0C0C0"/>
            </a:solidFill>
            <a:ln w="7938">
              <a:solidFill>
                <a:srgbClr val="000000"/>
              </a:solidFill>
              <a:round/>
              <a:headEnd/>
              <a:tailEnd/>
            </a:ln>
          </p:spPr>
          <p:txBody>
            <a:bodyPr/>
            <a:lstStyle/>
            <a:p>
              <a:endParaRPr lang="it-IT"/>
            </a:p>
          </p:txBody>
        </p:sp>
        <p:sp>
          <p:nvSpPr>
            <p:cNvPr id="23689" name="Rectangle 1014"/>
            <p:cNvSpPr>
              <a:spLocks noChangeArrowheads="1"/>
            </p:cNvSpPr>
            <p:nvPr/>
          </p:nvSpPr>
          <p:spPr bwMode="auto">
            <a:xfrm>
              <a:off x="4524375" y="3074988"/>
              <a:ext cx="47625" cy="952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690" name="Freeform 1015"/>
            <p:cNvSpPr>
              <a:spLocks/>
            </p:cNvSpPr>
            <p:nvPr/>
          </p:nvSpPr>
          <p:spPr bwMode="auto">
            <a:xfrm>
              <a:off x="4492625" y="3182938"/>
              <a:ext cx="107950" cy="49212"/>
            </a:xfrm>
            <a:custGeom>
              <a:avLst/>
              <a:gdLst>
                <a:gd name="T0" fmla="*/ 2147483647 w 68"/>
                <a:gd name="T1" fmla="*/ 0 h 31"/>
                <a:gd name="T2" fmla="*/ 2147483647 w 68"/>
                <a:gd name="T3" fmla="*/ 2147483647 h 31"/>
                <a:gd name="T4" fmla="*/ 2147483647 w 68"/>
                <a:gd name="T5" fmla="*/ 2147483647 h 31"/>
                <a:gd name="T6" fmla="*/ 2147483647 w 68"/>
                <a:gd name="T7" fmla="*/ 2147483647 h 31"/>
                <a:gd name="T8" fmla="*/ 0 w 68"/>
                <a:gd name="T9" fmla="*/ 2147483647 h 31"/>
                <a:gd name="T10" fmla="*/ 0 w 68"/>
                <a:gd name="T11" fmla="*/ 2147483647 h 31"/>
                <a:gd name="T12" fmla="*/ 2147483647 w 68"/>
                <a:gd name="T13" fmla="*/ 2147483647 h 31"/>
                <a:gd name="T14" fmla="*/ 2147483647 w 68"/>
                <a:gd name="T15" fmla="*/ 2147483647 h 31"/>
                <a:gd name="T16" fmla="*/ 2147483647 w 68"/>
                <a:gd name="T17" fmla="*/ 2147483647 h 31"/>
                <a:gd name="T18" fmla="*/ 2147483647 w 68"/>
                <a:gd name="T19" fmla="*/ 2147483647 h 31"/>
                <a:gd name="T20" fmla="*/ 2147483647 w 68"/>
                <a:gd name="T21" fmla="*/ 2147483647 h 31"/>
                <a:gd name="T22" fmla="*/ 2147483647 w 68"/>
                <a:gd name="T23" fmla="*/ 2147483647 h 31"/>
                <a:gd name="T24" fmla="*/ 2147483647 w 68"/>
                <a:gd name="T25" fmla="*/ 2147483647 h 31"/>
                <a:gd name="T26" fmla="*/ 2147483647 w 68"/>
                <a:gd name="T27" fmla="*/ 2147483647 h 31"/>
                <a:gd name="T28" fmla="*/ 2147483647 w 68"/>
                <a:gd name="T29" fmla="*/ 2147483647 h 31"/>
                <a:gd name="T30" fmla="*/ 2147483647 w 68"/>
                <a:gd name="T31" fmla="*/ 2147483647 h 31"/>
                <a:gd name="T32" fmla="*/ 2147483647 w 68"/>
                <a:gd name="T33" fmla="*/ 2147483647 h 31"/>
                <a:gd name="T34" fmla="*/ 2147483647 w 68"/>
                <a:gd name="T35" fmla="*/ 2147483647 h 31"/>
                <a:gd name="T36" fmla="*/ 2147483647 w 68"/>
                <a:gd name="T37" fmla="*/ 2147483647 h 31"/>
                <a:gd name="T38" fmla="*/ 2147483647 w 68"/>
                <a:gd name="T39" fmla="*/ 0 h 31"/>
                <a:gd name="T40" fmla="*/ 2147483647 w 68"/>
                <a:gd name="T41" fmla="*/ 0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8"/>
                <a:gd name="T64" fmla="*/ 0 h 31"/>
                <a:gd name="T65" fmla="*/ 68 w 68"/>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8" h="31">
                  <a:moveTo>
                    <a:pt x="5" y="0"/>
                  </a:moveTo>
                  <a:lnTo>
                    <a:pt x="4" y="1"/>
                  </a:lnTo>
                  <a:lnTo>
                    <a:pt x="3" y="2"/>
                  </a:lnTo>
                  <a:lnTo>
                    <a:pt x="1" y="3"/>
                  </a:lnTo>
                  <a:lnTo>
                    <a:pt x="0" y="4"/>
                  </a:lnTo>
                  <a:lnTo>
                    <a:pt x="0" y="27"/>
                  </a:lnTo>
                  <a:lnTo>
                    <a:pt x="1" y="29"/>
                  </a:lnTo>
                  <a:lnTo>
                    <a:pt x="3" y="31"/>
                  </a:lnTo>
                  <a:lnTo>
                    <a:pt x="4" y="31"/>
                  </a:lnTo>
                  <a:lnTo>
                    <a:pt x="5" y="31"/>
                  </a:lnTo>
                  <a:lnTo>
                    <a:pt x="63" y="31"/>
                  </a:lnTo>
                  <a:lnTo>
                    <a:pt x="64" y="31"/>
                  </a:lnTo>
                  <a:lnTo>
                    <a:pt x="66" y="31"/>
                  </a:lnTo>
                  <a:lnTo>
                    <a:pt x="67" y="29"/>
                  </a:lnTo>
                  <a:lnTo>
                    <a:pt x="68" y="27"/>
                  </a:lnTo>
                  <a:lnTo>
                    <a:pt x="68" y="4"/>
                  </a:lnTo>
                  <a:lnTo>
                    <a:pt x="67" y="3"/>
                  </a:lnTo>
                  <a:lnTo>
                    <a:pt x="66" y="2"/>
                  </a:lnTo>
                  <a:lnTo>
                    <a:pt x="64" y="1"/>
                  </a:lnTo>
                  <a:lnTo>
                    <a:pt x="63" y="0"/>
                  </a:lnTo>
                  <a:lnTo>
                    <a:pt x="5" y="0"/>
                  </a:lnTo>
                  <a:close/>
                </a:path>
              </a:pathLst>
            </a:custGeom>
            <a:solidFill>
              <a:srgbClr val="C0C0C0"/>
            </a:solidFill>
            <a:ln w="7938">
              <a:solidFill>
                <a:srgbClr val="000000"/>
              </a:solidFill>
              <a:round/>
              <a:headEnd/>
              <a:tailEnd/>
            </a:ln>
          </p:spPr>
          <p:txBody>
            <a:bodyPr/>
            <a:lstStyle/>
            <a:p>
              <a:endParaRPr lang="it-IT"/>
            </a:p>
          </p:txBody>
        </p:sp>
        <p:sp>
          <p:nvSpPr>
            <p:cNvPr id="23691" name="Rectangle 1016"/>
            <p:cNvSpPr>
              <a:spLocks noChangeArrowheads="1"/>
            </p:cNvSpPr>
            <p:nvPr/>
          </p:nvSpPr>
          <p:spPr bwMode="auto">
            <a:xfrm>
              <a:off x="4524375" y="3154363"/>
              <a:ext cx="47625" cy="30162"/>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692" name="Freeform 1017"/>
            <p:cNvSpPr>
              <a:spLocks/>
            </p:cNvSpPr>
            <p:nvPr/>
          </p:nvSpPr>
          <p:spPr bwMode="auto">
            <a:xfrm>
              <a:off x="4492625" y="3074988"/>
              <a:ext cx="107950" cy="93662"/>
            </a:xfrm>
            <a:custGeom>
              <a:avLst/>
              <a:gdLst>
                <a:gd name="T0" fmla="*/ 2147483647 w 68"/>
                <a:gd name="T1" fmla="*/ 0 h 59"/>
                <a:gd name="T2" fmla="*/ 2147483647 w 68"/>
                <a:gd name="T3" fmla="*/ 2147483647 h 59"/>
                <a:gd name="T4" fmla="*/ 2147483647 w 68"/>
                <a:gd name="T5" fmla="*/ 2147483647 h 59"/>
                <a:gd name="T6" fmla="*/ 2147483647 w 68"/>
                <a:gd name="T7" fmla="*/ 2147483647 h 59"/>
                <a:gd name="T8" fmla="*/ 0 w 68"/>
                <a:gd name="T9" fmla="*/ 2147483647 h 59"/>
                <a:gd name="T10" fmla="*/ 0 w 68"/>
                <a:gd name="T11" fmla="*/ 2147483647 h 59"/>
                <a:gd name="T12" fmla="*/ 2147483647 w 68"/>
                <a:gd name="T13" fmla="*/ 2147483647 h 59"/>
                <a:gd name="T14" fmla="*/ 2147483647 w 68"/>
                <a:gd name="T15" fmla="*/ 2147483647 h 59"/>
                <a:gd name="T16" fmla="*/ 2147483647 w 68"/>
                <a:gd name="T17" fmla="*/ 2147483647 h 59"/>
                <a:gd name="T18" fmla="*/ 2147483647 w 68"/>
                <a:gd name="T19" fmla="*/ 2147483647 h 59"/>
                <a:gd name="T20" fmla="*/ 2147483647 w 68"/>
                <a:gd name="T21" fmla="*/ 2147483647 h 59"/>
                <a:gd name="T22" fmla="*/ 2147483647 w 68"/>
                <a:gd name="T23" fmla="*/ 2147483647 h 59"/>
                <a:gd name="T24" fmla="*/ 2147483647 w 68"/>
                <a:gd name="T25" fmla="*/ 2147483647 h 59"/>
                <a:gd name="T26" fmla="*/ 2147483647 w 68"/>
                <a:gd name="T27" fmla="*/ 2147483647 h 59"/>
                <a:gd name="T28" fmla="*/ 2147483647 w 68"/>
                <a:gd name="T29" fmla="*/ 2147483647 h 59"/>
                <a:gd name="T30" fmla="*/ 2147483647 w 68"/>
                <a:gd name="T31" fmla="*/ 2147483647 h 59"/>
                <a:gd name="T32" fmla="*/ 2147483647 w 68"/>
                <a:gd name="T33" fmla="*/ 2147483647 h 59"/>
                <a:gd name="T34" fmla="*/ 2147483647 w 68"/>
                <a:gd name="T35" fmla="*/ 2147483647 h 59"/>
                <a:gd name="T36" fmla="*/ 2147483647 w 68"/>
                <a:gd name="T37" fmla="*/ 2147483647 h 59"/>
                <a:gd name="T38" fmla="*/ 2147483647 w 68"/>
                <a:gd name="T39" fmla="*/ 0 h 59"/>
                <a:gd name="T40" fmla="*/ 2147483647 w 68"/>
                <a:gd name="T41" fmla="*/ 0 h 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8"/>
                <a:gd name="T64" fmla="*/ 0 h 59"/>
                <a:gd name="T65" fmla="*/ 68 w 68"/>
                <a:gd name="T66" fmla="*/ 59 h 5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8" h="59">
                  <a:moveTo>
                    <a:pt x="5" y="0"/>
                  </a:moveTo>
                  <a:lnTo>
                    <a:pt x="4" y="1"/>
                  </a:lnTo>
                  <a:lnTo>
                    <a:pt x="3" y="3"/>
                  </a:lnTo>
                  <a:lnTo>
                    <a:pt x="1" y="4"/>
                  </a:lnTo>
                  <a:lnTo>
                    <a:pt x="0" y="5"/>
                  </a:lnTo>
                  <a:lnTo>
                    <a:pt x="0" y="54"/>
                  </a:lnTo>
                  <a:lnTo>
                    <a:pt x="1" y="55"/>
                  </a:lnTo>
                  <a:lnTo>
                    <a:pt x="3" y="57"/>
                  </a:lnTo>
                  <a:lnTo>
                    <a:pt x="4" y="58"/>
                  </a:lnTo>
                  <a:lnTo>
                    <a:pt x="5" y="59"/>
                  </a:lnTo>
                  <a:lnTo>
                    <a:pt x="63" y="59"/>
                  </a:lnTo>
                  <a:lnTo>
                    <a:pt x="66" y="58"/>
                  </a:lnTo>
                  <a:lnTo>
                    <a:pt x="67" y="57"/>
                  </a:lnTo>
                  <a:lnTo>
                    <a:pt x="68" y="55"/>
                  </a:lnTo>
                  <a:lnTo>
                    <a:pt x="68" y="54"/>
                  </a:lnTo>
                  <a:lnTo>
                    <a:pt x="68" y="5"/>
                  </a:lnTo>
                  <a:lnTo>
                    <a:pt x="68" y="4"/>
                  </a:lnTo>
                  <a:lnTo>
                    <a:pt x="67" y="3"/>
                  </a:lnTo>
                  <a:lnTo>
                    <a:pt x="66" y="1"/>
                  </a:lnTo>
                  <a:lnTo>
                    <a:pt x="63" y="0"/>
                  </a:lnTo>
                  <a:lnTo>
                    <a:pt x="5" y="0"/>
                  </a:lnTo>
                  <a:close/>
                </a:path>
              </a:pathLst>
            </a:custGeom>
            <a:solidFill>
              <a:srgbClr val="C0C0C0"/>
            </a:solidFill>
            <a:ln w="7938">
              <a:solidFill>
                <a:srgbClr val="000000"/>
              </a:solidFill>
              <a:round/>
              <a:headEnd/>
              <a:tailEnd/>
            </a:ln>
          </p:spPr>
          <p:txBody>
            <a:bodyPr/>
            <a:lstStyle/>
            <a:p>
              <a:endParaRPr lang="it-IT"/>
            </a:p>
          </p:txBody>
        </p:sp>
        <p:sp>
          <p:nvSpPr>
            <p:cNvPr id="23693" name="Rectangle 1018"/>
            <p:cNvSpPr>
              <a:spLocks noChangeArrowheads="1"/>
            </p:cNvSpPr>
            <p:nvPr/>
          </p:nvSpPr>
          <p:spPr bwMode="auto">
            <a:xfrm>
              <a:off x="4524375" y="3074988"/>
              <a:ext cx="47625" cy="952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694" name="Freeform 1019"/>
            <p:cNvSpPr>
              <a:spLocks/>
            </p:cNvSpPr>
            <p:nvPr/>
          </p:nvSpPr>
          <p:spPr bwMode="auto">
            <a:xfrm>
              <a:off x="4818063" y="3182938"/>
              <a:ext cx="106362" cy="49212"/>
            </a:xfrm>
            <a:custGeom>
              <a:avLst/>
              <a:gdLst>
                <a:gd name="T0" fmla="*/ 2147483647 w 67"/>
                <a:gd name="T1" fmla="*/ 0 h 31"/>
                <a:gd name="T2" fmla="*/ 2147483647 w 67"/>
                <a:gd name="T3" fmla="*/ 0 h 31"/>
                <a:gd name="T4" fmla="*/ 2147483647 w 67"/>
                <a:gd name="T5" fmla="*/ 2147483647 h 31"/>
                <a:gd name="T6" fmla="*/ 2147483647 w 67"/>
                <a:gd name="T7" fmla="*/ 2147483647 h 31"/>
                <a:gd name="T8" fmla="*/ 0 w 67"/>
                <a:gd name="T9" fmla="*/ 2147483647 h 31"/>
                <a:gd name="T10" fmla="*/ 0 w 67"/>
                <a:gd name="T11" fmla="*/ 2147483647 h 31"/>
                <a:gd name="T12" fmla="*/ 2147483647 w 67"/>
                <a:gd name="T13" fmla="*/ 2147483647 h 31"/>
                <a:gd name="T14" fmla="*/ 2147483647 w 67"/>
                <a:gd name="T15" fmla="*/ 2147483647 h 31"/>
                <a:gd name="T16" fmla="*/ 2147483647 w 67"/>
                <a:gd name="T17" fmla="*/ 2147483647 h 31"/>
                <a:gd name="T18" fmla="*/ 2147483647 w 67"/>
                <a:gd name="T19" fmla="*/ 2147483647 h 31"/>
                <a:gd name="T20" fmla="*/ 2147483647 w 67"/>
                <a:gd name="T21" fmla="*/ 2147483647 h 31"/>
                <a:gd name="T22" fmla="*/ 2147483647 w 67"/>
                <a:gd name="T23" fmla="*/ 2147483647 h 31"/>
                <a:gd name="T24" fmla="*/ 2147483647 w 67"/>
                <a:gd name="T25" fmla="*/ 2147483647 h 31"/>
                <a:gd name="T26" fmla="*/ 2147483647 w 67"/>
                <a:gd name="T27" fmla="*/ 2147483647 h 31"/>
                <a:gd name="T28" fmla="*/ 2147483647 w 67"/>
                <a:gd name="T29" fmla="*/ 2147483647 h 31"/>
                <a:gd name="T30" fmla="*/ 2147483647 w 67"/>
                <a:gd name="T31" fmla="*/ 2147483647 h 31"/>
                <a:gd name="T32" fmla="*/ 2147483647 w 67"/>
                <a:gd name="T33" fmla="*/ 2147483647 h 31"/>
                <a:gd name="T34" fmla="*/ 2147483647 w 67"/>
                <a:gd name="T35" fmla="*/ 2147483647 h 31"/>
                <a:gd name="T36" fmla="*/ 2147483647 w 67"/>
                <a:gd name="T37" fmla="*/ 0 h 31"/>
                <a:gd name="T38" fmla="*/ 2147483647 w 67"/>
                <a:gd name="T39" fmla="*/ 0 h 31"/>
                <a:gd name="T40" fmla="*/ 2147483647 w 67"/>
                <a:gd name="T41" fmla="*/ 0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7"/>
                <a:gd name="T64" fmla="*/ 0 h 31"/>
                <a:gd name="T65" fmla="*/ 67 w 67"/>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7" h="31">
                  <a:moveTo>
                    <a:pt x="5" y="0"/>
                  </a:moveTo>
                  <a:lnTo>
                    <a:pt x="4" y="0"/>
                  </a:lnTo>
                  <a:lnTo>
                    <a:pt x="3" y="1"/>
                  </a:lnTo>
                  <a:lnTo>
                    <a:pt x="1" y="2"/>
                  </a:lnTo>
                  <a:lnTo>
                    <a:pt x="0" y="4"/>
                  </a:lnTo>
                  <a:lnTo>
                    <a:pt x="0" y="27"/>
                  </a:lnTo>
                  <a:lnTo>
                    <a:pt x="1" y="28"/>
                  </a:lnTo>
                  <a:lnTo>
                    <a:pt x="3" y="29"/>
                  </a:lnTo>
                  <a:lnTo>
                    <a:pt x="4" y="30"/>
                  </a:lnTo>
                  <a:lnTo>
                    <a:pt x="5" y="31"/>
                  </a:lnTo>
                  <a:lnTo>
                    <a:pt x="62" y="31"/>
                  </a:lnTo>
                  <a:lnTo>
                    <a:pt x="63" y="30"/>
                  </a:lnTo>
                  <a:lnTo>
                    <a:pt x="65" y="29"/>
                  </a:lnTo>
                  <a:lnTo>
                    <a:pt x="66" y="28"/>
                  </a:lnTo>
                  <a:lnTo>
                    <a:pt x="67" y="27"/>
                  </a:lnTo>
                  <a:lnTo>
                    <a:pt x="67" y="4"/>
                  </a:lnTo>
                  <a:lnTo>
                    <a:pt x="66" y="2"/>
                  </a:lnTo>
                  <a:lnTo>
                    <a:pt x="65" y="1"/>
                  </a:lnTo>
                  <a:lnTo>
                    <a:pt x="63" y="0"/>
                  </a:lnTo>
                  <a:lnTo>
                    <a:pt x="62" y="0"/>
                  </a:lnTo>
                  <a:lnTo>
                    <a:pt x="5" y="0"/>
                  </a:lnTo>
                  <a:close/>
                </a:path>
              </a:pathLst>
            </a:custGeom>
            <a:solidFill>
              <a:srgbClr val="C0C0C0"/>
            </a:solidFill>
            <a:ln w="7938">
              <a:solidFill>
                <a:srgbClr val="000000"/>
              </a:solidFill>
              <a:round/>
              <a:headEnd/>
              <a:tailEnd/>
            </a:ln>
          </p:spPr>
          <p:txBody>
            <a:bodyPr/>
            <a:lstStyle/>
            <a:p>
              <a:endParaRPr lang="it-IT"/>
            </a:p>
          </p:txBody>
        </p:sp>
        <p:sp>
          <p:nvSpPr>
            <p:cNvPr id="23695" name="Rectangle 1020"/>
            <p:cNvSpPr>
              <a:spLocks noChangeArrowheads="1"/>
            </p:cNvSpPr>
            <p:nvPr/>
          </p:nvSpPr>
          <p:spPr bwMode="auto">
            <a:xfrm>
              <a:off x="4848225" y="3146425"/>
              <a:ext cx="47625" cy="38100"/>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696" name="Freeform 1021"/>
            <p:cNvSpPr>
              <a:spLocks/>
            </p:cNvSpPr>
            <p:nvPr/>
          </p:nvSpPr>
          <p:spPr bwMode="auto">
            <a:xfrm>
              <a:off x="4818063" y="3074988"/>
              <a:ext cx="106362" cy="85725"/>
            </a:xfrm>
            <a:custGeom>
              <a:avLst/>
              <a:gdLst>
                <a:gd name="T0" fmla="*/ 2147483647 w 67"/>
                <a:gd name="T1" fmla="*/ 0 h 54"/>
                <a:gd name="T2" fmla="*/ 2147483647 w 67"/>
                <a:gd name="T3" fmla="*/ 0 h 54"/>
                <a:gd name="T4" fmla="*/ 2147483647 w 67"/>
                <a:gd name="T5" fmla="*/ 2147483647 h 54"/>
                <a:gd name="T6" fmla="*/ 2147483647 w 67"/>
                <a:gd name="T7" fmla="*/ 2147483647 h 54"/>
                <a:gd name="T8" fmla="*/ 0 w 67"/>
                <a:gd name="T9" fmla="*/ 2147483647 h 54"/>
                <a:gd name="T10" fmla="*/ 0 w 67"/>
                <a:gd name="T11" fmla="*/ 2147483647 h 54"/>
                <a:gd name="T12" fmla="*/ 2147483647 w 67"/>
                <a:gd name="T13" fmla="*/ 2147483647 h 54"/>
                <a:gd name="T14" fmla="*/ 2147483647 w 67"/>
                <a:gd name="T15" fmla="*/ 2147483647 h 54"/>
                <a:gd name="T16" fmla="*/ 2147483647 w 67"/>
                <a:gd name="T17" fmla="*/ 2147483647 h 54"/>
                <a:gd name="T18" fmla="*/ 2147483647 w 67"/>
                <a:gd name="T19" fmla="*/ 2147483647 h 54"/>
                <a:gd name="T20" fmla="*/ 2147483647 w 67"/>
                <a:gd name="T21" fmla="*/ 2147483647 h 54"/>
                <a:gd name="T22" fmla="*/ 2147483647 w 67"/>
                <a:gd name="T23" fmla="*/ 2147483647 h 54"/>
                <a:gd name="T24" fmla="*/ 2147483647 w 67"/>
                <a:gd name="T25" fmla="*/ 2147483647 h 54"/>
                <a:gd name="T26" fmla="*/ 2147483647 w 67"/>
                <a:gd name="T27" fmla="*/ 2147483647 h 54"/>
                <a:gd name="T28" fmla="*/ 2147483647 w 67"/>
                <a:gd name="T29" fmla="*/ 2147483647 h 54"/>
                <a:gd name="T30" fmla="*/ 2147483647 w 67"/>
                <a:gd name="T31" fmla="*/ 2147483647 h 54"/>
                <a:gd name="T32" fmla="*/ 2147483647 w 67"/>
                <a:gd name="T33" fmla="*/ 2147483647 h 54"/>
                <a:gd name="T34" fmla="*/ 2147483647 w 67"/>
                <a:gd name="T35" fmla="*/ 2147483647 h 54"/>
                <a:gd name="T36" fmla="*/ 2147483647 w 67"/>
                <a:gd name="T37" fmla="*/ 0 h 54"/>
                <a:gd name="T38" fmla="*/ 2147483647 w 67"/>
                <a:gd name="T39" fmla="*/ 0 h 54"/>
                <a:gd name="T40" fmla="*/ 2147483647 w 67"/>
                <a:gd name="T41" fmla="*/ 0 h 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7"/>
                <a:gd name="T64" fmla="*/ 0 h 54"/>
                <a:gd name="T65" fmla="*/ 67 w 67"/>
                <a:gd name="T66" fmla="*/ 54 h 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7" h="54">
                  <a:moveTo>
                    <a:pt x="5" y="0"/>
                  </a:moveTo>
                  <a:lnTo>
                    <a:pt x="4" y="0"/>
                  </a:lnTo>
                  <a:lnTo>
                    <a:pt x="3" y="1"/>
                  </a:lnTo>
                  <a:lnTo>
                    <a:pt x="1" y="2"/>
                  </a:lnTo>
                  <a:lnTo>
                    <a:pt x="0" y="4"/>
                  </a:lnTo>
                  <a:lnTo>
                    <a:pt x="0" y="49"/>
                  </a:lnTo>
                  <a:lnTo>
                    <a:pt x="1" y="52"/>
                  </a:lnTo>
                  <a:lnTo>
                    <a:pt x="3" y="53"/>
                  </a:lnTo>
                  <a:lnTo>
                    <a:pt x="4" y="54"/>
                  </a:lnTo>
                  <a:lnTo>
                    <a:pt x="5" y="54"/>
                  </a:lnTo>
                  <a:lnTo>
                    <a:pt x="62" y="54"/>
                  </a:lnTo>
                  <a:lnTo>
                    <a:pt x="65" y="54"/>
                  </a:lnTo>
                  <a:lnTo>
                    <a:pt x="66" y="53"/>
                  </a:lnTo>
                  <a:lnTo>
                    <a:pt x="67" y="52"/>
                  </a:lnTo>
                  <a:lnTo>
                    <a:pt x="67" y="49"/>
                  </a:lnTo>
                  <a:lnTo>
                    <a:pt x="67" y="4"/>
                  </a:lnTo>
                  <a:lnTo>
                    <a:pt x="67" y="2"/>
                  </a:lnTo>
                  <a:lnTo>
                    <a:pt x="66" y="1"/>
                  </a:lnTo>
                  <a:lnTo>
                    <a:pt x="65" y="0"/>
                  </a:lnTo>
                  <a:lnTo>
                    <a:pt x="62" y="0"/>
                  </a:lnTo>
                  <a:lnTo>
                    <a:pt x="5" y="0"/>
                  </a:lnTo>
                  <a:close/>
                </a:path>
              </a:pathLst>
            </a:custGeom>
            <a:solidFill>
              <a:srgbClr val="C0C0C0"/>
            </a:solidFill>
            <a:ln w="7938">
              <a:solidFill>
                <a:srgbClr val="000000"/>
              </a:solidFill>
              <a:round/>
              <a:headEnd/>
              <a:tailEnd/>
            </a:ln>
          </p:spPr>
          <p:txBody>
            <a:bodyPr/>
            <a:lstStyle/>
            <a:p>
              <a:endParaRPr lang="it-IT"/>
            </a:p>
          </p:txBody>
        </p:sp>
        <p:sp>
          <p:nvSpPr>
            <p:cNvPr id="23697" name="Rectangle 1022"/>
            <p:cNvSpPr>
              <a:spLocks noChangeArrowheads="1"/>
            </p:cNvSpPr>
            <p:nvPr/>
          </p:nvSpPr>
          <p:spPr bwMode="auto">
            <a:xfrm>
              <a:off x="4848225" y="3074988"/>
              <a:ext cx="47625" cy="952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698" name="Freeform 1023"/>
            <p:cNvSpPr>
              <a:spLocks/>
            </p:cNvSpPr>
            <p:nvPr/>
          </p:nvSpPr>
          <p:spPr bwMode="auto">
            <a:xfrm>
              <a:off x="4818063" y="3182938"/>
              <a:ext cx="106362" cy="49212"/>
            </a:xfrm>
            <a:custGeom>
              <a:avLst/>
              <a:gdLst>
                <a:gd name="T0" fmla="*/ 2147483647 w 67"/>
                <a:gd name="T1" fmla="*/ 0 h 31"/>
                <a:gd name="T2" fmla="*/ 2147483647 w 67"/>
                <a:gd name="T3" fmla="*/ 0 h 31"/>
                <a:gd name="T4" fmla="*/ 2147483647 w 67"/>
                <a:gd name="T5" fmla="*/ 2147483647 h 31"/>
                <a:gd name="T6" fmla="*/ 2147483647 w 67"/>
                <a:gd name="T7" fmla="*/ 2147483647 h 31"/>
                <a:gd name="T8" fmla="*/ 0 w 67"/>
                <a:gd name="T9" fmla="*/ 2147483647 h 31"/>
                <a:gd name="T10" fmla="*/ 0 w 67"/>
                <a:gd name="T11" fmla="*/ 2147483647 h 31"/>
                <a:gd name="T12" fmla="*/ 2147483647 w 67"/>
                <a:gd name="T13" fmla="*/ 2147483647 h 31"/>
                <a:gd name="T14" fmla="*/ 2147483647 w 67"/>
                <a:gd name="T15" fmla="*/ 2147483647 h 31"/>
                <a:gd name="T16" fmla="*/ 2147483647 w 67"/>
                <a:gd name="T17" fmla="*/ 2147483647 h 31"/>
                <a:gd name="T18" fmla="*/ 2147483647 w 67"/>
                <a:gd name="T19" fmla="*/ 2147483647 h 31"/>
                <a:gd name="T20" fmla="*/ 2147483647 w 67"/>
                <a:gd name="T21" fmla="*/ 2147483647 h 31"/>
                <a:gd name="T22" fmla="*/ 2147483647 w 67"/>
                <a:gd name="T23" fmla="*/ 2147483647 h 31"/>
                <a:gd name="T24" fmla="*/ 2147483647 w 67"/>
                <a:gd name="T25" fmla="*/ 2147483647 h 31"/>
                <a:gd name="T26" fmla="*/ 2147483647 w 67"/>
                <a:gd name="T27" fmla="*/ 2147483647 h 31"/>
                <a:gd name="T28" fmla="*/ 2147483647 w 67"/>
                <a:gd name="T29" fmla="*/ 2147483647 h 31"/>
                <a:gd name="T30" fmla="*/ 2147483647 w 67"/>
                <a:gd name="T31" fmla="*/ 2147483647 h 31"/>
                <a:gd name="T32" fmla="*/ 2147483647 w 67"/>
                <a:gd name="T33" fmla="*/ 2147483647 h 31"/>
                <a:gd name="T34" fmla="*/ 2147483647 w 67"/>
                <a:gd name="T35" fmla="*/ 2147483647 h 31"/>
                <a:gd name="T36" fmla="*/ 2147483647 w 67"/>
                <a:gd name="T37" fmla="*/ 0 h 31"/>
                <a:gd name="T38" fmla="*/ 2147483647 w 67"/>
                <a:gd name="T39" fmla="*/ 0 h 31"/>
                <a:gd name="T40" fmla="*/ 2147483647 w 67"/>
                <a:gd name="T41" fmla="*/ 0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7"/>
                <a:gd name="T64" fmla="*/ 0 h 31"/>
                <a:gd name="T65" fmla="*/ 67 w 67"/>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7" h="31">
                  <a:moveTo>
                    <a:pt x="5" y="0"/>
                  </a:moveTo>
                  <a:lnTo>
                    <a:pt x="4" y="0"/>
                  </a:lnTo>
                  <a:lnTo>
                    <a:pt x="3" y="1"/>
                  </a:lnTo>
                  <a:lnTo>
                    <a:pt x="1" y="2"/>
                  </a:lnTo>
                  <a:lnTo>
                    <a:pt x="0" y="4"/>
                  </a:lnTo>
                  <a:lnTo>
                    <a:pt x="0" y="27"/>
                  </a:lnTo>
                  <a:lnTo>
                    <a:pt x="1" y="28"/>
                  </a:lnTo>
                  <a:lnTo>
                    <a:pt x="3" y="29"/>
                  </a:lnTo>
                  <a:lnTo>
                    <a:pt x="4" y="30"/>
                  </a:lnTo>
                  <a:lnTo>
                    <a:pt x="5" y="31"/>
                  </a:lnTo>
                  <a:lnTo>
                    <a:pt x="62" y="31"/>
                  </a:lnTo>
                  <a:lnTo>
                    <a:pt x="63" y="30"/>
                  </a:lnTo>
                  <a:lnTo>
                    <a:pt x="65" y="29"/>
                  </a:lnTo>
                  <a:lnTo>
                    <a:pt x="66" y="28"/>
                  </a:lnTo>
                  <a:lnTo>
                    <a:pt x="67" y="27"/>
                  </a:lnTo>
                  <a:lnTo>
                    <a:pt x="67" y="4"/>
                  </a:lnTo>
                  <a:lnTo>
                    <a:pt x="66" y="2"/>
                  </a:lnTo>
                  <a:lnTo>
                    <a:pt x="65" y="1"/>
                  </a:lnTo>
                  <a:lnTo>
                    <a:pt x="63" y="0"/>
                  </a:lnTo>
                  <a:lnTo>
                    <a:pt x="62" y="0"/>
                  </a:lnTo>
                  <a:lnTo>
                    <a:pt x="5" y="0"/>
                  </a:lnTo>
                  <a:close/>
                </a:path>
              </a:pathLst>
            </a:custGeom>
            <a:solidFill>
              <a:srgbClr val="C0C0C0"/>
            </a:solidFill>
            <a:ln w="7938">
              <a:solidFill>
                <a:srgbClr val="000000"/>
              </a:solidFill>
              <a:round/>
              <a:headEnd/>
              <a:tailEnd/>
            </a:ln>
          </p:spPr>
          <p:txBody>
            <a:bodyPr/>
            <a:lstStyle/>
            <a:p>
              <a:endParaRPr lang="it-IT"/>
            </a:p>
          </p:txBody>
        </p:sp>
        <p:sp>
          <p:nvSpPr>
            <p:cNvPr id="23699" name="Rectangle 1024"/>
            <p:cNvSpPr>
              <a:spLocks noChangeArrowheads="1"/>
            </p:cNvSpPr>
            <p:nvPr/>
          </p:nvSpPr>
          <p:spPr bwMode="auto">
            <a:xfrm>
              <a:off x="4848225" y="3146425"/>
              <a:ext cx="47625" cy="38100"/>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700" name="Freeform 1025"/>
            <p:cNvSpPr>
              <a:spLocks/>
            </p:cNvSpPr>
            <p:nvPr/>
          </p:nvSpPr>
          <p:spPr bwMode="auto">
            <a:xfrm>
              <a:off x="4818063" y="3074988"/>
              <a:ext cx="106362" cy="85725"/>
            </a:xfrm>
            <a:custGeom>
              <a:avLst/>
              <a:gdLst>
                <a:gd name="T0" fmla="*/ 2147483647 w 67"/>
                <a:gd name="T1" fmla="*/ 0 h 54"/>
                <a:gd name="T2" fmla="*/ 2147483647 w 67"/>
                <a:gd name="T3" fmla="*/ 0 h 54"/>
                <a:gd name="T4" fmla="*/ 2147483647 w 67"/>
                <a:gd name="T5" fmla="*/ 2147483647 h 54"/>
                <a:gd name="T6" fmla="*/ 2147483647 w 67"/>
                <a:gd name="T7" fmla="*/ 2147483647 h 54"/>
                <a:gd name="T8" fmla="*/ 0 w 67"/>
                <a:gd name="T9" fmla="*/ 2147483647 h 54"/>
                <a:gd name="T10" fmla="*/ 0 w 67"/>
                <a:gd name="T11" fmla="*/ 2147483647 h 54"/>
                <a:gd name="T12" fmla="*/ 2147483647 w 67"/>
                <a:gd name="T13" fmla="*/ 2147483647 h 54"/>
                <a:gd name="T14" fmla="*/ 2147483647 w 67"/>
                <a:gd name="T15" fmla="*/ 2147483647 h 54"/>
                <a:gd name="T16" fmla="*/ 2147483647 w 67"/>
                <a:gd name="T17" fmla="*/ 2147483647 h 54"/>
                <a:gd name="T18" fmla="*/ 2147483647 w 67"/>
                <a:gd name="T19" fmla="*/ 2147483647 h 54"/>
                <a:gd name="T20" fmla="*/ 2147483647 w 67"/>
                <a:gd name="T21" fmla="*/ 2147483647 h 54"/>
                <a:gd name="T22" fmla="*/ 2147483647 w 67"/>
                <a:gd name="T23" fmla="*/ 2147483647 h 54"/>
                <a:gd name="T24" fmla="*/ 2147483647 w 67"/>
                <a:gd name="T25" fmla="*/ 2147483647 h 54"/>
                <a:gd name="T26" fmla="*/ 2147483647 w 67"/>
                <a:gd name="T27" fmla="*/ 2147483647 h 54"/>
                <a:gd name="T28" fmla="*/ 2147483647 w 67"/>
                <a:gd name="T29" fmla="*/ 2147483647 h 54"/>
                <a:gd name="T30" fmla="*/ 2147483647 w 67"/>
                <a:gd name="T31" fmla="*/ 2147483647 h 54"/>
                <a:gd name="T32" fmla="*/ 2147483647 w 67"/>
                <a:gd name="T33" fmla="*/ 2147483647 h 54"/>
                <a:gd name="T34" fmla="*/ 2147483647 w 67"/>
                <a:gd name="T35" fmla="*/ 2147483647 h 54"/>
                <a:gd name="T36" fmla="*/ 2147483647 w 67"/>
                <a:gd name="T37" fmla="*/ 0 h 54"/>
                <a:gd name="T38" fmla="*/ 2147483647 w 67"/>
                <a:gd name="T39" fmla="*/ 0 h 54"/>
                <a:gd name="T40" fmla="*/ 2147483647 w 67"/>
                <a:gd name="T41" fmla="*/ 0 h 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7"/>
                <a:gd name="T64" fmla="*/ 0 h 54"/>
                <a:gd name="T65" fmla="*/ 67 w 67"/>
                <a:gd name="T66" fmla="*/ 54 h 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7" h="54">
                  <a:moveTo>
                    <a:pt x="5" y="0"/>
                  </a:moveTo>
                  <a:lnTo>
                    <a:pt x="4" y="0"/>
                  </a:lnTo>
                  <a:lnTo>
                    <a:pt x="3" y="1"/>
                  </a:lnTo>
                  <a:lnTo>
                    <a:pt x="1" y="2"/>
                  </a:lnTo>
                  <a:lnTo>
                    <a:pt x="0" y="4"/>
                  </a:lnTo>
                  <a:lnTo>
                    <a:pt x="0" y="49"/>
                  </a:lnTo>
                  <a:lnTo>
                    <a:pt x="1" y="52"/>
                  </a:lnTo>
                  <a:lnTo>
                    <a:pt x="3" y="53"/>
                  </a:lnTo>
                  <a:lnTo>
                    <a:pt x="4" y="54"/>
                  </a:lnTo>
                  <a:lnTo>
                    <a:pt x="5" y="54"/>
                  </a:lnTo>
                  <a:lnTo>
                    <a:pt x="62" y="54"/>
                  </a:lnTo>
                  <a:lnTo>
                    <a:pt x="65" y="54"/>
                  </a:lnTo>
                  <a:lnTo>
                    <a:pt x="66" y="53"/>
                  </a:lnTo>
                  <a:lnTo>
                    <a:pt x="67" y="52"/>
                  </a:lnTo>
                  <a:lnTo>
                    <a:pt x="67" y="49"/>
                  </a:lnTo>
                  <a:lnTo>
                    <a:pt x="67" y="4"/>
                  </a:lnTo>
                  <a:lnTo>
                    <a:pt x="67" y="2"/>
                  </a:lnTo>
                  <a:lnTo>
                    <a:pt x="66" y="1"/>
                  </a:lnTo>
                  <a:lnTo>
                    <a:pt x="65" y="0"/>
                  </a:lnTo>
                  <a:lnTo>
                    <a:pt x="62" y="0"/>
                  </a:lnTo>
                  <a:lnTo>
                    <a:pt x="5" y="0"/>
                  </a:lnTo>
                  <a:close/>
                </a:path>
              </a:pathLst>
            </a:custGeom>
            <a:solidFill>
              <a:srgbClr val="C0C0C0"/>
            </a:solidFill>
            <a:ln w="7938">
              <a:solidFill>
                <a:srgbClr val="000000"/>
              </a:solidFill>
              <a:round/>
              <a:headEnd/>
              <a:tailEnd/>
            </a:ln>
          </p:spPr>
          <p:txBody>
            <a:bodyPr/>
            <a:lstStyle/>
            <a:p>
              <a:endParaRPr lang="it-IT"/>
            </a:p>
          </p:txBody>
        </p:sp>
        <p:sp>
          <p:nvSpPr>
            <p:cNvPr id="23701" name="Rectangle 1026"/>
            <p:cNvSpPr>
              <a:spLocks noChangeArrowheads="1"/>
            </p:cNvSpPr>
            <p:nvPr/>
          </p:nvSpPr>
          <p:spPr bwMode="auto">
            <a:xfrm>
              <a:off x="4848225" y="3074988"/>
              <a:ext cx="47625" cy="952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702" name="Freeform 1027"/>
            <p:cNvSpPr>
              <a:spLocks/>
            </p:cNvSpPr>
            <p:nvPr/>
          </p:nvSpPr>
          <p:spPr bwMode="auto">
            <a:xfrm>
              <a:off x="5156200" y="3182938"/>
              <a:ext cx="109538" cy="49212"/>
            </a:xfrm>
            <a:custGeom>
              <a:avLst/>
              <a:gdLst>
                <a:gd name="T0" fmla="*/ 2147483647 w 69"/>
                <a:gd name="T1" fmla="*/ 0 h 31"/>
                <a:gd name="T2" fmla="*/ 2147483647 w 69"/>
                <a:gd name="T3" fmla="*/ 0 h 31"/>
                <a:gd name="T4" fmla="*/ 2147483647 w 69"/>
                <a:gd name="T5" fmla="*/ 2147483647 h 31"/>
                <a:gd name="T6" fmla="*/ 2147483647 w 69"/>
                <a:gd name="T7" fmla="*/ 2147483647 h 31"/>
                <a:gd name="T8" fmla="*/ 0 w 69"/>
                <a:gd name="T9" fmla="*/ 2147483647 h 31"/>
                <a:gd name="T10" fmla="*/ 0 w 69"/>
                <a:gd name="T11" fmla="*/ 2147483647 h 31"/>
                <a:gd name="T12" fmla="*/ 2147483647 w 69"/>
                <a:gd name="T13" fmla="*/ 2147483647 h 31"/>
                <a:gd name="T14" fmla="*/ 2147483647 w 69"/>
                <a:gd name="T15" fmla="*/ 2147483647 h 31"/>
                <a:gd name="T16" fmla="*/ 2147483647 w 69"/>
                <a:gd name="T17" fmla="*/ 2147483647 h 31"/>
                <a:gd name="T18" fmla="*/ 2147483647 w 69"/>
                <a:gd name="T19" fmla="*/ 2147483647 h 31"/>
                <a:gd name="T20" fmla="*/ 2147483647 w 69"/>
                <a:gd name="T21" fmla="*/ 2147483647 h 31"/>
                <a:gd name="T22" fmla="*/ 2147483647 w 69"/>
                <a:gd name="T23" fmla="*/ 2147483647 h 31"/>
                <a:gd name="T24" fmla="*/ 2147483647 w 69"/>
                <a:gd name="T25" fmla="*/ 2147483647 h 31"/>
                <a:gd name="T26" fmla="*/ 2147483647 w 69"/>
                <a:gd name="T27" fmla="*/ 2147483647 h 31"/>
                <a:gd name="T28" fmla="*/ 2147483647 w 69"/>
                <a:gd name="T29" fmla="*/ 2147483647 h 31"/>
                <a:gd name="T30" fmla="*/ 2147483647 w 69"/>
                <a:gd name="T31" fmla="*/ 2147483647 h 31"/>
                <a:gd name="T32" fmla="*/ 2147483647 w 69"/>
                <a:gd name="T33" fmla="*/ 2147483647 h 31"/>
                <a:gd name="T34" fmla="*/ 2147483647 w 69"/>
                <a:gd name="T35" fmla="*/ 2147483647 h 31"/>
                <a:gd name="T36" fmla="*/ 2147483647 w 69"/>
                <a:gd name="T37" fmla="*/ 0 h 31"/>
                <a:gd name="T38" fmla="*/ 2147483647 w 69"/>
                <a:gd name="T39" fmla="*/ 0 h 31"/>
                <a:gd name="T40" fmla="*/ 2147483647 w 69"/>
                <a:gd name="T41" fmla="*/ 0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31"/>
                <a:gd name="T65" fmla="*/ 69 w 69"/>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31">
                  <a:moveTo>
                    <a:pt x="5" y="0"/>
                  </a:moveTo>
                  <a:lnTo>
                    <a:pt x="4" y="0"/>
                  </a:lnTo>
                  <a:lnTo>
                    <a:pt x="3" y="1"/>
                  </a:lnTo>
                  <a:lnTo>
                    <a:pt x="1" y="2"/>
                  </a:lnTo>
                  <a:lnTo>
                    <a:pt x="0" y="4"/>
                  </a:lnTo>
                  <a:lnTo>
                    <a:pt x="0" y="27"/>
                  </a:lnTo>
                  <a:lnTo>
                    <a:pt x="1" y="28"/>
                  </a:lnTo>
                  <a:lnTo>
                    <a:pt x="3" y="29"/>
                  </a:lnTo>
                  <a:lnTo>
                    <a:pt x="4" y="30"/>
                  </a:lnTo>
                  <a:lnTo>
                    <a:pt x="5" y="31"/>
                  </a:lnTo>
                  <a:lnTo>
                    <a:pt x="64" y="31"/>
                  </a:lnTo>
                  <a:lnTo>
                    <a:pt x="65" y="30"/>
                  </a:lnTo>
                  <a:lnTo>
                    <a:pt x="67" y="29"/>
                  </a:lnTo>
                  <a:lnTo>
                    <a:pt x="68" y="28"/>
                  </a:lnTo>
                  <a:lnTo>
                    <a:pt x="69" y="27"/>
                  </a:lnTo>
                  <a:lnTo>
                    <a:pt x="69" y="4"/>
                  </a:lnTo>
                  <a:lnTo>
                    <a:pt x="68" y="2"/>
                  </a:lnTo>
                  <a:lnTo>
                    <a:pt x="67" y="1"/>
                  </a:lnTo>
                  <a:lnTo>
                    <a:pt x="65" y="0"/>
                  </a:lnTo>
                  <a:lnTo>
                    <a:pt x="64" y="0"/>
                  </a:lnTo>
                  <a:lnTo>
                    <a:pt x="5" y="0"/>
                  </a:lnTo>
                  <a:close/>
                </a:path>
              </a:pathLst>
            </a:custGeom>
            <a:solidFill>
              <a:srgbClr val="C0C0C0"/>
            </a:solidFill>
            <a:ln w="7938">
              <a:solidFill>
                <a:srgbClr val="000000"/>
              </a:solidFill>
              <a:round/>
              <a:headEnd/>
              <a:tailEnd/>
            </a:ln>
          </p:spPr>
          <p:txBody>
            <a:bodyPr/>
            <a:lstStyle/>
            <a:p>
              <a:endParaRPr lang="it-IT"/>
            </a:p>
          </p:txBody>
        </p:sp>
        <p:sp>
          <p:nvSpPr>
            <p:cNvPr id="23703" name="Rectangle 1028"/>
            <p:cNvSpPr>
              <a:spLocks noChangeArrowheads="1"/>
            </p:cNvSpPr>
            <p:nvPr/>
          </p:nvSpPr>
          <p:spPr bwMode="auto">
            <a:xfrm>
              <a:off x="5187950" y="3146425"/>
              <a:ext cx="47625" cy="38100"/>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704" name="Freeform 1029"/>
            <p:cNvSpPr>
              <a:spLocks/>
            </p:cNvSpPr>
            <p:nvPr/>
          </p:nvSpPr>
          <p:spPr bwMode="auto">
            <a:xfrm>
              <a:off x="5156200" y="3074988"/>
              <a:ext cx="109538" cy="85725"/>
            </a:xfrm>
            <a:custGeom>
              <a:avLst/>
              <a:gdLst>
                <a:gd name="T0" fmla="*/ 2147483647 w 69"/>
                <a:gd name="T1" fmla="*/ 0 h 54"/>
                <a:gd name="T2" fmla="*/ 2147483647 w 69"/>
                <a:gd name="T3" fmla="*/ 0 h 54"/>
                <a:gd name="T4" fmla="*/ 2147483647 w 69"/>
                <a:gd name="T5" fmla="*/ 2147483647 h 54"/>
                <a:gd name="T6" fmla="*/ 0 w 69"/>
                <a:gd name="T7" fmla="*/ 2147483647 h 54"/>
                <a:gd name="T8" fmla="*/ 0 w 69"/>
                <a:gd name="T9" fmla="*/ 2147483647 h 54"/>
                <a:gd name="T10" fmla="*/ 0 w 69"/>
                <a:gd name="T11" fmla="*/ 2147483647 h 54"/>
                <a:gd name="T12" fmla="*/ 0 w 69"/>
                <a:gd name="T13" fmla="*/ 2147483647 h 54"/>
                <a:gd name="T14" fmla="*/ 2147483647 w 69"/>
                <a:gd name="T15" fmla="*/ 2147483647 h 54"/>
                <a:gd name="T16" fmla="*/ 2147483647 w 69"/>
                <a:gd name="T17" fmla="*/ 2147483647 h 54"/>
                <a:gd name="T18" fmla="*/ 2147483647 w 69"/>
                <a:gd name="T19" fmla="*/ 2147483647 h 54"/>
                <a:gd name="T20" fmla="*/ 2147483647 w 69"/>
                <a:gd name="T21" fmla="*/ 2147483647 h 54"/>
                <a:gd name="T22" fmla="*/ 2147483647 w 69"/>
                <a:gd name="T23" fmla="*/ 2147483647 h 54"/>
                <a:gd name="T24" fmla="*/ 2147483647 w 69"/>
                <a:gd name="T25" fmla="*/ 2147483647 h 54"/>
                <a:gd name="T26" fmla="*/ 2147483647 w 69"/>
                <a:gd name="T27" fmla="*/ 2147483647 h 54"/>
                <a:gd name="T28" fmla="*/ 2147483647 w 69"/>
                <a:gd name="T29" fmla="*/ 2147483647 h 54"/>
                <a:gd name="T30" fmla="*/ 2147483647 w 69"/>
                <a:gd name="T31" fmla="*/ 2147483647 h 54"/>
                <a:gd name="T32" fmla="*/ 2147483647 w 69"/>
                <a:gd name="T33" fmla="*/ 2147483647 h 54"/>
                <a:gd name="T34" fmla="*/ 2147483647 w 69"/>
                <a:gd name="T35" fmla="*/ 2147483647 h 54"/>
                <a:gd name="T36" fmla="*/ 2147483647 w 69"/>
                <a:gd name="T37" fmla="*/ 0 h 54"/>
                <a:gd name="T38" fmla="*/ 2147483647 w 69"/>
                <a:gd name="T39" fmla="*/ 0 h 54"/>
                <a:gd name="T40" fmla="*/ 2147483647 w 69"/>
                <a:gd name="T41" fmla="*/ 0 h 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54"/>
                <a:gd name="T65" fmla="*/ 69 w 69"/>
                <a:gd name="T66" fmla="*/ 54 h 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54">
                  <a:moveTo>
                    <a:pt x="5" y="0"/>
                  </a:moveTo>
                  <a:lnTo>
                    <a:pt x="2" y="0"/>
                  </a:lnTo>
                  <a:lnTo>
                    <a:pt x="1" y="1"/>
                  </a:lnTo>
                  <a:lnTo>
                    <a:pt x="0" y="2"/>
                  </a:lnTo>
                  <a:lnTo>
                    <a:pt x="0" y="4"/>
                  </a:lnTo>
                  <a:lnTo>
                    <a:pt x="0" y="49"/>
                  </a:lnTo>
                  <a:lnTo>
                    <a:pt x="0" y="52"/>
                  </a:lnTo>
                  <a:lnTo>
                    <a:pt x="1" y="53"/>
                  </a:lnTo>
                  <a:lnTo>
                    <a:pt x="2" y="54"/>
                  </a:lnTo>
                  <a:lnTo>
                    <a:pt x="5" y="54"/>
                  </a:lnTo>
                  <a:lnTo>
                    <a:pt x="64" y="54"/>
                  </a:lnTo>
                  <a:lnTo>
                    <a:pt x="65" y="54"/>
                  </a:lnTo>
                  <a:lnTo>
                    <a:pt x="67" y="53"/>
                  </a:lnTo>
                  <a:lnTo>
                    <a:pt x="68" y="52"/>
                  </a:lnTo>
                  <a:lnTo>
                    <a:pt x="69" y="49"/>
                  </a:lnTo>
                  <a:lnTo>
                    <a:pt x="69" y="4"/>
                  </a:lnTo>
                  <a:lnTo>
                    <a:pt x="68" y="2"/>
                  </a:lnTo>
                  <a:lnTo>
                    <a:pt x="67" y="1"/>
                  </a:lnTo>
                  <a:lnTo>
                    <a:pt x="65" y="0"/>
                  </a:lnTo>
                  <a:lnTo>
                    <a:pt x="64" y="0"/>
                  </a:lnTo>
                  <a:lnTo>
                    <a:pt x="5" y="0"/>
                  </a:lnTo>
                  <a:close/>
                </a:path>
              </a:pathLst>
            </a:custGeom>
            <a:solidFill>
              <a:srgbClr val="C0C0C0"/>
            </a:solidFill>
            <a:ln w="7938">
              <a:solidFill>
                <a:srgbClr val="000000"/>
              </a:solidFill>
              <a:round/>
              <a:headEnd/>
              <a:tailEnd/>
            </a:ln>
          </p:spPr>
          <p:txBody>
            <a:bodyPr/>
            <a:lstStyle/>
            <a:p>
              <a:endParaRPr lang="it-IT"/>
            </a:p>
          </p:txBody>
        </p:sp>
        <p:sp>
          <p:nvSpPr>
            <p:cNvPr id="23705" name="Rectangle 1030"/>
            <p:cNvSpPr>
              <a:spLocks noChangeArrowheads="1"/>
            </p:cNvSpPr>
            <p:nvPr/>
          </p:nvSpPr>
          <p:spPr bwMode="auto">
            <a:xfrm>
              <a:off x="5187950" y="3074988"/>
              <a:ext cx="47625" cy="952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706" name="Freeform 1031"/>
            <p:cNvSpPr>
              <a:spLocks/>
            </p:cNvSpPr>
            <p:nvPr/>
          </p:nvSpPr>
          <p:spPr bwMode="auto">
            <a:xfrm>
              <a:off x="5156200" y="3182938"/>
              <a:ext cx="109538" cy="49212"/>
            </a:xfrm>
            <a:custGeom>
              <a:avLst/>
              <a:gdLst>
                <a:gd name="T0" fmla="*/ 2147483647 w 69"/>
                <a:gd name="T1" fmla="*/ 0 h 31"/>
                <a:gd name="T2" fmla="*/ 2147483647 w 69"/>
                <a:gd name="T3" fmla="*/ 0 h 31"/>
                <a:gd name="T4" fmla="*/ 2147483647 w 69"/>
                <a:gd name="T5" fmla="*/ 2147483647 h 31"/>
                <a:gd name="T6" fmla="*/ 2147483647 w 69"/>
                <a:gd name="T7" fmla="*/ 2147483647 h 31"/>
                <a:gd name="T8" fmla="*/ 0 w 69"/>
                <a:gd name="T9" fmla="*/ 2147483647 h 31"/>
                <a:gd name="T10" fmla="*/ 0 w 69"/>
                <a:gd name="T11" fmla="*/ 2147483647 h 31"/>
                <a:gd name="T12" fmla="*/ 2147483647 w 69"/>
                <a:gd name="T13" fmla="*/ 2147483647 h 31"/>
                <a:gd name="T14" fmla="*/ 2147483647 w 69"/>
                <a:gd name="T15" fmla="*/ 2147483647 h 31"/>
                <a:gd name="T16" fmla="*/ 2147483647 w 69"/>
                <a:gd name="T17" fmla="*/ 2147483647 h 31"/>
                <a:gd name="T18" fmla="*/ 2147483647 w 69"/>
                <a:gd name="T19" fmla="*/ 2147483647 h 31"/>
                <a:gd name="T20" fmla="*/ 2147483647 w 69"/>
                <a:gd name="T21" fmla="*/ 2147483647 h 31"/>
                <a:gd name="T22" fmla="*/ 2147483647 w 69"/>
                <a:gd name="T23" fmla="*/ 2147483647 h 31"/>
                <a:gd name="T24" fmla="*/ 2147483647 w 69"/>
                <a:gd name="T25" fmla="*/ 2147483647 h 31"/>
                <a:gd name="T26" fmla="*/ 2147483647 w 69"/>
                <a:gd name="T27" fmla="*/ 2147483647 h 31"/>
                <a:gd name="T28" fmla="*/ 2147483647 w 69"/>
                <a:gd name="T29" fmla="*/ 2147483647 h 31"/>
                <a:gd name="T30" fmla="*/ 2147483647 w 69"/>
                <a:gd name="T31" fmla="*/ 2147483647 h 31"/>
                <a:gd name="T32" fmla="*/ 2147483647 w 69"/>
                <a:gd name="T33" fmla="*/ 2147483647 h 31"/>
                <a:gd name="T34" fmla="*/ 2147483647 w 69"/>
                <a:gd name="T35" fmla="*/ 2147483647 h 31"/>
                <a:gd name="T36" fmla="*/ 2147483647 w 69"/>
                <a:gd name="T37" fmla="*/ 0 h 31"/>
                <a:gd name="T38" fmla="*/ 2147483647 w 69"/>
                <a:gd name="T39" fmla="*/ 0 h 31"/>
                <a:gd name="T40" fmla="*/ 2147483647 w 69"/>
                <a:gd name="T41" fmla="*/ 0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31"/>
                <a:gd name="T65" fmla="*/ 69 w 69"/>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31">
                  <a:moveTo>
                    <a:pt x="5" y="0"/>
                  </a:moveTo>
                  <a:lnTo>
                    <a:pt x="4" y="0"/>
                  </a:lnTo>
                  <a:lnTo>
                    <a:pt x="3" y="1"/>
                  </a:lnTo>
                  <a:lnTo>
                    <a:pt x="1" y="2"/>
                  </a:lnTo>
                  <a:lnTo>
                    <a:pt x="0" y="4"/>
                  </a:lnTo>
                  <a:lnTo>
                    <a:pt x="0" y="27"/>
                  </a:lnTo>
                  <a:lnTo>
                    <a:pt x="1" y="28"/>
                  </a:lnTo>
                  <a:lnTo>
                    <a:pt x="3" y="29"/>
                  </a:lnTo>
                  <a:lnTo>
                    <a:pt x="4" y="30"/>
                  </a:lnTo>
                  <a:lnTo>
                    <a:pt x="5" y="31"/>
                  </a:lnTo>
                  <a:lnTo>
                    <a:pt x="64" y="31"/>
                  </a:lnTo>
                  <a:lnTo>
                    <a:pt x="65" y="30"/>
                  </a:lnTo>
                  <a:lnTo>
                    <a:pt x="67" y="29"/>
                  </a:lnTo>
                  <a:lnTo>
                    <a:pt x="68" y="28"/>
                  </a:lnTo>
                  <a:lnTo>
                    <a:pt x="69" y="27"/>
                  </a:lnTo>
                  <a:lnTo>
                    <a:pt x="69" y="4"/>
                  </a:lnTo>
                  <a:lnTo>
                    <a:pt x="68" y="2"/>
                  </a:lnTo>
                  <a:lnTo>
                    <a:pt x="67" y="1"/>
                  </a:lnTo>
                  <a:lnTo>
                    <a:pt x="65" y="0"/>
                  </a:lnTo>
                  <a:lnTo>
                    <a:pt x="64" y="0"/>
                  </a:lnTo>
                  <a:lnTo>
                    <a:pt x="5" y="0"/>
                  </a:lnTo>
                  <a:close/>
                </a:path>
              </a:pathLst>
            </a:custGeom>
            <a:solidFill>
              <a:srgbClr val="C0C0C0"/>
            </a:solidFill>
            <a:ln w="7938">
              <a:solidFill>
                <a:srgbClr val="000000"/>
              </a:solidFill>
              <a:round/>
              <a:headEnd/>
              <a:tailEnd/>
            </a:ln>
          </p:spPr>
          <p:txBody>
            <a:bodyPr/>
            <a:lstStyle/>
            <a:p>
              <a:endParaRPr lang="it-IT"/>
            </a:p>
          </p:txBody>
        </p:sp>
        <p:sp>
          <p:nvSpPr>
            <p:cNvPr id="23707" name="Rectangle 1032"/>
            <p:cNvSpPr>
              <a:spLocks noChangeArrowheads="1"/>
            </p:cNvSpPr>
            <p:nvPr/>
          </p:nvSpPr>
          <p:spPr bwMode="auto">
            <a:xfrm>
              <a:off x="5187950" y="3146425"/>
              <a:ext cx="47625" cy="38100"/>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708" name="Freeform 1033"/>
            <p:cNvSpPr>
              <a:spLocks/>
            </p:cNvSpPr>
            <p:nvPr/>
          </p:nvSpPr>
          <p:spPr bwMode="auto">
            <a:xfrm>
              <a:off x="5156200" y="3074988"/>
              <a:ext cx="109538" cy="85725"/>
            </a:xfrm>
            <a:custGeom>
              <a:avLst/>
              <a:gdLst>
                <a:gd name="T0" fmla="*/ 2147483647 w 69"/>
                <a:gd name="T1" fmla="*/ 0 h 54"/>
                <a:gd name="T2" fmla="*/ 2147483647 w 69"/>
                <a:gd name="T3" fmla="*/ 0 h 54"/>
                <a:gd name="T4" fmla="*/ 2147483647 w 69"/>
                <a:gd name="T5" fmla="*/ 2147483647 h 54"/>
                <a:gd name="T6" fmla="*/ 0 w 69"/>
                <a:gd name="T7" fmla="*/ 2147483647 h 54"/>
                <a:gd name="T8" fmla="*/ 0 w 69"/>
                <a:gd name="T9" fmla="*/ 2147483647 h 54"/>
                <a:gd name="T10" fmla="*/ 0 w 69"/>
                <a:gd name="T11" fmla="*/ 2147483647 h 54"/>
                <a:gd name="T12" fmla="*/ 0 w 69"/>
                <a:gd name="T13" fmla="*/ 2147483647 h 54"/>
                <a:gd name="T14" fmla="*/ 2147483647 w 69"/>
                <a:gd name="T15" fmla="*/ 2147483647 h 54"/>
                <a:gd name="T16" fmla="*/ 2147483647 w 69"/>
                <a:gd name="T17" fmla="*/ 2147483647 h 54"/>
                <a:gd name="T18" fmla="*/ 2147483647 w 69"/>
                <a:gd name="T19" fmla="*/ 2147483647 h 54"/>
                <a:gd name="T20" fmla="*/ 2147483647 w 69"/>
                <a:gd name="T21" fmla="*/ 2147483647 h 54"/>
                <a:gd name="T22" fmla="*/ 2147483647 w 69"/>
                <a:gd name="T23" fmla="*/ 2147483647 h 54"/>
                <a:gd name="T24" fmla="*/ 2147483647 w 69"/>
                <a:gd name="T25" fmla="*/ 2147483647 h 54"/>
                <a:gd name="T26" fmla="*/ 2147483647 w 69"/>
                <a:gd name="T27" fmla="*/ 2147483647 h 54"/>
                <a:gd name="T28" fmla="*/ 2147483647 w 69"/>
                <a:gd name="T29" fmla="*/ 2147483647 h 54"/>
                <a:gd name="T30" fmla="*/ 2147483647 w 69"/>
                <a:gd name="T31" fmla="*/ 2147483647 h 54"/>
                <a:gd name="T32" fmla="*/ 2147483647 w 69"/>
                <a:gd name="T33" fmla="*/ 2147483647 h 54"/>
                <a:gd name="T34" fmla="*/ 2147483647 w 69"/>
                <a:gd name="T35" fmla="*/ 2147483647 h 54"/>
                <a:gd name="T36" fmla="*/ 2147483647 w 69"/>
                <a:gd name="T37" fmla="*/ 0 h 54"/>
                <a:gd name="T38" fmla="*/ 2147483647 w 69"/>
                <a:gd name="T39" fmla="*/ 0 h 54"/>
                <a:gd name="T40" fmla="*/ 2147483647 w 69"/>
                <a:gd name="T41" fmla="*/ 0 h 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54"/>
                <a:gd name="T65" fmla="*/ 69 w 69"/>
                <a:gd name="T66" fmla="*/ 54 h 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54">
                  <a:moveTo>
                    <a:pt x="5" y="0"/>
                  </a:moveTo>
                  <a:lnTo>
                    <a:pt x="2" y="0"/>
                  </a:lnTo>
                  <a:lnTo>
                    <a:pt x="1" y="1"/>
                  </a:lnTo>
                  <a:lnTo>
                    <a:pt x="0" y="2"/>
                  </a:lnTo>
                  <a:lnTo>
                    <a:pt x="0" y="4"/>
                  </a:lnTo>
                  <a:lnTo>
                    <a:pt x="0" y="49"/>
                  </a:lnTo>
                  <a:lnTo>
                    <a:pt x="0" y="52"/>
                  </a:lnTo>
                  <a:lnTo>
                    <a:pt x="1" y="53"/>
                  </a:lnTo>
                  <a:lnTo>
                    <a:pt x="2" y="54"/>
                  </a:lnTo>
                  <a:lnTo>
                    <a:pt x="5" y="54"/>
                  </a:lnTo>
                  <a:lnTo>
                    <a:pt x="64" y="54"/>
                  </a:lnTo>
                  <a:lnTo>
                    <a:pt x="65" y="54"/>
                  </a:lnTo>
                  <a:lnTo>
                    <a:pt x="67" y="53"/>
                  </a:lnTo>
                  <a:lnTo>
                    <a:pt x="68" y="52"/>
                  </a:lnTo>
                  <a:lnTo>
                    <a:pt x="69" y="49"/>
                  </a:lnTo>
                  <a:lnTo>
                    <a:pt x="69" y="4"/>
                  </a:lnTo>
                  <a:lnTo>
                    <a:pt x="68" y="2"/>
                  </a:lnTo>
                  <a:lnTo>
                    <a:pt x="67" y="1"/>
                  </a:lnTo>
                  <a:lnTo>
                    <a:pt x="65" y="0"/>
                  </a:lnTo>
                  <a:lnTo>
                    <a:pt x="64" y="0"/>
                  </a:lnTo>
                  <a:lnTo>
                    <a:pt x="5" y="0"/>
                  </a:lnTo>
                  <a:close/>
                </a:path>
              </a:pathLst>
            </a:custGeom>
            <a:solidFill>
              <a:srgbClr val="C0C0C0"/>
            </a:solidFill>
            <a:ln w="7938">
              <a:solidFill>
                <a:srgbClr val="000000"/>
              </a:solidFill>
              <a:round/>
              <a:headEnd/>
              <a:tailEnd/>
            </a:ln>
          </p:spPr>
          <p:txBody>
            <a:bodyPr/>
            <a:lstStyle/>
            <a:p>
              <a:endParaRPr lang="it-IT"/>
            </a:p>
          </p:txBody>
        </p:sp>
        <p:sp>
          <p:nvSpPr>
            <p:cNvPr id="23709" name="Rectangle 1034"/>
            <p:cNvSpPr>
              <a:spLocks noChangeArrowheads="1"/>
            </p:cNvSpPr>
            <p:nvPr/>
          </p:nvSpPr>
          <p:spPr bwMode="auto">
            <a:xfrm>
              <a:off x="5187950" y="3074988"/>
              <a:ext cx="47625" cy="952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710" name="Freeform 1035"/>
            <p:cNvSpPr>
              <a:spLocks/>
            </p:cNvSpPr>
            <p:nvPr/>
          </p:nvSpPr>
          <p:spPr bwMode="auto">
            <a:xfrm>
              <a:off x="5527675" y="3182938"/>
              <a:ext cx="109538" cy="49212"/>
            </a:xfrm>
            <a:custGeom>
              <a:avLst/>
              <a:gdLst>
                <a:gd name="T0" fmla="*/ 2147483647 w 69"/>
                <a:gd name="T1" fmla="*/ 0 h 31"/>
                <a:gd name="T2" fmla="*/ 2147483647 w 69"/>
                <a:gd name="T3" fmla="*/ 0 h 31"/>
                <a:gd name="T4" fmla="*/ 2147483647 w 69"/>
                <a:gd name="T5" fmla="*/ 2147483647 h 31"/>
                <a:gd name="T6" fmla="*/ 2147483647 w 69"/>
                <a:gd name="T7" fmla="*/ 2147483647 h 31"/>
                <a:gd name="T8" fmla="*/ 0 w 69"/>
                <a:gd name="T9" fmla="*/ 2147483647 h 31"/>
                <a:gd name="T10" fmla="*/ 0 w 69"/>
                <a:gd name="T11" fmla="*/ 2147483647 h 31"/>
                <a:gd name="T12" fmla="*/ 2147483647 w 69"/>
                <a:gd name="T13" fmla="*/ 2147483647 h 31"/>
                <a:gd name="T14" fmla="*/ 2147483647 w 69"/>
                <a:gd name="T15" fmla="*/ 2147483647 h 31"/>
                <a:gd name="T16" fmla="*/ 2147483647 w 69"/>
                <a:gd name="T17" fmla="*/ 2147483647 h 31"/>
                <a:gd name="T18" fmla="*/ 2147483647 w 69"/>
                <a:gd name="T19" fmla="*/ 2147483647 h 31"/>
                <a:gd name="T20" fmla="*/ 2147483647 w 69"/>
                <a:gd name="T21" fmla="*/ 2147483647 h 31"/>
                <a:gd name="T22" fmla="*/ 2147483647 w 69"/>
                <a:gd name="T23" fmla="*/ 2147483647 h 31"/>
                <a:gd name="T24" fmla="*/ 2147483647 w 69"/>
                <a:gd name="T25" fmla="*/ 2147483647 h 31"/>
                <a:gd name="T26" fmla="*/ 2147483647 w 69"/>
                <a:gd name="T27" fmla="*/ 2147483647 h 31"/>
                <a:gd name="T28" fmla="*/ 2147483647 w 69"/>
                <a:gd name="T29" fmla="*/ 2147483647 h 31"/>
                <a:gd name="T30" fmla="*/ 2147483647 w 69"/>
                <a:gd name="T31" fmla="*/ 2147483647 h 31"/>
                <a:gd name="T32" fmla="*/ 2147483647 w 69"/>
                <a:gd name="T33" fmla="*/ 2147483647 h 31"/>
                <a:gd name="T34" fmla="*/ 2147483647 w 69"/>
                <a:gd name="T35" fmla="*/ 2147483647 h 31"/>
                <a:gd name="T36" fmla="*/ 2147483647 w 69"/>
                <a:gd name="T37" fmla="*/ 0 h 31"/>
                <a:gd name="T38" fmla="*/ 2147483647 w 69"/>
                <a:gd name="T39" fmla="*/ 0 h 31"/>
                <a:gd name="T40" fmla="*/ 2147483647 w 69"/>
                <a:gd name="T41" fmla="*/ 0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31"/>
                <a:gd name="T65" fmla="*/ 69 w 69"/>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31">
                  <a:moveTo>
                    <a:pt x="5" y="0"/>
                  </a:moveTo>
                  <a:lnTo>
                    <a:pt x="4" y="0"/>
                  </a:lnTo>
                  <a:lnTo>
                    <a:pt x="3" y="1"/>
                  </a:lnTo>
                  <a:lnTo>
                    <a:pt x="1" y="2"/>
                  </a:lnTo>
                  <a:lnTo>
                    <a:pt x="0" y="4"/>
                  </a:lnTo>
                  <a:lnTo>
                    <a:pt x="0" y="27"/>
                  </a:lnTo>
                  <a:lnTo>
                    <a:pt x="1" y="28"/>
                  </a:lnTo>
                  <a:lnTo>
                    <a:pt x="3" y="29"/>
                  </a:lnTo>
                  <a:lnTo>
                    <a:pt x="4" y="30"/>
                  </a:lnTo>
                  <a:lnTo>
                    <a:pt x="5" y="31"/>
                  </a:lnTo>
                  <a:lnTo>
                    <a:pt x="64" y="31"/>
                  </a:lnTo>
                  <a:lnTo>
                    <a:pt x="65" y="30"/>
                  </a:lnTo>
                  <a:lnTo>
                    <a:pt x="67" y="29"/>
                  </a:lnTo>
                  <a:lnTo>
                    <a:pt x="68" y="28"/>
                  </a:lnTo>
                  <a:lnTo>
                    <a:pt x="69" y="27"/>
                  </a:lnTo>
                  <a:lnTo>
                    <a:pt x="69" y="4"/>
                  </a:lnTo>
                  <a:lnTo>
                    <a:pt x="68" y="2"/>
                  </a:lnTo>
                  <a:lnTo>
                    <a:pt x="67" y="1"/>
                  </a:lnTo>
                  <a:lnTo>
                    <a:pt x="65" y="0"/>
                  </a:lnTo>
                  <a:lnTo>
                    <a:pt x="64" y="0"/>
                  </a:lnTo>
                  <a:lnTo>
                    <a:pt x="5" y="0"/>
                  </a:lnTo>
                  <a:close/>
                </a:path>
              </a:pathLst>
            </a:custGeom>
            <a:solidFill>
              <a:srgbClr val="C0C0C0"/>
            </a:solidFill>
            <a:ln w="7938">
              <a:solidFill>
                <a:srgbClr val="000000"/>
              </a:solidFill>
              <a:round/>
              <a:headEnd/>
              <a:tailEnd/>
            </a:ln>
          </p:spPr>
          <p:txBody>
            <a:bodyPr/>
            <a:lstStyle/>
            <a:p>
              <a:endParaRPr lang="it-IT"/>
            </a:p>
          </p:txBody>
        </p:sp>
        <p:sp>
          <p:nvSpPr>
            <p:cNvPr id="23711" name="Rectangle 1036"/>
            <p:cNvSpPr>
              <a:spLocks noChangeArrowheads="1"/>
            </p:cNvSpPr>
            <p:nvPr/>
          </p:nvSpPr>
          <p:spPr bwMode="auto">
            <a:xfrm>
              <a:off x="5559425" y="3146425"/>
              <a:ext cx="47625" cy="38100"/>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712" name="Freeform 1037"/>
            <p:cNvSpPr>
              <a:spLocks/>
            </p:cNvSpPr>
            <p:nvPr/>
          </p:nvSpPr>
          <p:spPr bwMode="auto">
            <a:xfrm>
              <a:off x="5527675" y="3074988"/>
              <a:ext cx="109538" cy="85725"/>
            </a:xfrm>
            <a:custGeom>
              <a:avLst/>
              <a:gdLst>
                <a:gd name="T0" fmla="*/ 2147483647 w 69"/>
                <a:gd name="T1" fmla="*/ 0 h 54"/>
                <a:gd name="T2" fmla="*/ 2147483647 w 69"/>
                <a:gd name="T3" fmla="*/ 0 h 54"/>
                <a:gd name="T4" fmla="*/ 2147483647 w 69"/>
                <a:gd name="T5" fmla="*/ 2147483647 h 54"/>
                <a:gd name="T6" fmla="*/ 0 w 69"/>
                <a:gd name="T7" fmla="*/ 2147483647 h 54"/>
                <a:gd name="T8" fmla="*/ 0 w 69"/>
                <a:gd name="T9" fmla="*/ 2147483647 h 54"/>
                <a:gd name="T10" fmla="*/ 0 w 69"/>
                <a:gd name="T11" fmla="*/ 2147483647 h 54"/>
                <a:gd name="T12" fmla="*/ 0 w 69"/>
                <a:gd name="T13" fmla="*/ 2147483647 h 54"/>
                <a:gd name="T14" fmla="*/ 2147483647 w 69"/>
                <a:gd name="T15" fmla="*/ 2147483647 h 54"/>
                <a:gd name="T16" fmla="*/ 2147483647 w 69"/>
                <a:gd name="T17" fmla="*/ 2147483647 h 54"/>
                <a:gd name="T18" fmla="*/ 2147483647 w 69"/>
                <a:gd name="T19" fmla="*/ 2147483647 h 54"/>
                <a:gd name="T20" fmla="*/ 2147483647 w 69"/>
                <a:gd name="T21" fmla="*/ 2147483647 h 54"/>
                <a:gd name="T22" fmla="*/ 2147483647 w 69"/>
                <a:gd name="T23" fmla="*/ 2147483647 h 54"/>
                <a:gd name="T24" fmla="*/ 2147483647 w 69"/>
                <a:gd name="T25" fmla="*/ 2147483647 h 54"/>
                <a:gd name="T26" fmla="*/ 2147483647 w 69"/>
                <a:gd name="T27" fmla="*/ 2147483647 h 54"/>
                <a:gd name="T28" fmla="*/ 2147483647 w 69"/>
                <a:gd name="T29" fmla="*/ 2147483647 h 54"/>
                <a:gd name="T30" fmla="*/ 2147483647 w 69"/>
                <a:gd name="T31" fmla="*/ 2147483647 h 54"/>
                <a:gd name="T32" fmla="*/ 2147483647 w 69"/>
                <a:gd name="T33" fmla="*/ 2147483647 h 54"/>
                <a:gd name="T34" fmla="*/ 2147483647 w 69"/>
                <a:gd name="T35" fmla="*/ 2147483647 h 54"/>
                <a:gd name="T36" fmla="*/ 2147483647 w 69"/>
                <a:gd name="T37" fmla="*/ 0 h 54"/>
                <a:gd name="T38" fmla="*/ 2147483647 w 69"/>
                <a:gd name="T39" fmla="*/ 0 h 54"/>
                <a:gd name="T40" fmla="*/ 2147483647 w 69"/>
                <a:gd name="T41" fmla="*/ 0 h 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54"/>
                <a:gd name="T65" fmla="*/ 69 w 69"/>
                <a:gd name="T66" fmla="*/ 54 h 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54">
                  <a:moveTo>
                    <a:pt x="5" y="0"/>
                  </a:moveTo>
                  <a:lnTo>
                    <a:pt x="2" y="0"/>
                  </a:lnTo>
                  <a:lnTo>
                    <a:pt x="1" y="1"/>
                  </a:lnTo>
                  <a:lnTo>
                    <a:pt x="0" y="2"/>
                  </a:lnTo>
                  <a:lnTo>
                    <a:pt x="0" y="4"/>
                  </a:lnTo>
                  <a:lnTo>
                    <a:pt x="0" y="49"/>
                  </a:lnTo>
                  <a:lnTo>
                    <a:pt x="0" y="52"/>
                  </a:lnTo>
                  <a:lnTo>
                    <a:pt x="1" y="53"/>
                  </a:lnTo>
                  <a:lnTo>
                    <a:pt x="2" y="54"/>
                  </a:lnTo>
                  <a:lnTo>
                    <a:pt x="5" y="54"/>
                  </a:lnTo>
                  <a:lnTo>
                    <a:pt x="64" y="54"/>
                  </a:lnTo>
                  <a:lnTo>
                    <a:pt x="65" y="54"/>
                  </a:lnTo>
                  <a:lnTo>
                    <a:pt x="67" y="53"/>
                  </a:lnTo>
                  <a:lnTo>
                    <a:pt x="68" y="52"/>
                  </a:lnTo>
                  <a:lnTo>
                    <a:pt x="69" y="49"/>
                  </a:lnTo>
                  <a:lnTo>
                    <a:pt x="69" y="4"/>
                  </a:lnTo>
                  <a:lnTo>
                    <a:pt x="68" y="2"/>
                  </a:lnTo>
                  <a:lnTo>
                    <a:pt x="67" y="1"/>
                  </a:lnTo>
                  <a:lnTo>
                    <a:pt x="65" y="0"/>
                  </a:lnTo>
                  <a:lnTo>
                    <a:pt x="64" y="0"/>
                  </a:lnTo>
                  <a:lnTo>
                    <a:pt x="5" y="0"/>
                  </a:lnTo>
                  <a:close/>
                </a:path>
              </a:pathLst>
            </a:custGeom>
            <a:solidFill>
              <a:srgbClr val="C0C0C0"/>
            </a:solidFill>
            <a:ln w="7938">
              <a:solidFill>
                <a:srgbClr val="000000"/>
              </a:solidFill>
              <a:round/>
              <a:headEnd/>
              <a:tailEnd/>
            </a:ln>
          </p:spPr>
          <p:txBody>
            <a:bodyPr/>
            <a:lstStyle/>
            <a:p>
              <a:endParaRPr lang="it-IT"/>
            </a:p>
          </p:txBody>
        </p:sp>
        <p:sp>
          <p:nvSpPr>
            <p:cNvPr id="23713" name="Rectangle 1038"/>
            <p:cNvSpPr>
              <a:spLocks noChangeArrowheads="1"/>
            </p:cNvSpPr>
            <p:nvPr/>
          </p:nvSpPr>
          <p:spPr bwMode="auto">
            <a:xfrm>
              <a:off x="5559425" y="3074988"/>
              <a:ext cx="47625" cy="952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714" name="Freeform 1039"/>
            <p:cNvSpPr>
              <a:spLocks/>
            </p:cNvSpPr>
            <p:nvPr/>
          </p:nvSpPr>
          <p:spPr bwMode="auto">
            <a:xfrm>
              <a:off x="5527675" y="3182938"/>
              <a:ext cx="109538" cy="49212"/>
            </a:xfrm>
            <a:custGeom>
              <a:avLst/>
              <a:gdLst>
                <a:gd name="T0" fmla="*/ 2147483647 w 69"/>
                <a:gd name="T1" fmla="*/ 0 h 31"/>
                <a:gd name="T2" fmla="*/ 2147483647 w 69"/>
                <a:gd name="T3" fmla="*/ 0 h 31"/>
                <a:gd name="T4" fmla="*/ 2147483647 w 69"/>
                <a:gd name="T5" fmla="*/ 2147483647 h 31"/>
                <a:gd name="T6" fmla="*/ 2147483647 w 69"/>
                <a:gd name="T7" fmla="*/ 2147483647 h 31"/>
                <a:gd name="T8" fmla="*/ 0 w 69"/>
                <a:gd name="T9" fmla="*/ 2147483647 h 31"/>
                <a:gd name="T10" fmla="*/ 0 w 69"/>
                <a:gd name="T11" fmla="*/ 2147483647 h 31"/>
                <a:gd name="T12" fmla="*/ 2147483647 w 69"/>
                <a:gd name="T13" fmla="*/ 2147483647 h 31"/>
                <a:gd name="T14" fmla="*/ 2147483647 w 69"/>
                <a:gd name="T15" fmla="*/ 2147483647 h 31"/>
                <a:gd name="T16" fmla="*/ 2147483647 w 69"/>
                <a:gd name="T17" fmla="*/ 2147483647 h 31"/>
                <a:gd name="T18" fmla="*/ 2147483647 w 69"/>
                <a:gd name="T19" fmla="*/ 2147483647 h 31"/>
                <a:gd name="T20" fmla="*/ 2147483647 w 69"/>
                <a:gd name="T21" fmla="*/ 2147483647 h 31"/>
                <a:gd name="T22" fmla="*/ 2147483647 w 69"/>
                <a:gd name="T23" fmla="*/ 2147483647 h 31"/>
                <a:gd name="T24" fmla="*/ 2147483647 w 69"/>
                <a:gd name="T25" fmla="*/ 2147483647 h 31"/>
                <a:gd name="T26" fmla="*/ 2147483647 w 69"/>
                <a:gd name="T27" fmla="*/ 2147483647 h 31"/>
                <a:gd name="T28" fmla="*/ 2147483647 w 69"/>
                <a:gd name="T29" fmla="*/ 2147483647 h 31"/>
                <a:gd name="T30" fmla="*/ 2147483647 w 69"/>
                <a:gd name="T31" fmla="*/ 2147483647 h 31"/>
                <a:gd name="T32" fmla="*/ 2147483647 w 69"/>
                <a:gd name="T33" fmla="*/ 2147483647 h 31"/>
                <a:gd name="T34" fmla="*/ 2147483647 w 69"/>
                <a:gd name="T35" fmla="*/ 2147483647 h 31"/>
                <a:gd name="T36" fmla="*/ 2147483647 w 69"/>
                <a:gd name="T37" fmla="*/ 0 h 31"/>
                <a:gd name="T38" fmla="*/ 2147483647 w 69"/>
                <a:gd name="T39" fmla="*/ 0 h 31"/>
                <a:gd name="T40" fmla="*/ 2147483647 w 69"/>
                <a:gd name="T41" fmla="*/ 0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31"/>
                <a:gd name="T65" fmla="*/ 69 w 69"/>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31">
                  <a:moveTo>
                    <a:pt x="5" y="0"/>
                  </a:moveTo>
                  <a:lnTo>
                    <a:pt x="4" y="0"/>
                  </a:lnTo>
                  <a:lnTo>
                    <a:pt x="3" y="1"/>
                  </a:lnTo>
                  <a:lnTo>
                    <a:pt x="1" y="2"/>
                  </a:lnTo>
                  <a:lnTo>
                    <a:pt x="0" y="4"/>
                  </a:lnTo>
                  <a:lnTo>
                    <a:pt x="0" y="27"/>
                  </a:lnTo>
                  <a:lnTo>
                    <a:pt x="1" y="28"/>
                  </a:lnTo>
                  <a:lnTo>
                    <a:pt x="3" y="29"/>
                  </a:lnTo>
                  <a:lnTo>
                    <a:pt x="4" y="30"/>
                  </a:lnTo>
                  <a:lnTo>
                    <a:pt x="5" y="31"/>
                  </a:lnTo>
                  <a:lnTo>
                    <a:pt x="64" y="31"/>
                  </a:lnTo>
                  <a:lnTo>
                    <a:pt x="65" y="30"/>
                  </a:lnTo>
                  <a:lnTo>
                    <a:pt x="67" y="29"/>
                  </a:lnTo>
                  <a:lnTo>
                    <a:pt x="68" y="28"/>
                  </a:lnTo>
                  <a:lnTo>
                    <a:pt x="69" y="27"/>
                  </a:lnTo>
                  <a:lnTo>
                    <a:pt x="69" y="4"/>
                  </a:lnTo>
                  <a:lnTo>
                    <a:pt x="68" y="2"/>
                  </a:lnTo>
                  <a:lnTo>
                    <a:pt x="67" y="1"/>
                  </a:lnTo>
                  <a:lnTo>
                    <a:pt x="65" y="0"/>
                  </a:lnTo>
                  <a:lnTo>
                    <a:pt x="64" y="0"/>
                  </a:lnTo>
                  <a:lnTo>
                    <a:pt x="5" y="0"/>
                  </a:lnTo>
                  <a:close/>
                </a:path>
              </a:pathLst>
            </a:custGeom>
            <a:solidFill>
              <a:srgbClr val="C0C0C0"/>
            </a:solidFill>
            <a:ln w="7938">
              <a:solidFill>
                <a:srgbClr val="000000"/>
              </a:solidFill>
              <a:round/>
              <a:headEnd/>
              <a:tailEnd/>
            </a:ln>
          </p:spPr>
          <p:txBody>
            <a:bodyPr/>
            <a:lstStyle/>
            <a:p>
              <a:endParaRPr lang="it-IT"/>
            </a:p>
          </p:txBody>
        </p:sp>
        <p:sp>
          <p:nvSpPr>
            <p:cNvPr id="23715" name="Rectangle 1040"/>
            <p:cNvSpPr>
              <a:spLocks noChangeArrowheads="1"/>
            </p:cNvSpPr>
            <p:nvPr/>
          </p:nvSpPr>
          <p:spPr bwMode="auto">
            <a:xfrm>
              <a:off x="5559425" y="3146425"/>
              <a:ext cx="47625" cy="38100"/>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716" name="Freeform 1041"/>
            <p:cNvSpPr>
              <a:spLocks/>
            </p:cNvSpPr>
            <p:nvPr/>
          </p:nvSpPr>
          <p:spPr bwMode="auto">
            <a:xfrm>
              <a:off x="5527675" y="3074988"/>
              <a:ext cx="109538" cy="85725"/>
            </a:xfrm>
            <a:custGeom>
              <a:avLst/>
              <a:gdLst>
                <a:gd name="T0" fmla="*/ 2147483647 w 69"/>
                <a:gd name="T1" fmla="*/ 0 h 54"/>
                <a:gd name="T2" fmla="*/ 2147483647 w 69"/>
                <a:gd name="T3" fmla="*/ 0 h 54"/>
                <a:gd name="T4" fmla="*/ 2147483647 w 69"/>
                <a:gd name="T5" fmla="*/ 2147483647 h 54"/>
                <a:gd name="T6" fmla="*/ 0 w 69"/>
                <a:gd name="T7" fmla="*/ 2147483647 h 54"/>
                <a:gd name="T8" fmla="*/ 0 w 69"/>
                <a:gd name="T9" fmla="*/ 2147483647 h 54"/>
                <a:gd name="T10" fmla="*/ 0 w 69"/>
                <a:gd name="T11" fmla="*/ 2147483647 h 54"/>
                <a:gd name="T12" fmla="*/ 0 w 69"/>
                <a:gd name="T13" fmla="*/ 2147483647 h 54"/>
                <a:gd name="T14" fmla="*/ 2147483647 w 69"/>
                <a:gd name="T15" fmla="*/ 2147483647 h 54"/>
                <a:gd name="T16" fmla="*/ 2147483647 w 69"/>
                <a:gd name="T17" fmla="*/ 2147483647 h 54"/>
                <a:gd name="T18" fmla="*/ 2147483647 w 69"/>
                <a:gd name="T19" fmla="*/ 2147483647 h 54"/>
                <a:gd name="T20" fmla="*/ 2147483647 w 69"/>
                <a:gd name="T21" fmla="*/ 2147483647 h 54"/>
                <a:gd name="T22" fmla="*/ 2147483647 w 69"/>
                <a:gd name="T23" fmla="*/ 2147483647 h 54"/>
                <a:gd name="T24" fmla="*/ 2147483647 w 69"/>
                <a:gd name="T25" fmla="*/ 2147483647 h 54"/>
                <a:gd name="T26" fmla="*/ 2147483647 w 69"/>
                <a:gd name="T27" fmla="*/ 2147483647 h 54"/>
                <a:gd name="T28" fmla="*/ 2147483647 w 69"/>
                <a:gd name="T29" fmla="*/ 2147483647 h 54"/>
                <a:gd name="T30" fmla="*/ 2147483647 w 69"/>
                <a:gd name="T31" fmla="*/ 2147483647 h 54"/>
                <a:gd name="T32" fmla="*/ 2147483647 w 69"/>
                <a:gd name="T33" fmla="*/ 2147483647 h 54"/>
                <a:gd name="T34" fmla="*/ 2147483647 w 69"/>
                <a:gd name="T35" fmla="*/ 2147483647 h 54"/>
                <a:gd name="T36" fmla="*/ 2147483647 w 69"/>
                <a:gd name="T37" fmla="*/ 0 h 54"/>
                <a:gd name="T38" fmla="*/ 2147483647 w 69"/>
                <a:gd name="T39" fmla="*/ 0 h 54"/>
                <a:gd name="T40" fmla="*/ 2147483647 w 69"/>
                <a:gd name="T41" fmla="*/ 0 h 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54"/>
                <a:gd name="T65" fmla="*/ 69 w 69"/>
                <a:gd name="T66" fmla="*/ 54 h 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54">
                  <a:moveTo>
                    <a:pt x="5" y="0"/>
                  </a:moveTo>
                  <a:lnTo>
                    <a:pt x="2" y="0"/>
                  </a:lnTo>
                  <a:lnTo>
                    <a:pt x="1" y="1"/>
                  </a:lnTo>
                  <a:lnTo>
                    <a:pt x="0" y="2"/>
                  </a:lnTo>
                  <a:lnTo>
                    <a:pt x="0" y="4"/>
                  </a:lnTo>
                  <a:lnTo>
                    <a:pt x="0" y="49"/>
                  </a:lnTo>
                  <a:lnTo>
                    <a:pt x="0" y="52"/>
                  </a:lnTo>
                  <a:lnTo>
                    <a:pt x="1" y="53"/>
                  </a:lnTo>
                  <a:lnTo>
                    <a:pt x="2" y="54"/>
                  </a:lnTo>
                  <a:lnTo>
                    <a:pt x="5" y="54"/>
                  </a:lnTo>
                  <a:lnTo>
                    <a:pt x="64" y="54"/>
                  </a:lnTo>
                  <a:lnTo>
                    <a:pt x="65" y="54"/>
                  </a:lnTo>
                  <a:lnTo>
                    <a:pt x="67" y="53"/>
                  </a:lnTo>
                  <a:lnTo>
                    <a:pt x="68" y="52"/>
                  </a:lnTo>
                  <a:lnTo>
                    <a:pt x="69" y="49"/>
                  </a:lnTo>
                  <a:lnTo>
                    <a:pt x="69" y="4"/>
                  </a:lnTo>
                  <a:lnTo>
                    <a:pt x="68" y="2"/>
                  </a:lnTo>
                  <a:lnTo>
                    <a:pt x="67" y="1"/>
                  </a:lnTo>
                  <a:lnTo>
                    <a:pt x="65" y="0"/>
                  </a:lnTo>
                  <a:lnTo>
                    <a:pt x="64" y="0"/>
                  </a:lnTo>
                  <a:lnTo>
                    <a:pt x="5" y="0"/>
                  </a:lnTo>
                  <a:close/>
                </a:path>
              </a:pathLst>
            </a:custGeom>
            <a:solidFill>
              <a:srgbClr val="C0C0C0"/>
            </a:solidFill>
            <a:ln w="7938">
              <a:solidFill>
                <a:srgbClr val="000000"/>
              </a:solidFill>
              <a:round/>
              <a:headEnd/>
              <a:tailEnd/>
            </a:ln>
          </p:spPr>
          <p:txBody>
            <a:bodyPr/>
            <a:lstStyle/>
            <a:p>
              <a:endParaRPr lang="it-IT"/>
            </a:p>
          </p:txBody>
        </p:sp>
        <p:sp>
          <p:nvSpPr>
            <p:cNvPr id="23717" name="Rectangle 1042"/>
            <p:cNvSpPr>
              <a:spLocks noChangeArrowheads="1"/>
            </p:cNvSpPr>
            <p:nvPr/>
          </p:nvSpPr>
          <p:spPr bwMode="auto">
            <a:xfrm>
              <a:off x="5559425" y="3074988"/>
              <a:ext cx="47625" cy="952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718" name="Freeform 1043"/>
            <p:cNvSpPr>
              <a:spLocks/>
            </p:cNvSpPr>
            <p:nvPr/>
          </p:nvSpPr>
          <p:spPr bwMode="auto">
            <a:xfrm>
              <a:off x="5884863" y="3182938"/>
              <a:ext cx="106362" cy="49212"/>
            </a:xfrm>
            <a:custGeom>
              <a:avLst/>
              <a:gdLst>
                <a:gd name="T0" fmla="*/ 2147483647 w 67"/>
                <a:gd name="T1" fmla="*/ 0 h 31"/>
                <a:gd name="T2" fmla="*/ 2147483647 w 67"/>
                <a:gd name="T3" fmla="*/ 0 h 31"/>
                <a:gd name="T4" fmla="*/ 2147483647 w 67"/>
                <a:gd name="T5" fmla="*/ 2147483647 h 31"/>
                <a:gd name="T6" fmla="*/ 2147483647 w 67"/>
                <a:gd name="T7" fmla="*/ 2147483647 h 31"/>
                <a:gd name="T8" fmla="*/ 0 w 67"/>
                <a:gd name="T9" fmla="*/ 2147483647 h 31"/>
                <a:gd name="T10" fmla="*/ 0 w 67"/>
                <a:gd name="T11" fmla="*/ 2147483647 h 31"/>
                <a:gd name="T12" fmla="*/ 2147483647 w 67"/>
                <a:gd name="T13" fmla="*/ 2147483647 h 31"/>
                <a:gd name="T14" fmla="*/ 2147483647 w 67"/>
                <a:gd name="T15" fmla="*/ 2147483647 h 31"/>
                <a:gd name="T16" fmla="*/ 2147483647 w 67"/>
                <a:gd name="T17" fmla="*/ 2147483647 h 31"/>
                <a:gd name="T18" fmla="*/ 2147483647 w 67"/>
                <a:gd name="T19" fmla="*/ 2147483647 h 31"/>
                <a:gd name="T20" fmla="*/ 2147483647 w 67"/>
                <a:gd name="T21" fmla="*/ 2147483647 h 31"/>
                <a:gd name="T22" fmla="*/ 2147483647 w 67"/>
                <a:gd name="T23" fmla="*/ 2147483647 h 31"/>
                <a:gd name="T24" fmla="*/ 2147483647 w 67"/>
                <a:gd name="T25" fmla="*/ 2147483647 h 31"/>
                <a:gd name="T26" fmla="*/ 2147483647 w 67"/>
                <a:gd name="T27" fmla="*/ 2147483647 h 31"/>
                <a:gd name="T28" fmla="*/ 2147483647 w 67"/>
                <a:gd name="T29" fmla="*/ 2147483647 h 31"/>
                <a:gd name="T30" fmla="*/ 2147483647 w 67"/>
                <a:gd name="T31" fmla="*/ 2147483647 h 31"/>
                <a:gd name="T32" fmla="*/ 2147483647 w 67"/>
                <a:gd name="T33" fmla="*/ 2147483647 h 31"/>
                <a:gd name="T34" fmla="*/ 2147483647 w 67"/>
                <a:gd name="T35" fmla="*/ 2147483647 h 31"/>
                <a:gd name="T36" fmla="*/ 2147483647 w 67"/>
                <a:gd name="T37" fmla="*/ 0 h 31"/>
                <a:gd name="T38" fmla="*/ 2147483647 w 67"/>
                <a:gd name="T39" fmla="*/ 0 h 31"/>
                <a:gd name="T40" fmla="*/ 2147483647 w 67"/>
                <a:gd name="T41" fmla="*/ 0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7"/>
                <a:gd name="T64" fmla="*/ 0 h 31"/>
                <a:gd name="T65" fmla="*/ 67 w 67"/>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7" h="31">
                  <a:moveTo>
                    <a:pt x="5" y="0"/>
                  </a:moveTo>
                  <a:lnTo>
                    <a:pt x="4" y="0"/>
                  </a:lnTo>
                  <a:lnTo>
                    <a:pt x="3" y="1"/>
                  </a:lnTo>
                  <a:lnTo>
                    <a:pt x="1" y="2"/>
                  </a:lnTo>
                  <a:lnTo>
                    <a:pt x="0" y="4"/>
                  </a:lnTo>
                  <a:lnTo>
                    <a:pt x="0" y="27"/>
                  </a:lnTo>
                  <a:lnTo>
                    <a:pt x="1" y="28"/>
                  </a:lnTo>
                  <a:lnTo>
                    <a:pt x="3" y="29"/>
                  </a:lnTo>
                  <a:lnTo>
                    <a:pt x="4" y="30"/>
                  </a:lnTo>
                  <a:lnTo>
                    <a:pt x="5" y="31"/>
                  </a:lnTo>
                  <a:lnTo>
                    <a:pt x="62" y="31"/>
                  </a:lnTo>
                  <a:lnTo>
                    <a:pt x="63" y="30"/>
                  </a:lnTo>
                  <a:lnTo>
                    <a:pt x="65" y="29"/>
                  </a:lnTo>
                  <a:lnTo>
                    <a:pt x="66" y="28"/>
                  </a:lnTo>
                  <a:lnTo>
                    <a:pt x="67" y="27"/>
                  </a:lnTo>
                  <a:lnTo>
                    <a:pt x="67" y="4"/>
                  </a:lnTo>
                  <a:lnTo>
                    <a:pt x="66" y="2"/>
                  </a:lnTo>
                  <a:lnTo>
                    <a:pt x="65" y="1"/>
                  </a:lnTo>
                  <a:lnTo>
                    <a:pt x="63" y="0"/>
                  </a:lnTo>
                  <a:lnTo>
                    <a:pt x="62" y="0"/>
                  </a:lnTo>
                  <a:lnTo>
                    <a:pt x="5" y="0"/>
                  </a:lnTo>
                  <a:close/>
                </a:path>
              </a:pathLst>
            </a:custGeom>
            <a:solidFill>
              <a:srgbClr val="C0C0C0"/>
            </a:solidFill>
            <a:ln w="7938">
              <a:solidFill>
                <a:srgbClr val="000000"/>
              </a:solidFill>
              <a:round/>
              <a:headEnd/>
              <a:tailEnd/>
            </a:ln>
          </p:spPr>
          <p:txBody>
            <a:bodyPr/>
            <a:lstStyle/>
            <a:p>
              <a:endParaRPr lang="it-IT"/>
            </a:p>
          </p:txBody>
        </p:sp>
        <p:sp>
          <p:nvSpPr>
            <p:cNvPr id="23719" name="Rectangle 1044"/>
            <p:cNvSpPr>
              <a:spLocks noChangeArrowheads="1"/>
            </p:cNvSpPr>
            <p:nvPr/>
          </p:nvSpPr>
          <p:spPr bwMode="auto">
            <a:xfrm>
              <a:off x="5915025" y="3146425"/>
              <a:ext cx="47625" cy="38100"/>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720" name="Freeform 1045"/>
            <p:cNvSpPr>
              <a:spLocks/>
            </p:cNvSpPr>
            <p:nvPr/>
          </p:nvSpPr>
          <p:spPr bwMode="auto">
            <a:xfrm>
              <a:off x="5884863" y="3074988"/>
              <a:ext cx="106362" cy="85725"/>
            </a:xfrm>
            <a:custGeom>
              <a:avLst/>
              <a:gdLst>
                <a:gd name="T0" fmla="*/ 2147483647 w 67"/>
                <a:gd name="T1" fmla="*/ 0 h 54"/>
                <a:gd name="T2" fmla="*/ 2147483647 w 67"/>
                <a:gd name="T3" fmla="*/ 0 h 54"/>
                <a:gd name="T4" fmla="*/ 2147483647 w 67"/>
                <a:gd name="T5" fmla="*/ 2147483647 h 54"/>
                <a:gd name="T6" fmla="*/ 0 w 67"/>
                <a:gd name="T7" fmla="*/ 2147483647 h 54"/>
                <a:gd name="T8" fmla="*/ 0 w 67"/>
                <a:gd name="T9" fmla="*/ 2147483647 h 54"/>
                <a:gd name="T10" fmla="*/ 0 w 67"/>
                <a:gd name="T11" fmla="*/ 2147483647 h 54"/>
                <a:gd name="T12" fmla="*/ 0 w 67"/>
                <a:gd name="T13" fmla="*/ 2147483647 h 54"/>
                <a:gd name="T14" fmla="*/ 2147483647 w 67"/>
                <a:gd name="T15" fmla="*/ 2147483647 h 54"/>
                <a:gd name="T16" fmla="*/ 2147483647 w 67"/>
                <a:gd name="T17" fmla="*/ 2147483647 h 54"/>
                <a:gd name="T18" fmla="*/ 2147483647 w 67"/>
                <a:gd name="T19" fmla="*/ 2147483647 h 54"/>
                <a:gd name="T20" fmla="*/ 2147483647 w 67"/>
                <a:gd name="T21" fmla="*/ 2147483647 h 54"/>
                <a:gd name="T22" fmla="*/ 2147483647 w 67"/>
                <a:gd name="T23" fmla="*/ 2147483647 h 54"/>
                <a:gd name="T24" fmla="*/ 2147483647 w 67"/>
                <a:gd name="T25" fmla="*/ 2147483647 h 54"/>
                <a:gd name="T26" fmla="*/ 2147483647 w 67"/>
                <a:gd name="T27" fmla="*/ 2147483647 h 54"/>
                <a:gd name="T28" fmla="*/ 2147483647 w 67"/>
                <a:gd name="T29" fmla="*/ 2147483647 h 54"/>
                <a:gd name="T30" fmla="*/ 2147483647 w 67"/>
                <a:gd name="T31" fmla="*/ 2147483647 h 54"/>
                <a:gd name="T32" fmla="*/ 2147483647 w 67"/>
                <a:gd name="T33" fmla="*/ 2147483647 h 54"/>
                <a:gd name="T34" fmla="*/ 2147483647 w 67"/>
                <a:gd name="T35" fmla="*/ 2147483647 h 54"/>
                <a:gd name="T36" fmla="*/ 2147483647 w 67"/>
                <a:gd name="T37" fmla="*/ 0 h 54"/>
                <a:gd name="T38" fmla="*/ 2147483647 w 67"/>
                <a:gd name="T39" fmla="*/ 0 h 54"/>
                <a:gd name="T40" fmla="*/ 2147483647 w 67"/>
                <a:gd name="T41" fmla="*/ 0 h 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7"/>
                <a:gd name="T64" fmla="*/ 0 h 54"/>
                <a:gd name="T65" fmla="*/ 67 w 67"/>
                <a:gd name="T66" fmla="*/ 54 h 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7" h="54">
                  <a:moveTo>
                    <a:pt x="5" y="0"/>
                  </a:moveTo>
                  <a:lnTo>
                    <a:pt x="2" y="0"/>
                  </a:lnTo>
                  <a:lnTo>
                    <a:pt x="1" y="1"/>
                  </a:lnTo>
                  <a:lnTo>
                    <a:pt x="0" y="2"/>
                  </a:lnTo>
                  <a:lnTo>
                    <a:pt x="0" y="4"/>
                  </a:lnTo>
                  <a:lnTo>
                    <a:pt x="0" y="49"/>
                  </a:lnTo>
                  <a:lnTo>
                    <a:pt x="0" y="52"/>
                  </a:lnTo>
                  <a:lnTo>
                    <a:pt x="1" y="53"/>
                  </a:lnTo>
                  <a:lnTo>
                    <a:pt x="2" y="54"/>
                  </a:lnTo>
                  <a:lnTo>
                    <a:pt x="5" y="54"/>
                  </a:lnTo>
                  <a:lnTo>
                    <a:pt x="62" y="54"/>
                  </a:lnTo>
                  <a:lnTo>
                    <a:pt x="63" y="54"/>
                  </a:lnTo>
                  <a:lnTo>
                    <a:pt x="65" y="53"/>
                  </a:lnTo>
                  <a:lnTo>
                    <a:pt x="66" y="52"/>
                  </a:lnTo>
                  <a:lnTo>
                    <a:pt x="67" y="49"/>
                  </a:lnTo>
                  <a:lnTo>
                    <a:pt x="67" y="4"/>
                  </a:lnTo>
                  <a:lnTo>
                    <a:pt x="66" y="2"/>
                  </a:lnTo>
                  <a:lnTo>
                    <a:pt x="65" y="1"/>
                  </a:lnTo>
                  <a:lnTo>
                    <a:pt x="63" y="0"/>
                  </a:lnTo>
                  <a:lnTo>
                    <a:pt x="62" y="0"/>
                  </a:lnTo>
                  <a:lnTo>
                    <a:pt x="5" y="0"/>
                  </a:lnTo>
                  <a:close/>
                </a:path>
              </a:pathLst>
            </a:custGeom>
            <a:solidFill>
              <a:srgbClr val="C0C0C0"/>
            </a:solidFill>
            <a:ln w="7938">
              <a:solidFill>
                <a:srgbClr val="000000"/>
              </a:solidFill>
              <a:round/>
              <a:headEnd/>
              <a:tailEnd/>
            </a:ln>
          </p:spPr>
          <p:txBody>
            <a:bodyPr/>
            <a:lstStyle/>
            <a:p>
              <a:endParaRPr lang="it-IT"/>
            </a:p>
          </p:txBody>
        </p:sp>
        <p:sp>
          <p:nvSpPr>
            <p:cNvPr id="23721" name="Rectangle 1046"/>
            <p:cNvSpPr>
              <a:spLocks noChangeArrowheads="1"/>
            </p:cNvSpPr>
            <p:nvPr/>
          </p:nvSpPr>
          <p:spPr bwMode="auto">
            <a:xfrm>
              <a:off x="5915025" y="3074988"/>
              <a:ext cx="47625" cy="952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722" name="Freeform 1047"/>
            <p:cNvSpPr>
              <a:spLocks/>
            </p:cNvSpPr>
            <p:nvPr/>
          </p:nvSpPr>
          <p:spPr bwMode="auto">
            <a:xfrm>
              <a:off x="5884863" y="3182938"/>
              <a:ext cx="106362" cy="49212"/>
            </a:xfrm>
            <a:custGeom>
              <a:avLst/>
              <a:gdLst>
                <a:gd name="T0" fmla="*/ 2147483647 w 67"/>
                <a:gd name="T1" fmla="*/ 0 h 31"/>
                <a:gd name="T2" fmla="*/ 2147483647 w 67"/>
                <a:gd name="T3" fmla="*/ 0 h 31"/>
                <a:gd name="T4" fmla="*/ 2147483647 w 67"/>
                <a:gd name="T5" fmla="*/ 2147483647 h 31"/>
                <a:gd name="T6" fmla="*/ 2147483647 w 67"/>
                <a:gd name="T7" fmla="*/ 2147483647 h 31"/>
                <a:gd name="T8" fmla="*/ 0 w 67"/>
                <a:gd name="T9" fmla="*/ 2147483647 h 31"/>
                <a:gd name="T10" fmla="*/ 0 w 67"/>
                <a:gd name="T11" fmla="*/ 2147483647 h 31"/>
                <a:gd name="T12" fmla="*/ 2147483647 w 67"/>
                <a:gd name="T13" fmla="*/ 2147483647 h 31"/>
                <a:gd name="T14" fmla="*/ 2147483647 w 67"/>
                <a:gd name="T15" fmla="*/ 2147483647 h 31"/>
                <a:gd name="T16" fmla="*/ 2147483647 w 67"/>
                <a:gd name="T17" fmla="*/ 2147483647 h 31"/>
                <a:gd name="T18" fmla="*/ 2147483647 w 67"/>
                <a:gd name="T19" fmla="*/ 2147483647 h 31"/>
                <a:gd name="T20" fmla="*/ 2147483647 w 67"/>
                <a:gd name="T21" fmla="*/ 2147483647 h 31"/>
                <a:gd name="T22" fmla="*/ 2147483647 w 67"/>
                <a:gd name="T23" fmla="*/ 2147483647 h 31"/>
                <a:gd name="T24" fmla="*/ 2147483647 w 67"/>
                <a:gd name="T25" fmla="*/ 2147483647 h 31"/>
                <a:gd name="T26" fmla="*/ 2147483647 w 67"/>
                <a:gd name="T27" fmla="*/ 2147483647 h 31"/>
                <a:gd name="T28" fmla="*/ 2147483647 w 67"/>
                <a:gd name="T29" fmla="*/ 2147483647 h 31"/>
                <a:gd name="T30" fmla="*/ 2147483647 w 67"/>
                <a:gd name="T31" fmla="*/ 2147483647 h 31"/>
                <a:gd name="T32" fmla="*/ 2147483647 w 67"/>
                <a:gd name="T33" fmla="*/ 2147483647 h 31"/>
                <a:gd name="T34" fmla="*/ 2147483647 w 67"/>
                <a:gd name="T35" fmla="*/ 2147483647 h 31"/>
                <a:gd name="T36" fmla="*/ 2147483647 w 67"/>
                <a:gd name="T37" fmla="*/ 0 h 31"/>
                <a:gd name="T38" fmla="*/ 2147483647 w 67"/>
                <a:gd name="T39" fmla="*/ 0 h 31"/>
                <a:gd name="T40" fmla="*/ 2147483647 w 67"/>
                <a:gd name="T41" fmla="*/ 0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7"/>
                <a:gd name="T64" fmla="*/ 0 h 31"/>
                <a:gd name="T65" fmla="*/ 67 w 67"/>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7" h="31">
                  <a:moveTo>
                    <a:pt x="5" y="0"/>
                  </a:moveTo>
                  <a:lnTo>
                    <a:pt x="4" y="0"/>
                  </a:lnTo>
                  <a:lnTo>
                    <a:pt x="3" y="1"/>
                  </a:lnTo>
                  <a:lnTo>
                    <a:pt x="1" y="2"/>
                  </a:lnTo>
                  <a:lnTo>
                    <a:pt x="0" y="4"/>
                  </a:lnTo>
                  <a:lnTo>
                    <a:pt x="0" y="27"/>
                  </a:lnTo>
                  <a:lnTo>
                    <a:pt x="1" y="28"/>
                  </a:lnTo>
                  <a:lnTo>
                    <a:pt x="3" y="29"/>
                  </a:lnTo>
                  <a:lnTo>
                    <a:pt x="4" y="30"/>
                  </a:lnTo>
                  <a:lnTo>
                    <a:pt x="5" y="31"/>
                  </a:lnTo>
                  <a:lnTo>
                    <a:pt x="62" y="31"/>
                  </a:lnTo>
                  <a:lnTo>
                    <a:pt x="63" y="30"/>
                  </a:lnTo>
                  <a:lnTo>
                    <a:pt x="65" y="29"/>
                  </a:lnTo>
                  <a:lnTo>
                    <a:pt x="66" y="28"/>
                  </a:lnTo>
                  <a:lnTo>
                    <a:pt x="67" y="27"/>
                  </a:lnTo>
                  <a:lnTo>
                    <a:pt x="67" y="4"/>
                  </a:lnTo>
                  <a:lnTo>
                    <a:pt x="66" y="2"/>
                  </a:lnTo>
                  <a:lnTo>
                    <a:pt x="65" y="1"/>
                  </a:lnTo>
                  <a:lnTo>
                    <a:pt x="63" y="0"/>
                  </a:lnTo>
                  <a:lnTo>
                    <a:pt x="62" y="0"/>
                  </a:lnTo>
                  <a:lnTo>
                    <a:pt x="5" y="0"/>
                  </a:lnTo>
                  <a:close/>
                </a:path>
              </a:pathLst>
            </a:custGeom>
            <a:solidFill>
              <a:srgbClr val="C0C0C0"/>
            </a:solidFill>
            <a:ln w="7938">
              <a:solidFill>
                <a:srgbClr val="000000"/>
              </a:solidFill>
              <a:round/>
              <a:headEnd/>
              <a:tailEnd/>
            </a:ln>
          </p:spPr>
          <p:txBody>
            <a:bodyPr/>
            <a:lstStyle/>
            <a:p>
              <a:endParaRPr lang="it-IT"/>
            </a:p>
          </p:txBody>
        </p:sp>
        <p:sp>
          <p:nvSpPr>
            <p:cNvPr id="23723" name="Rectangle 1048"/>
            <p:cNvSpPr>
              <a:spLocks noChangeArrowheads="1"/>
            </p:cNvSpPr>
            <p:nvPr/>
          </p:nvSpPr>
          <p:spPr bwMode="auto">
            <a:xfrm>
              <a:off x="5915025" y="3146425"/>
              <a:ext cx="47625" cy="38100"/>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724" name="Freeform 1049"/>
            <p:cNvSpPr>
              <a:spLocks/>
            </p:cNvSpPr>
            <p:nvPr/>
          </p:nvSpPr>
          <p:spPr bwMode="auto">
            <a:xfrm>
              <a:off x="5884863" y="3074988"/>
              <a:ext cx="106362" cy="85725"/>
            </a:xfrm>
            <a:custGeom>
              <a:avLst/>
              <a:gdLst>
                <a:gd name="T0" fmla="*/ 2147483647 w 67"/>
                <a:gd name="T1" fmla="*/ 0 h 54"/>
                <a:gd name="T2" fmla="*/ 2147483647 w 67"/>
                <a:gd name="T3" fmla="*/ 0 h 54"/>
                <a:gd name="T4" fmla="*/ 2147483647 w 67"/>
                <a:gd name="T5" fmla="*/ 2147483647 h 54"/>
                <a:gd name="T6" fmla="*/ 0 w 67"/>
                <a:gd name="T7" fmla="*/ 2147483647 h 54"/>
                <a:gd name="T8" fmla="*/ 0 w 67"/>
                <a:gd name="T9" fmla="*/ 2147483647 h 54"/>
                <a:gd name="T10" fmla="*/ 0 w 67"/>
                <a:gd name="T11" fmla="*/ 2147483647 h 54"/>
                <a:gd name="T12" fmla="*/ 0 w 67"/>
                <a:gd name="T13" fmla="*/ 2147483647 h 54"/>
                <a:gd name="T14" fmla="*/ 2147483647 w 67"/>
                <a:gd name="T15" fmla="*/ 2147483647 h 54"/>
                <a:gd name="T16" fmla="*/ 2147483647 w 67"/>
                <a:gd name="T17" fmla="*/ 2147483647 h 54"/>
                <a:gd name="T18" fmla="*/ 2147483647 w 67"/>
                <a:gd name="T19" fmla="*/ 2147483647 h 54"/>
                <a:gd name="T20" fmla="*/ 2147483647 w 67"/>
                <a:gd name="T21" fmla="*/ 2147483647 h 54"/>
                <a:gd name="T22" fmla="*/ 2147483647 w 67"/>
                <a:gd name="T23" fmla="*/ 2147483647 h 54"/>
                <a:gd name="T24" fmla="*/ 2147483647 w 67"/>
                <a:gd name="T25" fmla="*/ 2147483647 h 54"/>
                <a:gd name="T26" fmla="*/ 2147483647 w 67"/>
                <a:gd name="T27" fmla="*/ 2147483647 h 54"/>
                <a:gd name="T28" fmla="*/ 2147483647 w 67"/>
                <a:gd name="T29" fmla="*/ 2147483647 h 54"/>
                <a:gd name="T30" fmla="*/ 2147483647 w 67"/>
                <a:gd name="T31" fmla="*/ 2147483647 h 54"/>
                <a:gd name="T32" fmla="*/ 2147483647 w 67"/>
                <a:gd name="T33" fmla="*/ 2147483647 h 54"/>
                <a:gd name="T34" fmla="*/ 2147483647 w 67"/>
                <a:gd name="T35" fmla="*/ 2147483647 h 54"/>
                <a:gd name="T36" fmla="*/ 2147483647 w 67"/>
                <a:gd name="T37" fmla="*/ 0 h 54"/>
                <a:gd name="T38" fmla="*/ 2147483647 w 67"/>
                <a:gd name="T39" fmla="*/ 0 h 54"/>
                <a:gd name="T40" fmla="*/ 2147483647 w 67"/>
                <a:gd name="T41" fmla="*/ 0 h 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7"/>
                <a:gd name="T64" fmla="*/ 0 h 54"/>
                <a:gd name="T65" fmla="*/ 67 w 67"/>
                <a:gd name="T66" fmla="*/ 54 h 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7" h="54">
                  <a:moveTo>
                    <a:pt x="5" y="0"/>
                  </a:moveTo>
                  <a:lnTo>
                    <a:pt x="2" y="0"/>
                  </a:lnTo>
                  <a:lnTo>
                    <a:pt x="1" y="1"/>
                  </a:lnTo>
                  <a:lnTo>
                    <a:pt x="0" y="2"/>
                  </a:lnTo>
                  <a:lnTo>
                    <a:pt x="0" y="4"/>
                  </a:lnTo>
                  <a:lnTo>
                    <a:pt x="0" y="49"/>
                  </a:lnTo>
                  <a:lnTo>
                    <a:pt x="0" y="52"/>
                  </a:lnTo>
                  <a:lnTo>
                    <a:pt x="1" y="53"/>
                  </a:lnTo>
                  <a:lnTo>
                    <a:pt x="2" y="54"/>
                  </a:lnTo>
                  <a:lnTo>
                    <a:pt x="5" y="54"/>
                  </a:lnTo>
                  <a:lnTo>
                    <a:pt x="62" y="54"/>
                  </a:lnTo>
                  <a:lnTo>
                    <a:pt x="63" y="54"/>
                  </a:lnTo>
                  <a:lnTo>
                    <a:pt x="65" y="53"/>
                  </a:lnTo>
                  <a:lnTo>
                    <a:pt x="66" y="52"/>
                  </a:lnTo>
                  <a:lnTo>
                    <a:pt x="67" y="49"/>
                  </a:lnTo>
                  <a:lnTo>
                    <a:pt x="67" y="4"/>
                  </a:lnTo>
                  <a:lnTo>
                    <a:pt x="66" y="2"/>
                  </a:lnTo>
                  <a:lnTo>
                    <a:pt x="65" y="1"/>
                  </a:lnTo>
                  <a:lnTo>
                    <a:pt x="63" y="0"/>
                  </a:lnTo>
                  <a:lnTo>
                    <a:pt x="62" y="0"/>
                  </a:lnTo>
                  <a:lnTo>
                    <a:pt x="5" y="0"/>
                  </a:lnTo>
                  <a:close/>
                </a:path>
              </a:pathLst>
            </a:custGeom>
            <a:solidFill>
              <a:srgbClr val="C0C0C0"/>
            </a:solidFill>
            <a:ln w="7938">
              <a:solidFill>
                <a:srgbClr val="000000"/>
              </a:solidFill>
              <a:round/>
              <a:headEnd/>
              <a:tailEnd/>
            </a:ln>
          </p:spPr>
          <p:txBody>
            <a:bodyPr/>
            <a:lstStyle/>
            <a:p>
              <a:endParaRPr lang="it-IT"/>
            </a:p>
          </p:txBody>
        </p:sp>
        <p:sp>
          <p:nvSpPr>
            <p:cNvPr id="23725" name="Rectangle 1050"/>
            <p:cNvSpPr>
              <a:spLocks noChangeArrowheads="1"/>
            </p:cNvSpPr>
            <p:nvPr/>
          </p:nvSpPr>
          <p:spPr bwMode="auto">
            <a:xfrm>
              <a:off x="5915025" y="3074988"/>
              <a:ext cx="47625" cy="952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726" name="Freeform 1051"/>
            <p:cNvSpPr>
              <a:spLocks/>
            </p:cNvSpPr>
            <p:nvPr/>
          </p:nvSpPr>
          <p:spPr bwMode="auto">
            <a:xfrm>
              <a:off x="6254750" y="3182938"/>
              <a:ext cx="109538" cy="49212"/>
            </a:xfrm>
            <a:custGeom>
              <a:avLst/>
              <a:gdLst>
                <a:gd name="T0" fmla="*/ 2147483647 w 69"/>
                <a:gd name="T1" fmla="*/ 0 h 31"/>
                <a:gd name="T2" fmla="*/ 2147483647 w 69"/>
                <a:gd name="T3" fmla="*/ 2147483647 h 31"/>
                <a:gd name="T4" fmla="*/ 2147483647 w 69"/>
                <a:gd name="T5" fmla="*/ 2147483647 h 31"/>
                <a:gd name="T6" fmla="*/ 2147483647 w 69"/>
                <a:gd name="T7" fmla="*/ 2147483647 h 31"/>
                <a:gd name="T8" fmla="*/ 0 w 69"/>
                <a:gd name="T9" fmla="*/ 2147483647 h 31"/>
                <a:gd name="T10" fmla="*/ 0 w 69"/>
                <a:gd name="T11" fmla="*/ 2147483647 h 31"/>
                <a:gd name="T12" fmla="*/ 2147483647 w 69"/>
                <a:gd name="T13" fmla="*/ 2147483647 h 31"/>
                <a:gd name="T14" fmla="*/ 2147483647 w 69"/>
                <a:gd name="T15" fmla="*/ 2147483647 h 31"/>
                <a:gd name="T16" fmla="*/ 2147483647 w 69"/>
                <a:gd name="T17" fmla="*/ 2147483647 h 31"/>
                <a:gd name="T18" fmla="*/ 2147483647 w 69"/>
                <a:gd name="T19" fmla="*/ 2147483647 h 31"/>
                <a:gd name="T20" fmla="*/ 2147483647 w 69"/>
                <a:gd name="T21" fmla="*/ 2147483647 h 31"/>
                <a:gd name="T22" fmla="*/ 2147483647 w 69"/>
                <a:gd name="T23" fmla="*/ 2147483647 h 31"/>
                <a:gd name="T24" fmla="*/ 2147483647 w 69"/>
                <a:gd name="T25" fmla="*/ 2147483647 h 31"/>
                <a:gd name="T26" fmla="*/ 2147483647 w 69"/>
                <a:gd name="T27" fmla="*/ 2147483647 h 31"/>
                <a:gd name="T28" fmla="*/ 2147483647 w 69"/>
                <a:gd name="T29" fmla="*/ 2147483647 h 31"/>
                <a:gd name="T30" fmla="*/ 2147483647 w 69"/>
                <a:gd name="T31" fmla="*/ 2147483647 h 31"/>
                <a:gd name="T32" fmla="*/ 2147483647 w 69"/>
                <a:gd name="T33" fmla="*/ 2147483647 h 31"/>
                <a:gd name="T34" fmla="*/ 2147483647 w 69"/>
                <a:gd name="T35" fmla="*/ 2147483647 h 31"/>
                <a:gd name="T36" fmla="*/ 2147483647 w 69"/>
                <a:gd name="T37" fmla="*/ 2147483647 h 31"/>
                <a:gd name="T38" fmla="*/ 2147483647 w 69"/>
                <a:gd name="T39" fmla="*/ 0 h 31"/>
                <a:gd name="T40" fmla="*/ 2147483647 w 69"/>
                <a:gd name="T41" fmla="*/ 0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31"/>
                <a:gd name="T65" fmla="*/ 69 w 69"/>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31">
                  <a:moveTo>
                    <a:pt x="5" y="0"/>
                  </a:moveTo>
                  <a:lnTo>
                    <a:pt x="4" y="1"/>
                  </a:lnTo>
                  <a:lnTo>
                    <a:pt x="3" y="2"/>
                  </a:lnTo>
                  <a:lnTo>
                    <a:pt x="1" y="3"/>
                  </a:lnTo>
                  <a:lnTo>
                    <a:pt x="0" y="4"/>
                  </a:lnTo>
                  <a:lnTo>
                    <a:pt x="0" y="27"/>
                  </a:lnTo>
                  <a:lnTo>
                    <a:pt x="1" y="29"/>
                  </a:lnTo>
                  <a:lnTo>
                    <a:pt x="3" y="31"/>
                  </a:lnTo>
                  <a:lnTo>
                    <a:pt x="4" y="31"/>
                  </a:lnTo>
                  <a:lnTo>
                    <a:pt x="5" y="31"/>
                  </a:lnTo>
                  <a:lnTo>
                    <a:pt x="64" y="31"/>
                  </a:lnTo>
                  <a:lnTo>
                    <a:pt x="65" y="31"/>
                  </a:lnTo>
                  <a:lnTo>
                    <a:pt x="67" y="31"/>
                  </a:lnTo>
                  <a:lnTo>
                    <a:pt x="68" y="29"/>
                  </a:lnTo>
                  <a:lnTo>
                    <a:pt x="69" y="27"/>
                  </a:lnTo>
                  <a:lnTo>
                    <a:pt x="69" y="4"/>
                  </a:lnTo>
                  <a:lnTo>
                    <a:pt x="68" y="3"/>
                  </a:lnTo>
                  <a:lnTo>
                    <a:pt x="67" y="2"/>
                  </a:lnTo>
                  <a:lnTo>
                    <a:pt x="65" y="1"/>
                  </a:lnTo>
                  <a:lnTo>
                    <a:pt x="64" y="0"/>
                  </a:lnTo>
                  <a:lnTo>
                    <a:pt x="5" y="0"/>
                  </a:lnTo>
                  <a:close/>
                </a:path>
              </a:pathLst>
            </a:custGeom>
            <a:solidFill>
              <a:srgbClr val="C0C0C0"/>
            </a:solidFill>
            <a:ln w="7938">
              <a:solidFill>
                <a:srgbClr val="000000"/>
              </a:solidFill>
              <a:round/>
              <a:headEnd/>
              <a:tailEnd/>
            </a:ln>
          </p:spPr>
          <p:txBody>
            <a:bodyPr/>
            <a:lstStyle/>
            <a:p>
              <a:endParaRPr lang="it-IT"/>
            </a:p>
          </p:txBody>
        </p:sp>
        <p:sp>
          <p:nvSpPr>
            <p:cNvPr id="23727" name="Rectangle 1052"/>
            <p:cNvSpPr>
              <a:spLocks noChangeArrowheads="1"/>
            </p:cNvSpPr>
            <p:nvPr/>
          </p:nvSpPr>
          <p:spPr bwMode="auto">
            <a:xfrm>
              <a:off x="6286500" y="3154363"/>
              <a:ext cx="47625" cy="30162"/>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728" name="Freeform 1053"/>
            <p:cNvSpPr>
              <a:spLocks/>
            </p:cNvSpPr>
            <p:nvPr/>
          </p:nvSpPr>
          <p:spPr bwMode="auto">
            <a:xfrm>
              <a:off x="6254750" y="3074988"/>
              <a:ext cx="109538" cy="93662"/>
            </a:xfrm>
            <a:custGeom>
              <a:avLst/>
              <a:gdLst>
                <a:gd name="T0" fmla="*/ 2147483647 w 69"/>
                <a:gd name="T1" fmla="*/ 0 h 59"/>
                <a:gd name="T2" fmla="*/ 2147483647 w 69"/>
                <a:gd name="T3" fmla="*/ 2147483647 h 59"/>
                <a:gd name="T4" fmla="*/ 2147483647 w 69"/>
                <a:gd name="T5" fmla="*/ 2147483647 h 59"/>
                <a:gd name="T6" fmla="*/ 0 w 69"/>
                <a:gd name="T7" fmla="*/ 2147483647 h 59"/>
                <a:gd name="T8" fmla="*/ 0 w 69"/>
                <a:gd name="T9" fmla="*/ 2147483647 h 59"/>
                <a:gd name="T10" fmla="*/ 0 w 69"/>
                <a:gd name="T11" fmla="*/ 2147483647 h 59"/>
                <a:gd name="T12" fmla="*/ 0 w 69"/>
                <a:gd name="T13" fmla="*/ 2147483647 h 59"/>
                <a:gd name="T14" fmla="*/ 2147483647 w 69"/>
                <a:gd name="T15" fmla="*/ 2147483647 h 59"/>
                <a:gd name="T16" fmla="*/ 2147483647 w 69"/>
                <a:gd name="T17" fmla="*/ 2147483647 h 59"/>
                <a:gd name="T18" fmla="*/ 2147483647 w 69"/>
                <a:gd name="T19" fmla="*/ 2147483647 h 59"/>
                <a:gd name="T20" fmla="*/ 2147483647 w 69"/>
                <a:gd name="T21" fmla="*/ 2147483647 h 59"/>
                <a:gd name="T22" fmla="*/ 2147483647 w 69"/>
                <a:gd name="T23" fmla="*/ 2147483647 h 59"/>
                <a:gd name="T24" fmla="*/ 2147483647 w 69"/>
                <a:gd name="T25" fmla="*/ 2147483647 h 59"/>
                <a:gd name="T26" fmla="*/ 2147483647 w 69"/>
                <a:gd name="T27" fmla="*/ 2147483647 h 59"/>
                <a:gd name="T28" fmla="*/ 2147483647 w 69"/>
                <a:gd name="T29" fmla="*/ 2147483647 h 59"/>
                <a:gd name="T30" fmla="*/ 2147483647 w 69"/>
                <a:gd name="T31" fmla="*/ 2147483647 h 59"/>
                <a:gd name="T32" fmla="*/ 2147483647 w 69"/>
                <a:gd name="T33" fmla="*/ 2147483647 h 59"/>
                <a:gd name="T34" fmla="*/ 2147483647 w 69"/>
                <a:gd name="T35" fmla="*/ 2147483647 h 59"/>
                <a:gd name="T36" fmla="*/ 2147483647 w 69"/>
                <a:gd name="T37" fmla="*/ 2147483647 h 59"/>
                <a:gd name="T38" fmla="*/ 2147483647 w 69"/>
                <a:gd name="T39" fmla="*/ 0 h 59"/>
                <a:gd name="T40" fmla="*/ 2147483647 w 69"/>
                <a:gd name="T41" fmla="*/ 0 h 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59"/>
                <a:gd name="T65" fmla="*/ 69 w 69"/>
                <a:gd name="T66" fmla="*/ 59 h 5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59">
                  <a:moveTo>
                    <a:pt x="5" y="0"/>
                  </a:moveTo>
                  <a:lnTo>
                    <a:pt x="2" y="1"/>
                  </a:lnTo>
                  <a:lnTo>
                    <a:pt x="1" y="3"/>
                  </a:lnTo>
                  <a:lnTo>
                    <a:pt x="0" y="4"/>
                  </a:lnTo>
                  <a:lnTo>
                    <a:pt x="0" y="5"/>
                  </a:lnTo>
                  <a:lnTo>
                    <a:pt x="0" y="54"/>
                  </a:lnTo>
                  <a:lnTo>
                    <a:pt x="0" y="55"/>
                  </a:lnTo>
                  <a:lnTo>
                    <a:pt x="1" y="57"/>
                  </a:lnTo>
                  <a:lnTo>
                    <a:pt x="2" y="58"/>
                  </a:lnTo>
                  <a:lnTo>
                    <a:pt x="5" y="59"/>
                  </a:lnTo>
                  <a:lnTo>
                    <a:pt x="64" y="59"/>
                  </a:lnTo>
                  <a:lnTo>
                    <a:pt x="65" y="58"/>
                  </a:lnTo>
                  <a:lnTo>
                    <a:pt x="67" y="57"/>
                  </a:lnTo>
                  <a:lnTo>
                    <a:pt x="68" y="55"/>
                  </a:lnTo>
                  <a:lnTo>
                    <a:pt x="69" y="54"/>
                  </a:lnTo>
                  <a:lnTo>
                    <a:pt x="69" y="5"/>
                  </a:lnTo>
                  <a:lnTo>
                    <a:pt x="68" y="4"/>
                  </a:lnTo>
                  <a:lnTo>
                    <a:pt x="67" y="3"/>
                  </a:lnTo>
                  <a:lnTo>
                    <a:pt x="65" y="1"/>
                  </a:lnTo>
                  <a:lnTo>
                    <a:pt x="64" y="0"/>
                  </a:lnTo>
                  <a:lnTo>
                    <a:pt x="5" y="0"/>
                  </a:lnTo>
                  <a:close/>
                </a:path>
              </a:pathLst>
            </a:custGeom>
            <a:solidFill>
              <a:srgbClr val="C0C0C0"/>
            </a:solidFill>
            <a:ln w="7938">
              <a:solidFill>
                <a:srgbClr val="000000"/>
              </a:solidFill>
              <a:round/>
              <a:headEnd/>
              <a:tailEnd/>
            </a:ln>
          </p:spPr>
          <p:txBody>
            <a:bodyPr/>
            <a:lstStyle/>
            <a:p>
              <a:endParaRPr lang="it-IT"/>
            </a:p>
          </p:txBody>
        </p:sp>
        <p:sp>
          <p:nvSpPr>
            <p:cNvPr id="23729" name="Rectangle 1054"/>
            <p:cNvSpPr>
              <a:spLocks noChangeArrowheads="1"/>
            </p:cNvSpPr>
            <p:nvPr/>
          </p:nvSpPr>
          <p:spPr bwMode="auto">
            <a:xfrm>
              <a:off x="6286500" y="3074988"/>
              <a:ext cx="47625" cy="952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730" name="Freeform 1055"/>
            <p:cNvSpPr>
              <a:spLocks/>
            </p:cNvSpPr>
            <p:nvPr/>
          </p:nvSpPr>
          <p:spPr bwMode="auto">
            <a:xfrm>
              <a:off x="6254750" y="3182938"/>
              <a:ext cx="109538" cy="49212"/>
            </a:xfrm>
            <a:custGeom>
              <a:avLst/>
              <a:gdLst>
                <a:gd name="T0" fmla="*/ 2147483647 w 69"/>
                <a:gd name="T1" fmla="*/ 0 h 31"/>
                <a:gd name="T2" fmla="*/ 2147483647 w 69"/>
                <a:gd name="T3" fmla="*/ 2147483647 h 31"/>
                <a:gd name="T4" fmla="*/ 2147483647 w 69"/>
                <a:gd name="T5" fmla="*/ 2147483647 h 31"/>
                <a:gd name="T6" fmla="*/ 2147483647 w 69"/>
                <a:gd name="T7" fmla="*/ 2147483647 h 31"/>
                <a:gd name="T8" fmla="*/ 0 w 69"/>
                <a:gd name="T9" fmla="*/ 2147483647 h 31"/>
                <a:gd name="T10" fmla="*/ 0 w 69"/>
                <a:gd name="T11" fmla="*/ 2147483647 h 31"/>
                <a:gd name="T12" fmla="*/ 2147483647 w 69"/>
                <a:gd name="T13" fmla="*/ 2147483647 h 31"/>
                <a:gd name="T14" fmla="*/ 2147483647 w 69"/>
                <a:gd name="T15" fmla="*/ 2147483647 h 31"/>
                <a:gd name="T16" fmla="*/ 2147483647 w 69"/>
                <a:gd name="T17" fmla="*/ 2147483647 h 31"/>
                <a:gd name="T18" fmla="*/ 2147483647 w 69"/>
                <a:gd name="T19" fmla="*/ 2147483647 h 31"/>
                <a:gd name="T20" fmla="*/ 2147483647 w 69"/>
                <a:gd name="T21" fmla="*/ 2147483647 h 31"/>
                <a:gd name="T22" fmla="*/ 2147483647 w 69"/>
                <a:gd name="T23" fmla="*/ 2147483647 h 31"/>
                <a:gd name="T24" fmla="*/ 2147483647 w 69"/>
                <a:gd name="T25" fmla="*/ 2147483647 h 31"/>
                <a:gd name="T26" fmla="*/ 2147483647 w 69"/>
                <a:gd name="T27" fmla="*/ 2147483647 h 31"/>
                <a:gd name="T28" fmla="*/ 2147483647 w 69"/>
                <a:gd name="T29" fmla="*/ 2147483647 h 31"/>
                <a:gd name="T30" fmla="*/ 2147483647 w 69"/>
                <a:gd name="T31" fmla="*/ 2147483647 h 31"/>
                <a:gd name="T32" fmla="*/ 2147483647 w 69"/>
                <a:gd name="T33" fmla="*/ 2147483647 h 31"/>
                <a:gd name="T34" fmla="*/ 2147483647 w 69"/>
                <a:gd name="T35" fmla="*/ 2147483647 h 31"/>
                <a:gd name="T36" fmla="*/ 2147483647 w 69"/>
                <a:gd name="T37" fmla="*/ 2147483647 h 31"/>
                <a:gd name="T38" fmla="*/ 2147483647 w 69"/>
                <a:gd name="T39" fmla="*/ 0 h 31"/>
                <a:gd name="T40" fmla="*/ 2147483647 w 69"/>
                <a:gd name="T41" fmla="*/ 0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31"/>
                <a:gd name="T65" fmla="*/ 69 w 69"/>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31">
                  <a:moveTo>
                    <a:pt x="5" y="0"/>
                  </a:moveTo>
                  <a:lnTo>
                    <a:pt x="4" y="1"/>
                  </a:lnTo>
                  <a:lnTo>
                    <a:pt x="3" y="2"/>
                  </a:lnTo>
                  <a:lnTo>
                    <a:pt x="1" y="3"/>
                  </a:lnTo>
                  <a:lnTo>
                    <a:pt x="0" y="4"/>
                  </a:lnTo>
                  <a:lnTo>
                    <a:pt x="0" y="27"/>
                  </a:lnTo>
                  <a:lnTo>
                    <a:pt x="1" y="29"/>
                  </a:lnTo>
                  <a:lnTo>
                    <a:pt x="3" y="31"/>
                  </a:lnTo>
                  <a:lnTo>
                    <a:pt x="4" y="31"/>
                  </a:lnTo>
                  <a:lnTo>
                    <a:pt x="5" y="31"/>
                  </a:lnTo>
                  <a:lnTo>
                    <a:pt x="64" y="31"/>
                  </a:lnTo>
                  <a:lnTo>
                    <a:pt x="65" y="31"/>
                  </a:lnTo>
                  <a:lnTo>
                    <a:pt x="67" y="31"/>
                  </a:lnTo>
                  <a:lnTo>
                    <a:pt x="68" y="29"/>
                  </a:lnTo>
                  <a:lnTo>
                    <a:pt x="69" y="27"/>
                  </a:lnTo>
                  <a:lnTo>
                    <a:pt x="69" y="4"/>
                  </a:lnTo>
                  <a:lnTo>
                    <a:pt x="68" y="3"/>
                  </a:lnTo>
                  <a:lnTo>
                    <a:pt x="67" y="2"/>
                  </a:lnTo>
                  <a:lnTo>
                    <a:pt x="65" y="1"/>
                  </a:lnTo>
                  <a:lnTo>
                    <a:pt x="64" y="0"/>
                  </a:lnTo>
                  <a:lnTo>
                    <a:pt x="5" y="0"/>
                  </a:lnTo>
                  <a:close/>
                </a:path>
              </a:pathLst>
            </a:custGeom>
            <a:solidFill>
              <a:srgbClr val="C0C0C0"/>
            </a:solidFill>
            <a:ln w="7938">
              <a:solidFill>
                <a:srgbClr val="000000"/>
              </a:solidFill>
              <a:round/>
              <a:headEnd/>
              <a:tailEnd/>
            </a:ln>
          </p:spPr>
          <p:txBody>
            <a:bodyPr/>
            <a:lstStyle/>
            <a:p>
              <a:endParaRPr lang="it-IT"/>
            </a:p>
          </p:txBody>
        </p:sp>
        <p:sp>
          <p:nvSpPr>
            <p:cNvPr id="23731" name="Rectangle 1056"/>
            <p:cNvSpPr>
              <a:spLocks noChangeArrowheads="1"/>
            </p:cNvSpPr>
            <p:nvPr/>
          </p:nvSpPr>
          <p:spPr bwMode="auto">
            <a:xfrm>
              <a:off x="6286500" y="3154363"/>
              <a:ext cx="47625" cy="30162"/>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732" name="Freeform 1057"/>
            <p:cNvSpPr>
              <a:spLocks/>
            </p:cNvSpPr>
            <p:nvPr/>
          </p:nvSpPr>
          <p:spPr bwMode="auto">
            <a:xfrm>
              <a:off x="6254750" y="3074988"/>
              <a:ext cx="109538" cy="93662"/>
            </a:xfrm>
            <a:custGeom>
              <a:avLst/>
              <a:gdLst>
                <a:gd name="T0" fmla="*/ 2147483647 w 69"/>
                <a:gd name="T1" fmla="*/ 0 h 59"/>
                <a:gd name="T2" fmla="*/ 2147483647 w 69"/>
                <a:gd name="T3" fmla="*/ 2147483647 h 59"/>
                <a:gd name="T4" fmla="*/ 2147483647 w 69"/>
                <a:gd name="T5" fmla="*/ 2147483647 h 59"/>
                <a:gd name="T6" fmla="*/ 0 w 69"/>
                <a:gd name="T7" fmla="*/ 2147483647 h 59"/>
                <a:gd name="T8" fmla="*/ 0 w 69"/>
                <a:gd name="T9" fmla="*/ 2147483647 h 59"/>
                <a:gd name="T10" fmla="*/ 0 w 69"/>
                <a:gd name="T11" fmla="*/ 2147483647 h 59"/>
                <a:gd name="T12" fmla="*/ 0 w 69"/>
                <a:gd name="T13" fmla="*/ 2147483647 h 59"/>
                <a:gd name="T14" fmla="*/ 2147483647 w 69"/>
                <a:gd name="T15" fmla="*/ 2147483647 h 59"/>
                <a:gd name="T16" fmla="*/ 2147483647 w 69"/>
                <a:gd name="T17" fmla="*/ 2147483647 h 59"/>
                <a:gd name="T18" fmla="*/ 2147483647 w 69"/>
                <a:gd name="T19" fmla="*/ 2147483647 h 59"/>
                <a:gd name="T20" fmla="*/ 2147483647 w 69"/>
                <a:gd name="T21" fmla="*/ 2147483647 h 59"/>
                <a:gd name="T22" fmla="*/ 2147483647 w 69"/>
                <a:gd name="T23" fmla="*/ 2147483647 h 59"/>
                <a:gd name="T24" fmla="*/ 2147483647 w 69"/>
                <a:gd name="T25" fmla="*/ 2147483647 h 59"/>
                <a:gd name="T26" fmla="*/ 2147483647 w 69"/>
                <a:gd name="T27" fmla="*/ 2147483647 h 59"/>
                <a:gd name="T28" fmla="*/ 2147483647 w 69"/>
                <a:gd name="T29" fmla="*/ 2147483647 h 59"/>
                <a:gd name="T30" fmla="*/ 2147483647 w 69"/>
                <a:gd name="T31" fmla="*/ 2147483647 h 59"/>
                <a:gd name="T32" fmla="*/ 2147483647 w 69"/>
                <a:gd name="T33" fmla="*/ 2147483647 h 59"/>
                <a:gd name="T34" fmla="*/ 2147483647 w 69"/>
                <a:gd name="T35" fmla="*/ 2147483647 h 59"/>
                <a:gd name="T36" fmla="*/ 2147483647 w 69"/>
                <a:gd name="T37" fmla="*/ 2147483647 h 59"/>
                <a:gd name="T38" fmla="*/ 2147483647 w 69"/>
                <a:gd name="T39" fmla="*/ 0 h 59"/>
                <a:gd name="T40" fmla="*/ 2147483647 w 69"/>
                <a:gd name="T41" fmla="*/ 0 h 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59"/>
                <a:gd name="T65" fmla="*/ 69 w 69"/>
                <a:gd name="T66" fmla="*/ 59 h 5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59">
                  <a:moveTo>
                    <a:pt x="5" y="0"/>
                  </a:moveTo>
                  <a:lnTo>
                    <a:pt x="2" y="1"/>
                  </a:lnTo>
                  <a:lnTo>
                    <a:pt x="1" y="3"/>
                  </a:lnTo>
                  <a:lnTo>
                    <a:pt x="0" y="4"/>
                  </a:lnTo>
                  <a:lnTo>
                    <a:pt x="0" y="5"/>
                  </a:lnTo>
                  <a:lnTo>
                    <a:pt x="0" y="54"/>
                  </a:lnTo>
                  <a:lnTo>
                    <a:pt x="0" y="55"/>
                  </a:lnTo>
                  <a:lnTo>
                    <a:pt x="1" y="57"/>
                  </a:lnTo>
                  <a:lnTo>
                    <a:pt x="2" y="58"/>
                  </a:lnTo>
                  <a:lnTo>
                    <a:pt x="5" y="59"/>
                  </a:lnTo>
                  <a:lnTo>
                    <a:pt x="64" y="59"/>
                  </a:lnTo>
                  <a:lnTo>
                    <a:pt x="65" y="58"/>
                  </a:lnTo>
                  <a:lnTo>
                    <a:pt x="67" y="57"/>
                  </a:lnTo>
                  <a:lnTo>
                    <a:pt x="68" y="55"/>
                  </a:lnTo>
                  <a:lnTo>
                    <a:pt x="69" y="54"/>
                  </a:lnTo>
                  <a:lnTo>
                    <a:pt x="69" y="5"/>
                  </a:lnTo>
                  <a:lnTo>
                    <a:pt x="68" y="4"/>
                  </a:lnTo>
                  <a:lnTo>
                    <a:pt x="67" y="3"/>
                  </a:lnTo>
                  <a:lnTo>
                    <a:pt x="65" y="1"/>
                  </a:lnTo>
                  <a:lnTo>
                    <a:pt x="64" y="0"/>
                  </a:lnTo>
                  <a:lnTo>
                    <a:pt x="5" y="0"/>
                  </a:lnTo>
                  <a:close/>
                </a:path>
              </a:pathLst>
            </a:custGeom>
            <a:solidFill>
              <a:srgbClr val="C0C0C0"/>
            </a:solidFill>
            <a:ln w="7938">
              <a:solidFill>
                <a:srgbClr val="000000"/>
              </a:solidFill>
              <a:round/>
              <a:headEnd/>
              <a:tailEnd/>
            </a:ln>
          </p:spPr>
          <p:txBody>
            <a:bodyPr/>
            <a:lstStyle/>
            <a:p>
              <a:endParaRPr lang="it-IT"/>
            </a:p>
          </p:txBody>
        </p:sp>
        <p:sp>
          <p:nvSpPr>
            <p:cNvPr id="23733" name="Rectangle 1058"/>
            <p:cNvSpPr>
              <a:spLocks noChangeArrowheads="1"/>
            </p:cNvSpPr>
            <p:nvPr/>
          </p:nvSpPr>
          <p:spPr bwMode="auto">
            <a:xfrm>
              <a:off x="6286500" y="3074988"/>
              <a:ext cx="47625" cy="952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734" name="Freeform 1059"/>
            <p:cNvSpPr>
              <a:spLocks/>
            </p:cNvSpPr>
            <p:nvPr/>
          </p:nvSpPr>
          <p:spPr bwMode="auto">
            <a:xfrm>
              <a:off x="6626225" y="3182938"/>
              <a:ext cx="107950" cy="49212"/>
            </a:xfrm>
            <a:custGeom>
              <a:avLst/>
              <a:gdLst>
                <a:gd name="T0" fmla="*/ 2147483647 w 68"/>
                <a:gd name="T1" fmla="*/ 0 h 31"/>
                <a:gd name="T2" fmla="*/ 2147483647 w 68"/>
                <a:gd name="T3" fmla="*/ 2147483647 h 31"/>
                <a:gd name="T4" fmla="*/ 2147483647 w 68"/>
                <a:gd name="T5" fmla="*/ 2147483647 h 31"/>
                <a:gd name="T6" fmla="*/ 2147483647 w 68"/>
                <a:gd name="T7" fmla="*/ 2147483647 h 31"/>
                <a:gd name="T8" fmla="*/ 0 w 68"/>
                <a:gd name="T9" fmla="*/ 2147483647 h 31"/>
                <a:gd name="T10" fmla="*/ 0 w 68"/>
                <a:gd name="T11" fmla="*/ 2147483647 h 31"/>
                <a:gd name="T12" fmla="*/ 2147483647 w 68"/>
                <a:gd name="T13" fmla="*/ 2147483647 h 31"/>
                <a:gd name="T14" fmla="*/ 2147483647 w 68"/>
                <a:gd name="T15" fmla="*/ 2147483647 h 31"/>
                <a:gd name="T16" fmla="*/ 2147483647 w 68"/>
                <a:gd name="T17" fmla="*/ 2147483647 h 31"/>
                <a:gd name="T18" fmla="*/ 2147483647 w 68"/>
                <a:gd name="T19" fmla="*/ 2147483647 h 31"/>
                <a:gd name="T20" fmla="*/ 2147483647 w 68"/>
                <a:gd name="T21" fmla="*/ 2147483647 h 31"/>
                <a:gd name="T22" fmla="*/ 2147483647 w 68"/>
                <a:gd name="T23" fmla="*/ 2147483647 h 31"/>
                <a:gd name="T24" fmla="*/ 2147483647 w 68"/>
                <a:gd name="T25" fmla="*/ 2147483647 h 31"/>
                <a:gd name="T26" fmla="*/ 2147483647 w 68"/>
                <a:gd name="T27" fmla="*/ 2147483647 h 31"/>
                <a:gd name="T28" fmla="*/ 2147483647 w 68"/>
                <a:gd name="T29" fmla="*/ 2147483647 h 31"/>
                <a:gd name="T30" fmla="*/ 2147483647 w 68"/>
                <a:gd name="T31" fmla="*/ 2147483647 h 31"/>
                <a:gd name="T32" fmla="*/ 2147483647 w 68"/>
                <a:gd name="T33" fmla="*/ 2147483647 h 31"/>
                <a:gd name="T34" fmla="*/ 2147483647 w 68"/>
                <a:gd name="T35" fmla="*/ 2147483647 h 31"/>
                <a:gd name="T36" fmla="*/ 2147483647 w 68"/>
                <a:gd name="T37" fmla="*/ 2147483647 h 31"/>
                <a:gd name="T38" fmla="*/ 2147483647 w 68"/>
                <a:gd name="T39" fmla="*/ 0 h 31"/>
                <a:gd name="T40" fmla="*/ 2147483647 w 68"/>
                <a:gd name="T41" fmla="*/ 0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8"/>
                <a:gd name="T64" fmla="*/ 0 h 31"/>
                <a:gd name="T65" fmla="*/ 68 w 68"/>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8" h="31">
                  <a:moveTo>
                    <a:pt x="5" y="0"/>
                  </a:moveTo>
                  <a:lnTo>
                    <a:pt x="4" y="1"/>
                  </a:lnTo>
                  <a:lnTo>
                    <a:pt x="3" y="2"/>
                  </a:lnTo>
                  <a:lnTo>
                    <a:pt x="1" y="3"/>
                  </a:lnTo>
                  <a:lnTo>
                    <a:pt x="0" y="4"/>
                  </a:lnTo>
                  <a:lnTo>
                    <a:pt x="0" y="27"/>
                  </a:lnTo>
                  <a:lnTo>
                    <a:pt x="1" y="29"/>
                  </a:lnTo>
                  <a:lnTo>
                    <a:pt x="3" y="31"/>
                  </a:lnTo>
                  <a:lnTo>
                    <a:pt x="4" y="31"/>
                  </a:lnTo>
                  <a:lnTo>
                    <a:pt x="5" y="31"/>
                  </a:lnTo>
                  <a:lnTo>
                    <a:pt x="63" y="31"/>
                  </a:lnTo>
                  <a:lnTo>
                    <a:pt x="64" y="31"/>
                  </a:lnTo>
                  <a:lnTo>
                    <a:pt x="66" y="31"/>
                  </a:lnTo>
                  <a:lnTo>
                    <a:pt x="67" y="29"/>
                  </a:lnTo>
                  <a:lnTo>
                    <a:pt x="68" y="27"/>
                  </a:lnTo>
                  <a:lnTo>
                    <a:pt x="68" y="4"/>
                  </a:lnTo>
                  <a:lnTo>
                    <a:pt x="67" y="3"/>
                  </a:lnTo>
                  <a:lnTo>
                    <a:pt x="66" y="2"/>
                  </a:lnTo>
                  <a:lnTo>
                    <a:pt x="64" y="1"/>
                  </a:lnTo>
                  <a:lnTo>
                    <a:pt x="63" y="0"/>
                  </a:lnTo>
                  <a:lnTo>
                    <a:pt x="5" y="0"/>
                  </a:lnTo>
                  <a:close/>
                </a:path>
              </a:pathLst>
            </a:custGeom>
            <a:solidFill>
              <a:srgbClr val="C0C0C0"/>
            </a:solidFill>
            <a:ln w="7938">
              <a:solidFill>
                <a:srgbClr val="000000"/>
              </a:solidFill>
              <a:round/>
              <a:headEnd/>
              <a:tailEnd/>
            </a:ln>
          </p:spPr>
          <p:txBody>
            <a:bodyPr/>
            <a:lstStyle/>
            <a:p>
              <a:endParaRPr lang="it-IT"/>
            </a:p>
          </p:txBody>
        </p:sp>
        <p:sp>
          <p:nvSpPr>
            <p:cNvPr id="23735" name="Rectangle 1060"/>
            <p:cNvSpPr>
              <a:spLocks noChangeArrowheads="1"/>
            </p:cNvSpPr>
            <p:nvPr/>
          </p:nvSpPr>
          <p:spPr bwMode="auto">
            <a:xfrm>
              <a:off x="6657975" y="3154363"/>
              <a:ext cx="47625" cy="30162"/>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736" name="Freeform 1061"/>
            <p:cNvSpPr>
              <a:spLocks/>
            </p:cNvSpPr>
            <p:nvPr/>
          </p:nvSpPr>
          <p:spPr bwMode="auto">
            <a:xfrm>
              <a:off x="6626225" y="3074988"/>
              <a:ext cx="107950" cy="93662"/>
            </a:xfrm>
            <a:custGeom>
              <a:avLst/>
              <a:gdLst>
                <a:gd name="T0" fmla="*/ 2147483647 w 68"/>
                <a:gd name="T1" fmla="*/ 0 h 59"/>
                <a:gd name="T2" fmla="*/ 2147483647 w 68"/>
                <a:gd name="T3" fmla="*/ 2147483647 h 59"/>
                <a:gd name="T4" fmla="*/ 2147483647 w 68"/>
                <a:gd name="T5" fmla="*/ 2147483647 h 59"/>
                <a:gd name="T6" fmla="*/ 0 w 68"/>
                <a:gd name="T7" fmla="*/ 2147483647 h 59"/>
                <a:gd name="T8" fmla="*/ 0 w 68"/>
                <a:gd name="T9" fmla="*/ 2147483647 h 59"/>
                <a:gd name="T10" fmla="*/ 0 w 68"/>
                <a:gd name="T11" fmla="*/ 2147483647 h 59"/>
                <a:gd name="T12" fmla="*/ 0 w 68"/>
                <a:gd name="T13" fmla="*/ 2147483647 h 59"/>
                <a:gd name="T14" fmla="*/ 2147483647 w 68"/>
                <a:gd name="T15" fmla="*/ 2147483647 h 59"/>
                <a:gd name="T16" fmla="*/ 2147483647 w 68"/>
                <a:gd name="T17" fmla="*/ 2147483647 h 59"/>
                <a:gd name="T18" fmla="*/ 2147483647 w 68"/>
                <a:gd name="T19" fmla="*/ 2147483647 h 59"/>
                <a:gd name="T20" fmla="*/ 2147483647 w 68"/>
                <a:gd name="T21" fmla="*/ 2147483647 h 59"/>
                <a:gd name="T22" fmla="*/ 2147483647 w 68"/>
                <a:gd name="T23" fmla="*/ 2147483647 h 59"/>
                <a:gd name="T24" fmla="*/ 2147483647 w 68"/>
                <a:gd name="T25" fmla="*/ 2147483647 h 59"/>
                <a:gd name="T26" fmla="*/ 2147483647 w 68"/>
                <a:gd name="T27" fmla="*/ 2147483647 h 59"/>
                <a:gd name="T28" fmla="*/ 2147483647 w 68"/>
                <a:gd name="T29" fmla="*/ 2147483647 h 59"/>
                <a:gd name="T30" fmla="*/ 2147483647 w 68"/>
                <a:gd name="T31" fmla="*/ 2147483647 h 59"/>
                <a:gd name="T32" fmla="*/ 2147483647 w 68"/>
                <a:gd name="T33" fmla="*/ 2147483647 h 59"/>
                <a:gd name="T34" fmla="*/ 2147483647 w 68"/>
                <a:gd name="T35" fmla="*/ 2147483647 h 59"/>
                <a:gd name="T36" fmla="*/ 2147483647 w 68"/>
                <a:gd name="T37" fmla="*/ 2147483647 h 59"/>
                <a:gd name="T38" fmla="*/ 2147483647 w 68"/>
                <a:gd name="T39" fmla="*/ 0 h 59"/>
                <a:gd name="T40" fmla="*/ 2147483647 w 68"/>
                <a:gd name="T41" fmla="*/ 0 h 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8"/>
                <a:gd name="T64" fmla="*/ 0 h 59"/>
                <a:gd name="T65" fmla="*/ 68 w 68"/>
                <a:gd name="T66" fmla="*/ 59 h 5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8" h="59">
                  <a:moveTo>
                    <a:pt x="5" y="0"/>
                  </a:moveTo>
                  <a:lnTo>
                    <a:pt x="2" y="1"/>
                  </a:lnTo>
                  <a:lnTo>
                    <a:pt x="1" y="3"/>
                  </a:lnTo>
                  <a:lnTo>
                    <a:pt x="0" y="4"/>
                  </a:lnTo>
                  <a:lnTo>
                    <a:pt x="0" y="5"/>
                  </a:lnTo>
                  <a:lnTo>
                    <a:pt x="0" y="54"/>
                  </a:lnTo>
                  <a:lnTo>
                    <a:pt x="0" y="55"/>
                  </a:lnTo>
                  <a:lnTo>
                    <a:pt x="1" y="57"/>
                  </a:lnTo>
                  <a:lnTo>
                    <a:pt x="2" y="58"/>
                  </a:lnTo>
                  <a:lnTo>
                    <a:pt x="5" y="59"/>
                  </a:lnTo>
                  <a:lnTo>
                    <a:pt x="63" y="59"/>
                  </a:lnTo>
                  <a:lnTo>
                    <a:pt x="64" y="58"/>
                  </a:lnTo>
                  <a:lnTo>
                    <a:pt x="66" y="57"/>
                  </a:lnTo>
                  <a:lnTo>
                    <a:pt x="67" y="55"/>
                  </a:lnTo>
                  <a:lnTo>
                    <a:pt x="68" y="54"/>
                  </a:lnTo>
                  <a:lnTo>
                    <a:pt x="68" y="5"/>
                  </a:lnTo>
                  <a:lnTo>
                    <a:pt x="67" y="4"/>
                  </a:lnTo>
                  <a:lnTo>
                    <a:pt x="66" y="3"/>
                  </a:lnTo>
                  <a:lnTo>
                    <a:pt x="64" y="1"/>
                  </a:lnTo>
                  <a:lnTo>
                    <a:pt x="63" y="0"/>
                  </a:lnTo>
                  <a:lnTo>
                    <a:pt x="5" y="0"/>
                  </a:lnTo>
                  <a:close/>
                </a:path>
              </a:pathLst>
            </a:custGeom>
            <a:solidFill>
              <a:srgbClr val="C0C0C0"/>
            </a:solidFill>
            <a:ln w="7938">
              <a:solidFill>
                <a:srgbClr val="000000"/>
              </a:solidFill>
              <a:round/>
              <a:headEnd/>
              <a:tailEnd/>
            </a:ln>
          </p:spPr>
          <p:txBody>
            <a:bodyPr/>
            <a:lstStyle/>
            <a:p>
              <a:endParaRPr lang="it-IT"/>
            </a:p>
          </p:txBody>
        </p:sp>
        <p:sp>
          <p:nvSpPr>
            <p:cNvPr id="23737" name="Rectangle 1062"/>
            <p:cNvSpPr>
              <a:spLocks noChangeArrowheads="1"/>
            </p:cNvSpPr>
            <p:nvPr/>
          </p:nvSpPr>
          <p:spPr bwMode="auto">
            <a:xfrm>
              <a:off x="6657975" y="3074988"/>
              <a:ext cx="47625" cy="952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738" name="Freeform 1063"/>
            <p:cNvSpPr>
              <a:spLocks/>
            </p:cNvSpPr>
            <p:nvPr/>
          </p:nvSpPr>
          <p:spPr bwMode="auto">
            <a:xfrm>
              <a:off x="6626225" y="3182938"/>
              <a:ext cx="107950" cy="49212"/>
            </a:xfrm>
            <a:custGeom>
              <a:avLst/>
              <a:gdLst>
                <a:gd name="T0" fmla="*/ 2147483647 w 68"/>
                <a:gd name="T1" fmla="*/ 0 h 31"/>
                <a:gd name="T2" fmla="*/ 2147483647 w 68"/>
                <a:gd name="T3" fmla="*/ 2147483647 h 31"/>
                <a:gd name="T4" fmla="*/ 2147483647 w 68"/>
                <a:gd name="T5" fmla="*/ 2147483647 h 31"/>
                <a:gd name="T6" fmla="*/ 2147483647 w 68"/>
                <a:gd name="T7" fmla="*/ 2147483647 h 31"/>
                <a:gd name="T8" fmla="*/ 0 w 68"/>
                <a:gd name="T9" fmla="*/ 2147483647 h 31"/>
                <a:gd name="T10" fmla="*/ 0 w 68"/>
                <a:gd name="T11" fmla="*/ 2147483647 h 31"/>
                <a:gd name="T12" fmla="*/ 2147483647 w 68"/>
                <a:gd name="T13" fmla="*/ 2147483647 h 31"/>
                <a:gd name="T14" fmla="*/ 2147483647 w 68"/>
                <a:gd name="T15" fmla="*/ 2147483647 h 31"/>
                <a:gd name="T16" fmla="*/ 2147483647 w 68"/>
                <a:gd name="T17" fmla="*/ 2147483647 h 31"/>
                <a:gd name="T18" fmla="*/ 2147483647 w 68"/>
                <a:gd name="T19" fmla="*/ 2147483647 h 31"/>
                <a:gd name="T20" fmla="*/ 2147483647 w 68"/>
                <a:gd name="T21" fmla="*/ 2147483647 h 31"/>
                <a:gd name="T22" fmla="*/ 2147483647 w 68"/>
                <a:gd name="T23" fmla="*/ 2147483647 h 31"/>
                <a:gd name="T24" fmla="*/ 2147483647 w 68"/>
                <a:gd name="T25" fmla="*/ 2147483647 h 31"/>
                <a:gd name="T26" fmla="*/ 2147483647 w 68"/>
                <a:gd name="T27" fmla="*/ 2147483647 h 31"/>
                <a:gd name="T28" fmla="*/ 2147483647 w 68"/>
                <a:gd name="T29" fmla="*/ 2147483647 h 31"/>
                <a:gd name="T30" fmla="*/ 2147483647 w 68"/>
                <a:gd name="T31" fmla="*/ 2147483647 h 31"/>
                <a:gd name="T32" fmla="*/ 2147483647 w 68"/>
                <a:gd name="T33" fmla="*/ 2147483647 h 31"/>
                <a:gd name="T34" fmla="*/ 2147483647 w 68"/>
                <a:gd name="T35" fmla="*/ 2147483647 h 31"/>
                <a:gd name="T36" fmla="*/ 2147483647 w 68"/>
                <a:gd name="T37" fmla="*/ 2147483647 h 31"/>
                <a:gd name="T38" fmla="*/ 2147483647 w 68"/>
                <a:gd name="T39" fmla="*/ 0 h 31"/>
                <a:gd name="T40" fmla="*/ 2147483647 w 68"/>
                <a:gd name="T41" fmla="*/ 0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8"/>
                <a:gd name="T64" fmla="*/ 0 h 31"/>
                <a:gd name="T65" fmla="*/ 68 w 68"/>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8" h="31">
                  <a:moveTo>
                    <a:pt x="5" y="0"/>
                  </a:moveTo>
                  <a:lnTo>
                    <a:pt x="4" y="1"/>
                  </a:lnTo>
                  <a:lnTo>
                    <a:pt x="3" y="2"/>
                  </a:lnTo>
                  <a:lnTo>
                    <a:pt x="1" y="3"/>
                  </a:lnTo>
                  <a:lnTo>
                    <a:pt x="0" y="4"/>
                  </a:lnTo>
                  <a:lnTo>
                    <a:pt x="0" y="27"/>
                  </a:lnTo>
                  <a:lnTo>
                    <a:pt x="1" y="29"/>
                  </a:lnTo>
                  <a:lnTo>
                    <a:pt x="3" y="31"/>
                  </a:lnTo>
                  <a:lnTo>
                    <a:pt x="4" y="31"/>
                  </a:lnTo>
                  <a:lnTo>
                    <a:pt x="5" y="31"/>
                  </a:lnTo>
                  <a:lnTo>
                    <a:pt x="63" y="31"/>
                  </a:lnTo>
                  <a:lnTo>
                    <a:pt x="64" y="31"/>
                  </a:lnTo>
                  <a:lnTo>
                    <a:pt x="66" y="31"/>
                  </a:lnTo>
                  <a:lnTo>
                    <a:pt x="67" y="29"/>
                  </a:lnTo>
                  <a:lnTo>
                    <a:pt x="68" y="27"/>
                  </a:lnTo>
                  <a:lnTo>
                    <a:pt x="68" y="4"/>
                  </a:lnTo>
                  <a:lnTo>
                    <a:pt x="67" y="3"/>
                  </a:lnTo>
                  <a:lnTo>
                    <a:pt x="66" y="2"/>
                  </a:lnTo>
                  <a:lnTo>
                    <a:pt x="64" y="1"/>
                  </a:lnTo>
                  <a:lnTo>
                    <a:pt x="63" y="0"/>
                  </a:lnTo>
                  <a:lnTo>
                    <a:pt x="5" y="0"/>
                  </a:lnTo>
                  <a:close/>
                </a:path>
              </a:pathLst>
            </a:custGeom>
            <a:solidFill>
              <a:srgbClr val="C0C0C0"/>
            </a:solidFill>
            <a:ln w="7938">
              <a:solidFill>
                <a:srgbClr val="000000"/>
              </a:solidFill>
              <a:round/>
              <a:headEnd/>
              <a:tailEnd/>
            </a:ln>
          </p:spPr>
          <p:txBody>
            <a:bodyPr/>
            <a:lstStyle/>
            <a:p>
              <a:endParaRPr lang="it-IT"/>
            </a:p>
          </p:txBody>
        </p:sp>
        <p:sp>
          <p:nvSpPr>
            <p:cNvPr id="23739" name="Rectangle 1064"/>
            <p:cNvSpPr>
              <a:spLocks noChangeArrowheads="1"/>
            </p:cNvSpPr>
            <p:nvPr/>
          </p:nvSpPr>
          <p:spPr bwMode="auto">
            <a:xfrm>
              <a:off x="6657975" y="3154363"/>
              <a:ext cx="47625" cy="30162"/>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740" name="Freeform 1065"/>
            <p:cNvSpPr>
              <a:spLocks/>
            </p:cNvSpPr>
            <p:nvPr/>
          </p:nvSpPr>
          <p:spPr bwMode="auto">
            <a:xfrm>
              <a:off x="6626225" y="3074988"/>
              <a:ext cx="107950" cy="93662"/>
            </a:xfrm>
            <a:custGeom>
              <a:avLst/>
              <a:gdLst>
                <a:gd name="T0" fmla="*/ 2147483647 w 68"/>
                <a:gd name="T1" fmla="*/ 0 h 59"/>
                <a:gd name="T2" fmla="*/ 2147483647 w 68"/>
                <a:gd name="T3" fmla="*/ 2147483647 h 59"/>
                <a:gd name="T4" fmla="*/ 2147483647 w 68"/>
                <a:gd name="T5" fmla="*/ 2147483647 h 59"/>
                <a:gd name="T6" fmla="*/ 0 w 68"/>
                <a:gd name="T7" fmla="*/ 2147483647 h 59"/>
                <a:gd name="T8" fmla="*/ 0 w 68"/>
                <a:gd name="T9" fmla="*/ 2147483647 h 59"/>
                <a:gd name="T10" fmla="*/ 0 w 68"/>
                <a:gd name="T11" fmla="*/ 2147483647 h 59"/>
                <a:gd name="T12" fmla="*/ 0 w 68"/>
                <a:gd name="T13" fmla="*/ 2147483647 h 59"/>
                <a:gd name="T14" fmla="*/ 2147483647 w 68"/>
                <a:gd name="T15" fmla="*/ 2147483647 h 59"/>
                <a:gd name="T16" fmla="*/ 2147483647 w 68"/>
                <a:gd name="T17" fmla="*/ 2147483647 h 59"/>
                <a:gd name="T18" fmla="*/ 2147483647 w 68"/>
                <a:gd name="T19" fmla="*/ 2147483647 h 59"/>
                <a:gd name="T20" fmla="*/ 2147483647 w 68"/>
                <a:gd name="T21" fmla="*/ 2147483647 h 59"/>
                <a:gd name="T22" fmla="*/ 2147483647 w 68"/>
                <a:gd name="T23" fmla="*/ 2147483647 h 59"/>
                <a:gd name="T24" fmla="*/ 2147483647 w 68"/>
                <a:gd name="T25" fmla="*/ 2147483647 h 59"/>
                <a:gd name="T26" fmla="*/ 2147483647 w 68"/>
                <a:gd name="T27" fmla="*/ 2147483647 h 59"/>
                <a:gd name="T28" fmla="*/ 2147483647 w 68"/>
                <a:gd name="T29" fmla="*/ 2147483647 h 59"/>
                <a:gd name="T30" fmla="*/ 2147483647 w 68"/>
                <a:gd name="T31" fmla="*/ 2147483647 h 59"/>
                <a:gd name="T32" fmla="*/ 2147483647 w 68"/>
                <a:gd name="T33" fmla="*/ 2147483647 h 59"/>
                <a:gd name="T34" fmla="*/ 2147483647 w 68"/>
                <a:gd name="T35" fmla="*/ 2147483647 h 59"/>
                <a:gd name="T36" fmla="*/ 2147483647 w 68"/>
                <a:gd name="T37" fmla="*/ 2147483647 h 59"/>
                <a:gd name="T38" fmla="*/ 2147483647 w 68"/>
                <a:gd name="T39" fmla="*/ 0 h 59"/>
                <a:gd name="T40" fmla="*/ 2147483647 w 68"/>
                <a:gd name="T41" fmla="*/ 0 h 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8"/>
                <a:gd name="T64" fmla="*/ 0 h 59"/>
                <a:gd name="T65" fmla="*/ 68 w 68"/>
                <a:gd name="T66" fmla="*/ 59 h 5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8" h="59">
                  <a:moveTo>
                    <a:pt x="5" y="0"/>
                  </a:moveTo>
                  <a:lnTo>
                    <a:pt x="2" y="1"/>
                  </a:lnTo>
                  <a:lnTo>
                    <a:pt x="1" y="3"/>
                  </a:lnTo>
                  <a:lnTo>
                    <a:pt x="0" y="4"/>
                  </a:lnTo>
                  <a:lnTo>
                    <a:pt x="0" y="5"/>
                  </a:lnTo>
                  <a:lnTo>
                    <a:pt x="0" y="54"/>
                  </a:lnTo>
                  <a:lnTo>
                    <a:pt x="0" y="55"/>
                  </a:lnTo>
                  <a:lnTo>
                    <a:pt x="1" y="57"/>
                  </a:lnTo>
                  <a:lnTo>
                    <a:pt x="2" y="58"/>
                  </a:lnTo>
                  <a:lnTo>
                    <a:pt x="5" y="59"/>
                  </a:lnTo>
                  <a:lnTo>
                    <a:pt x="63" y="59"/>
                  </a:lnTo>
                  <a:lnTo>
                    <a:pt x="64" y="58"/>
                  </a:lnTo>
                  <a:lnTo>
                    <a:pt x="66" y="57"/>
                  </a:lnTo>
                  <a:lnTo>
                    <a:pt x="67" y="55"/>
                  </a:lnTo>
                  <a:lnTo>
                    <a:pt x="68" y="54"/>
                  </a:lnTo>
                  <a:lnTo>
                    <a:pt x="68" y="5"/>
                  </a:lnTo>
                  <a:lnTo>
                    <a:pt x="67" y="4"/>
                  </a:lnTo>
                  <a:lnTo>
                    <a:pt x="66" y="3"/>
                  </a:lnTo>
                  <a:lnTo>
                    <a:pt x="64" y="1"/>
                  </a:lnTo>
                  <a:lnTo>
                    <a:pt x="63" y="0"/>
                  </a:lnTo>
                  <a:lnTo>
                    <a:pt x="5" y="0"/>
                  </a:lnTo>
                  <a:close/>
                </a:path>
              </a:pathLst>
            </a:custGeom>
            <a:solidFill>
              <a:srgbClr val="C0C0C0"/>
            </a:solidFill>
            <a:ln w="7938">
              <a:solidFill>
                <a:srgbClr val="000000"/>
              </a:solidFill>
              <a:round/>
              <a:headEnd/>
              <a:tailEnd/>
            </a:ln>
          </p:spPr>
          <p:txBody>
            <a:bodyPr/>
            <a:lstStyle/>
            <a:p>
              <a:endParaRPr lang="it-IT"/>
            </a:p>
          </p:txBody>
        </p:sp>
        <p:sp>
          <p:nvSpPr>
            <p:cNvPr id="23741" name="Rectangle 1066"/>
            <p:cNvSpPr>
              <a:spLocks noChangeArrowheads="1"/>
            </p:cNvSpPr>
            <p:nvPr/>
          </p:nvSpPr>
          <p:spPr bwMode="auto">
            <a:xfrm>
              <a:off x="6657975" y="3074988"/>
              <a:ext cx="47625" cy="952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742" name="Freeform 1067"/>
            <p:cNvSpPr>
              <a:spLocks/>
            </p:cNvSpPr>
            <p:nvPr/>
          </p:nvSpPr>
          <p:spPr bwMode="auto">
            <a:xfrm>
              <a:off x="7011988" y="3182938"/>
              <a:ext cx="109537" cy="49212"/>
            </a:xfrm>
            <a:custGeom>
              <a:avLst/>
              <a:gdLst>
                <a:gd name="T0" fmla="*/ 2147483647 w 69"/>
                <a:gd name="T1" fmla="*/ 0 h 31"/>
                <a:gd name="T2" fmla="*/ 2147483647 w 69"/>
                <a:gd name="T3" fmla="*/ 0 h 31"/>
                <a:gd name="T4" fmla="*/ 2147483647 w 69"/>
                <a:gd name="T5" fmla="*/ 2147483647 h 31"/>
                <a:gd name="T6" fmla="*/ 0 w 69"/>
                <a:gd name="T7" fmla="*/ 2147483647 h 31"/>
                <a:gd name="T8" fmla="*/ 0 w 69"/>
                <a:gd name="T9" fmla="*/ 2147483647 h 31"/>
                <a:gd name="T10" fmla="*/ 0 w 69"/>
                <a:gd name="T11" fmla="*/ 2147483647 h 31"/>
                <a:gd name="T12" fmla="*/ 0 w 69"/>
                <a:gd name="T13" fmla="*/ 2147483647 h 31"/>
                <a:gd name="T14" fmla="*/ 2147483647 w 69"/>
                <a:gd name="T15" fmla="*/ 2147483647 h 31"/>
                <a:gd name="T16" fmla="*/ 2147483647 w 69"/>
                <a:gd name="T17" fmla="*/ 2147483647 h 31"/>
                <a:gd name="T18" fmla="*/ 2147483647 w 69"/>
                <a:gd name="T19" fmla="*/ 2147483647 h 31"/>
                <a:gd name="T20" fmla="*/ 2147483647 w 69"/>
                <a:gd name="T21" fmla="*/ 2147483647 h 31"/>
                <a:gd name="T22" fmla="*/ 2147483647 w 69"/>
                <a:gd name="T23" fmla="*/ 2147483647 h 31"/>
                <a:gd name="T24" fmla="*/ 2147483647 w 69"/>
                <a:gd name="T25" fmla="*/ 2147483647 h 31"/>
                <a:gd name="T26" fmla="*/ 2147483647 w 69"/>
                <a:gd name="T27" fmla="*/ 2147483647 h 31"/>
                <a:gd name="T28" fmla="*/ 2147483647 w 69"/>
                <a:gd name="T29" fmla="*/ 2147483647 h 31"/>
                <a:gd name="T30" fmla="*/ 2147483647 w 69"/>
                <a:gd name="T31" fmla="*/ 2147483647 h 31"/>
                <a:gd name="T32" fmla="*/ 2147483647 w 69"/>
                <a:gd name="T33" fmla="*/ 2147483647 h 31"/>
                <a:gd name="T34" fmla="*/ 2147483647 w 69"/>
                <a:gd name="T35" fmla="*/ 2147483647 h 31"/>
                <a:gd name="T36" fmla="*/ 2147483647 w 69"/>
                <a:gd name="T37" fmla="*/ 0 h 31"/>
                <a:gd name="T38" fmla="*/ 2147483647 w 69"/>
                <a:gd name="T39" fmla="*/ 0 h 3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9"/>
                <a:gd name="T61" fmla="*/ 0 h 31"/>
                <a:gd name="T62" fmla="*/ 69 w 69"/>
                <a:gd name="T63" fmla="*/ 31 h 3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9" h="31">
                  <a:moveTo>
                    <a:pt x="5" y="0"/>
                  </a:moveTo>
                  <a:lnTo>
                    <a:pt x="2" y="0"/>
                  </a:lnTo>
                  <a:lnTo>
                    <a:pt x="1" y="1"/>
                  </a:lnTo>
                  <a:lnTo>
                    <a:pt x="0" y="2"/>
                  </a:lnTo>
                  <a:lnTo>
                    <a:pt x="0" y="4"/>
                  </a:lnTo>
                  <a:lnTo>
                    <a:pt x="0" y="27"/>
                  </a:lnTo>
                  <a:lnTo>
                    <a:pt x="0" y="28"/>
                  </a:lnTo>
                  <a:lnTo>
                    <a:pt x="1" y="29"/>
                  </a:lnTo>
                  <a:lnTo>
                    <a:pt x="2" y="30"/>
                  </a:lnTo>
                  <a:lnTo>
                    <a:pt x="5" y="31"/>
                  </a:lnTo>
                  <a:lnTo>
                    <a:pt x="59" y="31"/>
                  </a:lnTo>
                  <a:lnTo>
                    <a:pt x="63" y="30"/>
                  </a:lnTo>
                  <a:lnTo>
                    <a:pt x="66" y="29"/>
                  </a:lnTo>
                  <a:lnTo>
                    <a:pt x="68" y="28"/>
                  </a:lnTo>
                  <a:lnTo>
                    <a:pt x="69" y="27"/>
                  </a:lnTo>
                  <a:lnTo>
                    <a:pt x="69" y="4"/>
                  </a:lnTo>
                  <a:lnTo>
                    <a:pt x="68" y="2"/>
                  </a:lnTo>
                  <a:lnTo>
                    <a:pt x="66" y="1"/>
                  </a:lnTo>
                  <a:lnTo>
                    <a:pt x="59" y="0"/>
                  </a:lnTo>
                  <a:lnTo>
                    <a:pt x="5" y="0"/>
                  </a:lnTo>
                  <a:close/>
                </a:path>
              </a:pathLst>
            </a:custGeom>
            <a:solidFill>
              <a:srgbClr val="C0C0C0"/>
            </a:solidFill>
            <a:ln w="7938">
              <a:solidFill>
                <a:srgbClr val="000000"/>
              </a:solidFill>
              <a:round/>
              <a:headEnd/>
              <a:tailEnd/>
            </a:ln>
          </p:spPr>
          <p:txBody>
            <a:bodyPr/>
            <a:lstStyle/>
            <a:p>
              <a:endParaRPr lang="it-IT"/>
            </a:p>
          </p:txBody>
        </p:sp>
        <p:sp>
          <p:nvSpPr>
            <p:cNvPr id="23743" name="Rectangle 1068"/>
            <p:cNvSpPr>
              <a:spLocks noChangeArrowheads="1"/>
            </p:cNvSpPr>
            <p:nvPr/>
          </p:nvSpPr>
          <p:spPr bwMode="auto">
            <a:xfrm>
              <a:off x="7043738" y="3146425"/>
              <a:ext cx="47625" cy="38100"/>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744" name="Freeform 1069"/>
            <p:cNvSpPr>
              <a:spLocks/>
            </p:cNvSpPr>
            <p:nvPr/>
          </p:nvSpPr>
          <p:spPr bwMode="auto">
            <a:xfrm>
              <a:off x="7011988" y="3074988"/>
              <a:ext cx="109537" cy="85725"/>
            </a:xfrm>
            <a:custGeom>
              <a:avLst/>
              <a:gdLst>
                <a:gd name="T0" fmla="*/ 2147483647 w 69"/>
                <a:gd name="T1" fmla="*/ 0 h 54"/>
                <a:gd name="T2" fmla="*/ 2147483647 w 69"/>
                <a:gd name="T3" fmla="*/ 0 h 54"/>
                <a:gd name="T4" fmla="*/ 2147483647 w 69"/>
                <a:gd name="T5" fmla="*/ 2147483647 h 54"/>
                <a:gd name="T6" fmla="*/ 0 w 69"/>
                <a:gd name="T7" fmla="*/ 2147483647 h 54"/>
                <a:gd name="T8" fmla="*/ 0 w 69"/>
                <a:gd name="T9" fmla="*/ 2147483647 h 54"/>
                <a:gd name="T10" fmla="*/ 0 w 69"/>
                <a:gd name="T11" fmla="*/ 2147483647 h 54"/>
                <a:gd name="T12" fmla="*/ 0 w 69"/>
                <a:gd name="T13" fmla="*/ 2147483647 h 54"/>
                <a:gd name="T14" fmla="*/ 2147483647 w 69"/>
                <a:gd name="T15" fmla="*/ 2147483647 h 54"/>
                <a:gd name="T16" fmla="*/ 2147483647 w 69"/>
                <a:gd name="T17" fmla="*/ 2147483647 h 54"/>
                <a:gd name="T18" fmla="*/ 2147483647 w 69"/>
                <a:gd name="T19" fmla="*/ 2147483647 h 54"/>
                <a:gd name="T20" fmla="*/ 2147483647 w 69"/>
                <a:gd name="T21" fmla="*/ 2147483647 h 54"/>
                <a:gd name="T22" fmla="*/ 2147483647 w 69"/>
                <a:gd name="T23" fmla="*/ 2147483647 h 54"/>
                <a:gd name="T24" fmla="*/ 2147483647 w 69"/>
                <a:gd name="T25" fmla="*/ 2147483647 h 54"/>
                <a:gd name="T26" fmla="*/ 2147483647 w 69"/>
                <a:gd name="T27" fmla="*/ 2147483647 h 54"/>
                <a:gd name="T28" fmla="*/ 2147483647 w 69"/>
                <a:gd name="T29" fmla="*/ 2147483647 h 54"/>
                <a:gd name="T30" fmla="*/ 2147483647 w 69"/>
                <a:gd name="T31" fmla="*/ 2147483647 h 54"/>
                <a:gd name="T32" fmla="*/ 2147483647 w 69"/>
                <a:gd name="T33" fmla="*/ 2147483647 h 54"/>
                <a:gd name="T34" fmla="*/ 2147483647 w 69"/>
                <a:gd name="T35" fmla="*/ 2147483647 h 54"/>
                <a:gd name="T36" fmla="*/ 2147483647 w 69"/>
                <a:gd name="T37" fmla="*/ 0 h 54"/>
                <a:gd name="T38" fmla="*/ 2147483647 w 69"/>
                <a:gd name="T39" fmla="*/ 0 h 54"/>
                <a:gd name="T40" fmla="*/ 2147483647 w 69"/>
                <a:gd name="T41" fmla="*/ 0 h 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54"/>
                <a:gd name="T65" fmla="*/ 69 w 69"/>
                <a:gd name="T66" fmla="*/ 54 h 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54">
                  <a:moveTo>
                    <a:pt x="5" y="0"/>
                  </a:moveTo>
                  <a:lnTo>
                    <a:pt x="2" y="0"/>
                  </a:lnTo>
                  <a:lnTo>
                    <a:pt x="1" y="1"/>
                  </a:lnTo>
                  <a:lnTo>
                    <a:pt x="0" y="2"/>
                  </a:lnTo>
                  <a:lnTo>
                    <a:pt x="0" y="4"/>
                  </a:lnTo>
                  <a:lnTo>
                    <a:pt x="0" y="49"/>
                  </a:lnTo>
                  <a:lnTo>
                    <a:pt x="0" y="52"/>
                  </a:lnTo>
                  <a:lnTo>
                    <a:pt x="1" y="53"/>
                  </a:lnTo>
                  <a:lnTo>
                    <a:pt x="2" y="54"/>
                  </a:lnTo>
                  <a:lnTo>
                    <a:pt x="5" y="54"/>
                  </a:lnTo>
                  <a:lnTo>
                    <a:pt x="64" y="54"/>
                  </a:lnTo>
                  <a:lnTo>
                    <a:pt x="65" y="54"/>
                  </a:lnTo>
                  <a:lnTo>
                    <a:pt x="67" y="53"/>
                  </a:lnTo>
                  <a:lnTo>
                    <a:pt x="68" y="52"/>
                  </a:lnTo>
                  <a:lnTo>
                    <a:pt x="69" y="49"/>
                  </a:lnTo>
                  <a:lnTo>
                    <a:pt x="69" y="4"/>
                  </a:lnTo>
                  <a:lnTo>
                    <a:pt x="68" y="2"/>
                  </a:lnTo>
                  <a:lnTo>
                    <a:pt x="67" y="1"/>
                  </a:lnTo>
                  <a:lnTo>
                    <a:pt x="65" y="0"/>
                  </a:lnTo>
                  <a:lnTo>
                    <a:pt x="64" y="0"/>
                  </a:lnTo>
                  <a:lnTo>
                    <a:pt x="5" y="0"/>
                  </a:lnTo>
                  <a:close/>
                </a:path>
              </a:pathLst>
            </a:custGeom>
            <a:solidFill>
              <a:srgbClr val="C0C0C0"/>
            </a:solidFill>
            <a:ln w="7938">
              <a:solidFill>
                <a:srgbClr val="000000"/>
              </a:solidFill>
              <a:round/>
              <a:headEnd/>
              <a:tailEnd/>
            </a:ln>
          </p:spPr>
          <p:txBody>
            <a:bodyPr/>
            <a:lstStyle/>
            <a:p>
              <a:endParaRPr lang="it-IT"/>
            </a:p>
          </p:txBody>
        </p:sp>
        <p:sp>
          <p:nvSpPr>
            <p:cNvPr id="23745" name="Rectangle 1070"/>
            <p:cNvSpPr>
              <a:spLocks noChangeArrowheads="1"/>
            </p:cNvSpPr>
            <p:nvPr/>
          </p:nvSpPr>
          <p:spPr bwMode="auto">
            <a:xfrm>
              <a:off x="7043738" y="3074988"/>
              <a:ext cx="47625" cy="952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746" name="Freeform 1071"/>
            <p:cNvSpPr>
              <a:spLocks/>
            </p:cNvSpPr>
            <p:nvPr/>
          </p:nvSpPr>
          <p:spPr bwMode="auto">
            <a:xfrm>
              <a:off x="7011988" y="3182938"/>
              <a:ext cx="109537" cy="49212"/>
            </a:xfrm>
            <a:custGeom>
              <a:avLst/>
              <a:gdLst>
                <a:gd name="T0" fmla="*/ 2147483647 w 69"/>
                <a:gd name="T1" fmla="*/ 0 h 31"/>
                <a:gd name="T2" fmla="*/ 2147483647 w 69"/>
                <a:gd name="T3" fmla="*/ 0 h 31"/>
                <a:gd name="T4" fmla="*/ 2147483647 w 69"/>
                <a:gd name="T5" fmla="*/ 2147483647 h 31"/>
                <a:gd name="T6" fmla="*/ 0 w 69"/>
                <a:gd name="T7" fmla="*/ 2147483647 h 31"/>
                <a:gd name="T8" fmla="*/ 0 w 69"/>
                <a:gd name="T9" fmla="*/ 2147483647 h 31"/>
                <a:gd name="T10" fmla="*/ 0 w 69"/>
                <a:gd name="T11" fmla="*/ 2147483647 h 31"/>
                <a:gd name="T12" fmla="*/ 0 w 69"/>
                <a:gd name="T13" fmla="*/ 2147483647 h 31"/>
                <a:gd name="T14" fmla="*/ 2147483647 w 69"/>
                <a:gd name="T15" fmla="*/ 2147483647 h 31"/>
                <a:gd name="T16" fmla="*/ 2147483647 w 69"/>
                <a:gd name="T17" fmla="*/ 2147483647 h 31"/>
                <a:gd name="T18" fmla="*/ 2147483647 w 69"/>
                <a:gd name="T19" fmla="*/ 2147483647 h 31"/>
                <a:gd name="T20" fmla="*/ 2147483647 w 69"/>
                <a:gd name="T21" fmla="*/ 2147483647 h 31"/>
                <a:gd name="T22" fmla="*/ 2147483647 w 69"/>
                <a:gd name="T23" fmla="*/ 2147483647 h 31"/>
                <a:gd name="T24" fmla="*/ 2147483647 w 69"/>
                <a:gd name="T25" fmla="*/ 2147483647 h 31"/>
                <a:gd name="T26" fmla="*/ 2147483647 w 69"/>
                <a:gd name="T27" fmla="*/ 2147483647 h 31"/>
                <a:gd name="T28" fmla="*/ 2147483647 w 69"/>
                <a:gd name="T29" fmla="*/ 2147483647 h 31"/>
                <a:gd name="T30" fmla="*/ 2147483647 w 69"/>
                <a:gd name="T31" fmla="*/ 2147483647 h 31"/>
                <a:gd name="T32" fmla="*/ 2147483647 w 69"/>
                <a:gd name="T33" fmla="*/ 2147483647 h 31"/>
                <a:gd name="T34" fmla="*/ 2147483647 w 69"/>
                <a:gd name="T35" fmla="*/ 2147483647 h 31"/>
                <a:gd name="T36" fmla="*/ 2147483647 w 69"/>
                <a:gd name="T37" fmla="*/ 0 h 31"/>
                <a:gd name="T38" fmla="*/ 2147483647 w 69"/>
                <a:gd name="T39" fmla="*/ 0 h 3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9"/>
                <a:gd name="T61" fmla="*/ 0 h 31"/>
                <a:gd name="T62" fmla="*/ 69 w 69"/>
                <a:gd name="T63" fmla="*/ 31 h 3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9" h="31">
                  <a:moveTo>
                    <a:pt x="5" y="0"/>
                  </a:moveTo>
                  <a:lnTo>
                    <a:pt x="2" y="0"/>
                  </a:lnTo>
                  <a:lnTo>
                    <a:pt x="1" y="1"/>
                  </a:lnTo>
                  <a:lnTo>
                    <a:pt x="0" y="2"/>
                  </a:lnTo>
                  <a:lnTo>
                    <a:pt x="0" y="4"/>
                  </a:lnTo>
                  <a:lnTo>
                    <a:pt x="0" y="27"/>
                  </a:lnTo>
                  <a:lnTo>
                    <a:pt x="0" y="28"/>
                  </a:lnTo>
                  <a:lnTo>
                    <a:pt x="1" y="29"/>
                  </a:lnTo>
                  <a:lnTo>
                    <a:pt x="2" y="30"/>
                  </a:lnTo>
                  <a:lnTo>
                    <a:pt x="5" y="31"/>
                  </a:lnTo>
                  <a:lnTo>
                    <a:pt x="59" y="31"/>
                  </a:lnTo>
                  <a:lnTo>
                    <a:pt x="63" y="30"/>
                  </a:lnTo>
                  <a:lnTo>
                    <a:pt x="66" y="29"/>
                  </a:lnTo>
                  <a:lnTo>
                    <a:pt x="68" y="28"/>
                  </a:lnTo>
                  <a:lnTo>
                    <a:pt x="69" y="27"/>
                  </a:lnTo>
                  <a:lnTo>
                    <a:pt x="69" y="4"/>
                  </a:lnTo>
                  <a:lnTo>
                    <a:pt x="68" y="2"/>
                  </a:lnTo>
                  <a:lnTo>
                    <a:pt x="66" y="1"/>
                  </a:lnTo>
                  <a:lnTo>
                    <a:pt x="59" y="0"/>
                  </a:lnTo>
                  <a:lnTo>
                    <a:pt x="5" y="0"/>
                  </a:lnTo>
                  <a:close/>
                </a:path>
              </a:pathLst>
            </a:custGeom>
            <a:solidFill>
              <a:srgbClr val="C0C0C0"/>
            </a:solidFill>
            <a:ln w="7938">
              <a:solidFill>
                <a:srgbClr val="000000"/>
              </a:solidFill>
              <a:round/>
              <a:headEnd/>
              <a:tailEnd/>
            </a:ln>
          </p:spPr>
          <p:txBody>
            <a:bodyPr/>
            <a:lstStyle/>
            <a:p>
              <a:endParaRPr lang="it-IT"/>
            </a:p>
          </p:txBody>
        </p:sp>
        <p:sp>
          <p:nvSpPr>
            <p:cNvPr id="23747" name="Rectangle 1072"/>
            <p:cNvSpPr>
              <a:spLocks noChangeArrowheads="1"/>
            </p:cNvSpPr>
            <p:nvPr/>
          </p:nvSpPr>
          <p:spPr bwMode="auto">
            <a:xfrm>
              <a:off x="7043738" y="3146425"/>
              <a:ext cx="47625" cy="38100"/>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748" name="Freeform 1073"/>
            <p:cNvSpPr>
              <a:spLocks/>
            </p:cNvSpPr>
            <p:nvPr/>
          </p:nvSpPr>
          <p:spPr bwMode="auto">
            <a:xfrm>
              <a:off x="7011988" y="3074988"/>
              <a:ext cx="109537" cy="85725"/>
            </a:xfrm>
            <a:custGeom>
              <a:avLst/>
              <a:gdLst>
                <a:gd name="T0" fmla="*/ 2147483647 w 69"/>
                <a:gd name="T1" fmla="*/ 0 h 54"/>
                <a:gd name="T2" fmla="*/ 2147483647 w 69"/>
                <a:gd name="T3" fmla="*/ 0 h 54"/>
                <a:gd name="T4" fmla="*/ 2147483647 w 69"/>
                <a:gd name="T5" fmla="*/ 2147483647 h 54"/>
                <a:gd name="T6" fmla="*/ 0 w 69"/>
                <a:gd name="T7" fmla="*/ 2147483647 h 54"/>
                <a:gd name="T8" fmla="*/ 0 w 69"/>
                <a:gd name="T9" fmla="*/ 2147483647 h 54"/>
                <a:gd name="T10" fmla="*/ 0 w 69"/>
                <a:gd name="T11" fmla="*/ 2147483647 h 54"/>
                <a:gd name="T12" fmla="*/ 0 w 69"/>
                <a:gd name="T13" fmla="*/ 2147483647 h 54"/>
                <a:gd name="T14" fmla="*/ 2147483647 w 69"/>
                <a:gd name="T15" fmla="*/ 2147483647 h 54"/>
                <a:gd name="T16" fmla="*/ 2147483647 w 69"/>
                <a:gd name="T17" fmla="*/ 2147483647 h 54"/>
                <a:gd name="T18" fmla="*/ 2147483647 w 69"/>
                <a:gd name="T19" fmla="*/ 2147483647 h 54"/>
                <a:gd name="T20" fmla="*/ 2147483647 w 69"/>
                <a:gd name="T21" fmla="*/ 2147483647 h 54"/>
                <a:gd name="T22" fmla="*/ 2147483647 w 69"/>
                <a:gd name="T23" fmla="*/ 2147483647 h 54"/>
                <a:gd name="T24" fmla="*/ 2147483647 w 69"/>
                <a:gd name="T25" fmla="*/ 2147483647 h 54"/>
                <a:gd name="T26" fmla="*/ 2147483647 w 69"/>
                <a:gd name="T27" fmla="*/ 2147483647 h 54"/>
                <a:gd name="T28" fmla="*/ 2147483647 w 69"/>
                <a:gd name="T29" fmla="*/ 2147483647 h 54"/>
                <a:gd name="T30" fmla="*/ 2147483647 w 69"/>
                <a:gd name="T31" fmla="*/ 2147483647 h 54"/>
                <a:gd name="T32" fmla="*/ 2147483647 w 69"/>
                <a:gd name="T33" fmla="*/ 2147483647 h 54"/>
                <a:gd name="T34" fmla="*/ 2147483647 w 69"/>
                <a:gd name="T35" fmla="*/ 2147483647 h 54"/>
                <a:gd name="T36" fmla="*/ 2147483647 w 69"/>
                <a:gd name="T37" fmla="*/ 0 h 54"/>
                <a:gd name="T38" fmla="*/ 2147483647 w 69"/>
                <a:gd name="T39" fmla="*/ 0 h 54"/>
                <a:gd name="T40" fmla="*/ 2147483647 w 69"/>
                <a:gd name="T41" fmla="*/ 0 h 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54"/>
                <a:gd name="T65" fmla="*/ 69 w 69"/>
                <a:gd name="T66" fmla="*/ 54 h 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54">
                  <a:moveTo>
                    <a:pt x="5" y="0"/>
                  </a:moveTo>
                  <a:lnTo>
                    <a:pt x="2" y="0"/>
                  </a:lnTo>
                  <a:lnTo>
                    <a:pt x="1" y="1"/>
                  </a:lnTo>
                  <a:lnTo>
                    <a:pt x="0" y="2"/>
                  </a:lnTo>
                  <a:lnTo>
                    <a:pt x="0" y="4"/>
                  </a:lnTo>
                  <a:lnTo>
                    <a:pt x="0" y="49"/>
                  </a:lnTo>
                  <a:lnTo>
                    <a:pt x="0" y="52"/>
                  </a:lnTo>
                  <a:lnTo>
                    <a:pt x="1" y="53"/>
                  </a:lnTo>
                  <a:lnTo>
                    <a:pt x="2" y="54"/>
                  </a:lnTo>
                  <a:lnTo>
                    <a:pt x="5" y="54"/>
                  </a:lnTo>
                  <a:lnTo>
                    <a:pt x="64" y="54"/>
                  </a:lnTo>
                  <a:lnTo>
                    <a:pt x="65" y="54"/>
                  </a:lnTo>
                  <a:lnTo>
                    <a:pt x="67" y="53"/>
                  </a:lnTo>
                  <a:lnTo>
                    <a:pt x="68" y="52"/>
                  </a:lnTo>
                  <a:lnTo>
                    <a:pt x="69" y="49"/>
                  </a:lnTo>
                  <a:lnTo>
                    <a:pt x="69" y="4"/>
                  </a:lnTo>
                  <a:lnTo>
                    <a:pt x="68" y="2"/>
                  </a:lnTo>
                  <a:lnTo>
                    <a:pt x="67" y="1"/>
                  </a:lnTo>
                  <a:lnTo>
                    <a:pt x="65" y="0"/>
                  </a:lnTo>
                  <a:lnTo>
                    <a:pt x="64" y="0"/>
                  </a:lnTo>
                  <a:lnTo>
                    <a:pt x="5" y="0"/>
                  </a:lnTo>
                  <a:close/>
                </a:path>
              </a:pathLst>
            </a:custGeom>
            <a:solidFill>
              <a:srgbClr val="C0C0C0"/>
            </a:solidFill>
            <a:ln w="7938">
              <a:solidFill>
                <a:srgbClr val="000000"/>
              </a:solidFill>
              <a:round/>
              <a:headEnd/>
              <a:tailEnd/>
            </a:ln>
          </p:spPr>
          <p:txBody>
            <a:bodyPr/>
            <a:lstStyle/>
            <a:p>
              <a:endParaRPr lang="it-IT"/>
            </a:p>
          </p:txBody>
        </p:sp>
        <p:sp>
          <p:nvSpPr>
            <p:cNvPr id="23749" name="Rectangle 1074"/>
            <p:cNvSpPr>
              <a:spLocks noChangeArrowheads="1"/>
            </p:cNvSpPr>
            <p:nvPr/>
          </p:nvSpPr>
          <p:spPr bwMode="auto">
            <a:xfrm>
              <a:off x="7043738" y="3074988"/>
              <a:ext cx="47625" cy="952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750" name="Freeform 1075"/>
            <p:cNvSpPr>
              <a:spLocks/>
            </p:cNvSpPr>
            <p:nvPr/>
          </p:nvSpPr>
          <p:spPr bwMode="auto">
            <a:xfrm>
              <a:off x="7291388" y="3254375"/>
              <a:ext cx="371475" cy="127000"/>
            </a:xfrm>
            <a:custGeom>
              <a:avLst/>
              <a:gdLst>
                <a:gd name="T0" fmla="*/ 2147483647 w 234"/>
                <a:gd name="T1" fmla="*/ 0 h 80"/>
                <a:gd name="T2" fmla="*/ 2147483647 w 234"/>
                <a:gd name="T3" fmla="*/ 2147483647 h 80"/>
                <a:gd name="T4" fmla="*/ 2147483647 w 234"/>
                <a:gd name="T5" fmla="*/ 2147483647 h 80"/>
                <a:gd name="T6" fmla="*/ 2147483647 w 234"/>
                <a:gd name="T7" fmla="*/ 2147483647 h 80"/>
                <a:gd name="T8" fmla="*/ 0 w 234"/>
                <a:gd name="T9" fmla="*/ 2147483647 h 80"/>
                <a:gd name="T10" fmla="*/ 0 w 234"/>
                <a:gd name="T11" fmla="*/ 2147483647 h 80"/>
                <a:gd name="T12" fmla="*/ 2147483647 w 234"/>
                <a:gd name="T13" fmla="*/ 2147483647 h 80"/>
                <a:gd name="T14" fmla="*/ 2147483647 w 234"/>
                <a:gd name="T15" fmla="*/ 2147483647 h 80"/>
                <a:gd name="T16" fmla="*/ 2147483647 w 234"/>
                <a:gd name="T17" fmla="*/ 2147483647 h 80"/>
                <a:gd name="T18" fmla="*/ 2147483647 w 234"/>
                <a:gd name="T19" fmla="*/ 2147483647 h 80"/>
                <a:gd name="T20" fmla="*/ 2147483647 w 234"/>
                <a:gd name="T21" fmla="*/ 2147483647 h 80"/>
                <a:gd name="T22" fmla="*/ 2147483647 w 234"/>
                <a:gd name="T23" fmla="*/ 2147483647 h 80"/>
                <a:gd name="T24" fmla="*/ 2147483647 w 234"/>
                <a:gd name="T25" fmla="*/ 2147483647 h 80"/>
                <a:gd name="T26" fmla="*/ 2147483647 w 234"/>
                <a:gd name="T27" fmla="*/ 2147483647 h 80"/>
                <a:gd name="T28" fmla="*/ 2147483647 w 234"/>
                <a:gd name="T29" fmla="*/ 2147483647 h 80"/>
                <a:gd name="T30" fmla="*/ 2147483647 w 234"/>
                <a:gd name="T31" fmla="*/ 2147483647 h 80"/>
                <a:gd name="T32" fmla="*/ 2147483647 w 234"/>
                <a:gd name="T33" fmla="*/ 2147483647 h 80"/>
                <a:gd name="T34" fmla="*/ 2147483647 w 234"/>
                <a:gd name="T35" fmla="*/ 2147483647 h 80"/>
                <a:gd name="T36" fmla="*/ 2147483647 w 234"/>
                <a:gd name="T37" fmla="*/ 2147483647 h 80"/>
                <a:gd name="T38" fmla="*/ 2147483647 w 234"/>
                <a:gd name="T39" fmla="*/ 0 h 80"/>
                <a:gd name="T40" fmla="*/ 2147483647 w 234"/>
                <a:gd name="T41" fmla="*/ 0 h 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4"/>
                <a:gd name="T64" fmla="*/ 0 h 80"/>
                <a:gd name="T65" fmla="*/ 234 w 234"/>
                <a:gd name="T66" fmla="*/ 80 h 8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4" h="80">
                  <a:moveTo>
                    <a:pt x="15" y="0"/>
                  </a:moveTo>
                  <a:lnTo>
                    <a:pt x="8" y="1"/>
                  </a:lnTo>
                  <a:lnTo>
                    <a:pt x="4" y="3"/>
                  </a:lnTo>
                  <a:lnTo>
                    <a:pt x="1" y="7"/>
                  </a:lnTo>
                  <a:lnTo>
                    <a:pt x="0" y="13"/>
                  </a:lnTo>
                  <a:lnTo>
                    <a:pt x="0" y="67"/>
                  </a:lnTo>
                  <a:lnTo>
                    <a:pt x="1" y="71"/>
                  </a:lnTo>
                  <a:lnTo>
                    <a:pt x="4" y="75"/>
                  </a:lnTo>
                  <a:lnTo>
                    <a:pt x="8" y="79"/>
                  </a:lnTo>
                  <a:lnTo>
                    <a:pt x="15" y="80"/>
                  </a:lnTo>
                  <a:lnTo>
                    <a:pt x="219" y="80"/>
                  </a:lnTo>
                  <a:lnTo>
                    <a:pt x="226" y="79"/>
                  </a:lnTo>
                  <a:lnTo>
                    <a:pt x="230" y="75"/>
                  </a:lnTo>
                  <a:lnTo>
                    <a:pt x="233" y="71"/>
                  </a:lnTo>
                  <a:lnTo>
                    <a:pt x="234" y="67"/>
                  </a:lnTo>
                  <a:lnTo>
                    <a:pt x="234" y="13"/>
                  </a:lnTo>
                  <a:lnTo>
                    <a:pt x="233" y="7"/>
                  </a:lnTo>
                  <a:lnTo>
                    <a:pt x="230" y="3"/>
                  </a:lnTo>
                  <a:lnTo>
                    <a:pt x="226" y="1"/>
                  </a:lnTo>
                  <a:lnTo>
                    <a:pt x="219" y="0"/>
                  </a:lnTo>
                  <a:lnTo>
                    <a:pt x="15" y="0"/>
                  </a:lnTo>
                  <a:close/>
                </a:path>
              </a:pathLst>
            </a:custGeom>
            <a:solidFill>
              <a:srgbClr val="B2B2B2"/>
            </a:solidFill>
            <a:ln w="7938">
              <a:solidFill>
                <a:srgbClr val="000000"/>
              </a:solidFill>
              <a:round/>
              <a:headEnd/>
              <a:tailEnd/>
            </a:ln>
          </p:spPr>
          <p:txBody>
            <a:bodyPr/>
            <a:lstStyle/>
            <a:p>
              <a:endParaRPr lang="it-IT"/>
            </a:p>
          </p:txBody>
        </p:sp>
        <p:sp>
          <p:nvSpPr>
            <p:cNvPr id="23751" name="Freeform 1076"/>
            <p:cNvSpPr>
              <a:spLocks/>
            </p:cNvSpPr>
            <p:nvPr/>
          </p:nvSpPr>
          <p:spPr bwMode="auto">
            <a:xfrm>
              <a:off x="7291388" y="3232150"/>
              <a:ext cx="61912" cy="171450"/>
            </a:xfrm>
            <a:custGeom>
              <a:avLst/>
              <a:gdLst>
                <a:gd name="T0" fmla="*/ 2147483647 w 39"/>
                <a:gd name="T1" fmla="*/ 0 h 108"/>
                <a:gd name="T2" fmla="*/ 2147483647 w 39"/>
                <a:gd name="T3" fmla="*/ 2147483647 h 108"/>
                <a:gd name="T4" fmla="*/ 2147483647 w 39"/>
                <a:gd name="T5" fmla="*/ 2147483647 h 108"/>
                <a:gd name="T6" fmla="*/ 2147483647 w 39"/>
                <a:gd name="T7" fmla="*/ 2147483647 h 108"/>
                <a:gd name="T8" fmla="*/ 0 w 39"/>
                <a:gd name="T9" fmla="*/ 2147483647 h 108"/>
                <a:gd name="T10" fmla="*/ 0 w 39"/>
                <a:gd name="T11" fmla="*/ 2147483647 h 108"/>
                <a:gd name="T12" fmla="*/ 2147483647 w 39"/>
                <a:gd name="T13" fmla="*/ 2147483647 h 108"/>
                <a:gd name="T14" fmla="*/ 2147483647 w 39"/>
                <a:gd name="T15" fmla="*/ 2147483647 h 108"/>
                <a:gd name="T16" fmla="*/ 2147483647 w 39"/>
                <a:gd name="T17" fmla="*/ 2147483647 h 108"/>
                <a:gd name="T18" fmla="*/ 2147483647 w 39"/>
                <a:gd name="T19" fmla="*/ 2147483647 h 108"/>
                <a:gd name="T20" fmla="*/ 2147483647 w 39"/>
                <a:gd name="T21" fmla="*/ 2147483647 h 108"/>
                <a:gd name="T22" fmla="*/ 2147483647 w 39"/>
                <a:gd name="T23" fmla="*/ 2147483647 h 108"/>
                <a:gd name="T24" fmla="*/ 2147483647 w 39"/>
                <a:gd name="T25" fmla="*/ 2147483647 h 108"/>
                <a:gd name="T26" fmla="*/ 2147483647 w 39"/>
                <a:gd name="T27" fmla="*/ 2147483647 h 108"/>
                <a:gd name="T28" fmla="*/ 2147483647 w 39"/>
                <a:gd name="T29" fmla="*/ 2147483647 h 108"/>
                <a:gd name="T30" fmla="*/ 2147483647 w 39"/>
                <a:gd name="T31" fmla="*/ 2147483647 h 108"/>
                <a:gd name="T32" fmla="*/ 2147483647 w 39"/>
                <a:gd name="T33" fmla="*/ 2147483647 h 108"/>
                <a:gd name="T34" fmla="*/ 2147483647 w 39"/>
                <a:gd name="T35" fmla="*/ 2147483647 h 108"/>
                <a:gd name="T36" fmla="*/ 2147483647 w 39"/>
                <a:gd name="T37" fmla="*/ 2147483647 h 108"/>
                <a:gd name="T38" fmla="*/ 2147483647 w 39"/>
                <a:gd name="T39" fmla="*/ 0 h 108"/>
                <a:gd name="T40" fmla="*/ 2147483647 w 39"/>
                <a:gd name="T41" fmla="*/ 0 h 10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
                <a:gd name="T64" fmla="*/ 0 h 108"/>
                <a:gd name="T65" fmla="*/ 39 w 39"/>
                <a:gd name="T66" fmla="*/ 108 h 10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 h="108">
                  <a:moveTo>
                    <a:pt x="15" y="0"/>
                  </a:moveTo>
                  <a:lnTo>
                    <a:pt x="8" y="1"/>
                  </a:lnTo>
                  <a:lnTo>
                    <a:pt x="4" y="3"/>
                  </a:lnTo>
                  <a:lnTo>
                    <a:pt x="1" y="7"/>
                  </a:lnTo>
                  <a:lnTo>
                    <a:pt x="0" y="13"/>
                  </a:lnTo>
                  <a:lnTo>
                    <a:pt x="0" y="94"/>
                  </a:lnTo>
                  <a:lnTo>
                    <a:pt x="1" y="100"/>
                  </a:lnTo>
                  <a:lnTo>
                    <a:pt x="4" y="104"/>
                  </a:lnTo>
                  <a:lnTo>
                    <a:pt x="8" y="107"/>
                  </a:lnTo>
                  <a:lnTo>
                    <a:pt x="15" y="108"/>
                  </a:lnTo>
                  <a:lnTo>
                    <a:pt x="24" y="108"/>
                  </a:lnTo>
                  <a:lnTo>
                    <a:pt x="31" y="107"/>
                  </a:lnTo>
                  <a:lnTo>
                    <a:pt x="35" y="104"/>
                  </a:lnTo>
                  <a:lnTo>
                    <a:pt x="38" y="100"/>
                  </a:lnTo>
                  <a:lnTo>
                    <a:pt x="39" y="94"/>
                  </a:lnTo>
                  <a:lnTo>
                    <a:pt x="39" y="13"/>
                  </a:lnTo>
                  <a:lnTo>
                    <a:pt x="38" y="7"/>
                  </a:lnTo>
                  <a:lnTo>
                    <a:pt x="35" y="3"/>
                  </a:lnTo>
                  <a:lnTo>
                    <a:pt x="31" y="1"/>
                  </a:lnTo>
                  <a:lnTo>
                    <a:pt x="24" y="0"/>
                  </a:lnTo>
                  <a:lnTo>
                    <a:pt x="15" y="0"/>
                  </a:lnTo>
                  <a:close/>
                </a:path>
              </a:pathLst>
            </a:custGeom>
            <a:solidFill>
              <a:srgbClr val="808080"/>
            </a:solidFill>
            <a:ln w="7938">
              <a:solidFill>
                <a:srgbClr val="000000"/>
              </a:solidFill>
              <a:round/>
              <a:headEnd/>
              <a:tailEnd/>
            </a:ln>
          </p:spPr>
          <p:txBody>
            <a:bodyPr/>
            <a:lstStyle/>
            <a:p>
              <a:endParaRPr lang="it-IT"/>
            </a:p>
          </p:txBody>
        </p:sp>
        <p:sp>
          <p:nvSpPr>
            <p:cNvPr id="23752" name="Rectangle 1077"/>
            <p:cNvSpPr>
              <a:spLocks noChangeArrowheads="1"/>
            </p:cNvSpPr>
            <p:nvPr/>
          </p:nvSpPr>
          <p:spPr bwMode="auto">
            <a:xfrm>
              <a:off x="7291388" y="3282950"/>
              <a:ext cx="63500" cy="71438"/>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753" name="Freeform 1078"/>
            <p:cNvSpPr>
              <a:spLocks/>
            </p:cNvSpPr>
            <p:nvPr/>
          </p:nvSpPr>
          <p:spPr bwMode="auto">
            <a:xfrm>
              <a:off x="4849813" y="2889250"/>
              <a:ext cx="246062" cy="706438"/>
            </a:xfrm>
            <a:custGeom>
              <a:avLst/>
              <a:gdLst>
                <a:gd name="T0" fmla="*/ 0 w 155"/>
                <a:gd name="T1" fmla="*/ 2147483647 h 445"/>
                <a:gd name="T2" fmla="*/ 2147483647 w 155"/>
                <a:gd name="T3" fmla="*/ 2147483647 h 445"/>
                <a:gd name="T4" fmla="*/ 2147483647 w 155"/>
                <a:gd name="T5" fmla="*/ 2147483647 h 445"/>
                <a:gd name="T6" fmla="*/ 2147483647 w 155"/>
                <a:gd name="T7" fmla="*/ 2147483647 h 445"/>
                <a:gd name="T8" fmla="*/ 2147483647 w 155"/>
                <a:gd name="T9" fmla="*/ 2147483647 h 445"/>
                <a:gd name="T10" fmla="*/ 2147483647 w 155"/>
                <a:gd name="T11" fmla="*/ 2147483647 h 445"/>
                <a:gd name="T12" fmla="*/ 2147483647 w 155"/>
                <a:gd name="T13" fmla="*/ 2147483647 h 445"/>
                <a:gd name="T14" fmla="*/ 2147483647 w 155"/>
                <a:gd name="T15" fmla="*/ 2147483647 h 445"/>
                <a:gd name="T16" fmla="*/ 2147483647 w 155"/>
                <a:gd name="T17" fmla="*/ 2147483647 h 445"/>
                <a:gd name="T18" fmla="*/ 2147483647 w 155"/>
                <a:gd name="T19" fmla="*/ 0 h 445"/>
                <a:gd name="T20" fmla="*/ 2147483647 w 155"/>
                <a:gd name="T21" fmla="*/ 0 h 445"/>
                <a:gd name="T22" fmla="*/ 2147483647 w 155"/>
                <a:gd name="T23" fmla="*/ 0 h 445"/>
                <a:gd name="T24" fmla="*/ 2147483647 w 155"/>
                <a:gd name="T25" fmla="*/ 0 h 445"/>
                <a:gd name="T26" fmla="*/ 2147483647 w 155"/>
                <a:gd name="T27" fmla="*/ 2147483647 h 445"/>
                <a:gd name="T28" fmla="*/ 2147483647 w 155"/>
                <a:gd name="T29" fmla="*/ 2147483647 h 445"/>
                <a:gd name="T30" fmla="*/ 2147483647 w 155"/>
                <a:gd name="T31" fmla="*/ 2147483647 h 445"/>
                <a:gd name="T32" fmla="*/ 2147483647 w 155"/>
                <a:gd name="T33" fmla="*/ 2147483647 h 445"/>
                <a:gd name="T34" fmla="*/ 2147483647 w 155"/>
                <a:gd name="T35" fmla="*/ 2147483647 h 445"/>
                <a:gd name="T36" fmla="*/ 2147483647 w 155"/>
                <a:gd name="T37" fmla="*/ 2147483647 h 445"/>
                <a:gd name="T38" fmla="*/ 2147483647 w 155"/>
                <a:gd name="T39" fmla="*/ 2147483647 h 445"/>
                <a:gd name="T40" fmla="*/ 2147483647 w 155"/>
                <a:gd name="T41" fmla="*/ 2147483647 h 445"/>
                <a:gd name="T42" fmla="*/ 2147483647 w 155"/>
                <a:gd name="T43" fmla="*/ 2147483647 h 445"/>
                <a:gd name="T44" fmla="*/ 2147483647 w 155"/>
                <a:gd name="T45" fmla="*/ 2147483647 h 445"/>
                <a:gd name="T46" fmla="*/ 2147483647 w 155"/>
                <a:gd name="T47" fmla="*/ 2147483647 h 445"/>
                <a:gd name="T48" fmla="*/ 2147483647 w 155"/>
                <a:gd name="T49" fmla="*/ 2147483647 h 445"/>
                <a:gd name="T50" fmla="*/ 2147483647 w 155"/>
                <a:gd name="T51" fmla="*/ 2147483647 h 445"/>
                <a:gd name="T52" fmla="*/ 0 w 155"/>
                <a:gd name="T53" fmla="*/ 2147483647 h 445"/>
                <a:gd name="T54" fmla="*/ 0 w 155"/>
                <a:gd name="T55" fmla="*/ 2147483647 h 445"/>
                <a:gd name="T56" fmla="*/ 0 w 155"/>
                <a:gd name="T57" fmla="*/ 2147483647 h 44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55"/>
                <a:gd name="T88" fmla="*/ 0 h 445"/>
                <a:gd name="T89" fmla="*/ 155 w 155"/>
                <a:gd name="T90" fmla="*/ 445 h 44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55" h="445">
                  <a:moveTo>
                    <a:pt x="0" y="445"/>
                  </a:moveTo>
                  <a:lnTo>
                    <a:pt x="19" y="445"/>
                  </a:lnTo>
                  <a:lnTo>
                    <a:pt x="19" y="310"/>
                  </a:lnTo>
                  <a:lnTo>
                    <a:pt x="9" y="310"/>
                  </a:lnTo>
                  <a:lnTo>
                    <a:pt x="9" y="320"/>
                  </a:lnTo>
                  <a:lnTo>
                    <a:pt x="145" y="320"/>
                  </a:lnTo>
                  <a:lnTo>
                    <a:pt x="154" y="320"/>
                  </a:lnTo>
                  <a:lnTo>
                    <a:pt x="155" y="310"/>
                  </a:lnTo>
                  <a:lnTo>
                    <a:pt x="155" y="9"/>
                  </a:lnTo>
                  <a:lnTo>
                    <a:pt x="155" y="0"/>
                  </a:lnTo>
                  <a:lnTo>
                    <a:pt x="145" y="0"/>
                  </a:lnTo>
                  <a:lnTo>
                    <a:pt x="14" y="0"/>
                  </a:lnTo>
                  <a:lnTo>
                    <a:pt x="5" y="0"/>
                  </a:lnTo>
                  <a:lnTo>
                    <a:pt x="5" y="9"/>
                  </a:lnTo>
                  <a:lnTo>
                    <a:pt x="5" y="117"/>
                  </a:lnTo>
                  <a:lnTo>
                    <a:pt x="24" y="117"/>
                  </a:lnTo>
                  <a:lnTo>
                    <a:pt x="24" y="9"/>
                  </a:lnTo>
                  <a:lnTo>
                    <a:pt x="14" y="9"/>
                  </a:lnTo>
                  <a:lnTo>
                    <a:pt x="14" y="19"/>
                  </a:lnTo>
                  <a:lnTo>
                    <a:pt x="145" y="19"/>
                  </a:lnTo>
                  <a:lnTo>
                    <a:pt x="145" y="9"/>
                  </a:lnTo>
                  <a:lnTo>
                    <a:pt x="136" y="9"/>
                  </a:lnTo>
                  <a:lnTo>
                    <a:pt x="136" y="310"/>
                  </a:lnTo>
                  <a:lnTo>
                    <a:pt x="145" y="310"/>
                  </a:lnTo>
                  <a:lnTo>
                    <a:pt x="145" y="301"/>
                  </a:lnTo>
                  <a:lnTo>
                    <a:pt x="9" y="301"/>
                  </a:lnTo>
                  <a:lnTo>
                    <a:pt x="0" y="301"/>
                  </a:lnTo>
                  <a:lnTo>
                    <a:pt x="0" y="310"/>
                  </a:lnTo>
                  <a:lnTo>
                    <a:pt x="0" y="445"/>
                  </a:lnTo>
                  <a:close/>
                </a:path>
              </a:pathLst>
            </a:custGeom>
            <a:solidFill>
              <a:srgbClr val="FF3300"/>
            </a:solidFill>
            <a:ln w="9525">
              <a:noFill/>
              <a:miter lim="800000"/>
              <a:headEnd/>
              <a:tailEnd/>
            </a:ln>
          </p:spPr>
          <p:txBody>
            <a:bodyPr/>
            <a:lstStyle/>
            <a:p>
              <a:endParaRPr lang="it-IT"/>
            </a:p>
          </p:txBody>
        </p:sp>
        <p:sp>
          <p:nvSpPr>
            <p:cNvPr id="23754" name="Freeform 1079"/>
            <p:cNvSpPr>
              <a:spLocks/>
            </p:cNvSpPr>
            <p:nvPr/>
          </p:nvSpPr>
          <p:spPr bwMode="auto">
            <a:xfrm>
              <a:off x="5568950" y="2889250"/>
              <a:ext cx="238125" cy="706438"/>
            </a:xfrm>
            <a:custGeom>
              <a:avLst/>
              <a:gdLst>
                <a:gd name="T0" fmla="*/ 2147483647 w 150"/>
                <a:gd name="T1" fmla="*/ 2147483647 h 445"/>
                <a:gd name="T2" fmla="*/ 2147483647 w 150"/>
                <a:gd name="T3" fmla="*/ 2147483647 h 445"/>
                <a:gd name="T4" fmla="*/ 2147483647 w 150"/>
                <a:gd name="T5" fmla="*/ 2147483647 h 445"/>
                <a:gd name="T6" fmla="*/ 2147483647 w 150"/>
                <a:gd name="T7" fmla="*/ 0 h 445"/>
                <a:gd name="T8" fmla="*/ 2147483647 w 150"/>
                <a:gd name="T9" fmla="*/ 0 h 445"/>
                <a:gd name="T10" fmla="*/ 2147483647 w 150"/>
                <a:gd name="T11" fmla="*/ 0 h 445"/>
                <a:gd name="T12" fmla="*/ 0 w 150"/>
                <a:gd name="T13" fmla="*/ 0 h 445"/>
                <a:gd name="T14" fmla="*/ 0 w 150"/>
                <a:gd name="T15" fmla="*/ 2147483647 h 445"/>
                <a:gd name="T16" fmla="*/ 0 w 150"/>
                <a:gd name="T17" fmla="*/ 2147483647 h 445"/>
                <a:gd name="T18" fmla="*/ 2147483647 w 150"/>
                <a:gd name="T19" fmla="*/ 2147483647 h 445"/>
                <a:gd name="T20" fmla="*/ 2147483647 w 150"/>
                <a:gd name="T21" fmla="*/ 2147483647 h 445"/>
                <a:gd name="T22" fmla="*/ 2147483647 w 150"/>
                <a:gd name="T23" fmla="*/ 2147483647 h 445"/>
                <a:gd name="T24" fmla="*/ 2147483647 w 150"/>
                <a:gd name="T25" fmla="*/ 2147483647 h 445"/>
                <a:gd name="T26" fmla="*/ 2147483647 w 150"/>
                <a:gd name="T27" fmla="*/ 2147483647 h 445"/>
                <a:gd name="T28" fmla="*/ 2147483647 w 150"/>
                <a:gd name="T29" fmla="*/ 2147483647 h 445"/>
                <a:gd name="T30" fmla="*/ 2147483647 w 150"/>
                <a:gd name="T31" fmla="*/ 2147483647 h 445"/>
                <a:gd name="T32" fmla="*/ 2147483647 w 150"/>
                <a:gd name="T33" fmla="*/ 2147483647 h 4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0"/>
                <a:gd name="T52" fmla="*/ 0 h 445"/>
                <a:gd name="T53" fmla="*/ 150 w 150"/>
                <a:gd name="T54" fmla="*/ 445 h 4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0" h="445">
                  <a:moveTo>
                    <a:pt x="131" y="445"/>
                  </a:moveTo>
                  <a:lnTo>
                    <a:pt x="150" y="445"/>
                  </a:lnTo>
                  <a:lnTo>
                    <a:pt x="150" y="9"/>
                  </a:lnTo>
                  <a:lnTo>
                    <a:pt x="150" y="0"/>
                  </a:lnTo>
                  <a:lnTo>
                    <a:pt x="140" y="0"/>
                  </a:lnTo>
                  <a:lnTo>
                    <a:pt x="9" y="0"/>
                  </a:lnTo>
                  <a:lnTo>
                    <a:pt x="0" y="0"/>
                  </a:lnTo>
                  <a:lnTo>
                    <a:pt x="0" y="9"/>
                  </a:lnTo>
                  <a:lnTo>
                    <a:pt x="0" y="117"/>
                  </a:lnTo>
                  <a:lnTo>
                    <a:pt x="19" y="117"/>
                  </a:lnTo>
                  <a:lnTo>
                    <a:pt x="19" y="9"/>
                  </a:lnTo>
                  <a:lnTo>
                    <a:pt x="9" y="9"/>
                  </a:lnTo>
                  <a:lnTo>
                    <a:pt x="9" y="19"/>
                  </a:lnTo>
                  <a:lnTo>
                    <a:pt x="140" y="19"/>
                  </a:lnTo>
                  <a:lnTo>
                    <a:pt x="140" y="9"/>
                  </a:lnTo>
                  <a:lnTo>
                    <a:pt x="131" y="9"/>
                  </a:lnTo>
                  <a:lnTo>
                    <a:pt x="131" y="445"/>
                  </a:lnTo>
                  <a:close/>
                </a:path>
              </a:pathLst>
            </a:custGeom>
            <a:solidFill>
              <a:srgbClr val="FF3300"/>
            </a:solidFill>
            <a:ln w="9525">
              <a:noFill/>
              <a:miter lim="800000"/>
              <a:headEnd/>
              <a:tailEnd/>
            </a:ln>
          </p:spPr>
          <p:txBody>
            <a:bodyPr/>
            <a:lstStyle/>
            <a:p>
              <a:endParaRPr lang="it-IT"/>
            </a:p>
          </p:txBody>
        </p:sp>
        <p:grpSp>
          <p:nvGrpSpPr>
            <p:cNvPr id="23755" name="Group 1080"/>
            <p:cNvGrpSpPr>
              <a:grpSpLocks/>
            </p:cNvGrpSpPr>
            <p:nvPr/>
          </p:nvGrpSpPr>
          <p:grpSpPr bwMode="auto">
            <a:xfrm>
              <a:off x="4508500" y="1803400"/>
              <a:ext cx="161925" cy="806450"/>
              <a:chOff x="2840" y="1136"/>
              <a:chExt cx="102" cy="508"/>
            </a:xfrm>
          </p:grpSpPr>
          <p:grpSp>
            <p:nvGrpSpPr>
              <p:cNvPr id="62257" name="Group 1081"/>
              <p:cNvGrpSpPr>
                <a:grpSpLocks/>
              </p:cNvGrpSpPr>
              <p:nvPr/>
            </p:nvGrpSpPr>
            <p:grpSpPr bwMode="auto">
              <a:xfrm>
                <a:off x="2874" y="1136"/>
                <a:ext cx="39" cy="32"/>
                <a:chOff x="2874" y="1136"/>
                <a:chExt cx="39" cy="32"/>
              </a:xfrm>
            </p:grpSpPr>
            <p:sp>
              <p:nvSpPr>
                <p:cNvPr id="62274" name="Freeform 1082"/>
                <p:cNvSpPr>
                  <a:spLocks/>
                </p:cNvSpPr>
                <p:nvPr/>
              </p:nvSpPr>
              <p:spPr bwMode="auto">
                <a:xfrm>
                  <a:off x="2874" y="1136"/>
                  <a:ext cx="10" cy="32"/>
                </a:xfrm>
                <a:custGeom>
                  <a:avLst/>
                  <a:gdLst>
                    <a:gd name="T0" fmla="*/ 0 w 10"/>
                    <a:gd name="T1" fmla="*/ 0 h 32"/>
                    <a:gd name="T2" fmla="*/ 0 w 10"/>
                    <a:gd name="T3" fmla="*/ 0 h 32"/>
                    <a:gd name="T4" fmla="*/ 0 w 10"/>
                    <a:gd name="T5" fmla="*/ 32 h 32"/>
                    <a:gd name="T6" fmla="*/ 0 w 10"/>
                    <a:gd name="T7" fmla="*/ 32 h 32"/>
                    <a:gd name="T8" fmla="*/ 5 w 10"/>
                    <a:gd name="T9" fmla="*/ 32 h 32"/>
                    <a:gd name="T10" fmla="*/ 8 w 10"/>
                    <a:gd name="T11" fmla="*/ 32 h 32"/>
                    <a:gd name="T12" fmla="*/ 9 w 10"/>
                    <a:gd name="T13" fmla="*/ 32 h 32"/>
                    <a:gd name="T14" fmla="*/ 10 w 10"/>
                    <a:gd name="T15" fmla="*/ 32 h 32"/>
                    <a:gd name="T16" fmla="*/ 10 w 10"/>
                    <a:gd name="T17" fmla="*/ 0 h 32"/>
                    <a:gd name="T18" fmla="*/ 9 w 10"/>
                    <a:gd name="T19" fmla="*/ 0 h 32"/>
                    <a:gd name="T20" fmla="*/ 8 w 10"/>
                    <a:gd name="T21" fmla="*/ 0 h 32"/>
                    <a:gd name="T22" fmla="*/ 5 w 10"/>
                    <a:gd name="T23" fmla="*/ 0 h 32"/>
                    <a:gd name="T24" fmla="*/ 0 w 10"/>
                    <a:gd name="T25" fmla="*/ 0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2"/>
                    <a:gd name="T41" fmla="*/ 10 w 10"/>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2">
                      <a:moveTo>
                        <a:pt x="0" y="0"/>
                      </a:moveTo>
                      <a:lnTo>
                        <a:pt x="0" y="0"/>
                      </a:lnTo>
                      <a:lnTo>
                        <a:pt x="0" y="32"/>
                      </a:lnTo>
                      <a:lnTo>
                        <a:pt x="5" y="32"/>
                      </a:lnTo>
                      <a:lnTo>
                        <a:pt x="8" y="32"/>
                      </a:lnTo>
                      <a:lnTo>
                        <a:pt x="9" y="32"/>
                      </a:lnTo>
                      <a:lnTo>
                        <a:pt x="10" y="32"/>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62275" name="Freeform 1083"/>
                <p:cNvSpPr>
                  <a:spLocks/>
                </p:cNvSpPr>
                <p:nvPr/>
              </p:nvSpPr>
              <p:spPr bwMode="auto">
                <a:xfrm>
                  <a:off x="2904" y="1136"/>
                  <a:ext cx="9" cy="32"/>
                </a:xfrm>
                <a:custGeom>
                  <a:avLst/>
                  <a:gdLst>
                    <a:gd name="T0" fmla="*/ 0 w 9"/>
                    <a:gd name="T1" fmla="*/ 0 h 32"/>
                    <a:gd name="T2" fmla="*/ 0 w 9"/>
                    <a:gd name="T3" fmla="*/ 0 h 32"/>
                    <a:gd name="T4" fmla="*/ 0 w 9"/>
                    <a:gd name="T5" fmla="*/ 32 h 32"/>
                    <a:gd name="T6" fmla="*/ 0 w 9"/>
                    <a:gd name="T7" fmla="*/ 32 h 32"/>
                    <a:gd name="T8" fmla="*/ 4 w 9"/>
                    <a:gd name="T9" fmla="*/ 32 h 32"/>
                    <a:gd name="T10" fmla="*/ 7 w 9"/>
                    <a:gd name="T11" fmla="*/ 32 h 32"/>
                    <a:gd name="T12" fmla="*/ 8 w 9"/>
                    <a:gd name="T13" fmla="*/ 32 h 32"/>
                    <a:gd name="T14" fmla="*/ 9 w 9"/>
                    <a:gd name="T15" fmla="*/ 32 h 32"/>
                    <a:gd name="T16" fmla="*/ 9 w 9"/>
                    <a:gd name="T17" fmla="*/ 0 h 32"/>
                    <a:gd name="T18" fmla="*/ 8 w 9"/>
                    <a:gd name="T19" fmla="*/ 0 h 32"/>
                    <a:gd name="T20" fmla="*/ 7 w 9"/>
                    <a:gd name="T21" fmla="*/ 0 h 32"/>
                    <a:gd name="T22" fmla="*/ 4 w 9"/>
                    <a:gd name="T23" fmla="*/ 0 h 32"/>
                    <a:gd name="T24" fmla="*/ 0 w 9"/>
                    <a:gd name="T25" fmla="*/ 0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32"/>
                    <a:gd name="T41" fmla="*/ 9 w 9"/>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32">
                      <a:moveTo>
                        <a:pt x="0" y="0"/>
                      </a:moveTo>
                      <a:lnTo>
                        <a:pt x="0" y="0"/>
                      </a:lnTo>
                      <a:lnTo>
                        <a:pt x="0" y="32"/>
                      </a:lnTo>
                      <a:lnTo>
                        <a:pt x="4" y="32"/>
                      </a:lnTo>
                      <a:lnTo>
                        <a:pt x="7" y="32"/>
                      </a:lnTo>
                      <a:lnTo>
                        <a:pt x="8" y="32"/>
                      </a:lnTo>
                      <a:lnTo>
                        <a:pt x="9" y="32"/>
                      </a:lnTo>
                      <a:lnTo>
                        <a:pt x="9" y="0"/>
                      </a:lnTo>
                      <a:lnTo>
                        <a:pt x="8" y="0"/>
                      </a:lnTo>
                      <a:lnTo>
                        <a:pt x="7" y="0"/>
                      </a:lnTo>
                      <a:lnTo>
                        <a:pt x="4" y="0"/>
                      </a:lnTo>
                      <a:lnTo>
                        <a:pt x="0" y="0"/>
                      </a:lnTo>
                      <a:close/>
                    </a:path>
                  </a:pathLst>
                </a:custGeom>
                <a:solidFill>
                  <a:srgbClr val="333333"/>
                </a:solidFill>
                <a:ln w="7938">
                  <a:solidFill>
                    <a:srgbClr val="000000"/>
                  </a:solidFill>
                  <a:round/>
                  <a:headEnd/>
                  <a:tailEnd/>
                </a:ln>
              </p:spPr>
              <p:txBody>
                <a:bodyPr/>
                <a:lstStyle/>
                <a:p>
                  <a:endParaRPr lang="it-IT"/>
                </a:p>
              </p:txBody>
            </p:sp>
          </p:grpSp>
          <p:sp>
            <p:nvSpPr>
              <p:cNvPr id="62258" name="Freeform 1084"/>
              <p:cNvSpPr>
                <a:spLocks/>
              </p:cNvSpPr>
              <p:nvPr/>
            </p:nvSpPr>
            <p:spPr bwMode="auto">
              <a:xfrm>
                <a:off x="2855" y="1172"/>
                <a:ext cx="72" cy="23"/>
              </a:xfrm>
              <a:custGeom>
                <a:avLst/>
                <a:gdLst>
                  <a:gd name="T0" fmla="*/ 5 w 72"/>
                  <a:gd name="T1" fmla="*/ 0 h 23"/>
                  <a:gd name="T2" fmla="*/ 2 w 72"/>
                  <a:gd name="T3" fmla="*/ 0 h 23"/>
                  <a:gd name="T4" fmla="*/ 1 w 72"/>
                  <a:gd name="T5" fmla="*/ 0 h 23"/>
                  <a:gd name="T6" fmla="*/ 0 w 72"/>
                  <a:gd name="T7" fmla="*/ 0 h 23"/>
                  <a:gd name="T8" fmla="*/ 0 w 72"/>
                  <a:gd name="T9" fmla="*/ 23 h 23"/>
                  <a:gd name="T10" fmla="*/ 1 w 72"/>
                  <a:gd name="T11" fmla="*/ 23 h 23"/>
                  <a:gd name="T12" fmla="*/ 2 w 72"/>
                  <a:gd name="T13" fmla="*/ 23 h 23"/>
                  <a:gd name="T14" fmla="*/ 5 w 72"/>
                  <a:gd name="T15" fmla="*/ 23 h 23"/>
                  <a:gd name="T16" fmla="*/ 72 w 72"/>
                  <a:gd name="T17" fmla="*/ 23 h 23"/>
                  <a:gd name="T18" fmla="*/ 72 w 72"/>
                  <a:gd name="T19" fmla="*/ 23 h 23"/>
                  <a:gd name="T20" fmla="*/ 72 w 72"/>
                  <a:gd name="T21" fmla="*/ 0 h 23"/>
                  <a:gd name="T22" fmla="*/ 72 w 72"/>
                  <a:gd name="T23" fmla="*/ 0 h 23"/>
                  <a:gd name="T24" fmla="*/ 5 w 72"/>
                  <a:gd name="T25" fmla="*/ 0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2"/>
                  <a:gd name="T40" fmla="*/ 0 h 23"/>
                  <a:gd name="T41" fmla="*/ 72 w 72"/>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2" h="23">
                    <a:moveTo>
                      <a:pt x="5" y="0"/>
                    </a:moveTo>
                    <a:lnTo>
                      <a:pt x="2" y="0"/>
                    </a:lnTo>
                    <a:lnTo>
                      <a:pt x="1" y="0"/>
                    </a:lnTo>
                    <a:lnTo>
                      <a:pt x="0" y="0"/>
                    </a:lnTo>
                    <a:lnTo>
                      <a:pt x="0" y="23"/>
                    </a:lnTo>
                    <a:lnTo>
                      <a:pt x="1" y="23"/>
                    </a:lnTo>
                    <a:lnTo>
                      <a:pt x="2" y="23"/>
                    </a:lnTo>
                    <a:lnTo>
                      <a:pt x="5" y="23"/>
                    </a:lnTo>
                    <a:lnTo>
                      <a:pt x="72" y="23"/>
                    </a:lnTo>
                    <a:lnTo>
                      <a:pt x="72" y="0"/>
                    </a:lnTo>
                    <a:lnTo>
                      <a:pt x="5" y="0"/>
                    </a:lnTo>
                    <a:close/>
                  </a:path>
                </a:pathLst>
              </a:custGeom>
              <a:solidFill>
                <a:srgbClr val="808080"/>
              </a:solidFill>
              <a:ln w="7938">
                <a:solidFill>
                  <a:srgbClr val="000000"/>
                </a:solidFill>
                <a:round/>
                <a:headEnd/>
                <a:tailEnd/>
              </a:ln>
            </p:spPr>
            <p:txBody>
              <a:bodyPr/>
              <a:lstStyle/>
              <a:p>
                <a:endParaRPr lang="it-IT"/>
              </a:p>
            </p:txBody>
          </p:sp>
          <p:sp>
            <p:nvSpPr>
              <p:cNvPr id="62259" name="Rectangle 1085"/>
              <p:cNvSpPr>
                <a:spLocks noChangeArrowheads="1"/>
              </p:cNvSpPr>
              <p:nvPr/>
            </p:nvSpPr>
            <p:spPr bwMode="auto">
              <a:xfrm>
                <a:off x="2860" y="1361"/>
                <a:ext cx="67" cy="54"/>
              </a:xfrm>
              <a:prstGeom prst="rect">
                <a:avLst/>
              </a:prstGeom>
              <a:solidFill>
                <a:srgbClr val="FFFFFF"/>
              </a:solid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260" name="Freeform 1086"/>
              <p:cNvSpPr>
                <a:spLocks/>
              </p:cNvSpPr>
              <p:nvPr/>
            </p:nvSpPr>
            <p:spPr bwMode="auto">
              <a:xfrm>
                <a:off x="2884" y="1626"/>
                <a:ext cx="15" cy="18"/>
              </a:xfrm>
              <a:custGeom>
                <a:avLst/>
                <a:gdLst>
                  <a:gd name="T0" fmla="*/ 5 w 15"/>
                  <a:gd name="T1" fmla="*/ 0 h 18"/>
                  <a:gd name="T2" fmla="*/ 2 w 15"/>
                  <a:gd name="T3" fmla="*/ 1 h 18"/>
                  <a:gd name="T4" fmla="*/ 1 w 15"/>
                  <a:gd name="T5" fmla="*/ 2 h 18"/>
                  <a:gd name="T6" fmla="*/ 0 w 15"/>
                  <a:gd name="T7" fmla="*/ 3 h 18"/>
                  <a:gd name="T8" fmla="*/ 0 w 15"/>
                  <a:gd name="T9" fmla="*/ 4 h 18"/>
                  <a:gd name="T10" fmla="*/ 0 w 15"/>
                  <a:gd name="T11" fmla="*/ 18 h 18"/>
                  <a:gd name="T12" fmla="*/ 1 w 15"/>
                  <a:gd name="T13" fmla="*/ 18 h 18"/>
                  <a:gd name="T14" fmla="*/ 2 w 15"/>
                  <a:gd name="T15" fmla="*/ 18 h 18"/>
                  <a:gd name="T16" fmla="*/ 5 w 15"/>
                  <a:gd name="T17" fmla="*/ 18 h 18"/>
                  <a:gd name="T18" fmla="*/ 15 w 15"/>
                  <a:gd name="T19" fmla="*/ 18 h 18"/>
                  <a:gd name="T20" fmla="*/ 15 w 15"/>
                  <a:gd name="T21" fmla="*/ 18 h 18"/>
                  <a:gd name="T22" fmla="*/ 15 w 15"/>
                  <a:gd name="T23" fmla="*/ 4 h 18"/>
                  <a:gd name="T24" fmla="*/ 15 w 15"/>
                  <a:gd name="T25" fmla="*/ 3 h 18"/>
                  <a:gd name="T26" fmla="*/ 15 w 15"/>
                  <a:gd name="T27" fmla="*/ 2 h 18"/>
                  <a:gd name="T28" fmla="*/ 15 w 15"/>
                  <a:gd name="T29" fmla="*/ 1 h 18"/>
                  <a:gd name="T30" fmla="*/ 15 w 15"/>
                  <a:gd name="T31" fmla="*/ 0 h 18"/>
                  <a:gd name="T32" fmla="*/ 5 w 15"/>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18"/>
                  <a:gd name="T53" fmla="*/ 15 w 15"/>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18">
                    <a:moveTo>
                      <a:pt x="5" y="0"/>
                    </a:moveTo>
                    <a:lnTo>
                      <a:pt x="2" y="1"/>
                    </a:lnTo>
                    <a:lnTo>
                      <a:pt x="1" y="2"/>
                    </a:lnTo>
                    <a:lnTo>
                      <a:pt x="0" y="3"/>
                    </a:lnTo>
                    <a:lnTo>
                      <a:pt x="0" y="4"/>
                    </a:lnTo>
                    <a:lnTo>
                      <a:pt x="0" y="18"/>
                    </a:lnTo>
                    <a:lnTo>
                      <a:pt x="1" y="18"/>
                    </a:lnTo>
                    <a:lnTo>
                      <a:pt x="2" y="18"/>
                    </a:lnTo>
                    <a:lnTo>
                      <a:pt x="5" y="18"/>
                    </a:lnTo>
                    <a:lnTo>
                      <a:pt x="15" y="18"/>
                    </a:lnTo>
                    <a:lnTo>
                      <a:pt x="15" y="4"/>
                    </a:lnTo>
                    <a:lnTo>
                      <a:pt x="15" y="3"/>
                    </a:lnTo>
                    <a:lnTo>
                      <a:pt x="15" y="2"/>
                    </a:lnTo>
                    <a:lnTo>
                      <a:pt x="15" y="1"/>
                    </a:lnTo>
                    <a:lnTo>
                      <a:pt x="15" y="0"/>
                    </a:lnTo>
                    <a:lnTo>
                      <a:pt x="5" y="0"/>
                    </a:lnTo>
                    <a:close/>
                  </a:path>
                </a:pathLst>
              </a:custGeom>
              <a:solidFill>
                <a:srgbClr val="DDDDDD"/>
              </a:solidFill>
              <a:ln w="7938">
                <a:solidFill>
                  <a:srgbClr val="000000"/>
                </a:solidFill>
                <a:round/>
                <a:headEnd/>
                <a:tailEnd/>
              </a:ln>
            </p:spPr>
            <p:txBody>
              <a:bodyPr/>
              <a:lstStyle/>
              <a:p>
                <a:endParaRPr lang="it-IT"/>
              </a:p>
            </p:txBody>
          </p:sp>
          <p:sp>
            <p:nvSpPr>
              <p:cNvPr id="62261" name="Rectangle 1087"/>
              <p:cNvSpPr>
                <a:spLocks noChangeArrowheads="1"/>
              </p:cNvSpPr>
              <p:nvPr/>
            </p:nvSpPr>
            <p:spPr bwMode="auto">
              <a:xfrm>
                <a:off x="2874" y="1568"/>
                <a:ext cx="35" cy="68"/>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262" name="Freeform 1088"/>
              <p:cNvSpPr>
                <a:spLocks/>
              </p:cNvSpPr>
              <p:nvPr/>
            </p:nvSpPr>
            <p:spPr bwMode="auto">
              <a:xfrm>
                <a:off x="2855" y="1482"/>
                <a:ext cx="72" cy="86"/>
              </a:xfrm>
              <a:custGeom>
                <a:avLst/>
                <a:gdLst>
                  <a:gd name="T0" fmla="*/ 10 w 72"/>
                  <a:gd name="T1" fmla="*/ 0 h 86"/>
                  <a:gd name="T2" fmla="*/ 6 w 72"/>
                  <a:gd name="T3" fmla="*/ 1 h 86"/>
                  <a:gd name="T4" fmla="*/ 3 w 72"/>
                  <a:gd name="T5" fmla="*/ 3 h 86"/>
                  <a:gd name="T6" fmla="*/ 1 w 72"/>
                  <a:gd name="T7" fmla="*/ 6 h 86"/>
                  <a:gd name="T8" fmla="*/ 0 w 72"/>
                  <a:gd name="T9" fmla="*/ 9 h 86"/>
                  <a:gd name="T10" fmla="*/ 0 w 72"/>
                  <a:gd name="T11" fmla="*/ 77 h 86"/>
                  <a:gd name="T12" fmla="*/ 1 w 72"/>
                  <a:gd name="T13" fmla="*/ 80 h 86"/>
                  <a:gd name="T14" fmla="*/ 3 w 72"/>
                  <a:gd name="T15" fmla="*/ 83 h 86"/>
                  <a:gd name="T16" fmla="*/ 6 w 72"/>
                  <a:gd name="T17" fmla="*/ 85 h 86"/>
                  <a:gd name="T18" fmla="*/ 10 w 72"/>
                  <a:gd name="T19" fmla="*/ 86 h 86"/>
                  <a:gd name="T20" fmla="*/ 67 w 72"/>
                  <a:gd name="T21" fmla="*/ 86 h 86"/>
                  <a:gd name="T22" fmla="*/ 70 w 72"/>
                  <a:gd name="T23" fmla="*/ 85 h 86"/>
                  <a:gd name="T24" fmla="*/ 71 w 72"/>
                  <a:gd name="T25" fmla="*/ 83 h 86"/>
                  <a:gd name="T26" fmla="*/ 72 w 72"/>
                  <a:gd name="T27" fmla="*/ 77 h 86"/>
                  <a:gd name="T28" fmla="*/ 72 w 72"/>
                  <a:gd name="T29" fmla="*/ 9 h 86"/>
                  <a:gd name="T30" fmla="*/ 71 w 72"/>
                  <a:gd name="T31" fmla="*/ 3 h 86"/>
                  <a:gd name="T32" fmla="*/ 70 w 72"/>
                  <a:gd name="T33" fmla="*/ 1 h 86"/>
                  <a:gd name="T34" fmla="*/ 67 w 72"/>
                  <a:gd name="T35" fmla="*/ 0 h 86"/>
                  <a:gd name="T36" fmla="*/ 10 w 72"/>
                  <a:gd name="T37" fmla="*/ 0 h 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6"/>
                  <a:gd name="T59" fmla="*/ 72 w 72"/>
                  <a:gd name="T60" fmla="*/ 86 h 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6">
                    <a:moveTo>
                      <a:pt x="10" y="0"/>
                    </a:moveTo>
                    <a:lnTo>
                      <a:pt x="6" y="1"/>
                    </a:lnTo>
                    <a:lnTo>
                      <a:pt x="3" y="3"/>
                    </a:lnTo>
                    <a:lnTo>
                      <a:pt x="1" y="6"/>
                    </a:lnTo>
                    <a:lnTo>
                      <a:pt x="0" y="9"/>
                    </a:lnTo>
                    <a:lnTo>
                      <a:pt x="0" y="77"/>
                    </a:lnTo>
                    <a:lnTo>
                      <a:pt x="1" y="80"/>
                    </a:lnTo>
                    <a:lnTo>
                      <a:pt x="3" y="83"/>
                    </a:lnTo>
                    <a:lnTo>
                      <a:pt x="6" y="85"/>
                    </a:lnTo>
                    <a:lnTo>
                      <a:pt x="10" y="86"/>
                    </a:lnTo>
                    <a:lnTo>
                      <a:pt x="67" y="86"/>
                    </a:lnTo>
                    <a:lnTo>
                      <a:pt x="70" y="85"/>
                    </a:lnTo>
                    <a:lnTo>
                      <a:pt x="71" y="83"/>
                    </a:lnTo>
                    <a:lnTo>
                      <a:pt x="72" y="77"/>
                    </a:lnTo>
                    <a:lnTo>
                      <a:pt x="72" y="9"/>
                    </a:lnTo>
                    <a:lnTo>
                      <a:pt x="71" y="3"/>
                    </a:lnTo>
                    <a:lnTo>
                      <a:pt x="70" y="1"/>
                    </a:lnTo>
                    <a:lnTo>
                      <a:pt x="67" y="0"/>
                    </a:lnTo>
                    <a:lnTo>
                      <a:pt x="10" y="0"/>
                    </a:lnTo>
                    <a:close/>
                  </a:path>
                </a:pathLst>
              </a:custGeom>
              <a:solidFill>
                <a:srgbClr val="DDDDDD"/>
              </a:solidFill>
              <a:ln w="7938">
                <a:solidFill>
                  <a:srgbClr val="000000"/>
                </a:solidFill>
                <a:round/>
                <a:headEnd/>
                <a:tailEnd/>
              </a:ln>
            </p:spPr>
            <p:txBody>
              <a:bodyPr/>
              <a:lstStyle/>
              <a:p>
                <a:endParaRPr lang="it-IT"/>
              </a:p>
            </p:txBody>
          </p:sp>
          <p:sp>
            <p:nvSpPr>
              <p:cNvPr id="62263" name="Rectangle 1089"/>
              <p:cNvSpPr>
                <a:spLocks noChangeArrowheads="1"/>
              </p:cNvSpPr>
              <p:nvPr/>
            </p:nvSpPr>
            <p:spPr bwMode="auto">
              <a:xfrm>
                <a:off x="2845" y="1311"/>
                <a:ext cx="93" cy="181"/>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264" name="Freeform 1090"/>
              <p:cNvSpPr>
                <a:spLocks/>
              </p:cNvSpPr>
              <p:nvPr/>
            </p:nvSpPr>
            <p:spPr bwMode="auto">
              <a:xfrm>
                <a:off x="2840" y="1438"/>
                <a:ext cx="102" cy="9"/>
              </a:xfrm>
              <a:custGeom>
                <a:avLst/>
                <a:gdLst>
                  <a:gd name="T0" fmla="*/ 0 w 102"/>
                  <a:gd name="T1" fmla="*/ 0 h 9"/>
                  <a:gd name="T2" fmla="*/ 0 w 102"/>
                  <a:gd name="T3" fmla="*/ 0 h 9"/>
                  <a:gd name="T4" fmla="*/ 0 w 102"/>
                  <a:gd name="T5" fmla="*/ 9 h 9"/>
                  <a:gd name="T6" fmla="*/ 0 w 102"/>
                  <a:gd name="T7" fmla="*/ 9 h 9"/>
                  <a:gd name="T8" fmla="*/ 102 w 102"/>
                  <a:gd name="T9" fmla="*/ 9 h 9"/>
                  <a:gd name="T10" fmla="*/ 102 w 102"/>
                  <a:gd name="T11" fmla="*/ 9 h 9"/>
                  <a:gd name="T12" fmla="*/ 102 w 102"/>
                  <a:gd name="T13" fmla="*/ 0 h 9"/>
                  <a:gd name="T14" fmla="*/ 102 w 102"/>
                  <a:gd name="T15" fmla="*/ 0 h 9"/>
                  <a:gd name="T16" fmla="*/ 0 w 102"/>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9"/>
                  <a:gd name="T29" fmla="*/ 102 w 102"/>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9">
                    <a:moveTo>
                      <a:pt x="0" y="0"/>
                    </a:moveTo>
                    <a:lnTo>
                      <a:pt x="0" y="0"/>
                    </a:lnTo>
                    <a:lnTo>
                      <a:pt x="0" y="9"/>
                    </a:lnTo>
                    <a:lnTo>
                      <a:pt x="102" y="9"/>
                    </a:lnTo>
                    <a:lnTo>
                      <a:pt x="102" y="0"/>
                    </a:lnTo>
                    <a:lnTo>
                      <a:pt x="0" y="0"/>
                    </a:lnTo>
                    <a:close/>
                  </a:path>
                </a:pathLst>
              </a:custGeom>
              <a:solidFill>
                <a:srgbClr val="4D4D4D"/>
              </a:solidFill>
              <a:ln w="7938">
                <a:solidFill>
                  <a:srgbClr val="000000"/>
                </a:solidFill>
                <a:round/>
                <a:headEnd/>
                <a:tailEnd/>
              </a:ln>
            </p:spPr>
            <p:txBody>
              <a:bodyPr/>
              <a:lstStyle/>
              <a:p>
                <a:endParaRPr lang="it-IT"/>
              </a:p>
            </p:txBody>
          </p:sp>
          <p:sp>
            <p:nvSpPr>
              <p:cNvPr id="62265" name="Freeform 1091"/>
              <p:cNvSpPr>
                <a:spLocks/>
              </p:cNvSpPr>
              <p:nvPr/>
            </p:nvSpPr>
            <p:spPr bwMode="auto">
              <a:xfrm>
                <a:off x="2840" y="1361"/>
                <a:ext cx="102" cy="9"/>
              </a:xfrm>
              <a:custGeom>
                <a:avLst/>
                <a:gdLst>
                  <a:gd name="T0" fmla="*/ 0 w 102"/>
                  <a:gd name="T1" fmla="*/ 0 h 9"/>
                  <a:gd name="T2" fmla="*/ 0 w 102"/>
                  <a:gd name="T3" fmla="*/ 0 h 9"/>
                  <a:gd name="T4" fmla="*/ 0 w 102"/>
                  <a:gd name="T5" fmla="*/ 9 h 9"/>
                  <a:gd name="T6" fmla="*/ 0 w 102"/>
                  <a:gd name="T7" fmla="*/ 9 h 9"/>
                  <a:gd name="T8" fmla="*/ 102 w 102"/>
                  <a:gd name="T9" fmla="*/ 9 h 9"/>
                  <a:gd name="T10" fmla="*/ 102 w 102"/>
                  <a:gd name="T11" fmla="*/ 9 h 9"/>
                  <a:gd name="T12" fmla="*/ 102 w 102"/>
                  <a:gd name="T13" fmla="*/ 0 h 9"/>
                  <a:gd name="T14" fmla="*/ 102 w 102"/>
                  <a:gd name="T15" fmla="*/ 0 h 9"/>
                  <a:gd name="T16" fmla="*/ 0 w 102"/>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9"/>
                  <a:gd name="T29" fmla="*/ 102 w 102"/>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9">
                    <a:moveTo>
                      <a:pt x="0" y="0"/>
                    </a:moveTo>
                    <a:lnTo>
                      <a:pt x="0" y="0"/>
                    </a:lnTo>
                    <a:lnTo>
                      <a:pt x="0" y="9"/>
                    </a:lnTo>
                    <a:lnTo>
                      <a:pt x="102" y="9"/>
                    </a:lnTo>
                    <a:lnTo>
                      <a:pt x="102" y="0"/>
                    </a:lnTo>
                    <a:lnTo>
                      <a:pt x="0" y="0"/>
                    </a:lnTo>
                    <a:close/>
                  </a:path>
                </a:pathLst>
              </a:custGeom>
              <a:solidFill>
                <a:srgbClr val="4D4D4D"/>
              </a:solidFill>
              <a:ln w="7938">
                <a:solidFill>
                  <a:srgbClr val="000000"/>
                </a:solidFill>
                <a:round/>
                <a:headEnd/>
                <a:tailEnd/>
              </a:ln>
            </p:spPr>
            <p:txBody>
              <a:bodyPr/>
              <a:lstStyle/>
              <a:p>
                <a:endParaRPr lang="it-IT"/>
              </a:p>
            </p:txBody>
          </p:sp>
          <p:sp>
            <p:nvSpPr>
              <p:cNvPr id="62266" name="Oval 1092"/>
              <p:cNvSpPr>
                <a:spLocks noChangeArrowheads="1"/>
              </p:cNvSpPr>
              <p:nvPr/>
            </p:nvSpPr>
            <p:spPr bwMode="auto">
              <a:xfrm>
                <a:off x="2874" y="1388"/>
                <a:ext cx="40" cy="33"/>
              </a:xfrm>
              <a:prstGeom prst="ellipse">
                <a:avLst/>
              </a:prstGeom>
              <a:solidFill>
                <a:srgbClr val="4D4D4D"/>
              </a:solidFill>
              <a:ln w="7938">
                <a:solidFill>
                  <a:srgbClr val="000000"/>
                </a:solidFill>
                <a:round/>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267" name="Rectangle 1093"/>
              <p:cNvSpPr>
                <a:spLocks noChangeArrowheads="1"/>
              </p:cNvSpPr>
              <p:nvPr/>
            </p:nvSpPr>
            <p:spPr bwMode="auto">
              <a:xfrm>
                <a:off x="2855" y="1285"/>
                <a:ext cx="78" cy="27"/>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268" name="Rectangle 1094"/>
              <p:cNvSpPr>
                <a:spLocks noChangeArrowheads="1"/>
              </p:cNvSpPr>
              <p:nvPr/>
            </p:nvSpPr>
            <p:spPr bwMode="auto">
              <a:xfrm>
                <a:off x="2845" y="1190"/>
                <a:ext cx="93" cy="96"/>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grpSp>
            <p:nvGrpSpPr>
              <p:cNvPr id="62269" name="Group 1095"/>
              <p:cNvGrpSpPr>
                <a:grpSpLocks/>
              </p:cNvGrpSpPr>
              <p:nvPr/>
            </p:nvGrpSpPr>
            <p:grpSpPr bwMode="auto">
              <a:xfrm>
                <a:off x="2865" y="1172"/>
                <a:ext cx="53" cy="19"/>
                <a:chOff x="2865" y="1172"/>
                <a:chExt cx="53" cy="19"/>
              </a:xfrm>
            </p:grpSpPr>
            <p:sp>
              <p:nvSpPr>
                <p:cNvPr id="62271" name="Rectangle 1096"/>
                <p:cNvSpPr>
                  <a:spLocks noChangeArrowheads="1"/>
                </p:cNvSpPr>
                <p:nvPr/>
              </p:nvSpPr>
              <p:spPr bwMode="auto">
                <a:xfrm>
                  <a:off x="2865" y="1172"/>
                  <a:ext cx="15" cy="19"/>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272" name="Rectangle 1097"/>
                <p:cNvSpPr>
                  <a:spLocks noChangeArrowheads="1"/>
                </p:cNvSpPr>
                <p:nvPr/>
              </p:nvSpPr>
              <p:spPr bwMode="auto">
                <a:xfrm>
                  <a:off x="2907" y="1172"/>
                  <a:ext cx="11" cy="19"/>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273" name="Rectangle 1098"/>
                <p:cNvSpPr>
                  <a:spLocks noChangeArrowheads="1"/>
                </p:cNvSpPr>
                <p:nvPr/>
              </p:nvSpPr>
              <p:spPr bwMode="auto">
                <a:xfrm>
                  <a:off x="2889" y="1172"/>
                  <a:ext cx="11" cy="19"/>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grpSp>
          <p:sp>
            <p:nvSpPr>
              <p:cNvPr id="62270" name="Rectangle 1099"/>
              <p:cNvSpPr>
                <a:spLocks noChangeArrowheads="1"/>
              </p:cNvSpPr>
              <p:nvPr/>
            </p:nvSpPr>
            <p:spPr bwMode="auto">
              <a:xfrm>
                <a:off x="2865" y="1163"/>
                <a:ext cx="58" cy="10"/>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grpSp>
        <p:grpSp>
          <p:nvGrpSpPr>
            <p:cNvPr id="23756" name="Group 1100"/>
            <p:cNvGrpSpPr>
              <a:grpSpLocks/>
            </p:cNvGrpSpPr>
            <p:nvPr/>
          </p:nvGrpSpPr>
          <p:grpSpPr bwMode="auto">
            <a:xfrm>
              <a:off x="4940300" y="1803400"/>
              <a:ext cx="163513" cy="806450"/>
              <a:chOff x="3112" y="1136"/>
              <a:chExt cx="103" cy="508"/>
            </a:xfrm>
          </p:grpSpPr>
          <p:grpSp>
            <p:nvGrpSpPr>
              <p:cNvPr id="62238" name="Group 1101"/>
              <p:cNvGrpSpPr>
                <a:grpSpLocks/>
              </p:cNvGrpSpPr>
              <p:nvPr/>
            </p:nvGrpSpPr>
            <p:grpSpPr bwMode="auto">
              <a:xfrm>
                <a:off x="3146" y="1136"/>
                <a:ext cx="40" cy="32"/>
                <a:chOff x="3146" y="1136"/>
                <a:chExt cx="40" cy="32"/>
              </a:xfrm>
            </p:grpSpPr>
            <p:sp>
              <p:nvSpPr>
                <p:cNvPr id="62255" name="Freeform 1102"/>
                <p:cNvSpPr>
                  <a:spLocks/>
                </p:cNvSpPr>
                <p:nvPr/>
              </p:nvSpPr>
              <p:spPr bwMode="auto">
                <a:xfrm>
                  <a:off x="3146" y="1136"/>
                  <a:ext cx="10" cy="32"/>
                </a:xfrm>
                <a:custGeom>
                  <a:avLst/>
                  <a:gdLst>
                    <a:gd name="T0" fmla="*/ 0 w 10"/>
                    <a:gd name="T1" fmla="*/ 0 h 32"/>
                    <a:gd name="T2" fmla="*/ 0 w 10"/>
                    <a:gd name="T3" fmla="*/ 0 h 32"/>
                    <a:gd name="T4" fmla="*/ 0 w 10"/>
                    <a:gd name="T5" fmla="*/ 32 h 32"/>
                    <a:gd name="T6" fmla="*/ 0 w 10"/>
                    <a:gd name="T7" fmla="*/ 32 h 32"/>
                    <a:gd name="T8" fmla="*/ 5 w 10"/>
                    <a:gd name="T9" fmla="*/ 32 h 32"/>
                    <a:gd name="T10" fmla="*/ 8 w 10"/>
                    <a:gd name="T11" fmla="*/ 32 h 32"/>
                    <a:gd name="T12" fmla="*/ 9 w 10"/>
                    <a:gd name="T13" fmla="*/ 32 h 32"/>
                    <a:gd name="T14" fmla="*/ 10 w 10"/>
                    <a:gd name="T15" fmla="*/ 32 h 32"/>
                    <a:gd name="T16" fmla="*/ 10 w 10"/>
                    <a:gd name="T17" fmla="*/ 0 h 32"/>
                    <a:gd name="T18" fmla="*/ 9 w 10"/>
                    <a:gd name="T19" fmla="*/ 0 h 32"/>
                    <a:gd name="T20" fmla="*/ 8 w 10"/>
                    <a:gd name="T21" fmla="*/ 0 h 32"/>
                    <a:gd name="T22" fmla="*/ 5 w 10"/>
                    <a:gd name="T23" fmla="*/ 0 h 32"/>
                    <a:gd name="T24" fmla="*/ 0 w 10"/>
                    <a:gd name="T25" fmla="*/ 0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2"/>
                    <a:gd name="T41" fmla="*/ 10 w 10"/>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2">
                      <a:moveTo>
                        <a:pt x="0" y="0"/>
                      </a:moveTo>
                      <a:lnTo>
                        <a:pt x="0" y="0"/>
                      </a:lnTo>
                      <a:lnTo>
                        <a:pt x="0" y="32"/>
                      </a:lnTo>
                      <a:lnTo>
                        <a:pt x="5" y="32"/>
                      </a:lnTo>
                      <a:lnTo>
                        <a:pt x="8" y="32"/>
                      </a:lnTo>
                      <a:lnTo>
                        <a:pt x="9" y="32"/>
                      </a:lnTo>
                      <a:lnTo>
                        <a:pt x="10" y="32"/>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62256" name="Freeform 1103"/>
                <p:cNvSpPr>
                  <a:spLocks/>
                </p:cNvSpPr>
                <p:nvPr/>
              </p:nvSpPr>
              <p:spPr bwMode="auto">
                <a:xfrm>
                  <a:off x="3176" y="1136"/>
                  <a:ext cx="10" cy="32"/>
                </a:xfrm>
                <a:custGeom>
                  <a:avLst/>
                  <a:gdLst>
                    <a:gd name="T0" fmla="*/ 0 w 10"/>
                    <a:gd name="T1" fmla="*/ 0 h 32"/>
                    <a:gd name="T2" fmla="*/ 0 w 10"/>
                    <a:gd name="T3" fmla="*/ 0 h 32"/>
                    <a:gd name="T4" fmla="*/ 0 w 10"/>
                    <a:gd name="T5" fmla="*/ 32 h 32"/>
                    <a:gd name="T6" fmla="*/ 0 w 10"/>
                    <a:gd name="T7" fmla="*/ 32 h 32"/>
                    <a:gd name="T8" fmla="*/ 5 w 10"/>
                    <a:gd name="T9" fmla="*/ 32 h 32"/>
                    <a:gd name="T10" fmla="*/ 8 w 10"/>
                    <a:gd name="T11" fmla="*/ 32 h 32"/>
                    <a:gd name="T12" fmla="*/ 9 w 10"/>
                    <a:gd name="T13" fmla="*/ 32 h 32"/>
                    <a:gd name="T14" fmla="*/ 10 w 10"/>
                    <a:gd name="T15" fmla="*/ 32 h 32"/>
                    <a:gd name="T16" fmla="*/ 10 w 10"/>
                    <a:gd name="T17" fmla="*/ 0 h 32"/>
                    <a:gd name="T18" fmla="*/ 9 w 10"/>
                    <a:gd name="T19" fmla="*/ 0 h 32"/>
                    <a:gd name="T20" fmla="*/ 8 w 10"/>
                    <a:gd name="T21" fmla="*/ 0 h 32"/>
                    <a:gd name="T22" fmla="*/ 5 w 10"/>
                    <a:gd name="T23" fmla="*/ 0 h 32"/>
                    <a:gd name="T24" fmla="*/ 0 w 10"/>
                    <a:gd name="T25" fmla="*/ 0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2"/>
                    <a:gd name="T41" fmla="*/ 10 w 10"/>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2">
                      <a:moveTo>
                        <a:pt x="0" y="0"/>
                      </a:moveTo>
                      <a:lnTo>
                        <a:pt x="0" y="0"/>
                      </a:lnTo>
                      <a:lnTo>
                        <a:pt x="0" y="32"/>
                      </a:lnTo>
                      <a:lnTo>
                        <a:pt x="5" y="32"/>
                      </a:lnTo>
                      <a:lnTo>
                        <a:pt x="8" y="32"/>
                      </a:lnTo>
                      <a:lnTo>
                        <a:pt x="9" y="32"/>
                      </a:lnTo>
                      <a:lnTo>
                        <a:pt x="10" y="32"/>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grpSp>
          <p:sp>
            <p:nvSpPr>
              <p:cNvPr id="62239" name="Freeform 1104"/>
              <p:cNvSpPr>
                <a:spLocks/>
              </p:cNvSpPr>
              <p:nvPr/>
            </p:nvSpPr>
            <p:spPr bwMode="auto">
              <a:xfrm>
                <a:off x="3127" y="1172"/>
                <a:ext cx="73" cy="23"/>
              </a:xfrm>
              <a:custGeom>
                <a:avLst/>
                <a:gdLst>
                  <a:gd name="T0" fmla="*/ 5 w 73"/>
                  <a:gd name="T1" fmla="*/ 0 h 23"/>
                  <a:gd name="T2" fmla="*/ 2 w 73"/>
                  <a:gd name="T3" fmla="*/ 0 h 23"/>
                  <a:gd name="T4" fmla="*/ 1 w 73"/>
                  <a:gd name="T5" fmla="*/ 0 h 23"/>
                  <a:gd name="T6" fmla="*/ 0 w 73"/>
                  <a:gd name="T7" fmla="*/ 0 h 23"/>
                  <a:gd name="T8" fmla="*/ 0 w 73"/>
                  <a:gd name="T9" fmla="*/ 23 h 23"/>
                  <a:gd name="T10" fmla="*/ 1 w 73"/>
                  <a:gd name="T11" fmla="*/ 23 h 23"/>
                  <a:gd name="T12" fmla="*/ 2 w 73"/>
                  <a:gd name="T13" fmla="*/ 23 h 23"/>
                  <a:gd name="T14" fmla="*/ 5 w 73"/>
                  <a:gd name="T15" fmla="*/ 23 h 23"/>
                  <a:gd name="T16" fmla="*/ 73 w 73"/>
                  <a:gd name="T17" fmla="*/ 23 h 23"/>
                  <a:gd name="T18" fmla="*/ 73 w 73"/>
                  <a:gd name="T19" fmla="*/ 23 h 23"/>
                  <a:gd name="T20" fmla="*/ 73 w 73"/>
                  <a:gd name="T21" fmla="*/ 0 h 23"/>
                  <a:gd name="T22" fmla="*/ 73 w 73"/>
                  <a:gd name="T23" fmla="*/ 0 h 23"/>
                  <a:gd name="T24" fmla="*/ 5 w 73"/>
                  <a:gd name="T25" fmla="*/ 0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
                  <a:gd name="T40" fmla="*/ 0 h 23"/>
                  <a:gd name="T41" fmla="*/ 73 w 73"/>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 h="23">
                    <a:moveTo>
                      <a:pt x="5" y="0"/>
                    </a:moveTo>
                    <a:lnTo>
                      <a:pt x="2" y="0"/>
                    </a:lnTo>
                    <a:lnTo>
                      <a:pt x="1" y="0"/>
                    </a:lnTo>
                    <a:lnTo>
                      <a:pt x="0" y="0"/>
                    </a:lnTo>
                    <a:lnTo>
                      <a:pt x="0" y="23"/>
                    </a:lnTo>
                    <a:lnTo>
                      <a:pt x="1" y="23"/>
                    </a:lnTo>
                    <a:lnTo>
                      <a:pt x="2" y="23"/>
                    </a:lnTo>
                    <a:lnTo>
                      <a:pt x="5" y="23"/>
                    </a:lnTo>
                    <a:lnTo>
                      <a:pt x="73" y="23"/>
                    </a:lnTo>
                    <a:lnTo>
                      <a:pt x="73" y="0"/>
                    </a:lnTo>
                    <a:lnTo>
                      <a:pt x="5" y="0"/>
                    </a:lnTo>
                    <a:close/>
                  </a:path>
                </a:pathLst>
              </a:custGeom>
              <a:solidFill>
                <a:srgbClr val="808080"/>
              </a:solidFill>
              <a:ln w="7938">
                <a:solidFill>
                  <a:srgbClr val="000000"/>
                </a:solidFill>
                <a:round/>
                <a:headEnd/>
                <a:tailEnd/>
              </a:ln>
            </p:spPr>
            <p:txBody>
              <a:bodyPr/>
              <a:lstStyle/>
              <a:p>
                <a:endParaRPr lang="it-IT"/>
              </a:p>
            </p:txBody>
          </p:sp>
          <p:sp>
            <p:nvSpPr>
              <p:cNvPr id="62240" name="Rectangle 1105"/>
              <p:cNvSpPr>
                <a:spLocks noChangeArrowheads="1"/>
              </p:cNvSpPr>
              <p:nvPr/>
            </p:nvSpPr>
            <p:spPr bwMode="auto">
              <a:xfrm>
                <a:off x="3132" y="1361"/>
                <a:ext cx="68" cy="54"/>
              </a:xfrm>
              <a:prstGeom prst="rect">
                <a:avLst/>
              </a:prstGeom>
              <a:solidFill>
                <a:srgbClr val="FFFFFF"/>
              </a:solid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241" name="Freeform 1106"/>
              <p:cNvSpPr>
                <a:spLocks/>
              </p:cNvSpPr>
              <p:nvPr/>
            </p:nvSpPr>
            <p:spPr bwMode="auto">
              <a:xfrm>
                <a:off x="3156" y="1626"/>
                <a:ext cx="15" cy="18"/>
              </a:xfrm>
              <a:custGeom>
                <a:avLst/>
                <a:gdLst>
                  <a:gd name="T0" fmla="*/ 5 w 15"/>
                  <a:gd name="T1" fmla="*/ 0 h 18"/>
                  <a:gd name="T2" fmla="*/ 2 w 15"/>
                  <a:gd name="T3" fmla="*/ 1 h 18"/>
                  <a:gd name="T4" fmla="*/ 1 w 15"/>
                  <a:gd name="T5" fmla="*/ 2 h 18"/>
                  <a:gd name="T6" fmla="*/ 0 w 15"/>
                  <a:gd name="T7" fmla="*/ 3 h 18"/>
                  <a:gd name="T8" fmla="*/ 0 w 15"/>
                  <a:gd name="T9" fmla="*/ 4 h 18"/>
                  <a:gd name="T10" fmla="*/ 0 w 15"/>
                  <a:gd name="T11" fmla="*/ 18 h 18"/>
                  <a:gd name="T12" fmla="*/ 1 w 15"/>
                  <a:gd name="T13" fmla="*/ 18 h 18"/>
                  <a:gd name="T14" fmla="*/ 2 w 15"/>
                  <a:gd name="T15" fmla="*/ 18 h 18"/>
                  <a:gd name="T16" fmla="*/ 5 w 15"/>
                  <a:gd name="T17" fmla="*/ 18 h 18"/>
                  <a:gd name="T18" fmla="*/ 15 w 15"/>
                  <a:gd name="T19" fmla="*/ 18 h 18"/>
                  <a:gd name="T20" fmla="*/ 15 w 15"/>
                  <a:gd name="T21" fmla="*/ 18 h 18"/>
                  <a:gd name="T22" fmla="*/ 15 w 15"/>
                  <a:gd name="T23" fmla="*/ 4 h 18"/>
                  <a:gd name="T24" fmla="*/ 15 w 15"/>
                  <a:gd name="T25" fmla="*/ 3 h 18"/>
                  <a:gd name="T26" fmla="*/ 15 w 15"/>
                  <a:gd name="T27" fmla="*/ 2 h 18"/>
                  <a:gd name="T28" fmla="*/ 15 w 15"/>
                  <a:gd name="T29" fmla="*/ 1 h 18"/>
                  <a:gd name="T30" fmla="*/ 15 w 15"/>
                  <a:gd name="T31" fmla="*/ 0 h 18"/>
                  <a:gd name="T32" fmla="*/ 5 w 15"/>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18"/>
                  <a:gd name="T53" fmla="*/ 15 w 15"/>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18">
                    <a:moveTo>
                      <a:pt x="5" y="0"/>
                    </a:moveTo>
                    <a:lnTo>
                      <a:pt x="2" y="1"/>
                    </a:lnTo>
                    <a:lnTo>
                      <a:pt x="1" y="2"/>
                    </a:lnTo>
                    <a:lnTo>
                      <a:pt x="0" y="3"/>
                    </a:lnTo>
                    <a:lnTo>
                      <a:pt x="0" y="4"/>
                    </a:lnTo>
                    <a:lnTo>
                      <a:pt x="0" y="18"/>
                    </a:lnTo>
                    <a:lnTo>
                      <a:pt x="1" y="18"/>
                    </a:lnTo>
                    <a:lnTo>
                      <a:pt x="2" y="18"/>
                    </a:lnTo>
                    <a:lnTo>
                      <a:pt x="5" y="18"/>
                    </a:lnTo>
                    <a:lnTo>
                      <a:pt x="15" y="18"/>
                    </a:lnTo>
                    <a:lnTo>
                      <a:pt x="15" y="4"/>
                    </a:lnTo>
                    <a:lnTo>
                      <a:pt x="15" y="3"/>
                    </a:lnTo>
                    <a:lnTo>
                      <a:pt x="15" y="2"/>
                    </a:lnTo>
                    <a:lnTo>
                      <a:pt x="15" y="1"/>
                    </a:lnTo>
                    <a:lnTo>
                      <a:pt x="15" y="0"/>
                    </a:lnTo>
                    <a:lnTo>
                      <a:pt x="5" y="0"/>
                    </a:lnTo>
                    <a:close/>
                  </a:path>
                </a:pathLst>
              </a:custGeom>
              <a:solidFill>
                <a:srgbClr val="DDDDDD"/>
              </a:solidFill>
              <a:ln w="7938">
                <a:solidFill>
                  <a:srgbClr val="000000"/>
                </a:solidFill>
                <a:round/>
                <a:headEnd/>
                <a:tailEnd/>
              </a:ln>
            </p:spPr>
            <p:txBody>
              <a:bodyPr/>
              <a:lstStyle/>
              <a:p>
                <a:endParaRPr lang="it-IT"/>
              </a:p>
            </p:txBody>
          </p:sp>
          <p:sp>
            <p:nvSpPr>
              <p:cNvPr id="62242" name="Rectangle 1107"/>
              <p:cNvSpPr>
                <a:spLocks noChangeArrowheads="1"/>
              </p:cNvSpPr>
              <p:nvPr/>
            </p:nvSpPr>
            <p:spPr bwMode="auto">
              <a:xfrm>
                <a:off x="3146" y="1568"/>
                <a:ext cx="36" cy="68"/>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243" name="Freeform 1108"/>
              <p:cNvSpPr>
                <a:spLocks/>
              </p:cNvSpPr>
              <p:nvPr/>
            </p:nvSpPr>
            <p:spPr bwMode="auto">
              <a:xfrm>
                <a:off x="3127" y="1482"/>
                <a:ext cx="73" cy="86"/>
              </a:xfrm>
              <a:custGeom>
                <a:avLst/>
                <a:gdLst>
                  <a:gd name="T0" fmla="*/ 10 w 73"/>
                  <a:gd name="T1" fmla="*/ 0 h 86"/>
                  <a:gd name="T2" fmla="*/ 6 w 73"/>
                  <a:gd name="T3" fmla="*/ 1 h 86"/>
                  <a:gd name="T4" fmla="*/ 3 w 73"/>
                  <a:gd name="T5" fmla="*/ 3 h 86"/>
                  <a:gd name="T6" fmla="*/ 1 w 73"/>
                  <a:gd name="T7" fmla="*/ 6 h 86"/>
                  <a:gd name="T8" fmla="*/ 0 w 73"/>
                  <a:gd name="T9" fmla="*/ 9 h 86"/>
                  <a:gd name="T10" fmla="*/ 0 w 73"/>
                  <a:gd name="T11" fmla="*/ 77 h 86"/>
                  <a:gd name="T12" fmla="*/ 1 w 73"/>
                  <a:gd name="T13" fmla="*/ 80 h 86"/>
                  <a:gd name="T14" fmla="*/ 3 w 73"/>
                  <a:gd name="T15" fmla="*/ 83 h 86"/>
                  <a:gd name="T16" fmla="*/ 6 w 73"/>
                  <a:gd name="T17" fmla="*/ 85 h 86"/>
                  <a:gd name="T18" fmla="*/ 10 w 73"/>
                  <a:gd name="T19" fmla="*/ 86 h 86"/>
                  <a:gd name="T20" fmla="*/ 68 w 73"/>
                  <a:gd name="T21" fmla="*/ 86 h 86"/>
                  <a:gd name="T22" fmla="*/ 71 w 73"/>
                  <a:gd name="T23" fmla="*/ 85 h 86"/>
                  <a:gd name="T24" fmla="*/ 72 w 73"/>
                  <a:gd name="T25" fmla="*/ 83 h 86"/>
                  <a:gd name="T26" fmla="*/ 73 w 73"/>
                  <a:gd name="T27" fmla="*/ 77 h 86"/>
                  <a:gd name="T28" fmla="*/ 73 w 73"/>
                  <a:gd name="T29" fmla="*/ 9 h 86"/>
                  <a:gd name="T30" fmla="*/ 72 w 73"/>
                  <a:gd name="T31" fmla="*/ 3 h 86"/>
                  <a:gd name="T32" fmla="*/ 71 w 73"/>
                  <a:gd name="T33" fmla="*/ 1 h 86"/>
                  <a:gd name="T34" fmla="*/ 68 w 73"/>
                  <a:gd name="T35" fmla="*/ 0 h 86"/>
                  <a:gd name="T36" fmla="*/ 10 w 73"/>
                  <a:gd name="T37" fmla="*/ 0 h 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
                  <a:gd name="T58" fmla="*/ 0 h 86"/>
                  <a:gd name="T59" fmla="*/ 73 w 73"/>
                  <a:gd name="T60" fmla="*/ 86 h 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 h="86">
                    <a:moveTo>
                      <a:pt x="10" y="0"/>
                    </a:moveTo>
                    <a:lnTo>
                      <a:pt x="6" y="1"/>
                    </a:lnTo>
                    <a:lnTo>
                      <a:pt x="3" y="3"/>
                    </a:lnTo>
                    <a:lnTo>
                      <a:pt x="1" y="6"/>
                    </a:lnTo>
                    <a:lnTo>
                      <a:pt x="0" y="9"/>
                    </a:lnTo>
                    <a:lnTo>
                      <a:pt x="0" y="77"/>
                    </a:lnTo>
                    <a:lnTo>
                      <a:pt x="1" y="80"/>
                    </a:lnTo>
                    <a:lnTo>
                      <a:pt x="3" y="83"/>
                    </a:lnTo>
                    <a:lnTo>
                      <a:pt x="6" y="85"/>
                    </a:lnTo>
                    <a:lnTo>
                      <a:pt x="10" y="86"/>
                    </a:lnTo>
                    <a:lnTo>
                      <a:pt x="68" y="86"/>
                    </a:lnTo>
                    <a:lnTo>
                      <a:pt x="71" y="85"/>
                    </a:lnTo>
                    <a:lnTo>
                      <a:pt x="72" y="83"/>
                    </a:lnTo>
                    <a:lnTo>
                      <a:pt x="73" y="77"/>
                    </a:lnTo>
                    <a:lnTo>
                      <a:pt x="73" y="9"/>
                    </a:lnTo>
                    <a:lnTo>
                      <a:pt x="72" y="3"/>
                    </a:lnTo>
                    <a:lnTo>
                      <a:pt x="71" y="1"/>
                    </a:lnTo>
                    <a:lnTo>
                      <a:pt x="68" y="0"/>
                    </a:lnTo>
                    <a:lnTo>
                      <a:pt x="10" y="0"/>
                    </a:lnTo>
                    <a:close/>
                  </a:path>
                </a:pathLst>
              </a:custGeom>
              <a:solidFill>
                <a:srgbClr val="DDDDDD"/>
              </a:solidFill>
              <a:ln w="7938">
                <a:solidFill>
                  <a:srgbClr val="000000"/>
                </a:solidFill>
                <a:round/>
                <a:headEnd/>
                <a:tailEnd/>
              </a:ln>
            </p:spPr>
            <p:txBody>
              <a:bodyPr/>
              <a:lstStyle/>
              <a:p>
                <a:endParaRPr lang="it-IT"/>
              </a:p>
            </p:txBody>
          </p:sp>
          <p:sp>
            <p:nvSpPr>
              <p:cNvPr id="62244" name="Rectangle 1109"/>
              <p:cNvSpPr>
                <a:spLocks noChangeArrowheads="1"/>
              </p:cNvSpPr>
              <p:nvPr/>
            </p:nvSpPr>
            <p:spPr bwMode="auto">
              <a:xfrm>
                <a:off x="3117" y="1311"/>
                <a:ext cx="94" cy="181"/>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245" name="Freeform 1110"/>
              <p:cNvSpPr>
                <a:spLocks/>
              </p:cNvSpPr>
              <p:nvPr/>
            </p:nvSpPr>
            <p:spPr bwMode="auto">
              <a:xfrm>
                <a:off x="3112" y="1438"/>
                <a:ext cx="103" cy="9"/>
              </a:xfrm>
              <a:custGeom>
                <a:avLst/>
                <a:gdLst>
                  <a:gd name="T0" fmla="*/ 0 w 103"/>
                  <a:gd name="T1" fmla="*/ 0 h 9"/>
                  <a:gd name="T2" fmla="*/ 0 w 103"/>
                  <a:gd name="T3" fmla="*/ 0 h 9"/>
                  <a:gd name="T4" fmla="*/ 0 w 103"/>
                  <a:gd name="T5" fmla="*/ 9 h 9"/>
                  <a:gd name="T6" fmla="*/ 0 w 103"/>
                  <a:gd name="T7" fmla="*/ 9 h 9"/>
                  <a:gd name="T8" fmla="*/ 103 w 103"/>
                  <a:gd name="T9" fmla="*/ 9 h 9"/>
                  <a:gd name="T10" fmla="*/ 103 w 103"/>
                  <a:gd name="T11" fmla="*/ 9 h 9"/>
                  <a:gd name="T12" fmla="*/ 103 w 103"/>
                  <a:gd name="T13" fmla="*/ 0 h 9"/>
                  <a:gd name="T14" fmla="*/ 103 w 103"/>
                  <a:gd name="T15" fmla="*/ 0 h 9"/>
                  <a:gd name="T16" fmla="*/ 0 w 103"/>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3"/>
                  <a:gd name="T28" fmla="*/ 0 h 9"/>
                  <a:gd name="T29" fmla="*/ 103 w 103"/>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3" h="9">
                    <a:moveTo>
                      <a:pt x="0" y="0"/>
                    </a:moveTo>
                    <a:lnTo>
                      <a:pt x="0" y="0"/>
                    </a:lnTo>
                    <a:lnTo>
                      <a:pt x="0" y="9"/>
                    </a:lnTo>
                    <a:lnTo>
                      <a:pt x="103" y="9"/>
                    </a:lnTo>
                    <a:lnTo>
                      <a:pt x="103" y="0"/>
                    </a:lnTo>
                    <a:lnTo>
                      <a:pt x="0" y="0"/>
                    </a:lnTo>
                    <a:close/>
                  </a:path>
                </a:pathLst>
              </a:custGeom>
              <a:solidFill>
                <a:srgbClr val="4D4D4D"/>
              </a:solidFill>
              <a:ln w="7938">
                <a:solidFill>
                  <a:srgbClr val="000000"/>
                </a:solidFill>
                <a:round/>
                <a:headEnd/>
                <a:tailEnd/>
              </a:ln>
            </p:spPr>
            <p:txBody>
              <a:bodyPr/>
              <a:lstStyle/>
              <a:p>
                <a:endParaRPr lang="it-IT"/>
              </a:p>
            </p:txBody>
          </p:sp>
          <p:sp>
            <p:nvSpPr>
              <p:cNvPr id="62246" name="Freeform 1111"/>
              <p:cNvSpPr>
                <a:spLocks/>
              </p:cNvSpPr>
              <p:nvPr/>
            </p:nvSpPr>
            <p:spPr bwMode="auto">
              <a:xfrm>
                <a:off x="3112" y="1361"/>
                <a:ext cx="103" cy="9"/>
              </a:xfrm>
              <a:custGeom>
                <a:avLst/>
                <a:gdLst>
                  <a:gd name="T0" fmla="*/ 0 w 103"/>
                  <a:gd name="T1" fmla="*/ 0 h 9"/>
                  <a:gd name="T2" fmla="*/ 0 w 103"/>
                  <a:gd name="T3" fmla="*/ 0 h 9"/>
                  <a:gd name="T4" fmla="*/ 0 w 103"/>
                  <a:gd name="T5" fmla="*/ 9 h 9"/>
                  <a:gd name="T6" fmla="*/ 0 w 103"/>
                  <a:gd name="T7" fmla="*/ 9 h 9"/>
                  <a:gd name="T8" fmla="*/ 103 w 103"/>
                  <a:gd name="T9" fmla="*/ 9 h 9"/>
                  <a:gd name="T10" fmla="*/ 103 w 103"/>
                  <a:gd name="T11" fmla="*/ 9 h 9"/>
                  <a:gd name="T12" fmla="*/ 103 w 103"/>
                  <a:gd name="T13" fmla="*/ 0 h 9"/>
                  <a:gd name="T14" fmla="*/ 103 w 103"/>
                  <a:gd name="T15" fmla="*/ 0 h 9"/>
                  <a:gd name="T16" fmla="*/ 0 w 103"/>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3"/>
                  <a:gd name="T28" fmla="*/ 0 h 9"/>
                  <a:gd name="T29" fmla="*/ 103 w 103"/>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3" h="9">
                    <a:moveTo>
                      <a:pt x="0" y="0"/>
                    </a:moveTo>
                    <a:lnTo>
                      <a:pt x="0" y="0"/>
                    </a:lnTo>
                    <a:lnTo>
                      <a:pt x="0" y="9"/>
                    </a:lnTo>
                    <a:lnTo>
                      <a:pt x="103" y="9"/>
                    </a:lnTo>
                    <a:lnTo>
                      <a:pt x="103" y="0"/>
                    </a:lnTo>
                    <a:lnTo>
                      <a:pt x="0" y="0"/>
                    </a:lnTo>
                    <a:close/>
                  </a:path>
                </a:pathLst>
              </a:custGeom>
              <a:solidFill>
                <a:srgbClr val="4D4D4D"/>
              </a:solidFill>
              <a:ln w="7938">
                <a:solidFill>
                  <a:srgbClr val="000000"/>
                </a:solidFill>
                <a:round/>
                <a:headEnd/>
                <a:tailEnd/>
              </a:ln>
            </p:spPr>
            <p:txBody>
              <a:bodyPr/>
              <a:lstStyle/>
              <a:p>
                <a:endParaRPr lang="it-IT"/>
              </a:p>
            </p:txBody>
          </p:sp>
          <p:sp>
            <p:nvSpPr>
              <p:cNvPr id="62247" name="Oval 1112"/>
              <p:cNvSpPr>
                <a:spLocks noChangeArrowheads="1"/>
              </p:cNvSpPr>
              <p:nvPr/>
            </p:nvSpPr>
            <p:spPr bwMode="auto">
              <a:xfrm>
                <a:off x="3146" y="1388"/>
                <a:ext cx="41" cy="33"/>
              </a:xfrm>
              <a:prstGeom prst="ellipse">
                <a:avLst/>
              </a:prstGeom>
              <a:solidFill>
                <a:srgbClr val="4D4D4D"/>
              </a:solidFill>
              <a:ln w="7938">
                <a:solidFill>
                  <a:srgbClr val="000000"/>
                </a:solidFill>
                <a:round/>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248" name="Rectangle 1113"/>
              <p:cNvSpPr>
                <a:spLocks noChangeArrowheads="1"/>
              </p:cNvSpPr>
              <p:nvPr/>
            </p:nvSpPr>
            <p:spPr bwMode="auto">
              <a:xfrm>
                <a:off x="3127" y="1285"/>
                <a:ext cx="79" cy="27"/>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249" name="Rectangle 1114"/>
              <p:cNvSpPr>
                <a:spLocks noChangeArrowheads="1"/>
              </p:cNvSpPr>
              <p:nvPr/>
            </p:nvSpPr>
            <p:spPr bwMode="auto">
              <a:xfrm>
                <a:off x="3117" y="1190"/>
                <a:ext cx="94" cy="96"/>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grpSp>
            <p:nvGrpSpPr>
              <p:cNvPr id="62250" name="Group 1115"/>
              <p:cNvGrpSpPr>
                <a:grpSpLocks/>
              </p:cNvGrpSpPr>
              <p:nvPr/>
            </p:nvGrpSpPr>
            <p:grpSpPr bwMode="auto">
              <a:xfrm>
                <a:off x="3137" y="1172"/>
                <a:ext cx="54" cy="19"/>
                <a:chOff x="3137" y="1172"/>
                <a:chExt cx="54" cy="19"/>
              </a:xfrm>
            </p:grpSpPr>
            <p:sp>
              <p:nvSpPr>
                <p:cNvPr id="62252" name="Rectangle 1116"/>
                <p:cNvSpPr>
                  <a:spLocks noChangeArrowheads="1"/>
                </p:cNvSpPr>
                <p:nvPr/>
              </p:nvSpPr>
              <p:spPr bwMode="auto">
                <a:xfrm>
                  <a:off x="3137" y="1172"/>
                  <a:ext cx="15" cy="19"/>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253" name="Rectangle 1117"/>
                <p:cNvSpPr>
                  <a:spLocks noChangeArrowheads="1"/>
                </p:cNvSpPr>
                <p:nvPr/>
              </p:nvSpPr>
              <p:spPr bwMode="auto">
                <a:xfrm>
                  <a:off x="3180" y="1172"/>
                  <a:ext cx="11" cy="19"/>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254" name="Rectangle 1118"/>
                <p:cNvSpPr>
                  <a:spLocks noChangeArrowheads="1"/>
                </p:cNvSpPr>
                <p:nvPr/>
              </p:nvSpPr>
              <p:spPr bwMode="auto">
                <a:xfrm>
                  <a:off x="3161" y="1172"/>
                  <a:ext cx="11" cy="19"/>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grpSp>
          <p:sp>
            <p:nvSpPr>
              <p:cNvPr id="62251" name="Rectangle 1119"/>
              <p:cNvSpPr>
                <a:spLocks noChangeArrowheads="1"/>
              </p:cNvSpPr>
              <p:nvPr/>
            </p:nvSpPr>
            <p:spPr bwMode="auto">
              <a:xfrm>
                <a:off x="3137" y="1163"/>
                <a:ext cx="59" cy="10"/>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grpSp>
        <p:grpSp>
          <p:nvGrpSpPr>
            <p:cNvPr id="23757" name="Group 1120"/>
            <p:cNvGrpSpPr>
              <a:grpSpLocks/>
            </p:cNvGrpSpPr>
            <p:nvPr/>
          </p:nvGrpSpPr>
          <p:grpSpPr bwMode="auto">
            <a:xfrm>
              <a:off x="5373688" y="1803400"/>
              <a:ext cx="161925" cy="806450"/>
              <a:chOff x="3385" y="1136"/>
              <a:chExt cx="102" cy="508"/>
            </a:xfrm>
          </p:grpSpPr>
          <p:grpSp>
            <p:nvGrpSpPr>
              <p:cNvPr id="62219" name="Group 1121"/>
              <p:cNvGrpSpPr>
                <a:grpSpLocks/>
              </p:cNvGrpSpPr>
              <p:nvPr/>
            </p:nvGrpSpPr>
            <p:grpSpPr bwMode="auto">
              <a:xfrm>
                <a:off x="3418" y="1136"/>
                <a:ext cx="40" cy="32"/>
                <a:chOff x="3418" y="1136"/>
                <a:chExt cx="40" cy="32"/>
              </a:xfrm>
            </p:grpSpPr>
            <p:sp>
              <p:nvSpPr>
                <p:cNvPr id="62236" name="Freeform 1122"/>
                <p:cNvSpPr>
                  <a:spLocks/>
                </p:cNvSpPr>
                <p:nvPr/>
              </p:nvSpPr>
              <p:spPr bwMode="auto">
                <a:xfrm>
                  <a:off x="3418" y="1136"/>
                  <a:ext cx="10" cy="32"/>
                </a:xfrm>
                <a:custGeom>
                  <a:avLst/>
                  <a:gdLst>
                    <a:gd name="T0" fmla="*/ 0 w 10"/>
                    <a:gd name="T1" fmla="*/ 0 h 32"/>
                    <a:gd name="T2" fmla="*/ 0 w 10"/>
                    <a:gd name="T3" fmla="*/ 0 h 32"/>
                    <a:gd name="T4" fmla="*/ 0 w 10"/>
                    <a:gd name="T5" fmla="*/ 32 h 32"/>
                    <a:gd name="T6" fmla="*/ 0 w 10"/>
                    <a:gd name="T7" fmla="*/ 32 h 32"/>
                    <a:gd name="T8" fmla="*/ 5 w 10"/>
                    <a:gd name="T9" fmla="*/ 32 h 32"/>
                    <a:gd name="T10" fmla="*/ 8 w 10"/>
                    <a:gd name="T11" fmla="*/ 32 h 32"/>
                    <a:gd name="T12" fmla="*/ 9 w 10"/>
                    <a:gd name="T13" fmla="*/ 32 h 32"/>
                    <a:gd name="T14" fmla="*/ 10 w 10"/>
                    <a:gd name="T15" fmla="*/ 32 h 32"/>
                    <a:gd name="T16" fmla="*/ 10 w 10"/>
                    <a:gd name="T17" fmla="*/ 0 h 32"/>
                    <a:gd name="T18" fmla="*/ 9 w 10"/>
                    <a:gd name="T19" fmla="*/ 0 h 32"/>
                    <a:gd name="T20" fmla="*/ 8 w 10"/>
                    <a:gd name="T21" fmla="*/ 0 h 32"/>
                    <a:gd name="T22" fmla="*/ 5 w 10"/>
                    <a:gd name="T23" fmla="*/ 0 h 32"/>
                    <a:gd name="T24" fmla="*/ 0 w 10"/>
                    <a:gd name="T25" fmla="*/ 0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2"/>
                    <a:gd name="T41" fmla="*/ 10 w 10"/>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2">
                      <a:moveTo>
                        <a:pt x="0" y="0"/>
                      </a:moveTo>
                      <a:lnTo>
                        <a:pt x="0" y="0"/>
                      </a:lnTo>
                      <a:lnTo>
                        <a:pt x="0" y="32"/>
                      </a:lnTo>
                      <a:lnTo>
                        <a:pt x="5" y="32"/>
                      </a:lnTo>
                      <a:lnTo>
                        <a:pt x="8" y="32"/>
                      </a:lnTo>
                      <a:lnTo>
                        <a:pt x="9" y="32"/>
                      </a:lnTo>
                      <a:lnTo>
                        <a:pt x="10" y="32"/>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62237" name="Freeform 1123"/>
                <p:cNvSpPr>
                  <a:spLocks/>
                </p:cNvSpPr>
                <p:nvPr/>
              </p:nvSpPr>
              <p:spPr bwMode="auto">
                <a:xfrm>
                  <a:off x="3448" y="1136"/>
                  <a:ext cx="10" cy="32"/>
                </a:xfrm>
                <a:custGeom>
                  <a:avLst/>
                  <a:gdLst>
                    <a:gd name="T0" fmla="*/ 0 w 10"/>
                    <a:gd name="T1" fmla="*/ 0 h 32"/>
                    <a:gd name="T2" fmla="*/ 0 w 10"/>
                    <a:gd name="T3" fmla="*/ 0 h 32"/>
                    <a:gd name="T4" fmla="*/ 0 w 10"/>
                    <a:gd name="T5" fmla="*/ 32 h 32"/>
                    <a:gd name="T6" fmla="*/ 0 w 10"/>
                    <a:gd name="T7" fmla="*/ 32 h 32"/>
                    <a:gd name="T8" fmla="*/ 5 w 10"/>
                    <a:gd name="T9" fmla="*/ 32 h 32"/>
                    <a:gd name="T10" fmla="*/ 8 w 10"/>
                    <a:gd name="T11" fmla="*/ 32 h 32"/>
                    <a:gd name="T12" fmla="*/ 9 w 10"/>
                    <a:gd name="T13" fmla="*/ 32 h 32"/>
                    <a:gd name="T14" fmla="*/ 10 w 10"/>
                    <a:gd name="T15" fmla="*/ 32 h 32"/>
                    <a:gd name="T16" fmla="*/ 10 w 10"/>
                    <a:gd name="T17" fmla="*/ 0 h 32"/>
                    <a:gd name="T18" fmla="*/ 9 w 10"/>
                    <a:gd name="T19" fmla="*/ 0 h 32"/>
                    <a:gd name="T20" fmla="*/ 8 w 10"/>
                    <a:gd name="T21" fmla="*/ 0 h 32"/>
                    <a:gd name="T22" fmla="*/ 5 w 10"/>
                    <a:gd name="T23" fmla="*/ 0 h 32"/>
                    <a:gd name="T24" fmla="*/ 0 w 10"/>
                    <a:gd name="T25" fmla="*/ 0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2"/>
                    <a:gd name="T41" fmla="*/ 10 w 10"/>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2">
                      <a:moveTo>
                        <a:pt x="0" y="0"/>
                      </a:moveTo>
                      <a:lnTo>
                        <a:pt x="0" y="0"/>
                      </a:lnTo>
                      <a:lnTo>
                        <a:pt x="0" y="32"/>
                      </a:lnTo>
                      <a:lnTo>
                        <a:pt x="5" y="32"/>
                      </a:lnTo>
                      <a:lnTo>
                        <a:pt x="8" y="32"/>
                      </a:lnTo>
                      <a:lnTo>
                        <a:pt x="9" y="32"/>
                      </a:lnTo>
                      <a:lnTo>
                        <a:pt x="10" y="32"/>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grpSp>
          <p:sp>
            <p:nvSpPr>
              <p:cNvPr id="62220" name="Freeform 1124"/>
              <p:cNvSpPr>
                <a:spLocks/>
              </p:cNvSpPr>
              <p:nvPr/>
            </p:nvSpPr>
            <p:spPr bwMode="auto">
              <a:xfrm>
                <a:off x="3400" y="1172"/>
                <a:ext cx="72" cy="23"/>
              </a:xfrm>
              <a:custGeom>
                <a:avLst/>
                <a:gdLst>
                  <a:gd name="T0" fmla="*/ 5 w 72"/>
                  <a:gd name="T1" fmla="*/ 0 h 23"/>
                  <a:gd name="T2" fmla="*/ 2 w 72"/>
                  <a:gd name="T3" fmla="*/ 0 h 23"/>
                  <a:gd name="T4" fmla="*/ 1 w 72"/>
                  <a:gd name="T5" fmla="*/ 0 h 23"/>
                  <a:gd name="T6" fmla="*/ 0 w 72"/>
                  <a:gd name="T7" fmla="*/ 0 h 23"/>
                  <a:gd name="T8" fmla="*/ 0 w 72"/>
                  <a:gd name="T9" fmla="*/ 23 h 23"/>
                  <a:gd name="T10" fmla="*/ 1 w 72"/>
                  <a:gd name="T11" fmla="*/ 23 h 23"/>
                  <a:gd name="T12" fmla="*/ 2 w 72"/>
                  <a:gd name="T13" fmla="*/ 23 h 23"/>
                  <a:gd name="T14" fmla="*/ 5 w 72"/>
                  <a:gd name="T15" fmla="*/ 23 h 23"/>
                  <a:gd name="T16" fmla="*/ 72 w 72"/>
                  <a:gd name="T17" fmla="*/ 23 h 23"/>
                  <a:gd name="T18" fmla="*/ 72 w 72"/>
                  <a:gd name="T19" fmla="*/ 23 h 23"/>
                  <a:gd name="T20" fmla="*/ 72 w 72"/>
                  <a:gd name="T21" fmla="*/ 0 h 23"/>
                  <a:gd name="T22" fmla="*/ 72 w 72"/>
                  <a:gd name="T23" fmla="*/ 0 h 23"/>
                  <a:gd name="T24" fmla="*/ 5 w 72"/>
                  <a:gd name="T25" fmla="*/ 0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2"/>
                  <a:gd name="T40" fmla="*/ 0 h 23"/>
                  <a:gd name="T41" fmla="*/ 72 w 72"/>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2" h="23">
                    <a:moveTo>
                      <a:pt x="5" y="0"/>
                    </a:moveTo>
                    <a:lnTo>
                      <a:pt x="2" y="0"/>
                    </a:lnTo>
                    <a:lnTo>
                      <a:pt x="1" y="0"/>
                    </a:lnTo>
                    <a:lnTo>
                      <a:pt x="0" y="0"/>
                    </a:lnTo>
                    <a:lnTo>
                      <a:pt x="0" y="23"/>
                    </a:lnTo>
                    <a:lnTo>
                      <a:pt x="1" y="23"/>
                    </a:lnTo>
                    <a:lnTo>
                      <a:pt x="2" y="23"/>
                    </a:lnTo>
                    <a:lnTo>
                      <a:pt x="5" y="23"/>
                    </a:lnTo>
                    <a:lnTo>
                      <a:pt x="72" y="23"/>
                    </a:lnTo>
                    <a:lnTo>
                      <a:pt x="72" y="0"/>
                    </a:lnTo>
                    <a:lnTo>
                      <a:pt x="5" y="0"/>
                    </a:lnTo>
                    <a:close/>
                  </a:path>
                </a:pathLst>
              </a:custGeom>
              <a:solidFill>
                <a:srgbClr val="808080"/>
              </a:solidFill>
              <a:ln w="7938">
                <a:solidFill>
                  <a:srgbClr val="000000"/>
                </a:solidFill>
                <a:round/>
                <a:headEnd/>
                <a:tailEnd/>
              </a:ln>
            </p:spPr>
            <p:txBody>
              <a:bodyPr/>
              <a:lstStyle/>
              <a:p>
                <a:endParaRPr lang="it-IT"/>
              </a:p>
            </p:txBody>
          </p:sp>
          <p:sp>
            <p:nvSpPr>
              <p:cNvPr id="62221" name="Rectangle 1125"/>
              <p:cNvSpPr>
                <a:spLocks noChangeArrowheads="1"/>
              </p:cNvSpPr>
              <p:nvPr/>
            </p:nvSpPr>
            <p:spPr bwMode="auto">
              <a:xfrm>
                <a:off x="3404" y="1361"/>
                <a:ext cx="68" cy="54"/>
              </a:xfrm>
              <a:prstGeom prst="rect">
                <a:avLst/>
              </a:prstGeom>
              <a:solidFill>
                <a:srgbClr val="FFFFFF"/>
              </a:solid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222" name="Freeform 1126"/>
              <p:cNvSpPr>
                <a:spLocks/>
              </p:cNvSpPr>
              <p:nvPr/>
            </p:nvSpPr>
            <p:spPr bwMode="auto">
              <a:xfrm>
                <a:off x="3428" y="1626"/>
                <a:ext cx="15" cy="18"/>
              </a:xfrm>
              <a:custGeom>
                <a:avLst/>
                <a:gdLst>
                  <a:gd name="T0" fmla="*/ 5 w 15"/>
                  <a:gd name="T1" fmla="*/ 0 h 18"/>
                  <a:gd name="T2" fmla="*/ 2 w 15"/>
                  <a:gd name="T3" fmla="*/ 1 h 18"/>
                  <a:gd name="T4" fmla="*/ 1 w 15"/>
                  <a:gd name="T5" fmla="*/ 2 h 18"/>
                  <a:gd name="T6" fmla="*/ 0 w 15"/>
                  <a:gd name="T7" fmla="*/ 3 h 18"/>
                  <a:gd name="T8" fmla="*/ 0 w 15"/>
                  <a:gd name="T9" fmla="*/ 4 h 18"/>
                  <a:gd name="T10" fmla="*/ 0 w 15"/>
                  <a:gd name="T11" fmla="*/ 18 h 18"/>
                  <a:gd name="T12" fmla="*/ 1 w 15"/>
                  <a:gd name="T13" fmla="*/ 18 h 18"/>
                  <a:gd name="T14" fmla="*/ 2 w 15"/>
                  <a:gd name="T15" fmla="*/ 18 h 18"/>
                  <a:gd name="T16" fmla="*/ 5 w 15"/>
                  <a:gd name="T17" fmla="*/ 18 h 18"/>
                  <a:gd name="T18" fmla="*/ 15 w 15"/>
                  <a:gd name="T19" fmla="*/ 18 h 18"/>
                  <a:gd name="T20" fmla="*/ 15 w 15"/>
                  <a:gd name="T21" fmla="*/ 18 h 18"/>
                  <a:gd name="T22" fmla="*/ 15 w 15"/>
                  <a:gd name="T23" fmla="*/ 4 h 18"/>
                  <a:gd name="T24" fmla="*/ 15 w 15"/>
                  <a:gd name="T25" fmla="*/ 3 h 18"/>
                  <a:gd name="T26" fmla="*/ 15 w 15"/>
                  <a:gd name="T27" fmla="*/ 2 h 18"/>
                  <a:gd name="T28" fmla="*/ 15 w 15"/>
                  <a:gd name="T29" fmla="*/ 1 h 18"/>
                  <a:gd name="T30" fmla="*/ 15 w 15"/>
                  <a:gd name="T31" fmla="*/ 0 h 18"/>
                  <a:gd name="T32" fmla="*/ 5 w 15"/>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18"/>
                  <a:gd name="T53" fmla="*/ 15 w 15"/>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18">
                    <a:moveTo>
                      <a:pt x="5" y="0"/>
                    </a:moveTo>
                    <a:lnTo>
                      <a:pt x="2" y="1"/>
                    </a:lnTo>
                    <a:lnTo>
                      <a:pt x="1" y="2"/>
                    </a:lnTo>
                    <a:lnTo>
                      <a:pt x="0" y="3"/>
                    </a:lnTo>
                    <a:lnTo>
                      <a:pt x="0" y="4"/>
                    </a:lnTo>
                    <a:lnTo>
                      <a:pt x="0" y="18"/>
                    </a:lnTo>
                    <a:lnTo>
                      <a:pt x="1" y="18"/>
                    </a:lnTo>
                    <a:lnTo>
                      <a:pt x="2" y="18"/>
                    </a:lnTo>
                    <a:lnTo>
                      <a:pt x="5" y="18"/>
                    </a:lnTo>
                    <a:lnTo>
                      <a:pt x="15" y="18"/>
                    </a:lnTo>
                    <a:lnTo>
                      <a:pt x="15" y="4"/>
                    </a:lnTo>
                    <a:lnTo>
                      <a:pt x="15" y="3"/>
                    </a:lnTo>
                    <a:lnTo>
                      <a:pt x="15" y="2"/>
                    </a:lnTo>
                    <a:lnTo>
                      <a:pt x="15" y="1"/>
                    </a:lnTo>
                    <a:lnTo>
                      <a:pt x="15" y="0"/>
                    </a:lnTo>
                    <a:lnTo>
                      <a:pt x="5" y="0"/>
                    </a:lnTo>
                    <a:close/>
                  </a:path>
                </a:pathLst>
              </a:custGeom>
              <a:solidFill>
                <a:srgbClr val="DDDDDD"/>
              </a:solidFill>
              <a:ln w="7938">
                <a:solidFill>
                  <a:srgbClr val="000000"/>
                </a:solidFill>
                <a:round/>
                <a:headEnd/>
                <a:tailEnd/>
              </a:ln>
            </p:spPr>
            <p:txBody>
              <a:bodyPr/>
              <a:lstStyle/>
              <a:p>
                <a:endParaRPr lang="it-IT"/>
              </a:p>
            </p:txBody>
          </p:sp>
          <p:sp>
            <p:nvSpPr>
              <p:cNvPr id="62223" name="Rectangle 1127"/>
              <p:cNvSpPr>
                <a:spLocks noChangeArrowheads="1"/>
              </p:cNvSpPr>
              <p:nvPr/>
            </p:nvSpPr>
            <p:spPr bwMode="auto">
              <a:xfrm>
                <a:off x="3418" y="1568"/>
                <a:ext cx="36" cy="68"/>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224" name="Freeform 1128"/>
              <p:cNvSpPr>
                <a:spLocks/>
              </p:cNvSpPr>
              <p:nvPr/>
            </p:nvSpPr>
            <p:spPr bwMode="auto">
              <a:xfrm>
                <a:off x="3400" y="1482"/>
                <a:ext cx="72" cy="86"/>
              </a:xfrm>
              <a:custGeom>
                <a:avLst/>
                <a:gdLst>
                  <a:gd name="T0" fmla="*/ 10 w 72"/>
                  <a:gd name="T1" fmla="*/ 0 h 86"/>
                  <a:gd name="T2" fmla="*/ 6 w 72"/>
                  <a:gd name="T3" fmla="*/ 1 h 86"/>
                  <a:gd name="T4" fmla="*/ 3 w 72"/>
                  <a:gd name="T5" fmla="*/ 3 h 86"/>
                  <a:gd name="T6" fmla="*/ 1 w 72"/>
                  <a:gd name="T7" fmla="*/ 6 h 86"/>
                  <a:gd name="T8" fmla="*/ 0 w 72"/>
                  <a:gd name="T9" fmla="*/ 9 h 86"/>
                  <a:gd name="T10" fmla="*/ 0 w 72"/>
                  <a:gd name="T11" fmla="*/ 77 h 86"/>
                  <a:gd name="T12" fmla="*/ 1 w 72"/>
                  <a:gd name="T13" fmla="*/ 80 h 86"/>
                  <a:gd name="T14" fmla="*/ 3 w 72"/>
                  <a:gd name="T15" fmla="*/ 83 h 86"/>
                  <a:gd name="T16" fmla="*/ 6 w 72"/>
                  <a:gd name="T17" fmla="*/ 85 h 86"/>
                  <a:gd name="T18" fmla="*/ 10 w 72"/>
                  <a:gd name="T19" fmla="*/ 86 h 86"/>
                  <a:gd name="T20" fmla="*/ 67 w 72"/>
                  <a:gd name="T21" fmla="*/ 86 h 86"/>
                  <a:gd name="T22" fmla="*/ 70 w 72"/>
                  <a:gd name="T23" fmla="*/ 85 h 86"/>
                  <a:gd name="T24" fmla="*/ 71 w 72"/>
                  <a:gd name="T25" fmla="*/ 83 h 86"/>
                  <a:gd name="T26" fmla="*/ 72 w 72"/>
                  <a:gd name="T27" fmla="*/ 77 h 86"/>
                  <a:gd name="T28" fmla="*/ 72 w 72"/>
                  <a:gd name="T29" fmla="*/ 9 h 86"/>
                  <a:gd name="T30" fmla="*/ 71 w 72"/>
                  <a:gd name="T31" fmla="*/ 3 h 86"/>
                  <a:gd name="T32" fmla="*/ 70 w 72"/>
                  <a:gd name="T33" fmla="*/ 1 h 86"/>
                  <a:gd name="T34" fmla="*/ 67 w 72"/>
                  <a:gd name="T35" fmla="*/ 0 h 86"/>
                  <a:gd name="T36" fmla="*/ 10 w 72"/>
                  <a:gd name="T37" fmla="*/ 0 h 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6"/>
                  <a:gd name="T59" fmla="*/ 72 w 72"/>
                  <a:gd name="T60" fmla="*/ 86 h 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6">
                    <a:moveTo>
                      <a:pt x="10" y="0"/>
                    </a:moveTo>
                    <a:lnTo>
                      <a:pt x="6" y="1"/>
                    </a:lnTo>
                    <a:lnTo>
                      <a:pt x="3" y="3"/>
                    </a:lnTo>
                    <a:lnTo>
                      <a:pt x="1" y="6"/>
                    </a:lnTo>
                    <a:lnTo>
                      <a:pt x="0" y="9"/>
                    </a:lnTo>
                    <a:lnTo>
                      <a:pt x="0" y="77"/>
                    </a:lnTo>
                    <a:lnTo>
                      <a:pt x="1" y="80"/>
                    </a:lnTo>
                    <a:lnTo>
                      <a:pt x="3" y="83"/>
                    </a:lnTo>
                    <a:lnTo>
                      <a:pt x="6" y="85"/>
                    </a:lnTo>
                    <a:lnTo>
                      <a:pt x="10" y="86"/>
                    </a:lnTo>
                    <a:lnTo>
                      <a:pt x="67" y="86"/>
                    </a:lnTo>
                    <a:lnTo>
                      <a:pt x="70" y="85"/>
                    </a:lnTo>
                    <a:lnTo>
                      <a:pt x="71" y="83"/>
                    </a:lnTo>
                    <a:lnTo>
                      <a:pt x="72" y="77"/>
                    </a:lnTo>
                    <a:lnTo>
                      <a:pt x="72" y="9"/>
                    </a:lnTo>
                    <a:lnTo>
                      <a:pt x="71" y="3"/>
                    </a:lnTo>
                    <a:lnTo>
                      <a:pt x="70" y="1"/>
                    </a:lnTo>
                    <a:lnTo>
                      <a:pt x="67" y="0"/>
                    </a:lnTo>
                    <a:lnTo>
                      <a:pt x="10" y="0"/>
                    </a:lnTo>
                    <a:close/>
                  </a:path>
                </a:pathLst>
              </a:custGeom>
              <a:solidFill>
                <a:srgbClr val="DDDDDD"/>
              </a:solidFill>
              <a:ln w="7938">
                <a:solidFill>
                  <a:srgbClr val="000000"/>
                </a:solidFill>
                <a:round/>
                <a:headEnd/>
                <a:tailEnd/>
              </a:ln>
            </p:spPr>
            <p:txBody>
              <a:bodyPr/>
              <a:lstStyle/>
              <a:p>
                <a:endParaRPr lang="it-IT"/>
              </a:p>
            </p:txBody>
          </p:sp>
          <p:sp>
            <p:nvSpPr>
              <p:cNvPr id="62225" name="Rectangle 1129"/>
              <p:cNvSpPr>
                <a:spLocks noChangeArrowheads="1"/>
              </p:cNvSpPr>
              <p:nvPr/>
            </p:nvSpPr>
            <p:spPr bwMode="auto">
              <a:xfrm>
                <a:off x="3390" y="1311"/>
                <a:ext cx="93" cy="181"/>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226" name="Freeform 1130"/>
              <p:cNvSpPr>
                <a:spLocks/>
              </p:cNvSpPr>
              <p:nvPr/>
            </p:nvSpPr>
            <p:spPr bwMode="auto">
              <a:xfrm>
                <a:off x="3385" y="1438"/>
                <a:ext cx="102" cy="9"/>
              </a:xfrm>
              <a:custGeom>
                <a:avLst/>
                <a:gdLst>
                  <a:gd name="T0" fmla="*/ 0 w 102"/>
                  <a:gd name="T1" fmla="*/ 0 h 9"/>
                  <a:gd name="T2" fmla="*/ 0 w 102"/>
                  <a:gd name="T3" fmla="*/ 0 h 9"/>
                  <a:gd name="T4" fmla="*/ 0 w 102"/>
                  <a:gd name="T5" fmla="*/ 9 h 9"/>
                  <a:gd name="T6" fmla="*/ 0 w 102"/>
                  <a:gd name="T7" fmla="*/ 9 h 9"/>
                  <a:gd name="T8" fmla="*/ 102 w 102"/>
                  <a:gd name="T9" fmla="*/ 9 h 9"/>
                  <a:gd name="T10" fmla="*/ 102 w 102"/>
                  <a:gd name="T11" fmla="*/ 9 h 9"/>
                  <a:gd name="T12" fmla="*/ 102 w 102"/>
                  <a:gd name="T13" fmla="*/ 0 h 9"/>
                  <a:gd name="T14" fmla="*/ 102 w 102"/>
                  <a:gd name="T15" fmla="*/ 0 h 9"/>
                  <a:gd name="T16" fmla="*/ 0 w 102"/>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9"/>
                  <a:gd name="T29" fmla="*/ 102 w 102"/>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9">
                    <a:moveTo>
                      <a:pt x="0" y="0"/>
                    </a:moveTo>
                    <a:lnTo>
                      <a:pt x="0" y="0"/>
                    </a:lnTo>
                    <a:lnTo>
                      <a:pt x="0" y="9"/>
                    </a:lnTo>
                    <a:lnTo>
                      <a:pt x="102" y="9"/>
                    </a:lnTo>
                    <a:lnTo>
                      <a:pt x="102" y="0"/>
                    </a:lnTo>
                    <a:lnTo>
                      <a:pt x="0" y="0"/>
                    </a:lnTo>
                    <a:close/>
                  </a:path>
                </a:pathLst>
              </a:custGeom>
              <a:solidFill>
                <a:srgbClr val="4D4D4D"/>
              </a:solidFill>
              <a:ln w="7938">
                <a:solidFill>
                  <a:srgbClr val="000000"/>
                </a:solidFill>
                <a:round/>
                <a:headEnd/>
                <a:tailEnd/>
              </a:ln>
            </p:spPr>
            <p:txBody>
              <a:bodyPr/>
              <a:lstStyle/>
              <a:p>
                <a:endParaRPr lang="it-IT"/>
              </a:p>
            </p:txBody>
          </p:sp>
          <p:sp>
            <p:nvSpPr>
              <p:cNvPr id="62227" name="Freeform 1131"/>
              <p:cNvSpPr>
                <a:spLocks/>
              </p:cNvSpPr>
              <p:nvPr/>
            </p:nvSpPr>
            <p:spPr bwMode="auto">
              <a:xfrm>
                <a:off x="3385" y="1361"/>
                <a:ext cx="102" cy="9"/>
              </a:xfrm>
              <a:custGeom>
                <a:avLst/>
                <a:gdLst>
                  <a:gd name="T0" fmla="*/ 0 w 102"/>
                  <a:gd name="T1" fmla="*/ 0 h 9"/>
                  <a:gd name="T2" fmla="*/ 0 w 102"/>
                  <a:gd name="T3" fmla="*/ 0 h 9"/>
                  <a:gd name="T4" fmla="*/ 0 w 102"/>
                  <a:gd name="T5" fmla="*/ 9 h 9"/>
                  <a:gd name="T6" fmla="*/ 0 w 102"/>
                  <a:gd name="T7" fmla="*/ 9 h 9"/>
                  <a:gd name="T8" fmla="*/ 102 w 102"/>
                  <a:gd name="T9" fmla="*/ 9 h 9"/>
                  <a:gd name="T10" fmla="*/ 102 w 102"/>
                  <a:gd name="T11" fmla="*/ 9 h 9"/>
                  <a:gd name="T12" fmla="*/ 102 w 102"/>
                  <a:gd name="T13" fmla="*/ 0 h 9"/>
                  <a:gd name="T14" fmla="*/ 102 w 102"/>
                  <a:gd name="T15" fmla="*/ 0 h 9"/>
                  <a:gd name="T16" fmla="*/ 0 w 102"/>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9"/>
                  <a:gd name="T29" fmla="*/ 102 w 102"/>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9">
                    <a:moveTo>
                      <a:pt x="0" y="0"/>
                    </a:moveTo>
                    <a:lnTo>
                      <a:pt x="0" y="0"/>
                    </a:lnTo>
                    <a:lnTo>
                      <a:pt x="0" y="9"/>
                    </a:lnTo>
                    <a:lnTo>
                      <a:pt x="102" y="9"/>
                    </a:lnTo>
                    <a:lnTo>
                      <a:pt x="102" y="0"/>
                    </a:lnTo>
                    <a:lnTo>
                      <a:pt x="0" y="0"/>
                    </a:lnTo>
                    <a:close/>
                  </a:path>
                </a:pathLst>
              </a:custGeom>
              <a:solidFill>
                <a:srgbClr val="4D4D4D"/>
              </a:solidFill>
              <a:ln w="7938">
                <a:solidFill>
                  <a:srgbClr val="000000"/>
                </a:solidFill>
                <a:round/>
                <a:headEnd/>
                <a:tailEnd/>
              </a:ln>
            </p:spPr>
            <p:txBody>
              <a:bodyPr/>
              <a:lstStyle/>
              <a:p>
                <a:endParaRPr lang="it-IT"/>
              </a:p>
            </p:txBody>
          </p:sp>
          <p:sp>
            <p:nvSpPr>
              <p:cNvPr id="62228" name="Oval 1132"/>
              <p:cNvSpPr>
                <a:spLocks noChangeArrowheads="1"/>
              </p:cNvSpPr>
              <p:nvPr/>
            </p:nvSpPr>
            <p:spPr bwMode="auto">
              <a:xfrm>
                <a:off x="3418" y="1388"/>
                <a:ext cx="41" cy="33"/>
              </a:xfrm>
              <a:prstGeom prst="ellipse">
                <a:avLst/>
              </a:prstGeom>
              <a:solidFill>
                <a:srgbClr val="4D4D4D"/>
              </a:solidFill>
              <a:ln w="7938">
                <a:solidFill>
                  <a:srgbClr val="000000"/>
                </a:solidFill>
                <a:round/>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229" name="Rectangle 1133"/>
              <p:cNvSpPr>
                <a:spLocks noChangeArrowheads="1"/>
              </p:cNvSpPr>
              <p:nvPr/>
            </p:nvSpPr>
            <p:spPr bwMode="auto">
              <a:xfrm>
                <a:off x="3400" y="1285"/>
                <a:ext cx="78" cy="27"/>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230" name="Rectangle 1134"/>
              <p:cNvSpPr>
                <a:spLocks noChangeArrowheads="1"/>
              </p:cNvSpPr>
              <p:nvPr/>
            </p:nvSpPr>
            <p:spPr bwMode="auto">
              <a:xfrm>
                <a:off x="3390" y="1190"/>
                <a:ext cx="93" cy="96"/>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grpSp>
            <p:nvGrpSpPr>
              <p:cNvPr id="62231" name="Group 1135"/>
              <p:cNvGrpSpPr>
                <a:grpSpLocks/>
              </p:cNvGrpSpPr>
              <p:nvPr/>
            </p:nvGrpSpPr>
            <p:grpSpPr bwMode="auto">
              <a:xfrm>
                <a:off x="3409" y="1172"/>
                <a:ext cx="54" cy="19"/>
                <a:chOff x="3409" y="1172"/>
                <a:chExt cx="54" cy="19"/>
              </a:xfrm>
            </p:grpSpPr>
            <p:sp>
              <p:nvSpPr>
                <p:cNvPr id="62233" name="Rectangle 1136"/>
                <p:cNvSpPr>
                  <a:spLocks noChangeArrowheads="1"/>
                </p:cNvSpPr>
                <p:nvPr/>
              </p:nvSpPr>
              <p:spPr bwMode="auto">
                <a:xfrm>
                  <a:off x="3409" y="1172"/>
                  <a:ext cx="15" cy="19"/>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234" name="Rectangle 1137"/>
                <p:cNvSpPr>
                  <a:spLocks noChangeArrowheads="1"/>
                </p:cNvSpPr>
                <p:nvPr/>
              </p:nvSpPr>
              <p:spPr bwMode="auto">
                <a:xfrm>
                  <a:off x="3452" y="1172"/>
                  <a:ext cx="11" cy="19"/>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235" name="Rectangle 1138"/>
                <p:cNvSpPr>
                  <a:spLocks noChangeArrowheads="1"/>
                </p:cNvSpPr>
                <p:nvPr/>
              </p:nvSpPr>
              <p:spPr bwMode="auto">
                <a:xfrm>
                  <a:off x="3433" y="1172"/>
                  <a:ext cx="11" cy="19"/>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grpSp>
          <p:sp>
            <p:nvSpPr>
              <p:cNvPr id="62232" name="Rectangle 1139"/>
              <p:cNvSpPr>
                <a:spLocks noChangeArrowheads="1"/>
              </p:cNvSpPr>
              <p:nvPr/>
            </p:nvSpPr>
            <p:spPr bwMode="auto">
              <a:xfrm>
                <a:off x="3409" y="1163"/>
                <a:ext cx="59" cy="10"/>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grpSp>
        <p:grpSp>
          <p:nvGrpSpPr>
            <p:cNvPr id="23758" name="Group 1140"/>
            <p:cNvGrpSpPr>
              <a:grpSpLocks/>
            </p:cNvGrpSpPr>
            <p:nvPr/>
          </p:nvGrpSpPr>
          <p:grpSpPr bwMode="auto">
            <a:xfrm>
              <a:off x="5807075" y="1803400"/>
              <a:ext cx="161925" cy="806450"/>
              <a:chOff x="3658" y="1136"/>
              <a:chExt cx="102" cy="508"/>
            </a:xfrm>
          </p:grpSpPr>
          <p:grpSp>
            <p:nvGrpSpPr>
              <p:cNvPr id="62200" name="Group 1141"/>
              <p:cNvGrpSpPr>
                <a:grpSpLocks/>
              </p:cNvGrpSpPr>
              <p:nvPr/>
            </p:nvGrpSpPr>
            <p:grpSpPr bwMode="auto">
              <a:xfrm>
                <a:off x="3692" y="1136"/>
                <a:ext cx="40" cy="32"/>
                <a:chOff x="3692" y="1136"/>
                <a:chExt cx="40" cy="32"/>
              </a:xfrm>
            </p:grpSpPr>
            <p:sp>
              <p:nvSpPr>
                <p:cNvPr id="62217" name="Freeform 1142"/>
                <p:cNvSpPr>
                  <a:spLocks/>
                </p:cNvSpPr>
                <p:nvPr/>
              </p:nvSpPr>
              <p:spPr bwMode="auto">
                <a:xfrm>
                  <a:off x="3692" y="1136"/>
                  <a:ext cx="10" cy="32"/>
                </a:xfrm>
                <a:custGeom>
                  <a:avLst/>
                  <a:gdLst>
                    <a:gd name="T0" fmla="*/ 0 w 10"/>
                    <a:gd name="T1" fmla="*/ 0 h 32"/>
                    <a:gd name="T2" fmla="*/ 0 w 10"/>
                    <a:gd name="T3" fmla="*/ 0 h 32"/>
                    <a:gd name="T4" fmla="*/ 0 w 10"/>
                    <a:gd name="T5" fmla="*/ 32 h 32"/>
                    <a:gd name="T6" fmla="*/ 0 w 10"/>
                    <a:gd name="T7" fmla="*/ 32 h 32"/>
                    <a:gd name="T8" fmla="*/ 5 w 10"/>
                    <a:gd name="T9" fmla="*/ 32 h 32"/>
                    <a:gd name="T10" fmla="*/ 8 w 10"/>
                    <a:gd name="T11" fmla="*/ 32 h 32"/>
                    <a:gd name="T12" fmla="*/ 9 w 10"/>
                    <a:gd name="T13" fmla="*/ 32 h 32"/>
                    <a:gd name="T14" fmla="*/ 10 w 10"/>
                    <a:gd name="T15" fmla="*/ 32 h 32"/>
                    <a:gd name="T16" fmla="*/ 10 w 10"/>
                    <a:gd name="T17" fmla="*/ 0 h 32"/>
                    <a:gd name="T18" fmla="*/ 9 w 10"/>
                    <a:gd name="T19" fmla="*/ 0 h 32"/>
                    <a:gd name="T20" fmla="*/ 8 w 10"/>
                    <a:gd name="T21" fmla="*/ 0 h 32"/>
                    <a:gd name="T22" fmla="*/ 5 w 10"/>
                    <a:gd name="T23" fmla="*/ 0 h 32"/>
                    <a:gd name="T24" fmla="*/ 0 w 10"/>
                    <a:gd name="T25" fmla="*/ 0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2"/>
                    <a:gd name="T41" fmla="*/ 10 w 10"/>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2">
                      <a:moveTo>
                        <a:pt x="0" y="0"/>
                      </a:moveTo>
                      <a:lnTo>
                        <a:pt x="0" y="0"/>
                      </a:lnTo>
                      <a:lnTo>
                        <a:pt x="0" y="32"/>
                      </a:lnTo>
                      <a:lnTo>
                        <a:pt x="5" y="32"/>
                      </a:lnTo>
                      <a:lnTo>
                        <a:pt x="8" y="32"/>
                      </a:lnTo>
                      <a:lnTo>
                        <a:pt x="9" y="32"/>
                      </a:lnTo>
                      <a:lnTo>
                        <a:pt x="10" y="32"/>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62218" name="Freeform 1143"/>
                <p:cNvSpPr>
                  <a:spLocks/>
                </p:cNvSpPr>
                <p:nvPr/>
              </p:nvSpPr>
              <p:spPr bwMode="auto">
                <a:xfrm>
                  <a:off x="3722" y="1136"/>
                  <a:ext cx="10" cy="32"/>
                </a:xfrm>
                <a:custGeom>
                  <a:avLst/>
                  <a:gdLst>
                    <a:gd name="T0" fmla="*/ 0 w 10"/>
                    <a:gd name="T1" fmla="*/ 0 h 32"/>
                    <a:gd name="T2" fmla="*/ 0 w 10"/>
                    <a:gd name="T3" fmla="*/ 0 h 32"/>
                    <a:gd name="T4" fmla="*/ 0 w 10"/>
                    <a:gd name="T5" fmla="*/ 32 h 32"/>
                    <a:gd name="T6" fmla="*/ 0 w 10"/>
                    <a:gd name="T7" fmla="*/ 32 h 32"/>
                    <a:gd name="T8" fmla="*/ 5 w 10"/>
                    <a:gd name="T9" fmla="*/ 32 h 32"/>
                    <a:gd name="T10" fmla="*/ 8 w 10"/>
                    <a:gd name="T11" fmla="*/ 32 h 32"/>
                    <a:gd name="T12" fmla="*/ 9 w 10"/>
                    <a:gd name="T13" fmla="*/ 32 h 32"/>
                    <a:gd name="T14" fmla="*/ 10 w 10"/>
                    <a:gd name="T15" fmla="*/ 32 h 32"/>
                    <a:gd name="T16" fmla="*/ 10 w 10"/>
                    <a:gd name="T17" fmla="*/ 0 h 32"/>
                    <a:gd name="T18" fmla="*/ 9 w 10"/>
                    <a:gd name="T19" fmla="*/ 0 h 32"/>
                    <a:gd name="T20" fmla="*/ 8 w 10"/>
                    <a:gd name="T21" fmla="*/ 0 h 32"/>
                    <a:gd name="T22" fmla="*/ 5 w 10"/>
                    <a:gd name="T23" fmla="*/ 0 h 32"/>
                    <a:gd name="T24" fmla="*/ 0 w 10"/>
                    <a:gd name="T25" fmla="*/ 0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2"/>
                    <a:gd name="T41" fmla="*/ 10 w 10"/>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2">
                      <a:moveTo>
                        <a:pt x="0" y="0"/>
                      </a:moveTo>
                      <a:lnTo>
                        <a:pt x="0" y="0"/>
                      </a:lnTo>
                      <a:lnTo>
                        <a:pt x="0" y="32"/>
                      </a:lnTo>
                      <a:lnTo>
                        <a:pt x="5" y="32"/>
                      </a:lnTo>
                      <a:lnTo>
                        <a:pt x="8" y="32"/>
                      </a:lnTo>
                      <a:lnTo>
                        <a:pt x="9" y="32"/>
                      </a:lnTo>
                      <a:lnTo>
                        <a:pt x="10" y="32"/>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grpSp>
          <p:sp>
            <p:nvSpPr>
              <p:cNvPr id="62201" name="Freeform 1144"/>
              <p:cNvSpPr>
                <a:spLocks/>
              </p:cNvSpPr>
              <p:nvPr/>
            </p:nvSpPr>
            <p:spPr bwMode="auto">
              <a:xfrm>
                <a:off x="3673" y="1172"/>
                <a:ext cx="72" cy="23"/>
              </a:xfrm>
              <a:custGeom>
                <a:avLst/>
                <a:gdLst>
                  <a:gd name="T0" fmla="*/ 5 w 72"/>
                  <a:gd name="T1" fmla="*/ 0 h 23"/>
                  <a:gd name="T2" fmla="*/ 2 w 72"/>
                  <a:gd name="T3" fmla="*/ 0 h 23"/>
                  <a:gd name="T4" fmla="*/ 1 w 72"/>
                  <a:gd name="T5" fmla="*/ 0 h 23"/>
                  <a:gd name="T6" fmla="*/ 0 w 72"/>
                  <a:gd name="T7" fmla="*/ 0 h 23"/>
                  <a:gd name="T8" fmla="*/ 0 w 72"/>
                  <a:gd name="T9" fmla="*/ 23 h 23"/>
                  <a:gd name="T10" fmla="*/ 1 w 72"/>
                  <a:gd name="T11" fmla="*/ 23 h 23"/>
                  <a:gd name="T12" fmla="*/ 2 w 72"/>
                  <a:gd name="T13" fmla="*/ 23 h 23"/>
                  <a:gd name="T14" fmla="*/ 5 w 72"/>
                  <a:gd name="T15" fmla="*/ 23 h 23"/>
                  <a:gd name="T16" fmla="*/ 72 w 72"/>
                  <a:gd name="T17" fmla="*/ 23 h 23"/>
                  <a:gd name="T18" fmla="*/ 72 w 72"/>
                  <a:gd name="T19" fmla="*/ 23 h 23"/>
                  <a:gd name="T20" fmla="*/ 72 w 72"/>
                  <a:gd name="T21" fmla="*/ 0 h 23"/>
                  <a:gd name="T22" fmla="*/ 72 w 72"/>
                  <a:gd name="T23" fmla="*/ 0 h 23"/>
                  <a:gd name="T24" fmla="*/ 5 w 72"/>
                  <a:gd name="T25" fmla="*/ 0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2"/>
                  <a:gd name="T40" fmla="*/ 0 h 23"/>
                  <a:gd name="T41" fmla="*/ 72 w 72"/>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2" h="23">
                    <a:moveTo>
                      <a:pt x="5" y="0"/>
                    </a:moveTo>
                    <a:lnTo>
                      <a:pt x="2" y="0"/>
                    </a:lnTo>
                    <a:lnTo>
                      <a:pt x="1" y="0"/>
                    </a:lnTo>
                    <a:lnTo>
                      <a:pt x="0" y="0"/>
                    </a:lnTo>
                    <a:lnTo>
                      <a:pt x="0" y="23"/>
                    </a:lnTo>
                    <a:lnTo>
                      <a:pt x="1" y="23"/>
                    </a:lnTo>
                    <a:lnTo>
                      <a:pt x="2" y="23"/>
                    </a:lnTo>
                    <a:lnTo>
                      <a:pt x="5" y="23"/>
                    </a:lnTo>
                    <a:lnTo>
                      <a:pt x="72" y="23"/>
                    </a:lnTo>
                    <a:lnTo>
                      <a:pt x="72" y="0"/>
                    </a:lnTo>
                    <a:lnTo>
                      <a:pt x="5" y="0"/>
                    </a:lnTo>
                    <a:close/>
                  </a:path>
                </a:pathLst>
              </a:custGeom>
              <a:solidFill>
                <a:srgbClr val="808080"/>
              </a:solidFill>
              <a:ln w="7938">
                <a:solidFill>
                  <a:srgbClr val="000000"/>
                </a:solidFill>
                <a:round/>
                <a:headEnd/>
                <a:tailEnd/>
              </a:ln>
            </p:spPr>
            <p:txBody>
              <a:bodyPr/>
              <a:lstStyle/>
              <a:p>
                <a:endParaRPr lang="it-IT"/>
              </a:p>
            </p:txBody>
          </p:sp>
          <p:sp>
            <p:nvSpPr>
              <p:cNvPr id="62202" name="Rectangle 1145"/>
              <p:cNvSpPr>
                <a:spLocks noChangeArrowheads="1"/>
              </p:cNvSpPr>
              <p:nvPr/>
            </p:nvSpPr>
            <p:spPr bwMode="auto">
              <a:xfrm>
                <a:off x="3678" y="1361"/>
                <a:ext cx="67" cy="54"/>
              </a:xfrm>
              <a:prstGeom prst="rect">
                <a:avLst/>
              </a:prstGeom>
              <a:solidFill>
                <a:srgbClr val="FFFFFF"/>
              </a:solid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203" name="Freeform 1146"/>
              <p:cNvSpPr>
                <a:spLocks/>
              </p:cNvSpPr>
              <p:nvPr/>
            </p:nvSpPr>
            <p:spPr bwMode="auto">
              <a:xfrm>
                <a:off x="3702" y="1626"/>
                <a:ext cx="15" cy="18"/>
              </a:xfrm>
              <a:custGeom>
                <a:avLst/>
                <a:gdLst>
                  <a:gd name="T0" fmla="*/ 5 w 15"/>
                  <a:gd name="T1" fmla="*/ 0 h 18"/>
                  <a:gd name="T2" fmla="*/ 2 w 15"/>
                  <a:gd name="T3" fmla="*/ 1 h 18"/>
                  <a:gd name="T4" fmla="*/ 1 w 15"/>
                  <a:gd name="T5" fmla="*/ 2 h 18"/>
                  <a:gd name="T6" fmla="*/ 0 w 15"/>
                  <a:gd name="T7" fmla="*/ 3 h 18"/>
                  <a:gd name="T8" fmla="*/ 0 w 15"/>
                  <a:gd name="T9" fmla="*/ 4 h 18"/>
                  <a:gd name="T10" fmla="*/ 0 w 15"/>
                  <a:gd name="T11" fmla="*/ 18 h 18"/>
                  <a:gd name="T12" fmla="*/ 1 w 15"/>
                  <a:gd name="T13" fmla="*/ 18 h 18"/>
                  <a:gd name="T14" fmla="*/ 2 w 15"/>
                  <a:gd name="T15" fmla="*/ 18 h 18"/>
                  <a:gd name="T16" fmla="*/ 5 w 15"/>
                  <a:gd name="T17" fmla="*/ 18 h 18"/>
                  <a:gd name="T18" fmla="*/ 15 w 15"/>
                  <a:gd name="T19" fmla="*/ 18 h 18"/>
                  <a:gd name="T20" fmla="*/ 15 w 15"/>
                  <a:gd name="T21" fmla="*/ 18 h 18"/>
                  <a:gd name="T22" fmla="*/ 15 w 15"/>
                  <a:gd name="T23" fmla="*/ 4 h 18"/>
                  <a:gd name="T24" fmla="*/ 15 w 15"/>
                  <a:gd name="T25" fmla="*/ 3 h 18"/>
                  <a:gd name="T26" fmla="*/ 15 w 15"/>
                  <a:gd name="T27" fmla="*/ 2 h 18"/>
                  <a:gd name="T28" fmla="*/ 15 w 15"/>
                  <a:gd name="T29" fmla="*/ 1 h 18"/>
                  <a:gd name="T30" fmla="*/ 15 w 15"/>
                  <a:gd name="T31" fmla="*/ 0 h 18"/>
                  <a:gd name="T32" fmla="*/ 5 w 15"/>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18"/>
                  <a:gd name="T53" fmla="*/ 15 w 15"/>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18">
                    <a:moveTo>
                      <a:pt x="5" y="0"/>
                    </a:moveTo>
                    <a:lnTo>
                      <a:pt x="2" y="1"/>
                    </a:lnTo>
                    <a:lnTo>
                      <a:pt x="1" y="2"/>
                    </a:lnTo>
                    <a:lnTo>
                      <a:pt x="0" y="3"/>
                    </a:lnTo>
                    <a:lnTo>
                      <a:pt x="0" y="4"/>
                    </a:lnTo>
                    <a:lnTo>
                      <a:pt x="0" y="18"/>
                    </a:lnTo>
                    <a:lnTo>
                      <a:pt x="1" y="18"/>
                    </a:lnTo>
                    <a:lnTo>
                      <a:pt x="2" y="18"/>
                    </a:lnTo>
                    <a:lnTo>
                      <a:pt x="5" y="18"/>
                    </a:lnTo>
                    <a:lnTo>
                      <a:pt x="15" y="18"/>
                    </a:lnTo>
                    <a:lnTo>
                      <a:pt x="15" y="4"/>
                    </a:lnTo>
                    <a:lnTo>
                      <a:pt x="15" y="3"/>
                    </a:lnTo>
                    <a:lnTo>
                      <a:pt x="15" y="2"/>
                    </a:lnTo>
                    <a:lnTo>
                      <a:pt x="15" y="1"/>
                    </a:lnTo>
                    <a:lnTo>
                      <a:pt x="15" y="0"/>
                    </a:lnTo>
                    <a:lnTo>
                      <a:pt x="5" y="0"/>
                    </a:lnTo>
                    <a:close/>
                  </a:path>
                </a:pathLst>
              </a:custGeom>
              <a:solidFill>
                <a:srgbClr val="DDDDDD"/>
              </a:solidFill>
              <a:ln w="7938">
                <a:solidFill>
                  <a:srgbClr val="000000"/>
                </a:solidFill>
                <a:round/>
                <a:headEnd/>
                <a:tailEnd/>
              </a:ln>
            </p:spPr>
            <p:txBody>
              <a:bodyPr/>
              <a:lstStyle/>
              <a:p>
                <a:endParaRPr lang="it-IT"/>
              </a:p>
            </p:txBody>
          </p:sp>
          <p:sp>
            <p:nvSpPr>
              <p:cNvPr id="62204" name="Rectangle 1147"/>
              <p:cNvSpPr>
                <a:spLocks noChangeArrowheads="1"/>
              </p:cNvSpPr>
              <p:nvPr/>
            </p:nvSpPr>
            <p:spPr bwMode="auto">
              <a:xfrm>
                <a:off x="3692" y="1568"/>
                <a:ext cx="36" cy="68"/>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205" name="Freeform 1148"/>
              <p:cNvSpPr>
                <a:spLocks/>
              </p:cNvSpPr>
              <p:nvPr/>
            </p:nvSpPr>
            <p:spPr bwMode="auto">
              <a:xfrm>
                <a:off x="3673" y="1482"/>
                <a:ext cx="72" cy="86"/>
              </a:xfrm>
              <a:custGeom>
                <a:avLst/>
                <a:gdLst>
                  <a:gd name="T0" fmla="*/ 10 w 72"/>
                  <a:gd name="T1" fmla="*/ 0 h 86"/>
                  <a:gd name="T2" fmla="*/ 6 w 72"/>
                  <a:gd name="T3" fmla="*/ 1 h 86"/>
                  <a:gd name="T4" fmla="*/ 3 w 72"/>
                  <a:gd name="T5" fmla="*/ 3 h 86"/>
                  <a:gd name="T6" fmla="*/ 1 w 72"/>
                  <a:gd name="T7" fmla="*/ 6 h 86"/>
                  <a:gd name="T8" fmla="*/ 0 w 72"/>
                  <a:gd name="T9" fmla="*/ 9 h 86"/>
                  <a:gd name="T10" fmla="*/ 0 w 72"/>
                  <a:gd name="T11" fmla="*/ 77 h 86"/>
                  <a:gd name="T12" fmla="*/ 1 w 72"/>
                  <a:gd name="T13" fmla="*/ 80 h 86"/>
                  <a:gd name="T14" fmla="*/ 3 w 72"/>
                  <a:gd name="T15" fmla="*/ 83 h 86"/>
                  <a:gd name="T16" fmla="*/ 6 w 72"/>
                  <a:gd name="T17" fmla="*/ 85 h 86"/>
                  <a:gd name="T18" fmla="*/ 10 w 72"/>
                  <a:gd name="T19" fmla="*/ 86 h 86"/>
                  <a:gd name="T20" fmla="*/ 67 w 72"/>
                  <a:gd name="T21" fmla="*/ 86 h 86"/>
                  <a:gd name="T22" fmla="*/ 70 w 72"/>
                  <a:gd name="T23" fmla="*/ 85 h 86"/>
                  <a:gd name="T24" fmla="*/ 71 w 72"/>
                  <a:gd name="T25" fmla="*/ 83 h 86"/>
                  <a:gd name="T26" fmla="*/ 72 w 72"/>
                  <a:gd name="T27" fmla="*/ 77 h 86"/>
                  <a:gd name="T28" fmla="*/ 72 w 72"/>
                  <a:gd name="T29" fmla="*/ 9 h 86"/>
                  <a:gd name="T30" fmla="*/ 71 w 72"/>
                  <a:gd name="T31" fmla="*/ 3 h 86"/>
                  <a:gd name="T32" fmla="*/ 70 w 72"/>
                  <a:gd name="T33" fmla="*/ 1 h 86"/>
                  <a:gd name="T34" fmla="*/ 67 w 72"/>
                  <a:gd name="T35" fmla="*/ 0 h 86"/>
                  <a:gd name="T36" fmla="*/ 10 w 72"/>
                  <a:gd name="T37" fmla="*/ 0 h 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6"/>
                  <a:gd name="T59" fmla="*/ 72 w 72"/>
                  <a:gd name="T60" fmla="*/ 86 h 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6">
                    <a:moveTo>
                      <a:pt x="10" y="0"/>
                    </a:moveTo>
                    <a:lnTo>
                      <a:pt x="6" y="1"/>
                    </a:lnTo>
                    <a:lnTo>
                      <a:pt x="3" y="3"/>
                    </a:lnTo>
                    <a:lnTo>
                      <a:pt x="1" y="6"/>
                    </a:lnTo>
                    <a:lnTo>
                      <a:pt x="0" y="9"/>
                    </a:lnTo>
                    <a:lnTo>
                      <a:pt x="0" y="77"/>
                    </a:lnTo>
                    <a:lnTo>
                      <a:pt x="1" y="80"/>
                    </a:lnTo>
                    <a:lnTo>
                      <a:pt x="3" y="83"/>
                    </a:lnTo>
                    <a:lnTo>
                      <a:pt x="6" y="85"/>
                    </a:lnTo>
                    <a:lnTo>
                      <a:pt x="10" y="86"/>
                    </a:lnTo>
                    <a:lnTo>
                      <a:pt x="67" y="86"/>
                    </a:lnTo>
                    <a:lnTo>
                      <a:pt x="70" y="85"/>
                    </a:lnTo>
                    <a:lnTo>
                      <a:pt x="71" y="83"/>
                    </a:lnTo>
                    <a:lnTo>
                      <a:pt x="72" y="77"/>
                    </a:lnTo>
                    <a:lnTo>
                      <a:pt x="72" y="9"/>
                    </a:lnTo>
                    <a:lnTo>
                      <a:pt x="71" y="3"/>
                    </a:lnTo>
                    <a:lnTo>
                      <a:pt x="70" y="1"/>
                    </a:lnTo>
                    <a:lnTo>
                      <a:pt x="67" y="0"/>
                    </a:lnTo>
                    <a:lnTo>
                      <a:pt x="10" y="0"/>
                    </a:lnTo>
                    <a:close/>
                  </a:path>
                </a:pathLst>
              </a:custGeom>
              <a:solidFill>
                <a:srgbClr val="DDDDDD"/>
              </a:solidFill>
              <a:ln w="7938">
                <a:solidFill>
                  <a:srgbClr val="000000"/>
                </a:solidFill>
                <a:round/>
                <a:headEnd/>
                <a:tailEnd/>
              </a:ln>
            </p:spPr>
            <p:txBody>
              <a:bodyPr/>
              <a:lstStyle/>
              <a:p>
                <a:endParaRPr lang="it-IT"/>
              </a:p>
            </p:txBody>
          </p:sp>
          <p:sp>
            <p:nvSpPr>
              <p:cNvPr id="62206" name="Rectangle 1149"/>
              <p:cNvSpPr>
                <a:spLocks noChangeArrowheads="1"/>
              </p:cNvSpPr>
              <p:nvPr/>
            </p:nvSpPr>
            <p:spPr bwMode="auto">
              <a:xfrm>
                <a:off x="3663" y="1311"/>
                <a:ext cx="93" cy="181"/>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207" name="Freeform 1150"/>
              <p:cNvSpPr>
                <a:spLocks/>
              </p:cNvSpPr>
              <p:nvPr/>
            </p:nvSpPr>
            <p:spPr bwMode="auto">
              <a:xfrm>
                <a:off x="3658" y="1438"/>
                <a:ext cx="102" cy="9"/>
              </a:xfrm>
              <a:custGeom>
                <a:avLst/>
                <a:gdLst>
                  <a:gd name="T0" fmla="*/ 0 w 102"/>
                  <a:gd name="T1" fmla="*/ 0 h 9"/>
                  <a:gd name="T2" fmla="*/ 0 w 102"/>
                  <a:gd name="T3" fmla="*/ 0 h 9"/>
                  <a:gd name="T4" fmla="*/ 0 w 102"/>
                  <a:gd name="T5" fmla="*/ 9 h 9"/>
                  <a:gd name="T6" fmla="*/ 0 w 102"/>
                  <a:gd name="T7" fmla="*/ 9 h 9"/>
                  <a:gd name="T8" fmla="*/ 102 w 102"/>
                  <a:gd name="T9" fmla="*/ 9 h 9"/>
                  <a:gd name="T10" fmla="*/ 102 w 102"/>
                  <a:gd name="T11" fmla="*/ 9 h 9"/>
                  <a:gd name="T12" fmla="*/ 102 w 102"/>
                  <a:gd name="T13" fmla="*/ 0 h 9"/>
                  <a:gd name="T14" fmla="*/ 102 w 102"/>
                  <a:gd name="T15" fmla="*/ 0 h 9"/>
                  <a:gd name="T16" fmla="*/ 0 w 102"/>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9"/>
                  <a:gd name="T29" fmla="*/ 102 w 102"/>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9">
                    <a:moveTo>
                      <a:pt x="0" y="0"/>
                    </a:moveTo>
                    <a:lnTo>
                      <a:pt x="0" y="0"/>
                    </a:lnTo>
                    <a:lnTo>
                      <a:pt x="0" y="9"/>
                    </a:lnTo>
                    <a:lnTo>
                      <a:pt x="102" y="9"/>
                    </a:lnTo>
                    <a:lnTo>
                      <a:pt x="102" y="0"/>
                    </a:lnTo>
                    <a:lnTo>
                      <a:pt x="0" y="0"/>
                    </a:lnTo>
                    <a:close/>
                  </a:path>
                </a:pathLst>
              </a:custGeom>
              <a:solidFill>
                <a:srgbClr val="4D4D4D"/>
              </a:solidFill>
              <a:ln w="7938">
                <a:solidFill>
                  <a:srgbClr val="000000"/>
                </a:solidFill>
                <a:round/>
                <a:headEnd/>
                <a:tailEnd/>
              </a:ln>
            </p:spPr>
            <p:txBody>
              <a:bodyPr/>
              <a:lstStyle/>
              <a:p>
                <a:endParaRPr lang="it-IT"/>
              </a:p>
            </p:txBody>
          </p:sp>
          <p:sp>
            <p:nvSpPr>
              <p:cNvPr id="62208" name="Freeform 1151"/>
              <p:cNvSpPr>
                <a:spLocks/>
              </p:cNvSpPr>
              <p:nvPr/>
            </p:nvSpPr>
            <p:spPr bwMode="auto">
              <a:xfrm>
                <a:off x="3658" y="1361"/>
                <a:ext cx="102" cy="9"/>
              </a:xfrm>
              <a:custGeom>
                <a:avLst/>
                <a:gdLst>
                  <a:gd name="T0" fmla="*/ 0 w 102"/>
                  <a:gd name="T1" fmla="*/ 0 h 9"/>
                  <a:gd name="T2" fmla="*/ 0 w 102"/>
                  <a:gd name="T3" fmla="*/ 0 h 9"/>
                  <a:gd name="T4" fmla="*/ 0 w 102"/>
                  <a:gd name="T5" fmla="*/ 9 h 9"/>
                  <a:gd name="T6" fmla="*/ 0 w 102"/>
                  <a:gd name="T7" fmla="*/ 9 h 9"/>
                  <a:gd name="T8" fmla="*/ 102 w 102"/>
                  <a:gd name="T9" fmla="*/ 9 h 9"/>
                  <a:gd name="T10" fmla="*/ 102 w 102"/>
                  <a:gd name="T11" fmla="*/ 9 h 9"/>
                  <a:gd name="T12" fmla="*/ 102 w 102"/>
                  <a:gd name="T13" fmla="*/ 0 h 9"/>
                  <a:gd name="T14" fmla="*/ 102 w 102"/>
                  <a:gd name="T15" fmla="*/ 0 h 9"/>
                  <a:gd name="T16" fmla="*/ 0 w 102"/>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9"/>
                  <a:gd name="T29" fmla="*/ 102 w 102"/>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9">
                    <a:moveTo>
                      <a:pt x="0" y="0"/>
                    </a:moveTo>
                    <a:lnTo>
                      <a:pt x="0" y="0"/>
                    </a:lnTo>
                    <a:lnTo>
                      <a:pt x="0" y="9"/>
                    </a:lnTo>
                    <a:lnTo>
                      <a:pt x="102" y="9"/>
                    </a:lnTo>
                    <a:lnTo>
                      <a:pt x="102" y="0"/>
                    </a:lnTo>
                    <a:lnTo>
                      <a:pt x="0" y="0"/>
                    </a:lnTo>
                    <a:close/>
                  </a:path>
                </a:pathLst>
              </a:custGeom>
              <a:solidFill>
                <a:srgbClr val="4D4D4D"/>
              </a:solidFill>
              <a:ln w="7938">
                <a:solidFill>
                  <a:srgbClr val="000000"/>
                </a:solidFill>
                <a:round/>
                <a:headEnd/>
                <a:tailEnd/>
              </a:ln>
            </p:spPr>
            <p:txBody>
              <a:bodyPr/>
              <a:lstStyle/>
              <a:p>
                <a:endParaRPr lang="it-IT"/>
              </a:p>
            </p:txBody>
          </p:sp>
          <p:sp>
            <p:nvSpPr>
              <p:cNvPr id="62209" name="Oval 1152"/>
              <p:cNvSpPr>
                <a:spLocks noChangeArrowheads="1"/>
              </p:cNvSpPr>
              <p:nvPr/>
            </p:nvSpPr>
            <p:spPr bwMode="auto">
              <a:xfrm>
                <a:off x="3692" y="1388"/>
                <a:ext cx="41" cy="33"/>
              </a:xfrm>
              <a:prstGeom prst="ellipse">
                <a:avLst/>
              </a:prstGeom>
              <a:solidFill>
                <a:srgbClr val="4D4D4D"/>
              </a:solidFill>
              <a:ln w="7938">
                <a:solidFill>
                  <a:srgbClr val="000000"/>
                </a:solidFill>
                <a:round/>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210" name="Rectangle 1153"/>
              <p:cNvSpPr>
                <a:spLocks noChangeArrowheads="1"/>
              </p:cNvSpPr>
              <p:nvPr/>
            </p:nvSpPr>
            <p:spPr bwMode="auto">
              <a:xfrm>
                <a:off x="3673" y="1285"/>
                <a:ext cx="78" cy="27"/>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211" name="Rectangle 1154"/>
              <p:cNvSpPr>
                <a:spLocks noChangeArrowheads="1"/>
              </p:cNvSpPr>
              <p:nvPr/>
            </p:nvSpPr>
            <p:spPr bwMode="auto">
              <a:xfrm>
                <a:off x="3663" y="1190"/>
                <a:ext cx="93" cy="96"/>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grpSp>
            <p:nvGrpSpPr>
              <p:cNvPr id="62212" name="Group 1155"/>
              <p:cNvGrpSpPr>
                <a:grpSpLocks/>
              </p:cNvGrpSpPr>
              <p:nvPr/>
            </p:nvGrpSpPr>
            <p:grpSpPr bwMode="auto">
              <a:xfrm>
                <a:off x="3683" y="1172"/>
                <a:ext cx="53" cy="19"/>
                <a:chOff x="3683" y="1172"/>
                <a:chExt cx="53" cy="19"/>
              </a:xfrm>
            </p:grpSpPr>
            <p:sp>
              <p:nvSpPr>
                <p:cNvPr id="62214" name="Rectangle 1156"/>
                <p:cNvSpPr>
                  <a:spLocks noChangeArrowheads="1"/>
                </p:cNvSpPr>
                <p:nvPr/>
              </p:nvSpPr>
              <p:spPr bwMode="auto">
                <a:xfrm>
                  <a:off x="3683" y="1172"/>
                  <a:ext cx="15" cy="19"/>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215" name="Rectangle 1157"/>
                <p:cNvSpPr>
                  <a:spLocks noChangeArrowheads="1"/>
                </p:cNvSpPr>
                <p:nvPr/>
              </p:nvSpPr>
              <p:spPr bwMode="auto">
                <a:xfrm>
                  <a:off x="3726" y="1172"/>
                  <a:ext cx="10" cy="19"/>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216" name="Rectangle 1158"/>
                <p:cNvSpPr>
                  <a:spLocks noChangeArrowheads="1"/>
                </p:cNvSpPr>
                <p:nvPr/>
              </p:nvSpPr>
              <p:spPr bwMode="auto">
                <a:xfrm>
                  <a:off x="3707" y="1172"/>
                  <a:ext cx="11" cy="19"/>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grpSp>
          <p:sp>
            <p:nvSpPr>
              <p:cNvPr id="62213" name="Rectangle 1159"/>
              <p:cNvSpPr>
                <a:spLocks noChangeArrowheads="1"/>
              </p:cNvSpPr>
              <p:nvPr/>
            </p:nvSpPr>
            <p:spPr bwMode="auto">
              <a:xfrm>
                <a:off x="3683" y="1163"/>
                <a:ext cx="58" cy="10"/>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grpSp>
        <p:grpSp>
          <p:nvGrpSpPr>
            <p:cNvPr id="23759" name="Group 1160"/>
            <p:cNvGrpSpPr>
              <a:grpSpLocks/>
            </p:cNvGrpSpPr>
            <p:nvPr/>
          </p:nvGrpSpPr>
          <p:grpSpPr bwMode="auto">
            <a:xfrm>
              <a:off x="6238875" y="1803400"/>
              <a:ext cx="163513" cy="806450"/>
              <a:chOff x="3930" y="1136"/>
              <a:chExt cx="103" cy="508"/>
            </a:xfrm>
          </p:grpSpPr>
          <p:grpSp>
            <p:nvGrpSpPr>
              <p:cNvPr id="62181" name="Group 1161"/>
              <p:cNvGrpSpPr>
                <a:grpSpLocks/>
              </p:cNvGrpSpPr>
              <p:nvPr/>
            </p:nvGrpSpPr>
            <p:grpSpPr bwMode="auto">
              <a:xfrm>
                <a:off x="3964" y="1136"/>
                <a:ext cx="40" cy="32"/>
                <a:chOff x="3964" y="1136"/>
                <a:chExt cx="40" cy="32"/>
              </a:xfrm>
            </p:grpSpPr>
            <p:sp>
              <p:nvSpPr>
                <p:cNvPr id="62198" name="Freeform 1162"/>
                <p:cNvSpPr>
                  <a:spLocks/>
                </p:cNvSpPr>
                <p:nvPr/>
              </p:nvSpPr>
              <p:spPr bwMode="auto">
                <a:xfrm>
                  <a:off x="3964" y="1136"/>
                  <a:ext cx="10" cy="32"/>
                </a:xfrm>
                <a:custGeom>
                  <a:avLst/>
                  <a:gdLst>
                    <a:gd name="T0" fmla="*/ 0 w 10"/>
                    <a:gd name="T1" fmla="*/ 0 h 32"/>
                    <a:gd name="T2" fmla="*/ 0 w 10"/>
                    <a:gd name="T3" fmla="*/ 0 h 32"/>
                    <a:gd name="T4" fmla="*/ 0 w 10"/>
                    <a:gd name="T5" fmla="*/ 32 h 32"/>
                    <a:gd name="T6" fmla="*/ 0 w 10"/>
                    <a:gd name="T7" fmla="*/ 32 h 32"/>
                    <a:gd name="T8" fmla="*/ 5 w 10"/>
                    <a:gd name="T9" fmla="*/ 32 h 32"/>
                    <a:gd name="T10" fmla="*/ 8 w 10"/>
                    <a:gd name="T11" fmla="*/ 32 h 32"/>
                    <a:gd name="T12" fmla="*/ 9 w 10"/>
                    <a:gd name="T13" fmla="*/ 32 h 32"/>
                    <a:gd name="T14" fmla="*/ 10 w 10"/>
                    <a:gd name="T15" fmla="*/ 32 h 32"/>
                    <a:gd name="T16" fmla="*/ 10 w 10"/>
                    <a:gd name="T17" fmla="*/ 0 h 32"/>
                    <a:gd name="T18" fmla="*/ 9 w 10"/>
                    <a:gd name="T19" fmla="*/ 0 h 32"/>
                    <a:gd name="T20" fmla="*/ 8 w 10"/>
                    <a:gd name="T21" fmla="*/ 0 h 32"/>
                    <a:gd name="T22" fmla="*/ 5 w 10"/>
                    <a:gd name="T23" fmla="*/ 0 h 32"/>
                    <a:gd name="T24" fmla="*/ 0 w 10"/>
                    <a:gd name="T25" fmla="*/ 0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2"/>
                    <a:gd name="T41" fmla="*/ 10 w 10"/>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2">
                      <a:moveTo>
                        <a:pt x="0" y="0"/>
                      </a:moveTo>
                      <a:lnTo>
                        <a:pt x="0" y="0"/>
                      </a:lnTo>
                      <a:lnTo>
                        <a:pt x="0" y="32"/>
                      </a:lnTo>
                      <a:lnTo>
                        <a:pt x="5" y="32"/>
                      </a:lnTo>
                      <a:lnTo>
                        <a:pt x="8" y="32"/>
                      </a:lnTo>
                      <a:lnTo>
                        <a:pt x="9" y="32"/>
                      </a:lnTo>
                      <a:lnTo>
                        <a:pt x="10" y="32"/>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62199" name="Freeform 1163"/>
                <p:cNvSpPr>
                  <a:spLocks/>
                </p:cNvSpPr>
                <p:nvPr/>
              </p:nvSpPr>
              <p:spPr bwMode="auto">
                <a:xfrm>
                  <a:off x="3994" y="1136"/>
                  <a:ext cx="10" cy="32"/>
                </a:xfrm>
                <a:custGeom>
                  <a:avLst/>
                  <a:gdLst>
                    <a:gd name="T0" fmla="*/ 0 w 10"/>
                    <a:gd name="T1" fmla="*/ 0 h 32"/>
                    <a:gd name="T2" fmla="*/ 0 w 10"/>
                    <a:gd name="T3" fmla="*/ 0 h 32"/>
                    <a:gd name="T4" fmla="*/ 0 w 10"/>
                    <a:gd name="T5" fmla="*/ 32 h 32"/>
                    <a:gd name="T6" fmla="*/ 0 w 10"/>
                    <a:gd name="T7" fmla="*/ 32 h 32"/>
                    <a:gd name="T8" fmla="*/ 5 w 10"/>
                    <a:gd name="T9" fmla="*/ 32 h 32"/>
                    <a:gd name="T10" fmla="*/ 8 w 10"/>
                    <a:gd name="T11" fmla="*/ 32 h 32"/>
                    <a:gd name="T12" fmla="*/ 9 w 10"/>
                    <a:gd name="T13" fmla="*/ 32 h 32"/>
                    <a:gd name="T14" fmla="*/ 10 w 10"/>
                    <a:gd name="T15" fmla="*/ 32 h 32"/>
                    <a:gd name="T16" fmla="*/ 10 w 10"/>
                    <a:gd name="T17" fmla="*/ 0 h 32"/>
                    <a:gd name="T18" fmla="*/ 9 w 10"/>
                    <a:gd name="T19" fmla="*/ 0 h 32"/>
                    <a:gd name="T20" fmla="*/ 8 w 10"/>
                    <a:gd name="T21" fmla="*/ 0 h 32"/>
                    <a:gd name="T22" fmla="*/ 5 w 10"/>
                    <a:gd name="T23" fmla="*/ 0 h 32"/>
                    <a:gd name="T24" fmla="*/ 0 w 10"/>
                    <a:gd name="T25" fmla="*/ 0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2"/>
                    <a:gd name="T41" fmla="*/ 10 w 10"/>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2">
                      <a:moveTo>
                        <a:pt x="0" y="0"/>
                      </a:moveTo>
                      <a:lnTo>
                        <a:pt x="0" y="0"/>
                      </a:lnTo>
                      <a:lnTo>
                        <a:pt x="0" y="32"/>
                      </a:lnTo>
                      <a:lnTo>
                        <a:pt x="5" y="32"/>
                      </a:lnTo>
                      <a:lnTo>
                        <a:pt x="8" y="32"/>
                      </a:lnTo>
                      <a:lnTo>
                        <a:pt x="9" y="32"/>
                      </a:lnTo>
                      <a:lnTo>
                        <a:pt x="10" y="32"/>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grpSp>
          <p:sp>
            <p:nvSpPr>
              <p:cNvPr id="62182" name="Freeform 1164"/>
              <p:cNvSpPr>
                <a:spLocks/>
              </p:cNvSpPr>
              <p:nvPr/>
            </p:nvSpPr>
            <p:spPr bwMode="auto">
              <a:xfrm>
                <a:off x="3945" y="1172"/>
                <a:ext cx="73" cy="23"/>
              </a:xfrm>
              <a:custGeom>
                <a:avLst/>
                <a:gdLst>
                  <a:gd name="T0" fmla="*/ 5 w 73"/>
                  <a:gd name="T1" fmla="*/ 0 h 23"/>
                  <a:gd name="T2" fmla="*/ 2 w 73"/>
                  <a:gd name="T3" fmla="*/ 0 h 23"/>
                  <a:gd name="T4" fmla="*/ 1 w 73"/>
                  <a:gd name="T5" fmla="*/ 0 h 23"/>
                  <a:gd name="T6" fmla="*/ 0 w 73"/>
                  <a:gd name="T7" fmla="*/ 0 h 23"/>
                  <a:gd name="T8" fmla="*/ 0 w 73"/>
                  <a:gd name="T9" fmla="*/ 23 h 23"/>
                  <a:gd name="T10" fmla="*/ 1 w 73"/>
                  <a:gd name="T11" fmla="*/ 23 h 23"/>
                  <a:gd name="T12" fmla="*/ 2 w 73"/>
                  <a:gd name="T13" fmla="*/ 23 h 23"/>
                  <a:gd name="T14" fmla="*/ 5 w 73"/>
                  <a:gd name="T15" fmla="*/ 23 h 23"/>
                  <a:gd name="T16" fmla="*/ 73 w 73"/>
                  <a:gd name="T17" fmla="*/ 23 h 23"/>
                  <a:gd name="T18" fmla="*/ 73 w 73"/>
                  <a:gd name="T19" fmla="*/ 23 h 23"/>
                  <a:gd name="T20" fmla="*/ 73 w 73"/>
                  <a:gd name="T21" fmla="*/ 0 h 23"/>
                  <a:gd name="T22" fmla="*/ 73 w 73"/>
                  <a:gd name="T23" fmla="*/ 0 h 23"/>
                  <a:gd name="T24" fmla="*/ 5 w 73"/>
                  <a:gd name="T25" fmla="*/ 0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
                  <a:gd name="T40" fmla="*/ 0 h 23"/>
                  <a:gd name="T41" fmla="*/ 73 w 73"/>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 h="23">
                    <a:moveTo>
                      <a:pt x="5" y="0"/>
                    </a:moveTo>
                    <a:lnTo>
                      <a:pt x="2" y="0"/>
                    </a:lnTo>
                    <a:lnTo>
                      <a:pt x="1" y="0"/>
                    </a:lnTo>
                    <a:lnTo>
                      <a:pt x="0" y="0"/>
                    </a:lnTo>
                    <a:lnTo>
                      <a:pt x="0" y="23"/>
                    </a:lnTo>
                    <a:lnTo>
                      <a:pt x="1" y="23"/>
                    </a:lnTo>
                    <a:lnTo>
                      <a:pt x="2" y="23"/>
                    </a:lnTo>
                    <a:lnTo>
                      <a:pt x="5" y="23"/>
                    </a:lnTo>
                    <a:lnTo>
                      <a:pt x="73" y="23"/>
                    </a:lnTo>
                    <a:lnTo>
                      <a:pt x="73" y="0"/>
                    </a:lnTo>
                    <a:lnTo>
                      <a:pt x="5" y="0"/>
                    </a:lnTo>
                    <a:close/>
                  </a:path>
                </a:pathLst>
              </a:custGeom>
              <a:solidFill>
                <a:srgbClr val="808080"/>
              </a:solidFill>
              <a:ln w="7938">
                <a:solidFill>
                  <a:srgbClr val="000000"/>
                </a:solidFill>
                <a:round/>
                <a:headEnd/>
                <a:tailEnd/>
              </a:ln>
            </p:spPr>
            <p:txBody>
              <a:bodyPr/>
              <a:lstStyle/>
              <a:p>
                <a:endParaRPr lang="it-IT"/>
              </a:p>
            </p:txBody>
          </p:sp>
          <p:sp>
            <p:nvSpPr>
              <p:cNvPr id="62183" name="Rectangle 1165"/>
              <p:cNvSpPr>
                <a:spLocks noChangeArrowheads="1"/>
              </p:cNvSpPr>
              <p:nvPr/>
            </p:nvSpPr>
            <p:spPr bwMode="auto">
              <a:xfrm>
                <a:off x="3950" y="1361"/>
                <a:ext cx="68" cy="54"/>
              </a:xfrm>
              <a:prstGeom prst="rect">
                <a:avLst/>
              </a:prstGeom>
              <a:solidFill>
                <a:srgbClr val="FFFFFF"/>
              </a:solid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184" name="Freeform 1166"/>
              <p:cNvSpPr>
                <a:spLocks/>
              </p:cNvSpPr>
              <p:nvPr/>
            </p:nvSpPr>
            <p:spPr bwMode="auto">
              <a:xfrm>
                <a:off x="3974" y="1626"/>
                <a:ext cx="15" cy="18"/>
              </a:xfrm>
              <a:custGeom>
                <a:avLst/>
                <a:gdLst>
                  <a:gd name="T0" fmla="*/ 5 w 15"/>
                  <a:gd name="T1" fmla="*/ 0 h 18"/>
                  <a:gd name="T2" fmla="*/ 2 w 15"/>
                  <a:gd name="T3" fmla="*/ 1 h 18"/>
                  <a:gd name="T4" fmla="*/ 1 w 15"/>
                  <a:gd name="T5" fmla="*/ 2 h 18"/>
                  <a:gd name="T6" fmla="*/ 0 w 15"/>
                  <a:gd name="T7" fmla="*/ 3 h 18"/>
                  <a:gd name="T8" fmla="*/ 0 w 15"/>
                  <a:gd name="T9" fmla="*/ 4 h 18"/>
                  <a:gd name="T10" fmla="*/ 0 w 15"/>
                  <a:gd name="T11" fmla="*/ 18 h 18"/>
                  <a:gd name="T12" fmla="*/ 1 w 15"/>
                  <a:gd name="T13" fmla="*/ 18 h 18"/>
                  <a:gd name="T14" fmla="*/ 2 w 15"/>
                  <a:gd name="T15" fmla="*/ 18 h 18"/>
                  <a:gd name="T16" fmla="*/ 5 w 15"/>
                  <a:gd name="T17" fmla="*/ 18 h 18"/>
                  <a:gd name="T18" fmla="*/ 15 w 15"/>
                  <a:gd name="T19" fmla="*/ 18 h 18"/>
                  <a:gd name="T20" fmla="*/ 15 w 15"/>
                  <a:gd name="T21" fmla="*/ 18 h 18"/>
                  <a:gd name="T22" fmla="*/ 15 w 15"/>
                  <a:gd name="T23" fmla="*/ 4 h 18"/>
                  <a:gd name="T24" fmla="*/ 15 w 15"/>
                  <a:gd name="T25" fmla="*/ 3 h 18"/>
                  <a:gd name="T26" fmla="*/ 15 w 15"/>
                  <a:gd name="T27" fmla="*/ 2 h 18"/>
                  <a:gd name="T28" fmla="*/ 15 w 15"/>
                  <a:gd name="T29" fmla="*/ 1 h 18"/>
                  <a:gd name="T30" fmla="*/ 15 w 15"/>
                  <a:gd name="T31" fmla="*/ 0 h 18"/>
                  <a:gd name="T32" fmla="*/ 5 w 15"/>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18"/>
                  <a:gd name="T53" fmla="*/ 15 w 15"/>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18">
                    <a:moveTo>
                      <a:pt x="5" y="0"/>
                    </a:moveTo>
                    <a:lnTo>
                      <a:pt x="2" y="1"/>
                    </a:lnTo>
                    <a:lnTo>
                      <a:pt x="1" y="2"/>
                    </a:lnTo>
                    <a:lnTo>
                      <a:pt x="0" y="3"/>
                    </a:lnTo>
                    <a:lnTo>
                      <a:pt x="0" y="4"/>
                    </a:lnTo>
                    <a:lnTo>
                      <a:pt x="0" y="18"/>
                    </a:lnTo>
                    <a:lnTo>
                      <a:pt x="1" y="18"/>
                    </a:lnTo>
                    <a:lnTo>
                      <a:pt x="2" y="18"/>
                    </a:lnTo>
                    <a:lnTo>
                      <a:pt x="5" y="18"/>
                    </a:lnTo>
                    <a:lnTo>
                      <a:pt x="15" y="18"/>
                    </a:lnTo>
                    <a:lnTo>
                      <a:pt x="15" y="4"/>
                    </a:lnTo>
                    <a:lnTo>
                      <a:pt x="15" y="3"/>
                    </a:lnTo>
                    <a:lnTo>
                      <a:pt x="15" y="2"/>
                    </a:lnTo>
                    <a:lnTo>
                      <a:pt x="15" y="1"/>
                    </a:lnTo>
                    <a:lnTo>
                      <a:pt x="15" y="0"/>
                    </a:lnTo>
                    <a:lnTo>
                      <a:pt x="5" y="0"/>
                    </a:lnTo>
                    <a:close/>
                  </a:path>
                </a:pathLst>
              </a:custGeom>
              <a:solidFill>
                <a:srgbClr val="DDDDDD"/>
              </a:solidFill>
              <a:ln w="7938">
                <a:solidFill>
                  <a:srgbClr val="000000"/>
                </a:solidFill>
                <a:round/>
                <a:headEnd/>
                <a:tailEnd/>
              </a:ln>
            </p:spPr>
            <p:txBody>
              <a:bodyPr/>
              <a:lstStyle/>
              <a:p>
                <a:endParaRPr lang="it-IT"/>
              </a:p>
            </p:txBody>
          </p:sp>
          <p:sp>
            <p:nvSpPr>
              <p:cNvPr id="62185" name="Rectangle 1167"/>
              <p:cNvSpPr>
                <a:spLocks noChangeArrowheads="1"/>
              </p:cNvSpPr>
              <p:nvPr/>
            </p:nvSpPr>
            <p:spPr bwMode="auto">
              <a:xfrm>
                <a:off x="3964" y="1568"/>
                <a:ext cx="36" cy="68"/>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186" name="Freeform 1168"/>
              <p:cNvSpPr>
                <a:spLocks/>
              </p:cNvSpPr>
              <p:nvPr/>
            </p:nvSpPr>
            <p:spPr bwMode="auto">
              <a:xfrm>
                <a:off x="3945" y="1482"/>
                <a:ext cx="73" cy="86"/>
              </a:xfrm>
              <a:custGeom>
                <a:avLst/>
                <a:gdLst>
                  <a:gd name="T0" fmla="*/ 10 w 73"/>
                  <a:gd name="T1" fmla="*/ 0 h 86"/>
                  <a:gd name="T2" fmla="*/ 6 w 73"/>
                  <a:gd name="T3" fmla="*/ 1 h 86"/>
                  <a:gd name="T4" fmla="*/ 3 w 73"/>
                  <a:gd name="T5" fmla="*/ 3 h 86"/>
                  <a:gd name="T6" fmla="*/ 1 w 73"/>
                  <a:gd name="T7" fmla="*/ 6 h 86"/>
                  <a:gd name="T8" fmla="*/ 0 w 73"/>
                  <a:gd name="T9" fmla="*/ 9 h 86"/>
                  <a:gd name="T10" fmla="*/ 0 w 73"/>
                  <a:gd name="T11" fmla="*/ 77 h 86"/>
                  <a:gd name="T12" fmla="*/ 1 w 73"/>
                  <a:gd name="T13" fmla="*/ 80 h 86"/>
                  <a:gd name="T14" fmla="*/ 3 w 73"/>
                  <a:gd name="T15" fmla="*/ 83 h 86"/>
                  <a:gd name="T16" fmla="*/ 6 w 73"/>
                  <a:gd name="T17" fmla="*/ 85 h 86"/>
                  <a:gd name="T18" fmla="*/ 10 w 73"/>
                  <a:gd name="T19" fmla="*/ 86 h 86"/>
                  <a:gd name="T20" fmla="*/ 68 w 73"/>
                  <a:gd name="T21" fmla="*/ 86 h 86"/>
                  <a:gd name="T22" fmla="*/ 71 w 73"/>
                  <a:gd name="T23" fmla="*/ 85 h 86"/>
                  <a:gd name="T24" fmla="*/ 72 w 73"/>
                  <a:gd name="T25" fmla="*/ 83 h 86"/>
                  <a:gd name="T26" fmla="*/ 73 w 73"/>
                  <a:gd name="T27" fmla="*/ 77 h 86"/>
                  <a:gd name="T28" fmla="*/ 73 w 73"/>
                  <a:gd name="T29" fmla="*/ 9 h 86"/>
                  <a:gd name="T30" fmla="*/ 72 w 73"/>
                  <a:gd name="T31" fmla="*/ 3 h 86"/>
                  <a:gd name="T32" fmla="*/ 71 w 73"/>
                  <a:gd name="T33" fmla="*/ 1 h 86"/>
                  <a:gd name="T34" fmla="*/ 68 w 73"/>
                  <a:gd name="T35" fmla="*/ 0 h 86"/>
                  <a:gd name="T36" fmla="*/ 10 w 73"/>
                  <a:gd name="T37" fmla="*/ 0 h 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
                  <a:gd name="T58" fmla="*/ 0 h 86"/>
                  <a:gd name="T59" fmla="*/ 73 w 73"/>
                  <a:gd name="T60" fmla="*/ 86 h 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 h="86">
                    <a:moveTo>
                      <a:pt x="10" y="0"/>
                    </a:moveTo>
                    <a:lnTo>
                      <a:pt x="6" y="1"/>
                    </a:lnTo>
                    <a:lnTo>
                      <a:pt x="3" y="3"/>
                    </a:lnTo>
                    <a:lnTo>
                      <a:pt x="1" y="6"/>
                    </a:lnTo>
                    <a:lnTo>
                      <a:pt x="0" y="9"/>
                    </a:lnTo>
                    <a:lnTo>
                      <a:pt x="0" y="77"/>
                    </a:lnTo>
                    <a:lnTo>
                      <a:pt x="1" y="80"/>
                    </a:lnTo>
                    <a:lnTo>
                      <a:pt x="3" y="83"/>
                    </a:lnTo>
                    <a:lnTo>
                      <a:pt x="6" y="85"/>
                    </a:lnTo>
                    <a:lnTo>
                      <a:pt x="10" y="86"/>
                    </a:lnTo>
                    <a:lnTo>
                      <a:pt x="68" y="86"/>
                    </a:lnTo>
                    <a:lnTo>
                      <a:pt x="71" y="85"/>
                    </a:lnTo>
                    <a:lnTo>
                      <a:pt x="72" y="83"/>
                    </a:lnTo>
                    <a:lnTo>
                      <a:pt x="73" y="77"/>
                    </a:lnTo>
                    <a:lnTo>
                      <a:pt x="73" y="9"/>
                    </a:lnTo>
                    <a:lnTo>
                      <a:pt x="72" y="3"/>
                    </a:lnTo>
                    <a:lnTo>
                      <a:pt x="71" y="1"/>
                    </a:lnTo>
                    <a:lnTo>
                      <a:pt x="68" y="0"/>
                    </a:lnTo>
                    <a:lnTo>
                      <a:pt x="10" y="0"/>
                    </a:lnTo>
                    <a:close/>
                  </a:path>
                </a:pathLst>
              </a:custGeom>
              <a:solidFill>
                <a:srgbClr val="DDDDDD"/>
              </a:solidFill>
              <a:ln w="7938">
                <a:solidFill>
                  <a:srgbClr val="000000"/>
                </a:solidFill>
                <a:round/>
                <a:headEnd/>
                <a:tailEnd/>
              </a:ln>
            </p:spPr>
            <p:txBody>
              <a:bodyPr/>
              <a:lstStyle/>
              <a:p>
                <a:endParaRPr lang="it-IT"/>
              </a:p>
            </p:txBody>
          </p:sp>
          <p:sp>
            <p:nvSpPr>
              <p:cNvPr id="62187" name="Rectangle 1169"/>
              <p:cNvSpPr>
                <a:spLocks noChangeArrowheads="1"/>
              </p:cNvSpPr>
              <p:nvPr/>
            </p:nvSpPr>
            <p:spPr bwMode="auto">
              <a:xfrm>
                <a:off x="3935" y="1311"/>
                <a:ext cx="94" cy="181"/>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188" name="Freeform 1170"/>
              <p:cNvSpPr>
                <a:spLocks/>
              </p:cNvSpPr>
              <p:nvPr/>
            </p:nvSpPr>
            <p:spPr bwMode="auto">
              <a:xfrm>
                <a:off x="3930" y="1438"/>
                <a:ext cx="103" cy="9"/>
              </a:xfrm>
              <a:custGeom>
                <a:avLst/>
                <a:gdLst>
                  <a:gd name="T0" fmla="*/ 0 w 103"/>
                  <a:gd name="T1" fmla="*/ 0 h 9"/>
                  <a:gd name="T2" fmla="*/ 0 w 103"/>
                  <a:gd name="T3" fmla="*/ 0 h 9"/>
                  <a:gd name="T4" fmla="*/ 0 w 103"/>
                  <a:gd name="T5" fmla="*/ 9 h 9"/>
                  <a:gd name="T6" fmla="*/ 0 w 103"/>
                  <a:gd name="T7" fmla="*/ 9 h 9"/>
                  <a:gd name="T8" fmla="*/ 103 w 103"/>
                  <a:gd name="T9" fmla="*/ 9 h 9"/>
                  <a:gd name="T10" fmla="*/ 103 w 103"/>
                  <a:gd name="T11" fmla="*/ 9 h 9"/>
                  <a:gd name="T12" fmla="*/ 103 w 103"/>
                  <a:gd name="T13" fmla="*/ 0 h 9"/>
                  <a:gd name="T14" fmla="*/ 103 w 103"/>
                  <a:gd name="T15" fmla="*/ 0 h 9"/>
                  <a:gd name="T16" fmla="*/ 0 w 103"/>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3"/>
                  <a:gd name="T28" fmla="*/ 0 h 9"/>
                  <a:gd name="T29" fmla="*/ 103 w 103"/>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3" h="9">
                    <a:moveTo>
                      <a:pt x="0" y="0"/>
                    </a:moveTo>
                    <a:lnTo>
                      <a:pt x="0" y="0"/>
                    </a:lnTo>
                    <a:lnTo>
                      <a:pt x="0" y="9"/>
                    </a:lnTo>
                    <a:lnTo>
                      <a:pt x="103" y="9"/>
                    </a:lnTo>
                    <a:lnTo>
                      <a:pt x="103" y="0"/>
                    </a:lnTo>
                    <a:lnTo>
                      <a:pt x="0" y="0"/>
                    </a:lnTo>
                    <a:close/>
                  </a:path>
                </a:pathLst>
              </a:custGeom>
              <a:solidFill>
                <a:srgbClr val="4D4D4D"/>
              </a:solidFill>
              <a:ln w="7938">
                <a:solidFill>
                  <a:srgbClr val="000000"/>
                </a:solidFill>
                <a:round/>
                <a:headEnd/>
                <a:tailEnd/>
              </a:ln>
            </p:spPr>
            <p:txBody>
              <a:bodyPr/>
              <a:lstStyle/>
              <a:p>
                <a:endParaRPr lang="it-IT"/>
              </a:p>
            </p:txBody>
          </p:sp>
          <p:sp>
            <p:nvSpPr>
              <p:cNvPr id="62189" name="Freeform 1171"/>
              <p:cNvSpPr>
                <a:spLocks/>
              </p:cNvSpPr>
              <p:nvPr/>
            </p:nvSpPr>
            <p:spPr bwMode="auto">
              <a:xfrm>
                <a:off x="3930" y="1361"/>
                <a:ext cx="103" cy="9"/>
              </a:xfrm>
              <a:custGeom>
                <a:avLst/>
                <a:gdLst>
                  <a:gd name="T0" fmla="*/ 0 w 103"/>
                  <a:gd name="T1" fmla="*/ 0 h 9"/>
                  <a:gd name="T2" fmla="*/ 0 w 103"/>
                  <a:gd name="T3" fmla="*/ 0 h 9"/>
                  <a:gd name="T4" fmla="*/ 0 w 103"/>
                  <a:gd name="T5" fmla="*/ 9 h 9"/>
                  <a:gd name="T6" fmla="*/ 0 w 103"/>
                  <a:gd name="T7" fmla="*/ 9 h 9"/>
                  <a:gd name="T8" fmla="*/ 103 w 103"/>
                  <a:gd name="T9" fmla="*/ 9 h 9"/>
                  <a:gd name="T10" fmla="*/ 103 w 103"/>
                  <a:gd name="T11" fmla="*/ 9 h 9"/>
                  <a:gd name="T12" fmla="*/ 103 w 103"/>
                  <a:gd name="T13" fmla="*/ 0 h 9"/>
                  <a:gd name="T14" fmla="*/ 103 w 103"/>
                  <a:gd name="T15" fmla="*/ 0 h 9"/>
                  <a:gd name="T16" fmla="*/ 0 w 103"/>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3"/>
                  <a:gd name="T28" fmla="*/ 0 h 9"/>
                  <a:gd name="T29" fmla="*/ 103 w 103"/>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3" h="9">
                    <a:moveTo>
                      <a:pt x="0" y="0"/>
                    </a:moveTo>
                    <a:lnTo>
                      <a:pt x="0" y="0"/>
                    </a:lnTo>
                    <a:lnTo>
                      <a:pt x="0" y="9"/>
                    </a:lnTo>
                    <a:lnTo>
                      <a:pt x="103" y="9"/>
                    </a:lnTo>
                    <a:lnTo>
                      <a:pt x="103" y="0"/>
                    </a:lnTo>
                    <a:lnTo>
                      <a:pt x="0" y="0"/>
                    </a:lnTo>
                    <a:close/>
                  </a:path>
                </a:pathLst>
              </a:custGeom>
              <a:solidFill>
                <a:srgbClr val="4D4D4D"/>
              </a:solidFill>
              <a:ln w="7938">
                <a:solidFill>
                  <a:srgbClr val="000000"/>
                </a:solidFill>
                <a:round/>
                <a:headEnd/>
                <a:tailEnd/>
              </a:ln>
            </p:spPr>
            <p:txBody>
              <a:bodyPr/>
              <a:lstStyle/>
              <a:p>
                <a:endParaRPr lang="it-IT"/>
              </a:p>
            </p:txBody>
          </p:sp>
          <p:sp>
            <p:nvSpPr>
              <p:cNvPr id="62190" name="Oval 1172"/>
              <p:cNvSpPr>
                <a:spLocks noChangeArrowheads="1"/>
              </p:cNvSpPr>
              <p:nvPr/>
            </p:nvSpPr>
            <p:spPr bwMode="auto">
              <a:xfrm>
                <a:off x="3964" y="1388"/>
                <a:ext cx="41" cy="33"/>
              </a:xfrm>
              <a:prstGeom prst="ellipse">
                <a:avLst/>
              </a:prstGeom>
              <a:solidFill>
                <a:srgbClr val="4D4D4D"/>
              </a:solidFill>
              <a:ln w="7938">
                <a:solidFill>
                  <a:srgbClr val="000000"/>
                </a:solidFill>
                <a:round/>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191" name="Rectangle 1173"/>
              <p:cNvSpPr>
                <a:spLocks noChangeArrowheads="1"/>
              </p:cNvSpPr>
              <p:nvPr/>
            </p:nvSpPr>
            <p:spPr bwMode="auto">
              <a:xfrm>
                <a:off x="3945" y="1285"/>
                <a:ext cx="79" cy="27"/>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192" name="Rectangle 1174"/>
              <p:cNvSpPr>
                <a:spLocks noChangeArrowheads="1"/>
              </p:cNvSpPr>
              <p:nvPr/>
            </p:nvSpPr>
            <p:spPr bwMode="auto">
              <a:xfrm>
                <a:off x="3935" y="1190"/>
                <a:ext cx="94" cy="96"/>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grpSp>
            <p:nvGrpSpPr>
              <p:cNvPr id="62193" name="Group 1175"/>
              <p:cNvGrpSpPr>
                <a:grpSpLocks/>
              </p:cNvGrpSpPr>
              <p:nvPr/>
            </p:nvGrpSpPr>
            <p:grpSpPr bwMode="auto">
              <a:xfrm>
                <a:off x="3955" y="1172"/>
                <a:ext cx="54" cy="19"/>
                <a:chOff x="3955" y="1172"/>
                <a:chExt cx="54" cy="19"/>
              </a:xfrm>
            </p:grpSpPr>
            <p:sp>
              <p:nvSpPr>
                <p:cNvPr id="62195" name="Rectangle 1176"/>
                <p:cNvSpPr>
                  <a:spLocks noChangeArrowheads="1"/>
                </p:cNvSpPr>
                <p:nvPr/>
              </p:nvSpPr>
              <p:spPr bwMode="auto">
                <a:xfrm>
                  <a:off x="3955" y="1172"/>
                  <a:ext cx="15" cy="19"/>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196" name="Rectangle 1177"/>
                <p:cNvSpPr>
                  <a:spLocks noChangeArrowheads="1"/>
                </p:cNvSpPr>
                <p:nvPr/>
              </p:nvSpPr>
              <p:spPr bwMode="auto">
                <a:xfrm>
                  <a:off x="3998" y="1172"/>
                  <a:ext cx="11" cy="19"/>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197" name="Rectangle 1178"/>
                <p:cNvSpPr>
                  <a:spLocks noChangeArrowheads="1"/>
                </p:cNvSpPr>
                <p:nvPr/>
              </p:nvSpPr>
              <p:spPr bwMode="auto">
                <a:xfrm>
                  <a:off x="3979" y="1172"/>
                  <a:ext cx="11" cy="19"/>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grpSp>
          <p:sp>
            <p:nvSpPr>
              <p:cNvPr id="62194" name="Rectangle 1179"/>
              <p:cNvSpPr>
                <a:spLocks noChangeArrowheads="1"/>
              </p:cNvSpPr>
              <p:nvPr/>
            </p:nvSpPr>
            <p:spPr bwMode="auto">
              <a:xfrm>
                <a:off x="3955" y="1163"/>
                <a:ext cx="59" cy="10"/>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grpSp>
        <p:grpSp>
          <p:nvGrpSpPr>
            <p:cNvPr id="23760" name="Group 1180"/>
            <p:cNvGrpSpPr>
              <a:grpSpLocks/>
            </p:cNvGrpSpPr>
            <p:nvPr/>
          </p:nvGrpSpPr>
          <p:grpSpPr bwMode="auto">
            <a:xfrm>
              <a:off x="6673850" y="1803400"/>
              <a:ext cx="160338" cy="806450"/>
              <a:chOff x="4204" y="1136"/>
              <a:chExt cx="101" cy="508"/>
            </a:xfrm>
          </p:grpSpPr>
          <p:grpSp>
            <p:nvGrpSpPr>
              <p:cNvPr id="62162" name="Group 1181"/>
              <p:cNvGrpSpPr>
                <a:grpSpLocks/>
              </p:cNvGrpSpPr>
              <p:nvPr/>
            </p:nvGrpSpPr>
            <p:grpSpPr bwMode="auto">
              <a:xfrm>
                <a:off x="4237" y="1136"/>
                <a:ext cx="39" cy="32"/>
                <a:chOff x="4237" y="1136"/>
                <a:chExt cx="39" cy="32"/>
              </a:xfrm>
            </p:grpSpPr>
            <p:sp>
              <p:nvSpPr>
                <p:cNvPr id="62179" name="Freeform 1182"/>
                <p:cNvSpPr>
                  <a:spLocks/>
                </p:cNvSpPr>
                <p:nvPr/>
              </p:nvSpPr>
              <p:spPr bwMode="auto">
                <a:xfrm>
                  <a:off x="4237" y="1136"/>
                  <a:ext cx="10" cy="32"/>
                </a:xfrm>
                <a:custGeom>
                  <a:avLst/>
                  <a:gdLst>
                    <a:gd name="T0" fmla="*/ 0 w 10"/>
                    <a:gd name="T1" fmla="*/ 0 h 32"/>
                    <a:gd name="T2" fmla="*/ 0 w 10"/>
                    <a:gd name="T3" fmla="*/ 0 h 32"/>
                    <a:gd name="T4" fmla="*/ 0 w 10"/>
                    <a:gd name="T5" fmla="*/ 32 h 32"/>
                    <a:gd name="T6" fmla="*/ 0 w 10"/>
                    <a:gd name="T7" fmla="*/ 32 h 32"/>
                    <a:gd name="T8" fmla="*/ 5 w 10"/>
                    <a:gd name="T9" fmla="*/ 32 h 32"/>
                    <a:gd name="T10" fmla="*/ 8 w 10"/>
                    <a:gd name="T11" fmla="*/ 32 h 32"/>
                    <a:gd name="T12" fmla="*/ 9 w 10"/>
                    <a:gd name="T13" fmla="*/ 32 h 32"/>
                    <a:gd name="T14" fmla="*/ 10 w 10"/>
                    <a:gd name="T15" fmla="*/ 32 h 32"/>
                    <a:gd name="T16" fmla="*/ 10 w 10"/>
                    <a:gd name="T17" fmla="*/ 0 h 32"/>
                    <a:gd name="T18" fmla="*/ 9 w 10"/>
                    <a:gd name="T19" fmla="*/ 0 h 32"/>
                    <a:gd name="T20" fmla="*/ 8 w 10"/>
                    <a:gd name="T21" fmla="*/ 0 h 32"/>
                    <a:gd name="T22" fmla="*/ 5 w 10"/>
                    <a:gd name="T23" fmla="*/ 0 h 32"/>
                    <a:gd name="T24" fmla="*/ 0 w 10"/>
                    <a:gd name="T25" fmla="*/ 0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2"/>
                    <a:gd name="T41" fmla="*/ 10 w 10"/>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2">
                      <a:moveTo>
                        <a:pt x="0" y="0"/>
                      </a:moveTo>
                      <a:lnTo>
                        <a:pt x="0" y="0"/>
                      </a:lnTo>
                      <a:lnTo>
                        <a:pt x="0" y="32"/>
                      </a:lnTo>
                      <a:lnTo>
                        <a:pt x="5" y="32"/>
                      </a:lnTo>
                      <a:lnTo>
                        <a:pt x="8" y="32"/>
                      </a:lnTo>
                      <a:lnTo>
                        <a:pt x="9" y="32"/>
                      </a:lnTo>
                      <a:lnTo>
                        <a:pt x="10" y="32"/>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62180" name="Freeform 1183"/>
                <p:cNvSpPr>
                  <a:spLocks/>
                </p:cNvSpPr>
                <p:nvPr/>
              </p:nvSpPr>
              <p:spPr bwMode="auto">
                <a:xfrm>
                  <a:off x="4266" y="1136"/>
                  <a:ext cx="10" cy="32"/>
                </a:xfrm>
                <a:custGeom>
                  <a:avLst/>
                  <a:gdLst>
                    <a:gd name="T0" fmla="*/ 0 w 10"/>
                    <a:gd name="T1" fmla="*/ 0 h 32"/>
                    <a:gd name="T2" fmla="*/ 0 w 10"/>
                    <a:gd name="T3" fmla="*/ 0 h 32"/>
                    <a:gd name="T4" fmla="*/ 0 w 10"/>
                    <a:gd name="T5" fmla="*/ 32 h 32"/>
                    <a:gd name="T6" fmla="*/ 0 w 10"/>
                    <a:gd name="T7" fmla="*/ 32 h 32"/>
                    <a:gd name="T8" fmla="*/ 5 w 10"/>
                    <a:gd name="T9" fmla="*/ 32 h 32"/>
                    <a:gd name="T10" fmla="*/ 8 w 10"/>
                    <a:gd name="T11" fmla="*/ 32 h 32"/>
                    <a:gd name="T12" fmla="*/ 9 w 10"/>
                    <a:gd name="T13" fmla="*/ 32 h 32"/>
                    <a:gd name="T14" fmla="*/ 10 w 10"/>
                    <a:gd name="T15" fmla="*/ 32 h 32"/>
                    <a:gd name="T16" fmla="*/ 10 w 10"/>
                    <a:gd name="T17" fmla="*/ 0 h 32"/>
                    <a:gd name="T18" fmla="*/ 9 w 10"/>
                    <a:gd name="T19" fmla="*/ 0 h 32"/>
                    <a:gd name="T20" fmla="*/ 8 w 10"/>
                    <a:gd name="T21" fmla="*/ 0 h 32"/>
                    <a:gd name="T22" fmla="*/ 5 w 10"/>
                    <a:gd name="T23" fmla="*/ 0 h 32"/>
                    <a:gd name="T24" fmla="*/ 0 w 10"/>
                    <a:gd name="T25" fmla="*/ 0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2"/>
                    <a:gd name="T41" fmla="*/ 10 w 10"/>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2">
                      <a:moveTo>
                        <a:pt x="0" y="0"/>
                      </a:moveTo>
                      <a:lnTo>
                        <a:pt x="0" y="0"/>
                      </a:lnTo>
                      <a:lnTo>
                        <a:pt x="0" y="32"/>
                      </a:lnTo>
                      <a:lnTo>
                        <a:pt x="5" y="32"/>
                      </a:lnTo>
                      <a:lnTo>
                        <a:pt x="8" y="32"/>
                      </a:lnTo>
                      <a:lnTo>
                        <a:pt x="9" y="32"/>
                      </a:lnTo>
                      <a:lnTo>
                        <a:pt x="10" y="32"/>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grpSp>
          <p:sp>
            <p:nvSpPr>
              <p:cNvPr id="62163" name="Freeform 1184"/>
              <p:cNvSpPr>
                <a:spLocks/>
              </p:cNvSpPr>
              <p:nvPr/>
            </p:nvSpPr>
            <p:spPr bwMode="auto">
              <a:xfrm>
                <a:off x="4219" y="1172"/>
                <a:ext cx="71" cy="23"/>
              </a:xfrm>
              <a:custGeom>
                <a:avLst/>
                <a:gdLst>
                  <a:gd name="T0" fmla="*/ 5 w 71"/>
                  <a:gd name="T1" fmla="*/ 0 h 23"/>
                  <a:gd name="T2" fmla="*/ 2 w 71"/>
                  <a:gd name="T3" fmla="*/ 0 h 23"/>
                  <a:gd name="T4" fmla="*/ 1 w 71"/>
                  <a:gd name="T5" fmla="*/ 0 h 23"/>
                  <a:gd name="T6" fmla="*/ 0 w 71"/>
                  <a:gd name="T7" fmla="*/ 0 h 23"/>
                  <a:gd name="T8" fmla="*/ 0 w 71"/>
                  <a:gd name="T9" fmla="*/ 23 h 23"/>
                  <a:gd name="T10" fmla="*/ 1 w 71"/>
                  <a:gd name="T11" fmla="*/ 23 h 23"/>
                  <a:gd name="T12" fmla="*/ 2 w 71"/>
                  <a:gd name="T13" fmla="*/ 23 h 23"/>
                  <a:gd name="T14" fmla="*/ 5 w 71"/>
                  <a:gd name="T15" fmla="*/ 23 h 23"/>
                  <a:gd name="T16" fmla="*/ 71 w 71"/>
                  <a:gd name="T17" fmla="*/ 23 h 23"/>
                  <a:gd name="T18" fmla="*/ 71 w 71"/>
                  <a:gd name="T19" fmla="*/ 23 h 23"/>
                  <a:gd name="T20" fmla="*/ 71 w 71"/>
                  <a:gd name="T21" fmla="*/ 0 h 23"/>
                  <a:gd name="T22" fmla="*/ 71 w 71"/>
                  <a:gd name="T23" fmla="*/ 0 h 23"/>
                  <a:gd name="T24" fmla="*/ 5 w 71"/>
                  <a:gd name="T25" fmla="*/ 0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23"/>
                  <a:gd name="T41" fmla="*/ 71 w 71"/>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23">
                    <a:moveTo>
                      <a:pt x="5" y="0"/>
                    </a:moveTo>
                    <a:lnTo>
                      <a:pt x="2" y="0"/>
                    </a:lnTo>
                    <a:lnTo>
                      <a:pt x="1" y="0"/>
                    </a:lnTo>
                    <a:lnTo>
                      <a:pt x="0" y="0"/>
                    </a:lnTo>
                    <a:lnTo>
                      <a:pt x="0" y="23"/>
                    </a:lnTo>
                    <a:lnTo>
                      <a:pt x="1" y="23"/>
                    </a:lnTo>
                    <a:lnTo>
                      <a:pt x="2" y="23"/>
                    </a:lnTo>
                    <a:lnTo>
                      <a:pt x="5" y="23"/>
                    </a:lnTo>
                    <a:lnTo>
                      <a:pt x="71" y="23"/>
                    </a:lnTo>
                    <a:lnTo>
                      <a:pt x="71" y="0"/>
                    </a:lnTo>
                    <a:lnTo>
                      <a:pt x="5" y="0"/>
                    </a:lnTo>
                    <a:close/>
                  </a:path>
                </a:pathLst>
              </a:custGeom>
              <a:solidFill>
                <a:srgbClr val="808080"/>
              </a:solidFill>
              <a:ln w="7938">
                <a:solidFill>
                  <a:srgbClr val="000000"/>
                </a:solidFill>
                <a:round/>
                <a:headEnd/>
                <a:tailEnd/>
              </a:ln>
            </p:spPr>
            <p:txBody>
              <a:bodyPr/>
              <a:lstStyle/>
              <a:p>
                <a:endParaRPr lang="it-IT"/>
              </a:p>
            </p:txBody>
          </p:sp>
          <p:sp>
            <p:nvSpPr>
              <p:cNvPr id="62164" name="Rectangle 1185"/>
              <p:cNvSpPr>
                <a:spLocks noChangeArrowheads="1"/>
              </p:cNvSpPr>
              <p:nvPr/>
            </p:nvSpPr>
            <p:spPr bwMode="auto">
              <a:xfrm>
                <a:off x="4223" y="1361"/>
                <a:ext cx="67" cy="54"/>
              </a:xfrm>
              <a:prstGeom prst="rect">
                <a:avLst/>
              </a:prstGeom>
              <a:solidFill>
                <a:srgbClr val="FFFFFF"/>
              </a:solid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165" name="Freeform 1186"/>
              <p:cNvSpPr>
                <a:spLocks/>
              </p:cNvSpPr>
              <p:nvPr/>
            </p:nvSpPr>
            <p:spPr bwMode="auto">
              <a:xfrm>
                <a:off x="4247" y="1626"/>
                <a:ext cx="14" cy="18"/>
              </a:xfrm>
              <a:custGeom>
                <a:avLst/>
                <a:gdLst>
                  <a:gd name="T0" fmla="*/ 5 w 14"/>
                  <a:gd name="T1" fmla="*/ 0 h 18"/>
                  <a:gd name="T2" fmla="*/ 2 w 14"/>
                  <a:gd name="T3" fmla="*/ 1 h 18"/>
                  <a:gd name="T4" fmla="*/ 1 w 14"/>
                  <a:gd name="T5" fmla="*/ 2 h 18"/>
                  <a:gd name="T6" fmla="*/ 0 w 14"/>
                  <a:gd name="T7" fmla="*/ 3 h 18"/>
                  <a:gd name="T8" fmla="*/ 0 w 14"/>
                  <a:gd name="T9" fmla="*/ 4 h 18"/>
                  <a:gd name="T10" fmla="*/ 0 w 14"/>
                  <a:gd name="T11" fmla="*/ 18 h 18"/>
                  <a:gd name="T12" fmla="*/ 1 w 14"/>
                  <a:gd name="T13" fmla="*/ 18 h 18"/>
                  <a:gd name="T14" fmla="*/ 2 w 14"/>
                  <a:gd name="T15" fmla="*/ 18 h 18"/>
                  <a:gd name="T16" fmla="*/ 5 w 14"/>
                  <a:gd name="T17" fmla="*/ 18 h 18"/>
                  <a:gd name="T18" fmla="*/ 14 w 14"/>
                  <a:gd name="T19" fmla="*/ 18 h 18"/>
                  <a:gd name="T20" fmla="*/ 14 w 14"/>
                  <a:gd name="T21" fmla="*/ 18 h 18"/>
                  <a:gd name="T22" fmla="*/ 14 w 14"/>
                  <a:gd name="T23" fmla="*/ 4 h 18"/>
                  <a:gd name="T24" fmla="*/ 14 w 14"/>
                  <a:gd name="T25" fmla="*/ 3 h 18"/>
                  <a:gd name="T26" fmla="*/ 14 w 14"/>
                  <a:gd name="T27" fmla="*/ 2 h 18"/>
                  <a:gd name="T28" fmla="*/ 14 w 14"/>
                  <a:gd name="T29" fmla="*/ 1 h 18"/>
                  <a:gd name="T30" fmla="*/ 14 w 14"/>
                  <a:gd name="T31" fmla="*/ 0 h 18"/>
                  <a:gd name="T32" fmla="*/ 5 w 14"/>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8"/>
                  <a:gd name="T53" fmla="*/ 14 w 14"/>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8">
                    <a:moveTo>
                      <a:pt x="5" y="0"/>
                    </a:moveTo>
                    <a:lnTo>
                      <a:pt x="2" y="1"/>
                    </a:lnTo>
                    <a:lnTo>
                      <a:pt x="1" y="2"/>
                    </a:lnTo>
                    <a:lnTo>
                      <a:pt x="0" y="3"/>
                    </a:lnTo>
                    <a:lnTo>
                      <a:pt x="0" y="4"/>
                    </a:lnTo>
                    <a:lnTo>
                      <a:pt x="0" y="18"/>
                    </a:lnTo>
                    <a:lnTo>
                      <a:pt x="1" y="18"/>
                    </a:lnTo>
                    <a:lnTo>
                      <a:pt x="2" y="18"/>
                    </a:lnTo>
                    <a:lnTo>
                      <a:pt x="5" y="18"/>
                    </a:lnTo>
                    <a:lnTo>
                      <a:pt x="14" y="18"/>
                    </a:lnTo>
                    <a:lnTo>
                      <a:pt x="14" y="4"/>
                    </a:lnTo>
                    <a:lnTo>
                      <a:pt x="14" y="3"/>
                    </a:lnTo>
                    <a:lnTo>
                      <a:pt x="14" y="2"/>
                    </a:lnTo>
                    <a:lnTo>
                      <a:pt x="14" y="1"/>
                    </a:lnTo>
                    <a:lnTo>
                      <a:pt x="14" y="0"/>
                    </a:lnTo>
                    <a:lnTo>
                      <a:pt x="5" y="0"/>
                    </a:lnTo>
                    <a:close/>
                  </a:path>
                </a:pathLst>
              </a:custGeom>
              <a:solidFill>
                <a:srgbClr val="DDDDDD"/>
              </a:solidFill>
              <a:ln w="7938">
                <a:solidFill>
                  <a:srgbClr val="000000"/>
                </a:solidFill>
                <a:round/>
                <a:headEnd/>
                <a:tailEnd/>
              </a:ln>
            </p:spPr>
            <p:txBody>
              <a:bodyPr/>
              <a:lstStyle/>
              <a:p>
                <a:endParaRPr lang="it-IT"/>
              </a:p>
            </p:txBody>
          </p:sp>
          <p:sp>
            <p:nvSpPr>
              <p:cNvPr id="62166" name="Rectangle 1187"/>
              <p:cNvSpPr>
                <a:spLocks noChangeArrowheads="1"/>
              </p:cNvSpPr>
              <p:nvPr/>
            </p:nvSpPr>
            <p:spPr bwMode="auto">
              <a:xfrm>
                <a:off x="4237" y="1568"/>
                <a:ext cx="35" cy="68"/>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167" name="Freeform 1188"/>
              <p:cNvSpPr>
                <a:spLocks/>
              </p:cNvSpPr>
              <p:nvPr/>
            </p:nvSpPr>
            <p:spPr bwMode="auto">
              <a:xfrm>
                <a:off x="4219" y="1482"/>
                <a:ext cx="71" cy="86"/>
              </a:xfrm>
              <a:custGeom>
                <a:avLst/>
                <a:gdLst>
                  <a:gd name="T0" fmla="*/ 9 w 71"/>
                  <a:gd name="T1" fmla="*/ 0 h 86"/>
                  <a:gd name="T2" fmla="*/ 6 w 71"/>
                  <a:gd name="T3" fmla="*/ 1 h 86"/>
                  <a:gd name="T4" fmla="*/ 3 w 71"/>
                  <a:gd name="T5" fmla="*/ 3 h 86"/>
                  <a:gd name="T6" fmla="*/ 1 w 71"/>
                  <a:gd name="T7" fmla="*/ 6 h 86"/>
                  <a:gd name="T8" fmla="*/ 0 w 71"/>
                  <a:gd name="T9" fmla="*/ 9 h 86"/>
                  <a:gd name="T10" fmla="*/ 0 w 71"/>
                  <a:gd name="T11" fmla="*/ 77 h 86"/>
                  <a:gd name="T12" fmla="*/ 1 w 71"/>
                  <a:gd name="T13" fmla="*/ 80 h 86"/>
                  <a:gd name="T14" fmla="*/ 3 w 71"/>
                  <a:gd name="T15" fmla="*/ 83 h 86"/>
                  <a:gd name="T16" fmla="*/ 6 w 71"/>
                  <a:gd name="T17" fmla="*/ 85 h 86"/>
                  <a:gd name="T18" fmla="*/ 9 w 71"/>
                  <a:gd name="T19" fmla="*/ 86 h 86"/>
                  <a:gd name="T20" fmla="*/ 66 w 71"/>
                  <a:gd name="T21" fmla="*/ 86 h 86"/>
                  <a:gd name="T22" fmla="*/ 69 w 71"/>
                  <a:gd name="T23" fmla="*/ 85 h 86"/>
                  <a:gd name="T24" fmla="*/ 70 w 71"/>
                  <a:gd name="T25" fmla="*/ 83 h 86"/>
                  <a:gd name="T26" fmla="*/ 71 w 71"/>
                  <a:gd name="T27" fmla="*/ 77 h 86"/>
                  <a:gd name="T28" fmla="*/ 71 w 71"/>
                  <a:gd name="T29" fmla="*/ 9 h 86"/>
                  <a:gd name="T30" fmla="*/ 70 w 71"/>
                  <a:gd name="T31" fmla="*/ 3 h 86"/>
                  <a:gd name="T32" fmla="*/ 69 w 71"/>
                  <a:gd name="T33" fmla="*/ 1 h 86"/>
                  <a:gd name="T34" fmla="*/ 66 w 71"/>
                  <a:gd name="T35" fmla="*/ 0 h 86"/>
                  <a:gd name="T36" fmla="*/ 9 w 71"/>
                  <a:gd name="T37" fmla="*/ 0 h 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1"/>
                  <a:gd name="T58" fmla="*/ 0 h 86"/>
                  <a:gd name="T59" fmla="*/ 71 w 71"/>
                  <a:gd name="T60" fmla="*/ 86 h 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1" h="86">
                    <a:moveTo>
                      <a:pt x="9" y="0"/>
                    </a:moveTo>
                    <a:lnTo>
                      <a:pt x="6" y="1"/>
                    </a:lnTo>
                    <a:lnTo>
                      <a:pt x="3" y="3"/>
                    </a:lnTo>
                    <a:lnTo>
                      <a:pt x="1" y="6"/>
                    </a:lnTo>
                    <a:lnTo>
                      <a:pt x="0" y="9"/>
                    </a:lnTo>
                    <a:lnTo>
                      <a:pt x="0" y="77"/>
                    </a:lnTo>
                    <a:lnTo>
                      <a:pt x="1" y="80"/>
                    </a:lnTo>
                    <a:lnTo>
                      <a:pt x="3" y="83"/>
                    </a:lnTo>
                    <a:lnTo>
                      <a:pt x="6" y="85"/>
                    </a:lnTo>
                    <a:lnTo>
                      <a:pt x="9" y="86"/>
                    </a:lnTo>
                    <a:lnTo>
                      <a:pt x="66" y="86"/>
                    </a:lnTo>
                    <a:lnTo>
                      <a:pt x="69" y="85"/>
                    </a:lnTo>
                    <a:lnTo>
                      <a:pt x="70" y="83"/>
                    </a:lnTo>
                    <a:lnTo>
                      <a:pt x="71" y="77"/>
                    </a:lnTo>
                    <a:lnTo>
                      <a:pt x="71" y="9"/>
                    </a:lnTo>
                    <a:lnTo>
                      <a:pt x="70" y="3"/>
                    </a:lnTo>
                    <a:lnTo>
                      <a:pt x="69" y="1"/>
                    </a:lnTo>
                    <a:lnTo>
                      <a:pt x="66" y="0"/>
                    </a:lnTo>
                    <a:lnTo>
                      <a:pt x="9" y="0"/>
                    </a:lnTo>
                    <a:close/>
                  </a:path>
                </a:pathLst>
              </a:custGeom>
              <a:solidFill>
                <a:srgbClr val="DDDDDD"/>
              </a:solidFill>
              <a:ln w="7938">
                <a:solidFill>
                  <a:srgbClr val="000000"/>
                </a:solidFill>
                <a:round/>
                <a:headEnd/>
                <a:tailEnd/>
              </a:ln>
            </p:spPr>
            <p:txBody>
              <a:bodyPr/>
              <a:lstStyle/>
              <a:p>
                <a:endParaRPr lang="it-IT"/>
              </a:p>
            </p:txBody>
          </p:sp>
          <p:sp>
            <p:nvSpPr>
              <p:cNvPr id="62168" name="Rectangle 1189"/>
              <p:cNvSpPr>
                <a:spLocks noChangeArrowheads="1"/>
              </p:cNvSpPr>
              <p:nvPr/>
            </p:nvSpPr>
            <p:spPr bwMode="auto">
              <a:xfrm>
                <a:off x="4209" y="1311"/>
                <a:ext cx="92" cy="181"/>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169" name="Freeform 1190"/>
              <p:cNvSpPr>
                <a:spLocks/>
              </p:cNvSpPr>
              <p:nvPr/>
            </p:nvSpPr>
            <p:spPr bwMode="auto">
              <a:xfrm>
                <a:off x="4204" y="1438"/>
                <a:ext cx="101" cy="9"/>
              </a:xfrm>
              <a:custGeom>
                <a:avLst/>
                <a:gdLst>
                  <a:gd name="T0" fmla="*/ 0 w 101"/>
                  <a:gd name="T1" fmla="*/ 0 h 9"/>
                  <a:gd name="T2" fmla="*/ 0 w 101"/>
                  <a:gd name="T3" fmla="*/ 0 h 9"/>
                  <a:gd name="T4" fmla="*/ 0 w 101"/>
                  <a:gd name="T5" fmla="*/ 9 h 9"/>
                  <a:gd name="T6" fmla="*/ 0 w 101"/>
                  <a:gd name="T7" fmla="*/ 9 h 9"/>
                  <a:gd name="T8" fmla="*/ 101 w 101"/>
                  <a:gd name="T9" fmla="*/ 9 h 9"/>
                  <a:gd name="T10" fmla="*/ 101 w 101"/>
                  <a:gd name="T11" fmla="*/ 9 h 9"/>
                  <a:gd name="T12" fmla="*/ 101 w 101"/>
                  <a:gd name="T13" fmla="*/ 0 h 9"/>
                  <a:gd name="T14" fmla="*/ 101 w 101"/>
                  <a:gd name="T15" fmla="*/ 0 h 9"/>
                  <a:gd name="T16" fmla="*/ 0 w 101"/>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1"/>
                  <a:gd name="T28" fmla="*/ 0 h 9"/>
                  <a:gd name="T29" fmla="*/ 101 w 101"/>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1" h="9">
                    <a:moveTo>
                      <a:pt x="0" y="0"/>
                    </a:moveTo>
                    <a:lnTo>
                      <a:pt x="0" y="0"/>
                    </a:lnTo>
                    <a:lnTo>
                      <a:pt x="0" y="9"/>
                    </a:lnTo>
                    <a:lnTo>
                      <a:pt x="101" y="9"/>
                    </a:lnTo>
                    <a:lnTo>
                      <a:pt x="101" y="0"/>
                    </a:lnTo>
                    <a:lnTo>
                      <a:pt x="0" y="0"/>
                    </a:lnTo>
                    <a:close/>
                  </a:path>
                </a:pathLst>
              </a:custGeom>
              <a:solidFill>
                <a:srgbClr val="4D4D4D"/>
              </a:solidFill>
              <a:ln w="7938">
                <a:solidFill>
                  <a:srgbClr val="000000"/>
                </a:solidFill>
                <a:round/>
                <a:headEnd/>
                <a:tailEnd/>
              </a:ln>
            </p:spPr>
            <p:txBody>
              <a:bodyPr/>
              <a:lstStyle/>
              <a:p>
                <a:endParaRPr lang="it-IT"/>
              </a:p>
            </p:txBody>
          </p:sp>
          <p:sp>
            <p:nvSpPr>
              <p:cNvPr id="62170" name="Freeform 1191"/>
              <p:cNvSpPr>
                <a:spLocks/>
              </p:cNvSpPr>
              <p:nvPr/>
            </p:nvSpPr>
            <p:spPr bwMode="auto">
              <a:xfrm>
                <a:off x="4204" y="1361"/>
                <a:ext cx="101" cy="9"/>
              </a:xfrm>
              <a:custGeom>
                <a:avLst/>
                <a:gdLst>
                  <a:gd name="T0" fmla="*/ 0 w 101"/>
                  <a:gd name="T1" fmla="*/ 0 h 9"/>
                  <a:gd name="T2" fmla="*/ 0 w 101"/>
                  <a:gd name="T3" fmla="*/ 0 h 9"/>
                  <a:gd name="T4" fmla="*/ 0 w 101"/>
                  <a:gd name="T5" fmla="*/ 9 h 9"/>
                  <a:gd name="T6" fmla="*/ 0 w 101"/>
                  <a:gd name="T7" fmla="*/ 9 h 9"/>
                  <a:gd name="T8" fmla="*/ 101 w 101"/>
                  <a:gd name="T9" fmla="*/ 9 h 9"/>
                  <a:gd name="T10" fmla="*/ 101 w 101"/>
                  <a:gd name="T11" fmla="*/ 9 h 9"/>
                  <a:gd name="T12" fmla="*/ 101 w 101"/>
                  <a:gd name="T13" fmla="*/ 0 h 9"/>
                  <a:gd name="T14" fmla="*/ 101 w 101"/>
                  <a:gd name="T15" fmla="*/ 0 h 9"/>
                  <a:gd name="T16" fmla="*/ 0 w 101"/>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1"/>
                  <a:gd name="T28" fmla="*/ 0 h 9"/>
                  <a:gd name="T29" fmla="*/ 101 w 101"/>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1" h="9">
                    <a:moveTo>
                      <a:pt x="0" y="0"/>
                    </a:moveTo>
                    <a:lnTo>
                      <a:pt x="0" y="0"/>
                    </a:lnTo>
                    <a:lnTo>
                      <a:pt x="0" y="9"/>
                    </a:lnTo>
                    <a:lnTo>
                      <a:pt x="101" y="9"/>
                    </a:lnTo>
                    <a:lnTo>
                      <a:pt x="101" y="0"/>
                    </a:lnTo>
                    <a:lnTo>
                      <a:pt x="0" y="0"/>
                    </a:lnTo>
                    <a:close/>
                  </a:path>
                </a:pathLst>
              </a:custGeom>
              <a:solidFill>
                <a:srgbClr val="4D4D4D"/>
              </a:solidFill>
              <a:ln w="7938">
                <a:solidFill>
                  <a:srgbClr val="000000"/>
                </a:solidFill>
                <a:round/>
                <a:headEnd/>
                <a:tailEnd/>
              </a:ln>
            </p:spPr>
            <p:txBody>
              <a:bodyPr/>
              <a:lstStyle/>
              <a:p>
                <a:endParaRPr lang="it-IT"/>
              </a:p>
            </p:txBody>
          </p:sp>
          <p:sp>
            <p:nvSpPr>
              <p:cNvPr id="62171" name="Oval 1192"/>
              <p:cNvSpPr>
                <a:spLocks noChangeArrowheads="1"/>
              </p:cNvSpPr>
              <p:nvPr/>
            </p:nvSpPr>
            <p:spPr bwMode="auto">
              <a:xfrm>
                <a:off x="4237" y="1388"/>
                <a:ext cx="40" cy="33"/>
              </a:xfrm>
              <a:prstGeom prst="ellipse">
                <a:avLst/>
              </a:prstGeom>
              <a:solidFill>
                <a:srgbClr val="4D4D4D"/>
              </a:solidFill>
              <a:ln w="7938">
                <a:solidFill>
                  <a:srgbClr val="000000"/>
                </a:solidFill>
                <a:round/>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172" name="Rectangle 1193"/>
              <p:cNvSpPr>
                <a:spLocks noChangeArrowheads="1"/>
              </p:cNvSpPr>
              <p:nvPr/>
            </p:nvSpPr>
            <p:spPr bwMode="auto">
              <a:xfrm>
                <a:off x="4219" y="1285"/>
                <a:ext cx="77" cy="27"/>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173" name="Rectangle 1194"/>
              <p:cNvSpPr>
                <a:spLocks noChangeArrowheads="1"/>
              </p:cNvSpPr>
              <p:nvPr/>
            </p:nvSpPr>
            <p:spPr bwMode="auto">
              <a:xfrm>
                <a:off x="4209" y="1190"/>
                <a:ext cx="92" cy="96"/>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grpSp>
            <p:nvGrpSpPr>
              <p:cNvPr id="62174" name="Group 1195"/>
              <p:cNvGrpSpPr>
                <a:grpSpLocks/>
              </p:cNvGrpSpPr>
              <p:nvPr/>
            </p:nvGrpSpPr>
            <p:grpSpPr bwMode="auto">
              <a:xfrm>
                <a:off x="4228" y="1172"/>
                <a:ext cx="54" cy="19"/>
                <a:chOff x="4228" y="1172"/>
                <a:chExt cx="54" cy="19"/>
              </a:xfrm>
            </p:grpSpPr>
            <p:sp>
              <p:nvSpPr>
                <p:cNvPr id="62176" name="Rectangle 1196"/>
                <p:cNvSpPr>
                  <a:spLocks noChangeArrowheads="1"/>
                </p:cNvSpPr>
                <p:nvPr/>
              </p:nvSpPr>
              <p:spPr bwMode="auto">
                <a:xfrm>
                  <a:off x="4228" y="1172"/>
                  <a:ext cx="15" cy="19"/>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177" name="Rectangle 1197"/>
                <p:cNvSpPr>
                  <a:spLocks noChangeArrowheads="1"/>
                </p:cNvSpPr>
                <p:nvPr/>
              </p:nvSpPr>
              <p:spPr bwMode="auto">
                <a:xfrm>
                  <a:off x="4271" y="1172"/>
                  <a:ext cx="11" cy="19"/>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178" name="Rectangle 1198"/>
                <p:cNvSpPr>
                  <a:spLocks noChangeArrowheads="1"/>
                </p:cNvSpPr>
                <p:nvPr/>
              </p:nvSpPr>
              <p:spPr bwMode="auto">
                <a:xfrm>
                  <a:off x="4252" y="1172"/>
                  <a:ext cx="10" cy="19"/>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grpSp>
          <p:sp>
            <p:nvSpPr>
              <p:cNvPr id="62175" name="Rectangle 1199"/>
              <p:cNvSpPr>
                <a:spLocks noChangeArrowheads="1"/>
              </p:cNvSpPr>
              <p:nvPr/>
            </p:nvSpPr>
            <p:spPr bwMode="auto">
              <a:xfrm>
                <a:off x="4228" y="1163"/>
                <a:ext cx="59" cy="10"/>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grpSp>
        <p:grpSp>
          <p:nvGrpSpPr>
            <p:cNvPr id="23761" name="Group 1200"/>
            <p:cNvGrpSpPr>
              <a:grpSpLocks/>
            </p:cNvGrpSpPr>
            <p:nvPr/>
          </p:nvGrpSpPr>
          <p:grpSpPr bwMode="auto">
            <a:xfrm>
              <a:off x="4570413" y="2211388"/>
              <a:ext cx="254000" cy="327025"/>
              <a:chOff x="2879" y="1393"/>
              <a:chExt cx="160" cy="206"/>
            </a:xfrm>
          </p:grpSpPr>
          <p:sp>
            <p:nvSpPr>
              <p:cNvPr id="62156" name="Freeform 1201"/>
              <p:cNvSpPr>
                <a:spLocks/>
              </p:cNvSpPr>
              <p:nvPr/>
            </p:nvSpPr>
            <p:spPr bwMode="auto">
              <a:xfrm>
                <a:off x="2961" y="1519"/>
                <a:ext cx="40" cy="31"/>
              </a:xfrm>
              <a:custGeom>
                <a:avLst/>
                <a:gdLst>
                  <a:gd name="T0" fmla="*/ 40 w 40"/>
                  <a:gd name="T1" fmla="*/ 18 h 31"/>
                  <a:gd name="T2" fmla="*/ 25 w 40"/>
                  <a:gd name="T3" fmla="*/ 0 h 31"/>
                  <a:gd name="T4" fmla="*/ 0 w 40"/>
                  <a:gd name="T5" fmla="*/ 13 h 31"/>
                  <a:gd name="T6" fmla="*/ 10 w 40"/>
                  <a:gd name="T7" fmla="*/ 31 h 31"/>
                  <a:gd name="T8" fmla="*/ 40 w 40"/>
                  <a:gd name="T9" fmla="*/ 18 h 31"/>
                  <a:gd name="T10" fmla="*/ 0 60000 65536"/>
                  <a:gd name="T11" fmla="*/ 0 60000 65536"/>
                  <a:gd name="T12" fmla="*/ 0 60000 65536"/>
                  <a:gd name="T13" fmla="*/ 0 60000 65536"/>
                  <a:gd name="T14" fmla="*/ 0 60000 65536"/>
                  <a:gd name="T15" fmla="*/ 0 w 40"/>
                  <a:gd name="T16" fmla="*/ 0 h 31"/>
                  <a:gd name="T17" fmla="*/ 40 w 40"/>
                  <a:gd name="T18" fmla="*/ 31 h 31"/>
                </a:gdLst>
                <a:ahLst/>
                <a:cxnLst>
                  <a:cxn ang="T10">
                    <a:pos x="T0" y="T1"/>
                  </a:cxn>
                  <a:cxn ang="T11">
                    <a:pos x="T2" y="T3"/>
                  </a:cxn>
                  <a:cxn ang="T12">
                    <a:pos x="T4" y="T5"/>
                  </a:cxn>
                  <a:cxn ang="T13">
                    <a:pos x="T6" y="T7"/>
                  </a:cxn>
                  <a:cxn ang="T14">
                    <a:pos x="T8" y="T9"/>
                  </a:cxn>
                </a:cxnLst>
                <a:rect l="T15" t="T16" r="T17" b="T18"/>
                <a:pathLst>
                  <a:path w="40" h="31">
                    <a:moveTo>
                      <a:pt x="40" y="18"/>
                    </a:moveTo>
                    <a:lnTo>
                      <a:pt x="25" y="0"/>
                    </a:lnTo>
                    <a:lnTo>
                      <a:pt x="0" y="13"/>
                    </a:lnTo>
                    <a:lnTo>
                      <a:pt x="10" y="31"/>
                    </a:lnTo>
                    <a:lnTo>
                      <a:pt x="40" y="18"/>
                    </a:lnTo>
                    <a:close/>
                  </a:path>
                </a:pathLst>
              </a:custGeom>
              <a:solidFill>
                <a:srgbClr val="808080"/>
              </a:solidFill>
              <a:ln w="7938">
                <a:solidFill>
                  <a:srgbClr val="000000"/>
                </a:solidFill>
                <a:round/>
                <a:headEnd/>
                <a:tailEnd/>
              </a:ln>
            </p:spPr>
            <p:txBody>
              <a:bodyPr/>
              <a:lstStyle/>
              <a:p>
                <a:endParaRPr lang="it-IT"/>
              </a:p>
            </p:txBody>
          </p:sp>
          <p:sp>
            <p:nvSpPr>
              <p:cNvPr id="62157" name="Freeform 1202"/>
              <p:cNvSpPr>
                <a:spLocks/>
              </p:cNvSpPr>
              <p:nvPr/>
            </p:nvSpPr>
            <p:spPr bwMode="auto">
              <a:xfrm>
                <a:off x="2952" y="1520"/>
                <a:ext cx="87" cy="79"/>
              </a:xfrm>
              <a:custGeom>
                <a:avLst/>
                <a:gdLst>
                  <a:gd name="T0" fmla="*/ 83 w 87"/>
                  <a:gd name="T1" fmla="*/ 48 h 79"/>
                  <a:gd name="T2" fmla="*/ 86 w 87"/>
                  <a:gd name="T3" fmla="*/ 47 h 79"/>
                  <a:gd name="T4" fmla="*/ 87 w 87"/>
                  <a:gd name="T5" fmla="*/ 46 h 79"/>
                  <a:gd name="T6" fmla="*/ 86 w 87"/>
                  <a:gd name="T7" fmla="*/ 45 h 79"/>
                  <a:gd name="T8" fmla="*/ 83 w 87"/>
                  <a:gd name="T9" fmla="*/ 44 h 79"/>
                  <a:gd name="T10" fmla="*/ 59 w 87"/>
                  <a:gd name="T11" fmla="*/ 3 h 79"/>
                  <a:gd name="T12" fmla="*/ 58 w 87"/>
                  <a:gd name="T13" fmla="*/ 1 h 79"/>
                  <a:gd name="T14" fmla="*/ 56 w 87"/>
                  <a:gd name="T15" fmla="*/ 0 h 79"/>
                  <a:gd name="T16" fmla="*/ 53 w 87"/>
                  <a:gd name="T17" fmla="*/ 1 h 79"/>
                  <a:gd name="T18" fmla="*/ 49 w 87"/>
                  <a:gd name="T19" fmla="*/ 3 h 79"/>
                  <a:gd name="T20" fmla="*/ 0 w 87"/>
                  <a:gd name="T21" fmla="*/ 30 h 79"/>
                  <a:gd name="T22" fmla="*/ 0 w 87"/>
                  <a:gd name="T23" fmla="*/ 31 h 79"/>
                  <a:gd name="T24" fmla="*/ 0 w 87"/>
                  <a:gd name="T25" fmla="*/ 33 h 79"/>
                  <a:gd name="T26" fmla="*/ 0 w 87"/>
                  <a:gd name="T27" fmla="*/ 34 h 79"/>
                  <a:gd name="T28" fmla="*/ 0 w 87"/>
                  <a:gd name="T29" fmla="*/ 35 h 79"/>
                  <a:gd name="T30" fmla="*/ 29 w 87"/>
                  <a:gd name="T31" fmla="*/ 75 h 79"/>
                  <a:gd name="T32" fmla="*/ 30 w 87"/>
                  <a:gd name="T33" fmla="*/ 78 h 79"/>
                  <a:gd name="T34" fmla="*/ 32 w 87"/>
                  <a:gd name="T35" fmla="*/ 79 h 79"/>
                  <a:gd name="T36" fmla="*/ 33 w 87"/>
                  <a:gd name="T37" fmla="*/ 78 h 79"/>
                  <a:gd name="T38" fmla="*/ 34 w 87"/>
                  <a:gd name="T39" fmla="*/ 75 h 79"/>
                  <a:gd name="T40" fmla="*/ 83 w 87"/>
                  <a:gd name="T41" fmla="*/ 48 h 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7"/>
                  <a:gd name="T64" fmla="*/ 0 h 79"/>
                  <a:gd name="T65" fmla="*/ 87 w 87"/>
                  <a:gd name="T66" fmla="*/ 79 h 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7" h="79">
                    <a:moveTo>
                      <a:pt x="83" y="48"/>
                    </a:moveTo>
                    <a:lnTo>
                      <a:pt x="86" y="47"/>
                    </a:lnTo>
                    <a:lnTo>
                      <a:pt x="87" y="46"/>
                    </a:lnTo>
                    <a:lnTo>
                      <a:pt x="86" y="45"/>
                    </a:lnTo>
                    <a:lnTo>
                      <a:pt x="83" y="44"/>
                    </a:lnTo>
                    <a:lnTo>
                      <a:pt x="59" y="3"/>
                    </a:lnTo>
                    <a:lnTo>
                      <a:pt x="58" y="1"/>
                    </a:lnTo>
                    <a:lnTo>
                      <a:pt x="56" y="0"/>
                    </a:lnTo>
                    <a:lnTo>
                      <a:pt x="53" y="1"/>
                    </a:lnTo>
                    <a:lnTo>
                      <a:pt x="49" y="3"/>
                    </a:lnTo>
                    <a:lnTo>
                      <a:pt x="0" y="30"/>
                    </a:lnTo>
                    <a:lnTo>
                      <a:pt x="0" y="31"/>
                    </a:lnTo>
                    <a:lnTo>
                      <a:pt x="0" y="33"/>
                    </a:lnTo>
                    <a:lnTo>
                      <a:pt x="0" y="34"/>
                    </a:lnTo>
                    <a:lnTo>
                      <a:pt x="0" y="35"/>
                    </a:lnTo>
                    <a:lnTo>
                      <a:pt x="29" y="75"/>
                    </a:lnTo>
                    <a:lnTo>
                      <a:pt x="30" y="78"/>
                    </a:lnTo>
                    <a:lnTo>
                      <a:pt x="32" y="79"/>
                    </a:lnTo>
                    <a:lnTo>
                      <a:pt x="33" y="78"/>
                    </a:lnTo>
                    <a:lnTo>
                      <a:pt x="34" y="75"/>
                    </a:lnTo>
                    <a:lnTo>
                      <a:pt x="83" y="48"/>
                    </a:lnTo>
                    <a:close/>
                  </a:path>
                </a:pathLst>
              </a:custGeom>
              <a:solidFill>
                <a:srgbClr val="C0C0C0"/>
              </a:solidFill>
              <a:ln w="7938">
                <a:solidFill>
                  <a:srgbClr val="000000"/>
                </a:solidFill>
                <a:round/>
                <a:headEnd/>
                <a:tailEnd/>
              </a:ln>
            </p:spPr>
            <p:txBody>
              <a:bodyPr/>
              <a:lstStyle/>
              <a:p>
                <a:endParaRPr lang="it-IT"/>
              </a:p>
            </p:txBody>
          </p:sp>
          <p:sp>
            <p:nvSpPr>
              <p:cNvPr id="62158" name="Freeform 1203"/>
              <p:cNvSpPr>
                <a:spLocks/>
              </p:cNvSpPr>
              <p:nvPr/>
            </p:nvSpPr>
            <p:spPr bwMode="auto">
              <a:xfrm>
                <a:off x="2966" y="1528"/>
                <a:ext cx="59" cy="63"/>
              </a:xfrm>
              <a:custGeom>
                <a:avLst/>
                <a:gdLst>
                  <a:gd name="T0" fmla="*/ 59 w 59"/>
                  <a:gd name="T1" fmla="*/ 49 h 63"/>
                  <a:gd name="T2" fmla="*/ 25 w 59"/>
                  <a:gd name="T3" fmla="*/ 0 h 63"/>
                  <a:gd name="T4" fmla="*/ 0 w 59"/>
                  <a:gd name="T5" fmla="*/ 13 h 63"/>
                  <a:gd name="T6" fmla="*/ 29 w 59"/>
                  <a:gd name="T7" fmla="*/ 63 h 63"/>
                  <a:gd name="T8" fmla="*/ 59 w 59"/>
                  <a:gd name="T9" fmla="*/ 49 h 63"/>
                  <a:gd name="T10" fmla="*/ 0 60000 65536"/>
                  <a:gd name="T11" fmla="*/ 0 60000 65536"/>
                  <a:gd name="T12" fmla="*/ 0 60000 65536"/>
                  <a:gd name="T13" fmla="*/ 0 60000 65536"/>
                  <a:gd name="T14" fmla="*/ 0 60000 65536"/>
                  <a:gd name="T15" fmla="*/ 0 w 59"/>
                  <a:gd name="T16" fmla="*/ 0 h 63"/>
                  <a:gd name="T17" fmla="*/ 59 w 59"/>
                  <a:gd name="T18" fmla="*/ 63 h 63"/>
                </a:gdLst>
                <a:ahLst/>
                <a:cxnLst>
                  <a:cxn ang="T10">
                    <a:pos x="T0" y="T1"/>
                  </a:cxn>
                  <a:cxn ang="T11">
                    <a:pos x="T2" y="T3"/>
                  </a:cxn>
                  <a:cxn ang="T12">
                    <a:pos x="T4" y="T5"/>
                  </a:cxn>
                  <a:cxn ang="T13">
                    <a:pos x="T6" y="T7"/>
                  </a:cxn>
                  <a:cxn ang="T14">
                    <a:pos x="T8" y="T9"/>
                  </a:cxn>
                </a:cxnLst>
                <a:rect l="T15" t="T16" r="T17" b="T18"/>
                <a:pathLst>
                  <a:path w="59" h="63">
                    <a:moveTo>
                      <a:pt x="59" y="49"/>
                    </a:moveTo>
                    <a:lnTo>
                      <a:pt x="25" y="0"/>
                    </a:lnTo>
                    <a:lnTo>
                      <a:pt x="0" y="13"/>
                    </a:lnTo>
                    <a:lnTo>
                      <a:pt x="29" y="63"/>
                    </a:lnTo>
                    <a:lnTo>
                      <a:pt x="59" y="49"/>
                    </a:lnTo>
                    <a:close/>
                  </a:path>
                </a:pathLst>
              </a:custGeom>
              <a:solidFill>
                <a:srgbClr val="DDDDDD"/>
              </a:solidFill>
              <a:ln w="7938">
                <a:solidFill>
                  <a:srgbClr val="000000"/>
                </a:solidFill>
                <a:round/>
                <a:headEnd/>
                <a:tailEnd/>
              </a:ln>
            </p:spPr>
            <p:txBody>
              <a:bodyPr/>
              <a:lstStyle/>
              <a:p>
                <a:endParaRPr lang="it-IT"/>
              </a:p>
            </p:txBody>
          </p:sp>
          <p:sp>
            <p:nvSpPr>
              <p:cNvPr id="62159" name="Freeform 1204"/>
              <p:cNvSpPr>
                <a:spLocks/>
              </p:cNvSpPr>
              <p:nvPr/>
            </p:nvSpPr>
            <p:spPr bwMode="auto">
              <a:xfrm>
                <a:off x="2904" y="1436"/>
                <a:ext cx="87" cy="100"/>
              </a:xfrm>
              <a:custGeom>
                <a:avLst/>
                <a:gdLst>
                  <a:gd name="T0" fmla="*/ 82 w 87"/>
                  <a:gd name="T1" fmla="*/ 83 h 100"/>
                  <a:gd name="T2" fmla="*/ 85 w 87"/>
                  <a:gd name="T3" fmla="*/ 80 h 100"/>
                  <a:gd name="T4" fmla="*/ 86 w 87"/>
                  <a:gd name="T5" fmla="*/ 77 h 100"/>
                  <a:gd name="T6" fmla="*/ 87 w 87"/>
                  <a:gd name="T7" fmla="*/ 75 h 100"/>
                  <a:gd name="T8" fmla="*/ 87 w 87"/>
                  <a:gd name="T9" fmla="*/ 74 h 100"/>
                  <a:gd name="T10" fmla="*/ 39 w 87"/>
                  <a:gd name="T11" fmla="*/ 2 h 100"/>
                  <a:gd name="T12" fmla="*/ 38 w 87"/>
                  <a:gd name="T13" fmla="*/ 1 h 100"/>
                  <a:gd name="T14" fmla="*/ 36 w 87"/>
                  <a:gd name="T15" fmla="*/ 1 h 100"/>
                  <a:gd name="T16" fmla="*/ 33 w 87"/>
                  <a:gd name="T17" fmla="*/ 0 h 100"/>
                  <a:gd name="T18" fmla="*/ 29 w 87"/>
                  <a:gd name="T19" fmla="*/ 2 h 100"/>
                  <a:gd name="T20" fmla="*/ 5 w 87"/>
                  <a:gd name="T21" fmla="*/ 16 h 100"/>
                  <a:gd name="T22" fmla="*/ 2 w 87"/>
                  <a:gd name="T23" fmla="*/ 19 h 100"/>
                  <a:gd name="T24" fmla="*/ 1 w 87"/>
                  <a:gd name="T25" fmla="*/ 23 h 100"/>
                  <a:gd name="T26" fmla="*/ 0 w 87"/>
                  <a:gd name="T27" fmla="*/ 29 h 100"/>
                  <a:gd name="T28" fmla="*/ 43 w 87"/>
                  <a:gd name="T29" fmla="*/ 97 h 100"/>
                  <a:gd name="T30" fmla="*/ 47 w 87"/>
                  <a:gd name="T31" fmla="*/ 99 h 100"/>
                  <a:gd name="T32" fmla="*/ 51 w 87"/>
                  <a:gd name="T33" fmla="*/ 100 h 100"/>
                  <a:gd name="T34" fmla="*/ 54 w 87"/>
                  <a:gd name="T35" fmla="*/ 99 h 100"/>
                  <a:gd name="T36" fmla="*/ 58 w 87"/>
                  <a:gd name="T37" fmla="*/ 97 h 100"/>
                  <a:gd name="T38" fmla="*/ 82 w 87"/>
                  <a:gd name="T39" fmla="*/ 83 h 1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7"/>
                  <a:gd name="T61" fmla="*/ 0 h 100"/>
                  <a:gd name="T62" fmla="*/ 87 w 87"/>
                  <a:gd name="T63" fmla="*/ 100 h 1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7" h="100">
                    <a:moveTo>
                      <a:pt x="82" y="83"/>
                    </a:moveTo>
                    <a:lnTo>
                      <a:pt x="85" y="80"/>
                    </a:lnTo>
                    <a:lnTo>
                      <a:pt x="86" y="77"/>
                    </a:lnTo>
                    <a:lnTo>
                      <a:pt x="87" y="75"/>
                    </a:lnTo>
                    <a:lnTo>
                      <a:pt x="87" y="74"/>
                    </a:lnTo>
                    <a:lnTo>
                      <a:pt x="39" y="2"/>
                    </a:lnTo>
                    <a:lnTo>
                      <a:pt x="38" y="1"/>
                    </a:lnTo>
                    <a:lnTo>
                      <a:pt x="36" y="1"/>
                    </a:lnTo>
                    <a:lnTo>
                      <a:pt x="33" y="0"/>
                    </a:lnTo>
                    <a:lnTo>
                      <a:pt x="29" y="2"/>
                    </a:lnTo>
                    <a:lnTo>
                      <a:pt x="5" y="16"/>
                    </a:lnTo>
                    <a:lnTo>
                      <a:pt x="2" y="19"/>
                    </a:lnTo>
                    <a:lnTo>
                      <a:pt x="1" y="23"/>
                    </a:lnTo>
                    <a:lnTo>
                      <a:pt x="0" y="29"/>
                    </a:lnTo>
                    <a:lnTo>
                      <a:pt x="43" y="97"/>
                    </a:lnTo>
                    <a:lnTo>
                      <a:pt x="47" y="99"/>
                    </a:lnTo>
                    <a:lnTo>
                      <a:pt x="51" y="100"/>
                    </a:lnTo>
                    <a:lnTo>
                      <a:pt x="54" y="99"/>
                    </a:lnTo>
                    <a:lnTo>
                      <a:pt x="58" y="97"/>
                    </a:lnTo>
                    <a:lnTo>
                      <a:pt x="82" y="83"/>
                    </a:lnTo>
                    <a:close/>
                  </a:path>
                </a:pathLst>
              </a:custGeom>
              <a:solidFill>
                <a:srgbClr val="C0C0C0"/>
              </a:solidFill>
              <a:ln w="7938">
                <a:solidFill>
                  <a:srgbClr val="000000"/>
                </a:solidFill>
                <a:round/>
                <a:headEnd/>
                <a:tailEnd/>
              </a:ln>
            </p:spPr>
            <p:txBody>
              <a:bodyPr/>
              <a:lstStyle/>
              <a:p>
                <a:endParaRPr lang="it-IT"/>
              </a:p>
            </p:txBody>
          </p:sp>
          <p:sp>
            <p:nvSpPr>
              <p:cNvPr id="62160" name="Freeform 1205"/>
              <p:cNvSpPr>
                <a:spLocks/>
              </p:cNvSpPr>
              <p:nvPr/>
            </p:nvSpPr>
            <p:spPr bwMode="auto">
              <a:xfrm>
                <a:off x="2917" y="1478"/>
                <a:ext cx="84" cy="54"/>
              </a:xfrm>
              <a:custGeom>
                <a:avLst/>
                <a:gdLst>
                  <a:gd name="T0" fmla="*/ 84 w 84"/>
                  <a:gd name="T1" fmla="*/ 13 h 54"/>
                  <a:gd name="T2" fmla="*/ 84 w 84"/>
                  <a:gd name="T3" fmla="*/ 12 h 54"/>
                  <a:gd name="T4" fmla="*/ 84 w 84"/>
                  <a:gd name="T5" fmla="*/ 11 h 54"/>
                  <a:gd name="T6" fmla="*/ 84 w 84"/>
                  <a:gd name="T7" fmla="*/ 10 h 54"/>
                  <a:gd name="T8" fmla="*/ 84 w 84"/>
                  <a:gd name="T9" fmla="*/ 9 h 54"/>
                  <a:gd name="T10" fmla="*/ 79 w 84"/>
                  <a:gd name="T11" fmla="*/ 0 h 54"/>
                  <a:gd name="T12" fmla="*/ 78 w 84"/>
                  <a:gd name="T13" fmla="*/ 0 h 54"/>
                  <a:gd name="T14" fmla="*/ 77 w 84"/>
                  <a:gd name="T15" fmla="*/ 0 h 54"/>
                  <a:gd name="T16" fmla="*/ 74 w 84"/>
                  <a:gd name="T17" fmla="*/ 0 h 54"/>
                  <a:gd name="T18" fmla="*/ 0 w 84"/>
                  <a:gd name="T19" fmla="*/ 40 h 54"/>
                  <a:gd name="T20" fmla="*/ 0 w 84"/>
                  <a:gd name="T21" fmla="*/ 41 h 54"/>
                  <a:gd name="T22" fmla="*/ 0 w 84"/>
                  <a:gd name="T23" fmla="*/ 43 h 54"/>
                  <a:gd name="T24" fmla="*/ 0 w 84"/>
                  <a:gd name="T25" fmla="*/ 44 h 54"/>
                  <a:gd name="T26" fmla="*/ 0 w 84"/>
                  <a:gd name="T27" fmla="*/ 45 h 54"/>
                  <a:gd name="T28" fmla="*/ 5 w 84"/>
                  <a:gd name="T29" fmla="*/ 54 h 54"/>
                  <a:gd name="T30" fmla="*/ 6 w 84"/>
                  <a:gd name="T31" fmla="*/ 54 h 54"/>
                  <a:gd name="T32" fmla="*/ 8 w 84"/>
                  <a:gd name="T33" fmla="*/ 54 h 54"/>
                  <a:gd name="T34" fmla="*/ 9 w 84"/>
                  <a:gd name="T35" fmla="*/ 54 h 54"/>
                  <a:gd name="T36" fmla="*/ 10 w 84"/>
                  <a:gd name="T37" fmla="*/ 54 h 54"/>
                  <a:gd name="T38" fmla="*/ 84 w 84"/>
                  <a:gd name="T39" fmla="*/ 13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4"/>
                  <a:gd name="T61" fmla="*/ 0 h 54"/>
                  <a:gd name="T62" fmla="*/ 84 w 84"/>
                  <a:gd name="T63" fmla="*/ 54 h 5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4" h="54">
                    <a:moveTo>
                      <a:pt x="84" y="13"/>
                    </a:moveTo>
                    <a:lnTo>
                      <a:pt x="84" y="12"/>
                    </a:lnTo>
                    <a:lnTo>
                      <a:pt x="84" y="11"/>
                    </a:lnTo>
                    <a:lnTo>
                      <a:pt x="84" y="10"/>
                    </a:lnTo>
                    <a:lnTo>
                      <a:pt x="84" y="9"/>
                    </a:lnTo>
                    <a:lnTo>
                      <a:pt x="79" y="0"/>
                    </a:lnTo>
                    <a:lnTo>
                      <a:pt x="78" y="0"/>
                    </a:lnTo>
                    <a:lnTo>
                      <a:pt x="77" y="0"/>
                    </a:lnTo>
                    <a:lnTo>
                      <a:pt x="74" y="0"/>
                    </a:lnTo>
                    <a:lnTo>
                      <a:pt x="0" y="40"/>
                    </a:lnTo>
                    <a:lnTo>
                      <a:pt x="0" y="41"/>
                    </a:lnTo>
                    <a:lnTo>
                      <a:pt x="0" y="43"/>
                    </a:lnTo>
                    <a:lnTo>
                      <a:pt x="0" y="44"/>
                    </a:lnTo>
                    <a:lnTo>
                      <a:pt x="0" y="45"/>
                    </a:lnTo>
                    <a:lnTo>
                      <a:pt x="5" y="54"/>
                    </a:lnTo>
                    <a:lnTo>
                      <a:pt x="6" y="54"/>
                    </a:lnTo>
                    <a:lnTo>
                      <a:pt x="8" y="54"/>
                    </a:lnTo>
                    <a:lnTo>
                      <a:pt x="9" y="54"/>
                    </a:lnTo>
                    <a:lnTo>
                      <a:pt x="10" y="54"/>
                    </a:lnTo>
                    <a:lnTo>
                      <a:pt x="84" y="13"/>
                    </a:lnTo>
                    <a:close/>
                  </a:path>
                </a:pathLst>
              </a:custGeom>
              <a:solidFill>
                <a:srgbClr val="DDDDDD"/>
              </a:solidFill>
              <a:ln w="7938">
                <a:solidFill>
                  <a:srgbClr val="000000"/>
                </a:solidFill>
                <a:round/>
                <a:headEnd/>
                <a:tailEnd/>
              </a:ln>
            </p:spPr>
            <p:txBody>
              <a:bodyPr/>
              <a:lstStyle/>
              <a:p>
                <a:endParaRPr lang="it-IT"/>
              </a:p>
            </p:txBody>
          </p:sp>
          <p:sp>
            <p:nvSpPr>
              <p:cNvPr id="62161" name="Freeform 1206"/>
              <p:cNvSpPr>
                <a:spLocks/>
              </p:cNvSpPr>
              <p:nvPr/>
            </p:nvSpPr>
            <p:spPr bwMode="auto">
              <a:xfrm>
                <a:off x="2879" y="1393"/>
                <a:ext cx="63" cy="67"/>
              </a:xfrm>
              <a:custGeom>
                <a:avLst/>
                <a:gdLst>
                  <a:gd name="T0" fmla="*/ 63 w 63"/>
                  <a:gd name="T1" fmla="*/ 45 h 67"/>
                  <a:gd name="T2" fmla="*/ 20 w 63"/>
                  <a:gd name="T3" fmla="*/ 0 h 67"/>
                  <a:gd name="T4" fmla="*/ 0 w 63"/>
                  <a:gd name="T5" fmla="*/ 14 h 67"/>
                  <a:gd name="T6" fmla="*/ 25 w 63"/>
                  <a:gd name="T7" fmla="*/ 67 h 67"/>
                  <a:gd name="T8" fmla="*/ 63 w 63"/>
                  <a:gd name="T9" fmla="*/ 45 h 67"/>
                  <a:gd name="T10" fmla="*/ 0 60000 65536"/>
                  <a:gd name="T11" fmla="*/ 0 60000 65536"/>
                  <a:gd name="T12" fmla="*/ 0 60000 65536"/>
                  <a:gd name="T13" fmla="*/ 0 60000 65536"/>
                  <a:gd name="T14" fmla="*/ 0 60000 65536"/>
                  <a:gd name="T15" fmla="*/ 0 w 63"/>
                  <a:gd name="T16" fmla="*/ 0 h 67"/>
                  <a:gd name="T17" fmla="*/ 63 w 63"/>
                  <a:gd name="T18" fmla="*/ 67 h 67"/>
                </a:gdLst>
                <a:ahLst/>
                <a:cxnLst>
                  <a:cxn ang="T10">
                    <a:pos x="T0" y="T1"/>
                  </a:cxn>
                  <a:cxn ang="T11">
                    <a:pos x="T2" y="T3"/>
                  </a:cxn>
                  <a:cxn ang="T12">
                    <a:pos x="T4" y="T5"/>
                  </a:cxn>
                  <a:cxn ang="T13">
                    <a:pos x="T6" y="T7"/>
                  </a:cxn>
                  <a:cxn ang="T14">
                    <a:pos x="T8" y="T9"/>
                  </a:cxn>
                </a:cxnLst>
                <a:rect l="T15" t="T16" r="T17" b="T18"/>
                <a:pathLst>
                  <a:path w="63" h="67">
                    <a:moveTo>
                      <a:pt x="63" y="45"/>
                    </a:moveTo>
                    <a:lnTo>
                      <a:pt x="20" y="0"/>
                    </a:lnTo>
                    <a:lnTo>
                      <a:pt x="0" y="14"/>
                    </a:lnTo>
                    <a:lnTo>
                      <a:pt x="25" y="67"/>
                    </a:lnTo>
                    <a:lnTo>
                      <a:pt x="63" y="45"/>
                    </a:lnTo>
                    <a:close/>
                  </a:path>
                </a:pathLst>
              </a:custGeom>
              <a:solidFill>
                <a:srgbClr val="B2B2B2"/>
              </a:solidFill>
              <a:ln w="7938">
                <a:solidFill>
                  <a:srgbClr val="000000"/>
                </a:solidFill>
                <a:round/>
                <a:headEnd/>
                <a:tailEnd/>
              </a:ln>
            </p:spPr>
            <p:txBody>
              <a:bodyPr/>
              <a:lstStyle/>
              <a:p>
                <a:endParaRPr lang="it-IT"/>
              </a:p>
            </p:txBody>
          </p:sp>
        </p:grpSp>
        <p:grpSp>
          <p:nvGrpSpPr>
            <p:cNvPr id="23762" name="Group 1207"/>
            <p:cNvGrpSpPr>
              <a:grpSpLocks/>
            </p:cNvGrpSpPr>
            <p:nvPr/>
          </p:nvGrpSpPr>
          <p:grpSpPr bwMode="auto">
            <a:xfrm>
              <a:off x="5002213" y="2211388"/>
              <a:ext cx="254000" cy="327025"/>
              <a:chOff x="3151" y="1393"/>
              <a:chExt cx="160" cy="206"/>
            </a:xfrm>
          </p:grpSpPr>
          <p:sp>
            <p:nvSpPr>
              <p:cNvPr id="62150" name="Freeform 1208"/>
              <p:cNvSpPr>
                <a:spLocks/>
              </p:cNvSpPr>
              <p:nvPr/>
            </p:nvSpPr>
            <p:spPr bwMode="auto">
              <a:xfrm>
                <a:off x="3234" y="1519"/>
                <a:ext cx="39" cy="31"/>
              </a:xfrm>
              <a:custGeom>
                <a:avLst/>
                <a:gdLst>
                  <a:gd name="T0" fmla="*/ 39 w 39"/>
                  <a:gd name="T1" fmla="*/ 18 h 31"/>
                  <a:gd name="T2" fmla="*/ 24 w 39"/>
                  <a:gd name="T3" fmla="*/ 0 h 31"/>
                  <a:gd name="T4" fmla="*/ 0 w 39"/>
                  <a:gd name="T5" fmla="*/ 13 h 31"/>
                  <a:gd name="T6" fmla="*/ 9 w 39"/>
                  <a:gd name="T7" fmla="*/ 31 h 31"/>
                  <a:gd name="T8" fmla="*/ 39 w 39"/>
                  <a:gd name="T9" fmla="*/ 18 h 31"/>
                  <a:gd name="T10" fmla="*/ 0 60000 65536"/>
                  <a:gd name="T11" fmla="*/ 0 60000 65536"/>
                  <a:gd name="T12" fmla="*/ 0 60000 65536"/>
                  <a:gd name="T13" fmla="*/ 0 60000 65536"/>
                  <a:gd name="T14" fmla="*/ 0 60000 65536"/>
                  <a:gd name="T15" fmla="*/ 0 w 39"/>
                  <a:gd name="T16" fmla="*/ 0 h 31"/>
                  <a:gd name="T17" fmla="*/ 39 w 39"/>
                  <a:gd name="T18" fmla="*/ 31 h 31"/>
                </a:gdLst>
                <a:ahLst/>
                <a:cxnLst>
                  <a:cxn ang="T10">
                    <a:pos x="T0" y="T1"/>
                  </a:cxn>
                  <a:cxn ang="T11">
                    <a:pos x="T2" y="T3"/>
                  </a:cxn>
                  <a:cxn ang="T12">
                    <a:pos x="T4" y="T5"/>
                  </a:cxn>
                  <a:cxn ang="T13">
                    <a:pos x="T6" y="T7"/>
                  </a:cxn>
                  <a:cxn ang="T14">
                    <a:pos x="T8" y="T9"/>
                  </a:cxn>
                </a:cxnLst>
                <a:rect l="T15" t="T16" r="T17" b="T18"/>
                <a:pathLst>
                  <a:path w="39" h="31">
                    <a:moveTo>
                      <a:pt x="39" y="18"/>
                    </a:moveTo>
                    <a:lnTo>
                      <a:pt x="24" y="0"/>
                    </a:lnTo>
                    <a:lnTo>
                      <a:pt x="0" y="13"/>
                    </a:lnTo>
                    <a:lnTo>
                      <a:pt x="9" y="31"/>
                    </a:lnTo>
                    <a:lnTo>
                      <a:pt x="39" y="18"/>
                    </a:lnTo>
                    <a:close/>
                  </a:path>
                </a:pathLst>
              </a:custGeom>
              <a:solidFill>
                <a:srgbClr val="808080"/>
              </a:solidFill>
              <a:ln w="7938">
                <a:solidFill>
                  <a:srgbClr val="000000"/>
                </a:solidFill>
                <a:round/>
                <a:headEnd/>
                <a:tailEnd/>
              </a:ln>
            </p:spPr>
            <p:txBody>
              <a:bodyPr/>
              <a:lstStyle/>
              <a:p>
                <a:endParaRPr lang="it-IT"/>
              </a:p>
            </p:txBody>
          </p:sp>
          <p:sp>
            <p:nvSpPr>
              <p:cNvPr id="62151" name="Freeform 1209"/>
              <p:cNvSpPr>
                <a:spLocks/>
              </p:cNvSpPr>
              <p:nvPr/>
            </p:nvSpPr>
            <p:spPr bwMode="auto">
              <a:xfrm>
                <a:off x="3225" y="1520"/>
                <a:ext cx="86" cy="79"/>
              </a:xfrm>
              <a:custGeom>
                <a:avLst/>
                <a:gdLst>
                  <a:gd name="T0" fmla="*/ 82 w 86"/>
                  <a:gd name="T1" fmla="*/ 48 h 79"/>
                  <a:gd name="T2" fmla="*/ 85 w 86"/>
                  <a:gd name="T3" fmla="*/ 47 h 79"/>
                  <a:gd name="T4" fmla="*/ 86 w 86"/>
                  <a:gd name="T5" fmla="*/ 46 h 79"/>
                  <a:gd name="T6" fmla="*/ 85 w 86"/>
                  <a:gd name="T7" fmla="*/ 45 h 79"/>
                  <a:gd name="T8" fmla="*/ 82 w 86"/>
                  <a:gd name="T9" fmla="*/ 44 h 79"/>
                  <a:gd name="T10" fmla="*/ 58 w 86"/>
                  <a:gd name="T11" fmla="*/ 3 h 79"/>
                  <a:gd name="T12" fmla="*/ 57 w 86"/>
                  <a:gd name="T13" fmla="*/ 1 h 79"/>
                  <a:gd name="T14" fmla="*/ 55 w 86"/>
                  <a:gd name="T15" fmla="*/ 0 h 79"/>
                  <a:gd name="T16" fmla="*/ 52 w 86"/>
                  <a:gd name="T17" fmla="*/ 1 h 79"/>
                  <a:gd name="T18" fmla="*/ 48 w 86"/>
                  <a:gd name="T19" fmla="*/ 3 h 79"/>
                  <a:gd name="T20" fmla="*/ 0 w 86"/>
                  <a:gd name="T21" fmla="*/ 30 h 79"/>
                  <a:gd name="T22" fmla="*/ 0 w 86"/>
                  <a:gd name="T23" fmla="*/ 31 h 79"/>
                  <a:gd name="T24" fmla="*/ 0 w 86"/>
                  <a:gd name="T25" fmla="*/ 33 h 79"/>
                  <a:gd name="T26" fmla="*/ 0 w 86"/>
                  <a:gd name="T27" fmla="*/ 34 h 79"/>
                  <a:gd name="T28" fmla="*/ 0 w 86"/>
                  <a:gd name="T29" fmla="*/ 35 h 79"/>
                  <a:gd name="T30" fmla="*/ 29 w 86"/>
                  <a:gd name="T31" fmla="*/ 75 h 79"/>
                  <a:gd name="T32" fmla="*/ 30 w 86"/>
                  <a:gd name="T33" fmla="*/ 78 h 79"/>
                  <a:gd name="T34" fmla="*/ 32 w 86"/>
                  <a:gd name="T35" fmla="*/ 79 h 79"/>
                  <a:gd name="T36" fmla="*/ 33 w 86"/>
                  <a:gd name="T37" fmla="*/ 78 h 79"/>
                  <a:gd name="T38" fmla="*/ 34 w 86"/>
                  <a:gd name="T39" fmla="*/ 75 h 79"/>
                  <a:gd name="T40" fmla="*/ 82 w 86"/>
                  <a:gd name="T41" fmla="*/ 48 h 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6"/>
                  <a:gd name="T64" fmla="*/ 0 h 79"/>
                  <a:gd name="T65" fmla="*/ 86 w 86"/>
                  <a:gd name="T66" fmla="*/ 79 h 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6" h="79">
                    <a:moveTo>
                      <a:pt x="82" y="48"/>
                    </a:moveTo>
                    <a:lnTo>
                      <a:pt x="85" y="47"/>
                    </a:lnTo>
                    <a:lnTo>
                      <a:pt x="86" y="46"/>
                    </a:lnTo>
                    <a:lnTo>
                      <a:pt x="85" y="45"/>
                    </a:lnTo>
                    <a:lnTo>
                      <a:pt x="82" y="44"/>
                    </a:lnTo>
                    <a:lnTo>
                      <a:pt x="58" y="3"/>
                    </a:lnTo>
                    <a:lnTo>
                      <a:pt x="57" y="1"/>
                    </a:lnTo>
                    <a:lnTo>
                      <a:pt x="55" y="0"/>
                    </a:lnTo>
                    <a:lnTo>
                      <a:pt x="52" y="1"/>
                    </a:lnTo>
                    <a:lnTo>
                      <a:pt x="48" y="3"/>
                    </a:lnTo>
                    <a:lnTo>
                      <a:pt x="0" y="30"/>
                    </a:lnTo>
                    <a:lnTo>
                      <a:pt x="0" y="31"/>
                    </a:lnTo>
                    <a:lnTo>
                      <a:pt x="0" y="33"/>
                    </a:lnTo>
                    <a:lnTo>
                      <a:pt x="0" y="34"/>
                    </a:lnTo>
                    <a:lnTo>
                      <a:pt x="0" y="35"/>
                    </a:lnTo>
                    <a:lnTo>
                      <a:pt x="29" y="75"/>
                    </a:lnTo>
                    <a:lnTo>
                      <a:pt x="30" y="78"/>
                    </a:lnTo>
                    <a:lnTo>
                      <a:pt x="32" y="79"/>
                    </a:lnTo>
                    <a:lnTo>
                      <a:pt x="33" y="78"/>
                    </a:lnTo>
                    <a:lnTo>
                      <a:pt x="34" y="75"/>
                    </a:lnTo>
                    <a:lnTo>
                      <a:pt x="82" y="48"/>
                    </a:lnTo>
                    <a:close/>
                  </a:path>
                </a:pathLst>
              </a:custGeom>
              <a:solidFill>
                <a:srgbClr val="C0C0C0"/>
              </a:solidFill>
              <a:ln w="7938">
                <a:solidFill>
                  <a:srgbClr val="000000"/>
                </a:solidFill>
                <a:round/>
                <a:headEnd/>
                <a:tailEnd/>
              </a:ln>
            </p:spPr>
            <p:txBody>
              <a:bodyPr/>
              <a:lstStyle/>
              <a:p>
                <a:endParaRPr lang="it-IT"/>
              </a:p>
            </p:txBody>
          </p:sp>
          <p:sp>
            <p:nvSpPr>
              <p:cNvPr id="62152" name="Freeform 1210"/>
              <p:cNvSpPr>
                <a:spLocks/>
              </p:cNvSpPr>
              <p:nvPr/>
            </p:nvSpPr>
            <p:spPr bwMode="auto">
              <a:xfrm>
                <a:off x="3238" y="1528"/>
                <a:ext cx="59" cy="63"/>
              </a:xfrm>
              <a:custGeom>
                <a:avLst/>
                <a:gdLst>
                  <a:gd name="T0" fmla="*/ 59 w 59"/>
                  <a:gd name="T1" fmla="*/ 49 h 63"/>
                  <a:gd name="T2" fmla="*/ 25 w 59"/>
                  <a:gd name="T3" fmla="*/ 0 h 63"/>
                  <a:gd name="T4" fmla="*/ 0 w 59"/>
                  <a:gd name="T5" fmla="*/ 13 h 63"/>
                  <a:gd name="T6" fmla="*/ 29 w 59"/>
                  <a:gd name="T7" fmla="*/ 63 h 63"/>
                  <a:gd name="T8" fmla="*/ 59 w 59"/>
                  <a:gd name="T9" fmla="*/ 49 h 63"/>
                  <a:gd name="T10" fmla="*/ 0 60000 65536"/>
                  <a:gd name="T11" fmla="*/ 0 60000 65536"/>
                  <a:gd name="T12" fmla="*/ 0 60000 65536"/>
                  <a:gd name="T13" fmla="*/ 0 60000 65536"/>
                  <a:gd name="T14" fmla="*/ 0 60000 65536"/>
                  <a:gd name="T15" fmla="*/ 0 w 59"/>
                  <a:gd name="T16" fmla="*/ 0 h 63"/>
                  <a:gd name="T17" fmla="*/ 59 w 59"/>
                  <a:gd name="T18" fmla="*/ 63 h 63"/>
                </a:gdLst>
                <a:ahLst/>
                <a:cxnLst>
                  <a:cxn ang="T10">
                    <a:pos x="T0" y="T1"/>
                  </a:cxn>
                  <a:cxn ang="T11">
                    <a:pos x="T2" y="T3"/>
                  </a:cxn>
                  <a:cxn ang="T12">
                    <a:pos x="T4" y="T5"/>
                  </a:cxn>
                  <a:cxn ang="T13">
                    <a:pos x="T6" y="T7"/>
                  </a:cxn>
                  <a:cxn ang="T14">
                    <a:pos x="T8" y="T9"/>
                  </a:cxn>
                </a:cxnLst>
                <a:rect l="T15" t="T16" r="T17" b="T18"/>
                <a:pathLst>
                  <a:path w="59" h="63">
                    <a:moveTo>
                      <a:pt x="59" y="49"/>
                    </a:moveTo>
                    <a:lnTo>
                      <a:pt x="25" y="0"/>
                    </a:lnTo>
                    <a:lnTo>
                      <a:pt x="0" y="13"/>
                    </a:lnTo>
                    <a:lnTo>
                      <a:pt x="29" y="63"/>
                    </a:lnTo>
                    <a:lnTo>
                      <a:pt x="59" y="49"/>
                    </a:lnTo>
                    <a:close/>
                  </a:path>
                </a:pathLst>
              </a:custGeom>
              <a:solidFill>
                <a:srgbClr val="DDDDDD"/>
              </a:solidFill>
              <a:ln w="7938">
                <a:solidFill>
                  <a:srgbClr val="000000"/>
                </a:solidFill>
                <a:round/>
                <a:headEnd/>
                <a:tailEnd/>
              </a:ln>
            </p:spPr>
            <p:txBody>
              <a:bodyPr/>
              <a:lstStyle/>
              <a:p>
                <a:endParaRPr lang="it-IT"/>
              </a:p>
            </p:txBody>
          </p:sp>
          <p:sp>
            <p:nvSpPr>
              <p:cNvPr id="62153" name="Freeform 1211"/>
              <p:cNvSpPr>
                <a:spLocks/>
              </p:cNvSpPr>
              <p:nvPr/>
            </p:nvSpPr>
            <p:spPr bwMode="auto">
              <a:xfrm>
                <a:off x="3176" y="1436"/>
                <a:ext cx="87" cy="100"/>
              </a:xfrm>
              <a:custGeom>
                <a:avLst/>
                <a:gdLst>
                  <a:gd name="T0" fmla="*/ 82 w 87"/>
                  <a:gd name="T1" fmla="*/ 83 h 100"/>
                  <a:gd name="T2" fmla="*/ 85 w 87"/>
                  <a:gd name="T3" fmla="*/ 80 h 100"/>
                  <a:gd name="T4" fmla="*/ 86 w 87"/>
                  <a:gd name="T5" fmla="*/ 77 h 100"/>
                  <a:gd name="T6" fmla="*/ 87 w 87"/>
                  <a:gd name="T7" fmla="*/ 75 h 100"/>
                  <a:gd name="T8" fmla="*/ 87 w 87"/>
                  <a:gd name="T9" fmla="*/ 74 h 100"/>
                  <a:gd name="T10" fmla="*/ 39 w 87"/>
                  <a:gd name="T11" fmla="*/ 2 h 100"/>
                  <a:gd name="T12" fmla="*/ 38 w 87"/>
                  <a:gd name="T13" fmla="*/ 1 h 100"/>
                  <a:gd name="T14" fmla="*/ 36 w 87"/>
                  <a:gd name="T15" fmla="*/ 1 h 100"/>
                  <a:gd name="T16" fmla="*/ 33 w 87"/>
                  <a:gd name="T17" fmla="*/ 0 h 100"/>
                  <a:gd name="T18" fmla="*/ 29 w 87"/>
                  <a:gd name="T19" fmla="*/ 2 h 100"/>
                  <a:gd name="T20" fmla="*/ 5 w 87"/>
                  <a:gd name="T21" fmla="*/ 16 h 100"/>
                  <a:gd name="T22" fmla="*/ 2 w 87"/>
                  <a:gd name="T23" fmla="*/ 19 h 100"/>
                  <a:gd name="T24" fmla="*/ 1 w 87"/>
                  <a:gd name="T25" fmla="*/ 23 h 100"/>
                  <a:gd name="T26" fmla="*/ 0 w 87"/>
                  <a:gd name="T27" fmla="*/ 29 h 100"/>
                  <a:gd name="T28" fmla="*/ 43 w 87"/>
                  <a:gd name="T29" fmla="*/ 97 h 100"/>
                  <a:gd name="T30" fmla="*/ 47 w 87"/>
                  <a:gd name="T31" fmla="*/ 99 h 100"/>
                  <a:gd name="T32" fmla="*/ 51 w 87"/>
                  <a:gd name="T33" fmla="*/ 100 h 100"/>
                  <a:gd name="T34" fmla="*/ 54 w 87"/>
                  <a:gd name="T35" fmla="*/ 99 h 100"/>
                  <a:gd name="T36" fmla="*/ 58 w 87"/>
                  <a:gd name="T37" fmla="*/ 97 h 100"/>
                  <a:gd name="T38" fmla="*/ 82 w 87"/>
                  <a:gd name="T39" fmla="*/ 83 h 1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7"/>
                  <a:gd name="T61" fmla="*/ 0 h 100"/>
                  <a:gd name="T62" fmla="*/ 87 w 87"/>
                  <a:gd name="T63" fmla="*/ 100 h 1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7" h="100">
                    <a:moveTo>
                      <a:pt x="82" y="83"/>
                    </a:moveTo>
                    <a:lnTo>
                      <a:pt x="85" y="80"/>
                    </a:lnTo>
                    <a:lnTo>
                      <a:pt x="86" y="77"/>
                    </a:lnTo>
                    <a:lnTo>
                      <a:pt x="87" y="75"/>
                    </a:lnTo>
                    <a:lnTo>
                      <a:pt x="87" y="74"/>
                    </a:lnTo>
                    <a:lnTo>
                      <a:pt x="39" y="2"/>
                    </a:lnTo>
                    <a:lnTo>
                      <a:pt x="38" y="1"/>
                    </a:lnTo>
                    <a:lnTo>
                      <a:pt x="36" y="1"/>
                    </a:lnTo>
                    <a:lnTo>
                      <a:pt x="33" y="0"/>
                    </a:lnTo>
                    <a:lnTo>
                      <a:pt x="29" y="2"/>
                    </a:lnTo>
                    <a:lnTo>
                      <a:pt x="5" y="16"/>
                    </a:lnTo>
                    <a:lnTo>
                      <a:pt x="2" y="19"/>
                    </a:lnTo>
                    <a:lnTo>
                      <a:pt x="1" y="23"/>
                    </a:lnTo>
                    <a:lnTo>
                      <a:pt x="0" y="29"/>
                    </a:lnTo>
                    <a:lnTo>
                      <a:pt x="43" y="97"/>
                    </a:lnTo>
                    <a:lnTo>
                      <a:pt x="47" y="99"/>
                    </a:lnTo>
                    <a:lnTo>
                      <a:pt x="51" y="100"/>
                    </a:lnTo>
                    <a:lnTo>
                      <a:pt x="54" y="99"/>
                    </a:lnTo>
                    <a:lnTo>
                      <a:pt x="58" y="97"/>
                    </a:lnTo>
                    <a:lnTo>
                      <a:pt x="82" y="83"/>
                    </a:lnTo>
                    <a:close/>
                  </a:path>
                </a:pathLst>
              </a:custGeom>
              <a:solidFill>
                <a:srgbClr val="C0C0C0"/>
              </a:solidFill>
              <a:ln w="7938">
                <a:solidFill>
                  <a:srgbClr val="000000"/>
                </a:solidFill>
                <a:round/>
                <a:headEnd/>
                <a:tailEnd/>
              </a:ln>
            </p:spPr>
            <p:txBody>
              <a:bodyPr/>
              <a:lstStyle/>
              <a:p>
                <a:endParaRPr lang="it-IT"/>
              </a:p>
            </p:txBody>
          </p:sp>
          <p:sp>
            <p:nvSpPr>
              <p:cNvPr id="62154" name="Freeform 1212"/>
              <p:cNvSpPr>
                <a:spLocks/>
              </p:cNvSpPr>
              <p:nvPr/>
            </p:nvSpPr>
            <p:spPr bwMode="auto">
              <a:xfrm>
                <a:off x="3190" y="1478"/>
                <a:ext cx="83" cy="54"/>
              </a:xfrm>
              <a:custGeom>
                <a:avLst/>
                <a:gdLst>
                  <a:gd name="T0" fmla="*/ 83 w 83"/>
                  <a:gd name="T1" fmla="*/ 13 h 54"/>
                  <a:gd name="T2" fmla="*/ 83 w 83"/>
                  <a:gd name="T3" fmla="*/ 12 h 54"/>
                  <a:gd name="T4" fmla="*/ 83 w 83"/>
                  <a:gd name="T5" fmla="*/ 11 h 54"/>
                  <a:gd name="T6" fmla="*/ 83 w 83"/>
                  <a:gd name="T7" fmla="*/ 10 h 54"/>
                  <a:gd name="T8" fmla="*/ 83 w 83"/>
                  <a:gd name="T9" fmla="*/ 9 h 54"/>
                  <a:gd name="T10" fmla="*/ 78 w 83"/>
                  <a:gd name="T11" fmla="*/ 0 h 54"/>
                  <a:gd name="T12" fmla="*/ 77 w 83"/>
                  <a:gd name="T13" fmla="*/ 0 h 54"/>
                  <a:gd name="T14" fmla="*/ 76 w 83"/>
                  <a:gd name="T15" fmla="*/ 0 h 54"/>
                  <a:gd name="T16" fmla="*/ 73 w 83"/>
                  <a:gd name="T17" fmla="*/ 0 h 54"/>
                  <a:gd name="T18" fmla="*/ 0 w 83"/>
                  <a:gd name="T19" fmla="*/ 40 h 54"/>
                  <a:gd name="T20" fmla="*/ 0 w 83"/>
                  <a:gd name="T21" fmla="*/ 41 h 54"/>
                  <a:gd name="T22" fmla="*/ 0 w 83"/>
                  <a:gd name="T23" fmla="*/ 43 h 54"/>
                  <a:gd name="T24" fmla="*/ 0 w 83"/>
                  <a:gd name="T25" fmla="*/ 44 h 54"/>
                  <a:gd name="T26" fmla="*/ 0 w 83"/>
                  <a:gd name="T27" fmla="*/ 45 h 54"/>
                  <a:gd name="T28" fmla="*/ 5 w 83"/>
                  <a:gd name="T29" fmla="*/ 54 h 54"/>
                  <a:gd name="T30" fmla="*/ 6 w 83"/>
                  <a:gd name="T31" fmla="*/ 54 h 54"/>
                  <a:gd name="T32" fmla="*/ 8 w 83"/>
                  <a:gd name="T33" fmla="*/ 54 h 54"/>
                  <a:gd name="T34" fmla="*/ 9 w 83"/>
                  <a:gd name="T35" fmla="*/ 54 h 54"/>
                  <a:gd name="T36" fmla="*/ 10 w 83"/>
                  <a:gd name="T37" fmla="*/ 54 h 54"/>
                  <a:gd name="T38" fmla="*/ 83 w 83"/>
                  <a:gd name="T39" fmla="*/ 13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3"/>
                  <a:gd name="T61" fmla="*/ 0 h 54"/>
                  <a:gd name="T62" fmla="*/ 83 w 83"/>
                  <a:gd name="T63" fmla="*/ 54 h 5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3" h="54">
                    <a:moveTo>
                      <a:pt x="83" y="13"/>
                    </a:moveTo>
                    <a:lnTo>
                      <a:pt x="83" y="12"/>
                    </a:lnTo>
                    <a:lnTo>
                      <a:pt x="83" y="11"/>
                    </a:lnTo>
                    <a:lnTo>
                      <a:pt x="83" y="10"/>
                    </a:lnTo>
                    <a:lnTo>
                      <a:pt x="83" y="9"/>
                    </a:lnTo>
                    <a:lnTo>
                      <a:pt x="78" y="0"/>
                    </a:lnTo>
                    <a:lnTo>
                      <a:pt x="77" y="0"/>
                    </a:lnTo>
                    <a:lnTo>
                      <a:pt x="76" y="0"/>
                    </a:lnTo>
                    <a:lnTo>
                      <a:pt x="73" y="0"/>
                    </a:lnTo>
                    <a:lnTo>
                      <a:pt x="0" y="40"/>
                    </a:lnTo>
                    <a:lnTo>
                      <a:pt x="0" y="41"/>
                    </a:lnTo>
                    <a:lnTo>
                      <a:pt x="0" y="43"/>
                    </a:lnTo>
                    <a:lnTo>
                      <a:pt x="0" y="44"/>
                    </a:lnTo>
                    <a:lnTo>
                      <a:pt x="0" y="45"/>
                    </a:lnTo>
                    <a:lnTo>
                      <a:pt x="5" y="54"/>
                    </a:lnTo>
                    <a:lnTo>
                      <a:pt x="6" y="54"/>
                    </a:lnTo>
                    <a:lnTo>
                      <a:pt x="8" y="54"/>
                    </a:lnTo>
                    <a:lnTo>
                      <a:pt x="9" y="54"/>
                    </a:lnTo>
                    <a:lnTo>
                      <a:pt x="10" y="54"/>
                    </a:lnTo>
                    <a:lnTo>
                      <a:pt x="83" y="13"/>
                    </a:lnTo>
                    <a:close/>
                  </a:path>
                </a:pathLst>
              </a:custGeom>
              <a:solidFill>
                <a:srgbClr val="DDDDDD"/>
              </a:solidFill>
              <a:ln w="7938">
                <a:solidFill>
                  <a:srgbClr val="000000"/>
                </a:solidFill>
                <a:round/>
                <a:headEnd/>
                <a:tailEnd/>
              </a:ln>
            </p:spPr>
            <p:txBody>
              <a:bodyPr/>
              <a:lstStyle/>
              <a:p>
                <a:endParaRPr lang="it-IT"/>
              </a:p>
            </p:txBody>
          </p:sp>
          <p:sp>
            <p:nvSpPr>
              <p:cNvPr id="62155" name="Freeform 1213"/>
              <p:cNvSpPr>
                <a:spLocks/>
              </p:cNvSpPr>
              <p:nvPr/>
            </p:nvSpPr>
            <p:spPr bwMode="auto">
              <a:xfrm>
                <a:off x="3151" y="1393"/>
                <a:ext cx="64" cy="67"/>
              </a:xfrm>
              <a:custGeom>
                <a:avLst/>
                <a:gdLst>
                  <a:gd name="T0" fmla="*/ 64 w 64"/>
                  <a:gd name="T1" fmla="*/ 45 h 67"/>
                  <a:gd name="T2" fmla="*/ 20 w 64"/>
                  <a:gd name="T3" fmla="*/ 0 h 67"/>
                  <a:gd name="T4" fmla="*/ 0 w 64"/>
                  <a:gd name="T5" fmla="*/ 14 h 67"/>
                  <a:gd name="T6" fmla="*/ 25 w 64"/>
                  <a:gd name="T7" fmla="*/ 67 h 67"/>
                  <a:gd name="T8" fmla="*/ 64 w 64"/>
                  <a:gd name="T9" fmla="*/ 45 h 67"/>
                  <a:gd name="T10" fmla="*/ 0 60000 65536"/>
                  <a:gd name="T11" fmla="*/ 0 60000 65536"/>
                  <a:gd name="T12" fmla="*/ 0 60000 65536"/>
                  <a:gd name="T13" fmla="*/ 0 60000 65536"/>
                  <a:gd name="T14" fmla="*/ 0 60000 65536"/>
                  <a:gd name="T15" fmla="*/ 0 w 64"/>
                  <a:gd name="T16" fmla="*/ 0 h 67"/>
                  <a:gd name="T17" fmla="*/ 64 w 64"/>
                  <a:gd name="T18" fmla="*/ 67 h 67"/>
                </a:gdLst>
                <a:ahLst/>
                <a:cxnLst>
                  <a:cxn ang="T10">
                    <a:pos x="T0" y="T1"/>
                  </a:cxn>
                  <a:cxn ang="T11">
                    <a:pos x="T2" y="T3"/>
                  </a:cxn>
                  <a:cxn ang="T12">
                    <a:pos x="T4" y="T5"/>
                  </a:cxn>
                  <a:cxn ang="T13">
                    <a:pos x="T6" y="T7"/>
                  </a:cxn>
                  <a:cxn ang="T14">
                    <a:pos x="T8" y="T9"/>
                  </a:cxn>
                </a:cxnLst>
                <a:rect l="T15" t="T16" r="T17" b="T18"/>
                <a:pathLst>
                  <a:path w="64" h="67">
                    <a:moveTo>
                      <a:pt x="64" y="45"/>
                    </a:moveTo>
                    <a:lnTo>
                      <a:pt x="20" y="0"/>
                    </a:lnTo>
                    <a:lnTo>
                      <a:pt x="0" y="14"/>
                    </a:lnTo>
                    <a:lnTo>
                      <a:pt x="25" y="67"/>
                    </a:lnTo>
                    <a:lnTo>
                      <a:pt x="64" y="45"/>
                    </a:lnTo>
                    <a:close/>
                  </a:path>
                </a:pathLst>
              </a:custGeom>
              <a:solidFill>
                <a:srgbClr val="B2B2B2"/>
              </a:solidFill>
              <a:ln w="7938">
                <a:solidFill>
                  <a:srgbClr val="000000"/>
                </a:solidFill>
                <a:round/>
                <a:headEnd/>
                <a:tailEnd/>
              </a:ln>
            </p:spPr>
            <p:txBody>
              <a:bodyPr/>
              <a:lstStyle/>
              <a:p>
                <a:endParaRPr lang="it-IT"/>
              </a:p>
            </p:txBody>
          </p:sp>
        </p:grpSp>
        <p:grpSp>
          <p:nvGrpSpPr>
            <p:cNvPr id="23763" name="Group 1214"/>
            <p:cNvGrpSpPr>
              <a:grpSpLocks/>
            </p:cNvGrpSpPr>
            <p:nvPr/>
          </p:nvGrpSpPr>
          <p:grpSpPr bwMode="auto">
            <a:xfrm>
              <a:off x="5435600" y="2211388"/>
              <a:ext cx="246063" cy="327025"/>
              <a:chOff x="3424" y="1393"/>
              <a:chExt cx="155" cy="206"/>
            </a:xfrm>
          </p:grpSpPr>
          <p:sp>
            <p:nvSpPr>
              <p:cNvPr id="62144" name="Freeform 1215"/>
              <p:cNvSpPr>
                <a:spLocks/>
              </p:cNvSpPr>
              <p:nvPr/>
            </p:nvSpPr>
            <p:spPr bwMode="auto">
              <a:xfrm>
                <a:off x="3502" y="1519"/>
                <a:ext cx="39" cy="31"/>
              </a:xfrm>
              <a:custGeom>
                <a:avLst/>
                <a:gdLst>
                  <a:gd name="T0" fmla="*/ 39 w 39"/>
                  <a:gd name="T1" fmla="*/ 18 h 31"/>
                  <a:gd name="T2" fmla="*/ 29 w 39"/>
                  <a:gd name="T3" fmla="*/ 0 h 31"/>
                  <a:gd name="T4" fmla="*/ 0 w 39"/>
                  <a:gd name="T5" fmla="*/ 13 h 31"/>
                  <a:gd name="T6" fmla="*/ 15 w 39"/>
                  <a:gd name="T7" fmla="*/ 31 h 31"/>
                  <a:gd name="T8" fmla="*/ 39 w 39"/>
                  <a:gd name="T9" fmla="*/ 18 h 31"/>
                  <a:gd name="T10" fmla="*/ 0 60000 65536"/>
                  <a:gd name="T11" fmla="*/ 0 60000 65536"/>
                  <a:gd name="T12" fmla="*/ 0 60000 65536"/>
                  <a:gd name="T13" fmla="*/ 0 60000 65536"/>
                  <a:gd name="T14" fmla="*/ 0 60000 65536"/>
                  <a:gd name="T15" fmla="*/ 0 w 39"/>
                  <a:gd name="T16" fmla="*/ 0 h 31"/>
                  <a:gd name="T17" fmla="*/ 39 w 39"/>
                  <a:gd name="T18" fmla="*/ 31 h 31"/>
                </a:gdLst>
                <a:ahLst/>
                <a:cxnLst>
                  <a:cxn ang="T10">
                    <a:pos x="T0" y="T1"/>
                  </a:cxn>
                  <a:cxn ang="T11">
                    <a:pos x="T2" y="T3"/>
                  </a:cxn>
                  <a:cxn ang="T12">
                    <a:pos x="T4" y="T5"/>
                  </a:cxn>
                  <a:cxn ang="T13">
                    <a:pos x="T6" y="T7"/>
                  </a:cxn>
                  <a:cxn ang="T14">
                    <a:pos x="T8" y="T9"/>
                  </a:cxn>
                </a:cxnLst>
                <a:rect l="T15" t="T16" r="T17" b="T18"/>
                <a:pathLst>
                  <a:path w="39" h="31">
                    <a:moveTo>
                      <a:pt x="39" y="18"/>
                    </a:moveTo>
                    <a:lnTo>
                      <a:pt x="29" y="0"/>
                    </a:lnTo>
                    <a:lnTo>
                      <a:pt x="0" y="13"/>
                    </a:lnTo>
                    <a:lnTo>
                      <a:pt x="15" y="31"/>
                    </a:lnTo>
                    <a:lnTo>
                      <a:pt x="39" y="18"/>
                    </a:lnTo>
                    <a:close/>
                  </a:path>
                </a:pathLst>
              </a:custGeom>
              <a:solidFill>
                <a:srgbClr val="808080"/>
              </a:solidFill>
              <a:ln w="7938">
                <a:solidFill>
                  <a:srgbClr val="000000"/>
                </a:solidFill>
                <a:round/>
                <a:headEnd/>
                <a:tailEnd/>
              </a:ln>
            </p:spPr>
            <p:txBody>
              <a:bodyPr/>
              <a:lstStyle/>
              <a:p>
                <a:endParaRPr lang="it-IT"/>
              </a:p>
            </p:txBody>
          </p:sp>
          <p:sp>
            <p:nvSpPr>
              <p:cNvPr id="62145" name="Freeform 1216"/>
              <p:cNvSpPr>
                <a:spLocks/>
              </p:cNvSpPr>
              <p:nvPr/>
            </p:nvSpPr>
            <p:spPr bwMode="auto">
              <a:xfrm>
                <a:off x="3495" y="1520"/>
                <a:ext cx="84" cy="79"/>
              </a:xfrm>
              <a:custGeom>
                <a:avLst/>
                <a:gdLst>
                  <a:gd name="T0" fmla="*/ 84 w 84"/>
                  <a:gd name="T1" fmla="*/ 48 h 79"/>
                  <a:gd name="T2" fmla="*/ 84 w 84"/>
                  <a:gd name="T3" fmla="*/ 47 h 79"/>
                  <a:gd name="T4" fmla="*/ 84 w 84"/>
                  <a:gd name="T5" fmla="*/ 46 h 79"/>
                  <a:gd name="T6" fmla="*/ 84 w 84"/>
                  <a:gd name="T7" fmla="*/ 45 h 79"/>
                  <a:gd name="T8" fmla="*/ 84 w 84"/>
                  <a:gd name="T9" fmla="*/ 44 h 79"/>
                  <a:gd name="T10" fmla="*/ 60 w 84"/>
                  <a:gd name="T11" fmla="*/ 3 h 79"/>
                  <a:gd name="T12" fmla="*/ 57 w 84"/>
                  <a:gd name="T13" fmla="*/ 1 h 79"/>
                  <a:gd name="T14" fmla="*/ 55 w 84"/>
                  <a:gd name="T15" fmla="*/ 0 h 79"/>
                  <a:gd name="T16" fmla="*/ 53 w 84"/>
                  <a:gd name="T17" fmla="*/ 1 h 79"/>
                  <a:gd name="T18" fmla="*/ 50 w 84"/>
                  <a:gd name="T19" fmla="*/ 3 h 79"/>
                  <a:gd name="T20" fmla="*/ 2 w 84"/>
                  <a:gd name="T21" fmla="*/ 30 h 79"/>
                  <a:gd name="T22" fmla="*/ 1 w 84"/>
                  <a:gd name="T23" fmla="*/ 31 h 79"/>
                  <a:gd name="T24" fmla="*/ 0 w 84"/>
                  <a:gd name="T25" fmla="*/ 33 h 79"/>
                  <a:gd name="T26" fmla="*/ 0 w 84"/>
                  <a:gd name="T27" fmla="*/ 34 h 79"/>
                  <a:gd name="T28" fmla="*/ 2 w 84"/>
                  <a:gd name="T29" fmla="*/ 35 h 79"/>
                  <a:gd name="T30" fmla="*/ 26 w 84"/>
                  <a:gd name="T31" fmla="*/ 75 h 79"/>
                  <a:gd name="T32" fmla="*/ 29 w 84"/>
                  <a:gd name="T33" fmla="*/ 78 h 79"/>
                  <a:gd name="T34" fmla="*/ 31 w 84"/>
                  <a:gd name="T35" fmla="*/ 79 h 79"/>
                  <a:gd name="T36" fmla="*/ 33 w 84"/>
                  <a:gd name="T37" fmla="*/ 78 h 79"/>
                  <a:gd name="T38" fmla="*/ 36 w 84"/>
                  <a:gd name="T39" fmla="*/ 75 h 79"/>
                  <a:gd name="T40" fmla="*/ 84 w 84"/>
                  <a:gd name="T41" fmla="*/ 48 h 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4"/>
                  <a:gd name="T64" fmla="*/ 0 h 79"/>
                  <a:gd name="T65" fmla="*/ 84 w 84"/>
                  <a:gd name="T66" fmla="*/ 79 h 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4" h="79">
                    <a:moveTo>
                      <a:pt x="84" y="48"/>
                    </a:moveTo>
                    <a:lnTo>
                      <a:pt x="84" y="47"/>
                    </a:lnTo>
                    <a:lnTo>
                      <a:pt x="84" y="46"/>
                    </a:lnTo>
                    <a:lnTo>
                      <a:pt x="84" y="45"/>
                    </a:lnTo>
                    <a:lnTo>
                      <a:pt x="84" y="44"/>
                    </a:lnTo>
                    <a:lnTo>
                      <a:pt x="60" y="3"/>
                    </a:lnTo>
                    <a:lnTo>
                      <a:pt x="57" y="1"/>
                    </a:lnTo>
                    <a:lnTo>
                      <a:pt x="55" y="0"/>
                    </a:lnTo>
                    <a:lnTo>
                      <a:pt x="53" y="1"/>
                    </a:lnTo>
                    <a:lnTo>
                      <a:pt x="50" y="3"/>
                    </a:lnTo>
                    <a:lnTo>
                      <a:pt x="2" y="30"/>
                    </a:lnTo>
                    <a:lnTo>
                      <a:pt x="1" y="31"/>
                    </a:lnTo>
                    <a:lnTo>
                      <a:pt x="0" y="33"/>
                    </a:lnTo>
                    <a:lnTo>
                      <a:pt x="0" y="34"/>
                    </a:lnTo>
                    <a:lnTo>
                      <a:pt x="2" y="35"/>
                    </a:lnTo>
                    <a:lnTo>
                      <a:pt x="26" y="75"/>
                    </a:lnTo>
                    <a:lnTo>
                      <a:pt x="29" y="78"/>
                    </a:lnTo>
                    <a:lnTo>
                      <a:pt x="31" y="79"/>
                    </a:lnTo>
                    <a:lnTo>
                      <a:pt x="33" y="78"/>
                    </a:lnTo>
                    <a:lnTo>
                      <a:pt x="36" y="75"/>
                    </a:lnTo>
                    <a:lnTo>
                      <a:pt x="84" y="48"/>
                    </a:lnTo>
                    <a:close/>
                  </a:path>
                </a:pathLst>
              </a:custGeom>
              <a:solidFill>
                <a:srgbClr val="C0C0C0"/>
              </a:solidFill>
              <a:ln w="7938">
                <a:solidFill>
                  <a:srgbClr val="000000"/>
                </a:solidFill>
                <a:round/>
                <a:headEnd/>
                <a:tailEnd/>
              </a:ln>
            </p:spPr>
            <p:txBody>
              <a:bodyPr/>
              <a:lstStyle/>
              <a:p>
                <a:endParaRPr lang="it-IT"/>
              </a:p>
            </p:txBody>
          </p:sp>
          <p:sp>
            <p:nvSpPr>
              <p:cNvPr id="62146" name="Freeform 1217"/>
              <p:cNvSpPr>
                <a:spLocks/>
              </p:cNvSpPr>
              <p:nvPr/>
            </p:nvSpPr>
            <p:spPr bwMode="auto">
              <a:xfrm>
                <a:off x="3507" y="1528"/>
                <a:ext cx="58" cy="63"/>
              </a:xfrm>
              <a:custGeom>
                <a:avLst/>
                <a:gdLst>
                  <a:gd name="T0" fmla="*/ 58 w 58"/>
                  <a:gd name="T1" fmla="*/ 49 h 63"/>
                  <a:gd name="T2" fmla="*/ 29 w 58"/>
                  <a:gd name="T3" fmla="*/ 0 h 63"/>
                  <a:gd name="T4" fmla="*/ 0 w 58"/>
                  <a:gd name="T5" fmla="*/ 13 h 63"/>
                  <a:gd name="T6" fmla="*/ 34 w 58"/>
                  <a:gd name="T7" fmla="*/ 63 h 63"/>
                  <a:gd name="T8" fmla="*/ 58 w 58"/>
                  <a:gd name="T9" fmla="*/ 49 h 63"/>
                  <a:gd name="T10" fmla="*/ 0 60000 65536"/>
                  <a:gd name="T11" fmla="*/ 0 60000 65536"/>
                  <a:gd name="T12" fmla="*/ 0 60000 65536"/>
                  <a:gd name="T13" fmla="*/ 0 60000 65536"/>
                  <a:gd name="T14" fmla="*/ 0 60000 65536"/>
                  <a:gd name="T15" fmla="*/ 0 w 58"/>
                  <a:gd name="T16" fmla="*/ 0 h 63"/>
                  <a:gd name="T17" fmla="*/ 58 w 58"/>
                  <a:gd name="T18" fmla="*/ 63 h 63"/>
                </a:gdLst>
                <a:ahLst/>
                <a:cxnLst>
                  <a:cxn ang="T10">
                    <a:pos x="T0" y="T1"/>
                  </a:cxn>
                  <a:cxn ang="T11">
                    <a:pos x="T2" y="T3"/>
                  </a:cxn>
                  <a:cxn ang="T12">
                    <a:pos x="T4" y="T5"/>
                  </a:cxn>
                  <a:cxn ang="T13">
                    <a:pos x="T6" y="T7"/>
                  </a:cxn>
                  <a:cxn ang="T14">
                    <a:pos x="T8" y="T9"/>
                  </a:cxn>
                </a:cxnLst>
                <a:rect l="T15" t="T16" r="T17" b="T18"/>
                <a:pathLst>
                  <a:path w="58" h="63">
                    <a:moveTo>
                      <a:pt x="58" y="49"/>
                    </a:moveTo>
                    <a:lnTo>
                      <a:pt x="29" y="0"/>
                    </a:lnTo>
                    <a:lnTo>
                      <a:pt x="0" y="13"/>
                    </a:lnTo>
                    <a:lnTo>
                      <a:pt x="34" y="63"/>
                    </a:lnTo>
                    <a:lnTo>
                      <a:pt x="58" y="49"/>
                    </a:lnTo>
                    <a:close/>
                  </a:path>
                </a:pathLst>
              </a:custGeom>
              <a:solidFill>
                <a:srgbClr val="DDDDDD"/>
              </a:solidFill>
              <a:ln w="7938">
                <a:solidFill>
                  <a:srgbClr val="000000"/>
                </a:solidFill>
                <a:round/>
                <a:headEnd/>
                <a:tailEnd/>
              </a:ln>
            </p:spPr>
            <p:txBody>
              <a:bodyPr/>
              <a:lstStyle/>
              <a:p>
                <a:endParaRPr lang="it-IT"/>
              </a:p>
            </p:txBody>
          </p:sp>
          <p:sp>
            <p:nvSpPr>
              <p:cNvPr id="62147" name="Freeform 1218"/>
              <p:cNvSpPr>
                <a:spLocks/>
              </p:cNvSpPr>
              <p:nvPr/>
            </p:nvSpPr>
            <p:spPr bwMode="auto">
              <a:xfrm>
                <a:off x="3444" y="1436"/>
                <a:ext cx="91" cy="100"/>
              </a:xfrm>
              <a:custGeom>
                <a:avLst/>
                <a:gdLst>
                  <a:gd name="T0" fmla="*/ 87 w 91"/>
                  <a:gd name="T1" fmla="*/ 83 h 100"/>
                  <a:gd name="T2" fmla="*/ 90 w 91"/>
                  <a:gd name="T3" fmla="*/ 80 h 100"/>
                  <a:gd name="T4" fmla="*/ 91 w 91"/>
                  <a:gd name="T5" fmla="*/ 77 h 100"/>
                  <a:gd name="T6" fmla="*/ 90 w 91"/>
                  <a:gd name="T7" fmla="*/ 75 h 100"/>
                  <a:gd name="T8" fmla="*/ 87 w 91"/>
                  <a:gd name="T9" fmla="*/ 74 h 100"/>
                  <a:gd name="T10" fmla="*/ 43 w 91"/>
                  <a:gd name="T11" fmla="*/ 2 h 100"/>
                  <a:gd name="T12" fmla="*/ 42 w 91"/>
                  <a:gd name="T13" fmla="*/ 1 h 100"/>
                  <a:gd name="T14" fmla="*/ 40 w 91"/>
                  <a:gd name="T15" fmla="*/ 1 h 100"/>
                  <a:gd name="T16" fmla="*/ 37 w 91"/>
                  <a:gd name="T17" fmla="*/ 0 h 100"/>
                  <a:gd name="T18" fmla="*/ 33 w 91"/>
                  <a:gd name="T19" fmla="*/ 2 h 100"/>
                  <a:gd name="T20" fmla="*/ 4 w 91"/>
                  <a:gd name="T21" fmla="*/ 16 h 100"/>
                  <a:gd name="T22" fmla="*/ 1 w 91"/>
                  <a:gd name="T23" fmla="*/ 19 h 100"/>
                  <a:gd name="T24" fmla="*/ 0 w 91"/>
                  <a:gd name="T25" fmla="*/ 23 h 100"/>
                  <a:gd name="T26" fmla="*/ 1 w 91"/>
                  <a:gd name="T27" fmla="*/ 26 h 100"/>
                  <a:gd name="T28" fmla="*/ 4 w 91"/>
                  <a:gd name="T29" fmla="*/ 29 h 100"/>
                  <a:gd name="T30" fmla="*/ 48 w 91"/>
                  <a:gd name="T31" fmla="*/ 97 h 100"/>
                  <a:gd name="T32" fmla="*/ 52 w 91"/>
                  <a:gd name="T33" fmla="*/ 99 h 100"/>
                  <a:gd name="T34" fmla="*/ 55 w 91"/>
                  <a:gd name="T35" fmla="*/ 100 h 100"/>
                  <a:gd name="T36" fmla="*/ 57 w 91"/>
                  <a:gd name="T37" fmla="*/ 99 h 100"/>
                  <a:gd name="T38" fmla="*/ 58 w 91"/>
                  <a:gd name="T39" fmla="*/ 97 h 100"/>
                  <a:gd name="T40" fmla="*/ 87 w 91"/>
                  <a:gd name="T41" fmla="*/ 83 h 1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1"/>
                  <a:gd name="T64" fmla="*/ 0 h 100"/>
                  <a:gd name="T65" fmla="*/ 91 w 91"/>
                  <a:gd name="T66" fmla="*/ 100 h 1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1" h="100">
                    <a:moveTo>
                      <a:pt x="87" y="83"/>
                    </a:moveTo>
                    <a:lnTo>
                      <a:pt x="90" y="80"/>
                    </a:lnTo>
                    <a:lnTo>
                      <a:pt x="91" y="77"/>
                    </a:lnTo>
                    <a:lnTo>
                      <a:pt x="90" y="75"/>
                    </a:lnTo>
                    <a:lnTo>
                      <a:pt x="87" y="74"/>
                    </a:lnTo>
                    <a:lnTo>
                      <a:pt x="43" y="2"/>
                    </a:lnTo>
                    <a:lnTo>
                      <a:pt x="42" y="1"/>
                    </a:lnTo>
                    <a:lnTo>
                      <a:pt x="40" y="1"/>
                    </a:lnTo>
                    <a:lnTo>
                      <a:pt x="37" y="0"/>
                    </a:lnTo>
                    <a:lnTo>
                      <a:pt x="33" y="2"/>
                    </a:lnTo>
                    <a:lnTo>
                      <a:pt x="4" y="16"/>
                    </a:lnTo>
                    <a:lnTo>
                      <a:pt x="1" y="19"/>
                    </a:lnTo>
                    <a:lnTo>
                      <a:pt x="0" y="23"/>
                    </a:lnTo>
                    <a:lnTo>
                      <a:pt x="1" y="26"/>
                    </a:lnTo>
                    <a:lnTo>
                      <a:pt x="4" y="29"/>
                    </a:lnTo>
                    <a:lnTo>
                      <a:pt x="48" y="97"/>
                    </a:lnTo>
                    <a:lnTo>
                      <a:pt x="52" y="99"/>
                    </a:lnTo>
                    <a:lnTo>
                      <a:pt x="55" y="100"/>
                    </a:lnTo>
                    <a:lnTo>
                      <a:pt x="57" y="99"/>
                    </a:lnTo>
                    <a:lnTo>
                      <a:pt x="58" y="97"/>
                    </a:lnTo>
                    <a:lnTo>
                      <a:pt x="87" y="83"/>
                    </a:lnTo>
                    <a:close/>
                  </a:path>
                </a:pathLst>
              </a:custGeom>
              <a:solidFill>
                <a:srgbClr val="C0C0C0"/>
              </a:solidFill>
              <a:ln w="7938">
                <a:solidFill>
                  <a:srgbClr val="000000"/>
                </a:solidFill>
                <a:round/>
                <a:headEnd/>
                <a:tailEnd/>
              </a:ln>
            </p:spPr>
            <p:txBody>
              <a:bodyPr/>
              <a:lstStyle/>
              <a:p>
                <a:endParaRPr lang="it-IT"/>
              </a:p>
            </p:txBody>
          </p:sp>
          <p:sp>
            <p:nvSpPr>
              <p:cNvPr id="62148" name="Freeform 1219"/>
              <p:cNvSpPr>
                <a:spLocks/>
              </p:cNvSpPr>
              <p:nvPr/>
            </p:nvSpPr>
            <p:spPr bwMode="auto">
              <a:xfrm>
                <a:off x="3463" y="1478"/>
                <a:ext cx="83" cy="54"/>
              </a:xfrm>
              <a:custGeom>
                <a:avLst/>
                <a:gdLst>
                  <a:gd name="T0" fmla="*/ 83 w 83"/>
                  <a:gd name="T1" fmla="*/ 13 h 54"/>
                  <a:gd name="T2" fmla="*/ 83 w 83"/>
                  <a:gd name="T3" fmla="*/ 12 h 54"/>
                  <a:gd name="T4" fmla="*/ 83 w 83"/>
                  <a:gd name="T5" fmla="*/ 11 h 54"/>
                  <a:gd name="T6" fmla="*/ 83 w 83"/>
                  <a:gd name="T7" fmla="*/ 10 h 54"/>
                  <a:gd name="T8" fmla="*/ 83 w 83"/>
                  <a:gd name="T9" fmla="*/ 9 h 54"/>
                  <a:gd name="T10" fmla="*/ 78 w 83"/>
                  <a:gd name="T11" fmla="*/ 0 h 54"/>
                  <a:gd name="T12" fmla="*/ 75 w 83"/>
                  <a:gd name="T13" fmla="*/ 0 h 54"/>
                  <a:gd name="T14" fmla="*/ 74 w 83"/>
                  <a:gd name="T15" fmla="*/ 0 h 54"/>
                  <a:gd name="T16" fmla="*/ 73 w 83"/>
                  <a:gd name="T17" fmla="*/ 0 h 54"/>
                  <a:gd name="T18" fmla="*/ 0 w 83"/>
                  <a:gd name="T19" fmla="*/ 40 h 54"/>
                  <a:gd name="T20" fmla="*/ 0 w 83"/>
                  <a:gd name="T21" fmla="*/ 41 h 54"/>
                  <a:gd name="T22" fmla="*/ 0 w 83"/>
                  <a:gd name="T23" fmla="*/ 43 h 54"/>
                  <a:gd name="T24" fmla="*/ 0 w 83"/>
                  <a:gd name="T25" fmla="*/ 44 h 54"/>
                  <a:gd name="T26" fmla="*/ 0 w 83"/>
                  <a:gd name="T27" fmla="*/ 45 h 54"/>
                  <a:gd name="T28" fmla="*/ 5 w 83"/>
                  <a:gd name="T29" fmla="*/ 54 h 54"/>
                  <a:gd name="T30" fmla="*/ 5 w 83"/>
                  <a:gd name="T31" fmla="*/ 54 h 54"/>
                  <a:gd name="T32" fmla="*/ 83 w 83"/>
                  <a:gd name="T33" fmla="*/ 13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3"/>
                  <a:gd name="T52" fmla="*/ 0 h 54"/>
                  <a:gd name="T53" fmla="*/ 83 w 83"/>
                  <a:gd name="T54" fmla="*/ 54 h 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3" h="54">
                    <a:moveTo>
                      <a:pt x="83" y="13"/>
                    </a:moveTo>
                    <a:lnTo>
                      <a:pt x="83" y="12"/>
                    </a:lnTo>
                    <a:lnTo>
                      <a:pt x="83" y="11"/>
                    </a:lnTo>
                    <a:lnTo>
                      <a:pt x="83" y="10"/>
                    </a:lnTo>
                    <a:lnTo>
                      <a:pt x="83" y="9"/>
                    </a:lnTo>
                    <a:lnTo>
                      <a:pt x="78" y="0"/>
                    </a:lnTo>
                    <a:lnTo>
                      <a:pt x="75" y="0"/>
                    </a:lnTo>
                    <a:lnTo>
                      <a:pt x="74" y="0"/>
                    </a:lnTo>
                    <a:lnTo>
                      <a:pt x="73" y="0"/>
                    </a:lnTo>
                    <a:lnTo>
                      <a:pt x="0" y="40"/>
                    </a:lnTo>
                    <a:lnTo>
                      <a:pt x="0" y="41"/>
                    </a:lnTo>
                    <a:lnTo>
                      <a:pt x="0" y="43"/>
                    </a:lnTo>
                    <a:lnTo>
                      <a:pt x="0" y="44"/>
                    </a:lnTo>
                    <a:lnTo>
                      <a:pt x="0" y="45"/>
                    </a:lnTo>
                    <a:lnTo>
                      <a:pt x="5" y="54"/>
                    </a:lnTo>
                    <a:lnTo>
                      <a:pt x="83" y="13"/>
                    </a:lnTo>
                    <a:close/>
                  </a:path>
                </a:pathLst>
              </a:custGeom>
              <a:solidFill>
                <a:srgbClr val="DDDDDD"/>
              </a:solidFill>
              <a:ln w="7938">
                <a:solidFill>
                  <a:srgbClr val="000000"/>
                </a:solidFill>
                <a:round/>
                <a:headEnd/>
                <a:tailEnd/>
              </a:ln>
            </p:spPr>
            <p:txBody>
              <a:bodyPr/>
              <a:lstStyle/>
              <a:p>
                <a:endParaRPr lang="it-IT"/>
              </a:p>
            </p:txBody>
          </p:sp>
          <p:sp>
            <p:nvSpPr>
              <p:cNvPr id="62149" name="Freeform 1220"/>
              <p:cNvSpPr>
                <a:spLocks/>
              </p:cNvSpPr>
              <p:nvPr/>
            </p:nvSpPr>
            <p:spPr bwMode="auto">
              <a:xfrm>
                <a:off x="3424" y="1393"/>
                <a:ext cx="63" cy="67"/>
              </a:xfrm>
              <a:custGeom>
                <a:avLst/>
                <a:gdLst>
                  <a:gd name="T0" fmla="*/ 63 w 63"/>
                  <a:gd name="T1" fmla="*/ 45 h 67"/>
                  <a:gd name="T2" fmla="*/ 19 w 63"/>
                  <a:gd name="T3" fmla="*/ 0 h 67"/>
                  <a:gd name="T4" fmla="*/ 0 w 63"/>
                  <a:gd name="T5" fmla="*/ 14 h 67"/>
                  <a:gd name="T6" fmla="*/ 19 w 63"/>
                  <a:gd name="T7" fmla="*/ 67 h 67"/>
                  <a:gd name="T8" fmla="*/ 63 w 63"/>
                  <a:gd name="T9" fmla="*/ 45 h 67"/>
                  <a:gd name="T10" fmla="*/ 0 60000 65536"/>
                  <a:gd name="T11" fmla="*/ 0 60000 65536"/>
                  <a:gd name="T12" fmla="*/ 0 60000 65536"/>
                  <a:gd name="T13" fmla="*/ 0 60000 65536"/>
                  <a:gd name="T14" fmla="*/ 0 60000 65536"/>
                  <a:gd name="T15" fmla="*/ 0 w 63"/>
                  <a:gd name="T16" fmla="*/ 0 h 67"/>
                  <a:gd name="T17" fmla="*/ 63 w 63"/>
                  <a:gd name="T18" fmla="*/ 67 h 67"/>
                </a:gdLst>
                <a:ahLst/>
                <a:cxnLst>
                  <a:cxn ang="T10">
                    <a:pos x="T0" y="T1"/>
                  </a:cxn>
                  <a:cxn ang="T11">
                    <a:pos x="T2" y="T3"/>
                  </a:cxn>
                  <a:cxn ang="T12">
                    <a:pos x="T4" y="T5"/>
                  </a:cxn>
                  <a:cxn ang="T13">
                    <a:pos x="T6" y="T7"/>
                  </a:cxn>
                  <a:cxn ang="T14">
                    <a:pos x="T8" y="T9"/>
                  </a:cxn>
                </a:cxnLst>
                <a:rect l="T15" t="T16" r="T17" b="T18"/>
                <a:pathLst>
                  <a:path w="63" h="67">
                    <a:moveTo>
                      <a:pt x="63" y="45"/>
                    </a:moveTo>
                    <a:lnTo>
                      <a:pt x="19" y="0"/>
                    </a:lnTo>
                    <a:lnTo>
                      <a:pt x="0" y="14"/>
                    </a:lnTo>
                    <a:lnTo>
                      <a:pt x="19" y="67"/>
                    </a:lnTo>
                    <a:lnTo>
                      <a:pt x="63" y="45"/>
                    </a:lnTo>
                    <a:close/>
                  </a:path>
                </a:pathLst>
              </a:custGeom>
              <a:solidFill>
                <a:srgbClr val="B2B2B2"/>
              </a:solidFill>
              <a:ln w="7938">
                <a:solidFill>
                  <a:srgbClr val="000000"/>
                </a:solidFill>
                <a:round/>
                <a:headEnd/>
                <a:tailEnd/>
              </a:ln>
            </p:spPr>
            <p:txBody>
              <a:bodyPr/>
              <a:lstStyle/>
              <a:p>
                <a:endParaRPr lang="it-IT"/>
              </a:p>
            </p:txBody>
          </p:sp>
        </p:grpSp>
        <p:grpSp>
          <p:nvGrpSpPr>
            <p:cNvPr id="23764" name="Group 1221"/>
            <p:cNvGrpSpPr>
              <a:grpSpLocks/>
            </p:cNvGrpSpPr>
            <p:nvPr/>
          </p:nvGrpSpPr>
          <p:grpSpPr bwMode="auto">
            <a:xfrm>
              <a:off x="5868988" y="2211388"/>
              <a:ext cx="254000" cy="327025"/>
              <a:chOff x="3697" y="1393"/>
              <a:chExt cx="160" cy="206"/>
            </a:xfrm>
          </p:grpSpPr>
          <p:sp>
            <p:nvSpPr>
              <p:cNvPr id="62138" name="Freeform 1222"/>
              <p:cNvSpPr>
                <a:spLocks/>
              </p:cNvSpPr>
              <p:nvPr/>
            </p:nvSpPr>
            <p:spPr bwMode="auto">
              <a:xfrm>
                <a:off x="3779" y="1519"/>
                <a:ext cx="40" cy="31"/>
              </a:xfrm>
              <a:custGeom>
                <a:avLst/>
                <a:gdLst>
                  <a:gd name="T0" fmla="*/ 40 w 40"/>
                  <a:gd name="T1" fmla="*/ 18 h 31"/>
                  <a:gd name="T2" fmla="*/ 25 w 40"/>
                  <a:gd name="T3" fmla="*/ 0 h 31"/>
                  <a:gd name="T4" fmla="*/ 0 w 40"/>
                  <a:gd name="T5" fmla="*/ 13 h 31"/>
                  <a:gd name="T6" fmla="*/ 10 w 40"/>
                  <a:gd name="T7" fmla="*/ 31 h 31"/>
                  <a:gd name="T8" fmla="*/ 40 w 40"/>
                  <a:gd name="T9" fmla="*/ 18 h 31"/>
                  <a:gd name="T10" fmla="*/ 0 60000 65536"/>
                  <a:gd name="T11" fmla="*/ 0 60000 65536"/>
                  <a:gd name="T12" fmla="*/ 0 60000 65536"/>
                  <a:gd name="T13" fmla="*/ 0 60000 65536"/>
                  <a:gd name="T14" fmla="*/ 0 60000 65536"/>
                  <a:gd name="T15" fmla="*/ 0 w 40"/>
                  <a:gd name="T16" fmla="*/ 0 h 31"/>
                  <a:gd name="T17" fmla="*/ 40 w 40"/>
                  <a:gd name="T18" fmla="*/ 31 h 31"/>
                </a:gdLst>
                <a:ahLst/>
                <a:cxnLst>
                  <a:cxn ang="T10">
                    <a:pos x="T0" y="T1"/>
                  </a:cxn>
                  <a:cxn ang="T11">
                    <a:pos x="T2" y="T3"/>
                  </a:cxn>
                  <a:cxn ang="T12">
                    <a:pos x="T4" y="T5"/>
                  </a:cxn>
                  <a:cxn ang="T13">
                    <a:pos x="T6" y="T7"/>
                  </a:cxn>
                  <a:cxn ang="T14">
                    <a:pos x="T8" y="T9"/>
                  </a:cxn>
                </a:cxnLst>
                <a:rect l="T15" t="T16" r="T17" b="T18"/>
                <a:pathLst>
                  <a:path w="40" h="31">
                    <a:moveTo>
                      <a:pt x="40" y="18"/>
                    </a:moveTo>
                    <a:lnTo>
                      <a:pt x="25" y="0"/>
                    </a:lnTo>
                    <a:lnTo>
                      <a:pt x="0" y="13"/>
                    </a:lnTo>
                    <a:lnTo>
                      <a:pt x="10" y="31"/>
                    </a:lnTo>
                    <a:lnTo>
                      <a:pt x="40" y="18"/>
                    </a:lnTo>
                    <a:close/>
                  </a:path>
                </a:pathLst>
              </a:custGeom>
              <a:solidFill>
                <a:srgbClr val="808080"/>
              </a:solidFill>
              <a:ln w="7938">
                <a:solidFill>
                  <a:srgbClr val="000000"/>
                </a:solidFill>
                <a:round/>
                <a:headEnd/>
                <a:tailEnd/>
              </a:ln>
            </p:spPr>
            <p:txBody>
              <a:bodyPr/>
              <a:lstStyle/>
              <a:p>
                <a:endParaRPr lang="it-IT"/>
              </a:p>
            </p:txBody>
          </p:sp>
          <p:sp>
            <p:nvSpPr>
              <p:cNvPr id="62139" name="Freeform 1223"/>
              <p:cNvSpPr>
                <a:spLocks/>
              </p:cNvSpPr>
              <p:nvPr/>
            </p:nvSpPr>
            <p:spPr bwMode="auto">
              <a:xfrm>
                <a:off x="3770" y="1520"/>
                <a:ext cx="87" cy="79"/>
              </a:xfrm>
              <a:custGeom>
                <a:avLst/>
                <a:gdLst>
                  <a:gd name="T0" fmla="*/ 83 w 87"/>
                  <a:gd name="T1" fmla="*/ 48 h 79"/>
                  <a:gd name="T2" fmla="*/ 86 w 87"/>
                  <a:gd name="T3" fmla="*/ 47 h 79"/>
                  <a:gd name="T4" fmla="*/ 87 w 87"/>
                  <a:gd name="T5" fmla="*/ 46 h 79"/>
                  <a:gd name="T6" fmla="*/ 86 w 87"/>
                  <a:gd name="T7" fmla="*/ 45 h 79"/>
                  <a:gd name="T8" fmla="*/ 83 w 87"/>
                  <a:gd name="T9" fmla="*/ 44 h 79"/>
                  <a:gd name="T10" fmla="*/ 59 w 87"/>
                  <a:gd name="T11" fmla="*/ 3 h 79"/>
                  <a:gd name="T12" fmla="*/ 58 w 87"/>
                  <a:gd name="T13" fmla="*/ 1 h 79"/>
                  <a:gd name="T14" fmla="*/ 56 w 87"/>
                  <a:gd name="T15" fmla="*/ 0 h 79"/>
                  <a:gd name="T16" fmla="*/ 53 w 87"/>
                  <a:gd name="T17" fmla="*/ 1 h 79"/>
                  <a:gd name="T18" fmla="*/ 49 w 87"/>
                  <a:gd name="T19" fmla="*/ 3 h 79"/>
                  <a:gd name="T20" fmla="*/ 0 w 87"/>
                  <a:gd name="T21" fmla="*/ 30 h 79"/>
                  <a:gd name="T22" fmla="*/ 0 w 87"/>
                  <a:gd name="T23" fmla="*/ 31 h 79"/>
                  <a:gd name="T24" fmla="*/ 0 w 87"/>
                  <a:gd name="T25" fmla="*/ 33 h 79"/>
                  <a:gd name="T26" fmla="*/ 0 w 87"/>
                  <a:gd name="T27" fmla="*/ 34 h 79"/>
                  <a:gd name="T28" fmla="*/ 0 w 87"/>
                  <a:gd name="T29" fmla="*/ 35 h 79"/>
                  <a:gd name="T30" fmla="*/ 29 w 87"/>
                  <a:gd name="T31" fmla="*/ 75 h 79"/>
                  <a:gd name="T32" fmla="*/ 30 w 87"/>
                  <a:gd name="T33" fmla="*/ 78 h 79"/>
                  <a:gd name="T34" fmla="*/ 32 w 87"/>
                  <a:gd name="T35" fmla="*/ 79 h 79"/>
                  <a:gd name="T36" fmla="*/ 33 w 87"/>
                  <a:gd name="T37" fmla="*/ 78 h 79"/>
                  <a:gd name="T38" fmla="*/ 34 w 87"/>
                  <a:gd name="T39" fmla="*/ 75 h 79"/>
                  <a:gd name="T40" fmla="*/ 83 w 87"/>
                  <a:gd name="T41" fmla="*/ 48 h 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7"/>
                  <a:gd name="T64" fmla="*/ 0 h 79"/>
                  <a:gd name="T65" fmla="*/ 87 w 87"/>
                  <a:gd name="T66" fmla="*/ 79 h 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7" h="79">
                    <a:moveTo>
                      <a:pt x="83" y="48"/>
                    </a:moveTo>
                    <a:lnTo>
                      <a:pt x="86" y="47"/>
                    </a:lnTo>
                    <a:lnTo>
                      <a:pt x="87" y="46"/>
                    </a:lnTo>
                    <a:lnTo>
                      <a:pt x="86" y="45"/>
                    </a:lnTo>
                    <a:lnTo>
                      <a:pt x="83" y="44"/>
                    </a:lnTo>
                    <a:lnTo>
                      <a:pt x="59" y="3"/>
                    </a:lnTo>
                    <a:lnTo>
                      <a:pt x="58" y="1"/>
                    </a:lnTo>
                    <a:lnTo>
                      <a:pt x="56" y="0"/>
                    </a:lnTo>
                    <a:lnTo>
                      <a:pt x="53" y="1"/>
                    </a:lnTo>
                    <a:lnTo>
                      <a:pt x="49" y="3"/>
                    </a:lnTo>
                    <a:lnTo>
                      <a:pt x="0" y="30"/>
                    </a:lnTo>
                    <a:lnTo>
                      <a:pt x="0" y="31"/>
                    </a:lnTo>
                    <a:lnTo>
                      <a:pt x="0" y="33"/>
                    </a:lnTo>
                    <a:lnTo>
                      <a:pt x="0" y="34"/>
                    </a:lnTo>
                    <a:lnTo>
                      <a:pt x="0" y="35"/>
                    </a:lnTo>
                    <a:lnTo>
                      <a:pt x="29" y="75"/>
                    </a:lnTo>
                    <a:lnTo>
                      <a:pt x="30" y="78"/>
                    </a:lnTo>
                    <a:lnTo>
                      <a:pt x="32" y="79"/>
                    </a:lnTo>
                    <a:lnTo>
                      <a:pt x="33" y="78"/>
                    </a:lnTo>
                    <a:lnTo>
                      <a:pt x="34" y="75"/>
                    </a:lnTo>
                    <a:lnTo>
                      <a:pt x="83" y="48"/>
                    </a:lnTo>
                    <a:close/>
                  </a:path>
                </a:pathLst>
              </a:custGeom>
              <a:solidFill>
                <a:srgbClr val="C0C0C0"/>
              </a:solidFill>
              <a:ln w="7938">
                <a:solidFill>
                  <a:srgbClr val="000000"/>
                </a:solidFill>
                <a:round/>
                <a:headEnd/>
                <a:tailEnd/>
              </a:ln>
            </p:spPr>
            <p:txBody>
              <a:bodyPr/>
              <a:lstStyle/>
              <a:p>
                <a:endParaRPr lang="it-IT"/>
              </a:p>
            </p:txBody>
          </p:sp>
          <p:sp>
            <p:nvSpPr>
              <p:cNvPr id="62140" name="Freeform 1224"/>
              <p:cNvSpPr>
                <a:spLocks/>
              </p:cNvSpPr>
              <p:nvPr/>
            </p:nvSpPr>
            <p:spPr bwMode="auto">
              <a:xfrm>
                <a:off x="3784" y="1528"/>
                <a:ext cx="59" cy="63"/>
              </a:xfrm>
              <a:custGeom>
                <a:avLst/>
                <a:gdLst>
                  <a:gd name="T0" fmla="*/ 59 w 59"/>
                  <a:gd name="T1" fmla="*/ 49 h 63"/>
                  <a:gd name="T2" fmla="*/ 25 w 59"/>
                  <a:gd name="T3" fmla="*/ 0 h 63"/>
                  <a:gd name="T4" fmla="*/ 0 w 59"/>
                  <a:gd name="T5" fmla="*/ 13 h 63"/>
                  <a:gd name="T6" fmla="*/ 29 w 59"/>
                  <a:gd name="T7" fmla="*/ 63 h 63"/>
                  <a:gd name="T8" fmla="*/ 59 w 59"/>
                  <a:gd name="T9" fmla="*/ 49 h 63"/>
                  <a:gd name="T10" fmla="*/ 0 60000 65536"/>
                  <a:gd name="T11" fmla="*/ 0 60000 65536"/>
                  <a:gd name="T12" fmla="*/ 0 60000 65536"/>
                  <a:gd name="T13" fmla="*/ 0 60000 65536"/>
                  <a:gd name="T14" fmla="*/ 0 60000 65536"/>
                  <a:gd name="T15" fmla="*/ 0 w 59"/>
                  <a:gd name="T16" fmla="*/ 0 h 63"/>
                  <a:gd name="T17" fmla="*/ 59 w 59"/>
                  <a:gd name="T18" fmla="*/ 63 h 63"/>
                </a:gdLst>
                <a:ahLst/>
                <a:cxnLst>
                  <a:cxn ang="T10">
                    <a:pos x="T0" y="T1"/>
                  </a:cxn>
                  <a:cxn ang="T11">
                    <a:pos x="T2" y="T3"/>
                  </a:cxn>
                  <a:cxn ang="T12">
                    <a:pos x="T4" y="T5"/>
                  </a:cxn>
                  <a:cxn ang="T13">
                    <a:pos x="T6" y="T7"/>
                  </a:cxn>
                  <a:cxn ang="T14">
                    <a:pos x="T8" y="T9"/>
                  </a:cxn>
                </a:cxnLst>
                <a:rect l="T15" t="T16" r="T17" b="T18"/>
                <a:pathLst>
                  <a:path w="59" h="63">
                    <a:moveTo>
                      <a:pt x="59" y="49"/>
                    </a:moveTo>
                    <a:lnTo>
                      <a:pt x="25" y="0"/>
                    </a:lnTo>
                    <a:lnTo>
                      <a:pt x="0" y="13"/>
                    </a:lnTo>
                    <a:lnTo>
                      <a:pt x="29" y="63"/>
                    </a:lnTo>
                    <a:lnTo>
                      <a:pt x="59" y="49"/>
                    </a:lnTo>
                    <a:close/>
                  </a:path>
                </a:pathLst>
              </a:custGeom>
              <a:solidFill>
                <a:srgbClr val="DDDDDD"/>
              </a:solidFill>
              <a:ln w="7938">
                <a:solidFill>
                  <a:srgbClr val="000000"/>
                </a:solidFill>
                <a:round/>
                <a:headEnd/>
                <a:tailEnd/>
              </a:ln>
            </p:spPr>
            <p:txBody>
              <a:bodyPr/>
              <a:lstStyle/>
              <a:p>
                <a:endParaRPr lang="it-IT"/>
              </a:p>
            </p:txBody>
          </p:sp>
          <p:sp>
            <p:nvSpPr>
              <p:cNvPr id="62141" name="Freeform 1225"/>
              <p:cNvSpPr>
                <a:spLocks/>
              </p:cNvSpPr>
              <p:nvPr/>
            </p:nvSpPr>
            <p:spPr bwMode="auto">
              <a:xfrm>
                <a:off x="3722" y="1436"/>
                <a:ext cx="87" cy="100"/>
              </a:xfrm>
              <a:custGeom>
                <a:avLst/>
                <a:gdLst>
                  <a:gd name="T0" fmla="*/ 82 w 87"/>
                  <a:gd name="T1" fmla="*/ 83 h 100"/>
                  <a:gd name="T2" fmla="*/ 85 w 87"/>
                  <a:gd name="T3" fmla="*/ 80 h 100"/>
                  <a:gd name="T4" fmla="*/ 86 w 87"/>
                  <a:gd name="T5" fmla="*/ 77 h 100"/>
                  <a:gd name="T6" fmla="*/ 87 w 87"/>
                  <a:gd name="T7" fmla="*/ 75 h 100"/>
                  <a:gd name="T8" fmla="*/ 87 w 87"/>
                  <a:gd name="T9" fmla="*/ 74 h 100"/>
                  <a:gd name="T10" fmla="*/ 39 w 87"/>
                  <a:gd name="T11" fmla="*/ 2 h 100"/>
                  <a:gd name="T12" fmla="*/ 38 w 87"/>
                  <a:gd name="T13" fmla="*/ 1 h 100"/>
                  <a:gd name="T14" fmla="*/ 36 w 87"/>
                  <a:gd name="T15" fmla="*/ 1 h 100"/>
                  <a:gd name="T16" fmla="*/ 33 w 87"/>
                  <a:gd name="T17" fmla="*/ 0 h 100"/>
                  <a:gd name="T18" fmla="*/ 29 w 87"/>
                  <a:gd name="T19" fmla="*/ 2 h 100"/>
                  <a:gd name="T20" fmla="*/ 5 w 87"/>
                  <a:gd name="T21" fmla="*/ 16 h 100"/>
                  <a:gd name="T22" fmla="*/ 2 w 87"/>
                  <a:gd name="T23" fmla="*/ 19 h 100"/>
                  <a:gd name="T24" fmla="*/ 1 w 87"/>
                  <a:gd name="T25" fmla="*/ 23 h 100"/>
                  <a:gd name="T26" fmla="*/ 0 w 87"/>
                  <a:gd name="T27" fmla="*/ 29 h 100"/>
                  <a:gd name="T28" fmla="*/ 43 w 87"/>
                  <a:gd name="T29" fmla="*/ 97 h 100"/>
                  <a:gd name="T30" fmla="*/ 47 w 87"/>
                  <a:gd name="T31" fmla="*/ 99 h 100"/>
                  <a:gd name="T32" fmla="*/ 51 w 87"/>
                  <a:gd name="T33" fmla="*/ 100 h 100"/>
                  <a:gd name="T34" fmla="*/ 54 w 87"/>
                  <a:gd name="T35" fmla="*/ 99 h 100"/>
                  <a:gd name="T36" fmla="*/ 58 w 87"/>
                  <a:gd name="T37" fmla="*/ 97 h 100"/>
                  <a:gd name="T38" fmla="*/ 82 w 87"/>
                  <a:gd name="T39" fmla="*/ 83 h 1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7"/>
                  <a:gd name="T61" fmla="*/ 0 h 100"/>
                  <a:gd name="T62" fmla="*/ 87 w 87"/>
                  <a:gd name="T63" fmla="*/ 100 h 1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7" h="100">
                    <a:moveTo>
                      <a:pt x="82" y="83"/>
                    </a:moveTo>
                    <a:lnTo>
                      <a:pt x="85" y="80"/>
                    </a:lnTo>
                    <a:lnTo>
                      <a:pt x="86" y="77"/>
                    </a:lnTo>
                    <a:lnTo>
                      <a:pt x="87" y="75"/>
                    </a:lnTo>
                    <a:lnTo>
                      <a:pt x="87" y="74"/>
                    </a:lnTo>
                    <a:lnTo>
                      <a:pt x="39" y="2"/>
                    </a:lnTo>
                    <a:lnTo>
                      <a:pt x="38" y="1"/>
                    </a:lnTo>
                    <a:lnTo>
                      <a:pt x="36" y="1"/>
                    </a:lnTo>
                    <a:lnTo>
                      <a:pt x="33" y="0"/>
                    </a:lnTo>
                    <a:lnTo>
                      <a:pt x="29" y="2"/>
                    </a:lnTo>
                    <a:lnTo>
                      <a:pt x="5" y="16"/>
                    </a:lnTo>
                    <a:lnTo>
                      <a:pt x="2" y="19"/>
                    </a:lnTo>
                    <a:lnTo>
                      <a:pt x="1" y="23"/>
                    </a:lnTo>
                    <a:lnTo>
                      <a:pt x="0" y="29"/>
                    </a:lnTo>
                    <a:lnTo>
                      <a:pt x="43" y="97"/>
                    </a:lnTo>
                    <a:lnTo>
                      <a:pt x="47" y="99"/>
                    </a:lnTo>
                    <a:lnTo>
                      <a:pt x="51" y="100"/>
                    </a:lnTo>
                    <a:lnTo>
                      <a:pt x="54" y="99"/>
                    </a:lnTo>
                    <a:lnTo>
                      <a:pt x="58" y="97"/>
                    </a:lnTo>
                    <a:lnTo>
                      <a:pt x="82" y="83"/>
                    </a:lnTo>
                    <a:close/>
                  </a:path>
                </a:pathLst>
              </a:custGeom>
              <a:solidFill>
                <a:srgbClr val="C0C0C0"/>
              </a:solidFill>
              <a:ln w="7938">
                <a:solidFill>
                  <a:srgbClr val="000000"/>
                </a:solidFill>
                <a:round/>
                <a:headEnd/>
                <a:tailEnd/>
              </a:ln>
            </p:spPr>
            <p:txBody>
              <a:bodyPr/>
              <a:lstStyle/>
              <a:p>
                <a:endParaRPr lang="it-IT"/>
              </a:p>
            </p:txBody>
          </p:sp>
          <p:sp>
            <p:nvSpPr>
              <p:cNvPr id="62142" name="Freeform 1226"/>
              <p:cNvSpPr>
                <a:spLocks/>
              </p:cNvSpPr>
              <p:nvPr/>
            </p:nvSpPr>
            <p:spPr bwMode="auto">
              <a:xfrm>
                <a:off x="3735" y="1478"/>
                <a:ext cx="84" cy="54"/>
              </a:xfrm>
              <a:custGeom>
                <a:avLst/>
                <a:gdLst>
                  <a:gd name="T0" fmla="*/ 84 w 84"/>
                  <a:gd name="T1" fmla="*/ 13 h 54"/>
                  <a:gd name="T2" fmla="*/ 84 w 84"/>
                  <a:gd name="T3" fmla="*/ 12 h 54"/>
                  <a:gd name="T4" fmla="*/ 84 w 84"/>
                  <a:gd name="T5" fmla="*/ 11 h 54"/>
                  <a:gd name="T6" fmla="*/ 84 w 84"/>
                  <a:gd name="T7" fmla="*/ 10 h 54"/>
                  <a:gd name="T8" fmla="*/ 84 w 84"/>
                  <a:gd name="T9" fmla="*/ 9 h 54"/>
                  <a:gd name="T10" fmla="*/ 79 w 84"/>
                  <a:gd name="T11" fmla="*/ 0 h 54"/>
                  <a:gd name="T12" fmla="*/ 78 w 84"/>
                  <a:gd name="T13" fmla="*/ 0 h 54"/>
                  <a:gd name="T14" fmla="*/ 77 w 84"/>
                  <a:gd name="T15" fmla="*/ 0 h 54"/>
                  <a:gd name="T16" fmla="*/ 74 w 84"/>
                  <a:gd name="T17" fmla="*/ 0 h 54"/>
                  <a:gd name="T18" fmla="*/ 0 w 84"/>
                  <a:gd name="T19" fmla="*/ 40 h 54"/>
                  <a:gd name="T20" fmla="*/ 0 w 84"/>
                  <a:gd name="T21" fmla="*/ 41 h 54"/>
                  <a:gd name="T22" fmla="*/ 0 w 84"/>
                  <a:gd name="T23" fmla="*/ 43 h 54"/>
                  <a:gd name="T24" fmla="*/ 0 w 84"/>
                  <a:gd name="T25" fmla="*/ 44 h 54"/>
                  <a:gd name="T26" fmla="*/ 0 w 84"/>
                  <a:gd name="T27" fmla="*/ 45 h 54"/>
                  <a:gd name="T28" fmla="*/ 5 w 84"/>
                  <a:gd name="T29" fmla="*/ 54 h 54"/>
                  <a:gd name="T30" fmla="*/ 6 w 84"/>
                  <a:gd name="T31" fmla="*/ 54 h 54"/>
                  <a:gd name="T32" fmla="*/ 8 w 84"/>
                  <a:gd name="T33" fmla="*/ 54 h 54"/>
                  <a:gd name="T34" fmla="*/ 9 w 84"/>
                  <a:gd name="T35" fmla="*/ 54 h 54"/>
                  <a:gd name="T36" fmla="*/ 10 w 84"/>
                  <a:gd name="T37" fmla="*/ 54 h 54"/>
                  <a:gd name="T38" fmla="*/ 84 w 84"/>
                  <a:gd name="T39" fmla="*/ 13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4"/>
                  <a:gd name="T61" fmla="*/ 0 h 54"/>
                  <a:gd name="T62" fmla="*/ 84 w 84"/>
                  <a:gd name="T63" fmla="*/ 54 h 5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4" h="54">
                    <a:moveTo>
                      <a:pt x="84" y="13"/>
                    </a:moveTo>
                    <a:lnTo>
                      <a:pt x="84" y="12"/>
                    </a:lnTo>
                    <a:lnTo>
                      <a:pt x="84" y="11"/>
                    </a:lnTo>
                    <a:lnTo>
                      <a:pt x="84" y="10"/>
                    </a:lnTo>
                    <a:lnTo>
                      <a:pt x="84" y="9"/>
                    </a:lnTo>
                    <a:lnTo>
                      <a:pt x="79" y="0"/>
                    </a:lnTo>
                    <a:lnTo>
                      <a:pt x="78" y="0"/>
                    </a:lnTo>
                    <a:lnTo>
                      <a:pt x="77" y="0"/>
                    </a:lnTo>
                    <a:lnTo>
                      <a:pt x="74" y="0"/>
                    </a:lnTo>
                    <a:lnTo>
                      <a:pt x="0" y="40"/>
                    </a:lnTo>
                    <a:lnTo>
                      <a:pt x="0" y="41"/>
                    </a:lnTo>
                    <a:lnTo>
                      <a:pt x="0" y="43"/>
                    </a:lnTo>
                    <a:lnTo>
                      <a:pt x="0" y="44"/>
                    </a:lnTo>
                    <a:lnTo>
                      <a:pt x="0" y="45"/>
                    </a:lnTo>
                    <a:lnTo>
                      <a:pt x="5" y="54"/>
                    </a:lnTo>
                    <a:lnTo>
                      <a:pt x="6" y="54"/>
                    </a:lnTo>
                    <a:lnTo>
                      <a:pt x="8" y="54"/>
                    </a:lnTo>
                    <a:lnTo>
                      <a:pt x="9" y="54"/>
                    </a:lnTo>
                    <a:lnTo>
                      <a:pt x="10" y="54"/>
                    </a:lnTo>
                    <a:lnTo>
                      <a:pt x="84" y="13"/>
                    </a:lnTo>
                    <a:close/>
                  </a:path>
                </a:pathLst>
              </a:custGeom>
              <a:solidFill>
                <a:srgbClr val="DDDDDD"/>
              </a:solidFill>
              <a:ln w="7938">
                <a:solidFill>
                  <a:srgbClr val="000000"/>
                </a:solidFill>
                <a:round/>
                <a:headEnd/>
                <a:tailEnd/>
              </a:ln>
            </p:spPr>
            <p:txBody>
              <a:bodyPr/>
              <a:lstStyle/>
              <a:p>
                <a:endParaRPr lang="it-IT"/>
              </a:p>
            </p:txBody>
          </p:sp>
          <p:sp>
            <p:nvSpPr>
              <p:cNvPr id="62143" name="Freeform 1227"/>
              <p:cNvSpPr>
                <a:spLocks/>
              </p:cNvSpPr>
              <p:nvPr/>
            </p:nvSpPr>
            <p:spPr bwMode="auto">
              <a:xfrm>
                <a:off x="3697" y="1393"/>
                <a:ext cx="63" cy="67"/>
              </a:xfrm>
              <a:custGeom>
                <a:avLst/>
                <a:gdLst>
                  <a:gd name="T0" fmla="*/ 63 w 63"/>
                  <a:gd name="T1" fmla="*/ 45 h 67"/>
                  <a:gd name="T2" fmla="*/ 20 w 63"/>
                  <a:gd name="T3" fmla="*/ 0 h 67"/>
                  <a:gd name="T4" fmla="*/ 0 w 63"/>
                  <a:gd name="T5" fmla="*/ 14 h 67"/>
                  <a:gd name="T6" fmla="*/ 25 w 63"/>
                  <a:gd name="T7" fmla="*/ 67 h 67"/>
                  <a:gd name="T8" fmla="*/ 63 w 63"/>
                  <a:gd name="T9" fmla="*/ 45 h 67"/>
                  <a:gd name="T10" fmla="*/ 0 60000 65536"/>
                  <a:gd name="T11" fmla="*/ 0 60000 65536"/>
                  <a:gd name="T12" fmla="*/ 0 60000 65536"/>
                  <a:gd name="T13" fmla="*/ 0 60000 65536"/>
                  <a:gd name="T14" fmla="*/ 0 60000 65536"/>
                  <a:gd name="T15" fmla="*/ 0 w 63"/>
                  <a:gd name="T16" fmla="*/ 0 h 67"/>
                  <a:gd name="T17" fmla="*/ 63 w 63"/>
                  <a:gd name="T18" fmla="*/ 67 h 67"/>
                </a:gdLst>
                <a:ahLst/>
                <a:cxnLst>
                  <a:cxn ang="T10">
                    <a:pos x="T0" y="T1"/>
                  </a:cxn>
                  <a:cxn ang="T11">
                    <a:pos x="T2" y="T3"/>
                  </a:cxn>
                  <a:cxn ang="T12">
                    <a:pos x="T4" y="T5"/>
                  </a:cxn>
                  <a:cxn ang="T13">
                    <a:pos x="T6" y="T7"/>
                  </a:cxn>
                  <a:cxn ang="T14">
                    <a:pos x="T8" y="T9"/>
                  </a:cxn>
                </a:cxnLst>
                <a:rect l="T15" t="T16" r="T17" b="T18"/>
                <a:pathLst>
                  <a:path w="63" h="67">
                    <a:moveTo>
                      <a:pt x="63" y="45"/>
                    </a:moveTo>
                    <a:lnTo>
                      <a:pt x="20" y="0"/>
                    </a:lnTo>
                    <a:lnTo>
                      <a:pt x="0" y="14"/>
                    </a:lnTo>
                    <a:lnTo>
                      <a:pt x="25" y="67"/>
                    </a:lnTo>
                    <a:lnTo>
                      <a:pt x="63" y="45"/>
                    </a:lnTo>
                    <a:close/>
                  </a:path>
                </a:pathLst>
              </a:custGeom>
              <a:solidFill>
                <a:srgbClr val="B2B2B2"/>
              </a:solidFill>
              <a:ln w="7938">
                <a:solidFill>
                  <a:srgbClr val="000000"/>
                </a:solidFill>
                <a:round/>
                <a:headEnd/>
                <a:tailEnd/>
              </a:ln>
            </p:spPr>
            <p:txBody>
              <a:bodyPr/>
              <a:lstStyle/>
              <a:p>
                <a:endParaRPr lang="it-IT"/>
              </a:p>
            </p:txBody>
          </p:sp>
        </p:grpSp>
        <p:grpSp>
          <p:nvGrpSpPr>
            <p:cNvPr id="23765" name="Group 1228"/>
            <p:cNvGrpSpPr>
              <a:grpSpLocks/>
            </p:cNvGrpSpPr>
            <p:nvPr/>
          </p:nvGrpSpPr>
          <p:grpSpPr bwMode="auto">
            <a:xfrm>
              <a:off x="6300788" y="2211388"/>
              <a:ext cx="254000" cy="327025"/>
              <a:chOff x="3969" y="1393"/>
              <a:chExt cx="160" cy="206"/>
            </a:xfrm>
          </p:grpSpPr>
          <p:sp>
            <p:nvSpPr>
              <p:cNvPr id="62132" name="Freeform 1229"/>
              <p:cNvSpPr>
                <a:spLocks/>
              </p:cNvSpPr>
              <p:nvPr/>
            </p:nvSpPr>
            <p:spPr bwMode="auto">
              <a:xfrm>
                <a:off x="4052" y="1519"/>
                <a:ext cx="39" cy="31"/>
              </a:xfrm>
              <a:custGeom>
                <a:avLst/>
                <a:gdLst>
                  <a:gd name="T0" fmla="*/ 39 w 39"/>
                  <a:gd name="T1" fmla="*/ 18 h 31"/>
                  <a:gd name="T2" fmla="*/ 24 w 39"/>
                  <a:gd name="T3" fmla="*/ 0 h 31"/>
                  <a:gd name="T4" fmla="*/ 0 w 39"/>
                  <a:gd name="T5" fmla="*/ 13 h 31"/>
                  <a:gd name="T6" fmla="*/ 10 w 39"/>
                  <a:gd name="T7" fmla="*/ 31 h 31"/>
                  <a:gd name="T8" fmla="*/ 39 w 39"/>
                  <a:gd name="T9" fmla="*/ 18 h 31"/>
                  <a:gd name="T10" fmla="*/ 0 60000 65536"/>
                  <a:gd name="T11" fmla="*/ 0 60000 65536"/>
                  <a:gd name="T12" fmla="*/ 0 60000 65536"/>
                  <a:gd name="T13" fmla="*/ 0 60000 65536"/>
                  <a:gd name="T14" fmla="*/ 0 60000 65536"/>
                  <a:gd name="T15" fmla="*/ 0 w 39"/>
                  <a:gd name="T16" fmla="*/ 0 h 31"/>
                  <a:gd name="T17" fmla="*/ 39 w 39"/>
                  <a:gd name="T18" fmla="*/ 31 h 31"/>
                </a:gdLst>
                <a:ahLst/>
                <a:cxnLst>
                  <a:cxn ang="T10">
                    <a:pos x="T0" y="T1"/>
                  </a:cxn>
                  <a:cxn ang="T11">
                    <a:pos x="T2" y="T3"/>
                  </a:cxn>
                  <a:cxn ang="T12">
                    <a:pos x="T4" y="T5"/>
                  </a:cxn>
                  <a:cxn ang="T13">
                    <a:pos x="T6" y="T7"/>
                  </a:cxn>
                  <a:cxn ang="T14">
                    <a:pos x="T8" y="T9"/>
                  </a:cxn>
                </a:cxnLst>
                <a:rect l="T15" t="T16" r="T17" b="T18"/>
                <a:pathLst>
                  <a:path w="39" h="31">
                    <a:moveTo>
                      <a:pt x="39" y="18"/>
                    </a:moveTo>
                    <a:lnTo>
                      <a:pt x="24" y="0"/>
                    </a:lnTo>
                    <a:lnTo>
                      <a:pt x="0" y="13"/>
                    </a:lnTo>
                    <a:lnTo>
                      <a:pt x="10" y="31"/>
                    </a:lnTo>
                    <a:lnTo>
                      <a:pt x="39" y="18"/>
                    </a:lnTo>
                    <a:close/>
                  </a:path>
                </a:pathLst>
              </a:custGeom>
              <a:solidFill>
                <a:srgbClr val="808080"/>
              </a:solidFill>
              <a:ln w="7938">
                <a:solidFill>
                  <a:srgbClr val="000000"/>
                </a:solidFill>
                <a:round/>
                <a:headEnd/>
                <a:tailEnd/>
              </a:ln>
            </p:spPr>
            <p:txBody>
              <a:bodyPr/>
              <a:lstStyle/>
              <a:p>
                <a:endParaRPr lang="it-IT"/>
              </a:p>
            </p:txBody>
          </p:sp>
          <p:sp>
            <p:nvSpPr>
              <p:cNvPr id="62133" name="Freeform 1230"/>
              <p:cNvSpPr>
                <a:spLocks/>
              </p:cNvSpPr>
              <p:nvPr/>
            </p:nvSpPr>
            <p:spPr bwMode="auto">
              <a:xfrm>
                <a:off x="4043" y="1520"/>
                <a:ext cx="86" cy="79"/>
              </a:xfrm>
              <a:custGeom>
                <a:avLst/>
                <a:gdLst>
                  <a:gd name="T0" fmla="*/ 82 w 86"/>
                  <a:gd name="T1" fmla="*/ 48 h 79"/>
                  <a:gd name="T2" fmla="*/ 85 w 86"/>
                  <a:gd name="T3" fmla="*/ 47 h 79"/>
                  <a:gd name="T4" fmla="*/ 86 w 86"/>
                  <a:gd name="T5" fmla="*/ 46 h 79"/>
                  <a:gd name="T6" fmla="*/ 85 w 86"/>
                  <a:gd name="T7" fmla="*/ 45 h 79"/>
                  <a:gd name="T8" fmla="*/ 82 w 86"/>
                  <a:gd name="T9" fmla="*/ 44 h 79"/>
                  <a:gd name="T10" fmla="*/ 58 w 86"/>
                  <a:gd name="T11" fmla="*/ 3 h 79"/>
                  <a:gd name="T12" fmla="*/ 57 w 86"/>
                  <a:gd name="T13" fmla="*/ 1 h 79"/>
                  <a:gd name="T14" fmla="*/ 55 w 86"/>
                  <a:gd name="T15" fmla="*/ 0 h 79"/>
                  <a:gd name="T16" fmla="*/ 52 w 86"/>
                  <a:gd name="T17" fmla="*/ 1 h 79"/>
                  <a:gd name="T18" fmla="*/ 48 w 86"/>
                  <a:gd name="T19" fmla="*/ 3 h 79"/>
                  <a:gd name="T20" fmla="*/ 0 w 86"/>
                  <a:gd name="T21" fmla="*/ 30 h 79"/>
                  <a:gd name="T22" fmla="*/ 0 w 86"/>
                  <a:gd name="T23" fmla="*/ 31 h 79"/>
                  <a:gd name="T24" fmla="*/ 0 w 86"/>
                  <a:gd name="T25" fmla="*/ 33 h 79"/>
                  <a:gd name="T26" fmla="*/ 0 w 86"/>
                  <a:gd name="T27" fmla="*/ 34 h 79"/>
                  <a:gd name="T28" fmla="*/ 0 w 86"/>
                  <a:gd name="T29" fmla="*/ 35 h 79"/>
                  <a:gd name="T30" fmla="*/ 29 w 86"/>
                  <a:gd name="T31" fmla="*/ 75 h 79"/>
                  <a:gd name="T32" fmla="*/ 30 w 86"/>
                  <a:gd name="T33" fmla="*/ 78 h 79"/>
                  <a:gd name="T34" fmla="*/ 32 w 86"/>
                  <a:gd name="T35" fmla="*/ 79 h 79"/>
                  <a:gd name="T36" fmla="*/ 33 w 86"/>
                  <a:gd name="T37" fmla="*/ 78 h 79"/>
                  <a:gd name="T38" fmla="*/ 34 w 86"/>
                  <a:gd name="T39" fmla="*/ 75 h 79"/>
                  <a:gd name="T40" fmla="*/ 82 w 86"/>
                  <a:gd name="T41" fmla="*/ 48 h 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6"/>
                  <a:gd name="T64" fmla="*/ 0 h 79"/>
                  <a:gd name="T65" fmla="*/ 86 w 86"/>
                  <a:gd name="T66" fmla="*/ 79 h 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6" h="79">
                    <a:moveTo>
                      <a:pt x="82" y="48"/>
                    </a:moveTo>
                    <a:lnTo>
                      <a:pt x="85" y="47"/>
                    </a:lnTo>
                    <a:lnTo>
                      <a:pt x="86" y="46"/>
                    </a:lnTo>
                    <a:lnTo>
                      <a:pt x="85" y="45"/>
                    </a:lnTo>
                    <a:lnTo>
                      <a:pt x="82" y="44"/>
                    </a:lnTo>
                    <a:lnTo>
                      <a:pt x="58" y="3"/>
                    </a:lnTo>
                    <a:lnTo>
                      <a:pt x="57" y="1"/>
                    </a:lnTo>
                    <a:lnTo>
                      <a:pt x="55" y="0"/>
                    </a:lnTo>
                    <a:lnTo>
                      <a:pt x="52" y="1"/>
                    </a:lnTo>
                    <a:lnTo>
                      <a:pt x="48" y="3"/>
                    </a:lnTo>
                    <a:lnTo>
                      <a:pt x="0" y="30"/>
                    </a:lnTo>
                    <a:lnTo>
                      <a:pt x="0" y="31"/>
                    </a:lnTo>
                    <a:lnTo>
                      <a:pt x="0" y="33"/>
                    </a:lnTo>
                    <a:lnTo>
                      <a:pt x="0" y="34"/>
                    </a:lnTo>
                    <a:lnTo>
                      <a:pt x="0" y="35"/>
                    </a:lnTo>
                    <a:lnTo>
                      <a:pt x="29" y="75"/>
                    </a:lnTo>
                    <a:lnTo>
                      <a:pt x="30" y="78"/>
                    </a:lnTo>
                    <a:lnTo>
                      <a:pt x="32" y="79"/>
                    </a:lnTo>
                    <a:lnTo>
                      <a:pt x="33" y="78"/>
                    </a:lnTo>
                    <a:lnTo>
                      <a:pt x="34" y="75"/>
                    </a:lnTo>
                    <a:lnTo>
                      <a:pt x="82" y="48"/>
                    </a:lnTo>
                    <a:close/>
                  </a:path>
                </a:pathLst>
              </a:custGeom>
              <a:solidFill>
                <a:srgbClr val="C0C0C0"/>
              </a:solidFill>
              <a:ln w="7938">
                <a:solidFill>
                  <a:srgbClr val="000000"/>
                </a:solidFill>
                <a:round/>
                <a:headEnd/>
                <a:tailEnd/>
              </a:ln>
            </p:spPr>
            <p:txBody>
              <a:bodyPr/>
              <a:lstStyle/>
              <a:p>
                <a:endParaRPr lang="it-IT"/>
              </a:p>
            </p:txBody>
          </p:sp>
          <p:sp>
            <p:nvSpPr>
              <p:cNvPr id="62134" name="Freeform 1231"/>
              <p:cNvSpPr>
                <a:spLocks/>
              </p:cNvSpPr>
              <p:nvPr/>
            </p:nvSpPr>
            <p:spPr bwMode="auto">
              <a:xfrm>
                <a:off x="4057" y="1528"/>
                <a:ext cx="58" cy="63"/>
              </a:xfrm>
              <a:custGeom>
                <a:avLst/>
                <a:gdLst>
                  <a:gd name="T0" fmla="*/ 58 w 58"/>
                  <a:gd name="T1" fmla="*/ 49 h 63"/>
                  <a:gd name="T2" fmla="*/ 24 w 58"/>
                  <a:gd name="T3" fmla="*/ 0 h 63"/>
                  <a:gd name="T4" fmla="*/ 0 w 58"/>
                  <a:gd name="T5" fmla="*/ 13 h 63"/>
                  <a:gd name="T6" fmla="*/ 29 w 58"/>
                  <a:gd name="T7" fmla="*/ 63 h 63"/>
                  <a:gd name="T8" fmla="*/ 58 w 58"/>
                  <a:gd name="T9" fmla="*/ 49 h 63"/>
                  <a:gd name="T10" fmla="*/ 0 60000 65536"/>
                  <a:gd name="T11" fmla="*/ 0 60000 65536"/>
                  <a:gd name="T12" fmla="*/ 0 60000 65536"/>
                  <a:gd name="T13" fmla="*/ 0 60000 65536"/>
                  <a:gd name="T14" fmla="*/ 0 60000 65536"/>
                  <a:gd name="T15" fmla="*/ 0 w 58"/>
                  <a:gd name="T16" fmla="*/ 0 h 63"/>
                  <a:gd name="T17" fmla="*/ 58 w 58"/>
                  <a:gd name="T18" fmla="*/ 63 h 63"/>
                </a:gdLst>
                <a:ahLst/>
                <a:cxnLst>
                  <a:cxn ang="T10">
                    <a:pos x="T0" y="T1"/>
                  </a:cxn>
                  <a:cxn ang="T11">
                    <a:pos x="T2" y="T3"/>
                  </a:cxn>
                  <a:cxn ang="T12">
                    <a:pos x="T4" y="T5"/>
                  </a:cxn>
                  <a:cxn ang="T13">
                    <a:pos x="T6" y="T7"/>
                  </a:cxn>
                  <a:cxn ang="T14">
                    <a:pos x="T8" y="T9"/>
                  </a:cxn>
                </a:cxnLst>
                <a:rect l="T15" t="T16" r="T17" b="T18"/>
                <a:pathLst>
                  <a:path w="58" h="63">
                    <a:moveTo>
                      <a:pt x="58" y="49"/>
                    </a:moveTo>
                    <a:lnTo>
                      <a:pt x="24" y="0"/>
                    </a:lnTo>
                    <a:lnTo>
                      <a:pt x="0" y="13"/>
                    </a:lnTo>
                    <a:lnTo>
                      <a:pt x="29" y="63"/>
                    </a:lnTo>
                    <a:lnTo>
                      <a:pt x="58" y="49"/>
                    </a:lnTo>
                    <a:close/>
                  </a:path>
                </a:pathLst>
              </a:custGeom>
              <a:solidFill>
                <a:srgbClr val="DDDDDD"/>
              </a:solidFill>
              <a:ln w="7938">
                <a:solidFill>
                  <a:srgbClr val="000000"/>
                </a:solidFill>
                <a:round/>
                <a:headEnd/>
                <a:tailEnd/>
              </a:ln>
            </p:spPr>
            <p:txBody>
              <a:bodyPr/>
              <a:lstStyle/>
              <a:p>
                <a:endParaRPr lang="it-IT"/>
              </a:p>
            </p:txBody>
          </p:sp>
          <p:sp>
            <p:nvSpPr>
              <p:cNvPr id="62135" name="Freeform 1232"/>
              <p:cNvSpPr>
                <a:spLocks/>
              </p:cNvSpPr>
              <p:nvPr/>
            </p:nvSpPr>
            <p:spPr bwMode="auto">
              <a:xfrm>
                <a:off x="3994" y="1436"/>
                <a:ext cx="87" cy="100"/>
              </a:xfrm>
              <a:custGeom>
                <a:avLst/>
                <a:gdLst>
                  <a:gd name="T0" fmla="*/ 82 w 87"/>
                  <a:gd name="T1" fmla="*/ 83 h 100"/>
                  <a:gd name="T2" fmla="*/ 85 w 87"/>
                  <a:gd name="T3" fmla="*/ 80 h 100"/>
                  <a:gd name="T4" fmla="*/ 86 w 87"/>
                  <a:gd name="T5" fmla="*/ 77 h 100"/>
                  <a:gd name="T6" fmla="*/ 87 w 87"/>
                  <a:gd name="T7" fmla="*/ 75 h 100"/>
                  <a:gd name="T8" fmla="*/ 87 w 87"/>
                  <a:gd name="T9" fmla="*/ 74 h 100"/>
                  <a:gd name="T10" fmla="*/ 39 w 87"/>
                  <a:gd name="T11" fmla="*/ 2 h 100"/>
                  <a:gd name="T12" fmla="*/ 38 w 87"/>
                  <a:gd name="T13" fmla="*/ 1 h 100"/>
                  <a:gd name="T14" fmla="*/ 36 w 87"/>
                  <a:gd name="T15" fmla="*/ 1 h 100"/>
                  <a:gd name="T16" fmla="*/ 33 w 87"/>
                  <a:gd name="T17" fmla="*/ 0 h 100"/>
                  <a:gd name="T18" fmla="*/ 29 w 87"/>
                  <a:gd name="T19" fmla="*/ 2 h 100"/>
                  <a:gd name="T20" fmla="*/ 5 w 87"/>
                  <a:gd name="T21" fmla="*/ 16 h 100"/>
                  <a:gd name="T22" fmla="*/ 2 w 87"/>
                  <a:gd name="T23" fmla="*/ 19 h 100"/>
                  <a:gd name="T24" fmla="*/ 1 w 87"/>
                  <a:gd name="T25" fmla="*/ 23 h 100"/>
                  <a:gd name="T26" fmla="*/ 0 w 87"/>
                  <a:gd name="T27" fmla="*/ 29 h 100"/>
                  <a:gd name="T28" fmla="*/ 43 w 87"/>
                  <a:gd name="T29" fmla="*/ 97 h 100"/>
                  <a:gd name="T30" fmla="*/ 47 w 87"/>
                  <a:gd name="T31" fmla="*/ 99 h 100"/>
                  <a:gd name="T32" fmla="*/ 51 w 87"/>
                  <a:gd name="T33" fmla="*/ 100 h 100"/>
                  <a:gd name="T34" fmla="*/ 54 w 87"/>
                  <a:gd name="T35" fmla="*/ 99 h 100"/>
                  <a:gd name="T36" fmla="*/ 58 w 87"/>
                  <a:gd name="T37" fmla="*/ 97 h 100"/>
                  <a:gd name="T38" fmla="*/ 82 w 87"/>
                  <a:gd name="T39" fmla="*/ 83 h 1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7"/>
                  <a:gd name="T61" fmla="*/ 0 h 100"/>
                  <a:gd name="T62" fmla="*/ 87 w 87"/>
                  <a:gd name="T63" fmla="*/ 100 h 1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7" h="100">
                    <a:moveTo>
                      <a:pt x="82" y="83"/>
                    </a:moveTo>
                    <a:lnTo>
                      <a:pt x="85" y="80"/>
                    </a:lnTo>
                    <a:lnTo>
                      <a:pt x="86" y="77"/>
                    </a:lnTo>
                    <a:lnTo>
                      <a:pt x="87" y="75"/>
                    </a:lnTo>
                    <a:lnTo>
                      <a:pt x="87" y="74"/>
                    </a:lnTo>
                    <a:lnTo>
                      <a:pt x="39" y="2"/>
                    </a:lnTo>
                    <a:lnTo>
                      <a:pt x="38" y="1"/>
                    </a:lnTo>
                    <a:lnTo>
                      <a:pt x="36" y="1"/>
                    </a:lnTo>
                    <a:lnTo>
                      <a:pt x="33" y="0"/>
                    </a:lnTo>
                    <a:lnTo>
                      <a:pt x="29" y="2"/>
                    </a:lnTo>
                    <a:lnTo>
                      <a:pt x="5" y="16"/>
                    </a:lnTo>
                    <a:lnTo>
                      <a:pt x="2" y="19"/>
                    </a:lnTo>
                    <a:lnTo>
                      <a:pt x="1" y="23"/>
                    </a:lnTo>
                    <a:lnTo>
                      <a:pt x="0" y="29"/>
                    </a:lnTo>
                    <a:lnTo>
                      <a:pt x="43" y="97"/>
                    </a:lnTo>
                    <a:lnTo>
                      <a:pt x="47" y="99"/>
                    </a:lnTo>
                    <a:lnTo>
                      <a:pt x="51" y="100"/>
                    </a:lnTo>
                    <a:lnTo>
                      <a:pt x="54" y="99"/>
                    </a:lnTo>
                    <a:lnTo>
                      <a:pt x="58" y="97"/>
                    </a:lnTo>
                    <a:lnTo>
                      <a:pt x="82" y="83"/>
                    </a:lnTo>
                    <a:close/>
                  </a:path>
                </a:pathLst>
              </a:custGeom>
              <a:solidFill>
                <a:srgbClr val="C0C0C0"/>
              </a:solidFill>
              <a:ln w="7938">
                <a:solidFill>
                  <a:srgbClr val="000000"/>
                </a:solidFill>
                <a:round/>
                <a:headEnd/>
                <a:tailEnd/>
              </a:ln>
            </p:spPr>
            <p:txBody>
              <a:bodyPr/>
              <a:lstStyle/>
              <a:p>
                <a:endParaRPr lang="it-IT"/>
              </a:p>
            </p:txBody>
          </p:sp>
          <p:sp>
            <p:nvSpPr>
              <p:cNvPr id="62136" name="Freeform 1233"/>
              <p:cNvSpPr>
                <a:spLocks/>
              </p:cNvSpPr>
              <p:nvPr/>
            </p:nvSpPr>
            <p:spPr bwMode="auto">
              <a:xfrm>
                <a:off x="4008" y="1478"/>
                <a:ext cx="83" cy="54"/>
              </a:xfrm>
              <a:custGeom>
                <a:avLst/>
                <a:gdLst>
                  <a:gd name="T0" fmla="*/ 83 w 83"/>
                  <a:gd name="T1" fmla="*/ 13 h 54"/>
                  <a:gd name="T2" fmla="*/ 83 w 83"/>
                  <a:gd name="T3" fmla="*/ 12 h 54"/>
                  <a:gd name="T4" fmla="*/ 83 w 83"/>
                  <a:gd name="T5" fmla="*/ 11 h 54"/>
                  <a:gd name="T6" fmla="*/ 83 w 83"/>
                  <a:gd name="T7" fmla="*/ 10 h 54"/>
                  <a:gd name="T8" fmla="*/ 83 w 83"/>
                  <a:gd name="T9" fmla="*/ 9 h 54"/>
                  <a:gd name="T10" fmla="*/ 78 w 83"/>
                  <a:gd name="T11" fmla="*/ 0 h 54"/>
                  <a:gd name="T12" fmla="*/ 77 w 83"/>
                  <a:gd name="T13" fmla="*/ 0 h 54"/>
                  <a:gd name="T14" fmla="*/ 76 w 83"/>
                  <a:gd name="T15" fmla="*/ 0 h 54"/>
                  <a:gd name="T16" fmla="*/ 73 w 83"/>
                  <a:gd name="T17" fmla="*/ 0 h 54"/>
                  <a:gd name="T18" fmla="*/ 0 w 83"/>
                  <a:gd name="T19" fmla="*/ 40 h 54"/>
                  <a:gd name="T20" fmla="*/ 0 w 83"/>
                  <a:gd name="T21" fmla="*/ 41 h 54"/>
                  <a:gd name="T22" fmla="*/ 0 w 83"/>
                  <a:gd name="T23" fmla="*/ 43 h 54"/>
                  <a:gd name="T24" fmla="*/ 0 w 83"/>
                  <a:gd name="T25" fmla="*/ 44 h 54"/>
                  <a:gd name="T26" fmla="*/ 0 w 83"/>
                  <a:gd name="T27" fmla="*/ 45 h 54"/>
                  <a:gd name="T28" fmla="*/ 5 w 83"/>
                  <a:gd name="T29" fmla="*/ 54 h 54"/>
                  <a:gd name="T30" fmla="*/ 6 w 83"/>
                  <a:gd name="T31" fmla="*/ 54 h 54"/>
                  <a:gd name="T32" fmla="*/ 8 w 83"/>
                  <a:gd name="T33" fmla="*/ 54 h 54"/>
                  <a:gd name="T34" fmla="*/ 9 w 83"/>
                  <a:gd name="T35" fmla="*/ 54 h 54"/>
                  <a:gd name="T36" fmla="*/ 10 w 83"/>
                  <a:gd name="T37" fmla="*/ 54 h 54"/>
                  <a:gd name="T38" fmla="*/ 83 w 83"/>
                  <a:gd name="T39" fmla="*/ 13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3"/>
                  <a:gd name="T61" fmla="*/ 0 h 54"/>
                  <a:gd name="T62" fmla="*/ 83 w 83"/>
                  <a:gd name="T63" fmla="*/ 54 h 5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3" h="54">
                    <a:moveTo>
                      <a:pt x="83" y="13"/>
                    </a:moveTo>
                    <a:lnTo>
                      <a:pt x="83" y="12"/>
                    </a:lnTo>
                    <a:lnTo>
                      <a:pt x="83" y="11"/>
                    </a:lnTo>
                    <a:lnTo>
                      <a:pt x="83" y="10"/>
                    </a:lnTo>
                    <a:lnTo>
                      <a:pt x="83" y="9"/>
                    </a:lnTo>
                    <a:lnTo>
                      <a:pt x="78" y="0"/>
                    </a:lnTo>
                    <a:lnTo>
                      <a:pt x="77" y="0"/>
                    </a:lnTo>
                    <a:lnTo>
                      <a:pt x="76" y="0"/>
                    </a:lnTo>
                    <a:lnTo>
                      <a:pt x="73" y="0"/>
                    </a:lnTo>
                    <a:lnTo>
                      <a:pt x="0" y="40"/>
                    </a:lnTo>
                    <a:lnTo>
                      <a:pt x="0" y="41"/>
                    </a:lnTo>
                    <a:lnTo>
                      <a:pt x="0" y="43"/>
                    </a:lnTo>
                    <a:lnTo>
                      <a:pt x="0" y="44"/>
                    </a:lnTo>
                    <a:lnTo>
                      <a:pt x="0" y="45"/>
                    </a:lnTo>
                    <a:lnTo>
                      <a:pt x="5" y="54"/>
                    </a:lnTo>
                    <a:lnTo>
                      <a:pt x="6" y="54"/>
                    </a:lnTo>
                    <a:lnTo>
                      <a:pt x="8" y="54"/>
                    </a:lnTo>
                    <a:lnTo>
                      <a:pt x="9" y="54"/>
                    </a:lnTo>
                    <a:lnTo>
                      <a:pt x="10" y="54"/>
                    </a:lnTo>
                    <a:lnTo>
                      <a:pt x="83" y="13"/>
                    </a:lnTo>
                    <a:close/>
                  </a:path>
                </a:pathLst>
              </a:custGeom>
              <a:solidFill>
                <a:srgbClr val="DDDDDD"/>
              </a:solidFill>
              <a:ln w="7938">
                <a:solidFill>
                  <a:srgbClr val="000000"/>
                </a:solidFill>
                <a:round/>
                <a:headEnd/>
                <a:tailEnd/>
              </a:ln>
            </p:spPr>
            <p:txBody>
              <a:bodyPr/>
              <a:lstStyle/>
              <a:p>
                <a:endParaRPr lang="it-IT"/>
              </a:p>
            </p:txBody>
          </p:sp>
          <p:sp>
            <p:nvSpPr>
              <p:cNvPr id="62137" name="Freeform 1234"/>
              <p:cNvSpPr>
                <a:spLocks/>
              </p:cNvSpPr>
              <p:nvPr/>
            </p:nvSpPr>
            <p:spPr bwMode="auto">
              <a:xfrm>
                <a:off x="3969" y="1393"/>
                <a:ext cx="64" cy="67"/>
              </a:xfrm>
              <a:custGeom>
                <a:avLst/>
                <a:gdLst>
                  <a:gd name="T0" fmla="*/ 64 w 64"/>
                  <a:gd name="T1" fmla="*/ 45 h 67"/>
                  <a:gd name="T2" fmla="*/ 20 w 64"/>
                  <a:gd name="T3" fmla="*/ 0 h 67"/>
                  <a:gd name="T4" fmla="*/ 0 w 64"/>
                  <a:gd name="T5" fmla="*/ 14 h 67"/>
                  <a:gd name="T6" fmla="*/ 25 w 64"/>
                  <a:gd name="T7" fmla="*/ 67 h 67"/>
                  <a:gd name="T8" fmla="*/ 64 w 64"/>
                  <a:gd name="T9" fmla="*/ 45 h 67"/>
                  <a:gd name="T10" fmla="*/ 0 60000 65536"/>
                  <a:gd name="T11" fmla="*/ 0 60000 65536"/>
                  <a:gd name="T12" fmla="*/ 0 60000 65536"/>
                  <a:gd name="T13" fmla="*/ 0 60000 65536"/>
                  <a:gd name="T14" fmla="*/ 0 60000 65536"/>
                  <a:gd name="T15" fmla="*/ 0 w 64"/>
                  <a:gd name="T16" fmla="*/ 0 h 67"/>
                  <a:gd name="T17" fmla="*/ 64 w 64"/>
                  <a:gd name="T18" fmla="*/ 67 h 67"/>
                </a:gdLst>
                <a:ahLst/>
                <a:cxnLst>
                  <a:cxn ang="T10">
                    <a:pos x="T0" y="T1"/>
                  </a:cxn>
                  <a:cxn ang="T11">
                    <a:pos x="T2" y="T3"/>
                  </a:cxn>
                  <a:cxn ang="T12">
                    <a:pos x="T4" y="T5"/>
                  </a:cxn>
                  <a:cxn ang="T13">
                    <a:pos x="T6" y="T7"/>
                  </a:cxn>
                  <a:cxn ang="T14">
                    <a:pos x="T8" y="T9"/>
                  </a:cxn>
                </a:cxnLst>
                <a:rect l="T15" t="T16" r="T17" b="T18"/>
                <a:pathLst>
                  <a:path w="64" h="67">
                    <a:moveTo>
                      <a:pt x="64" y="45"/>
                    </a:moveTo>
                    <a:lnTo>
                      <a:pt x="20" y="0"/>
                    </a:lnTo>
                    <a:lnTo>
                      <a:pt x="0" y="14"/>
                    </a:lnTo>
                    <a:lnTo>
                      <a:pt x="25" y="67"/>
                    </a:lnTo>
                    <a:lnTo>
                      <a:pt x="64" y="45"/>
                    </a:lnTo>
                    <a:close/>
                  </a:path>
                </a:pathLst>
              </a:custGeom>
              <a:solidFill>
                <a:srgbClr val="B2B2B2"/>
              </a:solidFill>
              <a:ln w="7938">
                <a:solidFill>
                  <a:srgbClr val="000000"/>
                </a:solidFill>
                <a:round/>
                <a:headEnd/>
                <a:tailEnd/>
              </a:ln>
            </p:spPr>
            <p:txBody>
              <a:bodyPr/>
              <a:lstStyle/>
              <a:p>
                <a:endParaRPr lang="it-IT"/>
              </a:p>
            </p:txBody>
          </p:sp>
        </p:grpSp>
        <p:grpSp>
          <p:nvGrpSpPr>
            <p:cNvPr id="23766" name="Group 1235"/>
            <p:cNvGrpSpPr>
              <a:grpSpLocks/>
            </p:cNvGrpSpPr>
            <p:nvPr/>
          </p:nvGrpSpPr>
          <p:grpSpPr bwMode="auto">
            <a:xfrm>
              <a:off x="6734175" y="2211388"/>
              <a:ext cx="247650" cy="327025"/>
              <a:chOff x="4242" y="1393"/>
              <a:chExt cx="156" cy="206"/>
            </a:xfrm>
          </p:grpSpPr>
          <p:sp>
            <p:nvSpPr>
              <p:cNvPr id="62126" name="Freeform 1236"/>
              <p:cNvSpPr>
                <a:spLocks/>
              </p:cNvSpPr>
              <p:nvPr/>
            </p:nvSpPr>
            <p:spPr bwMode="auto">
              <a:xfrm>
                <a:off x="4320" y="1519"/>
                <a:ext cx="40" cy="31"/>
              </a:xfrm>
              <a:custGeom>
                <a:avLst/>
                <a:gdLst>
                  <a:gd name="T0" fmla="*/ 40 w 40"/>
                  <a:gd name="T1" fmla="*/ 18 h 31"/>
                  <a:gd name="T2" fmla="*/ 30 w 40"/>
                  <a:gd name="T3" fmla="*/ 0 h 31"/>
                  <a:gd name="T4" fmla="*/ 0 w 40"/>
                  <a:gd name="T5" fmla="*/ 13 h 31"/>
                  <a:gd name="T6" fmla="*/ 15 w 40"/>
                  <a:gd name="T7" fmla="*/ 31 h 31"/>
                  <a:gd name="T8" fmla="*/ 40 w 40"/>
                  <a:gd name="T9" fmla="*/ 18 h 31"/>
                  <a:gd name="T10" fmla="*/ 0 60000 65536"/>
                  <a:gd name="T11" fmla="*/ 0 60000 65536"/>
                  <a:gd name="T12" fmla="*/ 0 60000 65536"/>
                  <a:gd name="T13" fmla="*/ 0 60000 65536"/>
                  <a:gd name="T14" fmla="*/ 0 60000 65536"/>
                  <a:gd name="T15" fmla="*/ 0 w 40"/>
                  <a:gd name="T16" fmla="*/ 0 h 31"/>
                  <a:gd name="T17" fmla="*/ 40 w 40"/>
                  <a:gd name="T18" fmla="*/ 31 h 31"/>
                </a:gdLst>
                <a:ahLst/>
                <a:cxnLst>
                  <a:cxn ang="T10">
                    <a:pos x="T0" y="T1"/>
                  </a:cxn>
                  <a:cxn ang="T11">
                    <a:pos x="T2" y="T3"/>
                  </a:cxn>
                  <a:cxn ang="T12">
                    <a:pos x="T4" y="T5"/>
                  </a:cxn>
                  <a:cxn ang="T13">
                    <a:pos x="T6" y="T7"/>
                  </a:cxn>
                  <a:cxn ang="T14">
                    <a:pos x="T8" y="T9"/>
                  </a:cxn>
                </a:cxnLst>
                <a:rect l="T15" t="T16" r="T17" b="T18"/>
                <a:pathLst>
                  <a:path w="40" h="31">
                    <a:moveTo>
                      <a:pt x="40" y="18"/>
                    </a:moveTo>
                    <a:lnTo>
                      <a:pt x="30" y="0"/>
                    </a:lnTo>
                    <a:lnTo>
                      <a:pt x="0" y="13"/>
                    </a:lnTo>
                    <a:lnTo>
                      <a:pt x="15" y="31"/>
                    </a:lnTo>
                    <a:lnTo>
                      <a:pt x="40" y="18"/>
                    </a:lnTo>
                    <a:close/>
                  </a:path>
                </a:pathLst>
              </a:custGeom>
              <a:solidFill>
                <a:srgbClr val="808080"/>
              </a:solidFill>
              <a:ln w="7938">
                <a:solidFill>
                  <a:srgbClr val="000000"/>
                </a:solidFill>
                <a:round/>
                <a:headEnd/>
                <a:tailEnd/>
              </a:ln>
            </p:spPr>
            <p:txBody>
              <a:bodyPr/>
              <a:lstStyle/>
              <a:p>
                <a:endParaRPr lang="it-IT"/>
              </a:p>
            </p:txBody>
          </p:sp>
          <p:sp>
            <p:nvSpPr>
              <p:cNvPr id="62127" name="Freeform 1237"/>
              <p:cNvSpPr>
                <a:spLocks/>
              </p:cNvSpPr>
              <p:nvPr/>
            </p:nvSpPr>
            <p:spPr bwMode="auto">
              <a:xfrm>
                <a:off x="4314" y="1520"/>
                <a:ext cx="84" cy="79"/>
              </a:xfrm>
              <a:custGeom>
                <a:avLst/>
                <a:gdLst>
                  <a:gd name="T0" fmla="*/ 84 w 84"/>
                  <a:gd name="T1" fmla="*/ 48 h 79"/>
                  <a:gd name="T2" fmla="*/ 84 w 84"/>
                  <a:gd name="T3" fmla="*/ 47 h 79"/>
                  <a:gd name="T4" fmla="*/ 84 w 84"/>
                  <a:gd name="T5" fmla="*/ 46 h 79"/>
                  <a:gd name="T6" fmla="*/ 84 w 84"/>
                  <a:gd name="T7" fmla="*/ 45 h 79"/>
                  <a:gd name="T8" fmla="*/ 84 w 84"/>
                  <a:gd name="T9" fmla="*/ 44 h 79"/>
                  <a:gd name="T10" fmla="*/ 60 w 84"/>
                  <a:gd name="T11" fmla="*/ 3 h 79"/>
                  <a:gd name="T12" fmla="*/ 57 w 84"/>
                  <a:gd name="T13" fmla="*/ 1 h 79"/>
                  <a:gd name="T14" fmla="*/ 55 w 84"/>
                  <a:gd name="T15" fmla="*/ 0 h 79"/>
                  <a:gd name="T16" fmla="*/ 53 w 84"/>
                  <a:gd name="T17" fmla="*/ 1 h 79"/>
                  <a:gd name="T18" fmla="*/ 50 w 84"/>
                  <a:gd name="T19" fmla="*/ 3 h 79"/>
                  <a:gd name="T20" fmla="*/ 2 w 84"/>
                  <a:gd name="T21" fmla="*/ 30 h 79"/>
                  <a:gd name="T22" fmla="*/ 1 w 84"/>
                  <a:gd name="T23" fmla="*/ 31 h 79"/>
                  <a:gd name="T24" fmla="*/ 0 w 84"/>
                  <a:gd name="T25" fmla="*/ 33 h 79"/>
                  <a:gd name="T26" fmla="*/ 0 w 84"/>
                  <a:gd name="T27" fmla="*/ 34 h 79"/>
                  <a:gd name="T28" fmla="*/ 2 w 84"/>
                  <a:gd name="T29" fmla="*/ 35 h 79"/>
                  <a:gd name="T30" fmla="*/ 26 w 84"/>
                  <a:gd name="T31" fmla="*/ 75 h 79"/>
                  <a:gd name="T32" fmla="*/ 29 w 84"/>
                  <a:gd name="T33" fmla="*/ 78 h 79"/>
                  <a:gd name="T34" fmla="*/ 31 w 84"/>
                  <a:gd name="T35" fmla="*/ 79 h 79"/>
                  <a:gd name="T36" fmla="*/ 33 w 84"/>
                  <a:gd name="T37" fmla="*/ 78 h 79"/>
                  <a:gd name="T38" fmla="*/ 36 w 84"/>
                  <a:gd name="T39" fmla="*/ 75 h 79"/>
                  <a:gd name="T40" fmla="*/ 84 w 84"/>
                  <a:gd name="T41" fmla="*/ 48 h 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4"/>
                  <a:gd name="T64" fmla="*/ 0 h 79"/>
                  <a:gd name="T65" fmla="*/ 84 w 84"/>
                  <a:gd name="T66" fmla="*/ 79 h 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4" h="79">
                    <a:moveTo>
                      <a:pt x="84" y="48"/>
                    </a:moveTo>
                    <a:lnTo>
                      <a:pt x="84" y="47"/>
                    </a:lnTo>
                    <a:lnTo>
                      <a:pt x="84" y="46"/>
                    </a:lnTo>
                    <a:lnTo>
                      <a:pt x="84" y="45"/>
                    </a:lnTo>
                    <a:lnTo>
                      <a:pt x="84" y="44"/>
                    </a:lnTo>
                    <a:lnTo>
                      <a:pt x="60" y="3"/>
                    </a:lnTo>
                    <a:lnTo>
                      <a:pt x="57" y="1"/>
                    </a:lnTo>
                    <a:lnTo>
                      <a:pt x="55" y="0"/>
                    </a:lnTo>
                    <a:lnTo>
                      <a:pt x="53" y="1"/>
                    </a:lnTo>
                    <a:lnTo>
                      <a:pt x="50" y="3"/>
                    </a:lnTo>
                    <a:lnTo>
                      <a:pt x="2" y="30"/>
                    </a:lnTo>
                    <a:lnTo>
                      <a:pt x="1" y="31"/>
                    </a:lnTo>
                    <a:lnTo>
                      <a:pt x="0" y="33"/>
                    </a:lnTo>
                    <a:lnTo>
                      <a:pt x="0" y="34"/>
                    </a:lnTo>
                    <a:lnTo>
                      <a:pt x="2" y="35"/>
                    </a:lnTo>
                    <a:lnTo>
                      <a:pt x="26" y="75"/>
                    </a:lnTo>
                    <a:lnTo>
                      <a:pt x="29" y="78"/>
                    </a:lnTo>
                    <a:lnTo>
                      <a:pt x="31" y="79"/>
                    </a:lnTo>
                    <a:lnTo>
                      <a:pt x="33" y="78"/>
                    </a:lnTo>
                    <a:lnTo>
                      <a:pt x="36" y="75"/>
                    </a:lnTo>
                    <a:lnTo>
                      <a:pt x="84" y="48"/>
                    </a:lnTo>
                    <a:close/>
                  </a:path>
                </a:pathLst>
              </a:custGeom>
              <a:solidFill>
                <a:srgbClr val="C0C0C0"/>
              </a:solidFill>
              <a:ln w="7938">
                <a:solidFill>
                  <a:srgbClr val="000000"/>
                </a:solidFill>
                <a:round/>
                <a:headEnd/>
                <a:tailEnd/>
              </a:ln>
            </p:spPr>
            <p:txBody>
              <a:bodyPr/>
              <a:lstStyle/>
              <a:p>
                <a:endParaRPr lang="it-IT"/>
              </a:p>
            </p:txBody>
          </p:sp>
          <p:sp>
            <p:nvSpPr>
              <p:cNvPr id="62128" name="Freeform 1238"/>
              <p:cNvSpPr>
                <a:spLocks/>
              </p:cNvSpPr>
              <p:nvPr/>
            </p:nvSpPr>
            <p:spPr bwMode="auto">
              <a:xfrm>
                <a:off x="4325" y="1528"/>
                <a:ext cx="59" cy="63"/>
              </a:xfrm>
              <a:custGeom>
                <a:avLst/>
                <a:gdLst>
                  <a:gd name="T0" fmla="*/ 59 w 59"/>
                  <a:gd name="T1" fmla="*/ 49 h 63"/>
                  <a:gd name="T2" fmla="*/ 29 w 59"/>
                  <a:gd name="T3" fmla="*/ 0 h 63"/>
                  <a:gd name="T4" fmla="*/ 0 w 59"/>
                  <a:gd name="T5" fmla="*/ 13 h 63"/>
                  <a:gd name="T6" fmla="*/ 34 w 59"/>
                  <a:gd name="T7" fmla="*/ 63 h 63"/>
                  <a:gd name="T8" fmla="*/ 59 w 59"/>
                  <a:gd name="T9" fmla="*/ 49 h 63"/>
                  <a:gd name="T10" fmla="*/ 0 60000 65536"/>
                  <a:gd name="T11" fmla="*/ 0 60000 65536"/>
                  <a:gd name="T12" fmla="*/ 0 60000 65536"/>
                  <a:gd name="T13" fmla="*/ 0 60000 65536"/>
                  <a:gd name="T14" fmla="*/ 0 60000 65536"/>
                  <a:gd name="T15" fmla="*/ 0 w 59"/>
                  <a:gd name="T16" fmla="*/ 0 h 63"/>
                  <a:gd name="T17" fmla="*/ 59 w 59"/>
                  <a:gd name="T18" fmla="*/ 63 h 63"/>
                </a:gdLst>
                <a:ahLst/>
                <a:cxnLst>
                  <a:cxn ang="T10">
                    <a:pos x="T0" y="T1"/>
                  </a:cxn>
                  <a:cxn ang="T11">
                    <a:pos x="T2" y="T3"/>
                  </a:cxn>
                  <a:cxn ang="T12">
                    <a:pos x="T4" y="T5"/>
                  </a:cxn>
                  <a:cxn ang="T13">
                    <a:pos x="T6" y="T7"/>
                  </a:cxn>
                  <a:cxn ang="T14">
                    <a:pos x="T8" y="T9"/>
                  </a:cxn>
                </a:cxnLst>
                <a:rect l="T15" t="T16" r="T17" b="T18"/>
                <a:pathLst>
                  <a:path w="59" h="63">
                    <a:moveTo>
                      <a:pt x="59" y="49"/>
                    </a:moveTo>
                    <a:lnTo>
                      <a:pt x="29" y="0"/>
                    </a:lnTo>
                    <a:lnTo>
                      <a:pt x="0" y="13"/>
                    </a:lnTo>
                    <a:lnTo>
                      <a:pt x="34" y="63"/>
                    </a:lnTo>
                    <a:lnTo>
                      <a:pt x="59" y="49"/>
                    </a:lnTo>
                    <a:close/>
                  </a:path>
                </a:pathLst>
              </a:custGeom>
              <a:solidFill>
                <a:srgbClr val="DDDDDD"/>
              </a:solidFill>
              <a:ln w="7938">
                <a:solidFill>
                  <a:srgbClr val="000000"/>
                </a:solidFill>
                <a:round/>
                <a:headEnd/>
                <a:tailEnd/>
              </a:ln>
            </p:spPr>
            <p:txBody>
              <a:bodyPr/>
              <a:lstStyle/>
              <a:p>
                <a:endParaRPr lang="it-IT"/>
              </a:p>
            </p:txBody>
          </p:sp>
          <p:sp>
            <p:nvSpPr>
              <p:cNvPr id="62129" name="Freeform 1239"/>
              <p:cNvSpPr>
                <a:spLocks/>
              </p:cNvSpPr>
              <p:nvPr/>
            </p:nvSpPr>
            <p:spPr bwMode="auto">
              <a:xfrm>
                <a:off x="4263" y="1436"/>
                <a:ext cx="91" cy="100"/>
              </a:xfrm>
              <a:custGeom>
                <a:avLst/>
                <a:gdLst>
                  <a:gd name="T0" fmla="*/ 87 w 91"/>
                  <a:gd name="T1" fmla="*/ 83 h 100"/>
                  <a:gd name="T2" fmla="*/ 90 w 91"/>
                  <a:gd name="T3" fmla="*/ 80 h 100"/>
                  <a:gd name="T4" fmla="*/ 91 w 91"/>
                  <a:gd name="T5" fmla="*/ 77 h 100"/>
                  <a:gd name="T6" fmla="*/ 90 w 91"/>
                  <a:gd name="T7" fmla="*/ 75 h 100"/>
                  <a:gd name="T8" fmla="*/ 87 w 91"/>
                  <a:gd name="T9" fmla="*/ 74 h 100"/>
                  <a:gd name="T10" fmla="*/ 43 w 91"/>
                  <a:gd name="T11" fmla="*/ 2 h 100"/>
                  <a:gd name="T12" fmla="*/ 42 w 91"/>
                  <a:gd name="T13" fmla="*/ 1 h 100"/>
                  <a:gd name="T14" fmla="*/ 40 w 91"/>
                  <a:gd name="T15" fmla="*/ 1 h 100"/>
                  <a:gd name="T16" fmla="*/ 37 w 91"/>
                  <a:gd name="T17" fmla="*/ 0 h 100"/>
                  <a:gd name="T18" fmla="*/ 33 w 91"/>
                  <a:gd name="T19" fmla="*/ 2 h 100"/>
                  <a:gd name="T20" fmla="*/ 4 w 91"/>
                  <a:gd name="T21" fmla="*/ 16 h 100"/>
                  <a:gd name="T22" fmla="*/ 1 w 91"/>
                  <a:gd name="T23" fmla="*/ 19 h 100"/>
                  <a:gd name="T24" fmla="*/ 0 w 91"/>
                  <a:gd name="T25" fmla="*/ 23 h 100"/>
                  <a:gd name="T26" fmla="*/ 1 w 91"/>
                  <a:gd name="T27" fmla="*/ 26 h 100"/>
                  <a:gd name="T28" fmla="*/ 4 w 91"/>
                  <a:gd name="T29" fmla="*/ 29 h 100"/>
                  <a:gd name="T30" fmla="*/ 48 w 91"/>
                  <a:gd name="T31" fmla="*/ 97 h 100"/>
                  <a:gd name="T32" fmla="*/ 52 w 91"/>
                  <a:gd name="T33" fmla="*/ 99 h 100"/>
                  <a:gd name="T34" fmla="*/ 55 w 91"/>
                  <a:gd name="T35" fmla="*/ 100 h 100"/>
                  <a:gd name="T36" fmla="*/ 57 w 91"/>
                  <a:gd name="T37" fmla="*/ 99 h 100"/>
                  <a:gd name="T38" fmla="*/ 58 w 91"/>
                  <a:gd name="T39" fmla="*/ 97 h 100"/>
                  <a:gd name="T40" fmla="*/ 87 w 91"/>
                  <a:gd name="T41" fmla="*/ 83 h 1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1"/>
                  <a:gd name="T64" fmla="*/ 0 h 100"/>
                  <a:gd name="T65" fmla="*/ 91 w 91"/>
                  <a:gd name="T66" fmla="*/ 100 h 1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1" h="100">
                    <a:moveTo>
                      <a:pt x="87" y="83"/>
                    </a:moveTo>
                    <a:lnTo>
                      <a:pt x="90" y="80"/>
                    </a:lnTo>
                    <a:lnTo>
                      <a:pt x="91" y="77"/>
                    </a:lnTo>
                    <a:lnTo>
                      <a:pt x="90" y="75"/>
                    </a:lnTo>
                    <a:lnTo>
                      <a:pt x="87" y="74"/>
                    </a:lnTo>
                    <a:lnTo>
                      <a:pt x="43" y="2"/>
                    </a:lnTo>
                    <a:lnTo>
                      <a:pt x="42" y="1"/>
                    </a:lnTo>
                    <a:lnTo>
                      <a:pt x="40" y="1"/>
                    </a:lnTo>
                    <a:lnTo>
                      <a:pt x="37" y="0"/>
                    </a:lnTo>
                    <a:lnTo>
                      <a:pt x="33" y="2"/>
                    </a:lnTo>
                    <a:lnTo>
                      <a:pt x="4" y="16"/>
                    </a:lnTo>
                    <a:lnTo>
                      <a:pt x="1" y="19"/>
                    </a:lnTo>
                    <a:lnTo>
                      <a:pt x="0" y="23"/>
                    </a:lnTo>
                    <a:lnTo>
                      <a:pt x="1" y="26"/>
                    </a:lnTo>
                    <a:lnTo>
                      <a:pt x="4" y="29"/>
                    </a:lnTo>
                    <a:lnTo>
                      <a:pt x="48" y="97"/>
                    </a:lnTo>
                    <a:lnTo>
                      <a:pt x="52" y="99"/>
                    </a:lnTo>
                    <a:lnTo>
                      <a:pt x="55" y="100"/>
                    </a:lnTo>
                    <a:lnTo>
                      <a:pt x="57" y="99"/>
                    </a:lnTo>
                    <a:lnTo>
                      <a:pt x="58" y="97"/>
                    </a:lnTo>
                    <a:lnTo>
                      <a:pt x="87" y="83"/>
                    </a:lnTo>
                    <a:close/>
                  </a:path>
                </a:pathLst>
              </a:custGeom>
              <a:solidFill>
                <a:srgbClr val="C0C0C0"/>
              </a:solidFill>
              <a:ln w="7938">
                <a:solidFill>
                  <a:srgbClr val="000000"/>
                </a:solidFill>
                <a:round/>
                <a:headEnd/>
                <a:tailEnd/>
              </a:ln>
            </p:spPr>
            <p:txBody>
              <a:bodyPr/>
              <a:lstStyle/>
              <a:p>
                <a:endParaRPr lang="it-IT"/>
              </a:p>
            </p:txBody>
          </p:sp>
          <p:sp>
            <p:nvSpPr>
              <p:cNvPr id="62130" name="Freeform 1240"/>
              <p:cNvSpPr>
                <a:spLocks/>
              </p:cNvSpPr>
              <p:nvPr/>
            </p:nvSpPr>
            <p:spPr bwMode="auto">
              <a:xfrm>
                <a:off x="4281" y="1478"/>
                <a:ext cx="84" cy="54"/>
              </a:xfrm>
              <a:custGeom>
                <a:avLst/>
                <a:gdLst>
                  <a:gd name="T0" fmla="*/ 84 w 84"/>
                  <a:gd name="T1" fmla="*/ 13 h 54"/>
                  <a:gd name="T2" fmla="*/ 84 w 84"/>
                  <a:gd name="T3" fmla="*/ 12 h 54"/>
                  <a:gd name="T4" fmla="*/ 84 w 84"/>
                  <a:gd name="T5" fmla="*/ 11 h 54"/>
                  <a:gd name="T6" fmla="*/ 84 w 84"/>
                  <a:gd name="T7" fmla="*/ 10 h 54"/>
                  <a:gd name="T8" fmla="*/ 84 w 84"/>
                  <a:gd name="T9" fmla="*/ 9 h 54"/>
                  <a:gd name="T10" fmla="*/ 79 w 84"/>
                  <a:gd name="T11" fmla="*/ 0 h 54"/>
                  <a:gd name="T12" fmla="*/ 76 w 84"/>
                  <a:gd name="T13" fmla="*/ 0 h 54"/>
                  <a:gd name="T14" fmla="*/ 75 w 84"/>
                  <a:gd name="T15" fmla="*/ 0 h 54"/>
                  <a:gd name="T16" fmla="*/ 74 w 84"/>
                  <a:gd name="T17" fmla="*/ 0 h 54"/>
                  <a:gd name="T18" fmla="*/ 0 w 84"/>
                  <a:gd name="T19" fmla="*/ 40 h 54"/>
                  <a:gd name="T20" fmla="*/ 0 w 84"/>
                  <a:gd name="T21" fmla="*/ 41 h 54"/>
                  <a:gd name="T22" fmla="*/ 0 w 84"/>
                  <a:gd name="T23" fmla="*/ 43 h 54"/>
                  <a:gd name="T24" fmla="*/ 0 w 84"/>
                  <a:gd name="T25" fmla="*/ 44 h 54"/>
                  <a:gd name="T26" fmla="*/ 0 w 84"/>
                  <a:gd name="T27" fmla="*/ 45 h 54"/>
                  <a:gd name="T28" fmla="*/ 5 w 84"/>
                  <a:gd name="T29" fmla="*/ 54 h 54"/>
                  <a:gd name="T30" fmla="*/ 5 w 84"/>
                  <a:gd name="T31" fmla="*/ 54 h 54"/>
                  <a:gd name="T32" fmla="*/ 84 w 84"/>
                  <a:gd name="T33" fmla="*/ 13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4"/>
                  <a:gd name="T52" fmla="*/ 0 h 54"/>
                  <a:gd name="T53" fmla="*/ 84 w 84"/>
                  <a:gd name="T54" fmla="*/ 54 h 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4" h="54">
                    <a:moveTo>
                      <a:pt x="84" y="13"/>
                    </a:moveTo>
                    <a:lnTo>
                      <a:pt x="84" y="12"/>
                    </a:lnTo>
                    <a:lnTo>
                      <a:pt x="84" y="11"/>
                    </a:lnTo>
                    <a:lnTo>
                      <a:pt x="84" y="10"/>
                    </a:lnTo>
                    <a:lnTo>
                      <a:pt x="84" y="9"/>
                    </a:lnTo>
                    <a:lnTo>
                      <a:pt x="79" y="0"/>
                    </a:lnTo>
                    <a:lnTo>
                      <a:pt x="76" y="0"/>
                    </a:lnTo>
                    <a:lnTo>
                      <a:pt x="75" y="0"/>
                    </a:lnTo>
                    <a:lnTo>
                      <a:pt x="74" y="0"/>
                    </a:lnTo>
                    <a:lnTo>
                      <a:pt x="0" y="40"/>
                    </a:lnTo>
                    <a:lnTo>
                      <a:pt x="0" y="41"/>
                    </a:lnTo>
                    <a:lnTo>
                      <a:pt x="0" y="43"/>
                    </a:lnTo>
                    <a:lnTo>
                      <a:pt x="0" y="44"/>
                    </a:lnTo>
                    <a:lnTo>
                      <a:pt x="0" y="45"/>
                    </a:lnTo>
                    <a:lnTo>
                      <a:pt x="5" y="54"/>
                    </a:lnTo>
                    <a:lnTo>
                      <a:pt x="84" y="13"/>
                    </a:lnTo>
                    <a:close/>
                  </a:path>
                </a:pathLst>
              </a:custGeom>
              <a:solidFill>
                <a:srgbClr val="DDDDDD"/>
              </a:solidFill>
              <a:ln w="7938">
                <a:solidFill>
                  <a:srgbClr val="000000"/>
                </a:solidFill>
                <a:round/>
                <a:headEnd/>
                <a:tailEnd/>
              </a:ln>
            </p:spPr>
            <p:txBody>
              <a:bodyPr/>
              <a:lstStyle/>
              <a:p>
                <a:endParaRPr lang="it-IT"/>
              </a:p>
            </p:txBody>
          </p:sp>
          <p:sp>
            <p:nvSpPr>
              <p:cNvPr id="62131" name="Freeform 1241"/>
              <p:cNvSpPr>
                <a:spLocks/>
              </p:cNvSpPr>
              <p:nvPr/>
            </p:nvSpPr>
            <p:spPr bwMode="auto">
              <a:xfrm>
                <a:off x="4242" y="1393"/>
                <a:ext cx="64" cy="67"/>
              </a:xfrm>
              <a:custGeom>
                <a:avLst/>
                <a:gdLst>
                  <a:gd name="T0" fmla="*/ 64 w 64"/>
                  <a:gd name="T1" fmla="*/ 45 h 67"/>
                  <a:gd name="T2" fmla="*/ 20 w 64"/>
                  <a:gd name="T3" fmla="*/ 0 h 67"/>
                  <a:gd name="T4" fmla="*/ 0 w 64"/>
                  <a:gd name="T5" fmla="*/ 14 h 67"/>
                  <a:gd name="T6" fmla="*/ 20 w 64"/>
                  <a:gd name="T7" fmla="*/ 67 h 67"/>
                  <a:gd name="T8" fmla="*/ 64 w 64"/>
                  <a:gd name="T9" fmla="*/ 45 h 67"/>
                  <a:gd name="T10" fmla="*/ 0 60000 65536"/>
                  <a:gd name="T11" fmla="*/ 0 60000 65536"/>
                  <a:gd name="T12" fmla="*/ 0 60000 65536"/>
                  <a:gd name="T13" fmla="*/ 0 60000 65536"/>
                  <a:gd name="T14" fmla="*/ 0 60000 65536"/>
                  <a:gd name="T15" fmla="*/ 0 w 64"/>
                  <a:gd name="T16" fmla="*/ 0 h 67"/>
                  <a:gd name="T17" fmla="*/ 64 w 64"/>
                  <a:gd name="T18" fmla="*/ 67 h 67"/>
                </a:gdLst>
                <a:ahLst/>
                <a:cxnLst>
                  <a:cxn ang="T10">
                    <a:pos x="T0" y="T1"/>
                  </a:cxn>
                  <a:cxn ang="T11">
                    <a:pos x="T2" y="T3"/>
                  </a:cxn>
                  <a:cxn ang="T12">
                    <a:pos x="T4" y="T5"/>
                  </a:cxn>
                  <a:cxn ang="T13">
                    <a:pos x="T6" y="T7"/>
                  </a:cxn>
                  <a:cxn ang="T14">
                    <a:pos x="T8" y="T9"/>
                  </a:cxn>
                </a:cxnLst>
                <a:rect l="T15" t="T16" r="T17" b="T18"/>
                <a:pathLst>
                  <a:path w="64" h="67">
                    <a:moveTo>
                      <a:pt x="64" y="45"/>
                    </a:moveTo>
                    <a:lnTo>
                      <a:pt x="20" y="0"/>
                    </a:lnTo>
                    <a:lnTo>
                      <a:pt x="0" y="14"/>
                    </a:lnTo>
                    <a:lnTo>
                      <a:pt x="20" y="67"/>
                    </a:lnTo>
                    <a:lnTo>
                      <a:pt x="64" y="45"/>
                    </a:lnTo>
                    <a:close/>
                  </a:path>
                </a:pathLst>
              </a:custGeom>
              <a:solidFill>
                <a:srgbClr val="B2B2B2"/>
              </a:solidFill>
              <a:ln w="7938">
                <a:solidFill>
                  <a:srgbClr val="000000"/>
                </a:solidFill>
                <a:round/>
                <a:headEnd/>
                <a:tailEnd/>
              </a:ln>
            </p:spPr>
            <p:txBody>
              <a:bodyPr/>
              <a:lstStyle/>
              <a:p>
                <a:endParaRPr lang="it-IT"/>
              </a:p>
            </p:txBody>
          </p:sp>
        </p:grpSp>
        <p:grpSp>
          <p:nvGrpSpPr>
            <p:cNvPr id="23767" name="Group 1242"/>
            <p:cNvGrpSpPr>
              <a:grpSpLocks/>
            </p:cNvGrpSpPr>
            <p:nvPr/>
          </p:nvGrpSpPr>
          <p:grpSpPr bwMode="auto">
            <a:xfrm>
              <a:off x="4562475" y="1803400"/>
              <a:ext cx="60325" cy="49213"/>
              <a:chOff x="2874" y="1136"/>
              <a:chExt cx="38" cy="31"/>
            </a:xfrm>
          </p:grpSpPr>
          <p:sp>
            <p:nvSpPr>
              <p:cNvPr id="62124" name="Freeform 1243"/>
              <p:cNvSpPr>
                <a:spLocks/>
              </p:cNvSpPr>
              <p:nvPr/>
            </p:nvSpPr>
            <p:spPr bwMode="auto">
              <a:xfrm>
                <a:off x="2874" y="1136"/>
                <a:ext cx="10" cy="31"/>
              </a:xfrm>
              <a:custGeom>
                <a:avLst/>
                <a:gdLst>
                  <a:gd name="T0" fmla="*/ 0 w 10"/>
                  <a:gd name="T1" fmla="*/ 0 h 31"/>
                  <a:gd name="T2" fmla="*/ 0 w 10"/>
                  <a:gd name="T3" fmla="*/ 0 h 31"/>
                  <a:gd name="T4" fmla="*/ 0 w 10"/>
                  <a:gd name="T5" fmla="*/ 31 h 31"/>
                  <a:gd name="T6" fmla="*/ 0 w 10"/>
                  <a:gd name="T7" fmla="*/ 31 h 31"/>
                  <a:gd name="T8" fmla="*/ 5 w 10"/>
                  <a:gd name="T9" fmla="*/ 31 h 31"/>
                  <a:gd name="T10" fmla="*/ 8 w 10"/>
                  <a:gd name="T11" fmla="*/ 31 h 31"/>
                  <a:gd name="T12" fmla="*/ 9 w 10"/>
                  <a:gd name="T13" fmla="*/ 31 h 31"/>
                  <a:gd name="T14" fmla="*/ 10 w 10"/>
                  <a:gd name="T15" fmla="*/ 31 h 31"/>
                  <a:gd name="T16" fmla="*/ 10 w 10"/>
                  <a:gd name="T17" fmla="*/ 0 h 31"/>
                  <a:gd name="T18" fmla="*/ 9 w 10"/>
                  <a:gd name="T19" fmla="*/ 0 h 31"/>
                  <a:gd name="T20" fmla="*/ 8 w 10"/>
                  <a:gd name="T21" fmla="*/ 0 h 31"/>
                  <a:gd name="T22" fmla="*/ 5 w 10"/>
                  <a:gd name="T23" fmla="*/ 0 h 31"/>
                  <a:gd name="T24" fmla="*/ 0 w 1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1"/>
                  <a:gd name="T41" fmla="*/ 10 w 1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1">
                    <a:moveTo>
                      <a:pt x="0" y="0"/>
                    </a:moveTo>
                    <a:lnTo>
                      <a:pt x="0" y="0"/>
                    </a:lnTo>
                    <a:lnTo>
                      <a:pt x="0" y="31"/>
                    </a:lnTo>
                    <a:lnTo>
                      <a:pt x="5" y="31"/>
                    </a:lnTo>
                    <a:lnTo>
                      <a:pt x="8" y="31"/>
                    </a:lnTo>
                    <a:lnTo>
                      <a:pt x="9" y="31"/>
                    </a:lnTo>
                    <a:lnTo>
                      <a:pt x="10" y="31"/>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62125" name="Freeform 1244"/>
              <p:cNvSpPr>
                <a:spLocks/>
              </p:cNvSpPr>
              <p:nvPr/>
            </p:nvSpPr>
            <p:spPr bwMode="auto">
              <a:xfrm>
                <a:off x="2903" y="1136"/>
                <a:ext cx="9" cy="31"/>
              </a:xfrm>
              <a:custGeom>
                <a:avLst/>
                <a:gdLst>
                  <a:gd name="T0" fmla="*/ 0 w 9"/>
                  <a:gd name="T1" fmla="*/ 0 h 31"/>
                  <a:gd name="T2" fmla="*/ 0 w 9"/>
                  <a:gd name="T3" fmla="*/ 0 h 31"/>
                  <a:gd name="T4" fmla="*/ 0 w 9"/>
                  <a:gd name="T5" fmla="*/ 31 h 31"/>
                  <a:gd name="T6" fmla="*/ 0 w 9"/>
                  <a:gd name="T7" fmla="*/ 31 h 31"/>
                  <a:gd name="T8" fmla="*/ 4 w 9"/>
                  <a:gd name="T9" fmla="*/ 31 h 31"/>
                  <a:gd name="T10" fmla="*/ 7 w 9"/>
                  <a:gd name="T11" fmla="*/ 31 h 31"/>
                  <a:gd name="T12" fmla="*/ 8 w 9"/>
                  <a:gd name="T13" fmla="*/ 31 h 31"/>
                  <a:gd name="T14" fmla="*/ 9 w 9"/>
                  <a:gd name="T15" fmla="*/ 31 h 31"/>
                  <a:gd name="T16" fmla="*/ 9 w 9"/>
                  <a:gd name="T17" fmla="*/ 0 h 31"/>
                  <a:gd name="T18" fmla="*/ 8 w 9"/>
                  <a:gd name="T19" fmla="*/ 0 h 31"/>
                  <a:gd name="T20" fmla="*/ 7 w 9"/>
                  <a:gd name="T21" fmla="*/ 0 h 31"/>
                  <a:gd name="T22" fmla="*/ 4 w 9"/>
                  <a:gd name="T23" fmla="*/ 0 h 31"/>
                  <a:gd name="T24" fmla="*/ 0 w 9"/>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31"/>
                  <a:gd name="T41" fmla="*/ 9 w 9"/>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31">
                    <a:moveTo>
                      <a:pt x="0" y="0"/>
                    </a:moveTo>
                    <a:lnTo>
                      <a:pt x="0" y="0"/>
                    </a:lnTo>
                    <a:lnTo>
                      <a:pt x="0" y="31"/>
                    </a:lnTo>
                    <a:lnTo>
                      <a:pt x="4" y="31"/>
                    </a:lnTo>
                    <a:lnTo>
                      <a:pt x="7" y="31"/>
                    </a:lnTo>
                    <a:lnTo>
                      <a:pt x="8" y="31"/>
                    </a:lnTo>
                    <a:lnTo>
                      <a:pt x="9" y="31"/>
                    </a:lnTo>
                    <a:lnTo>
                      <a:pt x="9" y="0"/>
                    </a:lnTo>
                    <a:lnTo>
                      <a:pt x="8" y="0"/>
                    </a:lnTo>
                    <a:lnTo>
                      <a:pt x="7" y="0"/>
                    </a:lnTo>
                    <a:lnTo>
                      <a:pt x="4" y="0"/>
                    </a:lnTo>
                    <a:lnTo>
                      <a:pt x="0" y="0"/>
                    </a:lnTo>
                    <a:close/>
                  </a:path>
                </a:pathLst>
              </a:custGeom>
              <a:solidFill>
                <a:srgbClr val="333333"/>
              </a:solidFill>
              <a:ln w="7938">
                <a:solidFill>
                  <a:srgbClr val="000000"/>
                </a:solidFill>
                <a:round/>
                <a:headEnd/>
                <a:tailEnd/>
              </a:ln>
            </p:spPr>
            <p:txBody>
              <a:bodyPr/>
              <a:lstStyle/>
              <a:p>
                <a:endParaRPr lang="it-IT"/>
              </a:p>
            </p:txBody>
          </p:sp>
        </p:grpSp>
        <p:sp>
          <p:nvSpPr>
            <p:cNvPr id="23768" name="Freeform 1245"/>
            <p:cNvSpPr>
              <a:spLocks/>
            </p:cNvSpPr>
            <p:nvPr/>
          </p:nvSpPr>
          <p:spPr bwMode="auto">
            <a:xfrm>
              <a:off x="4530725" y="1860550"/>
              <a:ext cx="115888" cy="34925"/>
            </a:xfrm>
            <a:custGeom>
              <a:avLst/>
              <a:gdLst>
                <a:gd name="T0" fmla="*/ 2147483647 w 73"/>
                <a:gd name="T1" fmla="*/ 0 h 22"/>
                <a:gd name="T2" fmla="*/ 2147483647 w 73"/>
                <a:gd name="T3" fmla="*/ 0 h 22"/>
                <a:gd name="T4" fmla="*/ 2147483647 w 73"/>
                <a:gd name="T5" fmla="*/ 0 h 22"/>
                <a:gd name="T6" fmla="*/ 0 w 73"/>
                <a:gd name="T7" fmla="*/ 0 h 22"/>
                <a:gd name="T8" fmla="*/ 0 w 73"/>
                <a:gd name="T9" fmla="*/ 2147483647 h 22"/>
                <a:gd name="T10" fmla="*/ 2147483647 w 73"/>
                <a:gd name="T11" fmla="*/ 2147483647 h 22"/>
                <a:gd name="T12" fmla="*/ 2147483647 w 73"/>
                <a:gd name="T13" fmla="*/ 2147483647 h 22"/>
                <a:gd name="T14" fmla="*/ 2147483647 w 73"/>
                <a:gd name="T15" fmla="*/ 2147483647 h 22"/>
                <a:gd name="T16" fmla="*/ 2147483647 w 73"/>
                <a:gd name="T17" fmla="*/ 2147483647 h 22"/>
                <a:gd name="T18" fmla="*/ 2147483647 w 73"/>
                <a:gd name="T19" fmla="*/ 2147483647 h 22"/>
                <a:gd name="T20" fmla="*/ 2147483647 w 73"/>
                <a:gd name="T21" fmla="*/ 0 h 22"/>
                <a:gd name="T22" fmla="*/ 2147483647 w 73"/>
                <a:gd name="T23" fmla="*/ 0 h 22"/>
                <a:gd name="T24" fmla="*/ 2147483647 w 73"/>
                <a:gd name="T25" fmla="*/ 0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
                <a:gd name="T40" fmla="*/ 0 h 22"/>
                <a:gd name="T41" fmla="*/ 73 w 73"/>
                <a:gd name="T42" fmla="*/ 22 h 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 h="22">
                  <a:moveTo>
                    <a:pt x="5" y="0"/>
                  </a:moveTo>
                  <a:lnTo>
                    <a:pt x="2" y="0"/>
                  </a:lnTo>
                  <a:lnTo>
                    <a:pt x="1" y="0"/>
                  </a:lnTo>
                  <a:lnTo>
                    <a:pt x="0" y="0"/>
                  </a:lnTo>
                  <a:lnTo>
                    <a:pt x="0" y="22"/>
                  </a:lnTo>
                  <a:lnTo>
                    <a:pt x="1" y="22"/>
                  </a:lnTo>
                  <a:lnTo>
                    <a:pt x="2" y="22"/>
                  </a:lnTo>
                  <a:lnTo>
                    <a:pt x="5" y="22"/>
                  </a:lnTo>
                  <a:lnTo>
                    <a:pt x="73" y="22"/>
                  </a:lnTo>
                  <a:lnTo>
                    <a:pt x="73" y="0"/>
                  </a:lnTo>
                  <a:lnTo>
                    <a:pt x="5" y="0"/>
                  </a:lnTo>
                  <a:close/>
                </a:path>
              </a:pathLst>
            </a:custGeom>
            <a:solidFill>
              <a:srgbClr val="808080"/>
            </a:solidFill>
            <a:ln w="7938">
              <a:solidFill>
                <a:srgbClr val="000000"/>
              </a:solidFill>
              <a:round/>
              <a:headEnd/>
              <a:tailEnd/>
            </a:ln>
          </p:spPr>
          <p:txBody>
            <a:bodyPr/>
            <a:lstStyle/>
            <a:p>
              <a:endParaRPr lang="it-IT"/>
            </a:p>
          </p:txBody>
        </p:sp>
        <p:sp>
          <p:nvSpPr>
            <p:cNvPr id="23769" name="Rectangle 1246"/>
            <p:cNvSpPr>
              <a:spLocks noChangeArrowheads="1"/>
            </p:cNvSpPr>
            <p:nvPr/>
          </p:nvSpPr>
          <p:spPr bwMode="auto">
            <a:xfrm>
              <a:off x="4538663" y="2160588"/>
              <a:ext cx="107950" cy="85725"/>
            </a:xfrm>
            <a:prstGeom prst="rect">
              <a:avLst/>
            </a:prstGeom>
            <a:solidFill>
              <a:srgbClr val="FFFFFF"/>
            </a:solid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770" name="Freeform 1247"/>
            <p:cNvSpPr>
              <a:spLocks/>
            </p:cNvSpPr>
            <p:nvPr/>
          </p:nvSpPr>
          <p:spPr bwMode="auto">
            <a:xfrm>
              <a:off x="4578350" y="2581275"/>
              <a:ext cx="22225" cy="28575"/>
            </a:xfrm>
            <a:custGeom>
              <a:avLst/>
              <a:gdLst>
                <a:gd name="T0" fmla="*/ 2147483647 w 14"/>
                <a:gd name="T1" fmla="*/ 0 h 18"/>
                <a:gd name="T2" fmla="*/ 2147483647 w 14"/>
                <a:gd name="T3" fmla="*/ 2147483647 h 18"/>
                <a:gd name="T4" fmla="*/ 2147483647 w 14"/>
                <a:gd name="T5" fmla="*/ 2147483647 h 18"/>
                <a:gd name="T6" fmla="*/ 0 w 14"/>
                <a:gd name="T7" fmla="*/ 2147483647 h 18"/>
                <a:gd name="T8" fmla="*/ 0 w 14"/>
                <a:gd name="T9" fmla="*/ 2147483647 h 18"/>
                <a:gd name="T10" fmla="*/ 0 w 14"/>
                <a:gd name="T11" fmla="*/ 2147483647 h 18"/>
                <a:gd name="T12" fmla="*/ 2147483647 w 14"/>
                <a:gd name="T13" fmla="*/ 2147483647 h 18"/>
                <a:gd name="T14" fmla="*/ 2147483647 w 14"/>
                <a:gd name="T15" fmla="*/ 2147483647 h 18"/>
                <a:gd name="T16" fmla="*/ 2147483647 w 14"/>
                <a:gd name="T17" fmla="*/ 2147483647 h 18"/>
                <a:gd name="T18" fmla="*/ 2147483647 w 14"/>
                <a:gd name="T19" fmla="*/ 2147483647 h 18"/>
                <a:gd name="T20" fmla="*/ 2147483647 w 14"/>
                <a:gd name="T21" fmla="*/ 2147483647 h 18"/>
                <a:gd name="T22" fmla="*/ 2147483647 w 14"/>
                <a:gd name="T23" fmla="*/ 2147483647 h 18"/>
                <a:gd name="T24" fmla="*/ 2147483647 w 14"/>
                <a:gd name="T25" fmla="*/ 2147483647 h 18"/>
                <a:gd name="T26" fmla="*/ 2147483647 w 14"/>
                <a:gd name="T27" fmla="*/ 2147483647 h 18"/>
                <a:gd name="T28" fmla="*/ 2147483647 w 14"/>
                <a:gd name="T29" fmla="*/ 2147483647 h 18"/>
                <a:gd name="T30" fmla="*/ 2147483647 w 14"/>
                <a:gd name="T31" fmla="*/ 0 h 18"/>
                <a:gd name="T32" fmla="*/ 2147483647 w 14"/>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8"/>
                <a:gd name="T53" fmla="*/ 14 w 14"/>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8">
                  <a:moveTo>
                    <a:pt x="5" y="0"/>
                  </a:moveTo>
                  <a:lnTo>
                    <a:pt x="2" y="1"/>
                  </a:lnTo>
                  <a:lnTo>
                    <a:pt x="1" y="2"/>
                  </a:lnTo>
                  <a:lnTo>
                    <a:pt x="0" y="3"/>
                  </a:lnTo>
                  <a:lnTo>
                    <a:pt x="0" y="4"/>
                  </a:lnTo>
                  <a:lnTo>
                    <a:pt x="0" y="18"/>
                  </a:lnTo>
                  <a:lnTo>
                    <a:pt x="1" y="18"/>
                  </a:lnTo>
                  <a:lnTo>
                    <a:pt x="2" y="18"/>
                  </a:lnTo>
                  <a:lnTo>
                    <a:pt x="5" y="18"/>
                  </a:lnTo>
                  <a:lnTo>
                    <a:pt x="14" y="18"/>
                  </a:lnTo>
                  <a:lnTo>
                    <a:pt x="14" y="4"/>
                  </a:lnTo>
                  <a:lnTo>
                    <a:pt x="14" y="3"/>
                  </a:lnTo>
                  <a:lnTo>
                    <a:pt x="14" y="2"/>
                  </a:lnTo>
                  <a:lnTo>
                    <a:pt x="14" y="1"/>
                  </a:lnTo>
                  <a:lnTo>
                    <a:pt x="14" y="0"/>
                  </a:lnTo>
                  <a:lnTo>
                    <a:pt x="5" y="0"/>
                  </a:lnTo>
                  <a:close/>
                </a:path>
              </a:pathLst>
            </a:custGeom>
            <a:solidFill>
              <a:srgbClr val="DDDDDD"/>
            </a:solidFill>
            <a:ln w="7938">
              <a:solidFill>
                <a:srgbClr val="000000"/>
              </a:solidFill>
              <a:round/>
              <a:headEnd/>
              <a:tailEnd/>
            </a:ln>
          </p:spPr>
          <p:txBody>
            <a:bodyPr/>
            <a:lstStyle/>
            <a:p>
              <a:endParaRPr lang="it-IT"/>
            </a:p>
          </p:txBody>
        </p:sp>
        <p:sp>
          <p:nvSpPr>
            <p:cNvPr id="23771" name="Rectangle 1248"/>
            <p:cNvSpPr>
              <a:spLocks noChangeArrowheads="1"/>
            </p:cNvSpPr>
            <p:nvPr/>
          </p:nvSpPr>
          <p:spPr bwMode="auto">
            <a:xfrm>
              <a:off x="4562475" y="2489200"/>
              <a:ext cx="53975" cy="1079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772" name="Freeform 1249"/>
            <p:cNvSpPr>
              <a:spLocks/>
            </p:cNvSpPr>
            <p:nvPr/>
          </p:nvSpPr>
          <p:spPr bwMode="auto">
            <a:xfrm>
              <a:off x="4530725" y="2352675"/>
              <a:ext cx="115888" cy="136525"/>
            </a:xfrm>
            <a:custGeom>
              <a:avLst/>
              <a:gdLst>
                <a:gd name="T0" fmla="*/ 2147483647 w 73"/>
                <a:gd name="T1" fmla="*/ 0 h 86"/>
                <a:gd name="T2" fmla="*/ 2147483647 w 73"/>
                <a:gd name="T3" fmla="*/ 2147483647 h 86"/>
                <a:gd name="T4" fmla="*/ 2147483647 w 73"/>
                <a:gd name="T5" fmla="*/ 2147483647 h 86"/>
                <a:gd name="T6" fmla="*/ 2147483647 w 73"/>
                <a:gd name="T7" fmla="*/ 2147483647 h 86"/>
                <a:gd name="T8" fmla="*/ 0 w 73"/>
                <a:gd name="T9" fmla="*/ 2147483647 h 86"/>
                <a:gd name="T10" fmla="*/ 0 w 73"/>
                <a:gd name="T11" fmla="*/ 2147483647 h 86"/>
                <a:gd name="T12" fmla="*/ 2147483647 w 73"/>
                <a:gd name="T13" fmla="*/ 2147483647 h 86"/>
                <a:gd name="T14" fmla="*/ 2147483647 w 73"/>
                <a:gd name="T15" fmla="*/ 2147483647 h 86"/>
                <a:gd name="T16" fmla="*/ 2147483647 w 73"/>
                <a:gd name="T17" fmla="*/ 2147483647 h 86"/>
                <a:gd name="T18" fmla="*/ 2147483647 w 73"/>
                <a:gd name="T19" fmla="*/ 2147483647 h 86"/>
                <a:gd name="T20" fmla="*/ 2147483647 w 73"/>
                <a:gd name="T21" fmla="*/ 2147483647 h 86"/>
                <a:gd name="T22" fmla="*/ 2147483647 w 73"/>
                <a:gd name="T23" fmla="*/ 2147483647 h 86"/>
                <a:gd name="T24" fmla="*/ 2147483647 w 73"/>
                <a:gd name="T25" fmla="*/ 2147483647 h 86"/>
                <a:gd name="T26" fmla="*/ 2147483647 w 73"/>
                <a:gd name="T27" fmla="*/ 2147483647 h 86"/>
                <a:gd name="T28" fmla="*/ 2147483647 w 73"/>
                <a:gd name="T29" fmla="*/ 2147483647 h 86"/>
                <a:gd name="T30" fmla="*/ 2147483647 w 73"/>
                <a:gd name="T31" fmla="*/ 2147483647 h 86"/>
                <a:gd name="T32" fmla="*/ 2147483647 w 73"/>
                <a:gd name="T33" fmla="*/ 2147483647 h 86"/>
                <a:gd name="T34" fmla="*/ 2147483647 w 73"/>
                <a:gd name="T35" fmla="*/ 0 h 86"/>
                <a:gd name="T36" fmla="*/ 2147483647 w 73"/>
                <a:gd name="T37" fmla="*/ 0 h 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
                <a:gd name="T58" fmla="*/ 0 h 86"/>
                <a:gd name="T59" fmla="*/ 73 w 73"/>
                <a:gd name="T60" fmla="*/ 86 h 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 h="86">
                  <a:moveTo>
                    <a:pt x="10" y="0"/>
                  </a:moveTo>
                  <a:lnTo>
                    <a:pt x="6" y="1"/>
                  </a:lnTo>
                  <a:lnTo>
                    <a:pt x="3" y="3"/>
                  </a:lnTo>
                  <a:lnTo>
                    <a:pt x="1" y="6"/>
                  </a:lnTo>
                  <a:lnTo>
                    <a:pt x="0" y="9"/>
                  </a:lnTo>
                  <a:lnTo>
                    <a:pt x="0" y="77"/>
                  </a:lnTo>
                  <a:lnTo>
                    <a:pt x="1" y="80"/>
                  </a:lnTo>
                  <a:lnTo>
                    <a:pt x="3" y="83"/>
                  </a:lnTo>
                  <a:lnTo>
                    <a:pt x="6" y="85"/>
                  </a:lnTo>
                  <a:lnTo>
                    <a:pt x="10" y="86"/>
                  </a:lnTo>
                  <a:lnTo>
                    <a:pt x="68" y="86"/>
                  </a:lnTo>
                  <a:lnTo>
                    <a:pt x="71" y="85"/>
                  </a:lnTo>
                  <a:lnTo>
                    <a:pt x="72" y="83"/>
                  </a:lnTo>
                  <a:lnTo>
                    <a:pt x="73" y="77"/>
                  </a:lnTo>
                  <a:lnTo>
                    <a:pt x="73" y="9"/>
                  </a:lnTo>
                  <a:lnTo>
                    <a:pt x="72" y="3"/>
                  </a:lnTo>
                  <a:lnTo>
                    <a:pt x="71" y="1"/>
                  </a:lnTo>
                  <a:lnTo>
                    <a:pt x="68" y="0"/>
                  </a:lnTo>
                  <a:lnTo>
                    <a:pt x="10" y="0"/>
                  </a:lnTo>
                  <a:close/>
                </a:path>
              </a:pathLst>
            </a:custGeom>
            <a:solidFill>
              <a:srgbClr val="DDDDDD"/>
            </a:solidFill>
            <a:ln w="7938">
              <a:solidFill>
                <a:srgbClr val="000000"/>
              </a:solidFill>
              <a:round/>
              <a:headEnd/>
              <a:tailEnd/>
            </a:ln>
          </p:spPr>
          <p:txBody>
            <a:bodyPr/>
            <a:lstStyle/>
            <a:p>
              <a:endParaRPr lang="it-IT"/>
            </a:p>
          </p:txBody>
        </p:sp>
        <p:sp>
          <p:nvSpPr>
            <p:cNvPr id="23773" name="Rectangle 1250"/>
            <p:cNvSpPr>
              <a:spLocks noChangeArrowheads="1"/>
            </p:cNvSpPr>
            <p:nvPr/>
          </p:nvSpPr>
          <p:spPr bwMode="auto">
            <a:xfrm>
              <a:off x="4516438" y="2081213"/>
              <a:ext cx="147637" cy="287337"/>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774" name="Freeform 1251"/>
            <p:cNvSpPr>
              <a:spLocks/>
            </p:cNvSpPr>
            <p:nvPr/>
          </p:nvSpPr>
          <p:spPr bwMode="auto">
            <a:xfrm>
              <a:off x="4508500" y="2282825"/>
              <a:ext cx="161925" cy="14288"/>
            </a:xfrm>
            <a:custGeom>
              <a:avLst/>
              <a:gdLst>
                <a:gd name="T0" fmla="*/ 0 w 102"/>
                <a:gd name="T1" fmla="*/ 0 h 9"/>
                <a:gd name="T2" fmla="*/ 0 w 102"/>
                <a:gd name="T3" fmla="*/ 0 h 9"/>
                <a:gd name="T4" fmla="*/ 0 w 102"/>
                <a:gd name="T5" fmla="*/ 2147483647 h 9"/>
                <a:gd name="T6" fmla="*/ 0 w 102"/>
                <a:gd name="T7" fmla="*/ 2147483647 h 9"/>
                <a:gd name="T8" fmla="*/ 2147483647 w 102"/>
                <a:gd name="T9" fmla="*/ 2147483647 h 9"/>
                <a:gd name="T10" fmla="*/ 2147483647 w 102"/>
                <a:gd name="T11" fmla="*/ 2147483647 h 9"/>
                <a:gd name="T12" fmla="*/ 2147483647 w 102"/>
                <a:gd name="T13" fmla="*/ 0 h 9"/>
                <a:gd name="T14" fmla="*/ 2147483647 w 102"/>
                <a:gd name="T15" fmla="*/ 0 h 9"/>
                <a:gd name="T16" fmla="*/ 0 w 102"/>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9"/>
                <a:gd name="T29" fmla="*/ 102 w 102"/>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9">
                  <a:moveTo>
                    <a:pt x="0" y="0"/>
                  </a:moveTo>
                  <a:lnTo>
                    <a:pt x="0" y="0"/>
                  </a:lnTo>
                  <a:lnTo>
                    <a:pt x="0" y="9"/>
                  </a:lnTo>
                  <a:lnTo>
                    <a:pt x="102" y="9"/>
                  </a:lnTo>
                  <a:lnTo>
                    <a:pt x="102" y="0"/>
                  </a:lnTo>
                  <a:lnTo>
                    <a:pt x="0" y="0"/>
                  </a:lnTo>
                  <a:close/>
                </a:path>
              </a:pathLst>
            </a:custGeom>
            <a:solidFill>
              <a:srgbClr val="4D4D4D"/>
            </a:solidFill>
            <a:ln w="7938">
              <a:solidFill>
                <a:srgbClr val="000000"/>
              </a:solidFill>
              <a:round/>
              <a:headEnd/>
              <a:tailEnd/>
            </a:ln>
          </p:spPr>
          <p:txBody>
            <a:bodyPr/>
            <a:lstStyle/>
            <a:p>
              <a:endParaRPr lang="it-IT"/>
            </a:p>
          </p:txBody>
        </p:sp>
        <p:sp>
          <p:nvSpPr>
            <p:cNvPr id="23775" name="Freeform 1252"/>
            <p:cNvSpPr>
              <a:spLocks/>
            </p:cNvSpPr>
            <p:nvPr/>
          </p:nvSpPr>
          <p:spPr bwMode="auto">
            <a:xfrm>
              <a:off x="4508500" y="2160588"/>
              <a:ext cx="161925" cy="14287"/>
            </a:xfrm>
            <a:custGeom>
              <a:avLst/>
              <a:gdLst>
                <a:gd name="T0" fmla="*/ 0 w 102"/>
                <a:gd name="T1" fmla="*/ 0 h 9"/>
                <a:gd name="T2" fmla="*/ 0 w 102"/>
                <a:gd name="T3" fmla="*/ 0 h 9"/>
                <a:gd name="T4" fmla="*/ 0 w 102"/>
                <a:gd name="T5" fmla="*/ 2147483647 h 9"/>
                <a:gd name="T6" fmla="*/ 0 w 102"/>
                <a:gd name="T7" fmla="*/ 2147483647 h 9"/>
                <a:gd name="T8" fmla="*/ 2147483647 w 102"/>
                <a:gd name="T9" fmla="*/ 2147483647 h 9"/>
                <a:gd name="T10" fmla="*/ 2147483647 w 102"/>
                <a:gd name="T11" fmla="*/ 2147483647 h 9"/>
                <a:gd name="T12" fmla="*/ 2147483647 w 102"/>
                <a:gd name="T13" fmla="*/ 0 h 9"/>
                <a:gd name="T14" fmla="*/ 2147483647 w 102"/>
                <a:gd name="T15" fmla="*/ 0 h 9"/>
                <a:gd name="T16" fmla="*/ 0 w 102"/>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9"/>
                <a:gd name="T29" fmla="*/ 102 w 102"/>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9">
                  <a:moveTo>
                    <a:pt x="0" y="0"/>
                  </a:moveTo>
                  <a:lnTo>
                    <a:pt x="0" y="0"/>
                  </a:lnTo>
                  <a:lnTo>
                    <a:pt x="0" y="9"/>
                  </a:lnTo>
                  <a:lnTo>
                    <a:pt x="102" y="9"/>
                  </a:lnTo>
                  <a:lnTo>
                    <a:pt x="102" y="0"/>
                  </a:lnTo>
                  <a:lnTo>
                    <a:pt x="0" y="0"/>
                  </a:lnTo>
                  <a:close/>
                </a:path>
              </a:pathLst>
            </a:custGeom>
            <a:solidFill>
              <a:srgbClr val="4D4D4D"/>
            </a:solidFill>
            <a:ln w="7938">
              <a:solidFill>
                <a:srgbClr val="000000"/>
              </a:solidFill>
              <a:round/>
              <a:headEnd/>
              <a:tailEnd/>
            </a:ln>
          </p:spPr>
          <p:txBody>
            <a:bodyPr/>
            <a:lstStyle/>
            <a:p>
              <a:endParaRPr lang="it-IT"/>
            </a:p>
          </p:txBody>
        </p:sp>
        <p:sp>
          <p:nvSpPr>
            <p:cNvPr id="23776" name="Oval 1253"/>
            <p:cNvSpPr>
              <a:spLocks noChangeArrowheads="1"/>
            </p:cNvSpPr>
            <p:nvPr/>
          </p:nvSpPr>
          <p:spPr bwMode="auto">
            <a:xfrm>
              <a:off x="4562475" y="2203450"/>
              <a:ext cx="61913" cy="52388"/>
            </a:xfrm>
            <a:prstGeom prst="ellipse">
              <a:avLst/>
            </a:prstGeom>
            <a:solidFill>
              <a:srgbClr val="4D4D4D"/>
            </a:solidFill>
            <a:ln w="7938">
              <a:solidFill>
                <a:srgbClr val="000000"/>
              </a:solidFill>
              <a:round/>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777" name="Rectangle 1254"/>
            <p:cNvSpPr>
              <a:spLocks noChangeArrowheads="1"/>
            </p:cNvSpPr>
            <p:nvPr/>
          </p:nvSpPr>
          <p:spPr bwMode="auto">
            <a:xfrm>
              <a:off x="4530725" y="2039938"/>
              <a:ext cx="125413" cy="42862"/>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778" name="Rectangle 1255"/>
            <p:cNvSpPr>
              <a:spLocks noChangeArrowheads="1"/>
            </p:cNvSpPr>
            <p:nvPr/>
          </p:nvSpPr>
          <p:spPr bwMode="auto">
            <a:xfrm>
              <a:off x="4516438" y="1889125"/>
              <a:ext cx="147637" cy="15240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grpSp>
          <p:nvGrpSpPr>
            <p:cNvPr id="23779" name="Group 1256"/>
            <p:cNvGrpSpPr>
              <a:grpSpLocks/>
            </p:cNvGrpSpPr>
            <p:nvPr/>
          </p:nvGrpSpPr>
          <p:grpSpPr bwMode="auto">
            <a:xfrm>
              <a:off x="4546600" y="1860550"/>
              <a:ext cx="85725" cy="30163"/>
              <a:chOff x="2864" y="1172"/>
              <a:chExt cx="54" cy="19"/>
            </a:xfrm>
          </p:grpSpPr>
          <p:sp>
            <p:nvSpPr>
              <p:cNvPr id="62121" name="Rectangle 1257"/>
              <p:cNvSpPr>
                <a:spLocks noChangeArrowheads="1"/>
              </p:cNvSpPr>
              <p:nvPr/>
            </p:nvSpPr>
            <p:spPr bwMode="auto">
              <a:xfrm>
                <a:off x="2864" y="1172"/>
                <a:ext cx="16" cy="19"/>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122" name="Rectangle 1258"/>
              <p:cNvSpPr>
                <a:spLocks noChangeArrowheads="1"/>
              </p:cNvSpPr>
              <p:nvPr/>
            </p:nvSpPr>
            <p:spPr bwMode="auto">
              <a:xfrm>
                <a:off x="2907" y="1172"/>
                <a:ext cx="11" cy="19"/>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123" name="Rectangle 1259"/>
              <p:cNvSpPr>
                <a:spLocks noChangeArrowheads="1"/>
              </p:cNvSpPr>
              <p:nvPr/>
            </p:nvSpPr>
            <p:spPr bwMode="auto">
              <a:xfrm>
                <a:off x="2889" y="1172"/>
                <a:ext cx="10" cy="19"/>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grpSp>
        <p:sp>
          <p:nvSpPr>
            <p:cNvPr id="23780" name="Rectangle 1260"/>
            <p:cNvSpPr>
              <a:spLocks noChangeArrowheads="1"/>
            </p:cNvSpPr>
            <p:nvPr/>
          </p:nvSpPr>
          <p:spPr bwMode="auto">
            <a:xfrm>
              <a:off x="4546600" y="1846263"/>
              <a:ext cx="93663" cy="15875"/>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781" name="Freeform 1261"/>
            <p:cNvSpPr>
              <a:spLocks/>
            </p:cNvSpPr>
            <p:nvPr/>
          </p:nvSpPr>
          <p:spPr bwMode="auto">
            <a:xfrm>
              <a:off x="4562475" y="1803400"/>
              <a:ext cx="15875" cy="49213"/>
            </a:xfrm>
            <a:custGeom>
              <a:avLst/>
              <a:gdLst>
                <a:gd name="T0" fmla="*/ 0 w 10"/>
                <a:gd name="T1" fmla="*/ 0 h 31"/>
                <a:gd name="T2" fmla="*/ 0 w 10"/>
                <a:gd name="T3" fmla="*/ 0 h 31"/>
                <a:gd name="T4" fmla="*/ 0 w 10"/>
                <a:gd name="T5" fmla="*/ 2147483647 h 31"/>
                <a:gd name="T6" fmla="*/ 0 w 10"/>
                <a:gd name="T7" fmla="*/ 2147483647 h 31"/>
                <a:gd name="T8" fmla="*/ 2147483647 w 10"/>
                <a:gd name="T9" fmla="*/ 2147483647 h 31"/>
                <a:gd name="T10" fmla="*/ 2147483647 w 10"/>
                <a:gd name="T11" fmla="*/ 2147483647 h 31"/>
                <a:gd name="T12" fmla="*/ 2147483647 w 10"/>
                <a:gd name="T13" fmla="*/ 2147483647 h 31"/>
                <a:gd name="T14" fmla="*/ 2147483647 w 10"/>
                <a:gd name="T15" fmla="*/ 2147483647 h 31"/>
                <a:gd name="T16" fmla="*/ 2147483647 w 10"/>
                <a:gd name="T17" fmla="*/ 0 h 31"/>
                <a:gd name="T18" fmla="*/ 2147483647 w 10"/>
                <a:gd name="T19" fmla="*/ 0 h 31"/>
                <a:gd name="T20" fmla="*/ 2147483647 w 10"/>
                <a:gd name="T21" fmla="*/ 0 h 31"/>
                <a:gd name="T22" fmla="*/ 2147483647 w 10"/>
                <a:gd name="T23" fmla="*/ 0 h 31"/>
                <a:gd name="T24" fmla="*/ 0 w 1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1"/>
                <a:gd name="T41" fmla="*/ 10 w 1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1">
                  <a:moveTo>
                    <a:pt x="0" y="0"/>
                  </a:moveTo>
                  <a:lnTo>
                    <a:pt x="0" y="0"/>
                  </a:lnTo>
                  <a:lnTo>
                    <a:pt x="0" y="31"/>
                  </a:lnTo>
                  <a:lnTo>
                    <a:pt x="5" y="31"/>
                  </a:lnTo>
                  <a:lnTo>
                    <a:pt x="8" y="31"/>
                  </a:lnTo>
                  <a:lnTo>
                    <a:pt x="9" y="31"/>
                  </a:lnTo>
                  <a:lnTo>
                    <a:pt x="10" y="31"/>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23782" name="Freeform 1262"/>
            <p:cNvSpPr>
              <a:spLocks/>
            </p:cNvSpPr>
            <p:nvPr/>
          </p:nvSpPr>
          <p:spPr bwMode="auto">
            <a:xfrm>
              <a:off x="4608513" y="1803400"/>
              <a:ext cx="14287" cy="49213"/>
            </a:xfrm>
            <a:custGeom>
              <a:avLst/>
              <a:gdLst>
                <a:gd name="T0" fmla="*/ 0 w 9"/>
                <a:gd name="T1" fmla="*/ 0 h 31"/>
                <a:gd name="T2" fmla="*/ 0 w 9"/>
                <a:gd name="T3" fmla="*/ 0 h 31"/>
                <a:gd name="T4" fmla="*/ 0 w 9"/>
                <a:gd name="T5" fmla="*/ 2147483647 h 31"/>
                <a:gd name="T6" fmla="*/ 0 w 9"/>
                <a:gd name="T7" fmla="*/ 2147483647 h 31"/>
                <a:gd name="T8" fmla="*/ 2147483647 w 9"/>
                <a:gd name="T9" fmla="*/ 2147483647 h 31"/>
                <a:gd name="T10" fmla="*/ 2147483647 w 9"/>
                <a:gd name="T11" fmla="*/ 2147483647 h 31"/>
                <a:gd name="T12" fmla="*/ 2147483647 w 9"/>
                <a:gd name="T13" fmla="*/ 2147483647 h 31"/>
                <a:gd name="T14" fmla="*/ 2147483647 w 9"/>
                <a:gd name="T15" fmla="*/ 2147483647 h 31"/>
                <a:gd name="T16" fmla="*/ 2147483647 w 9"/>
                <a:gd name="T17" fmla="*/ 0 h 31"/>
                <a:gd name="T18" fmla="*/ 2147483647 w 9"/>
                <a:gd name="T19" fmla="*/ 0 h 31"/>
                <a:gd name="T20" fmla="*/ 2147483647 w 9"/>
                <a:gd name="T21" fmla="*/ 0 h 31"/>
                <a:gd name="T22" fmla="*/ 2147483647 w 9"/>
                <a:gd name="T23" fmla="*/ 0 h 31"/>
                <a:gd name="T24" fmla="*/ 0 w 9"/>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31"/>
                <a:gd name="T41" fmla="*/ 9 w 9"/>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31">
                  <a:moveTo>
                    <a:pt x="0" y="0"/>
                  </a:moveTo>
                  <a:lnTo>
                    <a:pt x="0" y="0"/>
                  </a:lnTo>
                  <a:lnTo>
                    <a:pt x="0" y="31"/>
                  </a:lnTo>
                  <a:lnTo>
                    <a:pt x="4" y="31"/>
                  </a:lnTo>
                  <a:lnTo>
                    <a:pt x="7" y="31"/>
                  </a:lnTo>
                  <a:lnTo>
                    <a:pt x="8" y="31"/>
                  </a:lnTo>
                  <a:lnTo>
                    <a:pt x="9" y="31"/>
                  </a:lnTo>
                  <a:lnTo>
                    <a:pt x="9" y="0"/>
                  </a:lnTo>
                  <a:lnTo>
                    <a:pt x="8" y="0"/>
                  </a:lnTo>
                  <a:lnTo>
                    <a:pt x="7" y="0"/>
                  </a:lnTo>
                  <a:lnTo>
                    <a:pt x="4" y="0"/>
                  </a:lnTo>
                  <a:lnTo>
                    <a:pt x="0" y="0"/>
                  </a:lnTo>
                  <a:close/>
                </a:path>
              </a:pathLst>
            </a:custGeom>
            <a:solidFill>
              <a:srgbClr val="333333"/>
            </a:solidFill>
            <a:ln w="7938">
              <a:solidFill>
                <a:srgbClr val="000000"/>
              </a:solidFill>
              <a:round/>
              <a:headEnd/>
              <a:tailEnd/>
            </a:ln>
          </p:spPr>
          <p:txBody>
            <a:bodyPr/>
            <a:lstStyle/>
            <a:p>
              <a:endParaRPr lang="it-IT"/>
            </a:p>
          </p:txBody>
        </p:sp>
        <p:sp>
          <p:nvSpPr>
            <p:cNvPr id="23783" name="Freeform 1263"/>
            <p:cNvSpPr>
              <a:spLocks/>
            </p:cNvSpPr>
            <p:nvPr/>
          </p:nvSpPr>
          <p:spPr bwMode="auto">
            <a:xfrm>
              <a:off x="4562475" y="1803400"/>
              <a:ext cx="15875" cy="49213"/>
            </a:xfrm>
            <a:custGeom>
              <a:avLst/>
              <a:gdLst>
                <a:gd name="T0" fmla="*/ 0 w 10"/>
                <a:gd name="T1" fmla="*/ 0 h 31"/>
                <a:gd name="T2" fmla="*/ 0 w 10"/>
                <a:gd name="T3" fmla="*/ 0 h 31"/>
                <a:gd name="T4" fmla="*/ 0 w 10"/>
                <a:gd name="T5" fmla="*/ 2147483647 h 31"/>
                <a:gd name="T6" fmla="*/ 0 w 10"/>
                <a:gd name="T7" fmla="*/ 2147483647 h 31"/>
                <a:gd name="T8" fmla="*/ 2147483647 w 10"/>
                <a:gd name="T9" fmla="*/ 2147483647 h 31"/>
                <a:gd name="T10" fmla="*/ 2147483647 w 10"/>
                <a:gd name="T11" fmla="*/ 2147483647 h 31"/>
                <a:gd name="T12" fmla="*/ 2147483647 w 10"/>
                <a:gd name="T13" fmla="*/ 2147483647 h 31"/>
                <a:gd name="T14" fmla="*/ 2147483647 w 10"/>
                <a:gd name="T15" fmla="*/ 2147483647 h 31"/>
                <a:gd name="T16" fmla="*/ 2147483647 w 10"/>
                <a:gd name="T17" fmla="*/ 0 h 31"/>
                <a:gd name="T18" fmla="*/ 2147483647 w 10"/>
                <a:gd name="T19" fmla="*/ 0 h 31"/>
                <a:gd name="T20" fmla="*/ 2147483647 w 10"/>
                <a:gd name="T21" fmla="*/ 0 h 31"/>
                <a:gd name="T22" fmla="*/ 2147483647 w 10"/>
                <a:gd name="T23" fmla="*/ 0 h 31"/>
                <a:gd name="T24" fmla="*/ 0 w 1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1"/>
                <a:gd name="T41" fmla="*/ 10 w 1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1">
                  <a:moveTo>
                    <a:pt x="0" y="0"/>
                  </a:moveTo>
                  <a:lnTo>
                    <a:pt x="0" y="0"/>
                  </a:lnTo>
                  <a:lnTo>
                    <a:pt x="0" y="31"/>
                  </a:lnTo>
                  <a:lnTo>
                    <a:pt x="5" y="31"/>
                  </a:lnTo>
                  <a:lnTo>
                    <a:pt x="8" y="31"/>
                  </a:lnTo>
                  <a:lnTo>
                    <a:pt x="9" y="31"/>
                  </a:lnTo>
                  <a:lnTo>
                    <a:pt x="10" y="31"/>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23784" name="Freeform 1264"/>
            <p:cNvSpPr>
              <a:spLocks/>
            </p:cNvSpPr>
            <p:nvPr/>
          </p:nvSpPr>
          <p:spPr bwMode="auto">
            <a:xfrm>
              <a:off x="4608513" y="1803400"/>
              <a:ext cx="14287" cy="49213"/>
            </a:xfrm>
            <a:custGeom>
              <a:avLst/>
              <a:gdLst>
                <a:gd name="T0" fmla="*/ 0 w 9"/>
                <a:gd name="T1" fmla="*/ 0 h 31"/>
                <a:gd name="T2" fmla="*/ 0 w 9"/>
                <a:gd name="T3" fmla="*/ 0 h 31"/>
                <a:gd name="T4" fmla="*/ 0 w 9"/>
                <a:gd name="T5" fmla="*/ 2147483647 h 31"/>
                <a:gd name="T6" fmla="*/ 0 w 9"/>
                <a:gd name="T7" fmla="*/ 2147483647 h 31"/>
                <a:gd name="T8" fmla="*/ 2147483647 w 9"/>
                <a:gd name="T9" fmla="*/ 2147483647 h 31"/>
                <a:gd name="T10" fmla="*/ 2147483647 w 9"/>
                <a:gd name="T11" fmla="*/ 2147483647 h 31"/>
                <a:gd name="T12" fmla="*/ 2147483647 w 9"/>
                <a:gd name="T13" fmla="*/ 2147483647 h 31"/>
                <a:gd name="T14" fmla="*/ 2147483647 w 9"/>
                <a:gd name="T15" fmla="*/ 2147483647 h 31"/>
                <a:gd name="T16" fmla="*/ 2147483647 w 9"/>
                <a:gd name="T17" fmla="*/ 0 h 31"/>
                <a:gd name="T18" fmla="*/ 2147483647 w 9"/>
                <a:gd name="T19" fmla="*/ 0 h 31"/>
                <a:gd name="T20" fmla="*/ 2147483647 w 9"/>
                <a:gd name="T21" fmla="*/ 0 h 31"/>
                <a:gd name="T22" fmla="*/ 2147483647 w 9"/>
                <a:gd name="T23" fmla="*/ 0 h 31"/>
                <a:gd name="T24" fmla="*/ 0 w 9"/>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31"/>
                <a:gd name="T41" fmla="*/ 9 w 9"/>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31">
                  <a:moveTo>
                    <a:pt x="0" y="0"/>
                  </a:moveTo>
                  <a:lnTo>
                    <a:pt x="0" y="0"/>
                  </a:lnTo>
                  <a:lnTo>
                    <a:pt x="0" y="31"/>
                  </a:lnTo>
                  <a:lnTo>
                    <a:pt x="4" y="31"/>
                  </a:lnTo>
                  <a:lnTo>
                    <a:pt x="7" y="31"/>
                  </a:lnTo>
                  <a:lnTo>
                    <a:pt x="8" y="31"/>
                  </a:lnTo>
                  <a:lnTo>
                    <a:pt x="9" y="31"/>
                  </a:lnTo>
                  <a:lnTo>
                    <a:pt x="9" y="0"/>
                  </a:lnTo>
                  <a:lnTo>
                    <a:pt x="8" y="0"/>
                  </a:lnTo>
                  <a:lnTo>
                    <a:pt x="7" y="0"/>
                  </a:lnTo>
                  <a:lnTo>
                    <a:pt x="4" y="0"/>
                  </a:lnTo>
                  <a:lnTo>
                    <a:pt x="0" y="0"/>
                  </a:lnTo>
                  <a:close/>
                </a:path>
              </a:pathLst>
            </a:custGeom>
            <a:solidFill>
              <a:srgbClr val="333333"/>
            </a:solidFill>
            <a:ln w="7938">
              <a:solidFill>
                <a:srgbClr val="000000"/>
              </a:solidFill>
              <a:round/>
              <a:headEnd/>
              <a:tailEnd/>
            </a:ln>
          </p:spPr>
          <p:txBody>
            <a:bodyPr/>
            <a:lstStyle/>
            <a:p>
              <a:endParaRPr lang="it-IT"/>
            </a:p>
          </p:txBody>
        </p:sp>
        <p:sp>
          <p:nvSpPr>
            <p:cNvPr id="23785" name="Freeform 1265"/>
            <p:cNvSpPr>
              <a:spLocks/>
            </p:cNvSpPr>
            <p:nvPr/>
          </p:nvSpPr>
          <p:spPr bwMode="auto">
            <a:xfrm>
              <a:off x="4530725" y="1860550"/>
              <a:ext cx="115888" cy="34925"/>
            </a:xfrm>
            <a:custGeom>
              <a:avLst/>
              <a:gdLst>
                <a:gd name="T0" fmla="*/ 2147483647 w 73"/>
                <a:gd name="T1" fmla="*/ 0 h 22"/>
                <a:gd name="T2" fmla="*/ 2147483647 w 73"/>
                <a:gd name="T3" fmla="*/ 0 h 22"/>
                <a:gd name="T4" fmla="*/ 2147483647 w 73"/>
                <a:gd name="T5" fmla="*/ 0 h 22"/>
                <a:gd name="T6" fmla="*/ 0 w 73"/>
                <a:gd name="T7" fmla="*/ 0 h 22"/>
                <a:gd name="T8" fmla="*/ 0 w 73"/>
                <a:gd name="T9" fmla="*/ 2147483647 h 22"/>
                <a:gd name="T10" fmla="*/ 2147483647 w 73"/>
                <a:gd name="T11" fmla="*/ 2147483647 h 22"/>
                <a:gd name="T12" fmla="*/ 2147483647 w 73"/>
                <a:gd name="T13" fmla="*/ 2147483647 h 22"/>
                <a:gd name="T14" fmla="*/ 2147483647 w 73"/>
                <a:gd name="T15" fmla="*/ 2147483647 h 22"/>
                <a:gd name="T16" fmla="*/ 2147483647 w 73"/>
                <a:gd name="T17" fmla="*/ 2147483647 h 22"/>
                <a:gd name="T18" fmla="*/ 2147483647 w 73"/>
                <a:gd name="T19" fmla="*/ 2147483647 h 22"/>
                <a:gd name="T20" fmla="*/ 2147483647 w 73"/>
                <a:gd name="T21" fmla="*/ 0 h 22"/>
                <a:gd name="T22" fmla="*/ 2147483647 w 73"/>
                <a:gd name="T23" fmla="*/ 0 h 22"/>
                <a:gd name="T24" fmla="*/ 2147483647 w 73"/>
                <a:gd name="T25" fmla="*/ 0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
                <a:gd name="T40" fmla="*/ 0 h 22"/>
                <a:gd name="T41" fmla="*/ 73 w 73"/>
                <a:gd name="T42" fmla="*/ 22 h 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 h="22">
                  <a:moveTo>
                    <a:pt x="5" y="0"/>
                  </a:moveTo>
                  <a:lnTo>
                    <a:pt x="2" y="0"/>
                  </a:lnTo>
                  <a:lnTo>
                    <a:pt x="1" y="0"/>
                  </a:lnTo>
                  <a:lnTo>
                    <a:pt x="0" y="0"/>
                  </a:lnTo>
                  <a:lnTo>
                    <a:pt x="0" y="22"/>
                  </a:lnTo>
                  <a:lnTo>
                    <a:pt x="1" y="22"/>
                  </a:lnTo>
                  <a:lnTo>
                    <a:pt x="2" y="22"/>
                  </a:lnTo>
                  <a:lnTo>
                    <a:pt x="5" y="22"/>
                  </a:lnTo>
                  <a:lnTo>
                    <a:pt x="73" y="22"/>
                  </a:lnTo>
                  <a:lnTo>
                    <a:pt x="73" y="0"/>
                  </a:lnTo>
                  <a:lnTo>
                    <a:pt x="5" y="0"/>
                  </a:lnTo>
                  <a:close/>
                </a:path>
              </a:pathLst>
            </a:custGeom>
            <a:solidFill>
              <a:srgbClr val="808080"/>
            </a:solidFill>
            <a:ln w="7938">
              <a:solidFill>
                <a:srgbClr val="000000"/>
              </a:solidFill>
              <a:round/>
              <a:headEnd/>
              <a:tailEnd/>
            </a:ln>
          </p:spPr>
          <p:txBody>
            <a:bodyPr/>
            <a:lstStyle/>
            <a:p>
              <a:endParaRPr lang="it-IT"/>
            </a:p>
          </p:txBody>
        </p:sp>
        <p:sp>
          <p:nvSpPr>
            <p:cNvPr id="23786" name="Rectangle 1266"/>
            <p:cNvSpPr>
              <a:spLocks noChangeArrowheads="1"/>
            </p:cNvSpPr>
            <p:nvPr/>
          </p:nvSpPr>
          <p:spPr bwMode="auto">
            <a:xfrm>
              <a:off x="4538663" y="2160588"/>
              <a:ext cx="107950" cy="85725"/>
            </a:xfrm>
            <a:prstGeom prst="rect">
              <a:avLst/>
            </a:prstGeom>
            <a:solidFill>
              <a:srgbClr val="FFFFFF"/>
            </a:solid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787" name="Freeform 1267"/>
            <p:cNvSpPr>
              <a:spLocks/>
            </p:cNvSpPr>
            <p:nvPr/>
          </p:nvSpPr>
          <p:spPr bwMode="auto">
            <a:xfrm>
              <a:off x="4578350" y="2581275"/>
              <a:ext cx="22225" cy="28575"/>
            </a:xfrm>
            <a:custGeom>
              <a:avLst/>
              <a:gdLst>
                <a:gd name="T0" fmla="*/ 2147483647 w 14"/>
                <a:gd name="T1" fmla="*/ 0 h 18"/>
                <a:gd name="T2" fmla="*/ 2147483647 w 14"/>
                <a:gd name="T3" fmla="*/ 2147483647 h 18"/>
                <a:gd name="T4" fmla="*/ 2147483647 w 14"/>
                <a:gd name="T5" fmla="*/ 2147483647 h 18"/>
                <a:gd name="T6" fmla="*/ 0 w 14"/>
                <a:gd name="T7" fmla="*/ 2147483647 h 18"/>
                <a:gd name="T8" fmla="*/ 0 w 14"/>
                <a:gd name="T9" fmla="*/ 2147483647 h 18"/>
                <a:gd name="T10" fmla="*/ 0 w 14"/>
                <a:gd name="T11" fmla="*/ 2147483647 h 18"/>
                <a:gd name="T12" fmla="*/ 2147483647 w 14"/>
                <a:gd name="T13" fmla="*/ 2147483647 h 18"/>
                <a:gd name="T14" fmla="*/ 2147483647 w 14"/>
                <a:gd name="T15" fmla="*/ 2147483647 h 18"/>
                <a:gd name="T16" fmla="*/ 2147483647 w 14"/>
                <a:gd name="T17" fmla="*/ 2147483647 h 18"/>
                <a:gd name="T18" fmla="*/ 2147483647 w 14"/>
                <a:gd name="T19" fmla="*/ 2147483647 h 18"/>
                <a:gd name="T20" fmla="*/ 2147483647 w 14"/>
                <a:gd name="T21" fmla="*/ 2147483647 h 18"/>
                <a:gd name="T22" fmla="*/ 2147483647 w 14"/>
                <a:gd name="T23" fmla="*/ 2147483647 h 18"/>
                <a:gd name="T24" fmla="*/ 2147483647 w 14"/>
                <a:gd name="T25" fmla="*/ 2147483647 h 18"/>
                <a:gd name="T26" fmla="*/ 2147483647 w 14"/>
                <a:gd name="T27" fmla="*/ 2147483647 h 18"/>
                <a:gd name="T28" fmla="*/ 2147483647 w 14"/>
                <a:gd name="T29" fmla="*/ 2147483647 h 18"/>
                <a:gd name="T30" fmla="*/ 2147483647 w 14"/>
                <a:gd name="T31" fmla="*/ 0 h 18"/>
                <a:gd name="T32" fmla="*/ 2147483647 w 14"/>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8"/>
                <a:gd name="T53" fmla="*/ 14 w 14"/>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8">
                  <a:moveTo>
                    <a:pt x="5" y="0"/>
                  </a:moveTo>
                  <a:lnTo>
                    <a:pt x="2" y="1"/>
                  </a:lnTo>
                  <a:lnTo>
                    <a:pt x="1" y="2"/>
                  </a:lnTo>
                  <a:lnTo>
                    <a:pt x="0" y="3"/>
                  </a:lnTo>
                  <a:lnTo>
                    <a:pt x="0" y="4"/>
                  </a:lnTo>
                  <a:lnTo>
                    <a:pt x="0" y="18"/>
                  </a:lnTo>
                  <a:lnTo>
                    <a:pt x="1" y="18"/>
                  </a:lnTo>
                  <a:lnTo>
                    <a:pt x="2" y="18"/>
                  </a:lnTo>
                  <a:lnTo>
                    <a:pt x="5" y="18"/>
                  </a:lnTo>
                  <a:lnTo>
                    <a:pt x="14" y="18"/>
                  </a:lnTo>
                  <a:lnTo>
                    <a:pt x="14" y="4"/>
                  </a:lnTo>
                  <a:lnTo>
                    <a:pt x="14" y="3"/>
                  </a:lnTo>
                  <a:lnTo>
                    <a:pt x="14" y="2"/>
                  </a:lnTo>
                  <a:lnTo>
                    <a:pt x="14" y="1"/>
                  </a:lnTo>
                  <a:lnTo>
                    <a:pt x="14" y="0"/>
                  </a:lnTo>
                  <a:lnTo>
                    <a:pt x="5" y="0"/>
                  </a:lnTo>
                  <a:close/>
                </a:path>
              </a:pathLst>
            </a:custGeom>
            <a:solidFill>
              <a:srgbClr val="DDDDDD"/>
            </a:solidFill>
            <a:ln w="7938">
              <a:solidFill>
                <a:srgbClr val="000000"/>
              </a:solidFill>
              <a:round/>
              <a:headEnd/>
              <a:tailEnd/>
            </a:ln>
          </p:spPr>
          <p:txBody>
            <a:bodyPr/>
            <a:lstStyle/>
            <a:p>
              <a:endParaRPr lang="it-IT"/>
            </a:p>
          </p:txBody>
        </p:sp>
        <p:sp>
          <p:nvSpPr>
            <p:cNvPr id="23788" name="Rectangle 1268"/>
            <p:cNvSpPr>
              <a:spLocks noChangeArrowheads="1"/>
            </p:cNvSpPr>
            <p:nvPr/>
          </p:nvSpPr>
          <p:spPr bwMode="auto">
            <a:xfrm>
              <a:off x="4562475" y="2489200"/>
              <a:ext cx="53975" cy="1079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789" name="Freeform 1269"/>
            <p:cNvSpPr>
              <a:spLocks/>
            </p:cNvSpPr>
            <p:nvPr/>
          </p:nvSpPr>
          <p:spPr bwMode="auto">
            <a:xfrm>
              <a:off x="4530725" y="2352675"/>
              <a:ext cx="115888" cy="136525"/>
            </a:xfrm>
            <a:custGeom>
              <a:avLst/>
              <a:gdLst>
                <a:gd name="T0" fmla="*/ 2147483647 w 73"/>
                <a:gd name="T1" fmla="*/ 0 h 86"/>
                <a:gd name="T2" fmla="*/ 2147483647 w 73"/>
                <a:gd name="T3" fmla="*/ 2147483647 h 86"/>
                <a:gd name="T4" fmla="*/ 2147483647 w 73"/>
                <a:gd name="T5" fmla="*/ 2147483647 h 86"/>
                <a:gd name="T6" fmla="*/ 2147483647 w 73"/>
                <a:gd name="T7" fmla="*/ 2147483647 h 86"/>
                <a:gd name="T8" fmla="*/ 0 w 73"/>
                <a:gd name="T9" fmla="*/ 2147483647 h 86"/>
                <a:gd name="T10" fmla="*/ 0 w 73"/>
                <a:gd name="T11" fmla="*/ 2147483647 h 86"/>
                <a:gd name="T12" fmla="*/ 2147483647 w 73"/>
                <a:gd name="T13" fmla="*/ 2147483647 h 86"/>
                <a:gd name="T14" fmla="*/ 2147483647 w 73"/>
                <a:gd name="T15" fmla="*/ 2147483647 h 86"/>
                <a:gd name="T16" fmla="*/ 2147483647 w 73"/>
                <a:gd name="T17" fmla="*/ 2147483647 h 86"/>
                <a:gd name="T18" fmla="*/ 2147483647 w 73"/>
                <a:gd name="T19" fmla="*/ 2147483647 h 86"/>
                <a:gd name="T20" fmla="*/ 2147483647 w 73"/>
                <a:gd name="T21" fmla="*/ 2147483647 h 86"/>
                <a:gd name="T22" fmla="*/ 2147483647 w 73"/>
                <a:gd name="T23" fmla="*/ 2147483647 h 86"/>
                <a:gd name="T24" fmla="*/ 2147483647 w 73"/>
                <a:gd name="T25" fmla="*/ 2147483647 h 86"/>
                <a:gd name="T26" fmla="*/ 2147483647 w 73"/>
                <a:gd name="T27" fmla="*/ 2147483647 h 86"/>
                <a:gd name="T28" fmla="*/ 2147483647 w 73"/>
                <a:gd name="T29" fmla="*/ 2147483647 h 86"/>
                <a:gd name="T30" fmla="*/ 2147483647 w 73"/>
                <a:gd name="T31" fmla="*/ 2147483647 h 86"/>
                <a:gd name="T32" fmla="*/ 2147483647 w 73"/>
                <a:gd name="T33" fmla="*/ 2147483647 h 86"/>
                <a:gd name="T34" fmla="*/ 2147483647 w 73"/>
                <a:gd name="T35" fmla="*/ 0 h 86"/>
                <a:gd name="T36" fmla="*/ 2147483647 w 73"/>
                <a:gd name="T37" fmla="*/ 0 h 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
                <a:gd name="T58" fmla="*/ 0 h 86"/>
                <a:gd name="T59" fmla="*/ 73 w 73"/>
                <a:gd name="T60" fmla="*/ 86 h 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 h="86">
                  <a:moveTo>
                    <a:pt x="10" y="0"/>
                  </a:moveTo>
                  <a:lnTo>
                    <a:pt x="6" y="1"/>
                  </a:lnTo>
                  <a:lnTo>
                    <a:pt x="3" y="3"/>
                  </a:lnTo>
                  <a:lnTo>
                    <a:pt x="1" y="6"/>
                  </a:lnTo>
                  <a:lnTo>
                    <a:pt x="0" y="9"/>
                  </a:lnTo>
                  <a:lnTo>
                    <a:pt x="0" y="77"/>
                  </a:lnTo>
                  <a:lnTo>
                    <a:pt x="1" y="80"/>
                  </a:lnTo>
                  <a:lnTo>
                    <a:pt x="3" y="83"/>
                  </a:lnTo>
                  <a:lnTo>
                    <a:pt x="6" y="85"/>
                  </a:lnTo>
                  <a:lnTo>
                    <a:pt x="10" y="86"/>
                  </a:lnTo>
                  <a:lnTo>
                    <a:pt x="68" y="86"/>
                  </a:lnTo>
                  <a:lnTo>
                    <a:pt x="71" y="85"/>
                  </a:lnTo>
                  <a:lnTo>
                    <a:pt x="72" y="83"/>
                  </a:lnTo>
                  <a:lnTo>
                    <a:pt x="73" y="77"/>
                  </a:lnTo>
                  <a:lnTo>
                    <a:pt x="73" y="9"/>
                  </a:lnTo>
                  <a:lnTo>
                    <a:pt x="72" y="3"/>
                  </a:lnTo>
                  <a:lnTo>
                    <a:pt x="71" y="1"/>
                  </a:lnTo>
                  <a:lnTo>
                    <a:pt x="68" y="0"/>
                  </a:lnTo>
                  <a:lnTo>
                    <a:pt x="10" y="0"/>
                  </a:lnTo>
                  <a:close/>
                </a:path>
              </a:pathLst>
            </a:custGeom>
            <a:solidFill>
              <a:srgbClr val="DDDDDD"/>
            </a:solidFill>
            <a:ln w="7938">
              <a:solidFill>
                <a:srgbClr val="000000"/>
              </a:solidFill>
              <a:round/>
              <a:headEnd/>
              <a:tailEnd/>
            </a:ln>
          </p:spPr>
          <p:txBody>
            <a:bodyPr/>
            <a:lstStyle/>
            <a:p>
              <a:endParaRPr lang="it-IT"/>
            </a:p>
          </p:txBody>
        </p:sp>
        <p:sp>
          <p:nvSpPr>
            <p:cNvPr id="23790" name="Rectangle 1270"/>
            <p:cNvSpPr>
              <a:spLocks noChangeArrowheads="1"/>
            </p:cNvSpPr>
            <p:nvPr/>
          </p:nvSpPr>
          <p:spPr bwMode="auto">
            <a:xfrm>
              <a:off x="4516438" y="2081213"/>
              <a:ext cx="147637" cy="287337"/>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791" name="Freeform 1271"/>
            <p:cNvSpPr>
              <a:spLocks/>
            </p:cNvSpPr>
            <p:nvPr/>
          </p:nvSpPr>
          <p:spPr bwMode="auto">
            <a:xfrm>
              <a:off x="4508500" y="2282825"/>
              <a:ext cx="161925" cy="14288"/>
            </a:xfrm>
            <a:custGeom>
              <a:avLst/>
              <a:gdLst>
                <a:gd name="T0" fmla="*/ 0 w 102"/>
                <a:gd name="T1" fmla="*/ 0 h 9"/>
                <a:gd name="T2" fmla="*/ 0 w 102"/>
                <a:gd name="T3" fmla="*/ 0 h 9"/>
                <a:gd name="T4" fmla="*/ 0 w 102"/>
                <a:gd name="T5" fmla="*/ 2147483647 h 9"/>
                <a:gd name="T6" fmla="*/ 0 w 102"/>
                <a:gd name="T7" fmla="*/ 2147483647 h 9"/>
                <a:gd name="T8" fmla="*/ 2147483647 w 102"/>
                <a:gd name="T9" fmla="*/ 2147483647 h 9"/>
                <a:gd name="T10" fmla="*/ 2147483647 w 102"/>
                <a:gd name="T11" fmla="*/ 2147483647 h 9"/>
                <a:gd name="T12" fmla="*/ 2147483647 w 102"/>
                <a:gd name="T13" fmla="*/ 0 h 9"/>
                <a:gd name="T14" fmla="*/ 2147483647 w 102"/>
                <a:gd name="T15" fmla="*/ 0 h 9"/>
                <a:gd name="T16" fmla="*/ 0 w 102"/>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9"/>
                <a:gd name="T29" fmla="*/ 102 w 102"/>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9">
                  <a:moveTo>
                    <a:pt x="0" y="0"/>
                  </a:moveTo>
                  <a:lnTo>
                    <a:pt x="0" y="0"/>
                  </a:lnTo>
                  <a:lnTo>
                    <a:pt x="0" y="9"/>
                  </a:lnTo>
                  <a:lnTo>
                    <a:pt x="102" y="9"/>
                  </a:lnTo>
                  <a:lnTo>
                    <a:pt x="102" y="0"/>
                  </a:lnTo>
                  <a:lnTo>
                    <a:pt x="0" y="0"/>
                  </a:lnTo>
                  <a:close/>
                </a:path>
              </a:pathLst>
            </a:custGeom>
            <a:solidFill>
              <a:srgbClr val="4D4D4D"/>
            </a:solidFill>
            <a:ln w="7938">
              <a:solidFill>
                <a:srgbClr val="000000"/>
              </a:solidFill>
              <a:round/>
              <a:headEnd/>
              <a:tailEnd/>
            </a:ln>
          </p:spPr>
          <p:txBody>
            <a:bodyPr/>
            <a:lstStyle/>
            <a:p>
              <a:endParaRPr lang="it-IT"/>
            </a:p>
          </p:txBody>
        </p:sp>
        <p:sp>
          <p:nvSpPr>
            <p:cNvPr id="23792" name="Freeform 1272"/>
            <p:cNvSpPr>
              <a:spLocks/>
            </p:cNvSpPr>
            <p:nvPr/>
          </p:nvSpPr>
          <p:spPr bwMode="auto">
            <a:xfrm>
              <a:off x="4508500" y="2160588"/>
              <a:ext cx="161925" cy="14287"/>
            </a:xfrm>
            <a:custGeom>
              <a:avLst/>
              <a:gdLst>
                <a:gd name="T0" fmla="*/ 0 w 102"/>
                <a:gd name="T1" fmla="*/ 0 h 9"/>
                <a:gd name="T2" fmla="*/ 0 w 102"/>
                <a:gd name="T3" fmla="*/ 0 h 9"/>
                <a:gd name="T4" fmla="*/ 0 w 102"/>
                <a:gd name="T5" fmla="*/ 2147483647 h 9"/>
                <a:gd name="T6" fmla="*/ 0 w 102"/>
                <a:gd name="T7" fmla="*/ 2147483647 h 9"/>
                <a:gd name="T8" fmla="*/ 2147483647 w 102"/>
                <a:gd name="T9" fmla="*/ 2147483647 h 9"/>
                <a:gd name="T10" fmla="*/ 2147483647 w 102"/>
                <a:gd name="T11" fmla="*/ 2147483647 h 9"/>
                <a:gd name="T12" fmla="*/ 2147483647 w 102"/>
                <a:gd name="T13" fmla="*/ 0 h 9"/>
                <a:gd name="T14" fmla="*/ 2147483647 w 102"/>
                <a:gd name="T15" fmla="*/ 0 h 9"/>
                <a:gd name="T16" fmla="*/ 0 w 102"/>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9"/>
                <a:gd name="T29" fmla="*/ 102 w 102"/>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9">
                  <a:moveTo>
                    <a:pt x="0" y="0"/>
                  </a:moveTo>
                  <a:lnTo>
                    <a:pt x="0" y="0"/>
                  </a:lnTo>
                  <a:lnTo>
                    <a:pt x="0" y="9"/>
                  </a:lnTo>
                  <a:lnTo>
                    <a:pt x="102" y="9"/>
                  </a:lnTo>
                  <a:lnTo>
                    <a:pt x="102" y="0"/>
                  </a:lnTo>
                  <a:lnTo>
                    <a:pt x="0" y="0"/>
                  </a:lnTo>
                  <a:close/>
                </a:path>
              </a:pathLst>
            </a:custGeom>
            <a:solidFill>
              <a:srgbClr val="4D4D4D"/>
            </a:solidFill>
            <a:ln w="7938">
              <a:solidFill>
                <a:srgbClr val="000000"/>
              </a:solidFill>
              <a:round/>
              <a:headEnd/>
              <a:tailEnd/>
            </a:ln>
          </p:spPr>
          <p:txBody>
            <a:bodyPr/>
            <a:lstStyle/>
            <a:p>
              <a:endParaRPr lang="it-IT"/>
            </a:p>
          </p:txBody>
        </p:sp>
        <p:sp>
          <p:nvSpPr>
            <p:cNvPr id="23793" name="Oval 1273"/>
            <p:cNvSpPr>
              <a:spLocks noChangeArrowheads="1"/>
            </p:cNvSpPr>
            <p:nvPr/>
          </p:nvSpPr>
          <p:spPr bwMode="auto">
            <a:xfrm>
              <a:off x="4562475" y="2203450"/>
              <a:ext cx="61913" cy="52388"/>
            </a:xfrm>
            <a:prstGeom prst="ellipse">
              <a:avLst/>
            </a:prstGeom>
            <a:solidFill>
              <a:srgbClr val="4D4D4D"/>
            </a:solidFill>
            <a:ln w="7938">
              <a:solidFill>
                <a:srgbClr val="000000"/>
              </a:solidFill>
              <a:round/>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794" name="Rectangle 1274"/>
            <p:cNvSpPr>
              <a:spLocks noChangeArrowheads="1"/>
            </p:cNvSpPr>
            <p:nvPr/>
          </p:nvSpPr>
          <p:spPr bwMode="auto">
            <a:xfrm>
              <a:off x="4530725" y="2039938"/>
              <a:ext cx="125413" cy="42862"/>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795" name="Rectangle 1275"/>
            <p:cNvSpPr>
              <a:spLocks noChangeArrowheads="1"/>
            </p:cNvSpPr>
            <p:nvPr/>
          </p:nvSpPr>
          <p:spPr bwMode="auto">
            <a:xfrm>
              <a:off x="4516438" y="1889125"/>
              <a:ext cx="147637" cy="15240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796" name="Rectangle 1276"/>
            <p:cNvSpPr>
              <a:spLocks noChangeArrowheads="1"/>
            </p:cNvSpPr>
            <p:nvPr/>
          </p:nvSpPr>
          <p:spPr bwMode="auto">
            <a:xfrm>
              <a:off x="4546600" y="1860550"/>
              <a:ext cx="25400"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797" name="Rectangle 1277"/>
            <p:cNvSpPr>
              <a:spLocks noChangeArrowheads="1"/>
            </p:cNvSpPr>
            <p:nvPr/>
          </p:nvSpPr>
          <p:spPr bwMode="auto">
            <a:xfrm>
              <a:off x="4614863" y="1860550"/>
              <a:ext cx="17462"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798" name="Rectangle 1278"/>
            <p:cNvSpPr>
              <a:spLocks noChangeArrowheads="1"/>
            </p:cNvSpPr>
            <p:nvPr/>
          </p:nvSpPr>
          <p:spPr bwMode="auto">
            <a:xfrm>
              <a:off x="4586288" y="1860550"/>
              <a:ext cx="15875"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799" name="Rectangle 1279"/>
            <p:cNvSpPr>
              <a:spLocks noChangeArrowheads="1"/>
            </p:cNvSpPr>
            <p:nvPr/>
          </p:nvSpPr>
          <p:spPr bwMode="auto">
            <a:xfrm>
              <a:off x="4546600" y="1860550"/>
              <a:ext cx="25400"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800" name="Rectangle 1280"/>
            <p:cNvSpPr>
              <a:spLocks noChangeArrowheads="1"/>
            </p:cNvSpPr>
            <p:nvPr/>
          </p:nvSpPr>
          <p:spPr bwMode="auto">
            <a:xfrm>
              <a:off x="4614863" y="1860550"/>
              <a:ext cx="17462"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801" name="Rectangle 1281"/>
            <p:cNvSpPr>
              <a:spLocks noChangeArrowheads="1"/>
            </p:cNvSpPr>
            <p:nvPr/>
          </p:nvSpPr>
          <p:spPr bwMode="auto">
            <a:xfrm>
              <a:off x="4586288" y="1860550"/>
              <a:ext cx="15875"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802" name="Rectangle 1282"/>
            <p:cNvSpPr>
              <a:spLocks noChangeArrowheads="1"/>
            </p:cNvSpPr>
            <p:nvPr/>
          </p:nvSpPr>
          <p:spPr bwMode="auto">
            <a:xfrm>
              <a:off x="4546600" y="1846263"/>
              <a:ext cx="93663" cy="15875"/>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grpSp>
          <p:nvGrpSpPr>
            <p:cNvPr id="23803" name="Group 1283"/>
            <p:cNvGrpSpPr>
              <a:grpSpLocks/>
            </p:cNvGrpSpPr>
            <p:nvPr/>
          </p:nvGrpSpPr>
          <p:grpSpPr bwMode="auto">
            <a:xfrm>
              <a:off x="4994275" y="1803400"/>
              <a:ext cx="63500" cy="49213"/>
              <a:chOff x="3146" y="1136"/>
              <a:chExt cx="40" cy="31"/>
            </a:xfrm>
          </p:grpSpPr>
          <p:sp>
            <p:nvSpPr>
              <p:cNvPr id="62119" name="Freeform 1284"/>
              <p:cNvSpPr>
                <a:spLocks/>
              </p:cNvSpPr>
              <p:nvPr/>
            </p:nvSpPr>
            <p:spPr bwMode="auto">
              <a:xfrm>
                <a:off x="3146" y="1136"/>
                <a:ext cx="10" cy="31"/>
              </a:xfrm>
              <a:custGeom>
                <a:avLst/>
                <a:gdLst>
                  <a:gd name="T0" fmla="*/ 0 w 10"/>
                  <a:gd name="T1" fmla="*/ 0 h 31"/>
                  <a:gd name="T2" fmla="*/ 0 w 10"/>
                  <a:gd name="T3" fmla="*/ 0 h 31"/>
                  <a:gd name="T4" fmla="*/ 0 w 10"/>
                  <a:gd name="T5" fmla="*/ 31 h 31"/>
                  <a:gd name="T6" fmla="*/ 0 w 10"/>
                  <a:gd name="T7" fmla="*/ 31 h 31"/>
                  <a:gd name="T8" fmla="*/ 5 w 10"/>
                  <a:gd name="T9" fmla="*/ 31 h 31"/>
                  <a:gd name="T10" fmla="*/ 8 w 10"/>
                  <a:gd name="T11" fmla="*/ 31 h 31"/>
                  <a:gd name="T12" fmla="*/ 9 w 10"/>
                  <a:gd name="T13" fmla="*/ 31 h 31"/>
                  <a:gd name="T14" fmla="*/ 10 w 10"/>
                  <a:gd name="T15" fmla="*/ 31 h 31"/>
                  <a:gd name="T16" fmla="*/ 10 w 10"/>
                  <a:gd name="T17" fmla="*/ 0 h 31"/>
                  <a:gd name="T18" fmla="*/ 9 w 10"/>
                  <a:gd name="T19" fmla="*/ 0 h 31"/>
                  <a:gd name="T20" fmla="*/ 8 w 10"/>
                  <a:gd name="T21" fmla="*/ 0 h 31"/>
                  <a:gd name="T22" fmla="*/ 5 w 10"/>
                  <a:gd name="T23" fmla="*/ 0 h 31"/>
                  <a:gd name="T24" fmla="*/ 0 w 1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1"/>
                  <a:gd name="T41" fmla="*/ 10 w 1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1">
                    <a:moveTo>
                      <a:pt x="0" y="0"/>
                    </a:moveTo>
                    <a:lnTo>
                      <a:pt x="0" y="0"/>
                    </a:lnTo>
                    <a:lnTo>
                      <a:pt x="0" y="31"/>
                    </a:lnTo>
                    <a:lnTo>
                      <a:pt x="5" y="31"/>
                    </a:lnTo>
                    <a:lnTo>
                      <a:pt x="8" y="31"/>
                    </a:lnTo>
                    <a:lnTo>
                      <a:pt x="9" y="31"/>
                    </a:lnTo>
                    <a:lnTo>
                      <a:pt x="10" y="31"/>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62120" name="Freeform 1285"/>
              <p:cNvSpPr>
                <a:spLocks/>
              </p:cNvSpPr>
              <p:nvPr/>
            </p:nvSpPr>
            <p:spPr bwMode="auto">
              <a:xfrm>
                <a:off x="3176" y="1136"/>
                <a:ext cx="10" cy="31"/>
              </a:xfrm>
              <a:custGeom>
                <a:avLst/>
                <a:gdLst>
                  <a:gd name="T0" fmla="*/ 0 w 10"/>
                  <a:gd name="T1" fmla="*/ 0 h 31"/>
                  <a:gd name="T2" fmla="*/ 0 w 10"/>
                  <a:gd name="T3" fmla="*/ 0 h 31"/>
                  <a:gd name="T4" fmla="*/ 0 w 10"/>
                  <a:gd name="T5" fmla="*/ 31 h 31"/>
                  <a:gd name="T6" fmla="*/ 0 w 10"/>
                  <a:gd name="T7" fmla="*/ 31 h 31"/>
                  <a:gd name="T8" fmla="*/ 5 w 10"/>
                  <a:gd name="T9" fmla="*/ 31 h 31"/>
                  <a:gd name="T10" fmla="*/ 8 w 10"/>
                  <a:gd name="T11" fmla="*/ 31 h 31"/>
                  <a:gd name="T12" fmla="*/ 9 w 10"/>
                  <a:gd name="T13" fmla="*/ 31 h 31"/>
                  <a:gd name="T14" fmla="*/ 10 w 10"/>
                  <a:gd name="T15" fmla="*/ 31 h 31"/>
                  <a:gd name="T16" fmla="*/ 10 w 10"/>
                  <a:gd name="T17" fmla="*/ 0 h 31"/>
                  <a:gd name="T18" fmla="*/ 9 w 10"/>
                  <a:gd name="T19" fmla="*/ 0 h 31"/>
                  <a:gd name="T20" fmla="*/ 8 w 10"/>
                  <a:gd name="T21" fmla="*/ 0 h 31"/>
                  <a:gd name="T22" fmla="*/ 5 w 10"/>
                  <a:gd name="T23" fmla="*/ 0 h 31"/>
                  <a:gd name="T24" fmla="*/ 0 w 1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1"/>
                  <a:gd name="T41" fmla="*/ 10 w 1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1">
                    <a:moveTo>
                      <a:pt x="0" y="0"/>
                    </a:moveTo>
                    <a:lnTo>
                      <a:pt x="0" y="0"/>
                    </a:lnTo>
                    <a:lnTo>
                      <a:pt x="0" y="31"/>
                    </a:lnTo>
                    <a:lnTo>
                      <a:pt x="5" y="31"/>
                    </a:lnTo>
                    <a:lnTo>
                      <a:pt x="8" y="31"/>
                    </a:lnTo>
                    <a:lnTo>
                      <a:pt x="9" y="31"/>
                    </a:lnTo>
                    <a:lnTo>
                      <a:pt x="10" y="31"/>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grpSp>
        <p:sp>
          <p:nvSpPr>
            <p:cNvPr id="23804" name="Freeform 1286"/>
            <p:cNvSpPr>
              <a:spLocks/>
            </p:cNvSpPr>
            <p:nvPr/>
          </p:nvSpPr>
          <p:spPr bwMode="auto">
            <a:xfrm>
              <a:off x="4964113" y="1860550"/>
              <a:ext cx="115887" cy="34925"/>
            </a:xfrm>
            <a:custGeom>
              <a:avLst/>
              <a:gdLst>
                <a:gd name="T0" fmla="*/ 2147483647 w 73"/>
                <a:gd name="T1" fmla="*/ 0 h 22"/>
                <a:gd name="T2" fmla="*/ 2147483647 w 73"/>
                <a:gd name="T3" fmla="*/ 0 h 22"/>
                <a:gd name="T4" fmla="*/ 2147483647 w 73"/>
                <a:gd name="T5" fmla="*/ 0 h 22"/>
                <a:gd name="T6" fmla="*/ 0 w 73"/>
                <a:gd name="T7" fmla="*/ 0 h 22"/>
                <a:gd name="T8" fmla="*/ 0 w 73"/>
                <a:gd name="T9" fmla="*/ 2147483647 h 22"/>
                <a:gd name="T10" fmla="*/ 2147483647 w 73"/>
                <a:gd name="T11" fmla="*/ 2147483647 h 22"/>
                <a:gd name="T12" fmla="*/ 2147483647 w 73"/>
                <a:gd name="T13" fmla="*/ 2147483647 h 22"/>
                <a:gd name="T14" fmla="*/ 2147483647 w 73"/>
                <a:gd name="T15" fmla="*/ 2147483647 h 22"/>
                <a:gd name="T16" fmla="*/ 2147483647 w 73"/>
                <a:gd name="T17" fmla="*/ 2147483647 h 22"/>
                <a:gd name="T18" fmla="*/ 2147483647 w 73"/>
                <a:gd name="T19" fmla="*/ 2147483647 h 22"/>
                <a:gd name="T20" fmla="*/ 2147483647 w 73"/>
                <a:gd name="T21" fmla="*/ 0 h 22"/>
                <a:gd name="T22" fmla="*/ 2147483647 w 73"/>
                <a:gd name="T23" fmla="*/ 0 h 22"/>
                <a:gd name="T24" fmla="*/ 2147483647 w 73"/>
                <a:gd name="T25" fmla="*/ 0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
                <a:gd name="T40" fmla="*/ 0 h 22"/>
                <a:gd name="T41" fmla="*/ 73 w 73"/>
                <a:gd name="T42" fmla="*/ 22 h 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 h="22">
                  <a:moveTo>
                    <a:pt x="5" y="0"/>
                  </a:moveTo>
                  <a:lnTo>
                    <a:pt x="2" y="0"/>
                  </a:lnTo>
                  <a:lnTo>
                    <a:pt x="1" y="0"/>
                  </a:lnTo>
                  <a:lnTo>
                    <a:pt x="0" y="0"/>
                  </a:lnTo>
                  <a:lnTo>
                    <a:pt x="0" y="22"/>
                  </a:lnTo>
                  <a:lnTo>
                    <a:pt x="1" y="22"/>
                  </a:lnTo>
                  <a:lnTo>
                    <a:pt x="2" y="22"/>
                  </a:lnTo>
                  <a:lnTo>
                    <a:pt x="5" y="22"/>
                  </a:lnTo>
                  <a:lnTo>
                    <a:pt x="73" y="22"/>
                  </a:lnTo>
                  <a:lnTo>
                    <a:pt x="73" y="0"/>
                  </a:lnTo>
                  <a:lnTo>
                    <a:pt x="5" y="0"/>
                  </a:lnTo>
                  <a:close/>
                </a:path>
              </a:pathLst>
            </a:custGeom>
            <a:solidFill>
              <a:srgbClr val="808080"/>
            </a:solidFill>
            <a:ln w="7938">
              <a:solidFill>
                <a:srgbClr val="000000"/>
              </a:solidFill>
              <a:round/>
              <a:headEnd/>
              <a:tailEnd/>
            </a:ln>
          </p:spPr>
          <p:txBody>
            <a:bodyPr/>
            <a:lstStyle/>
            <a:p>
              <a:endParaRPr lang="it-IT"/>
            </a:p>
          </p:txBody>
        </p:sp>
        <p:sp>
          <p:nvSpPr>
            <p:cNvPr id="23805" name="Rectangle 1287"/>
            <p:cNvSpPr>
              <a:spLocks noChangeArrowheads="1"/>
            </p:cNvSpPr>
            <p:nvPr/>
          </p:nvSpPr>
          <p:spPr bwMode="auto">
            <a:xfrm>
              <a:off x="4972050" y="2160588"/>
              <a:ext cx="107950" cy="85725"/>
            </a:xfrm>
            <a:prstGeom prst="rect">
              <a:avLst/>
            </a:prstGeom>
            <a:solidFill>
              <a:srgbClr val="FFFFFF"/>
            </a:solid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806" name="Freeform 1288"/>
            <p:cNvSpPr>
              <a:spLocks/>
            </p:cNvSpPr>
            <p:nvPr/>
          </p:nvSpPr>
          <p:spPr bwMode="auto">
            <a:xfrm>
              <a:off x="5010150" y="2581275"/>
              <a:ext cx="23813" cy="28575"/>
            </a:xfrm>
            <a:custGeom>
              <a:avLst/>
              <a:gdLst>
                <a:gd name="T0" fmla="*/ 2147483647 w 15"/>
                <a:gd name="T1" fmla="*/ 0 h 18"/>
                <a:gd name="T2" fmla="*/ 2147483647 w 15"/>
                <a:gd name="T3" fmla="*/ 2147483647 h 18"/>
                <a:gd name="T4" fmla="*/ 2147483647 w 15"/>
                <a:gd name="T5" fmla="*/ 2147483647 h 18"/>
                <a:gd name="T6" fmla="*/ 0 w 15"/>
                <a:gd name="T7" fmla="*/ 2147483647 h 18"/>
                <a:gd name="T8" fmla="*/ 0 w 15"/>
                <a:gd name="T9" fmla="*/ 2147483647 h 18"/>
                <a:gd name="T10" fmla="*/ 0 w 15"/>
                <a:gd name="T11" fmla="*/ 2147483647 h 18"/>
                <a:gd name="T12" fmla="*/ 2147483647 w 15"/>
                <a:gd name="T13" fmla="*/ 2147483647 h 18"/>
                <a:gd name="T14" fmla="*/ 2147483647 w 15"/>
                <a:gd name="T15" fmla="*/ 2147483647 h 18"/>
                <a:gd name="T16" fmla="*/ 2147483647 w 15"/>
                <a:gd name="T17" fmla="*/ 2147483647 h 18"/>
                <a:gd name="T18" fmla="*/ 2147483647 w 15"/>
                <a:gd name="T19" fmla="*/ 2147483647 h 18"/>
                <a:gd name="T20" fmla="*/ 2147483647 w 15"/>
                <a:gd name="T21" fmla="*/ 2147483647 h 18"/>
                <a:gd name="T22" fmla="*/ 2147483647 w 15"/>
                <a:gd name="T23" fmla="*/ 2147483647 h 18"/>
                <a:gd name="T24" fmla="*/ 2147483647 w 15"/>
                <a:gd name="T25" fmla="*/ 2147483647 h 18"/>
                <a:gd name="T26" fmla="*/ 2147483647 w 15"/>
                <a:gd name="T27" fmla="*/ 2147483647 h 18"/>
                <a:gd name="T28" fmla="*/ 2147483647 w 15"/>
                <a:gd name="T29" fmla="*/ 2147483647 h 18"/>
                <a:gd name="T30" fmla="*/ 2147483647 w 15"/>
                <a:gd name="T31" fmla="*/ 0 h 18"/>
                <a:gd name="T32" fmla="*/ 2147483647 w 15"/>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18"/>
                <a:gd name="T53" fmla="*/ 15 w 15"/>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18">
                  <a:moveTo>
                    <a:pt x="5" y="0"/>
                  </a:moveTo>
                  <a:lnTo>
                    <a:pt x="2" y="1"/>
                  </a:lnTo>
                  <a:lnTo>
                    <a:pt x="1" y="2"/>
                  </a:lnTo>
                  <a:lnTo>
                    <a:pt x="0" y="3"/>
                  </a:lnTo>
                  <a:lnTo>
                    <a:pt x="0" y="4"/>
                  </a:lnTo>
                  <a:lnTo>
                    <a:pt x="0" y="18"/>
                  </a:lnTo>
                  <a:lnTo>
                    <a:pt x="1" y="18"/>
                  </a:lnTo>
                  <a:lnTo>
                    <a:pt x="2" y="18"/>
                  </a:lnTo>
                  <a:lnTo>
                    <a:pt x="5" y="18"/>
                  </a:lnTo>
                  <a:lnTo>
                    <a:pt x="15" y="18"/>
                  </a:lnTo>
                  <a:lnTo>
                    <a:pt x="15" y="4"/>
                  </a:lnTo>
                  <a:lnTo>
                    <a:pt x="15" y="3"/>
                  </a:lnTo>
                  <a:lnTo>
                    <a:pt x="15" y="2"/>
                  </a:lnTo>
                  <a:lnTo>
                    <a:pt x="15" y="1"/>
                  </a:lnTo>
                  <a:lnTo>
                    <a:pt x="15" y="0"/>
                  </a:lnTo>
                  <a:lnTo>
                    <a:pt x="5" y="0"/>
                  </a:lnTo>
                  <a:close/>
                </a:path>
              </a:pathLst>
            </a:custGeom>
            <a:solidFill>
              <a:srgbClr val="DDDDDD"/>
            </a:solidFill>
            <a:ln w="7938">
              <a:solidFill>
                <a:srgbClr val="000000"/>
              </a:solidFill>
              <a:round/>
              <a:headEnd/>
              <a:tailEnd/>
            </a:ln>
          </p:spPr>
          <p:txBody>
            <a:bodyPr/>
            <a:lstStyle/>
            <a:p>
              <a:endParaRPr lang="it-IT"/>
            </a:p>
          </p:txBody>
        </p:sp>
        <p:sp>
          <p:nvSpPr>
            <p:cNvPr id="23807" name="Rectangle 1289"/>
            <p:cNvSpPr>
              <a:spLocks noChangeArrowheads="1"/>
            </p:cNvSpPr>
            <p:nvPr/>
          </p:nvSpPr>
          <p:spPr bwMode="auto">
            <a:xfrm>
              <a:off x="4994275" y="2489200"/>
              <a:ext cx="57150" cy="1079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808" name="Freeform 1290"/>
            <p:cNvSpPr>
              <a:spLocks/>
            </p:cNvSpPr>
            <p:nvPr/>
          </p:nvSpPr>
          <p:spPr bwMode="auto">
            <a:xfrm>
              <a:off x="4964113" y="2352675"/>
              <a:ext cx="115887" cy="136525"/>
            </a:xfrm>
            <a:custGeom>
              <a:avLst/>
              <a:gdLst>
                <a:gd name="T0" fmla="*/ 2147483647 w 73"/>
                <a:gd name="T1" fmla="*/ 0 h 86"/>
                <a:gd name="T2" fmla="*/ 2147483647 w 73"/>
                <a:gd name="T3" fmla="*/ 2147483647 h 86"/>
                <a:gd name="T4" fmla="*/ 2147483647 w 73"/>
                <a:gd name="T5" fmla="*/ 2147483647 h 86"/>
                <a:gd name="T6" fmla="*/ 2147483647 w 73"/>
                <a:gd name="T7" fmla="*/ 2147483647 h 86"/>
                <a:gd name="T8" fmla="*/ 0 w 73"/>
                <a:gd name="T9" fmla="*/ 2147483647 h 86"/>
                <a:gd name="T10" fmla="*/ 0 w 73"/>
                <a:gd name="T11" fmla="*/ 2147483647 h 86"/>
                <a:gd name="T12" fmla="*/ 2147483647 w 73"/>
                <a:gd name="T13" fmla="*/ 2147483647 h 86"/>
                <a:gd name="T14" fmla="*/ 2147483647 w 73"/>
                <a:gd name="T15" fmla="*/ 2147483647 h 86"/>
                <a:gd name="T16" fmla="*/ 2147483647 w 73"/>
                <a:gd name="T17" fmla="*/ 2147483647 h 86"/>
                <a:gd name="T18" fmla="*/ 2147483647 w 73"/>
                <a:gd name="T19" fmla="*/ 2147483647 h 86"/>
                <a:gd name="T20" fmla="*/ 2147483647 w 73"/>
                <a:gd name="T21" fmla="*/ 2147483647 h 86"/>
                <a:gd name="T22" fmla="*/ 2147483647 w 73"/>
                <a:gd name="T23" fmla="*/ 2147483647 h 86"/>
                <a:gd name="T24" fmla="*/ 2147483647 w 73"/>
                <a:gd name="T25" fmla="*/ 2147483647 h 86"/>
                <a:gd name="T26" fmla="*/ 2147483647 w 73"/>
                <a:gd name="T27" fmla="*/ 2147483647 h 86"/>
                <a:gd name="T28" fmla="*/ 2147483647 w 73"/>
                <a:gd name="T29" fmla="*/ 2147483647 h 86"/>
                <a:gd name="T30" fmla="*/ 2147483647 w 73"/>
                <a:gd name="T31" fmla="*/ 2147483647 h 86"/>
                <a:gd name="T32" fmla="*/ 2147483647 w 73"/>
                <a:gd name="T33" fmla="*/ 2147483647 h 86"/>
                <a:gd name="T34" fmla="*/ 2147483647 w 73"/>
                <a:gd name="T35" fmla="*/ 0 h 86"/>
                <a:gd name="T36" fmla="*/ 2147483647 w 73"/>
                <a:gd name="T37" fmla="*/ 0 h 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
                <a:gd name="T58" fmla="*/ 0 h 86"/>
                <a:gd name="T59" fmla="*/ 73 w 73"/>
                <a:gd name="T60" fmla="*/ 86 h 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 h="86">
                  <a:moveTo>
                    <a:pt x="10" y="0"/>
                  </a:moveTo>
                  <a:lnTo>
                    <a:pt x="6" y="1"/>
                  </a:lnTo>
                  <a:lnTo>
                    <a:pt x="3" y="3"/>
                  </a:lnTo>
                  <a:lnTo>
                    <a:pt x="1" y="6"/>
                  </a:lnTo>
                  <a:lnTo>
                    <a:pt x="0" y="9"/>
                  </a:lnTo>
                  <a:lnTo>
                    <a:pt x="0" y="77"/>
                  </a:lnTo>
                  <a:lnTo>
                    <a:pt x="1" y="80"/>
                  </a:lnTo>
                  <a:lnTo>
                    <a:pt x="3" y="83"/>
                  </a:lnTo>
                  <a:lnTo>
                    <a:pt x="6" y="85"/>
                  </a:lnTo>
                  <a:lnTo>
                    <a:pt x="10" y="86"/>
                  </a:lnTo>
                  <a:lnTo>
                    <a:pt x="68" y="86"/>
                  </a:lnTo>
                  <a:lnTo>
                    <a:pt x="71" y="85"/>
                  </a:lnTo>
                  <a:lnTo>
                    <a:pt x="72" y="83"/>
                  </a:lnTo>
                  <a:lnTo>
                    <a:pt x="73" y="77"/>
                  </a:lnTo>
                  <a:lnTo>
                    <a:pt x="73" y="9"/>
                  </a:lnTo>
                  <a:lnTo>
                    <a:pt x="72" y="3"/>
                  </a:lnTo>
                  <a:lnTo>
                    <a:pt x="71" y="1"/>
                  </a:lnTo>
                  <a:lnTo>
                    <a:pt x="68" y="0"/>
                  </a:lnTo>
                  <a:lnTo>
                    <a:pt x="10" y="0"/>
                  </a:lnTo>
                  <a:close/>
                </a:path>
              </a:pathLst>
            </a:custGeom>
            <a:solidFill>
              <a:srgbClr val="DDDDDD"/>
            </a:solidFill>
            <a:ln w="7938">
              <a:solidFill>
                <a:srgbClr val="000000"/>
              </a:solidFill>
              <a:round/>
              <a:headEnd/>
              <a:tailEnd/>
            </a:ln>
          </p:spPr>
          <p:txBody>
            <a:bodyPr/>
            <a:lstStyle/>
            <a:p>
              <a:endParaRPr lang="it-IT"/>
            </a:p>
          </p:txBody>
        </p:sp>
        <p:sp>
          <p:nvSpPr>
            <p:cNvPr id="23809" name="Rectangle 1291"/>
            <p:cNvSpPr>
              <a:spLocks noChangeArrowheads="1"/>
            </p:cNvSpPr>
            <p:nvPr/>
          </p:nvSpPr>
          <p:spPr bwMode="auto">
            <a:xfrm>
              <a:off x="4948238" y="2081213"/>
              <a:ext cx="149225" cy="287337"/>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810" name="Freeform 1292"/>
            <p:cNvSpPr>
              <a:spLocks/>
            </p:cNvSpPr>
            <p:nvPr/>
          </p:nvSpPr>
          <p:spPr bwMode="auto">
            <a:xfrm>
              <a:off x="4940300" y="2282825"/>
              <a:ext cx="163513" cy="14288"/>
            </a:xfrm>
            <a:custGeom>
              <a:avLst/>
              <a:gdLst>
                <a:gd name="T0" fmla="*/ 0 w 103"/>
                <a:gd name="T1" fmla="*/ 0 h 9"/>
                <a:gd name="T2" fmla="*/ 0 w 103"/>
                <a:gd name="T3" fmla="*/ 0 h 9"/>
                <a:gd name="T4" fmla="*/ 0 w 103"/>
                <a:gd name="T5" fmla="*/ 2147483647 h 9"/>
                <a:gd name="T6" fmla="*/ 0 w 103"/>
                <a:gd name="T7" fmla="*/ 2147483647 h 9"/>
                <a:gd name="T8" fmla="*/ 2147483647 w 103"/>
                <a:gd name="T9" fmla="*/ 2147483647 h 9"/>
                <a:gd name="T10" fmla="*/ 2147483647 w 103"/>
                <a:gd name="T11" fmla="*/ 2147483647 h 9"/>
                <a:gd name="T12" fmla="*/ 2147483647 w 103"/>
                <a:gd name="T13" fmla="*/ 0 h 9"/>
                <a:gd name="T14" fmla="*/ 2147483647 w 103"/>
                <a:gd name="T15" fmla="*/ 0 h 9"/>
                <a:gd name="T16" fmla="*/ 0 w 103"/>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3"/>
                <a:gd name="T28" fmla="*/ 0 h 9"/>
                <a:gd name="T29" fmla="*/ 103 w 103"/>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3" h="9">
                  <a:moveTo>
                    <a:pt x="0" y="0"/>
                  </a:moveTo>
                  <a:lnTo>
                    <a:pt x="0" y="0"/>
                  </a:lnTo>
                  <a:lnTo>
                    <a:pt x="0" y="9"/>
                  </a:lnTo>
                  <a:lnTo>
                    <a:pt x="103" y="9"/>
                  </a:lnTo>
                  <a:lnTo>
                    <a:pt x="103" y="0"/>
                  </a:lnTo>
                  <a:lnTo>
                    <a:pt x="0" y="0"/>
                  </a:lnTo>
                  <a:close/>
                </a:path>
              </a:pathLst>
            </a:custGeom>
            <a:solidFill>
              <a:srgbClr val="4D4D4D"/>
            </a:solidFill>
            <a:ln w="7938">
              <a:solidFill>
                <a:srgbClr val="000000"/>
              </a:solidFill>
              <a:round/>
              <a:headEnd/>
              <a:tailEnd/>
            </a:ln>
          </p:spPr>
          <p:txBody>
            <a:bodyPr/>
            <a:lstStyle/>
            <a:p>
              <a:endParaRPr lang="it-IT"/>
            </a:p>
          </p:txBody>
        </p:sp>
        <p:sp>
          <p:nvSpPr>
            <p:cNvPr id="23811" name="Freeform 1293"/>
            <p:cNvSpPr>
              <a:spLocks/>
            </p:cNvSpPr>
            <p:nvPr/>
          </p:nvSpPr>
          <p:spPr bwMode="auto">
            <a:xfrm>
              <a:off x="4940300" y="2160588"/>
              <a:ext cx="163513" cy="14287"/>
            </a:xfrm>
            <a:custGeom>
              <a:avLst/>
              <a:gdLst>
                <a:gd name="T0" fmla="*/ 0 w 103"/>
                <a:gd name="T1" fmla="*/ 0 h 9"/>
                <a:gd name="T2" fmla="*/ 0 w 103"/>
                <a:gd name="T3" fmla="*/ 0 h 9"/>
                <a:gd name="T4" fmla="*/ 0 w 103"/>
                <a:gd name="T5" fmla="*/ 2147483647 h 9"/>
                <a:gd name="T6" fmla="*/ 0 w 103"/>
                <a:gd name="T7" fmla="*/ 2147483647 h 9"/>
                <a:gd name="T8" fmla="*/ 2147483647 w 103"/>
                <a:gd name="T9" fmla="*/ 2147483647 h 9"/>
                <a:gd name="T10" fmla="*/ 2147483647 w 103"/>
                <a:gd name="T11" fmla="*/ 2147483647 h 9"/>
                <a:gd name="T12" fmla="*/ 2147483647 w 103"/>
                <a:gd name="T13" fmla="*/ 0 h 9"/>
                <a:gd name="T14" fmla="*/ 2147483647 w 103"/>
                <a:gd name="T15" fmla="*/ 0 h 9"/>
                <a:gd name="T16" fmla="*/ 0 w 103"/>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3"/>
                <a:gd name="T28" fmla="*/ 0 h 9"/>
                <a:gd name="T29" fmla="*/ 103 w 103"/>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3" h="9">
                  <a:moveTo>
                    <a:pt x="0" y="0"/>
                  </a:moveTo>
                  <a:lnTo>
                    <a:pt x="0" y="0"/>
                  </a:lnTo>
                  <a:lnTo>
                    <a:pt x="0" y="9"/>
                  </a:lnTo>
                  <a:lnTo>
                    <a:pt x="103" y="9"/>
                  </a:lnTo>
                  <a:lnTo>
                    <a:pt x="103" y="0"/>
                  </a:lnTo>
                  <a:lnTo>
                    <a:pt x="0" y="0"/>
                  </a:lnTo>
                  <a:close/>
                </a:path>
              </a:pathLst>
            </a:custGeom>
            <a:solidFill>
              <a:srgbClr val="4D4D4D"/>
            </a:solidFill>
            <a:ln w="7938">
              <a:solidFill>
                <a:srgbClr val="000000"/>
              </a:solidFill>
              <a:round/>
              <a:headEnd/>
              <a:tailEnd/>
            </a:ln>
          </p:spPr>
          <p:txBody>
            <a:bodyPr/>
            <a:lstStyle/>
            <a:p>
              <a:endParaRPr lang="it-IT"/>
            </a:p>
          </p:txBody>
        </p:sp>
        <p:sp>
          <p:nvSpPr>
            <p:cNvPr id="23812" name="Oval 1294"/>
            <p:cNvSpPr>
              <a:spLocks noChangeArrowheads="1"/>
            </p:cNvSpPr>
            <p:nvPr/>
          </p:nvSpPr>
          <p:spPr bwMode="auto">
            <a:xfrm>
              <a:off x="4994275" y="2203450"/>
              <a:ext cx="65088" cy="52388"/>
            </a:xfrm>
            <a:prstGeom prst="ellipse">
              <a:avLst/>
            </a:prstGeom>
            <a:solidFill>
              <a:srgbClr val="4D4D4D"/>
            </a:solidFill>
            <a:ln w="7938">
              <a:solidFill>
                <a:srgbClr val="000000"/>
              </a:solidFill>
              <a:round/>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813" name="Rectangle 1295"/>
            <p:cNvSpPr>
              <a:spLocks noChangeArrowheads="1"/>
            </p:cNvSpPr>
            <p:nvPr/>
          </p:nvSpPr>
          <p:spPr bwMode="auto">
            <a:xfrm>
              <a:off x="4964113" y="2039938"/>
              <a:ext cx="125412" cy="42862"/>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814" name="Rectangle 1296"/>
            <p:cNvSpPr>
              <a:spLocks noChangeArrowheads="1"/>
            </p:cNvSpPr>
            <p:nvPr/>
          </p:nvSpPr>
          <p:spPr bwMode="auto">
            <a:xfrm>
              <a:off x="4948238" y="1889125"/>
              <a:ext cx="149225" cy="15240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grpSp>
          <p:nvGrpSpPr>
            <p:cNvPr id="23815" name="Group 1297"/>
            <p:cNvGrpSpPr>
              <a:grpSpLocks/>
            </p:cNvGrpSpPr>
            <p:nvPr/>
          </p:nvGrpSpPr>
          <p:grpSpPr bwMode="auto">
            <a:xfrm>
              <a:off x="4979988" y="1860550"/>
              <a:ext cx="85725" cy="30163"/>
              <a:chOff x="3137" y="1172"/>
              <a:chExt cx="54" cy="19"/>
            </a:xfrm>
          </p:grpSpPr>
          <p:sp>
            <p:nvSpPr>
              <p:cNvPr id="62116" name="Rectangle 1298"/>
              <p:cNvSpPr>
                <a:spLocks noChangeArrowheads="1"/>
              </p:cNvSpPr>
              <p:nvPr/>
            </p:nvSpPr>
            <p:spPr bwMode="auto">
              <a:xfrm>
                <a:off x="3137" y="1172"/>
                <a:ext cx="15" cy="19"/>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117" name="Rectangle 1299"/>
              <p:cNvSpPr>
                <a:spLocks noChangeArrowheads="1"/>
              </p:cNvSpPr>
              <p:nvPr/>
            </p:nvSpPr>
            <p:spPr bwMode="auto">
              <a:xfrm>
                <a:off x="3180" y="1172"/>
                <a:ext cx="11" cy="19"/>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118" name="Rectangle 1300"/>
              <p:cNvSpPr>
                <a:spLocks noChangeArrowheads="1"/>
              </p:cNvSpPr>
              <p:nvPr/>
            </p:nvSpPr>
            <p:spPr bwMode="auto">
              <a:xfrm>
                <a:off x="3161" y="1172"/>
                <a:ext cx="11" cy="19"/>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grpSp>
        <p:sp>
          <p:nvSpPr>
            <p:cNvPr id="23816" name="Rectangle 1301"/>
            <p:cNvSpPr>
              <a:spLocks noChangeArrowheads="1"/>
            </p:cNvSpPr>
            <p:nvPr/>
          </p:nvSpPr>
          <p:spPr bwMode="auto">
            <a:xfrm>
              <a:off x="4979988" y="1846263"/>
              <a:ext cx="93662" cy="15875"/>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817" name="Freeform 1302"/>
            <p:cNvSpPr>
              <a:spLocks/>
            </p:cNvSpPr>
            <p:nvPr/>
          </p:nvSpPr>
          <p:spPr bwMode="auto">
            <a:xfrm>
              <a:off x="4994275" y="1803400"/>
              <a:ext cx="15875" cy="49213"/>
            </a:xfrm>
            <a:custGeom>
              <a:avLst/>
              <a:gdLst>
                <a:gd name="T0" fmla="*/ 0 w 10"/>
                <a:gd name="T1" fmla="*/ 0 h 31"/>
                <a:gd name="T2" fmla="*/ 0 w 10"/>
                <a:gd name="T3" fmla="*/ 0 h 31"/>
                <a:gd name="T4" fmla="*/ 0 w 10"/>
                <a:gd name="T5" fmla="*/ 2147483647 h 31"/>
                <a:gd name="T6" fmla="*/ 0 w 10"/>
                <a:gd name="T7" fmla="*/ 2147483647 h 31"/>
                <a:gd name="T8" fmla="*/ 2147483647 w 10"/>
                <a:gd name="T9" fmla="*/ 2147483647 h 31"/>
                <a:gd name="T10" fmla="*/ 2147483647 w 10"/>
                <a:gd name="T11" fmla="*/ 2147483647 h 31"/>
                <a:gd name="T12" fmla="*/ 2147483647 w 10"/>
                <a:gd name="T13" fmla="*/ 2147483647 h 31"/>
                <a:gd name="T14" fmla="*/ 2147483647 w 10"/>
                <a:gd name="T15" fmla="*/ 2147483647 h 31"/>
                <a:gd name="T16" fmla="*/ 2147483647 w 10"/>
                <a:gd name="T17" fmla="*/ 0 h 31"/>
                <a:gd name="T18" fmla="*/ 2147483647 w 10"/>
                <a:gd name="T19" fmla="*/ 0 h 31"/>
                <a:gd name="T20" fmla="*/ 2147483647 w 10"/>
                <a:gd name="T21" fmla="*/ 0 h 31"/>
                <a:gd name="T22" fmla="*/ 2147483647 w 10"/>
                <a:gd name="T23" fmla="*/ 0 h 31"/>
                <a:gd name="T24" fmla="*/ 0 w 1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1"/>
                <a:gd name="T41" fmla="*/ 10 w 1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1">
                  <a:moveTo>
                    <a:pt x="0" y="0"/>
                  </a:moveTo>
                  <a:lnTo>
                    <a:pt x="0" y="0"/>
                  </a:lnTo>
                  <a:lnTo>
                    <a:pt x="0" y="31"/>
                  </a:lnTo>
                  <a:lnTo>
                    <a:pt x="5" y="31"/>
                  </a:lnTo>
                  <a:lnTo>
                    <a:pt x="8" y="31"/>
                  </a:lnTo>
                  <a:lnTo>
                    <a:pt x="9" y="31"/>
                  </a:lnTo>
                  <a:lnTo>
                    <a:pt x="10" y="31"/>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23818" name="Freeform 1303"/>
            <p:cNvSpPr>
              <a:spLocks/>
            </p:cNvSpPr>
            <p:nvPr/>
          </p:nvSpPr>
          <p:spPr bwMode="auto">
            <a:xfrm>
              <a:off x="5041900" y="1803400"/>
              <a:ext cx="15875" cy="49213"/>
            </a:xfrm>
            <a:custGeom>
              <a:avLst/>
              <a:gdLst>
                <a:gd name="T0" fmla="*/ 0 w 10"/>
                <a:gd name="T1" fmla="*/ 0 h 31"/>
                <a:gd name="T2" fmla="*/ 0 w 10"/>
                <a:gd name="T3" fmla="*/ 0 h 31"/>
                <a:gd name="T4" fmla="*/ 0 w 10"/>
                <a:gd name="T5" fmla="*/ 2147483647 h 31"/>
                <a:gd name="T6" fmla="*/ 0 w 10"/>
                <a:gd name="T7" fmla="*/ 2147483647 h 31"/>
                <a:gd name="T8" fmla="*/ 2147483647 w 10"/>
                <a:gd name="T9" fmla="*/ 2147483647 h 31"/>
                <a:gd name="T10" fmla="*/ 2147483647 w 10"/>
                <a:gd name="T11" fmla="*/ 2147483647 h 31"/>
                <a:gd name="T12" fmla="*/ 2147483647 w 10"/>
                <a:gd name="T13" fmla="*/ 2147483647 h 31"/>
                <a:gd name="T14" fmla="*/ 2147483647 w 10"/>
                <a:gd name="T15" fmla="*/ 2147483647 h 31"/>
                <a:gd name="T16" fmla="*/ 2147483647 w 10"/>
                <a:gd name="T17" fmla="*/ 0 h 31"/>
                <a:gd name="T18" fmla="*/ 2147483647 w 10"/>
                <a:gd name="T19" fmla="*/ 0 h 31"/>
                <a:gd name="T20" fmla="*/ 2147483647 w 10"/>
                <a:gd name="T21" fmla="*/ 0 h 31"/>
                <a:gd name="T22" fmla="*/ 2147483647 w 10"/>
                <a:gd name="T23" fmla="*/ 0 h 31"/>
                <a:gd name="T24" fmla="*/ 0 w 1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1"/>
                <a:gd name="T41" fmla="*/ 10 w 1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1">
                  <a:moveTo>
                    <a:pt x="0" y="0"/>
                  </a:moveTo>
                  <a:lnTo>
                    <a:pt x="0" y="0"/>
                  </a:lnTo>
                  <a:lnTo>
                    <a:pt x="0" y="31"/>
                  </a:lnTo>
                  <a:lnTo>
                    <a:pt x="5" y="31"/>
                  </a:lnTo>
                  <a:lnTo>
                    <a:pt x="8" y="31"/>
                  </a:lnTo>
                  <a:lnTo>
                    <a:pt x="9" y="31"/>
                  </a:lnTo>
                  <a:lnTo>
                    <a:pt x="10" y="31"/>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23819" name="Freeform 1304"/>
            <p:cNvSpPr>
              <a:spLocks/>
            </p:cNvSpPr>
            <p:nvPr/>
          </p:nvSpPr>
          <p:spPr bwMode="auto">
            <a:xfrm>
              <a:off x="4994275" y="1803400"/>
              <a:ext cx="15875" cy="49213"/>
            </a:xfrm>
            <a:custGeom>
              <a:avLst/>
              <a:gdLst>
                <a:gd name="T0" fmla="*/ 0 w 10"/>
                <a:gd name="T1" fmla="*/ 0 h 31"/>
                <a:gd name="T2" fmla="*/ 0 w 10"/>
                <a:gd name="T3" fmla="*/ 0 h 31"/>
                <a:gd name="T4" fmla="*/ 0 w 10"/>
                <a:gd name="T5" fmla="*/ 2147483647 h 31"/>
                <a:gd name="T6" fmla="*/ 0 w 10"/>
                <a:gd name="T7" fmla="*/ 2147483647 h 31"/>
                <a:gd name="T8" fmla="*/ 2147483647 w 10"/>
                <a:gd name="T9" fmla="*/ 2147483647 h 31"/>
                <a:gd name="T10" fmla="*/ 2147483647 w 10"/>
                <a:gd name="T11" fmla="*/ 2147483647 h 31"/>
                <a:gd name="T12" fmla="*/ 2147483647 w 10"/>
                <a:gd name="T13" fmla="*/ 2147483647 h 31"/>
                <a:gd name="T14" fmla="*/ 2147483647 w 10"/>
                <a:gd name="T15" fmla="*/ 2147483647 h 31"/>
                <a:gd name="T16" fmla="*/ 2147483647 w 10"/>
                <a:gd name="T17" fmla="*/ 0 h 31"/>
                <a:gd name="T18" fmla="*/ 2147483647 w 10"/>
                <a:gd name="T19" fmla="*/ 0 h 31"/>
                <a:gd name="T20" fmla="*/ 2147483647 w 10"/>
                <a:gd name="T21" fmla="*/ 0 h 31"/>
                <a:gd name="T22" fmla="*/ 2147483647 w 10"/>
                <a:gd name="T23" fmla="*/ 0 h 31"/>
                <a:gd name="T24" fmla="*/ 0 w 1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1"/>
                <a:gd name="T41" fmla="*/ 10 w 1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1">
                  <a:moveTo>
                    <a:pt x="0" y="0"/>
                  </a:moveTo>
                  <a:lnTo>
                    <a:pt x="0" y="0"/>
                  </a:lnTo>
                  <a:lnTo>
                    <a:pt x="0" y="31"/>
                  </a:lnTo>
                  <a:lnTo>
                    <a:pt x="5" y="31"/>
                  </a:lnTo>
                  <a:lnTo>
                    <a:pt x="8" y="31"/>
                  </a:lnTo>
                  <a:lnTo>
                    <a:pt x="9" y="31"/>
                  </a:lnTo>
                  <a:lnTo>
                    <a:pt x="10" y="31"/>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23820" name="Freeform 1305"/>
            <p:cNvSpPr>
              <a:spLocks/>
            </p:cNvSpPr>
            <p:nvPr/>
          </p:nvSpPr>
          <p:spPr bwMode="auto">
            <a:xfrm>
              <a:off x="5041900" y="1803400"/>
              <a:ext cx="15875" cy="49213"/>
            </a:xfrm>
            <a:custGeom>
              <a:avLst/>
              <a:gdLst>
                <a:gd name="T0" fmla="*/ 0 w 10"/>
                <a:gd name="T1" fmla="*/ 0 h 31"/>
                <a:gd name="T2" fmla="*/ 0 w 10"/>
                <a:gd name="T3" fmla="*/ 0 h 31"/>
                <a:gd name="T4" fmla="*/ 0 w 10"/>
                <a:gd name="T5" fmla="*/ 2147483647 h 31"/>
                <a:gd name="T6" fmla="*/ 0 w 10"/>
                <a:gd name="T7" fmla="*/ 2147483647 h 31"/>
                <a:gd name="T8" fmla="*/ 2147483647 w 10"/>
                <a:gd name="T9" fmla="*/ 2147483647 h 31"/>
                <a:gd name="T10" fmla="*/ 2147483647 w 10"/>
                <a:gd name="T11" fmla="*/ 2147483647 h 31"/>
                <a:gd name="T12" fmla="*/ 2147483647 w 10"/>
                <a:gd name="T13" fmla="*/ 2147483647 h 31"/>
                <a:gd name="T14" fmla="*/ 2147483647 w 10"/>
                <a:gd name="T15" fmla="*/ 2147483647 h 31"/>
                <a:gd name="T16" fmla="*/ 2147483647 w 10"/>
                <a:gd name="T17" fmla="*/ 0 h 31"/>
                <a:gd name="T18" fmla="*/ 2147483647 w 10"/>
                <a:gd name="T19" fmla="*/ 0 h 31"/>
                <a:gd name="T20" fmla="*/ 2147483647 w 10"/>
                <a:gd name="T21" fmla="*/ 0 h 31"/>
                <a:gd name="T22" fmla="*/ 2147483647 w 10"/>
                <a:gd name="T23" fmla="*/ 0 h 31"/>
                <a:gd name="T24" fmla="*/ 0 w 1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1"/>
                <a:gd name="T41" fmla="*/ 10 w 1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1">
                  <a:moveTo>
                    <a:pt x="0" y="0"/>
                  </a:moveTo>
                  <a:lnTo>
                    <a:pt x="0" y="0"/>
                  </a:lnTo>
                  <a:lnTo>
                    <a:pt x="0" y="31"/>
                  </a:lnTo>
                  <a:lnTo>
                    <a:pt x="5" y="31"/>
                  </a:lnTo>
                  <a:lnTo>
                    <a:pt x="8" y="31"/>
                  </a:lnTo>
                  <a:lnTo>
                    <a:pt x="9" y="31"/>
                  </a:lnTo>
                  <a:lnTo>
                    <a:pt x="10" y="31"/>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23821" name="Freeform 1306"/>
            <p:cNvSpPr>
              <a:spLocks/>
            </p:cNvSpPr>
            <p:nvPr/>
          </p:nvSpPr>
          <p:spPr bwMode="auto">
            <a:xfrm>
              <a:off x="4964113" y="1860550"/>
              <a:ext cx="115887" cy="34925"/>
            </a:xfrm>
            <a:custGeom>
              <a:avLst/>
              <a:gdLst>
                <a:gd name="T0" fmla="*/ 2147483647 w 73"/>
                <a:gd name="T1" fmla="*/ 0 h 22"/>
                <a:gd name="T2" fmla="*/ 2147483647 w 73"/>
                <a:gd name="T3" fmla="*/ 0 h 22"/>
                <a:gd name="T4" fmla="*/ 2147483647 w 73"/>
                <a:gd name="T5" fmla="*/ 0 h 22"/>
                <a:gd name="T6" fmla="*/ 0 w 73"/>
                <a:gd name="T7" fmla="*/ 0 h 22"/>
                <a:gd name="T8" fmla="*/ 0 w 73"/>
                <a:gd name="T9" fmla="*/ 2147483647 h 22"/>
                <a:gd name="T10" fmla="*/ 2147483647 w 73"/>
                <a:gd name="T11" fmla="*/ 2147483647 h 22"/>
                <a:gd name="T12" fmla="*/ 2147483647 w 73"/>
                <a:gd name="T13" fmla="*/ 2147483647 h 22"/>
                <a:gd name="T14" fmla="*/ 2147483647 w 73"/>
                <a:gd name="T15" fmla="*/ 2147483647 h 22"/>
                <a:gd name="T16" fmla="*/ 2147483647 w 73"/>
                <a:gd name="T17" fmla="*/ 2147483647 h 22"/>
                <a:gd name="T18" fmla="*/ 2147483647 w 73"/>
                <a:gd name="T19" fmla="*/ 2147483647 h 22"/>
                <a:gd name="T20" fmla="*/ 2147483647 w 73"/>
                <a:gd name="T21" fmla="*/ 0 h 22"/>
                <a:gd name="T22" fmla="*/ 2147483647 w 73"/>
                <a:gd name="T23" fmla="*/ 0 h 22"/>
                <a:gd name="T24" fmla="*/ 2147483647 w 73"/>
                <a:gd name="T25" fmla="*/ 0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
                <a:gd name="T40" fmla="*/ 0 h 22"/>
                <a:gd name="T41" fmla="*/ 73 w 73"/>
                <a:gd name="T42" fmla="*/ 22 h 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 h="22">
                  <a:moveTo>
                    <a:pt x="5" y="0"/>
                  </a:moveTo>
                  <a:lnTo>
                    <a:pt x="2" y="0"/>
                  </a:lnTo>
                  <a:lnTo>
                    <a:pt x="1" y="0"/>
                  </a:lnTo>
                  <a:lnTo>
                    <a:pt x="0" y="0"/>
                  </a:lnTo>
                  <a:lnTo>
                    <a:pt x="0" y="22"/>
                  </a:lnTo>
                  <a:lnTo>
                    <a:pt x="1" y="22"/>
                  </a:lnTo>
                  <a:lnTo>
                    <a:pt x="2" y="22"/>
                  </a:lnTo>
                  <a:lnTo>
                    <a:pt x="5" y="22"/>
                  </a:lnTo>
                  <a:lnTo>
                    <a:pt x="73" y="22"/>
                  </a:lnTo>
                  <a:lnTo>
                    <a:pt x="73" y="0"/>
                  </a:lnTo>
                  <a:lnTo>
                    <a:pt x="5" y="0"/>
                  </a:lnTo>
                  <a:close/>
                </a:path>
              </a:pathLst>
            </a:custGeom>
            <a:solidFill>
              <a:srgbClr val="808080"/>
            </a:solidFill>
            <a:ln w="7938">
              <a:solidFill>
                <a:srgbClr val="000000"/>
              </a:solidFill>
              <a:round/>
              <a:headEnd/>
              <a:tailEnd/>
            </a:ln>
          </p:spPr>
          <p:txBody>
            <a:bodyPr/>
            <a:lstStyle/>
            <a:p>
              <a:endParaRPr lang="it-IT"/>
            </a:p>
          </p:txBody>
        </p:sp>
        <p:sp>
          <p:nvSpPr>
            <p:cNvPr id="23822" name="Rectangle 1307"/>
            <p:cNvSpPr>
              <a:spLocks noChangeArrowheads="1"/>
            </p:cNvSpPr>
            <p:nvPr/>
          </p:nvSpPr>
          <p:spPr bwMode="auto">
            <a:xfrm>
              <a:off x="4972050" y="2160588"/>
              <a:ext cx="107950" cy="85725"/>
            </a:xfrm>
            <a:prstGeom prst="rect">
              <a:avLst/>
            </a:prstGeom>
            <a:solidFill>
              <a:srgbClr val="FFFFFF"/>
            </a:solid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823" name="Freeform 1308"/>
            <p:cNvSpPr>
              <a:spLocks/>
            </p:cNvSpPr>
            <p:nvPr/>
          </p:nvSpPr>
          <p:spPr bwMode="auto">
            <a:xfrm>
              <a:off x="5010150" y="2581275"/>
              <a:ext cx="23813" cy="28575"/>
            </a:xfrm>
            <a:custGeom>
              <a:avLst/>
              <a:gdLst>
                <a:gd name="T0" fmla="*/ 2147483647 w 15"/>
                <a:gd name="T1" fmla="*/ 0 h 18"/>
                <a:gd name="T2" fmla="*/ 2147483647 w 15"/>
                <a:gd name="T3" fmla="*/ 2147483647 h 18"/>
                <a:gd name="T4" fmla="*/ 2147483647 w 15"/>
                <a:gd name="T5" fmla="*/ 2147483647 h 18"/>
                <a:gd name="T6" fmla="*/ 0 w 15"/>
                <a:gd name="T7" fmla="*/ 2147483647 h 18"/>
                <a:gd name="T8" fmla="*/ 0 w 15"/>
                <a:gd name="T9" fmla="*/ 2147483647 h 18"/>
                <a:gd name="T10" fmla="*/ 0 w 15"/>
                <a:gd name="T11" fmla="*/ 2147483647 h 18"/>
                <a:gd name="T12" fmla="*/ 2147483647 w 15"/>
                <a:gd name="T13" fmla="*/ 2147483647 h 18"/>
                <a:gd name="T14" fmla="*/ 2147483647 w 15"/>
                <a:gd name="T15" fmla="*/ 2147483647 h 18"/>
                <a:gd name="T16" fmla="*/ 2147483647 w 15"/>
                <a:gd name="T17" fmla="*/ 2147483647 h 18"/>
                <a:gd name="T18" fmla="*/ 2147483647 w 15"/>
                <a:gd name="T19" fmla="*/ 2147483647 h 18"/>
                <a:gd name="T20" fmla="*/ 2147483647 w 15"/>
                <a:gd name="T21" fmla="*/ 2147483647 h 18"/>
                <a:gd name="T22" fmla="*/ 2147483647 w 15"/>
                <a:gd name="T23" fmla="*/ 2147483647 h 18"/>
                <a:gd name="T24" fmla="*/ 2147483647 w 15"/>
                <a:gd name="T25" fmla="*/ 2147483647 h 18"/>
                <a:gd name="T26" fmla="*/ 2147483647 w 15"/>
                <a:gd name="T27" fmla="*/ 2147483647 h 18"/>
                <a:gd name="T28" fmla="*/ 2147483647 w 15"/>
                <a:gd name="T29" fmla="*/ 2147483647 h 18"/>
                <a:gd name="T30" fmla="*/ 2147483647 w 15"/>
                <a:gd name="T31" fmla="*/ 0 h 18"/>
                <a:gd name="T32" fmla="*/ 2147483647 w 15"/>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18"/>
                <a:gd name="T53" fmla="*/ 15 w 15"/>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18">
                  <a:moveTo>
                    <a:pt x="5" y="0"/>
                  </a:moveTo>
                  <a:lnTo>
                    <a:pt x="2" y="1"/>
                  </a:lnTo>
                  <a:lnTo>
                    <a:pt x="1" y="2"/>
                  </a:lnTo>
                  <a:lnTo>
                    <a:pt x="0" y="3"/>
                  </a:lnTo>
                  <a:lnTo>
                    <a:pt x="0" y="4"/>
                  </a:lnTo>
                  <a:lnTo>
                    <a:pt x="0" y="18"/>
                  </a:lnTo>
                  <a:lnTo>
                    <a:pt x="1" y="18"/>
                  </a:lnTo>
                  <a:lnTo>
                    <a:pt x="2" y="18"/>
                  </a:lnTo>
                  <a:lnTo>
                    <a:pt x="5" y="18"/>
                  </a:lnTo>
                  <a:lnTo>
                    <a:pt x="15" y="18"/>
                  </a:lnTo>
                  <a:lnTo>
                    <a:pt x="15" y="4"/>
                  </a:lnTo>
                  <a:lnTo>
                    <a:pt x="15" y="3"/>
                  </a:lnTo>
                  <a:lnTo>
                    <a:pt x="15" y="2"/>
                  </a:lnTo>
                  <a:lnTo>
                    <a:pt x="15" y="1"/>
                  </a:lnTo>
                  <a:lnTo>
                    <a:pt x="15" y="0"/>
                  </a:lnTo>
                  <a:lnTo>
                    <a:pt x="5" y="0"/>
                  </a:lnTo>
                  <a:close/>
                </a:path>
              </a:pathLst>
            </a:custGeom>
            <a:solidFill>
              <a:srgbClr val="DDDDDD"/>
            </a:solidFill>
            <a:ln w="7938">
              <a:solidFill>
                <a:srgbClr val="000000"/>
              </a:solidFill>
              <a:round/>
              <a:headEnd/>
              <a:tailEnd/>
            </a:ln>
          </p:spPr>
          <p:txBody>
            <a:bodyPr/>
            <a:lstStyle/>
            <a:p>
              <a:endParaRPr lang="it-IT"/>
            </a:p>
          </p:txBody>
        </p:sp>
        <p:sp>
          <p:nvSpPr>
            <p:cNvPr id="23824" name="Rectangle 1309"/>
            <p:cNvSpPr>
              <a:spLocks noChangeArrowheads="1"/>
            </p:cNvSpPr>
            <p:nvPr/>
          </p:nvSpPr>
          <p:spPr bwMode="auto">
            <a:xfrm>
              <a:off x="4994275" y="2489200"/>
              <a:ext cx="57150" cy="1079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825" name="Freeform 1310"/>
            <p:cNvSpPr>
              <a:spLocks/>
            </p:cNvSpPr>
            <p:nvPr/>
          </p:nvSpPr>
          <p:spPr bwMode="auto">
            <a:xfrm>
              <a:off x="4964113" y="2352675"/>
              <a:ext cx="115887" cy="136525"/>
            </a:xfrm>
            <a:custGeom>
              <a:avLst/>
              <a:gdLst>
                <a:gd name="T0" fmla="*/ 2147483647 w 73"/>
                <a:gd name="T1" fmla="*/ 0 h 86"/>
                <a:gd name="T2" fmla="*/ 2147483647 w 73"/>
                <a:gd name="T3" fmla="*/ 2147483647 h 86"/>
                <a:gd name="T4" fmla="*/ 2147483647 w 73"/>
                <a:gd name="T5" fmla="*/ 2147483647 h 86"/>
                <a:gd name="T6" fmla="*/ 2147483647 w 73"/>
                <a:gd name="T7" fmla="*/ 2147483647 h 86"/>
                <a:gd name="T8" fmla="*/ 0 w 73"/>
                <a:gd name="T9" fmla="*/ 2147483647 h 86"/>
                <a:gd name="T10" fmla="*/ 0 w 73"/>
                <a:gd name="T11" fmla="*/ 2147483647 h 86"/>
                <a:gd name="T12" fmla="*/ 2147483647 w 73"/>
                <a:gd name="T13" fmla="*/ 2147483647 h 86"/>
                <a:gd name="T14" fmla="*/ 2147483647 w 73"/>
                <a:gd name="T15" fmla="*/ 2147483647 h 86"/>
                <a:gd name="T16" fmla="*/ 2147483647 w 73"/>
                <a:gd name="T17" fmla="*/ 2147483647 h 86"/>
                <a:gd name="T18" fmla="*/ 2147483647 w 73"/>
                <a:gd name="T19" fmla="*/ 2147483647 h 86"/>
                <a:gd name="T20" fmla="*/ 2147483647 w 73"/>
                <a:gd name="T21" fmla="*/ 2147483647 h 86"/>
                <a:gd name="T22" fmla="*/ 2147483647 w 73"/>
                <a:gd name="T23" fmla="*/ 2147483647 h 86"/>
                <a:gd name="T24" fmla="*/ 2147483647 w 73"/>
                <a:gd name="T25" fmla="*/ 2147483647 h 86"/>
                <a:gd name="T26" fmla="*/ 2147483647 w 73"/>
                <a:gd name="T27" fmla="*/ 2147483647 h 86"/>
                <a:gd name="T28" fmla="*/ 2147483647 w 73"/>
                <a:gd name="T29" fmla="*/ 2147483647 h 86"/>
                <a:gd name="T30" fmla="*/ 2147483647 w 73"/>
                <a:gd name="T31" fmla="*/ 2147483647 h 86"/>
                <a:gd name="T32" fmla="*/ 2147483647 w 73"/>
                <a:gd name="T33" fmla="*/ 2147483647 h 86"/>
                <a:gd name="T34" fmla="*/ 2147483647 w 73"/>
                <a:gd name="T35" fmla="*/ 0 h 86"/>
                <a:gd name="T36" fmla="*/ 2147483647 w 73"/>
                <a:gd name="T37" fmla="*/ 0 h 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
                <a:gd name="T58" fmla="*/ 0 h 86"/>
                <a:gd name="T59" fmla="*/ 73 w 73"/>
                <a:gd name="T60" fmla="*/ 86 h 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 h="86">
                  <a:moveTo>
                    <a:pt x="10" y="0"/>
                  </a:moveTo>
                  <a:lnTo>
                    <a:pt x="6" y="1"/>
                  </a:lnTo>
                  <a:lnTo>
                    <a:pt x="3" y="3"/>
                  </a:lnTo>
                  <a:lnTo>
                    <a:pt x="1" y="6"/>
                  </a:lnTo>
                  <a:lnTo>
                    <a:pt x="0" y="9"/>
                  </a:lnTo>
                  <a:lnTo>
                    <a:pt x="0" y="77"/>
                  </a:lnTo>
                  <a:lnTo>
                    <a:pt x="1" y="80"/>
                  </a:lnTo>
                  <a:lnTo>
                    <a:pt x="3" y="83"/>
                  </a:lnTo>
                  <a:lnTo>
                    <a:pt x="6" y="85"/>
                  </a:lnTo>
                  <a:lnTo>
                    <a:pt x="10" y="86"/>
                  </a:lnTo>
                  <a:lnTo>
                    <a:pt x="68" y="86"/>
                  </a:lnTo>
                  <a:lnTo>
                    <a:pt x="71" y="85"/>
                  </a:lnTo>
                  <a:lnTo>
                    <a:pt x="72" y="83"/>
                  </a:lnTo>
                  <a:lnTo>
                    <a:pt x="73" y="77"/>
                  </a:lnTo>
                  <a:lnTo>
                    <a:pt x="73" y="9"/>
                  </a:lnTo>
                  <a:lnTo>
                    <a:pt x="72" y="3"/>
                  </a:lnTo>
                  <a:lnTo>
                    <a:pt x="71" y="1"/>
                  </a:lnTo>
                  <a:lnTo>
                    <a:pt x="68" y="0"/>
                  </a:lnTo>
                  <a:lnTo>
                    <a:pt x="10" y="0"/>
                  </a:lnTo>
                  <a:close/>
                </a:path>
              </a:pathLst>
            </a:custGeom>
            <a:solidFill>
              <a:srgbClr val="DDDDDD"/>
            </a:solidFill>
            <a:ln w="7938">
              <a:solidFill>
                <a:srgbClr val="000000"/>
              </a:solidFill>
              <a:round/>
              <a:headEnd/>
              <a:tailEnd/>
            </a:ln>
          </p:spPr>
          <p:txBody>
            <a:bodyPr/>
            <a:lstStyle/>
            <a:p>
              <a:endParaRPr lang="it-IT"/>
            </a:p>
          </p:txBody>
        </p:sp>
        <p:sp>
          <p:nvSpPr>
            <p:cNvPr id="23826" name="Rectangle 1311"/>
            <p:cNvSpPr>
              <a:spLocks noChangeArrowheads="1"/>
            </p:cNvSpPr>
            <p:nvPr/>
          </p:nvSpPr>
          <p:spPr bwMode="auto">
            <a:xfrm>
              <a:off x="4948238" y="2081213"/>
              <a:ext cx="149225" cy="287337"/>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827" name="Freeform 1312"/>
            <p:cNvSpPr>
              <a:spLocks/>
            </p:cNvSpPr>
            <p:nvPr/>
          </p:nvSpPr>
          <p:spPr bwMode="auto">
            <a:xfrm>
              <a:off x="4940300" y="2282825"/>
              <a:ext cx="163513" cy="14288"/>
            </a:xfrm>
            <a:custGeom>
              <a:avLst/>
              <a:gdLst>
                <a:gd name="T0" fmla="*/ 0 w 103"/>
                <a:gd name="T1" fmla="*/ 0 h 9"/>
                <a:gd name="T2" fmla="*/ 0 w 103"/>
                <a:gd name="T3" fmla="*/ 0 h 9"/>
                <a:gd name="T4" fmla="*/ 0 w 103"/>
                <a:gd name="T5" fmla="*/ 2147483647 h 9"/>
                <a:gd name="T6" fmla="*/ 0 w 103"/>
                <a:gd name="T7" fmla="*/ 2147483647 h 9"/>
                <a:gd name="T8" fmla="*/ 2147483647 w 103"/>
                <a:gd name="T9" fmla="*/ 2147483647 h 9"/>
                <a:gd name="T10" fmla="*/ 2147483647 w 103"/>
                <a:gd name="T11" fmla="*/ 2147483647 h 9"/>
                <a:gd name="T12" fmla="*/ 2147483647 w 103"/>
                <a:gd name="T13" fmla="*/ 0 h 9"/>
                <a:gd name="T14" fmla="*/ 2147483647 w 103"/>
                <a:gd name="T15" fmla="*/ 0 h 9"/>
                <a:gd name="T16" fmla="*/ 0 w 103"/>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3"/>
                <a:gd name="T28" fmla="*/ 0 h 9"/>
                <a:gd name="T29" fmla="*/ 103 w 103"/>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3" h="9">
                  <a:moveTo>
                    <a:pt x="0" y="0"/>
                  </a:moveTo>
                  <a:lnTo>
                    <a:pt x="0" y="0"/>
                  </a:lnTo>
                  <a:lnTo>
                    <a:pt x="0" y="9"/>
                  </a:lnTo>
                  <a:lnTo>
                    <a:pt x="103" y="9"/>
                  </a:lnTo>
                  <a:lnTo>
                    <a:pt x="103" y="0"/>
                  </a:lnTo>
                  <a:lnTo>
                    <a:pt x="0" y="0"/>
                  </a:lnTo>
                  <a:close/>
                </a:path>
              </a:pathLst>
            </a:custGeom>
            <a:solidFill>
              <a:srgbClr val="4D4D4D"/>
            </a:solidFill>
            <a:ln w="7938">
              <a:solidFill>
                <a:srgbClr val="000000"/>
              </a:solidFill>
              <a:round/>
              <a:headEnd/>
              <a:tailEnd/>
            </a:ln>
          </p:spPr>
          <p:txBody>
            <a:bodyPr/>
            <a:lstStyle/>
            <a:p>
              <a:endParaRPr lang="it-IT"/>
            </a:p>
          </p:txBody>
        </p:sp>
        <p:sp>
          <p:nvSpPr>
            <p:cNvPr id="23828" name="Freeform 1313"/>
            <p:cNvSpPr>
              <a:spLocks/>
            </p:cNvSpPr>
            <p:nvPr/>
          </p:nvSpPr>
          <p:spPr bwMode="auto">
            <a:xfrm>
              <a:off x="4940300" y="2160588"/>
              <a:ext cx="163513" cy="14287"/>
            </a:xfrm>
            <a:custGeom>
              <a:avLst/>
              <a:gdLst>
                <a:gd name="T0" fmla="*/ 0 w 103"/>
                <a:gd name="T1" fmla="*/ 0 h 9"/>
                <a:gd name="T2" fmla="*/ 0 w 103"/>
                <a:gd name="T3" fmla="*/ 0 h 9"/>
                <a:gd name="T4" fmla="*/ 0 w 103"/>
                <a:gd name="T5" fmla="*/ 2147483647 h 9"/>
                <a:gd name="T6" fmla="*/ 0 w 103"/>
                <a:gd name="T7" fmla="*/ 2147483647 h 9"/>
                <a:gd name="T8" fmla="*/ 2147483647 w 103"/>
                <a:gd name="T9" fmla="*/ 2147483647 h 9"/>
                <a:gd name="T10" fmla="*/ 2147483647 w 103"/>
                <a:gd name="T11" fmla="*/ 2147483647 h 9"/>
                <a:gd name="T12" fmla="*/ 2147483647 w 103"/>
                <a:gd name="T13" fmla="*/ 0 h 9"/>
                <a:gd name="T14" fmla="*/ 2147483647 w 103"/>
                <a:gd name="T15" fmla="*/ 0 h 9"/>
                <a:gd name="T16" fmla="*/ 0 w 103"/>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3"/>
                <a:gd name="T28" fmla="*/ 0 h 9"/>
                <a:gd name="T29" fmla="*/ 103 w 103"/>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3" h="9">
                  <a:moveTo>
                    <a:pt x="0" y="0"/>
                  </a:moveTo>
                  <a:lnTo>
                    <a:pt x="0" y="0"/>
                  </a:lnTo>
                  <a:lnTo>
                    <a:pt x="0" y="9"/>
                  </a:lnTo>
                  <a:lnTo>
                    <a:pt x="103" y="9"/>
                  </a:lnTo>
                  <a:lnTo>
                    <a:pt x="103" y="0"/>
                  </a:lnTo>
                  <a:lnTo>
                    <a:pt x="0" y="0"/>
                  </a:lnTo>
                  <a:close/>
                </a:path>
              </a:pathLst>
            </a:custGeom>
            <a:solidFill>
              <a:srgbClr val="4D4D4D"/>
            </a:solidFill>
            <a:ln w="7938">
              <a:solidFill>
                <a:srgbClr val="000000"/>
              </a:solidFill>
              <a:round/>
              <a:headEnd/>
              <a:tailEnd/>
            </a:ln>
          </p:spPr>
          <p:txBody>
            <a:bodyPr/>
            <a:lstStyle/>
            <a:p>
              <a:endParaRPr lang="it-IT"/>
            </a:p>
          </p:txBody>
        </p:sp>
        <p:sp>
          <p:nvSpPr>
            <p:cNvPr id="23829" name="Oval 1314"/>
            <p:cNvSpPr>
              <a:spLocks noChangeArrowheads="1"/>
            </p:cNvSpPr>
            <p:nvPr/>
          </p:nvSpPr>
          <p:spPr bwMode="auto">
            <a:xfrm>
              <a:off x="4994275" y="2203450"/>
              <a:ext cx="65088" cy="52388"/>
            </a:xfrm>
            <a:prstGeom prst="ellipse">
              <a:avLst/>
            </a:prstGeom>
            <a:solidFill>
              <a:srgbClr val="4D4D4D"/>
            </a:solidFill>
            <a:ln w="7938">
              <a:solidFill>
                <a:srgbClr val="000000"/>
              </a:solidFill>
              <a:round/>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830" name="Rectangle 1315"/>
            <p:cNvSpPr>
              <a:spLocks noChangeArrowheads="1"/>
            </p:cNvSpPr>
            <p:nvPr/>
          </p:nvSpPr>
          <p:spPr bwMode="auto">
            <a:xfrm>
              <a:off x="4964113" y="2039938"/>
              <a:ext cx="125412" cy="42862"/>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831" name="Rectangle 1316"/>
            <p:cNvSpPr>
              <a:spLocks noChangeArrowheads="1"/>
            </p:cNvSpPr>
            <p:nvPr/>
          </p:nvSpPr>
          <p:spPr bwMode="auto">
            <a:xfrm>
              <a:off x="4948238" y="1889125"/>
              <a:ext cx="149225" cy="15240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832" name="Rectangle 1317"/>
            <p:cNvSpPr>
              <a:spLocks noChangeArrowheads="1"/>
            </p:cNvSpPr>
            <p:nvPr/>
          </p:nvSpPr>
          <p:spPr bwMode="auto">
            <a:xfrm>
              <a:off x="4979988" y="1860550"/>
              <a:ext cx="23812"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833" name="Rectangle 1318"/>
            <p:cNvSpPr>
              <a:spLocks noChangeArrowheads="1"/>
            </p:cNvSpPr>
            <p:nvPr/>
          </p:nvSpPr>
          <p:spPr bwMode="auto">
            <a:xfrm>
              <a:off x="5049838" y="1860550"/>
              <a:ext cx="15875"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834" name="Rectangle 1319"/>
            <p:cNvSpPr>
              <a:spLocks noChangeArrowheads="1"/>
            </p:cNvSpPr>
            <p:nvPr/>
          </p:nvSpPr>
          <p:spPr bwMode="auto">
            <a:xfrm>
              <a:off x="5018088" y="1860550"/>
              <a:ext cx="17462"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835" name="Rectangle 1320"/>
            <p:cNvSpPr>
              <a:spLocks noChangeArrowheads="1"/>
            </p:cNvSpPr>
            <p:nvPr/>
          </p:nvSpPr>
          <p:spPr bwMode="auto">
            <a:xfrm>
              <a:off x="4979988" y="1860550"/>
              <a:ext cx="23812"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836" name="Rectangle 1321"/>
            <p:cNvSpPr>
              <a:spLocks noChangeArrowheads="1"/>
            </p:cNvSpPr>
            <p:nvPr/>
          </p:nvSpPr>
          <p:spPr bwMode="auto">
            <a:xfrm>
              <a:off x="5049838" y="1860550"/>
              <a:ext cx="15875"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837" name="Rectangle 1322"/>
            <p:cNvSpPr>
              <a:spLocks noChangeArrowheads="1"/>
            </p:cNvSpPr>
            <p:nvPr/>
          </p:nvSpPr>
          <p:spPr bwMode="auto">
            <a:xfrm>
              <a:off x="5018088" y="1860550"/>
              <a:ext cx="17462"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838" name="Rectangle 1323"/>
            <p:cNvSpPr>
              <a:spLocks noChangeArrowheads="1"/>
            </p:cNvSpPr>
            <p:nvPr/>
          </p:nvSpPr>
          <p:spPr bwMode="auto">
            <a:xfrm>
              <a:off x="4979988" y="1846263"/>
              <a:ext cx="93662" cy="15875"/>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grpSp>
          <p:nvGrpSpPr>
            <p:cNvPr id="23839" name="Group 1324"/>
            <p:cNvGrpSpPr>
              <a:grpSpLocks/>
            </p:cNvGrpSpPr>
            <p:nvPr/>
          </p:nvGrpSpPr>
          <p:grpSpPr bwMode="auto">
            <a:xfrm>
              <a:off x="5427663" y="1803400"/>
              <a:ext cx="61912" cy="49213"/>
              <a:chOff x="3419" y="1136"/>
              <a:chExt cx="39" cy="31"/>
            </a:xfrm>
          </p:grpSpPr>
          <p:sp>
            <p:nvSpPr>
              <p:cNvPr id="62114" name="Freeform 1325"/>
              <p:cNvSpPr>
                <a:spLocks/>
              </p:cNvSpPr>
              <p:nvPr/>
            </p:nvSpPr>
            <p:spPr bwMode="auto">
              <a:xfrm>
                <a:off x="3419" y="1136"/>
                <a:ext cx="10" cy="31"/>
              </a:xfrm>
              <a:custGeom>
                <a:avLst/>
                <a:gdLst>
                  <a:gd name="T0" fmla="*/ 0 w 10"/>
                  <a:gd name="T1" fmla="*/ 0 h 31"/>
                  <a:gd name="T2" fmla="*/ 0 w 10"/>
                  <a:gd name="T3" fmla="*/ 0 h 31"/>
                  <a:gd name="T4" fmla="*/ 0 w 10"/>
                  <a:gd name="T5" fmla="*/ 31 h 31"/>
                  <a:gd name="T6" fmla="*/ 0 w 10"/>
                  <a:gd name="T7" fmla="*/ 31 h 31"/>
                  <a:gd name="T8" fmla="*/ 5 w 10"/>
                  <a:gd name="T9" fmla="*/ 31 h 31"/>
                  <a:gd name="T10" fmla="*/ 8 w 10"/>
                  <a:gd name="T11" fmla="*/ 31 h 31"/>
                  <a:gd name="T12" fmla="*/ 9 w 10"/>
                  <a:gd name="T13" fmla="*/ 31 h 31"/>
                  <a:gd name="T14" fmla="*/ 10 w 10"/>
                  <a:gd name="T15" fmla="*/ 31 h 31"/>
                  <a:gd name="T16" fmla="*/ 10 w 10"/>
                  <a:gd name="T17" fmla="*/ 0 h 31"/>
                  <a:gd name="T18" fmla="*/ 9 w 10"/>
                  <a:gd name="T19" fmla="*/ 0 h 31"/>
                  <a:gd name="T20" fmla="*/ 8 w 10"/>
                  <a:gd name="T21" fmla="*/ 0 h 31"/>
                  <a:gd name="T22" fmla="*/ 5 w 10"/>
                  <a:gd name="T23" fmla="*/ 0 h 31"/>
                  <a:gd name="T24" fmla="*/ 0 w 1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1"/>
                  <a:gd name="T41" fmla="*/ 10 w 1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1">
                    <a:moveTo>
                      <a:pt x="0" y="0"/>
                    </a:moveTo>
                    <a:lnTo>
                      <a:pt x="0" y="0"/>
                    </a:lnTo>
                    <a:lnTo>
                      <a:pt x="0" y="31"/>
                    </a:lnTo>
                    <a:lnTo>
                      <a:pt x="5" y="31"/>
                    </a:lnTo>
                    <a:lnTo>
                      <a:pt x="8" y="31"/>
                    </a:lnTo>
                    <a:lnTo>
                      <a:pt x="9" y="31"/>
                    </a:lnTo>
                    <a:lnTo>
                      <a:pt x="10" y="31"/>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62115" name="Freeform 1326"/>
              <p:cNvSpPr>
                <a:spLocks/>
              </p:cNvSpPr>
              <p:nvPr/>
            </p:nvSpPr>
            <p:spPr bwMode="auto">
              <a:xfrm>
                <a:off x="3448" y="1136"/>
                <a:ext cx="10" cy="31"/>
              </a:xfrm>
              <a:custGeom>
                <a:avLst/>
                <a:gdLst>
                  <a:gd name="T0" fmla="*/ 0 w 10"/>
                  <a:gd name="T1" fmla="*/ 0 h 31"/>
                  <a:gd name="T2" fmla="*/ 0 w 10"/>
                  <a:gd name="T3" fmla="*/ 0 h 31"/>
                  <a:gd name="T4" fmla="*/ 0 w 10"/>
                  <a:gd name="T5" fmla="*/ 31 h 31"/>
                  <a:gd name="T6" fmla="*/ 0 w 10"/>
                  <a:gd name="T7" fmla="*/ 31 h 31"/>
                  <a:gd name="T8" fmla="*/ 5 w 10"/>
                  <a:gd name="T9" fmla="*/ 31 h 31"/>
                  <a:gd name="T10" fmla="*/ 8 w 10"/>
                  <a:gd name="T11" fmla="*/ 31 h 31"/>
                  <a:gd name="T12" fmla="*/ 9 w 10"/>
                  <a:gd name="T13" fmla="*/ 31 h 31"/>
                  <a:gd name="T14" fmla="*/ 10 w 10"/>
                  <a:gd name="T15" fmla="*/ 31 h 31"/>
                  <a:gd name="T16" fmla="*/ 10 w 10"/>
                  <a:gd name="T17" fmla="*/ 0 h 31"/>
                  <a:gd name="T18" fmla="*/ 9 w 10"/>
                  <a:gd name="T19" fmla="*/ 0 h 31"/>
                  <a:gd name="T20" fmla="*/ 8 w 10"/>
                  <a:gd name="T21" fmla="*/ 0 h 31"/>
                  <a:gd name="T22" fmla="*/ 5 w 10"/>
                  <a:gd name="T23" fmla="*/ 0 h 31"/>
                  <a:gd name="T24" fmla="*/ 0 w 1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1"/>
                  <a:gd name="T41" fmla="*/ 10 w 1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1">
                    <a:moveTo>
                      <a:pt x="0" y="0"/>
                    </a:moveTo>
                    <a:lnTo>
                      <a:pt x="0" y="0"/>
                    </a:lnTo>
                    <a:lnTo>
                      <a:pt x="0" y="31"/>
                    </a:lnTo>
                    <a:lnTo>
                      <a:pt x="5" y="31"/>
                    </a:lnTo>
                    <a:lnTo>
                      <a:pt x="8" y="31"/>
                    </a:lnTo>
                    <a:lnTo>
                      <a:pt x="9" y="31"/>
                    </a:lnTo>
                    <a:lnTo>
                      <a:pt x="10" y="31"/>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grpSp>
        <p:sp>
          <p:nvSpPr>
            <p:cNvPr id="23840" name="Freeform 1327"/>
            <p:cNvSpPr>
              <a:spLocks/>
            </p:cNvSpPr>
            <p:nvPr/>
          </p:nvSpPr>
          <p:spPr bwMode="auto">
            <a:xfrm>
              <a:off x="5397500" y="1860550"/>
              <a:ext cx="115888" cy="34925"/>
            </a:xfrm>
            <a:custGeom>
              <a:avLst/>
              <a:gdLst>
                <a:gd name="T0" fmla="*/ 2147483647 w 73"/>
                <a:gd name="T1" fmla="*/ 0 h 22"/>
                <a:gd name="T2" fmla="*/ 2147483647 w 73"/>
                <a:gd name="T3" fmla="*/ 0 h 22"/>
                <a:gd name="T4" fmla="*/ 2147483647 w 73"/>
                <a:gd name="T5" fmla="*/ 0 h 22"/>
                <a:gd name="T6" fmla="*/ 0 w 73"/>
                <a:gd name="T7" fmla="*/ 0 h 22"/>
                <a:gd name="T8" fmla="*/ 0 w 73"/>
                <a:gd name="T9" fmla="*/ 2147483647 h 22"/>
                <a:gd name="T10" fmla="*/ 2147483647 w 73"/>
                <a:gd name="T11" fmla="*/ 2147483647 h 22"/>
                <a:gd name="T12" fmla="*/ 2147483647 w 73"/>
                <a:gd name="T13" fmla="*/ 2147483647 h 22"/>
                <a:gd name="T14" fmla="*/ 2147483647 w 73"/>
                <a:gd name="T15" fmla="*/ 2147483647 h 22"/>
                <a:gd name="T16" fmla="*/ 2147483647 w 73"/>
                <a:gd name="T17" fmla="*/ 2147483647 h 22"/>
                <a:gd name="T18" fmla="*/ 2147483647 w 73"/>
                <a:gd name="T19" fmla="*/ 2147483647 h 22"/>
                <a:gd name="T20" fmla="*/ 2147483647 w 73"/>
                <a:gd name="T21" fmla="*/ 0 h 22"/>
                <a:gd name="T22" fmla="*/ 2147483647 w 73"/>
                <a:gd name="T23" fmla="*/ 0 h 22"/>
                <a:gd name="T24" fmla="*/ 2147483647 w 73"/>
                <a:gd name="T25" fmla="*/ 0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
                <a:gd name="T40" fmla="*/ 0 h 22"/>
                <a:gd name="T41" fmla="*/ 73 w 73"/>
                <a:gd name="T42" fmla="*/ 22 h 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 h="22">
                  <a:moveTo>
                    <a:pt x="5" y="0"/>
                  </a:moveTo>
                  <a:lnTo>
                    <a:pt x="2" y="0"/>
                  </a:lnTo>
                  <a:lnTo>
                    <a:pt x="1" y="0"/>
                  </a:lnTo>
                  <a:lnTo>
                    <a:pt x="0" y="0"/>
                  </a:lnTo>
                  <a:lnTo>
                    <a:pt x="0" y="22"/>
                  </a:lnTo>
                  <a:lnTo>
                    <a:pt x="1" y="22"/>
                  </a:lnTo>
                  <a:lnTo>
                    <a:pt x="2" y="22"/>
                  </a:lnTo>
                  <a:lnTo>
                    <a:pt x="5" y="22"/>
                  </a:lnTo>
                  <a:lnTo>
                    <a:pt x="73" y="22"/>
                  </a:lnTo>
                  <a:lnTo>
                    <a:pt x="73" y="0"/>
                  </a:lnTo>
                  <a:lnTo>
                    <a:pt x="5" y="0"/>
                  </a:lnTo>
                  <a:close/>
                </a:path>
              </a:pathLst>
            </a:custGeom>
            <a:solidFill>
              <a:srgbClr val="808080"/>
            </a:solidFill>
            <a:ln w="7938">
              <a:solidFill>
                <a:srgbClr val="000000"/>
              </a:solidFill>
              <a:round/>
              <a:headEnd/>
              <a:tailEnd/>
            </a:ln>
          </p:spPr>
          <p:txBody>
            <a:bodyPr/>
            <a:lstStyle/>
            <a:p>
              <a:endParaRPr lang="it-IT"/>
            </a:p>
          </p:txBody>
        </p:sp>
        <p:sp>
          <p:nvSpPr>
            <p:cNvPr id="23841" name="Rectangle 1328"/>
            <p:cNvSpPr>
              <a:spLocks noChangeArrowheads="1"/>
            </p:cNvSpPr>
            <p:nvPr/>
          </p:nvSpPr>
          <p:spPr bwMode="auto">
            <a:xfrm>
              <a:off x="5403850" y="2160588"/>
              <a:ext cx="109538" cy="85725"/>
            </a:xfrm>
            <a:prstGeom prst="rect">
              <a:avLst/>
            </a:prstGeom>
            <a:solidFill>
              <a:srgbClr val="FFFFFF"/>
            </a:solid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842" name="Freeform 1329"/>
            <p:cNvSpPr>
              <a:spLocks/>
            </p:cNvSpPr>
            <p:nvPr/>
          </p:nvSpPr>
          <p:spPr bwMode="auto">
            <a:xfrm>
              <a:off x="5443538" y="2581275"/>
              <a:ext cx="22225" cy="28575"/>
            </a:xfrm>
            <a:custGeom>
              <a:avLst/>
              <a:gdLst>
                <a:gd name="T0" fmla="*/ 2147483647 w 14"/>
                <a:gd name="T1" fmla="*/ 0 h 18"/>
                <a:gd name="T2" fmla="*/ 2147483647 w 14"/>
                <a:gd name="T3" fmla="*/ 2147483647 h 18"/>
                <a:gd name="T4" fmla="*/ 2147483647 w 14"/>
                <a:gd name="T5" fmla="*/ 2147483647 h 18"/>
                <a:gd name="T6" fmla="*/ 0 w 14"/>
                <a:gd name="T7" fmla="*/ 2147483647 h 18"/>
                <a:gd name="T8" fmla="*/ 0 w 14"/>
                <a:gd name="T9" fmla="*/ 2147483647 h 18"/>
                <a:gd name="T10" fmla="*/ 0 w 14"/>
                <a:gd name="T11" fmla="*/ 2147483647 h 18"/>
                <a:gd name="T12" fmla="*/ 2147483647 w 14"/>
                <a:gd name="T13" fmla="*/ 2147483647 h 18"/>
                <a:gd name="T14" fmla="*/ 2147483647 w 14"/>
                <a:gd name="T15" fmla="*/ 2147483647 h 18"/>
                <a:gd name="T16" fmla="*/ 2147483647 w 14"/>
                <a:gd name="T17" fmla="*/ 2147483647 h 18"/>
                <a:gd name="T18" fmla="*/ 2147483647 w 14"/>
                <a:gd name="T19" fmla="*/ 2147483647 h 18"/>
                <a:gd name="T20" fmla="*/ 2147483647 w 14"/>
                <a:gd name="T21" fmla="*/ 2147483647 h 18"/>
                <a:gd name="T22" fmla="*/ 2147483647 w 14"/>
                <a:gd name="T23" fmla="*/ 2147483647 h 18"/>
                <a:gd name="T24" fmla="*/ 2147483647 w 14"/>
                <a:gd name="T25" fmla="*/ 2147483647 h 18"/>
                <a:gd name="T26" fmla="*/ 2147483647 w 14"/>
                <a:gd name="T27" fmla="*/ 2147483647 h 18"/>
                <a:gd name="T28" fmla="*/ 2147483647 w 14"/>
                <a:gd name="T29" fmla="*/ 2147483647 h 18"/>
                <a:gd name="T30" fmla="*/ 2147483647 w 14"/>
                <a:gd name="T31" fmla="*/ 0 h 18"/>
                <a:gd name="T32" fmla="*/ 2147483647 w 14"/>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8"/>
                <a:gd name="T53" fmla="*/ 14 w 14"/>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8">
                  <a:moveTo>
                    <a:pt x="5" y="0"/>
                  </a:moveTo>
                  <a:lnTo>
                    <a:pt x="2" y="1"/>
                  </a:lnTo>
                  <a:lnTo>
                    <a:pt x="1" y="2"/>
                  </a:lnTo>
                  <a:lnTo>
                    <a:pt x="0" y="3"/>
                  </a:lnTo>
                  <a:lnTo>
                    <a:pt x="0" y="4"/>
                  </a:lnTo>
                  <a:lnTo>
                    <a:pt x="0" y="18"/>
                  </a:lnTo>
                  <a:lnTo>
                    <a:pt x="1" y="18"/>
                  </a:lnTo>
                  <a:lnTo>
                    <a:pt x="2" y="18"/>
                  </a:lnTo>
                  <a:lnTo>
                    <a:pt x="5" y="18"/>
                  </a:lnTo>
                  <a:lnTo>
                    <a:pt x="14" y="18"/>
                  </a:lnTo>
                  <a:lnTo>
                    <a:pt x="14" y="4"/>
                  </a:lnTo>
                  <a:lnTo>
                    <a:pt x="14" y="3"/>
                  </a:lnTo>
                  <a:lnTo>
                    <a:pt x="14" y="2"/>
                  </a:lnTo>
                  <a:lnTo>
                    <a:pt x="14" y="1"/>
                  </a:lnTo>
                  <a:lnTo>
                    <a:pt x="14" y="0"/>
                  </a:lnTo>
                  <a:lnTo>
                    <a:pt x="5" y="0"/>
                  </a:lnTo>
                  <a:close/>
                </a:path>
              </a:pathLst>
            </a:custGeom>
            <a:solidFill>
              <a:srgbClr val="DDDDDD"/>
            </a:solidFill>
            <a:ln w="7938">
              <a:solidFill>
                <a:srgbClr val="000000"/>
              </a:solidFill>
              <a:round/>
              <a:headEnd/>
              <a:tailEnd/>
            </a:ln>
          </p:spPr>
          <p:txBody>
            <a:bodyPr/>
            <a:lstStyle/>
            <a:p>
              <a:endParaRPr lang="it-IT"/>
            </a:p>
          </p:txBody>
        </p:sp>
        <p:sp>
          <p:nvSpPr>
            <p:cNvPr id="23843" name="Rectangle 1330"/>
            <p:cNvSpPr>
              <a:spLocks noChangeArrowheads="1"/>
            </p:cNvSpPr>
            <p:nvPr/>
          </p:nvSpPr>
          <p:spPr bwMode="auto">
            <a:xfrm>
              <a:off x="5427663" y="2489200"/>
              <a:ext cx="55562" cy="1079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844" name="Freeform 1331"/>
            <p:cNvSpPr>
              <a:spLocks/>
            </p:cNvSpPr>
            <p:nvPr/>
          </p:nvSpPr>
          <p:spPr bwMode="auto">
            <a:xfrm>
              <a:off x="5397500" y="2352675"/>
              <a:ext cx="115888" cy="136525"/>
            </a:xfrm>
            <a:custGeom>
              <a:avLst/>
              <a:gdLst>
                <a:gd name="T0" fmla="*/ 2147483647 w 73"/>
                <a:gd name="T1" fmla="*/ 0 h 86"/>
                <a:gd name="T2" fmla="*/ 2147483647 w 73"/>
                <a:gd name="T3" fmla="*/ 2147483647 h 86"/>
                <a:gd name="T4" fmla="*/ 2147483647 w 73"/>
                <a:gd name="T5" fmla="*/ 2147483647 h 86"/>
                <a:gd name="T6" fmla="*/ 2147483647 w 73"/>
                <a:gd name="T7" fmla="*/ 2147483647 h 86"/>
                <a:gd name="T8" fmla="*/ 0 w 73"/>
                <a:gd name="T9" fmla="*/ 2147483647 h 86"/>
                <a:gd name="T10" fmla="*/ 0 w 73"/>
                <a:gd name="T11" fmla="*/ 2147483647 h 86"/>
                <a:gd name="T12" fmla="*/ 2147483647 w 73"/>
                <a:gd name="T13" fmla="*/ 2147483647 h 86"/>
                <a:gd name="T14" fmla="*/ 2147483647 w 73"/>
                <a:gd name="T15" fmla="*/ 2147483647 h 86"/>
                <a:gd name="T16" fmla="*/ 2147483647 w 73"/>
                <a:gd name="T17" fmla="*/ 2147483647 h 86"/>
                <a:gd name="T18" fmla="*/ 2147483647 w 73"/>
                <a:gd name="T19" fmla="*/ 2147483647 h 86"/>
                <a:gd name="T20" fmla="*/ 2147483647 w 73"/>
                <a:gd name="T21" fmla="*/ 2147483647 h 86"/>
                <a:gd name="T22" fmla="*/ 2147483647 w 73"/>
                <a:gd name="T23" fmla="*/ 2147483647 h 86"/>
                <a:gd name="T24" fmla="*/ 2147483647 w 73"/>
                <a:gd name="T25" fmla="*/ 2147483647 h 86"/>
                <a:gd name="T26" fmla="*/ 2147483647 w 73"/>
                <a:gd name="T27" fmla="*/ 2147483647 h 86"/>
                <a:gd name="T28" fmla="*/ 2147483647 w 73"/>
                <a:gd name="T29" fmla="*/ 2147483647 h 86"/>
                <a:gd name="T30" fmla="*/ 2147483647 w 73"/>
                <a:gd name="T31" fmla="*/ 2147483647 h 86"/>
                <a:gd name="T32" fmla="*/ 2147483647 w 73"/>
                <a:gd name="T33" fmla="*/ 2147483647 h 86"/>
                <a:gd name="T34" fmla="*/ 2147483647 w 73"/>
                <a:gd name="T35" fmla="*/ 0 h 86"/>
                <a:gd name="T36" fmla="*/ 2147483647 w 73"/>
                <a:gd name="T37" fmla="*/ 0 h 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
                <a:gd name="T58" fmla="*/ 0 h 86"/>
                <a:gd name="T59" fmla="*/ 73 w 73"/>
                <a:gd name="T60" fmla="*/ 86 h 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 h="86">
                  <a:moveTo>
                    <a:pt x="10" y="0"/>
                  </a:moveTo>
                  <a:lnTo>
                    <a:pt x="6" y="1"/>
                  </a:lnTo>
                  <a:lnTo>
                    <a:pt x="3" y="3"/>
                  </a:lnTo>
                  <a:lnTo>
                    <a:pt x="1" y="6"/>
                  </a:lnTo>
                  <a:lnTo>
                    <a:pt x="0" y="9"/>
                  </a:lnTo>
                  <a:lnTo>
                    <a:pt x="0" y="77"/>
                  </a:lnTo>
                  <a:lnTo>
                    <a:pt x="1" y="80"/>
                  </a:lnTo>
                  <a:lnTo>
                    <a:pt x="3" y="83"/>
                  </a:lnTo>
                  <a:lnTo>
                    <a:pt x="6" y="85"/>
                  </a:lnTo>
                  <a:lnTo>
                    <a:pt x="10" y="86"/>
                  </a:lnTo>
                  <a:lnTo>
                    <a:pt x="68" y="86"/>
                  </a:lnTo>
                  <a:lnTo>
                    <a:pt x="71" y="85"/>
                  </a:lnTo>
                  <a:lnTo>
                    <a:pt x="72" y="83"/>
                  </a:lnTo>
                  <a:lnTo>
                    <a:pt x="73" y="77"/>
                  </a:lnTo>
                  <a:lnTo>
                    <a:pt x="73" y="9"/>
                  </a:lnTo>
                  <a:lnTo>
                    <a:pt x="72" y="3"/>
                  </a:lnTo>
                  <a:lnTo>
                    <a:pt x="71" y="1"/>
                  </a:lnTo>
                  <a:lnTo>
                    <a:pt x="68" y="0"/>
                  </a:lnTo>
                  <a:lnTo>
                    <a:pt x="10" y="0"/>
                  </a:lnTo>
                  <a:close/>
                </a:path>
              </a:pathLst>
            </a:custGeom>
            <a:solidFill>
              <a:srgbClr val="DDDDDD"/>
            </a:solidFill>
            <a:ln w="7938">
              <a:solidFill>
                <a:srgbClr val="000000"/>
              </a:solidFill>
              <a:round/>
              <a:headEnd/>
              <a:tailEnd/>
            </a:ln>
          </p:spPr>
          <p:txBody>
            <a:bodyPr/>
            <a:lstStyle/>
            <a:p>
              <a:endParaRPr lang="it-IT"/>
            </a:p>
          </p:txBody>
        </p:sp>
        <p:sp>
          <p:nvSpPr>
            <p:cNvPr id="23845" name="Rectangle 1332"/>
            <p:cNvSpPr>
              <a:spLocks noChangeArrowheads="1"/>
            </p:cNvSpPr>
            <p:nvPr/>
          </p:nvSpPr>
          <p:spPr bwMode="auto">
            <a:xfrm>
              <a:off x="5381625" y="2081213"/>
              <a:ext cx="147638" cy="287337"/>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846" name="Freeform 1333"/>
            <p:cNvSpPr>
              <a:spLocks/>
            </p:cNvSpPr>
            <p:nvPr/>
          </p:nvSpPr>
          <p:spPr bwMode="auto">
            <a:xfrm>
              <a:off x="5373688" y="2282825"/>
              <a:ext cx="161925" cy="14288"/>
            </a:xfrm>
            <a:custGeom>
              <a:avLst/>
              <a:gdLst>
                <a:gd name="T0" fmla="*/ 0 w 102"/>
                <a:gd name="T1" fmla="*/ 0 h 9"/>
                <a:gd name="T2" fmla="*/ 0 w 102"/>
                <a:gd name="T3" fmla="*/ 0 h 9"/>
                <a:gd name="T4" fmla="*/ 0 w 102"/>
                <a:gd name="T5" fmla="*/ 2147483647 h 9"/>
                <a:gd name="T6" fmla="*/ 0 w 102"/>
                <a:gd name="T7" fmla="*/ 2147483647 h 9"/>
                <a:gd name="T8" fmla="*/ 2147483647 w 102"/>
                <a:gd name="T9" fmla="*/ 2147483647 h 9"/>
                <a:gd name="T10" fmla="*/ 2147483647 w 102"/>
                <a:gd name="T11" fmla="*/ 2147483647 h 9"/>
                <a:gd name="T12" fmla="*/ 2147483647 w 102"/>
                <a:gd name="T13" fmla="*/ 0 h 9"/>
                <a:gd name="T14" fmla="*/ 2147483647 w 102"/>
                <a:gd name="T15" fmla="*/ 0 h 9"/>
                <a:gd name="T16" fmla="*/ 0 w 102"/>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9"/>
                <a:gd name="T29" fmla="*/ 102 w 102"/>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9">
                  <a:moveTo>
                    <a:pt x="0" y="0"/>
                  </a:moveTo>
                  <a:lnTo>
                    <a:pt x="0" y="0"/>
                  </a:lnTo>
                  <a:lnTo>
                    <a:pt x="0" y="9"/>
                  </a:lnTo>
                  <a:lnTo>
                    <a:pt x="102" y="9"/>
                  </a:lnTo>
                  <a:lnTo>
                    <a:pt x="102" y="0"/>
                  </a:lnTo>
                  <a:lnTo>
                    <a:pt x="0" y="0"/>
                  </a:lnTo>
                  <a:close/>
                </a:path>
              </a:pathLst>
            </a:custGeom>
            <a:solidFill>
              <a:srgbClr val="4D4D4D"/>
            </a:solidFill>
            <a:ln w="7938">
              <a:solidFill>
                <a:srgbClr val="000000"/>
              </a:solidFill>
              <a:round/>
              <a:headEnd/>
              <a:tailEnd/>
            </a:ln>
          </p:spPr>
          <p:txBody>
            <a:bodyPr/>
            <a:lstStyle/>
            <a:p>
              <a:endParaRPr lang="it-IT"/>
            </a:p>
          </p:txBody>
        </p:sp>
        <p:sp>
          <p:nvSpPr>
            <p:cNvPr id="23847" name="Freeform 1334"/>
            <p:cNvSpPr>
              <a:spLocks/>
            </p:cNvSpPr>
            <p:nvPr/>
          </p:nvSpPr>
          <p:spPr bwMode="auto">
            <a:xfrm>
              <a:off x="5373688" y="2160588"/>
              <a:ext cx="161925" cy="14287"/>
            </a:xfrm>
            <a:custGeom>
              <a:avLst/>
              <a:gdLst>
                <a:gd name="T0" fmla="*/ 0 w 102"/>
                <a:gd name="T1" fmla="*/ 0 h 9"/>
                <a:gd name="T2" fmla="*/ 0 w 102"/>
                <a:gd name="T3" fmla="*/ 0 h 9"/>
                <a:gd name="T4" fmla="*/ 0 w 102"/>
                <a:gd name="T5" fmla="*/ 2147483647 h 9"/>
                <a:gd name="T6" fmla="*/ 0 w 102"/>
                <a:gd name="T7" fmla="*/ 2147483647 h 9"/>
                <a:gd name="T8" fmla="*/ 2147483647 w 102"/>
                <a:gd name="T9" fmla="*/ 2147483647 h 9"/>
                <a:gd name="T10" fmla="*/ 2147483647 w 102"/>
                <a:gd name="T11" fmla="*/ 2147483647 h 9"/>
                <a:gd name="T12" fmla="*/ 2147483647 w 102"/>
                <a:gd name="T13" fmla="*/ 0 h 9"/>
                <a:gd name="T14" fmla="*/ 2147483647 w 102"/>
                <a:gd name="T15" fmla="*/ 0 h 9"/>
                <a:gd name="T16" fmla="*/ 0 w 102"/>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9"/>
                <a:gd name="T29" fmla="*/ 102 w 102"/>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9">
                  <a:moveTo>
                    <a:pt x="0" y="0"/>
                  </a:moveTo>
                  <a:lnTo>
                    <a:pt x="0" y="0"/>
                  </a:lnTo>
                  <a:lnTo>
                    <a:pt x="0" y="9"/>
                  </a:lnTo>
                  <a:lnTo>
                    <a:pt x="102" y="9"/>
                  </a:lnTo>
                  <a:lnTo>
                    <a:pt x="102" y="0"/>
                  </a:lnTo>
                  <a:lnTo>
                    <a:pt x="0" y="0"/>
                  </a:lnTo>
                  <a:close/>
                </a:path>
              </a:pathLst>
            </a:custGeom>
            <a:solidFill>
              <a:srgbClr val="4D4D4D"/>
            </a:solidFill>
            <a:ln w="7938">
              <a:solidFill>
                <a:srgbClr val="000000"/>
              </a:solidFill>
              <a:round/>
              <a:headEnd/>
              <a:tailEnd/>
            </a:ln>
          </p:spPr>
          <p:txBody>
            <a:bodyPr/>
            <a:lstStyle/>
            <a:p>
              <a:endParaRPr lang="it-IT"/>
            </a:p>
          </p:txBody>
        </p:sp>
        <p:sp>
          <p:nvSpPr>
            <p:cNvPr id="23848" name="Oval 1335"/>
            <p:cNvSpPr>
              <a:spLocks noChangeArrowheads="1"/>
            </p:cNvSpPr>
            <p:nvPr/>
          </p:nvSpPr>
          <p:spPr bwMode="auto">
            <a:xfrm>
              <a:off x="5427663" y="2203450"/>
              <a:ext cx="63500" cy="52388"/>
            </a:xfrm>
            <a:prstGeom prst="ellipse">
              <a:avLst/>
            </a:prstGeom>
            <a:solidFill>
              <a:srgbClr val="4D4D4D"/>
            </a:solidFill>
            <a:ln w="7938">
              <a:solidFill>
                <a:srgbClr val="000000"/>
              </a:solidFill>
              <a:round/>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849" name="Rectangle 1336"/>
            <p:cNvSpPr>
              <a:spLocks noChangeArrowheads="1"/>
            </p:cNvSpPr>
            <p:nvPr/>
          </p:nvSpPr>
          <p:spPr bwMode="auto">
            <a:xfrm>
              <a:off x="5397500" y="2039938"/>
              <a:ext cx="125413" cy="42862"/>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850" name="Rectangle 1337"/>
            <p:cNvSpPr>
              <a:spLocks noChangeArrowheads="1"/>
            </p:cNvSpPr>
            <p:nvPr/>
          </p:nvSpPr>
          <p:spPr bwMode="auto">
            <a:xfrm>
              <a:off x="5381625" y="1889125"/>
              <a:ext cx="147638" cy="15240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grpSp>
          <p:nvGrpSpPr>
            <p:cNvPr id="23851" name="Group 1338"/>
            <p:cNvGrpSpPr>
              <a:grpSpLocks/>
            </p:cNvGrpSpPr>
            <p:nvPr/>
          </p:nvGrpSpPr>
          <p:grpSpPr bwMode="auto">
            <a:xfrm>
              <a:off x="5411788" y="1860550"/>
              <a:ext cx="87312" cy="30163"/>
              <a:chOff x="3409" y="1172"/>
              <a:chExt cx="55" cy="19"/>
            </a:xfrm>
          </p:grpSpPr>
          <p:sp>
            <p:nvSpPr>
              <p:cNvPr id="62111" name="Rectangle 1339"/>
              <p:cNvSpPr>
                <a:spLocks noChangeArrowheads="1"/>
              </p:cNvSpPr>
              <p:nvPr/>
            </p:nvSpPr>
            <p:spPr bwMode="auto">
              <a:xfrm>
                <a:off x="3409" y="1172"/>
                <a:ext cx="16" cy="19"/>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112" name="Rectangle 1340"/>
              <p:cNvSpPr>
                <a:spLocks noChangeArrowheads="1"/>
              </p:cNvSpPr>
              <p:nvPr/>
            </p:nvSpPr>
            <p:spPr bwMode="auto">
              <a:xfrm>
                <a:off x="3453" y="1172"/>
                <a:ext cx="11" cy="19"/>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113" name="Rectangle 1341"/>
              <p:cNvSpPr>
                <a:spLocks noChangeArrowheads="1"/>
              </p:cNvSpPr>
              <p:nvPr/>
            </p:nvSpPr>
            <p:spPr bwMode="auto">
              <a:xfrm>
                <a:off x="3434" y="1172"/>
                <a:ext cx="10" cy="19"/>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grpSp>
        <p:sp>
          <p:nvSpPr>
            <p:cNvPr id="23852" name="Rectangle 1342"/>
            <p:cNvSpPr>
              <a:spLocks noChangeArrowheads="1"/>
            </p:cNvSpPr>
            <p:nvPr/>
          </p:nvSpPr>
          <p:spPr bwMode="auto">
            <a:xfrm>
              <a:off x="5411788" y="1846263"/>
              <a:ext cx="95250" cy="15875"/>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853" name="Freeform 1343"/>
            <p:cNvSpPr>
              <a:spLocks/>
            </p:cNvSpPr>
            <p:nvPr/>
          </p:nvSpPr>
          <p:spPr bwMode="auto">
            <a:xfrm>
              <a:off x="5427663" y="1803400"/>
              <a:ext cx="15875" cy="49213"/>
            </a:xfrm>
            <a:custGeom>
              <a:avLst/>
              <a:gdLst>
                <a:gd name="T0" fmla="*/ 0 w 10"/>
                <a:gd name="T1" fmla="*/ 0 h 31"/>
                <a:gd name="T2" fmla="*/ 0 w 10"/>
                <a:gd name="T3" fmla="*/ 0 h 31"/>
                <a:gd name="T4" fmla="*/ 0 w 10"/>
                <a:gd name="T5" fmla="*/ 2147483647 h 31"/>
                <a:gd name="T6" fmla="*/ 0 w 10"/>
                <a:gd name="T7" fmla="*/ 2147483647 h 31"/>
                <a:gd name="T8" fmla="*/ 2147483647 w 10"/>
                <a:gd name="T9" fmla="*/ 2147483647 h 31"/>
                <a:gd name="T10" fmla="*/ 2147483647 w 10"/>
                <a:gd name="T11" fmla="*/ 2147483647 h 31"/>
                <a:gd name="T12" fmla="*/ 2147483647 w 10"/>
                <a:gd name="T13" fmla="*/ 2147483647 h 31"/>
                <a:gd name="T14" fmla="*/ 2147483647 w 10"/>
                <a:gd name="T15" fmla="*/ 2147483647 h 31"/>
                <a:gd name="T16" fmla="*/ 2147483647 w 10"/>
                <a:gd name="T17" fmla="*/ 0 h 31"/>
                <a:gd name="T18" fmla="*/ 2147483647 w 10"/>
                <a:gd name="T19" fmla="*/ 0 h 31"/>
                <a:gd name="T20" fmla="*/ 2147483647 w 10"/>
                <a:gd name="T21" fmla="*/ 0 h 31"/>
                <a:gd name="T22" fmla="*/ 2147483647 w 10"/>
                <a:gd name="T23" fmla="*/ 0 h 31"/>
                <a:gd name="T24" fmla="*/ 0 w 1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1"/>
                <a:gd name="T41" fmla="*/ 10 w 1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1">
                  <a:moveTo>
                    <a:pt x="0" y="0"/>
                  </a:moveTo>
                  <a:lnTo>
                    <a:pt x="0" y="0"/>
                  </a:lnTo>
                  <a:lnTo>
                    <a:pt x="0" y="31"/>
                  </a:lnTo>
                  <a:lnTo>
                    <a:pt x="5" y="31"/>
                  </a:lnTo>
                  <a:lnTo>
                    <a:pt x="8" y="31"/>
                  </a:lnTo>
                  <a:lnTo>
                    <a:pt x="9" y="31"/>
                  </a:lnTo>
                  <a:lnTo>
                    <a:pt x="10" y="31"/>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23854" name="Freeform 1344"/>
            <p:cNvSpPr>
              <a:spLocks/>
            </p:cNvSpPr>
            <p:nvPr/>
          </p:nvSpPr>
          <p:spPr bwMode="auto">
            <a:xfrm>
              <a:off x="5473700" y="1803400"/>
              <a:ext cx="15875" cy="49213"/>
            </a:xfrm>
            <a:custGeom>
              <a:avLst/>
              <a:gdLst>
                <a:gd name="T0" fmla="*/ 0 w 10"/>
                <a:gd name="T1" fmla="*/ 0 h 31"/>
                <a:gd name="T2" fmla="*/ 0 w 10"/>
                <a:gd name="T3" fmla="*/ 0 h 31"/>
                <a:gd name="T4" fmla="*/ 0 w 10"/>
                <a:gd name="T5" fmla="*/ 2147483647 h 31"/>
                <a:gd name="T6" fmla="*/ 0 w 10"/>
                <a:gd name="T7" fmla="*/ 2147483647 h 31"/>
                <a:gd name="T8" fmla="*/ 2147483647 w 10"/>
                <a:gd name="T9" fmla="*/ 2147483647 h 31"/>
                <a:gd name="T10" fmla="*/ 2147483647 w 10"/>
                <a:gd name="T11" fmla="*/ 2147483647 h 31"/>
                <a:gd name="T12" fmla="*/ 2147483647 w 10"/>
                <a:gd name="T13" fmla="*/ 2147483647 h 31"/>
                <a:gd name="T14" fmla="*/ 2147483647 w 10"/>
                <a:gd name="T15" fmla="*/ 2147483647 h 31"/>
                <a:gd name="T16" fmla="*/ 2147483647 w 10"/>
                <a:gd name="T17" fmla="*/ 0 h 31"/>
                <a:gd name="T18" fmla="*/ 2147483647 w 10"/>
                <a:gd name="T19" fmla="*/ 0 h 31"/>
                <a:gd name="T20" fmla="*/ 2147483647 w 10"/>
                <a:gd name="T21" fmla="*/ 0 h 31"/>
                <a:gd name="T22" fmla="*/ 2147483647 w 10"/>
                <a:gd name="T23" fmla="*/ 0 h 31"/>
                <a:gd name="T24" fmla="*/ 0 w 1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1"/>
                <a:gd name="T41" fmla="*/ 10 w 1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1">
                  <a:moveTo>
                    <a:pt x="0" y="0"/>
                  </a:moveTo>
                  <a:lnTo>
                    <a:pt x="0" y="0"/>
                  </a:lnTo>
                  <a:lnTo>
                    <a:pt x="0" y="31"/>
                  </a:lnTo>
                  <a:lnTo>
                    <a:pt x="5" y="31"/>
                  </a:lnTo>
                  <a:lnTo>
                    <a:pt x="8" y="31"/>
                  </a:lnTo>
                  <a:lnTo>
                    <a:pt x="9" y="31"/>
                  </a:lnTo>
                  <a:lnTo>
                    <a:pt x="10" y="31"/>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23855" name="Freeform 1345"/>
            <p:cNvSpPr>
              <a:spLocks/>
            </p:cNvSpPr>
            <p:nvPr/>
          </p:nvSpPr>
          <p:spPr bwMode="auto">
            <a:xfrm>
              <a:off x="5427663" y="1803400"/>
              <a:ext cx="15875" cy="49213"/>
            </a:xfrm>
            <a:custGeom>
              <a:avLst/>
              <a:gdLst>
                <a:gd name="T0" fmla="*/ 0 w 10"/>
                <a:gd name="T1" fmla="*/ 0 h 31"/>
                <a:gd name="T2" fmla="*/ 0 w 10"/>
                <a:gd name="T3" fmla="*/ 0 h 31"/>
                <a:gd name="T4" fmla="*/ 0 w 10"/>
                <a:gd name="T5" fmla="*/ 2147483647 h 31"/>
                <a:gd name="T6" fmla="*/ 0 w 10"/>
                <a:gd name="T7" fmla="*/ 2147483647 h 31"/>
                <a:gd name="T8" fmla="*/ 2147483647 w 10"/>
                <a:gd name="T9" fmla="*/ 2147483647 h 31"/>
                <a:gd name="T10" fmla="*/ 2147483647 w 10"/>
                <a:gd name="T11" fmla="*/ 2147483647 h 31"/>
                <a:gd name="T12" fmla="*/ 2147483647 w 10"/>
                <a:gd name="T13" fmla="*/ 2147483647 h 31"/>
                <a:gd name="T14" fmla="*/ 2147483647 w 10"/>
                <a:gd name="T15" fmla="*/ 2147483647 h 31"/>
                <a:gd name="T16" fmla="*/ 2147483647 w 10"/>
                <a:gd name="T17" fmla="*/ 0 h 31"/>
                <a:gd name="T18" fmla="*/ 2147483647 w 10"/>
                <a:gd name="T19" fmla="*/ 0 h 31"/>
                <a:gd name="T20" fmla="*/ 2147483647 w 10"/>
                <a:gd name="T21" fmla="*/ 0 h 31"/>
                <a:gd name="T22" fmla="*/ 2147483647 w 10"/>
                <a:gd name="T23" fmla="*/ 0 h 31"/>
                <a:gd name="T24" fmla="*/ 0 w 1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1"/>
                <a:gd name="T41" fmla="*/ 10 w 1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1">
                  <a:moveTo>
                    <a:pt x="0" y="0"/>
                  </a:moveTo>
                  <a:lnTo>
                    <a:pt x="0" y="0"/>
                  </a:lnTo>
                  <a:lnTo>
                    <a:pt x="0" y="31"/>
                  </a:lnTo>
                  <a:lnTo>
                    <a:pt x="5" y="31"/>
                  </a:lnTo>
                  <a:lnTo>
                    <a:pt x="8" y="31"/>
                  </a:lnTo>
                  <a:lnTo>
                    <a:pt x="9" y="31"/>
                  </a:lnTo>
                  <a:lnTo>
                    <a:pt x="10" y="31"/>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23856" name="Freeform 1346"/>
            <p:cNvSpPr>
              <a:spLocks/>
            </p:cNvSpPr>
            <p:nvPr/>
          </p:nvSpPr>
          <p:spPr bwMode="auto">
            <a:xfrm>
              <a:off x="5473700" y="1803400"/>
              <a:ext cx="15875" cy="49213"/>
            </a:xfrm>
            <a:custGeom>
              <a:avLst/>
              <a:gdLst>
                <a:gd name="T0" fmla="*/ 0 w 10"/>
                <a:gd name="T1" fmla="*/ 0 h 31"/>
                <a:gd name="T2" fmla="*/ 0 w 10"/>
                <a:gd name="T3" fmla="*/ 0 h 31"/>
                <a:gd name="T4" fmla="*/ 0 w 10"/>
                <a:gd name="T5" fmla="*/ 2147483647 h 31"/>
                <a:gd name="T6" fmla="*/ 0 w 10"/>
                <a:gd name="T7" fmla="*/ 2147483647 h 31"/>
                <a:gd name="T8" fmla="*/ 2147483647 w 10"/>
                <a:gd name="T9" fmla="*/ 2147483647 h 31"/>
                <a:gd name="T10" fmla="*/ 2147483647 w 10"/>
                <a:gd name="T11" fmla="*/ 2147483647 h 31"/>
                <a:gd name="T12" fmla="*/ 2147483647 w 10"/>
                <a:gd name="T13" fmla="*/ 2147483647 h 31"/>
                <a:gd name="T14" fmla="*/ 2147483647 w 10"/>
                <a:gd name="T15" fmla="*/ 2147483647 h 31"/>
                <a:gd name="T16" fmla="*/ 2147483647 w 10"/>
                <a:gd name="T17" fmla="*/ 0 h 31"/>
                <a:gd name="T18" fmla="*/ 2147483647 w 10"/>
                <a:gd name="T19" fmla="*/ 0 h 31"/>
                <a:gd name="T20" fmla="*/ 2147483647 w 10"/>
                <a:gd name="T21" fmla="*/ 0 h 31"/>
                <a:gd name="T22" fmla="*/ 2147483647 w 10"/>
                <a:gd name="T23" fmla="*/ 0 h 31"/>
                <a:gd name="T24" fmla="*/ 0 w 1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1"/>
                <a:gd name="T41" fmla="*/ 10 w 1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1">
                  <a:moveTo>
                    <a:pt x="0" y="0"/>
                  </a:moveTo>
                  <a:lnTo>
                    <a:pt x="0" y="0"/>
                  </a:lnTo>
                  <a:lnTo>
                    <a:pt x="0" y="31"/>
                  </a:lnTo>
                  <a:lnTo>
                    <a:pt x="5" y="31"/>
                  </a:lnTo>
                  <a:lnTo>
                    <a:pt x="8" y="31"/>
                  </a:lnTo>
                  <a:lnTo>
                    <a:pt x="9" y="31"/>
                  </a:lnTo>
                  <a:lnTo>
                    <a:pt x="10" y="31"/>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23857" name="Freeform 1347"/>
            <p:cNvSpPr>
              <a:spLocks/>
            </p:cNvSpPr>
            <p:nvPr/>
          </p:nvSpPr>
          <p:spPr bwMode="auto">
            <a:xfrm>
              <a:off x="5397500" y="1860550"/>
              <a:ext cx="115888" cy="34925"/>
            </a:xfrm>
            <a:custGeom>
              <a:avLst/>
              <a:gdLst>
                <a:gd name="T0" fmla="*/ 2147483647 w 73"/>
                <a:gd name="T1" fmla="*/ 0 h 22"/>
                <a:gd name="T2" fmla="*/ 2147483647 w 73"/>
                <a:gd name="T3" fmla="*/ 0 h 22"/>
                <a:gd name="T4" fmla="*/ 2147483647 w 73"/>
                <a:gd name="T5" fmla="*/ 0 h 22"/>
                <a:gd name="T6" fmla="*/ 0 w 73"/>
                <a:gd name="T7" fmla="*/ 0 h 22"/>
                <a:gd name="T8" fmla="*/ 0 w 73"/>
                <a:gd name="T9" fmla="*/ 2147483647 h 22"/>
                <a:gd name="T10" fmla="*/ 2147483647 w 73"/>
                <a:gd name="T11" fmla="*/ 2147483647 h 22"/>
                <a:gd name="T12" fmla="*/ 2147483647 w 73"/>
                <a:gd name="T13" fmla="*/ 2147483647 h 22"/>
                <a:gd name="T14" fmla="*/ 2147483647 w 73"/>
                <a:gd name="T15" fmla="*/ 2147483647 h 22"/>
                <a:gd name="T16" fmla="*/ 2147483647 w 73"/>
                <a:gd name="T17" fmla="*/ 2147483647 h 22"/>
                <a:gd name="T18" fmla="*/ 2147483647 w 73"/>
                <a:gd name="T19" fmla="*/ 2147483647 h 22"/>
                <a:gd name="T20" fmla="*/ 2147483647 w 73"/>
                <a:gd name="T21" fmla="*/ 0 h 22"/>
                <a:gd name="T22" fmla="*/ 2147483647 w 73"/>
                <a:gd name="T23" fmla="*/ 0 h 22"/>
                <a:gd name="T24" fmla="*/ 2147483647 w 73"/>
                <a:gd name="T25" fmla="*/ 0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
                <a:gd name="T40" fmla="*/ 0 h 22"/>
                <a:gd name="T41" fmla="*/ 73 w 73"/>
                <a:gd name="T42" fmla="*/ 22 h 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 h="22">
                  <a:moveTo>
                    <a:pt x="5" y="0"/>
                  </a:moveTo>
                  <a:lnTo>
                    <a:pt x="2" y="0"/>
                  </a:lnTo>
                  <a:lnTo>
                    <a:pt x="1" y="0"/>
                  </a:lnTo>
                  <a:lnTo>
                    <a:pt x="0" y="0"/>
                  </a:lnTo>
                  <a:lnTo>
                    <a:pt x="0" y="22"/>
                  </a:lnTo>
                  <a:lnTo>
                    <a:pt x="1" y="22"/>
                  </a:lnTo>
                  <a:lnTo>
                    <a:pt x="2" y="22"/>
                  </a:lnTo>
                  <a:lnTo>
                    <a:pt x="5" y="22"/>
                  </a:lnTo>
                  <a:lnTo>
                    <a:pt x="73" y="22"/>
                  </a:lnTo>
                  <a:lnTo>
                    <a:pt x="73" y="0"/>
                  </a:lnTo>
                  <a:lnTo>
                    <a:pt x="5" y="0"/>
                  </a:lnTo>
                  <a:close/>
                </a:path>
              </a:pathLst>
            </a:custGeom>
            <a:solidFill>
              <a:srgbClr val="808080"/>
            </a:solidFill>
            <a:ln w="7938">
              <a:solidFill>
                <a:srgbClr val="000000"/>
              </a:solidFill>
              <a:round/>
              <a:headEnd/>
              <a:tailEnd/>
            </a:ln>
          </p:spPr>
          <p:txBody>
            <a:bodyPr/>
            <a:lstStyle/>
            <a:p>
              <a:endParaRPr lang="it-IT"/>
            </a:p>
          </p:txBody>
        </p:sp>
        <p:sp>
          <p:nvSpPr>
            <p:cNvPr id="23858" name="Rectangle 1348"/>
            <p:cNvSpPr>
              <a:spLocks noChangeArrowheads="1"/>
            </p:cNvSpPr>
            <p:nvPr/>
          </p:nvSpPr>
          <p:spPr bwMode="auto">
            <a:xfrm>
              <a:off x="5403850" y="2160588"/>
              <a:ext cx="109538" cy="85725"/>
            </a:xfrm>
            <a:prstGeom prst="rect">
              <a:avLst/>
            </a:prstGeom>
            <a:solidFill>
              <a:srgbClr val="FFFFFF"/>
            </a:solid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859" name="Freeform 1349"/>
            <p:cNvSpPr>
              <a:spLocks/>
            </p:cNvSpPr>
            <p:nvPr/>
          </p:nvSpPr>
          <p:spPr bwMode="auto">
            <a:xfrm>
              <a:off x="5443538" y="2581275"/>
              <a:ext cx="22225" cy="28575"/>
            </a:xfrm>
            <a:custGeom>
              <a:avLst/>
              <a:gdLst>
                <a:gd name="T0" fmla="*/ 2147483647 w 14"/>
                <a:gd name="T1" fmla="*/ 0 h 18"/>
                <a:gd name="T2" fmla="*/ 2147483647 w 14"/>
                <a:gd name="T3" fmla="*/ 2147483647 h 18"/>
                <a:gd name="T4" fmla="*/ 2147483647 w 14"/>
                <a:gd name="T5" fmla="*/ 2147483647 h 18"/>
                <a:gd name="T6" fmla="*/ 0 w 14"/>
                <a:gd name="T7" fmla="*/ 2147483647 h 18"/>
                <a:gd name="T8" fmla="*/ 0 w 14"/>
                <a:gd name="T9" fmla="*/ 2147483647 h 18"/>
                <a:gd name="T10" fmla="*/ 0 w 14"/>
                <a:gd name="T11" fmla="*/ 2147483647 h 18"/>
                <a:gd name="T12" fmla="*/ 2147483647 w 14"/>
                <a:gd name="T13" fmla="*/ 2147483647 h 18"/>
                <a:gd name="T14" fmla="*/ 2147483647 w 14"/>
                <a:gd name="T15" fmla="*/ 2147483647 h 18"/>
                <a:gd name="T16" fmla="*/ 2147483647 w 14"/>
                <a:gd name="T17" fmla="*/ 2147483647 h 18"/>
                <a:gd name="T18" fmla="*/ 2147483647 w 14"/>
                <a:gd name="T19" fmla="*/ 2147483647 h 18"/>
                <a:gd name="T20" fmla="*/ 2147483647 w 14"/>
                <a:gd name="T21" fmla="*/ 2147483647 h 18"/>
                <a:gd name="T22" fmla="*/ 2147483647 w 14"/>
                <a:gd name="T23" fmla="*/ 2147483647 h 18"/>
                <a:gd name="T24" fmla="*/ 2147483647 w 14"/>
                <a:gd name="T25" fmla="*/ 2147483647 h 18"/>
                <a:gd name="T26" fmla="*/ 2147483647 w 14"/>
                <a:gd name="T27" fmla="*/ 2147483647 h 18"/>
                <a:gd name="T28" fmla="*/ 2147483647 w 14"/>
                <a:gd name="T29" fmla="*/ 2147483647 h 18"/>
                <a:gd name="T30" fmla="*/ 2147483647 w 14"/>
                <a:gd name="T31" fmla="*/ 0 h 18"/>
                <a:gd name="T32" fmla="*/ 2147483647 w 14"/>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8"/>
                <a:gd name="T53" fmla="*/ 14 w 14"/>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8">
                  <a:moveTo>
                    <a:pt x="5" y="0"/>
                  </a:moveTo>
                  <a:lnTo>
                    <a:pt x="2" y="1"/>
                  </a:lnTo>
                  <a:lnTo>
                    <a:pt x="1" y="2"/>
                  </a:lnTo>
                  <a:lnTo>
                    <a:pt x="0" y="3"/>
                  </a:lnTo>
                  <a:lnTo>
                    <a:pt x="0" y="4"/>
                  </a:lnTo>
                  <a:lnTo>
                    <a:pt x="0" y="18"/>
                  </a:lnTo>
                  <a:lnTo>
                    <a:pt x="1" y="18"/>
                  </a:lnTo>
                  <a:lnTo>
                    <a:pt x="2" y="18"/>
                  </a:lnTo>
                  <a:lnTo>
                    <a:pt x="5" y="18"/>
                  </a:lnTo>
                  <a:lnTo>
                    <a:pt x="14" y="18"/>
                  </a:lnTo>
                  <a:lnTo>
                    <a:pt x="14" y="4"/>
                  </a:lnTo>
                  <a:lnTo>
                    <a:pt x="14" y="3"/>
                  </a:lnTo>
                  <a:lnTo>
                    <a:pt x="14" y="2"/>
                  </a:lnTo>
                  <a:lnTo>
                    <a:pt x="14" y="1"/>
                  </a:lnTo>
                  <a:lnTo>
                    <a:pt x="14" y="0"/>
                  </a:lnTo>
                  <a:lnTo>
                    <a:pt x="5" y="0"/>
                  </a:lnTo>
                  <a:close/>
                </a:path>
              </a:pathLst>
            </a:custGeom>
            <a:solidFill>
              <a:srgbClr val="DDDDDD"/>
            </a:solidFill>
            <a:ln w="7938">
              <a:solidFill>
                <a:srgbClr val="000000"/>
              </a:solidFill>
              <a:round/>
              <a:headEnd/>
              <a:tailEnd/>
            </a:ln>
          </p:spPr>
          <p:txBody>
            <a:bodyPr/>
            <a:lstStyle/>
            <a:p>
              <a:endParaRPr lang="it-IT"/>
            </a:p>
          </p:txBody>
        </p:sp>
        <p:sp>
          <p:nvSpPr>
            <p:cNvPr id="23860" name="Rectangle 1350"/>
            <p:cNvSpPr>
              <a:spLocks noChangeArrowheads="1"/>
            </p:cNvSpPr>
            <p:nvPr/>
          </p:nvSpPr>
          <p:spPr bwMode="auto">
            <a:xfrm>
              <a:off x="5427663" y="2489200"/>
              <a:ext cx="55562" cy="1079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861" name="Freeform 1351"/>
            <p:cNvSpPr>
              <a:spLocks/>
            </p:cNvSpPr>
            <p:nvPr/>
          </p:nvSpPr>
          <p:spPr bwMode="auto">
            <a:xfrm>
              <a:off x="5397500" y="2352675"/>
              <a:ext cx="115888" cy="136525"/>
            </a:xfrm>
            <a:custGeom>
              <a:avLst/>
              <a:gdLst>
                <a:gd name="T0" fmla="*/ 2147483647 w 73"/>
                <a:gd name="T1" fmla="*/ 0 h 86"/>
                <a:gd name="T2" fmla="*/ 2147483647 w 73"/>
                <a:gd name="T3" fmla="*/ 2147483647 h 86"/>
                <a:gd name="T4" fmla="*/ 2147483647 w 73"/>
                <a:gd name="T5" fmla="*/ 2147483647 h 86"/>
                <a:gd name="T6" fmla="*/ 2147483647 w 73"/>
                <a:gd name="T7" fmla="*/ 2147483647 h 86"/>
                <a:gd name="T8" fmla="*/ 0 w 73"/>
                <a:gd name="T9" fmla="*/ 2147483647 h 86"/>
                <a:gd name="T10" fmla="*/ 0 w 73"/>
                <a:gd name="T11" fmla="*/ 2147483647 h 86"/>
                <a:gd name="T12" fmla="*/ 2147483647 w 73"/>
                <a:gd name="T13" fmla="*/ 2147483647 h 86"/>
                <a:gd name="T14" fmla="*/ 2147483647 w 73"/>
                <a:gd name="T15" fmla="*/ 2147483647 h 86"/>
                <a:gd name="T16" fmla="*/ 2147483647 w 73"/>
                <a:gd name="T17" fmla="*/ 2147483647 h 86"/>
                <a:gd name="T18" fmla="*/ 2147483647 w 73"/>
                <a:gd name="T19" fmla="*/ 2147483647 h 86"/>
                <a:gd name="T20" fmla="*/ 2147483647 w 73"/>
                <a:gd name="T21" fmla="*/ 2147483647 h 86"/>
                <a:gd name="T22" fmla="*/ 2147483647 w 73"/>
                <a:gd name="T23" fmla="*/ 2147483647 h 86"/>
                <a:gd name="T24" fmla="*/ 2147483647 w 73"/>
                <a:gd name="T25" fmla="*/ 2147483647 h 86"/>
                <a:gd name="T26" fmla="*/ 2147483647 w 73"/>
                <a:gd name="T27" fmla="*/ 2147483647 h 86"/>
                <a:gd name="T28" fmla="*/ 2147483647 w 73"/>
                <a:gd name="T29" fmla="*/ 2147483647 h 86"/>
                <a:gd name="T30" fmla="*/ 2147483647 w 73"/>
                <a:gd name="T31" fmla="*/ 2147483647 h 86"/>
                <a:gd name="T32" fmla="*/ 2147483647 w 73"/>
                <a:gd name="T33" fmla="*/ 2147483647 h 86"/>
                <a:gd name="T34" fmla="*/ 2147483647 w 73"/>
                <a:gd name="T35" fmla="*/ 0 h 86"/>
                <a:gd name="T36" fmla="*/ 2147483647 w 73"/>
                <a:gd name="T37" fmla="*/ 0 h 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
                <a:gd name="T58" fmla="*/ 0 h 86"/>
                <a:gd name="T59" fmla="*/ 73 w 73"/>
                <a:gd name="T60" fmla="*/ 86 h 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 h="86">
                  <a:moveTo>
                    <a:pt x="10" y="0"/>
                  </a:moveTo>
                  <a:lnTo>
                    <a:pt x="6" y="1"/>
                  </a:lnTo>
                  <a:lnTo>
                    <a:pt x="3" y="3"/>
                  </a:lnTo>
                  <a:lnTo>
                    <a:pt x="1" y="6"/>
                  </a:lnTo>
                  <a:lnTo>
                    <a:pt x="0" y="9"/>
                  </a:lnTo>
                  <a:lnTo>
                    <a:pt x="0" y="77"/>
                  </a:lnTo>
                  <a:lnTo>
                    <a:pt x="1" y="80"/>
                  </a:lnTo>
                  <a:lnTo>
                    <a:pt x="3" y="83"/>
                  </a:lnTo>
                  <a:lnTo>
                    <a:pt x="6" y="85"/>
                  </a:lnTo>
                  <a:lnTo>
                    <a:pt x="10" y="86"/>
                  </a:lnTo>
                  <a:lnTo>
                    <a:pt x="68" y="86"/>
                  </a:lnTo>
                  <a:lnTo>
                    <a:pt x="71" y="85"/>
                  </a:lnTo>
                  <a:lnTo>
                    <a:pt x="72" y="83"/>
                  </a:lnTo>
                  <a:lnTo>
                    <a:pt x="73" y="77"/>
                  </a:lnTo>
                  <a:lnTo>
                    <a:pt x="73" y="9"/>
                  </a:lnTo>
                  <a:lnTo>
                    <a:pt x="72" y="3"/>
                  </a:lnTo>
                  <a:lnTo>
                    <a:pt x="71" y="1"/>
                  </a:lnTo>
                  <a:lnTo>
                    <a:pt x="68" y="0"/>
                  </a:lnTo>
                  <a:lnTo>
                    <a:pt x="10" y="0"/>
                  </a:lnTo>
                  <a:close/>
                </a:path>
              </a:pathLst>
            </a:custGeom>
            <a:solidFill>
              <a:srgbClr val="DDDDDD"/>
            </a:solidFill>
            <a:ln w="7938">
              <a:solidFill>
                <a:srgbClr val="000000"/>
              </a:solidFill>
              <a:round/>
              <a:headEnd/>
              <a:tailEnd/>
            </a:ln>
          </p:spPr>
          <p:txBody>
            <a:bodyPr/>
            <a:lstStyle/>
            <a:p>
              <a:endParaRPr lang="it-IT"/>
            </a:p>
          </p:txBody>
        </p:sp>
        <p:sp>
          <p:nvSpPr>
            <p:cNvPr id="23862" name="Rectangle 1352"/>
            <p:cNvSpPr>
              <a:spLocks noChangeArrowheads="1"/>
            </p:cNvSpPr>
            <p:nvPr/>
          </p:nvSpPr>
          <p:spPr bwMode="auto">
            <a:xfrm>
              <a:off x="5381625" y="2081213"/>
              <a:ext cx="147638" cy="287337"/>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863" name="Freeform 1353"/>
            <p:cNvSpPr>
              <a:spLocks/>
            </p:cNvSpPr>
            <p:nvPr/>
          </p:nvSpPr>
          <p:spPr bwMode="auto">
            <a:xfrm>
              <a:off x="5373688" y="2282825"/>
              <a:ext cx="161925" cy="14288"/>
            </a:xfrm>
            <a:custGeom>
              <a:avLst/>
              <a:gdLst>
                <a:gd name="T0" fmla="*/ 0 w 102"/>
                <a:gd name="T1" fmla="*/ 0 h 9"/>
                <a:gd name="T2" fmla="*/ 0 w 102"/>
                <a:gd name="T3" fmla="*/ 0 h 9"/>
                <a:gd name="T4" fmla="*/ 0 w 102"/>
                <a:gd name="T5" fmla="*/ 2147483647 h 9"/>
                <a:gd name="T6" fmla="*/ 0 w 102"/>
                <a:gd name="T7" fmla="*/ 2147483647 h 9"/>
                <a:gd name="T8" fmla="*/ 2147483647 w 102"/>
                <a:gd name="T9" fmla="*/ 2147483647 h 9"/>
                <a:gd name="T10" fmla="*/ 2147483647 w 102"/>
                <a:gd name="T11" fmla="*/ 2147483647 h 9"/>
                <a:gd name="T12" fmla="*/ 2147483647 w 102"/>
                <a:gd name="T13" fmla="*/ 0 h 9"/>
                <a:gd name="T14" fmla="*/ 2147483647 w 102"/>
                <a:gd name="T15" fmla="*/ 0 h 9"/>
                <a:gd name="T16" fmla="*/ 0 w 102"/>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9"/>
                <a:gd name="T29" fmla="*/ 102 w 102"/>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9">
                  <a:moveTo>
                    <a:pt x="0" y="0"/>
                  </a:moveTo>
                  <a:lnTo>
                    <a:pt x="0" y="0"/>
                  </a:lnTo>
                  <a:lnTo>
                    <a:pt x="0" y="9"/>
                  </a:lnTo>
                  <a:lnTo>
                    <a:pt x="102" y="9"/>
                  </a:lnTo>
                  <a:lnTo>
                    <a:pt x="102" y="0"/>
                  </a:lnTo>
                  <a:lnTo>
                    <a:pt x="0" y="0"/>
                  </a:lnTo>
                  <a:close/>
                </a:path>
              </a:pathLst>
            </a:custGeom>
            <a:solidFill>
              <a:srgbClr val="4D4D4D"/>
            </a:solidFill>
            <a:ln w="7938">
              <a:solidFill>
                <a:srgbClr val="000000"/>
              </a:solidFill>
              <a:round/>
              <a:headEnd/>
              <a:tailEnd/>
            </a:ln>
          </p:spPr>
          <p:txBody>
            <a:bodyPr/>
            <a:lstStyle/>
            <a:p>
              <a:endParaRPr lang="it-IT"/>
            </a:p>
          </p:txBody>
        </p:sp>
        <p:sp>
          <p:nvSpPr>
            <p:cNvPr id="23864" name="Freeform 1354"/>
            <p:cNvSpPr>
              <a:spLocks/>
            </p:cNvSpPr>
            <p:nvPr/>
          </p:nvSpPr>
          <p:spPr bwMode="auto">
            <a:xfrm>
              <a:off x="5373688" y="2160588"/>
              <a:ext cx="161925" cy="14287"/>
            </a:xfrm>
            <a:custGeom>
              <a:avLst/>
              <a:gdLst>
                <a:gd name="T0" fmla="*/ 0 w 102"/>
                <a:gd name="T1" fmla="*/ 0 h 9"/>
                <a:gd name="T2" fmla="*/ 0 w 102"/>
                <a:gd name="T3" fmla="*/ 0 h 9"/>
                <a:gd name="T4" fmla="*/ 0 w 102"/>
                <a:gd name="T5" fmla="*/ 2147483647 h 9"/>
                <a:gd name="T6" fmla="*/ 0 w 102"/>
                <a:gd name="T7" fmla="*/ 2147483647 h 9"/>
                <a:gd name="T8" fmla="*/ 2147483647 w 102"/>
                <a:gd name="T9" fmla="*/ 2147483647 h 9"/>
                <a:gd name="T10" fmla="*/ 2147483647 w 102"/>
                <a:gd name="T11" fmla="*/ 2147483647 h 9"/>
                <a:gd name="T12" fmla="*/ 2147483647 w 102"/>
                <a:gd name="T13" fmla="*/ 0 h 9"/>
                <a:gd name="T14" fmla="*/ 2147483647 w 102"/>
                <a:gd name="T15" fmla="*/ 0 h 9"/>
                <a:gd name="T16" fmla="*/ 0 w 102"/>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9"/>
                <a:gd name="T29" fmla="*/ 102 w 102"/>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9">
                  <a:moveTo>
                    <a:pt x="0" y="0"/>
                  </a:moveTo>
                  <a:lnTo>
                    <a:pt x="0" y="0"/>
                  </a:lnTo>
                  <a:lnTo>
                    <a:pt x="0" y="9"/>
                  </a:lnTo>
                  <a:lnTo>
                    <a:pt x="102" y="9"/>
                  </a:lnTo>
                  <a:lnTo>
                    <a:pt x="102" y="0"/>
                  </a:lnTo>
                  <a:lnTo>
                    <a:pt x="0" y="0"/>
                  </a:lnTo>
                  <a:close/>
                </a:path>
              </a:pathLst>
            </a:custGeom>
            <a:solidFill>
              <a:srgbClr val="4D4D4D"/>
            </a:solidFill>
            <a:ln w="7938">
              <a:solidFill>
                <a:srgbClr val="000000"/>
              </a:solidFill>
              <a:round/>
              <a:headEnd/>
              <a:tailEnd/>
            </a:ln>
          </p:spPr>
          <p:txBody>
            <a:bodyPr/>
            <a:lstStyle/>
            <a:p>
              <a:endParaRPr lang="it-IT"/>
            </a:p>
          </p:txBody>
        </p:sp>
        <p:sp>
          <p:nvSpPr>
            <p:cNvPr id="23865" name="Oval 1355"/>
            <p:cNvSpPr>
              <a:spLocks noChangeArrowheads="1"/>
            </p:cNvSpPr>
            <p:nvPr/>
          </p:nvSpPr>
          <p:spPr bwMode="auto">
            <a:xfrm>
              <a:off x="5427663" y="2203450"/>
              <a:ext cx="63500" cy="52388"/>
            </a:xfrm>
            <a:prstGeom prst="ellipse">
              <a:avLst/>
            </a:prstGeom>
            <a:solidFill>
              <a:srgbClr val="4D4D4D"/>
            </a:solidFill>
            <a:ln w="7938">
              <a:solidFill>
                <a:srgbClr val="000000"/>
              </a:solidFill>
              <a:round/>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866" name="Rectangle 1356"/>
            <p:cNvSpPr>
              <a:spLocks noChangeArrowheads="1"/>
            </p:cNvSpPr>
            <p:nvPr/>
          </p:nvSpPr>
          <p:spPr bwMode="auto">
            <a:xfrm>
              <a:off x="5397500" y="2039938"/>
              <a:ext cx="125413" cy="42862"/>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867" name="Rectangle 1357"/>
            <p:cNvSpPr>
              <a:spLocks noChangeArrowheads="1"/>
            </p:cNvSpPr>
            <p:nvPr/>
          </p:nvSpPr>
          <p:spPr bwMode="auto">
            <a:xfrm>
              <a:off x="5381625" y="1889125"/>
              <a:ext cx="147638" cy="15240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868" name="Rectangle 1358"/>
            <p:cNvSpPr>
              <a:spLocks noChangeArrowheads="1"/>
            </p:cNvSpPr>
            <p:nvPr/>
          </p:nvSpPr>
          <p:spPr bwMode="auto">
            <a:xfrm>
              <a:off x="5411788" y="1860550"/>
              <a:ext cx="25400"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869" name="Rectangle 1359"/>
            <p:cNvSpPr>
              <a:spLocks noChangeArrowheads="1"/>
            </p:cNvSpPr>
            <p:nvPr/>
          </p:nvSpPr>
          <p:spPr bwMode="auto">
            <a:xfrm>
              <a:off x="5481638" y="1860550"/>
              <a:ext cx="17462"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870" name="Rectangle 1360"/>
            <p:cNvSpPr>
              <a:spLocks noChangeArrowheads="1"/>
            </p:cNvSpPr>
            <p:nvPr/>
          </p:nvSpPr>
          <p:spPr bwMode="auto">
            <a:xfrm>
              <a:off x="5449888" y="1860550"/>
              <a:ext cx="17462"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871" name="Rectangle 1361"/>
            <p:cNvSpPr>
              <a:spLocks noChangeArrowheads="1"/>
            </p:cNvSpPr>
            <p:nvPr/>
          </p:nvSpPr>
          <p:spPr bwMode="auto">
            <a:xfrm>
              <a:off x="5411788" y="1860550"/>
              <a:ext cx="25400"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872" name="Rectangle 1362"/>
            <p:cNvSpPr>
              <a:spLocks noChangeArrowheads="1"/>
            </p:cNvSpPr>
            <p:nvPr/>
          </p:nvSpPr>
          <p:spPr bwMode="auto">
            <a:xfrm>
              <a:off x="5481638" y="1860550"/>
              <a:ext cx="17462"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873" name="Rectangle 1363"/>
            <p:cNvSpPr>
              <a:spLocks noChangeArrowheads="1"/>
            </p:cNvSpPr>
            <p:nvPr/>
          </p:nvSpPr>
          <p:spPr bwMode="auto">
            <a:xfrm>
              <a:off x="5449888" y="1860550"/>
              <a:ext cx="17462"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874" name="Rectangle 1364"/>
            <p:cNvSpPr>
              <a:spLocks noChangeArrowheads="1"/>
            </p:cNvSpPr>
            <p:nvPr/>
          </p:nvSpPr>
          <p:spPr bwMode="auto">
            <a:xfrm>
              <a:off x="5411788" y="1846263"/>
              <a:ext cx="95250" cy="15875"/>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grpSp>
          <p:nvGrpSpPr>
            <p:cNvPr id="23875" name="Group 1365"/>
            <p:cNvGrpSpPr>
              <a:grpSpLocks/>
            </p:cNvGrpSpPr>
            <p:nvPr/>
          </p:nvGrpSpPr>
          <p:grpSpPr bwMode="auto">
            <a:xfrm>
              <a:off x="5861050" y="1803400"/>
              <a:ext cx="61913" cy="49213"/>
              <a:chOff x="3692" y="1136"/>
              <a:chExt cx="39" cy="31"/>
            </a:xfrm>
          </p:grpSpPr>
          <p:sp>
            <p:nvSpPr>
              <p:cNvPr id="62109" name="Freeform 1366"/>
              <p:cNvSpPr>
                <a:spLocks/>
              </p:cNvSpPr>
              <p:nvPr/>
            </p:nvSpPr>
            <p:spPr bwMode="auto">
              <a:xfrm>
                <a:off x="3692" y="1136"/>
                <a:ext cx="10" cy="31"/>
              </a:xfrm>
              <a:custGeom>
                <a:avLst/>
                <a:gdLst>
                  <a:gd name="T0" fmla="*/ 0 w 10"/>
                  <a:gd name="T1" fmla="*/ 0 h 31"/>
                  <a:gd name="T2" fmla="*/ 0 w 10"/>
                  <a:gd name="T3" fmla="*/ 0 h 31"/>
                  <a:gd name="T4" fmla="*/ 0 w 10"/>
                  <a:gd name="T5" fmla="*/ 31 h 31"/>
                  <a:gd name="T6" fmla="*/ 0 w 10"/>
                  <a:gd name="T7" fmla="*/ 31 h 31"/>
                  <a:gd name="T8" fmla="*/ 5 w 10"/>
                  <a:gd name="T9" fmla="*/ 31 h 31"/>
                  <a:gd name="T10" fmla="*/ 8 w 10"/>
                  <a:gd name="T11" fmla="*/ 31 h 31"/>
                  <a:gd name="T12" fmla="*/ 9 w 10"/>
                  <a:gd name="T13" fmla="*/ 31 h 31"/>
                  <a:gd name="T14" fmla="*/ 10 w 10"/>
                  <a:gd name="T15" fmla="*/ 31 h 31"/>
                  <a:gd name="T16" fmla="*/ 10 w 10"/>
                  <a:gd name="T17" fmla="*/ 0 h 31"/>
                  <a:gd name="T18" fmla="*/ 9 w 10"/>
                  <a:gd name="T19" fmla="*/ 0 h 31"/>
                  <a:gd name="T20" fmla="*/ 8 w 10"/>
                  <a:gd name="T21" fmla="*/ 0 h 31"/>
                  <a:gd name="T22" fmla="*/ 5 w 10"/>
                  <a:gd name="T23" fmla="*/ 0 h 31"/>
                  <a:gd name="T24" fmla="*/ 0 w 1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1"/>
                  <a:gd name="T41" fmla="*/ 10 w 1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1">
                    <a:moveTo>
                      <a:pt x="0" y="0"/>
                    </a:moveTo>
                    <a:lnTo>
                      <a:pt x="0" y="0"/>
                    </a:lnTo>
                    <a:lnTo>
                      <a:pt x="0" y="31"/>
                    </a:lnTo>
                    <a:lnTo>
                      <a:pt x="5" y="31"/>
                    </a:lnTo>
                    <a:lnTo>
                      <a:pt x="8" y="31"/>
                    </a:lnTo>
                    <a:lnTo>
                      <a:pt x="9" y="31"/>
                    </a:lnTo>
                    <a:lnTo>
                      <a:pt x="10" y="31"/>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62110" name="Freeform 1367"/>
              <p:cNvSpPr>
                <a:spLocks/>
              </p:cNvSpPr>
              <p:nvPr/>
            </p:nvSpPr>
            <p:spPr bwMode="auto">
              <a:xfrm>
                <a:off x="3721" y="1136"/>
                <a:ext cx="10" cy="31"/>
              </a:xfrm>
              <a:custGeom>
                <a:avLst/>
                <a:gdLst>
                  <a:gd name="T0" fmla="*/ 0 w 10"/>
                  <a:gd name="T1" fmla="*/ 0 h 31"/>
                  <a:gd name="T2" fmla="*/ 0 w 10"/>
                  <a:gd name="T3" fmla="*/ 0 h 31"/>
                  <a:gd name="T4" fmla="*/ 0 w 10"/>
                  <a:gd name="T5" fmla="*/ 31 h 31"/>
                  <a:gd name="T6" fmla="*/ 0 w 10"/>
                  <a:gd name="T7" fmla="*/ 31 h 31"/>
                  <a:gd name="T8" fmla="*/ 5 w 10"/>
                  <a:gd name="T9" fmla="*/ 31 h 31"/>
                  <a:gd name="T10" fmla="*/ 8 w 10"/>
                  <a:gd name="T11" fmla="*/ 31 h 31"/>
                  <a:gd name="T12" fmla="*/ 9 w 10"/>
                  <a:gd name="T13" fmla="*/ 31 h 31"/>
                  <a:gd name="T14" fmla="*/ 10 w 10"/>
                  <a:gd name="T15" fmla="*/ 31 h 31"/>
                  <a:gd name="T16" fmla="*/ 10 w 10"/>
                  <a:gd name="T17" fmla="*/ 0 h 31"/>
                  <a:gd name="T18" fmla="*/ 9 w 10"/>
                  <a:gd name="T19" fmla="*/ 0 h 31"/>
                  <a:gd name="T20" fmla="*/ 8 w 10"/>
                  <a:gd name="T21" fmla="*/ 0 h 31"/>
                  <a:gd name="T22" fmla="*/ 5 w 10"/>
                  <a:gd name="T23" fmla="*/ 0 h 31"/>
                  <a:gd name="T24" fmla="*/ 0 w 1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1"/>
                  <a:gd name="T41" fmla="*/ 10 w 1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1">
                    <a:moveTo>
                      <a:pt x="0" y="0"/>
                    </a:moveTo>
                    <a:lnTo>
                      <a:pt x="0" y="0"/>
                    </a:lnTo>
                    <a:lnTo>
                      <a:pt x="0" y="31"/>
                    </a:lnTo>
                    <a:lnTo>
                      <a:pt x="5" y="31"/>
                    </a:lnTo>
                    <a:lnTo>
                      <a:pt x="8" y="31"/>
                    </a:lnTo>
                    <a:lnTo>
                      <a:pt x="9" y="31"/>
                    </a:lnTo>
                    <a:lnTo>
                      <a:pt x="10" y="31"/>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grpSp>
        <p:sp>
          <p:nvSpPr>
            <p:cNvPr id="23876" name="Freeform 1368"/>
            <p:cNvSpPr>
              <a:spLocks/>
            </p:cNvSpPr>
            <p:nvPr/>
          </p:nvSpPr>
          <p:spPr bwMode="auto">
            <a:xfrm>
              <a:off x="5830888" y="1860550"/>
              <a:ext cx="114300" cy="34925"/>
            </a:xfrm>
            <a:custGeom>
              <a:avLst/>
              <a:gdLst>
                <a:gd name="T0" fmla="*/ 2147483647 w 72"/>
                <a:gd name="T1" fmla="*/ 0 h 22"/>
                <a:gd name="T2" fmla="*/ 2147483647 w 72"/>
                <a:gd name="T3" fmla="*/ 0 h 22"/>
                <a:gd name="T4" fmla="*/ 2147483647 w 72"/>
                <a:gd name="T5" fmla="*/ 0 h 22"/>
                <a:gd name="T6" fmla="*/ 0 w 72"/>
                <a:gd name="T7" fmla="*/ 0 h 22"/>
                <a:gd name="T8" fmla="*/ 0 w 72"/>
                <a:gd name="T9" fmla="*/ 2147483647 h 22"/>
                <a:gd name="T10" fmla="*/ 2147483647 w 72"/>
                <a:gd name="T11" fmla="*/ 2147483647 h 22"/>
                <a:gd name="T12" fmla="*/ 2147483647 w 72"/>
                <a:gd name="T13" fmla="*/ 2147483647 h 22"/>
                <a:gd name="T14" fmla="*/ 2147483647 w 72"/>
                <a:gd name="T15" fmla="*/ 2147483647 h 22"/>
                <a:gd name="T16" fmla="*/ 2147483647 w 72"/>
                <a:gd name="T17" fmla="*/ 2147483647 h 22"/>
                <a:gd name="T18" fmla="*/ 2147483647 w 72"/>
                <a:gd name="T19" fmla="*/ 2147483647 h 22"/>
                <a:gd name="T20" fmla="*/ 2147483647 w 72"/>
                <a:gd name="T21" fmla="*/ 0 h 22"/>
                <a:gd name="T22" fmla="*/ 2147483647 w 72"/>
                <a:gd name="T23" fmla="*/ 0 h 22"/>
                <a:gd name="T24" fmla="*/ 2147483647 w 72"/>
                <a:gd name="T25" fmla="*/ 0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2"/>
                <a:gd name="T40" fmla="*/ 0 h 22"/>
                <a:gd name="T41" fmla="*/ 72 w 72"/>
                <a:gd name="T42" fmla="*/ 22 h 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2" h="22">
                  <a:moveTo>
                    <a:pt x="5" y="0"/>
                  </a:moveTo>
                  <a:lnTo>
                    <a:pt x="2" y="0"/>
                  </a:lnTo>
                  <a:lnTo>
                    <a:pt x="1" y="0"/>
                  </a:lnTo>
                  <a:lnTo>
                    <a:pt x="0" y="0"/>
                  </a:lnTo>
                  <a:lnTo>
                    <a:pt x="0" y="22"/>
                  </a:lnTo>
                  <a:lnTo>
                    <a:pt x="1" y="22"/>
                  </a:lnTo>
                  <a:lnTo>
                    <a:pt x="2" y="22"/>
                  </a:lnTo>
                  <a:lnTo>
                    <a:pt x="5" y="22"/>
                  </a:lnTo>
                  <a:lnTo>
                    <a:pt x="72" y="22"/>
                  </a:lnTo>
                  <a:lnTo>
                    <a:pt x="72" y="0"/>
                  </a:lnTo>
                  <a:lnTo>
                    <a:pt x="5" y="0"/>
                  </a:lnTo>
                  <a:close/>
                </a:path>
              </a:pathLst>
            </a:custGeom>
            <a:solidFill>
              <a:srgbClr val="808080"/>
            </a:solidFill>
            <a:ln w="7938">
              <a:solidFill>
                <a:srgbClr val="000000"/>
              </a:solidFill>
              <a:round/>
              <a:headEnd/>
              <a:tailEnd/>
            </a:ln>
          </p:spPr>
          <p:txBody>
            <a:bodyPr/>
            <a:lstStyle/>
            <a:p>
              <a:endParaRPr lang="it-IT"/>
            </a:p>
          </p:txBody>
        </p:sp>
        <p:sp>
          <p:nvSpPr>
            <p:cNvPr id="23877" name="Rectangle 1369"/>
            <p:cNvSpPr>
              <a:spLocks noChangeArrowheads="1"/>
            </p:cNvSpPr>
            <p:nvPr/>
          </p:nvSpPr>
          <p:spPr bwMode="auto">
            <a:xfrm>
              <a:off x="5837238" y="2160588"/>
              <a:ext cx="107950" cy="85725"/>
            </a:xfrm>
            <a:prstGeom prst="rect">
              <a:avLst/>
            </a:prstGeom>
            <a:solidFill>
              <a:srgbClr val="FFFFFF"/>
            </a:solid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878" name="Freeform 1370"/>
            <p:cNvSpPr>
              <a:spLocks/>
            </p:cNvSpPr>
            <p:nvPr/>
          </p:nvSpPr>
          <p:spPr bwMode="auto">
            <a:xfrm>
              <a:off x="5876925" y="2581275"/>
              <a:ext cx="23813" cy="28575"/>
            </a:xfrm>
            <a:custGeom>
              <a:avLst/>
              <a:gdLst>
                <a:gd name="T0" fmla="*/ 2147483647 w 15"/>
                <a:gd name="T1" fmla="*/ 0 h 18"/>
                <a:gd name="T2" fmla="*/ 2147483647 w 15"/>
                <a:gd name="T3" fmla="*/ 2147483647 h 18"/>
                <a:gd name="T4" fmla="*/ 2147483647 w 15"/>
                <a:gd name="T5" fmla="*/ 2147483647 h 18"/>
                <a:gd name="T6" fmla="*/ 0 w 15"/>
                <a:gd name="T7" fmla="*/ 2147483647 h 18"/>
                <a:gd name="T8" fmla="*/ 0 w 15"/>
                <a:gd name="T9" fmla="*/ 2147483647 h 18"/>
                <a:gd name="T10" fmla="*/ 0 w 15"/>
                <a:gd name="T11" fmla="*/ 2147483647 h 18"/>
                <a:gd name="T12" fmla="*/ 2147483647 w 15"/>
                <a:gd name="T13" fmla="*/ 2147483647 h 18"/>
                <a:gd name="T14" fmla="*/ 2147483647 w 15"/>
                <a:gd name="T15" fmla="*/ 2147483647 h 18"/>
                <a:gd name="T16" fmla="*/ 2147483647 w 15"/>
                <a:gd name="T17" fmla="*/ 2147483647 h 18"/>
                <a:gd name="T18" fmla="*/ 2147483647 w 15"/>
                <a:gd name="T19" fmla="*/ 2147483647 h 18"/>
                <a:gd name="T20" fmla="*/ 2147483647 w 15"/>
                <a:gd name="T21" fmla="*/ 2147483647 h 18"/>
                <a:gd name="T22" fmla="*/ 2147483647 w 15"/>
                <a:gd name="T23" fmla="*/ 2147483647 h 18"/>
                <a:gd name="T24" fmla="*/ 2147483647 w 15"/>
                <a:gd name="T25" fmla="*/ 2147483647 h 18"/>
                <a:gd name="T26" fmla="*/ 2147483647 w 15"/>
                <a:gd name="T27" fmla="*/ 2147483647 h 18"/>
                <a:gd name="T28" fmla="*/ 2147483647 w 15"/>
                <a:gd name="T29" fmla="*/ 2147483647 h 18"/>
                <a:gd name="T30" fmla="*/ 2147483647 w 15"/>
                <a:gd name="T31" fmla="*/ 0 h 18"/>
                <a:gd name="T32" fmla="*/ 2147483647 w 15"/>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18"/>
                <a:gd name="T53" fmla="*/ 15 w 15"/>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18">
                  <a:moveTo>
                    <a:pt x="5" y="0"/>
                  </a:moveTo>
                  <a:lnTo>
                    <a:pt x="2" y="1"/>
                  </a:lnTo>
                  <a:lnTo>
                    <a:pt x="1" y="2"/>
                  </a:lnTo>
                  <a:lnTo>
                    <a:pt x="0" y="3"/>
                  </a:lnTo>
                  <a:lnTo>
                    <a:pt x="0" y="4"/>
                  </a:lnTo>
                  <a:lnTo>
                    <a:pt x="0" y="18"/>
                  </a:lnTo>
                  <a:lnTo>
                    <a:pt x="1" y="18"/>
                  </a:lnTo>
                  <a:lnTo>
                    <a:pt x="2" y="18"/>
                  </a:lnTo>
                  <a:lnTo>
                    <a:pt x="5" y="18"/>
                  </a:lnTo>
                  <a:lnTo>
                    <a:pt x="15" y="18"/>
                  </a:lnTo>
                  <a:lnTo>
                    <a:pt x="15" y="4"/>
                  </a:lnTo>
                  <a:lnTo>
                    <a:pt x="15" y="3"/>
                  </a:lnTo>
                  <a:lnTo>
                    <a:pt x="15" y="2"/>
                  </a:lnTo>
                  <a:lnTo>
                    <a:pt x="15" y="1"/>
                  </a:lnTo>
                  <a:lnTo>
                    <a:pt x="15" y="0"/>
                  </a:lnTo>
                  <a:lnTo>
                    <a:pt x="5" y="0"/>
                  </a:lnTo>
                  <a:close/>
                </a:path>
              </a:pathLst>
            </a:custGeom>
            <a:solidFill>
              <a:srgbClr val="DDDDDD"/>
            </a:solidFill>
            <a:ln w="7938">
              <a:solidFill>
                <a:srgbClr val="000000"/>
              </a:solidFill>
              <a:round/>
              <a:headEnd/>
              <a:tailEnd/>
            </a:ln>
          </p:spPr>
          <p:txBody>
            <a:bodyPr/>
            <a:lstStyle/>
            <a:p>
              <a:endParaRPr lang="it-IT"/>
            </a:p>
          </p:txBody>
        </p:sp>
        <p:sp>
          <p:nvSpPr>
            <p:cNvPr id="23879" name="Rectangle 1371"/>
            <p:cNvSpPr>
              <a:spLocks noChangeArrowheads="1"/>
            </p:cNvSpPr>
            <p:nvPr/>
          </p:nvSpPr>
          <p:spPr bwMode="auto">
            <a:xfrm>
              <a:off x="5861050" y="2489200"/>
              <a:ext cx="55563" cy="1079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880" name="Freeform 1372"/>
            <p:cNvSpPr>
              <a:spLocks/>
            </p:cNvSpPr>
            <p:nvPr/>
          </p:nvSpPr>
          <p:spPr bwMode="auto">
            <a:xfrm>
              <a:off x="5830888" y="2352675"/>
              <a:ext cx="114300" cy="136525"/>
            </a:xfrm>
            <a:custGeom>
              <a:avLst/>
              <a:gdLst>
                <a:gd name="T0" fmla="*/ 2147483647 w 72"/>
                <a:gd name="T1" fmla="*/ 0 h 86"/>
                <a:gd name="T2" fmla="*/ 2147483647 w 72"/>
                <a:gd name="T3" fmla="*/ 2147483647 h 86"/>
                <a:gd name="T4" fmla="*/ 2147483647 w 72"/>
                <a:gd name="T5" fmla="*/ 2147483647 h 86"/>
                <a:gd name="T6" fmla="*/ 2147483647 w 72"/>
                <a:gd name="T7" fmla="*/ 2147483647 h 86"/>
                <a:gd name="T8" fmla="*/ 0 w 72"/>
                <a:gd name="T9" fmla="*/ 2147483647 h 86"/>
                <a:gd name="T10" fmla="*/ 0 w 72"/>
                <a:gd name="T11" fmla="*/ 2147483647 h 86"/>
                <a:gd name="T12" fmla="*/ 2147483647 w 72"/>
                <a:gd name="T13" fmla="*/ 2147483647 h 86"/>
                <a:gd name="T14" fmla="*/ 2147483647 w 72"/>
                <a:gd name="T15" fmla="*/ 2147483647 h 86"/>
                <a:gd name="T16" fmla="*/ 2147483647 w 72"/>
                <a:gd name="T17" fmla="*/ 2147483647 h 86"/>
                <a:gd name="T18" fmla="*/ 2147483647 w 72"/>
                <a:gd name="T19" fmla="*/ 2147483647 h 86"/>
                <a:gd name="T20" fmla="*/ 2147483647 w 72"/>
                <a:gd name="T21" fmla="*/ 2147483647 h 86"/>
                <a:gd name="T22" fmla="*/ 2147483647 w 72"/>
                <a:gd name="T23" fmla="*/ 2147483647 h 86"/>
                <a:gd name="T24" fmla="*/ 2147483647 w 72"/>
                <a:gd name="T25" fmla="*/ 2147483647 h 86"/>
                <a:gd name="T26" fmla="*/ 2147483647 w 72"/>
                <a:gd name="T27" fmla="*/ 2147483647 h 86"/>
                <a:gd name="T28" fmla="*/ 2147483647 w 72"/>
                <a:gd name="T29" fmla="*/ 2147483647 h 86"/>
                <a:gd name="T30" fmla="*/ 2147483647 w 72"/>
                <a:gd name="T31" fmla="*/ 2147483647 h 86"/>
                <a:gd name="T32" fmla="*/ 2147483647 w 72"/>
                <a:gd name="T33" fmla="*/ 2147483647 h 86"/>
                <a:gd name="T34" fmla="*/ 2147483647 w 72"/>
                <a:gd name="T35" fmla="*/ 0 h 86"/>
                <a:gd name="T36" fmla="*/ 2147483647 w 72"/>
                <a:gd name="T37" fmla="*/ 0 h 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6"/>
                <a:gd name="T59" fmla="*/ 72 w 72"/>
                <a:gd name="T60" fmla="*/ 86 h 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6">
                  <a:moveTo>
                    <a:pt x="10" y="0"/>
                  </a:moveTo>
                  <a:lnTo>
                    <a:pt x="6" y="1"/>
                  </a:lnTo>
                  <a:lnTo>
                    <a:pt x="3" y="3"/>
                  </a:lnTo>
                  <a:lnTo>
                    <a:pt x="1" y="6"/>
                  </a:lnTo>
                  <a:lnTo>
                    <a:pt x="0" y="9"/>
                  </a:lnTo>
                  <a:lnTo>
                    <a:pt x="0" y="77"/>
                  </a:lnTo>
                  <a:lnTo>
                    <a:pt x="1" y="80"/>
                  </a:lnTo>
                  <a:lnTo>
                    <a:pt x="3" y="83"/>
                  </a:lnTo>
                  <a:lnTo>
                    <a:pt x="6" y="85"/>
                  </a:lnTo>
                  <a:lnTo>
                    <a:pt x="10" y="86"/>
                  </a:lnTo>
                  <a:lnTo>
                    <a:pt x="67" y="86"/>
                  </a:lnTo>
                  <a:lnTo>
                    <a:pt x="70" y="85"/>
                  </a:lnTo>
                  <a:lnTo>
                    <a:pt x="71" y="83"/>
                  </a:lnTo>
                  <a:lnTo>
                    <a:pt x="72" y="77"/>
                  </a:lnTo>
                  <a:lnTo>
                    <a:pt x="72" y="9"/>
                  </a:lnTo>
                  <a:lnTo>
                    <a:pt x="71" y="3"/>
                  </a:lnTo>
                  <a:lnTo>
                    <a:pt x="70" y="1"/>
                  </a:lnTo>
                  <a:lnTo>
                    <a:pt x="67" y="0"/>
                  </a:lnTo>
                  <a:lnTo>
                    <a:pt x="10" y="0"/>
                  </a:lnTo>
                  <a:close/>
                </a:path>
              </a:pathLst>
            </a:custGeom>
            <a:solidFill>
              <a:srgbClr val="DDDDDD"/>
            </a:solidFill>
            <a:ln w="7938">
              <a:solidFill>
                <a:srgbClr val="000000"/>
              </a:solidFill>
              <a:round/>
              <a:headEnd/>
              <a:tailEnd/>
            </a:ln>
          </p:spPr>
          <p:txBody>
            <a:bodyPr/>
            <a:lstStyle/>
            <a:p>
              <a:endParaRPr lang="it-IT"/>
            </a:p>
          </p:txBody>
        </p:sp>
        <p:sp>
          <p:nvSpPr>
            <p:cNvPr id="23881" name="Rectangle 1373"/>
            <p:cNvSpPr>
              <a:spLocks noChangeArrowheads="1"/>
            </p:cNvSpPr>
            <p:nvPr/>
          </p:nvSpPr>
          <p:spPr bwMode="auto">
            <a:xfrm>
              <a:off x="5815013" y="2081213"/>
              <a:ext cx="147637" cy="287337"/>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882" name="Freeform 1374"/>
            <p:cNvSpPr>
              <a:spLocks/>
            </p:cNvSpPr>
            <p:nvPr/>
          </p:nvSpPr>
          <p:spPr bwMode="auto">
            <a:xfrm>
              <a:off x="5807075" y="2282825"/>
              <a:ext cx="161925" cy="14288"/>
            </a:xfrm>
            <a:custGeom>
              <a:avLst/>
              <a:gdLst>
                <a:gd name="T0" fmla="*/ 0 w 102"/>
                <a:gd name="T1" fmla="*/ 0 h 9"/>
                <a:gd name="T2" fmla="*/ 0 w 102"/>
                <a:gd name="T3" fmla="*/ 0 h 9"/>
                <a:gd name="T4" fmla="*/ 0 w 102"/>
                <a:gd name="T5" fmla="*/ 2147483647 h 9"/>
                <a:gd name="T6" fmla="*/ 0 w 102"/>
                <a:gd name="T7" fmla="*/ 2147483647 h 9"/>
                <a:gd name="T8" fmla="*/ 2147483647 w 102"/>
                <a:gd name="T9" fmla="*/ 2147483647 h 9"/>
                <a:gd name="T10" fmla="*/ 2147483647 w 102"/>
                <a:gd name="T11" fmla="*/ 2147483647 h 9"/>
                <a:gd name="T12" fmla="*/ 2147483647 w 102"/>
                <a:gd name="T13" fmla="*/ 0 h 9"/>
                <a:gd name="T14" fmla="*/ 2147483647 w 102"/>
                <a:gd name="T15" fmla="*/ 0 h 9"/>
                <a:gd name="T16" fmla="*/ 0 w 102"/>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9"/>
                <a:gd name="T29" fmla="*/ 102 w 102"/>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9">
                  <a:moveTo>
                    <a:pt x="0" y="0"/>
                  </a:moveTo>
                  <a:lnTo>
                    <a:pt x="0" y="0"/>
                  </a:lnTo>
                  <a:lnTo>
                    <a:pt x="0" y="9"/>
                  </a:lnTo>
                  <a:lnTo>
                    <a:pt x="102" y="9"/>
                  </a:lnTo>
                  <a:lnTo>
                    <a:pt x="102" y="0"/>
                  </a:lnTo>
                  <a:lnTo>
                    <a:pt x="0" y="0"/>
                  </a:lnTo>
                  <a:close/>
                </a:path>
              </a:pathLst>
            </a:custGeom>
            <a:solidFill>
              <a:srgbClr val="4D4D4D"/>
            </a:solidFill>
            <a:ln w="7938">
              <a:solidFill>
                <a:srgbClr val="000000"/>
              </a:solidFill>
              <a:round/>
              <a:headEnd/>
              <a:tailEnd/>
            </a:ln>
          </p:spPr>
          <p:txBody>
            <a:bodyPr/>
            <a:lstStyle/>
            <a:p>
              <a:endParaRPr lang="it-IT"/>
            </a:p>
          </p:txBody>
        </p:sp>
        <p:sp>
          <p:nvSpPr>
            <p:cNvPr id="23883" name="Freeform 1375"/>
            <p:cNvSpPr>
              <a:spLocks/>
            </p:cNvSpPr>
            <p:nvPr/>
          </p:nvSpPr>
          <p:spPr bwMode="auto">
            <a:xfrm>
              <a:off x="5807075" y="2160588"/>
              <a:ext cx="161925" cy="14287"/>
            </a:xfrm>
            <a:custGeom>
              <a:avLst/>
              <a:gdLst>
                <a:gd name="T0" fmla="*/ 0 w 102"/>
                <a:gd name="T1" fmla="*/ 0 h 9"/>
                <a:gd name="T2" fmla="*/ 0 w 102"/>
                <a:gd name="T3" fmla="*/ 0 h 9"/>
                <a:gd name="T4" fmla="*/ 0 w 102"/>
                <a:gd name="T5" fmla="*/ 2147483647 h 9"/>
                <a:gd name="T6" fmla="*/ 0 w 102"/>
                <a:gd name="T7" fmla="*/ 2147483647 h 9"/>
                <a:gd name="T8" fmla="*/ 2147483647 w 102"/>
                <a:gd name="T9" fmla="*/ 2147483647 h 9"/>
                <a:gd name="T10" fmla="*/ 2147483647 w 102"/>
                <a:gd name="T11" fmla="*/ 2147483647 h 9"/>
                <a:gd name="T12" fmla="*/ 2147483647 w 102"/>
                <a:gd name="T13" fmla="*/ 0 h 9"/>
                <a:gd name="T14" fmla="*/ 2147483647 w 102"/>
                <a:gd name="T15" fmla="*/ 0 h 9"/>
                <a:gd name="T16" fmla="*/ 0 w 102"/>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9"/>
                <a:gd name="T29" fmla="*/ 102 w 102"/>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9">
                  <a:moveTo>
                    <a:pt x="0" y="0"/>
                  </a:moveTo>
                  <a:lnTo>
                    <a:pt x="0" y="0"/>
                  </a:lnTo>
                  <a:lnTo>
                    <a:pt x="0" y="9"/>
                  </a:lnTo>
                  <a:lnTo>
                    <a:pt x="102" y="9"/>
                  </a:lnTo>
                  <a:lnTo>
                    <a:pt x="102" y="0"/>
                  </a:lnTo>
                  <a:lnTo>
                    <a:pt x="0" y="0"/>
                  </a:lnTo>
                  <a:close/>
                </a:path>
              </a:pathLst>
            </a:custGeom>
            <a:solidFill>
              <a:srgbClr val="4D4D4D"/>
            </a:solidFill>
            <a:ln w="7938">
              <a:solidFill>
                <a:srgbClr val="000000"/>
              </a:solidFill>
              <a:round/>
              <a:headEnd/>
              <a:tailEnd/>
            </a:ln>
          </p:spPr>
          <p:txBody>
            <a:bodyPr/>
            <a:lstStyle/>
            <a:p>
              <a:endParaRPr lang="it-IT"/>
            </a:p>
          </p:txBody>
        </p:sp>
        <p:sp>
          <p:nvSpPr>
            <p:cNvPr id="23884" name="Oval 1376"/>
            <p:cNvSpPr>
              <a:spLocks noChangeArrowheads="1"/>
            </p:cNvSpPr>
            <p:nvPr/>
          </p:nvSpPr>
          <p:spPr bwMode="auto">
            <a:xfrm>
              <a:off x="5861050" y="2203450"/>
              <a:ext cx="63500" cy="52388"/>
            </a:xfrm>
            <a:prstGeom prst="ellipse">
              <a:avLst/>
            </a:prstGeom>
            <a:solidFill>
              <a:srgbClr val="4D4D4D"/>
            </a:solidFill>
            <a:ln w="7938">
              <a:solidFill>
                <a:srgbClr val="000000"/>
              </a:solidFill>
              <a:round/>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885" name="Rectangle 1377"/>
            <p:cNvSpPr>
              <a:spLocks noChangeArrowheads="1"/>
            </p:cNvSpPr>
            <p:nvPr/>
          </p:nvSpPr>
          <p:spPr bwMode="auto">
            <a:xfrm>
              <a:off x="5830888" y="2039938"/>
              <a:ext cx="123825" cy="42862"/>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886" name="Rectangle 1378"/>
            <p:cNvSpPr>
              <a:spLocks noChangeArrowheads="1"/>
            </p:cNvSpPr>
            <p:nvPr/>
          </p:nvSpPr>
          <p:spPr bwMode="auto">
            <a:xfrm>
              <a:off x="5815013" y="1889125"/>
              <a:ext cx="147637" cy="15240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grpSp>
          <p:nvGrpSpPr>
            <p:cNvPr id="23887" name="Group 1379"/>
            <p:cNvGrpSpPr>
              <a:grpSpLocks/>
            </p:cNvGrpSpPr>
            <p:nvPr/>
          </p:nvGrpSpPr>
          <p:grpSpPr bwMode="auto">
            <a:xfrm>
              <a:off x="5845175" y="1860550"/>
              <a:ext cx="85725" cy="30163"/>
              <a:chOff x="3682" y="1172"/>
              <a:chExt cx="54" cy="19"/>
            </a:xfrm>
          </p:grpSpPr>
          <p:sp>
            <p:nvSpPr>
              <p:cNvPr id="62106" name="Rectangle 1380"/>
              <p:cNvSpPr>
                <a:spLocks noChangeArrowheads="1"/>
              </p:cNvSpPr>
              <p:nvPr/>
            </p:nvSpPr>
            <p:spPr bwMode="auto">
              <a:xfrm>
                <a:off x="3682" y="1172"/>
                <a:ext cx="16" cy="19"/>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107" name="Rectangle 1381"/>
              <p:cNvSpPr>
                <a:spLocks noChangeArrowheads="1"/>
              </p:cNvSpPr>
              <p:nvPr/>
            </p:nvSpPr>
            <p:spPr bwMode="auto">
              <a:xfrm>
                <a:off x="3726" y="1172"/>
                <a:ext cx="10" cy="19"/>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108" name="Rectangle 1382"/>
              <p:cNvSpPr>
                <a:spLocks noChangeArrowheads="1"/>
              </p:cNvSpPr>
              <p:nvPr/>
            </p:nvSpPr>
            <p:spPr bwMode="auto">
              <a:xfrm>
                <a:off x="3707" y="1172"/>
                <a:ext cx="10" cy="19"/>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grpSp>
        <p:sp>
          <p:nvSpPr>
            <p:cNvPr id="23888" name="Rectangle 1383"/>
            <p:cNvSpPr>
              <a:spLocks noChangeArrowheads="1"/>
            </p:cNvSpPr>
            <p:nvPr/>
          </p:nvSpPr>
          <p:spPr bwMode="auto">
            <a:xfrm>
              <a:off x="5845175" y="1846263"/>
              <a:ext cx="93663" cy="15875"/>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889" name="Freeform 1384"/>
            <p:cNvSpPr>
              <a:spLocks/>
            </p:cNvSpPr>
            <p:nvPr/>
          </p:nvSpPr>
          <p:spPr bwMode="auto">
            <a:xfrm>
              <a:off x="5861050" y="1803400"/>
              <a:ext cx="15875" cy="49213"/>
            </a:xfrm>
            <a:custGeom>
              <a:avLst/>
              <a:gdLst>
                <a:gd name="T0" fmla="*/ 0 w 10"/>
                <a:gd name="T1" fmla="*/ 0 h 31"/>
                <a:gd name="T2" fmla="*/ 0 w 10"/>
                <a:gd name="T3" fmla="*/ 0 h 31"/>
                <a:gd name="T4" fmla="*/ 0 w 10"/>
                <a:gd name="T5" fmla="*/ 2147483647 h 31"/>
                <a:gd name="T6" fmla="*/ 0 w 10"/>
                <a:gd name="T7" fmla="*/ 2147483647 h 31"/>
                <a:gd name="T8" fmla="*/ 2147483647 w 10"/>
                <a:gd name="T9" fmla="*/ 2147483647 h 31"/>
                <a:gd name="T10" fmla="*/ 2147483647 w 10"/>
                <a:gd name="T11" fmla="*/ 2147483647 h 31"/>
                <a:gd name="T12" fmla="*/ 2147483647 w 10"/>
                <a:gd name="T13" fmla="*/ 2147483647 h 31"/>
                <a:gd name="T14" fmla="*/ 2147483647 w 10"/>
                <a:gd name="T15" fmla="*/ 2147483647 h 31"/>
                <a:gd name="T16" fmla="*/ 2147483647 w 10"/>
                <a:gd name="T17" fmla="*/ 0 h 31"/>
                <a:gd name="T18" fmla="*/ 2147483647 w 10"/>
                <a:gd name="T19" fmla="*/ 0 h 31"/>
                <a:gd name="T20" fmla="*/ 2147483647 w 10"/>
                <a:gd name="T21" fmla="*/ 0 h 31"/>
                <a:gd name="T22" fmla="*/ 2147483647 w 10"/>
                <a:gd name="T23" fmla="*/ 0 h 31"/>
                <a:gd name="T24" fmla="*/ 0 w 1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1"/>
                <a:gd name="T41" fmla="*/ 10 w 1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1">
                  <a:moveTo>
                    <a:pt x="0" y="0"/>
                  </a:moveTo>
                  <a:lnTo>
                    <a:pt x="0" y="0"/>
                  </a:lnTo>
                  <a:lnTo>
                    <a:pt x="0" y="31"/>
                  </a:lnTo>
                  <a:lnTo>
                    <a:pt x="5" y="31"/>
                  </a:lnTo>
                  <a:lnTo>
                    <a:pt x="8" y="31"/>
                  </a:lnTo>
                  <a:lnTo>
                    <a:pt x="9" y="31"/>
                  </a:lnTo>
                  <a:lnTo>
                    <a:pt x="10" y="31"/>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23890" name="Freeform 1385"/>
            <p:cNvSpPr>
              <a:spLocks/>
            </p:cNvSpPr>
            <p:nvPr/>
          </p:nvSpPr>
          <p:spPr bwMode="auto">
            <a:xfrm>
              <a:off x="5908675" y="1803400"/>
              <a:ext cx="14288" cy="49213"/>
            </a:xfrm>
            <a:custGeom>
              <a:avLst/>
              <a:gdLst>
                <a:gd name="T0" fmla="*/ 0 w 9"/>
                <a:gd name="T1" fmla="*/ 0 h 31"/>
                <a:gd name="T2" fmla="*/ 0 w 9"/>
                <a:gd name="T3" fmla="*/ 0 h 31"/>
                <a:gd name="T4" fmla="*/ 0 w 9"/>
                <a:gd name="T5" fmla="*/ 2147483647 h 31"/>
                <a:gd name="T6" fmla="*/ 0 w 9"/>
                <a:gd name="T7" fmla="*/ 2147483647 h 31"/>
                <a:gd name="T8" fmla="*/ 2147483647 w 9"/>
                <a:gd name="T9" fmla="*/ 2147483647 h 31"/>
                <a:gd name="T10" fmla="*/ 2147483647 w 9"/>
                <a:gd name="T11" fmla="*/ 2147483647 h 31"/>
                <a:gd name="T12" fmla="*/ 2147483647 w 9"/>
                <a:gd name="T13" fmla="*/ 2147483647 h 31"/>
                <a:gd name="T14" fmla="*/ 2147483647 w 9"/>
                <a:gd name="T15" fmla="*/ 2147483647 h 31"/>
                <a:gd name="T16" fmla="*/ 2147483647 w 9"/>
                <a:gd name="T17" fmla="*/ 0 h 31"/>
                <a:gd name="T18" fmla="*/ 2147483647 w 9"/>
                <a:gd name="T19" fmla="*/ 0 h 31"/>
                <a:gd name="T20" fmla="*/ 2147483647 w 9"/>
                <a:gd name="T21" fmla="*/ 0 h 31"/>
                <a:gd name="T22" fmla="*/ 2147483647 w 9"/>
                <a:gd name="T23" fmla="*/ 0 h 31"/>
                <a:gd name="T24" fmla="*/ 0 w 9"/>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31"/>
                <a:gd name="T41" fmla="*/ 9 w 9"/>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31">
                  <a:moveTo>
                    <a:pt x="0" y="0"/>
                  </a:moveTo>
                  <a:lnTo>
                    <a:pt x="0" y="0"/>
                  </a:lnTo>
                  <a:lnTo>
                    <a:pt x="0" y="31"/>
                  </a:lnTo>
                  <a:lnTo>
                    <a:pt x="4" y="31"/>
                  </a:lnTo>
                  <a:lnTo>
                    <a:pt x="7" y="31"/>
                  </a:lnTo>
                  <a:lnTo>
                    <a:pt x="8" y="31"/>
                  </a:lnTo>
                  <a:lnTo>
                    <a:pt x="9" y="31"/>
                  </a:lnTo>
                  <a:lnTo>
                    <a:pt x="9" y="0"/>
                  </a:lnTo>
                  <a:lnTo>
                    <a:pt x="8" y="0"/>
                  </a:lnTo>
                  <a:lnTo>
                    <a:pt x="7" y="0"/>
                  </a:lnTo>
                  <a:lnTo>
                    <a:pt x="4" y="0"/>
                  </a:lnTo>
                  <a:lnTo>
                    <a:pt x="0" y="0"/>
                  </a:lnTo>
                  <a:close/>
                </a:path>
              </a:pathLst>
            </a:custGeom>
            <a:solidFill>
              <a:srgbClr val="333333"/>
            </a:solidFill>
            <a:ln w="7938">
              <a:solidFill>
                <a:srgbClr val="000000"/>
              </a:solidFill>
              <a:round/>
              <a:headEnd/>
              <a:tailEnd/>
            </a:ln>
          </p:spPr>
          <p:txBody>
            <a:bodyPr/>
            <a:lstStyle/>
            <a:p>
              <a:endParaRPr lang="it-IT"/>
            </a:p>
          </p:txBody>
        </p:sp>
        <p:sp>
          <p:nvSpPr>
            <p:cNvPr id="23891" name="Freeform 1386"/>
            <p:cNvSpPr>
              <a:spLocks/>
            </p:cNvSpPr>
            <p:nvPr/>
          </p:nvSpPr>
          <p:spPr bwMode="auto">
            <a:xfrm>
              <a:off x="5861050" y="1803400"/>
              <a:ext cx="15875" cy="49213"/>
            </a:xfrm>
            <a:custGeom>
              <a:avLst/>
              <a:gdLst>
                <a:gd name="T0" fmla="*/ 0 w 10"/>
                <a:gd name="T1" fmla="*/ 0 h 31"/>
                <a:gd name="T2" fmla="*/ 0 w 10"/>
                <a:gd name="T3" fmla="*/ 0 h 31"/>
                <a:gd name="T4" fmla="*/ 0 w 10"/>
                <a:gd name="T5" fmla="*/ 2147483647 h 31"/>
                <a:gd name="T6" fmla="*/ 0 w 10"/>
                <a:gd name="T7" fmla="*/ 2147483647 h 31"/>
                <a:gd name="T8" fmla="*/ 2147483647 w 10"/>
                <a:gd name="T9" fmla="*/ 2147483647 h 31"/>
                <a:gd name="T10" fmla="*/ 2147483647 w 10"/>
                <a:gd name="T11" fmla="*/ 2147483647 h 31"/>
                <a:gd name="T12" fmla="*/ 2147483647 w 10"/>
                <a:gd name="T13" fmla="*/ 2147483647 h 31"/>
                <a:gd name="T14" fmla="*/ 2147483647 w 10"/>
                <a:gd name="T15" fmla="*/ 2147483647 h 31"/>
                <a:gd name="T16" fmla="*/ 2147483647 w 10"/>
                <a:gd name="T17" fmla="*/ 0 h 31"/>
                <a:gd name="T18" fmla="*/ 2147483647 w 10"/>
                <a:gd name="T19" fmla="*/ 0 h 31"/>
                <a:gd name="T20" fmla="*/ 2147483647 w 10"/>
                <a:gd name="T21" fmla="*/ 0 h 31"/>
                <a:gd name="T22" fmla="*/ 2147483647 w 10"/>
                <a:gd name="T23" fmla="*/ 0 h 31"/>
                <a:gd name="T24" fmla="*/ 0 w 1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1"/>
                <a:gd name="T41" fmla="*/ 10 w 1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1">
                  <a:moveTo>
                    <a:pt x="0" y="0"/>
                  </a:moveTo>
                  <a:lnTo>
                    <a:pt x="0" y="0"/>
                  </a:lnTo>
                  <a:lnTo>
                    <a:pt x="0" y="31"/>
                  </a:lnTo>
                  <a:lnTo>
                    <a:pt x="5" y="31"/>
                  </a:lnTo>
                  <a:lnTo>
                    <a:pt x="8" y="31"/>
                  </a:lnTo>
                  <a:lnTo>
                    <a:pt x="9" y="31"/>
                  </a:lnTo>
                  <a:lnTo>
                    <a:pt x="10" y="31"/>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23892" name="Freeform 1387"/>
            <p:cNvSpPr>
              <a:spLocks/>
            </p:cNvSpPr>
            <p:nvPr/>
          </p:nvSpPr>
          <p:spPr bwMode="auto">
            <a:xfrm>
              <a:off x="5908675" y="1803400"/>
              <a:ext cx="14288" cy="49213"/>
            </a:xfrm>
            <a:custGeom>
              <a:avLst/>
              <a:gdLst>
                <a:gd name="T0" fmla="*/ 0 w 9"/>
                <a:gd name="T1" fmla="*/ 0 h 31"/>
                <a:gd name="T2" fmla="*/ 0 w 9"/>
                <a:gd name="T3" fmla="*/ 0 h 31"/>
                <a:gd name="T4" fmla="*/ 0 w 9"/>
                <a:gd name="T5" fmla="*/ 2147483647 h 31"/>
                <a:gd name="T6" fmla="*/ 0 w 9"/>
                <a:gd name="T7" fmla="*/ 2147483647 h 31"/>
                <a:gd name="T8" fmla="*/ 2147483647 w 9"/>
                <a:gd name="T9" fmla="*/ 2147483647 h 31"/>
                <a:gd name="T10" fmla="*/ 2147483647 w 9"/>
                <a:gd name="T11" fmla="*/ 2147483647 h 31"/>
                <a:gd name="T12" fmla="*/ 2147483647 w 9"/>
                <a:gd name="T13" fmla="*/ 2147483647 h 31"/>
                <a:gd name="T14" fmla="*/ 2147483647 w 9"/>
                <a:gd name="T15" fmla="*/ 2147483647 h 31"/>
                <a:gd name="T16" fmla="*/ 2147483647 w 9"/>
                <a:gd name="T17" fmla="*/ 0 h 31"/>
                <a:gd name="T18" fmla="*/ 2147483647 w 9"/>
                <a:gd name="T19" fmla="*/ 0 h 31"/>
                <a:gd name="T20" fmla="*/ 2147483647 w 9"/>
                <a:gd name="T21" fmla="*/ 0 h 31"/>
                <a:gd name="T22" fmla="*/ 2147483647 w 9"/>
                <a:gd name="T23" fmla="*/ 0 h 31"/>
                <a:gd name="T24" fmla="*/ 0 w 9"/>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31"/>
                <a:gd name="T41" fmla="*/ 9 w 9"/>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31">
                  <a:moveTo>
                    <a:pt x="0" y="0"/>
                  </a:moveTo>
                  <a:lnTo>
                    <a:pt x="0" y="0"/>
                  </a:lnTo>
                  <a:lnTo>
                    <a:pt x="0" y="31"/>
                  </a:lnTo>
                  <a:lnTo>
                    <a:pt x="4" y="31"/>
                  </a:lnTo>
                  <a:lnTo>
                    <a:pt x="7" y="31"/>
                  </a:lnTo>
                  <a:lnTo>
                    <a:pt x="8" y="31"/>
                  </a:lnTo>
                  <a:lnTo>
                    <a:pt x="9" y="31"/>
                  </a:lnTo>
                  <a:lnTo>
                    <a:pt x="9" y="0"/>
                  </a:lnTo>
                  <a:lnTo>
                    <a:pt x="8" y="0"/>
                  </a:lnTo>
                  <a:lnTo>
                    <a:pt x="7" y="0"/>
                  </a:lnTo>
                  <a:lnTo>
                    <a:pt x="4" y="0"/>
                  </a:lnTo>
                  <a:lnTo>
                    <a:pt x="0" y="0"/>
                  </a:lnTo>
                  <a:close/>
                </a:path>
              </a:pathLst>
            </a:custGeom>
            <a:solidFill>
              <a:srgbClr val="333333"/>
            </a:solidFill>
            <a:ln w="7938">
              <a:solidFill>
                <a:srgbClr val="000000"/>
              </a:solidFill>
              <a:round/>
              <a:headEnd/>
              <a:tailEnd/>
            </a:ln>
          </p:spPr>
          <p:txBody>
            <a:bodyPr/>
            <a:lstStyle/>
            <a:p>
              <a:endParaRPr lang="it-IT"/>
            </a:p>
          </p:txBody>
        </p:sp>
        <p:sp>
          <p:nvSpPr>
            <p:cNvPr id="23893" name="Freeform 1388"/>
            <p:cNvSpPr>
              <a:spLocks/>
            </p:cNvSpPr>
            <p:nvPr/>
          </p:nvSpPr>
          <p:spPr bwMode="auto">
            <a:xfrm>
              <a:off x="5830888" y="1860550"/>
              <a:ext cx="114300" cy="34925"/>
            </a:xfrm>
            <a:custGeom>
              <a:avLst/>
              <a:gdLst>
                <a:gd name="T0" fmla="*/ 2147483647 w 72"/>
                <a:gd name="T1" fmla="*/ 0 h 22"/>
                <a:gd name="T2" fmla="*/ 2147483647 w 72"/>
                <a:gd name="T3" fmla="*/ 0 h 22"/>
                <a:gd name="T4" fmla="*/ 2147483647 w 72"/>
                <a:gd name="T5" fmla="*/ 0 h 22"/>
                <a:gd name="T6" fmla="*/ 0 w 72"/>
                <a:gd name="T7" fmla="*/ 0 h 22"/>
                <a:gd name="T8" fmla="*/ 0 w 72"/>
                <a:gd name="T9" fmla="*/ 2147483647 h 22"/>
                <a:gd name="T10" fmla="*/ 2147483647 w 72"/>
                <a:gd name="T11" fmla="*/ 2147483647 h 22"/>
                <a:gd name="T12" fmla="*/ 2147483647 w 72"/>
                <a:gd name="T13" fmla="*/ 2147483647 h 22"/>
                <a:gd name="T14" fmla="*/ 2147483647 w 72"/>
                <a:gd name="T15" fmla="*/ 2147483647 h 22"/>
                <a:gd name="T16" fmla="*/ 2147483647 w 72"/>
                <a:gd name="T17" fmla="*/ 2147483647 h 22"/>
                <a:gd name="T18" fmla="*/ 2147483647 w 72"/>
                <a:gd name="T19" fmla="*/ 2147483647 h 22"/>
                <a:gd name="T20" fmla="*/ 2147483647 w 72"/>
                <a:gd name="T21" fmla="*/ 0 h 22"/>
                <a:gd name="T22" fmla="*/ 2147483647 w 72"/>
                <a:gd name="T23" fmla="*/ 0 h 22"/>
                <a:gd name="T24" fmla="*/ 2147483647 w 72"/>
                <a:gd name="T25" fmla="*/ 0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2"/>
                <a:gd name="T40" fmla="*/ 0 h 22"/>
                <a:gd name="T41" fmla="*/ 72 w 72"/>
                <a:gd name="T42" fmla="*/ 22 h 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2" h="22">
                  <a:moveTo>
                    <a:pt x="5" y="0"/>
                  </a:moveTo>
                  <a:lnTo>
                    <a:pt x="2" y="0"/>
                  </a:lnTo>
                  <a:lnTo>
                    <a:pt x="1" y="0"/>
                  </a:lnTo>
                  <a:lnTo>
                    <a:pt x="0" y="0"/>
                  </a:lnTo>
                  <a:lnTo>
                    <a:pt x="0" y="22"/>
                  </a:lnTo>
                  <a:lnTo>
                    <a:pt x="1" y="22"/>
                  </a:lnTo>
                  <a:lnTo>
                    <a:pt x="2" y="22"/>
                  </a:lnTo>
                  <a:lnTo>
                    <a:pt x="5" y="22"/>
                  </a:lnTo>
                  <a:lnTo>
                    <a:pt x="72" y="22"/>
                  </a:lnTo>
                  <a:lnTo>
                    <a:pt x="72" y="0"/>
                  </a:lnTo>
                  <a:lnTo>
                    <a:pt x="5" y="0"/>
                  </a:lnTo>
                  <a:close/>
                </a:path>
              </a:pathLst>
            </a:custGeom>
            <a:solidFill>
              <a:srgbClr val="808080"/>
            </a:solidFill>
            <a:ln w="7938">
              <a:solidFill>
                <a:srgbClr val="000000"/>
              </a:solidFill>
              <a:round/>
              <a:headEnd/>
              <a:tailEnd/>
            </a:ln>
          </p:spPr>
          <p:txBody>
            <a:bodyPr/>
            <a:lstStyle/>
            <a:p>
              <a:endParaRPr lang="it-IT"/>
            </a:p>
          </p:txBody>
        </p:sp>
        <p:sp>
          <p:nvSpPr>
            <p:cNvPr id="23894" name="Rectangle 1389"/>
            <p:cNvSpPr>
              <a:spLocks noChangeArrowheads="1"/>
            </p:cNvSpPr>
            <p:nvPr/>
          </p:nvSpPr>
          <p:spPr bwMode="auto">
            <a:xfrm>
              <a:off x="5837238" y="2160588"/>
              <a:ext cx="107950" cy="85725"/>
            </a:xfrm>
            <a:prstGeom prst="rect">
              <a:avLst/>
            </a:prstGeom>
            <a:solidFill>
              <a:srgbClr val="FFFFFF"/>
            </a:solid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895" name="Freeform 1390"/>
            <p:cNvSpPr>
              <a:spLocks/>
            </p:cNvSpPr>
            <p:nvPr/>
          </p:nvSpPr>
          <p:spPr bwMode="auto">
            <a:xfrm>
              <a:off x="5876925" y="2581275"/>
              <a:ext cx="23813" cy="28575"/>
            </a:xfrm>
            <a:custGeom>
              <a:avLst/>
              <a:gdLst>
                <a:gd name="T0" fmla="*/ 2147483647 w 15"/>
                <a:gd name="T1" fmla="*/ 0 h 18"/>
                <a:gd name="T2" fmla="*/ 2147483647 w 15"/>
                <a:gd name="T3" fmla="*/ 2147483647 h 18"/>
                <a:gd name="T4" fmla="*/ 2147483647 w 15"/>
                <a:gd name="T5" fmla="*/ 2147483647 h 18"/>
                <a:gd name="T6" fmla="*/ 0 w 15"/>
                <a:gd name="T7" fmla="*/ 2147483647 h 18"/>
                <a:gd name="T8" fmla="*/ 0 w 15"/>
                <a:gd name="T9" fmla="*/ 2147483647 h 18"/>
                <a:gd name="T10" fmla="*/ 0 w 15"/>
                <a:gd name="T11" fmla="*/ 2147483647 h 18"/>
                <a:gd name="T12" fmla="*/ 2147483647 w 15"/>
                <a:gd name="T13" fmla="*/ 2147483647 h 18"/>
                <a:gd name="T14" fmla="*/ 2147483647 w 15"/>
                <a:gd name="T15" fmla="*/ 2147483647 h 18"/>
                <a:gd name="T16" fmla="*/ 2147483647 w 15"/>
                <a:gd name="T17" fmla="*/ 2147483647 h 18"/>
                <a:gd name="T18" fmla="*/ 2147483647 w 15"/>
                <a:gd name="T19" fmla="*/ 2147483647 h 18"/>
                <a:gd name="T20" fmla="*/ 2147483647 w 15"/>
                <a:gd name="T21" fmla="*/ 2147483647 h 18"/>
                <a:gd name="T22" fmla="*/ 2147483647 w 15"/>
                <a:gd name="T23" fmla="*/ 2147483647 h 18"/>
                <a:gd name="T24" fmla="*/ 2147483647 w 15"/>
                <a:gd name="T25" fmla="*/ 2147483647 h 18"/>
                <a:gd name="T26" fmla="*/ 2147483647 w 15"/>
                <a:gd name="T27" fmla="*/ 2147483647 h 18"/>
                <a:gd name="T28" fmla="*/ 2147483647 w 15"/>
                <a:gd name="T29" fmla="*/ 2147483647 h 18"/>
                <a:gd name="T30" fmla="*/ 2147483647 w 15"/>
                <a:gd name="T31" fmla="*/ 0 h 18"/>
                <a:gd name="T32" fmla="*/ 2147483647 w 15"/>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18"/>
                <a:gd name="T53" fmla="*/ 15 w 15"/>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18">
                  <a:moveTo>
                    <a:pt x="5" y="0"/>
                  </a:moveTo>
                  <a:lnTo>
                    <a:pt x="2" y="1"/>
                  </a:lnTo>
                  <a:lnTo>
                    <a:pt x="1" y="2"/>
                  </a:lnTo>
                  <a:lnTo>
                    <a:pt x="0" y="3"/>
                  </a:lnTo>
                  <a:lnTo>
                    <a:pt x="0" y="4"/>
                  </a:lnTo>
                  <a:lnTo>
                    <a:pt x="0" y="18"/>
                  </a:lnTo>
                  <a:lnTo>
                    <a:pt x="1" y="18"/>
                  </a:lnTo>
                  <a:lnTo>
                    <a:pt x="2" y="18"/>
                  </a:lnTo>
                  <a:lnTo>
                    <a:pt x="5" y="18"/>
                  </a:lnTo>
                  <a:lnTo>
                    <a:pt x="15" y="18"/>
                  </a:lnTo>
                  <a:lnTo>
                    <a:pt x="15" y="4"/>
                  </a:lnTo>
                  <a:lnTo>
                    <a:pt x="15" y="3"/>
                  </a:lnTo>
                  <a:lnTo>
                    <a:pt x="15" y="2"/>
                  </a:lnTo>
                  <a:lnTo>
                    <a:pt x="15" y="1"/>
                  </a:lnTo>
                  <a:lnTo>
                    <a:pt x="15" y="0"/>
                  </a:lnTo>
                  <a:lnTo>
                    <a:pt x="5" y="0"/>
                  </a:lnTo>
                  <a:close/>
                </a:path>
              </a:pathLst>
            </a:custGeom>
            <a:solidFill>
              <a:srgbClr val="DDDDDD"/>
            </a:solidFill>
            <a:ln w="7938">
              <a:solidFill>
                <a:srgbClr val="000000"/>
              </a:solidFill>
              <a:round/>
              <a:headEnd/>
              <a:tailEnd/>
            </a:ln>
          </p:spPr>
          <p:txBody>
            <a:bodyPr/>
            <a:lstStyle/>
            <a:p>
              <a:endParaRPr lang="it-IT"/>
            </a:p>
          </p:txBody>
        </p:sp>
        <p:sp>
          <p:nvSpPr>
            <p:cNvPr id="23896" name="Rectangle 1391"/>
            <p:cNvSpPr>
              <a:spLocks noChangeArrowheads="1"/>
            </p:cNvSpPr>
            <p:nvPr/>
          </p:nvSpPr>
          <p:spPr bwMode="auto">
            <a:xfrm>
              <a:off x="5861050" y="2489200"/>
              <a:ext cx="55563" cy="1079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897" name="Freeform 1392"/>
            <p:cNvSpPr>
              <a:spLocks/>
            </p:cNvSpPr>
            <p:nvPr/>
          </p:nvSpPr>
          <p:spPr bwMode="auto">
            <a:xfrm>
              <a:off x="5830888" y="2352675"/>
              <a:ext cx="114300" cy="136525"/>
            </a:xfrm>
            <a:custGeom>
              <a:avLst/>
              <a:gdLst>
                <a:gd name="T0" fmla="*/ 2147483647 w 72"/>
                <a:gd name="T1" fmla="*/ 0 h 86"/>
                <a:gd name="T2" fmla="*/ 2147483647 w 72"/>
                <a:gd name="T3" fmla="*/ 2147483647 h 86"/>
                <a:gd name="T4" fmla="*/ 2147483647 w 72"/>
                <a:gd name="T5" fmla="*/ 2147483647 h 86"/>
                <a:gd name="T6" fmla="*/ 2147483647 w 72"/>
                <a:gd name="T7" fmla="*/ 2147483647 h 86"/>
                <a:gd name="T8" fmla="*/ 0 w 72"/>
                <a:gd name="T9" fmla="*/ 2147483647 h 86"/>
                <a:gd name="T10" fmla="*/ 0 w 72"/>
                <a:gd name="T11" fmla="*/ 2147483647 h 86"/>
                <a:gd name="T12" fmla="*/ 2147483647 w 72"/>
                <a:gd name="T13" fmla="*/ 2147483647 h 86"/>
                <a:gd name="T14" fmla="*/ 2147483647 w 72"/>
                <a:gd name="T15" fmla="*/ 2147483647 h 86"/>
                <a:gd name="T16" fmla="*/ 2147483647 w 72"/>
                <a:gd name="T17" fmla="*/ 2147483647 h 86"/>
                <a:gd name="T18" fmla="*/ 2147483647 w 72"/>
                <a:gd name="T19" fmla="*/ 2147483647 h 86"/>
                <a:gd name="T20" fmla="*/ 2147483647 w 72"/>
                <a:gd name="T21" fmla="*/ 2147483647 h 86"/>
                <a:gd name="T22" fmla="*/ 2147483647 w 72"/>
                <a:gd name="T23" fmla="*/ 2147483647 h 86"/>
                <a:gd name="T24" fmla="*/ 2147483647 w 72"/>
                <a:gd name="T25" fmla="*/ 2147483647 h 86"/>
                <a:gd name="T26" fmla="*/ 2147483647 w 72"/>
                <a:gd name="T27" fmla="*/ 2147483647 h 86"/>
                <a:gd name="T28" fmla="*/ 2147483647 w 72"/>
                <a:gd name="T29" fmla="*/ 2147483647 h 86"/>
                <a:gd name="T30" fmla="*/ 2147483647 w 72"/>
                <a:gd name="T31" fmla="*/ 2147483647 h 86"/>
                <a:gd name="T32" fmla="*/ 2147483647 w 72"/>
                <a:gd name="T33" fmla="*/ 2147483647 h 86"/>
                <a:gd name="T34" fmla="*/ 2147483647 w 72"/>
                <a:gd name="T35" fmla="*/ 0 h 86"/>
                <a:gd name="T36" fmla="*/ 2147483647 w 72"/>
                <a:gd name="T37" fmla="*/ 0 h 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6"/>
                <a:gd name="T59" fmla="*/ 72 w 72"/>
                <a:gd name="T60" fmla="*/ 86 h 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6">
                  <a:moveTo>
                    <a:pt x="10" y="0"/>
                  </a:moveTo>
                  <a:lnTo>
                    <a:pt x="6" y="1"/>
                  </a:lnTo>
                  <a:lnTo>
                    <a:pt x="3" y="3"/>
                  </a:lnTo>
                  <a:lnTo>
                    <a:pt x="1" y="6"/>
                  </a:lnTo>
                  <a:lnTo>
                    <a:pt x="0" y="9"/>
                  </a:lnTo>
                  <a:lnTo>
                    <a:pt x="0" y="77"/>
                  </a:lnTo>
                  <a:lnTo>
                    <a:pt x="1" y="80"/>
                  </a:lnTo>
                  <a:lnTo>
                    <a:pt x="3" y="83"/>
                  </a:lnTo>
                  <a:lnTo>
                    <a:pt x="6" y="85"/>
                  </a:lnTo>
                  <a:lnTo>
                    <a:pt x="10" y="86"/>
                  </a:lnTo>
                  <a:lnTo>
                    <a:pt x="67" y="86"/>
                  </a:lnTo>
                  <a:lnTo>
                    <a:pt x="70" y="85"/>
                  </a:lnTo>
                  <a:lnTo>
                    <a:pt x="71" y="83"/>
                  </a:lnTo>
                  <a:lnTo>
                    <a:pt x="72" y="77"/>
                  </a:lnTo>
                  <a:lnTo>
                    <a:pt x="72" y="9"/>
                  </a:lnTo>
                  <a:lnTo>
                    <a:pt x="71" y="3"/>
                  </a:lnTo>
                  <a:lnTo>
                    <a:pt x="70" y="1"/>
                  </a:lnTo>
                  <a:lnTo>
                    <a:pt x="67" y="0"/>
                  </a:lnTo>
                  <a:lnTo>
                    <a:pt x="10" y="0"/>
                  </a:lnTo>
                  <a:close/>
                </a:path>
              </a:pathLst>
            </a:custGeom>
            <a:solidFill>
              <a:srgbClr val="DDDDDD"/>
            </a:solidFill>
            <a:ln w="7938">
              <a:solidFill>
                <a:srgbClr val="000000"/>
              </a:solidFill>
              <a:round/>
              <a:headEnd/>
              <a:tailEnd/>
            </a:ln>
          </p:spPr>
          <p:txBody>
            <a:bodyPr/>
            <a:lstStyle/>
            <a:p>
              <a:endParaRPr lang="it-IT"/>
            </a:p>
          </p:txBody>
        </p:sp>
        <p:sp>
          <p:nvSpPr>
            <p:cNvPr id="23898" name="Rectangle 1393"/>
            <p:cNvSpPr>
              <a:spLocks noChangeArrowheads="1"/>
            </p:cNvSpPr>
            <p:nvPr/>
          </p:nvSpPr>
          <p:spPr bwMode="auto">
            <a:xfrm>
              <a:off x="5815013" y="2081213"/>
              <a:ext cx="147637" cy="287337"/>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899" name="Freeform 1394"/>
            <p:cNvSpPr>
              <a:spLocks/>
            </p:cNvSpPr>
            <p:nvPr/>
          </p:nvSpPr>
          <p:spPr bwMode="auto">
            <a:xfrm>
              <a:off x="5807075" y="2282825"/>
              <a:ext cx="161925" cy="14288"/>
            </a:xfrm>
            <a:custGeom>
              <a:avLst/>
              <a:gdLst>
                <a:gd name="T0" fmla="*/ 0 w 102"/>
                <a:gd name="T1" fmla="*/ 0 h 9"/>
                <a:gd name="T2" fmla="*/ 0 w 102"/>
                <a:gd name="T3" fmla="*/ 0 h 9"/>
                <a:gd name="T4" fmla="*/ 0 w 102"/>
                <a:gd name="T5" fmla="*/ 2147483647 h 9"/>
                <a:gd name="T6" fmla="*/ 0 w 102"/>
                <a:gd name="T7" fmla="*/ 2147483647 h 9"/>
                <a:gd name="T8" fmla="*/ 2147483647 w 102"/>
                <a:gd name="T9" fmla="*/ 2147483647 h 9"/>
                <a:gd name="T10" fmla="*/ 2147483647 w 102"/>
                <a:gd name="T11" fmla="*/ 2147483647 h 9"/>
                <a:gd name="T12" fmla="*/ 2147483647 w 102"/>
                <a:gd name="T13" fmla="*/ 0 h 9"/>
                <a:gd name="T14" fmla="*/ 2147483647 w 102"/>
                <a:gd name="T15" fmla="*/ 0 h 9"/>
                <a:gd name="T16" fmla="*/ 0 w 102"/>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9"/>
                <a:gd name="T29" fmla="*/ 102 w 102"/>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9">
                  <a:moveTo>
                    <a:pt x="0" y="0"/>
                  </a:moveTo>
                  <a:lnTo>
                    <a:pt x="0" y="0"/>
                  </a:lnTo>
                  <a:lnTo>
                    <a:pt x="0" y="9"/>
                  </a:lnTo>
                  <a:lnTo>
                    <a:pt x="102" y="9"/>
                  </a:lnTo>
                  <a:lnTo>
                    <a:pt x="102" y="0"/>
                  </a:lnTo>
                  <a:lnTo>
                    <a:pt x="0" y="0"/>
                  </a:lnTo>
                  <a:close/>
                </a:path>
              </a:pathLst>
            </a:custGeom>
            <a:solidFill>
              <a:srgbClr val="4D4D4D"/>
            </a:solidFill>
            <a:ln w="7938">
              <a:solidFill>
                <a:srgbClr val="000000"/>
              </a:solidFill>
              <a:round/>
              <a:headEnd/>
              <a:tailEnd/>
            </a:ln>
          </p:spPr>
          <p:txBody>
            <a:bodyPr/>
            <a:lstStyle/>
            <a:p>
              <a:endParaRPr lang="it-IT"/>
            </a:p>
          </p:txBody>
        </p:sp>
        <p:sp>
          <p:nvSpPr>
            <p:cNvPr id="23900" name="Freeform 1395"/>
            <p:cNvSpPr>
              <a:spLocks/>
            </p:cNvSpPr>
            <p:nvPr/>
          </p:nvSpPr>
          <p:spPr bwMode="auto">
            <a:xfrm>
              <a:off x="5807075" y="2160588"/>
              <a:ext cx="161925" cy="14287"/>
            </a:xfrm>
            <a:custGeom>
              <a:avLst/>
              <a:gdLst>
                <a:gd name="T0" fmla="*/ 0 w 102"/>
                <a:gd name="T1" fmla="*/ 0 h 9"/>
                <a:gd name="T2" fmla="*/ 0 w 102"/>
                <a:gd name="T3" fmla="*/ 0 h 9"/>
                <a:gd name="T4" fmla="*/ 0 w 102"/>
                <a:gd name="T5" fmla="*/ 2147483647 h 9"/>
                <a:gd name="T6" fmla="*/ 0 w 102"/>
                <a:gd name="T7" fmla="*/ 2147483647 h 9"/>
                <a:gd name="T8" fmla="*/ 2147483647 w 102"/>
                <a:gd name="T9" fmla="*/ 2147483647 h 9"/>
                <a:gd name="T10" fmla="*/ 2147483647 w 102"/>
                <a:gd name="T11" fmla="*/ 2147483647 h 9"/>
                <a:gd name="T12" fmla="*/ 2147483647 w 102"/>
                <a:gd name="T13" fmla="*/ 0 h 9"/>
                <a:gd name="T14" fmla="*/ 2147483647 w 102"/>
                <a:gd name="T15" fmla="*/ 0 h 9"/>
                <a:gd name="T16" fmla="*/ 0 w 102"/>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9"/>
                <a:gd name="T29" fmla="*/ 102 w 102"/>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9">
                  <a:moveTo>
                    <a:pt x="0" y="0"/>
                  </a:moveTo>
                  <a:lnTo>
                    <a:pt x="0" y="0"/>
                  </a:lnTo>
                  <a:lnTo>
                    <a:pt x="0" y="9"/>
                  </a:lnTo>
                  <a:lnTo>
                    <a:pt x="102" y="9"/>
                  </a:lnTo>
                  <a:lnTo>
                    <a:pt x="102" y="0"/>
                  </a:lnTo>
                  <a:lnTo>
                    <a:pt x="0" y="0"/>
                  </a:lnTo>
                  <a:close/>
                </a:path>
              </a:pathLst>
            </a:custGeom>
            <a:solidFill>
              <a:srgbClr val="4D4D4D"/>
            </a:solidFill>
            <a:ln w="7938">
              <a:solidFill>
                <a:srgbClr val="000000"/>
              </a:solidFill>
              <a:round/>
              <a:headEnd/>
              <a:tailEnd/>
            </a:ln>
          </p:spPr>
          <p:txBody>
            <a:bodyPr/>
            <a:lstStyle/>
            <a:p>
              <a:endParaRPr lang="it-IT"/>
            </a:p>
          </p:txBody>
        </p:sp>
        <p:sp>
          <p:nvSpPr>
            <p:cNvPr id="23901" name="Oval 1396"/>
            <p:cNvSpPr>
              <a:spLocks noChangeArrowheads="1"/>
            </p:cNvSpPr>
            <p:nvPr/>
          </p:nvSpPr>
          <p:spPr bwMode="auto">
            <a:xfrm>
              <a:off x="5861050" y="2203450"/>
              <a:ext cx="63500" cy="52388"/>
            </a:xfrm>
            <a:prstGeom prst="ellipse">
              <a:avLst/>
            </a:prstGeom>
            <a:solidFill>
              <a:srgbClr val="4D4D4D"/>
            </a:solidFill>
            <a:ln w="7938">
              <a:solidFill>
                <a:srgbClr val="000000"/>
              </a:solidFill>
              <a:round/>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902" name="Rectangle 1397"/>
            <p:cNvSpPr>
              <a:spLocks noChangeArrowheads="1"/>
            </p:cNvSpPr>
            <p:nvPr/>
          </p:nvSpPr>
          <p:spPr bwMode="auto">
            <a:xfrm>
              <a:off x="5830888" y="2039938"/>
              <a:ext cx="123825" cy="42862"/>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903" name="Rectangle 1398"/>
            <p:cNvSpPr>
              <a:spLocks noChangeArrowheads="1"/>
            </p:cNvSpPr>
            <p:nvPr/>
          </p:nvSpPr>
          <p:spPr bwMode="auto">
            <a:xfrm>
              <a:off x="5815013" y="1889125"/>
              <a:ext cx="147637" cy="15240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904" name="Rectangle 1399"/>
            <p:cNvSpPr>
              <a:spLocks noChangeArrowheads="1"/>
            </p:cNvSpPr>
            <p:nvPr/>
          </p:nvSpPr>
          <p:spPr bwMode="auto">
            <a:xfrm>
              <a:off x="5845175" y="1860550"/>
              <a:ext cx="25400"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905" name="Rectangle 1400"/>
            <p:cNvSpPr>
              <a:spLocks noChangeArrowheads="1"/>
            </p:cNvSpPr>
            <p:nvPr/>
          </p:nvSpPr>
          <p:spPr bwMode="auto">
            <a:xfrm>
              <a:off x="5915025" y="1860550"/>
              <a:ext cx="15875"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906" name="Rectangle 1401"/>
            <p:cNvSpPr>
              <a:spLocks noChangeArrowheads="1"/>
            </p:cNvSpPr>
            <p:nvPr/>
          </p:nvSpPr>
          <p:spPr bwMode="auto">
            <a:xfrm>
              <a:off x="5884863" y="1860550"/>
              <a:ext cx="17462"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907" name="Rectangle 1402"/>
            <p:cNvSpPr>
              <a:spLocks noChangeArrowheads="1"/>
            </p:cNvSpPr>
            <p:nvPr/>
          </p:nvSpPr>
          <p:spPr bwMode="auto">
            <a:xfrm>
              <a:off x="5845175" y="1860550"/>
              <a:ext cx="25400"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908" name="Rectangle 1403"/>
            <p:cNvSpPr>
              <a:spLocks noChangeArrowheads="1"/>
            </p:cNvSpPr>
            <p:nvPr/>
          </p:nvSpPr>
          <p:spPr bwMode="auto">
            <a:xfrm>
              <a:off x="5915025" y="1860550"/>
              <a:ext cx="15875"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909" name="Rectangle 1404"/>
            <p:cNvSpPr>
              <a:spLocks noChangeArrowheads="1"/>
            </p:cNvSpPr>
            <p:nvPr/>
          </p:nvSpPr>
          <p:spPr bwMode="auto">
            <a:xfrm>
              <a:off x="5884863" y="1860550"/>
              <a:ext cx="17462"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910" name="Rectangle 1405"/>
            <p:cNvSpPr>
              <a:spLocks noChangeArrowheads="1"/>
            </p:cNvSpPr>
            <p:nvPr/>
          </p:nvSpPr>
          <p:spPr bwMode="auto">
            <a:xfrm>
              <a:off x="5845175" y="1846263"/>
              <a:ext cx="93663" cy="15875"/>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grpSp>
          <p:nvGrpSpPr>
            <p:cNvPr id="23911" name="Group 1406"/>
            <p:cNvGrpSpPr>
              <a:grpSpLocks/>
            </p:cNvGrpSpPr>
            <p:nvPr/>
          </p:nvGrpSpPr>
          <p:grpSpPr bwMode="auto">
            <a:xfrm>
              <a:off x="6294438" y="1803400"/>
              <a:ext cx="61912" cy="49213"/>
              <a:chOff x="3965" y="1136"/>
              <a:chExt cx="39" cy="31"/>
            </a:xfrm>
          </p:grpSpPr>
          <p:sp>
            <p:nvSpPr>
              <p:cNvPr id="62104" name="Freeform 1407"/>
              <p:cNvSpPr>
                <a:spLocks/>
              </p:cNvSpPr>
              <p:nvPr/>
            </p:nvSpPr>
            <p:spPr bwMode="auto">
              <a:xfrm>
                <a:off x="3965" y="1136"/>
                <a:ext cx="10" cy="31"/>
              </a:xfrm>
              <a:custGeom>
                <a:avLst/>
                <a:gdLst>
                  <a:gd name="T0" fmla="*/ 0 w 10"/>
                  <a:gd name="T1" fmla="*/ 0 h 31"/>
                  <a:gd name="T2" fmla="*/ 0 w 10"/>
                  <a:gd name="T3" fmla="*/ 0 h 31"/>
                  <a:gd name="T4" fmla="*/ 0 w 10"/>
                  <a:gd name="T5" fmla="*/ 31 h 31"/>
                  <a:gd name="T6" fmla="*/ 0 w 10"/>
                  <a:gd name="T7" fmla="*/ 31 h 31"/>
                  <a:gd name="T8" fmla="*/ 5 w 10"/>
                  <a:gd name="T9" fmla="*/ 31 h 31"/>
                  <a:gd name="T10" fmla="*/ 8 w 10"/>
                  <a:gd name="T11" fmla="*/ 31 h 31"/>
                  <a:gd name="T12" fmla="*/ 9 w 10"/>
                  <a:gd name="T13" fmla="*/ 31 h 31"/>
                  <a:gd name="T14" fmla="*/ 10 w 10"/>
                  <a:gd name="T15" fmla="*/ 31 h 31"/>
                  <a:gd name="T16" fmla="*/ 10 w 10"/>
                  <a:gd name="T17" fmla="*/ 0 h 31"/>
                  <a:gd name="T18" fmla="*/ 9 w 10"/>
                  <a:gd name="T19" fmla="*/ 0 h 31"/>
                  <a:gd name="T20" fmla="*/ 8 w 10"/>
                  <a:gd name="T21" fmla="*/ 0 h 31"/>
                  <a:gd name="T22" fmla="*/ 5 w 10"/>
                  <a:gd name="T23" fmla="*/ 0 h 31"/>
                  <a:gd name="T24" fmla="*/ 0 w 1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1"/>
                  <a:gd name="T41" fmla="*/ 10 w 1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1">
                    <a:moveTo>
                      <a:pt x="0" y="0"/>
                    </a:moveTo>
                    <a:lnTo>
                      <a:pt x="0" y="0"/>
                    </a:lnTo>
                    <a:lnTo>
                      <a:pt x="0" y="31"/>
                    </a:lnTo>
                    <a:lnTo>
                      <a:pt x="5" y="31"/>
                    </a:lnTo>
                    <a:lnTo>
                      <a:pt x="8" y="31"/>
                    </a:lnTo>
                    <a:lnTo>
                      <a:pt x="9" y="31"/>
                    </a:lnTo>
                    <a:lnTo>
                      <a:pt x="10" y="31"/>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62105" name="Freeform 1408"/>
              <p:cNvSpPr>
                <a:spLocks/>
              </p:cNvSpPr>
              <p:nvPr/>
            </p:nvSpPr>
            <p:spPr bwMode="auto">
              <a:xfrm>
                <a:off x="3994" y="1136"/>
                <a:ext cx="10" cy="31"/>
              </a:xfrm>
              <a:custGeom>
                <a:avLst/>
                <a:gdLst>
                  <a:gd name="T0" fmla="*/ 0 w 10"/>
                  <a:gd name="T1" fmla="*/ 0 h 31"/>
                  <a:gd name="T2" fmla="*/ 0 w 10"/>
                  <a:gd name="T3" fmla="*/ 0 h 31"/>
                  <a:gd name="T4" fmla="*/ 0 w 10"/>
                  <a:gd name="T5" fmla="*/ 31 h 31"/>
                  <a:gd name="T6" fmla="*/ 0 w 10"/>
                  <a:gd name="T7" fmla="*/ 31 h 31"/>
                  <a:gd name="T8" fmla="*/ 5 w 10"/>
                  <a:gd name="T9" fmla="*/ 31 h 31"/>
                  <a:gd name="T10" fmla="*/ 8 w 10"/>
                  <a:gd name="T11" fmla="*/ 31 h 31"/>
                  <a:gd name="T12" fmla="*/ 9 w 10"/>
                  <a:gd name="T13" fmla="*/ 31 h 31"/>
                  <a:gd name="T14" fmla="*/ 10 w 10"/>
                  <a:gd name="T15" fmla="*/ 31 h 31"/>
                  <a:gd name="T16" fmla="*/ 10 w 10"/>
                  <a:gd name="T17" fmla="*/ 0 h 31"/>
                  <a:gd name="T18" fmla="*/ 9 w 10"/>
                  <a:gd name="T19" fmla="*/ 0 h 31"/>
                  <a:gd name="T20" fmla="*/ 8 w 10"/>
                  <a:gd name="T21" fmla="*/ 0 h 31"/>
                  <a:gd name="T22" fmla="*/ 5 w 10"/>
                  <a:gd name="T23" fmla="*/ 0 h 31"/>
                  <a:gd name="T24" fmla="*/ 0 w 1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1"/>
                  <a:gd name="T41" fmla="*/ 10 w 1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1">
                    <a:moveTo>
                      <a:pt x="0" y="0"/>
                    </a:moveTo>
                    <a:lnTo>
                      <a:pt x="0" y="0"/>
                    </a:lnTo>
                    <a:lnTo>
                      <a:pt x="0" y="31"/>
                    </a:lnTo>
                    <a:lnTo>
                      <a:pt x="5" y="31"/>
                    </a:lnTo>
                    <a:lnTo>
                      <a:pt x="8" y="31"/>
                    </a:lnTo>
                    <a:lnTo>
                      <a:pt x="9" y="31"/>
                    </a:lnTo>
                    <a:lnTo>
                      <a:pt x="10" y="31"/>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grpSp>
        <p:sp>
          <p:nvSpPr>
            <p:cNvPr id="23912" name="Freeform 1409"/>
            <p:cNvSpPr>
              <a:spLocks/>
            </p:cNvSpPr>
            <p:nvPr/>
          </p:nvSpPr>
          <p:spPr bwMode="auto">
            <a:xfrm>
              <a:off x="6262688" y="1860550"/>
              <a:ext cx="115887" cy="34925"/>
            </a:xfrm>
            <a:custGeom>
              <a:avLst/>
              <a:gdLst>
                <a:gd name="T0" fmla="*/ 2147483647 w 73"/>
                <a:gd name="T1" fmla="*/ 0 h 22"/>
                <a:gd name="T2" fmla="*/ 2147483647 w 73"/>
                <a:gd name="T3" fmla="*/ 0 h 22"/>
                <a:gd name="T4" fmla="*/ 2147483647 w 73"/>
                <a:gd name="T5" fmla="*/ 0 h 22"/>
                <a:gd name="T6" fmla="*/ 0 w 73"/>
                <a:gd name="T7" fmla="*/ 0 h 22"/>
                <a:gd name="T8" fmla="*/ 0 w 73"/>
                <a:gd name="T9" fmla="*/ 2147483647 h 22"/>
                <a:gd name="T10" fmla="*/ 2147483647 w 73"/>
                <a:gd name="T11" fmla="*/ 2147483647 h 22"/>
                <a:gd name="T12" fmla="*/ 2147483647 w 73"/>
                <a:gd name="T13" fmla="*/ 2147483647 h 22"/>
                <a:gd name="T14" fmla="*/ 2147483647 w 73"/>
                <a:gd name="T15" fmla="*/ 2147483647 h 22"/>
                <a:gd name="T16" fmla="*/ 2147483647 w 73"/>
                <a:gd name="T17" fmla="*/ 2147483647 h 22"/>
                <a:gd name="T18" fmla="*/ 2147483647 w 73"/>
                <a:gd name="T19" fmla="*/ 2147483647 h 22"/>
                <a:gd name="T20" fmla="*/ 2147483647 w 73"/>
                <a:gd name="T21" fmla="*/ 0 h 22"/>
                <a:gd name="T22" fmla="*/ 2147483647 w 73"/>
                <a:gd name="T23" fmla="*/ 0 h 22"/>
                <a:gd name="T24" fmla="*/ 2147483647 w 73"/>
                <a:gd name="T25" fmla="*/ 0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
                <a:gd name="T40" fmla="*/ 0 h 22"/>
                <a:gd name="T41" fmla="*/ 73 w 73"/>
                <a:gd name="T42" fmla="*/ 22 h 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 h="22">
                  <a:moveTo>
                    <a:pt x="5" y="0"/>
                  </a:moveTo>
                  <a:lnTo>
                    <a:pt x="2" y="0"/>
                  </a:lnTo>
                  <a:lnTo>
                    <a:pt x="1" y="0"/>
                  </a:lnTo>
                  <a:lnTo>
                    <a:pt x="0" y="0"/>
                  </a:lnTo>
                  <a:lnTo>
                    <a:pt x="0" y="22"/>
                  </a:lnTo>
                  <a:lnTo>
                    <a:pt x="1" y="22"/>
                  </a:lnTo>
                  <a:lnTo>
                    <a:pt x="2" y="22"/>
                  </a:lnTo>
                  <a:lnTo>
                    <a:pt x="5" y="22"/>
                  </a:lnTo>
                  <a:lnTo>
                    <a:pt x="73" y="22"/>
                  </a:lnTo>
                  <a:lnTo>
                    <a:pt x="73" y="0"/>
                  </a:lnTo>
                  <a:lnTo>
                    <a:pt x="5" y="0"/>
                  </a:lnTo>
                  <a:close/>
                </a:path>
              </a:pathLst>
            </a:custGeom>
            <a:solidFill>
              <a:srgbClr val="808080"/>
            </a:solidFill>
            <a:ln w="7938">
              <a:solidFill>
                <a:srgbClr val="000000"/>
              </a:solidFill>
              <a:round/>
              <a:headEnd/>
              <a:tailEnd/>
            </a:ln>
          </p:spPr>
          <p:txBody>
            <a:bodyPr/>
            <a:lstStyle/>
            <a:p>
              <a:endParaRPr lang="it-IT"/>
            </a:p>
          </p:txBody>
        </p:sp>
        <p:sp>
          <p:nvSpPr>
            <p:cNvPr id="23913" name="Rectangle 1410"/>
            <p:cNvSpPr>
              <a:spLocks noChangeArrowheads="1"/>
            </p:cNvSpPr>
            <p:nvPr/>
          </p:nvSpPr>
          <p:spPr bwMode="auto">
            <a:xfrm>
              <a:off x="6270625" y="2160588"/>
              <a:ext cx="107950" cy="85725"/>
            </a:xfrm>
            <a:prstGeom prst="rect">
              <a:avLst/>
            </a:prstGeom>
            <a:solidFill>
              <a:srgbClr val="FFFFFF"/>
            </a:solid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914" name="Freeform 1411"/>
            <p:cNvSpPr>
              <a:spLocks/>
            </p:cNvSpPr>
            <p:nvPr/>
          </p:nvSpPr>
          <p:spPr bwMode="auto">
            <a:xfrm>
              <a:off x="6308725" y="2581275"/>
              <a:ext cx="23813" cy="28575"/>
            </a:xfrm>
            <a:custGeom>
              <a:avLst/>
              <a:gdLst>
                <a:gd name="T0" fmla="*/ 2147483647 w 15"/>
                <a:gd name="T1" fmla="*/ 0 h 18"/>
                <a:gd name="T2" fmla="*/ 2147483647 w 15"/>
                <a:gd name="T3" fmla="*/ 2147483647 h 18"/>
                <a:gd name="T4" fmla="*/ 2147483647 w 15"/>
                <a:gd name="T5" fmla="*/ 2147483647 h 18"/>
                <a:gd name="T6" fmla="*/ 0 w 15"/>
                <a:gd name="T7" fmla="*/ 2147483647 h 18"/>
                <a:gd name="T8" fmla="*/ 0 w 15"/>
                <a:gd name="T9" fmla="*/ 2147483647 h 18"/>
                <a:gd name="T10" fmla="*/ 0 w 15"/>
                <a:gd name="T11" fmla="*/ 2147483647 h 18"/>
                <a:gd name="T12" fmla="*/ 2147483647 w 15"/>
                <a:gd name="T13" fmla="*/ 2147483647 h 18"/>
                <a:gd name="T14" fmla="*/ 2147483647 w 15"/>
                <a:gd name="T15" fmla="*/ 2147483647 h 18"/>
                <a:gd name="T16" fmla="*/ 2147483647 w 15"/>
                <a:gd name="T17" fmla="*/ 2147483647 h 18"/>
                <a:gd name="T18" fmla="*/ 2147483647 w 15"/>
                <a:gd name="T19" fmla="*/ 2147483647 h 18"/>
                <a:gd name="T20" fmla="*/ 2147483647 w 15"/>
                <a:gd name="T21" fmla="*/ 2147483647 h 18"/>
                <a:gd name="T22" fmla="*/ 2147483647 w 15"/>
                <a:gd name="T23" fmla="*/ 2147483647 h 18"/>
                <a:gd name="T24" fmla="*/ 2147483647 w 15"/>
                <a:gd name="T25" fmla="*/ 2147483647 h 18"/>
                <a:gd name="T26" fmla="*/ 2147483647 w 15"/>
                <a:gd name="T27" fmla="*/ 2147483647 h 18"/>
                <a:gd name="T28" fmla="*/ 2147483647 w 15"/>
                <a:gd name="T29" fmla="*/ 2147483647 h 18"/>
                <a:gd name="T30" fmla="*/ 2147483647 w 15"/>
                <a:gd name="T31" fmla="*/ 0 h 18"/>
                <a:gd name="T32" fmla="*/ 2147483647 w 15"/>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18"/>
                <a:gd name="T53" fmla="*/ 15 w 15"/>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18">
                  <a:moveTo>
                    <a:pt x="5" y="0"/>
                  </a:moveTo>
                  <a:lnTo>
                    <a:pt x="2" y="1"/>
                  </a:lnTo>
                  <a:lnTo>
                    <a:pt x="1" y="2"/>
                  </a:lnTo>
                  <a:lnTo>
                    <a:pt x="0" y="3"/>
                  </a:lnTo>
                  <a:lnTo>
                    <a:pt x="0" y="4"/>
                  </a:lnTo>
                  <a:lnTo>
                    <a:pt x="0" y="18"/>
                  </a:lnTo>
                  <a:lnTo>
                    <a:pt x="1" y="18"/>
                  </a:lnTo>
                  <a:lnTo>
                    <a:pt x="2" y="18"/>
                  </a:lnTo>
                  <a:lnTo>
                    <a:pt x="5" y="18"/>
                  </a:lnTo>
                  <a:lnTo>
                    <a:pt x="15" y="18"/>
                  </a:lnTo>
                  <a:lnTo>
                    <a:pt x="15" y="4"/>
                  </a:lnTo>
                  <a:lnTo>
                    <a:pt x="15" y="3"/>
                  </a:lnTo>
                  <a:lnTo>
                    <a:pt x="15" y="2"/>
                  </a:lnTo>
                  <a:lnTo>
                    <a:pt x="15" y="1"/>
                  </a:lnTo>
                  <a:lnTo>
                    <a:pt x="15" y="0"/>
                  </a:lnTo>
                  <a:lnTo>
                    <a:pt x="5" y="0"/>
                  </a:lnTo>
                  <a:close/>
                </a:path>
              </a:pathLst>
            </a:custGeom>
            <a:solidFill>
              <a:srgbClr val="DDDDDD"/>
            </a:solidFill>
            <a:ln w="7938">
              <a:solidFill>
                <a:srgbClr val="000000"/>
              </a:solidFill>
              <a:round/>
              <a:headEnd/>
              <a:tailEnd/>
            </a:ln>
          </p:spPr>
          <p:txBody>
            <a:bodyPr/>
            <a:lstStyle/>
            <a:p>
              <a:endParaRPr lang="it-IT"/>
            </a:p>
          </p:txBody>
        </p:sp>
        <p:sp>
          <p:nvSpPr>
            <p:cNvPr id="23915" name="Rectangle 1412"/>
            <p:cNvSpPr>
              <a:spLocks noChangeArrowheads="1"/>
            </p:cNvSpPr>
            <p:nvPr/>
          </p:nvSpPr>
          <p:spPr bwMode="auto">
            <a:xfrm>
              <a:off x="6294438" y="2489200"/>
              <a:ext cx="55562" cy="1079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916" name="Freeform 1413"/>
            <p:cNvSpPr>
              <a:spLocks/>
            </p:cNvSpPr>
            <p:nvPr/>
          </p:nvSpPr>
          <p:spPr bwMode="auto">
            <a:xfrm>
              <a:off x="6262688" y="2352675"/>
              <a:ext cx="115887" cy="136525"/>
            </a:xfrm>
            <a:custGeom>
              <a:avLst/>
              <a:gdLst>
                <a:gd name="T0" fmla="*/ 2147483647 w 73"/>
                <a:gd name="T1" fmla="*/ 0 h 86"/>
                <a:gd name="T2" fmla="*/ 2147483647 w 73"/>
                <a:gd name="T3" fmla="*/ 2147483647 h 86"/>
                <a:gd name="T4" fmla="*/ 2147483647 w 73"/>
                <a:gd name="T5" fmla="*/ 2147483647 h 86"/>
                <a:gd name="T6" fmla="*/ 2147483647 w 73"/>
                <a:gd name="T7" fmla="*/ 2147483647 h 86"/>
                <a:gd name="T8" fmla="*/ 0 w 73"/>
                <a:gd name="T9" fmla="*/ 2147483647 h 86"/>
                <a:gd name="T10" fmla="*/ 0 w 73"/>
                <a:gd name="T11" fmla="*/ 2147483647 h 86"/>
                <a:gd name="T12" fmla="*/ 2147483647 w 73"/>
                <a:gd name="T13" fmla="*/ 2147483647 h 86"/>
                <a:gd name="T14" fmla="*/ 2147483647 w 73"/>
                <a:gd name="T15" fmla="*/ 2147483647 h 86"/>
                <a:gd name="T16" fmla="*/ 2147483647 w 73"/>
                <a:gd name="T17" fmla="*/ 2147483647 h 86"/>
                <a:gd name="T18" fmla="*/ 2147483647 w 73"/>
                <a:gd name="T19" fmla="*/ 2147483647 h 86"/>
                <a:gd name="T20" fmla="*/ 2147483647 w 73"/>
                <a:gd name="T21" fmla="*/ 2147483647 h 86"/>
                <a:gd name="T22" fmla="*/ 2147483647 w 73"/>
                <a:gd name="T23" fmla="*/ 2147483647 h 86"/>
                <a:gd name="T24" fmla="*/ 2147483647 w 73"/>
                <a:gd name="T25" fmla="*/ 2147483647 h 86"/>
                <a:gd name="T26" fmla="*/ 2147483647 w 73"/>
                <a:gd name="T27" fmla="*/ 2147483647 h 86"/>
                <a:gd name="T28" fmla="*/ 2147483647 w 73"/>
                <a:gd name="T29" fmla="*/ 2147483647 h 86"/>
                <a:gd name="T30" fmla="*/ 2147483647 w 73"/>
                <a:gd name="T31" fmla="*/ 2147483647 h 86"/>
                <a:gd name="T32" fmla="*/ 2147483647 w 73"/>
                <a:gd name="T33" fmla="*/ 2147483647 h 86"/>
                <a:gd name="T34" fmla="*/ 2147483647 w 73"/>
                <a:gd name="T35" fmla="*/ 0 h 86"/>
                <a:gd name="T36" fmla="*/ 2147483647 w 73"/>
                <a:gd name="T37" fmla="*/ 0 h 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
                <a:gd name="T58" fmla="*/ 0 h 86"/>
                <a:gd name="T59" fmla="*/ 73 w 73"/>
                <a:gd name="T60" fmla="*/ 86 h 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 h="86">
                  <a:moveTo>
                    <a:pt x="10" y="0"/>
                  </a:moveTo>
                  <a:lnTo>
                    <a:pt x="6" y="1"/>
                  </a:lnTo>
                  <a:lnTo>
                    <a:pt x="3" y="3"/>
                  </a:lnTo>
                  <a:lnTo>
                    <a:pt x="1" y="6"/>
                  </a:lnTo>
                  <a:lnTo>
                    <a:pt x="0" y="9"/>
                  </a:lnTo>
                  <a:lnTo>
                    <a:pt x="0" y="77"/>
                  </a:lnTo>
                  <a:lnTo>
                    <a:pt x="1" y="80"/>
                  </a:lnTo>
                  <a:lnTo>
                    <a:pt x="3" y="83"/>
                  </a:lnTo>
                  <a:lnTo>
                    <a:pt x="6" y="85"/>
                  </a:lnTo>
                  <a:lnTo>
                    <a:pt x="10" y="86"/>
                  </a:lnTo>
                  <a:lnTo>
                    <a:pt x="68" y="86"/>
                  </a:lnTo>
                  <a:lnTo>
                    <a:pt x="71" y="85"/>
                  </a:lnTo>
                  <a:lnTo>
                    <a:pt x="72" y="83"/>
                  </a:lnTo>
                  <a:lnTo>
                    <a:pt x="73" y="77"/>
                  </a:lnTo>
                  <a:lnTo>
                    <a:pt x="73" y="9"/>
                  </a:lnTo>
                  <a:lnTo>
                    <a:pt x="72" y="3"/>
                  </a:lnTo>
                  <a:lnTo>
                    <a:pt x="71" y="1"/>
                  </a:lnTo>
                  <a:lnTo>
                    <a:pt x="68" y="0"/>
                  </a:lnTo>
                  <a:lnTo>
                    <a:pt x="10" y="0"/>
                  </a:lnTo>
                  <a:close/>
                </a:path>
              </a:pathLst>
            </a:custGeom>
            <a:solidFill>
              <a:srgbClr val="DDDDDD"/>
            </a:solidFill>
            <a:ln w="7938">
              <a:solidFill>
                <a:srgbClr val="000000"/>
              </a:solidFill>
              <a:round/>
              <a:headEnd/>
              <a:tailEnd/>
            </a:ln>
          </p:spPr>
          <p:txBody>
            <a:bodyPr/>
            <a:lstStyle/>
            <a:p>
              <a:endParaRPr lang="it-IT"/>
            </a:p>
          </p:txBody>
        </p:sp>
        <p:sp>
          <p:nvSpPr>
            <p:cNvPr id="23917" name="Rectangle 1414"/>
            <p:cNvSpPr>
              <a:spLocks noChangeArrowheads="1"/>
            </p:cNvSpPr>
            <p:nvPr/>
          </p:nvSpPr>
          <p:spPr bwMode="auto">
            <a:xfrm>
              <a:off x="6246813" y="2081213"/>
              <a:ext cx="149225" cy="287337"/>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918" name="Freeform 1415"/>
            <p:cNvSpPr>
              <a:spLocks/>
            </p:cNvSpPr>
            <p:nvPr/>
          </p:nvSpPr>
          <p:spPr bwMode="auto">
            <a:xfrm>
              <a:off x="6238875" y="2282825"/>
              <a:ext cx="163513" cy="14288"/>
            </a:xfrm>
            <a:custGeom>
              <a:avLst/>
              <a:gdLst>
                <a:gd name="T0" fmla="*/ 0 w 103"/>
                <a:gd name="T1" fmla="*/ 0 h 9"/>
                <a:gd name="T2" fmla="*/ 0 w 103"/>
                <a:gd name="T3" fmla="*/ 0 h 9"/>
                <a:gd name="T4" fmla="*/ 0 w 103"/>
                <a:gd name="T5" fmla="*/ 2147483647 h 9"/>
                <a:gd name="T6" fmla="*/ 0 w 103"/>
                <a:gd name="T7" fmla="*/ 2147483647 h 9"/>
                <a:gd name="T8" fmla="*/ 2147483647 w 103"/>
                <a:gd name="T9" fmla="*/ 2147483647 h 9"/>
                <a:gd name="T10" fmla="*/ 2147483647 w 103"/>
                <a:gd name="T11" fmla="*/ 2147483647 h 9"/>
                <a:gd name="T12" fmla="*/ 2147483647 w 103"/>
                <a:gd name="T13" fmla="*/ 0 h 9"/>
                <a:gd name="T14" fmla="*/ 2147483647 w 103"/>
                <a:gd name="T15" fmla="*/ 0 h 9"/>
                <a:gd name="T16" fmla="*/ 0 w 103"/>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3"/>
                <a:gd name="T28" fmla="*/ 0 h 9"/>
                <a:gd name="T29" fmla="*/ 103 w 103"/>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3" h="9">
                  <a:moveTo>
                    <a:pt x="0" y="0"/>
                  </a:moveTo>
                  <a:lnTo>
                    <a:pt x="0" y="0"/>
                  </a:lnTo>
                  <a:lnTo>
                    <a:pt x="0" y="9"/>
                  </a:lnTo>
                  <a:lnTo>
                    <a:pt x="103" y="9"/>
                  </a:lnTo>
                  <a:lnTo>
                    <a:pt x="103" y="0"/>
                  </a:lnTo>
                  <a:lnTo>
                    <a:pt x="0" y="0"/>
                  </a:lnTo>
                  <a:close/>
                </a:path>
              </a:pathLst>
            </a:custGeom>
            <a:solidFill>
              <a:srgbClr val="4D4D4D"/>
            </a:solidFill>
            <a:ln w="7938">
              <a:solidFill>
                <a:srgbClr val="000000"/>
              </a:solidFill>
              <a:round/>
              <a:headEnd/>
              <a:tailEnd/>
            </a:ln>
          </p:spPr>
          <p:txBody>
            <a:bodyPr/>
            <a:lstStyle/>
            <a:p>
              <a:endParaRPr lang="it-IT"/>
            </a:p>
          </p:txBody>
        </p:sp>
        <p:sp>
          <p:nvSpPr>
            <p:cNvPr id="23919" name="Freeform 1416"/>
            <p:cNvSpPr>
              <a:spLocks/>
            </p:cNvSpPr>
            <p:nvPr/>
          </p:nvSpPr>
          <p:spPr bwMode="auto">
            <a:xfrm>
              <a:off x="6238875" y="2160588"/>
              <a:ext cx="163513" cy="14287"/>
            </a:xfrm>
            <a:custGeom>
              <a:avLst/>
              <a:gdLst>
                <a:gd name="T0" fmla="*/ 0 w 103"/>
                <a:gd name="T1" fmla="*/ 0 h 9"/>
                <a:gd name="T2" fmla="*/ 0 w 103"/>
                <a:gd name="T3" fmla="*/ 0 h 9"/>
                <a:gd name="T4" fmla="*/ 0 w 103"/>
                <a:gd name="T5" fmla="*/ 2147483647 h 9"/>
                <a:gd name="T6" fmla="*/ 0 w 103"/>
                <a:gd name="T7" fmla="*/ 2147483647 h 9"/>
                <a:gd name="T8" fmla="*/ 2147483647 w 103"/>
                <a:gd name="T9" fmla="*/ 2147483647 h 9"/>
                <a:gd name="T10" fmla="*/ 2147483647 w 103"/>
                <a:gd name="T11" fmla="*/ 2147483647 h 9"/>
                <a:gd name="T12" fmla="*/ 2147483647 w 103"/>
                <a:gd name="T13" fmla="*/ 0 h 9"/>
                <a:gd name="T14" fmla="*/ 2147483647 w 103"/>
                <a:gd name="T15" fmla="*/ 0 h 9"/>
                <a:gd name="T16" fmla="*/ 0 w 103"/>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3"/>
                <a:gd name="T28" fmla="*/ 0 h 9"/>
                <a:gd name="T29" fmla="*/ 103 w 103"/>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3" h="9">
                  <a:moveTo>
                    <a:pt x="0" y="0"/>
                  </a:moveTo>
                  <a:lnTo>
                    <a:pt x="0" y="0"/>
                  </a:lnTo>
                  <a:lnTo>
                    <a:pt x="0" y="9"/>
                  </a:lnTo>
                  <a:lnTo>
                    <a:pt x="103" y="9"/>
                  </a:lnTo>
                  <a:lnTo>
                    <a:pt x="103" y="0"/>
                  </a:lnTo>
                  <a:lnTo>
                    <a:pt x="0" y="0"/>
                  </a:lnTo>
                  <a:close/>
                </a:path>
              </a:pathLst>
            </a:custGeom>
            <a:solidFill>
              <a:srgbClr val="4D4D4D"/>
            </a:solidFill>
            <a:ln w="7938">
              <a:solidFill>
                <a:srgbClr val="000000"/>
              </a:solidFill>
              <a:round/>
              <a:headEnd/>
              <a:tailEnd/>
            </a:ln>
          </p:spPr>
          <p:txBody>
            <a:bodyPr/>
            <a:lstStyle/>
            <a:p>
              <a:endParaRPr lang="it-IT"/>
            </a:p>
          </p:txBody>
        </p:sp>
        <p:sp>
          <p:nvSpPr>
            <p:cNvPr id="23920" name="Oval 1417"/>
            <p:cNvSpPr>
              <a:spLocks noChangeArrowheads="1"/>
            </p:cNvSpPr>
            <p:nvPr/>
          </p:nvSpPr>
          <p:spPr bwMode="auto">
            <a:xfrm>
              <a:off x="6294438" y="2203450"/>
              <a:ext cx="63500" cy="52388"/>
            </a:xfrm>
            <a:prstGeom prst="ellipse">
              <a:avLst/>
            </a:prstGeom>
            <a:solidFill>
              <a:srgbClr val="4D4D4D"/>
            </a:solidFill>
            <a:ln w="7938">
              <a:solidFill>
                <a:srgbClr val="000000"/>
              </a:solidFill>
              <a:round/>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921" name="Rectangle 1418"/>
            <p:cNvSpPr>
              <a:spLocks noChangeArrowheads="1"/>
            </p:cNvSpPr>
            <p:nvPr/>
          </p:nvSpPr>
          <p:spPr bwMode="auto">
            <a:xfrm>
              <a:off x="6262688" y="2039938"/>
              <a:ext cx="125412" cy="42862"/>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922" name="Rectangle 1419"/>
            <p:cNvSpPr>
              <a:spLocks noChangeArrowheads="1"/>
            </p:cNvSpPr>
            <p:nvPr/>
          </p:nvSpPr>
          <p:spPr bwMode="auto">
            <a:xfrm>
              <a:off x="6246813" y="1889125"/>
              <a:ext cx="149225" cy="15240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grpSp>
          <p:nvGrpSpPr>
            <p:cNvPr id="23923" name="Group 1420"/>
            <p:cNvGrpSpPr>
              <a:grpSpLocks/>
            </p:cNvGrpSpPr>
            <p:nvPr/>
          </p:nvGrpSpPr>
          <p:grpSpPr bwMode="auto">
            <a:xfrm>
              <a:off x="6278563" y="1860550"/>
              <a:ext cx="87312" cy="30163"/>
              <a:chOff x="3955" y="1172"/>
              <a:chExt cx="55" cy="19"/>
            </a:xfrm>
          </p:grpSpPr>
          <p:sp>
            <p:nvSpPr>
              <p:cNvPr id="62101" name="Rectangle 1421"/>
              <p:cNvSpPr>
                <a:spLocks noChangeArrowheads="1"/>
              </p:cNvSpPr>
              <p:nvPr/>
            </p:nvSpPr>
            <p:spPr bwMode="auto">
              <a:xfrm>
                <a:off x="3955" y="1172"/>
                <a:ext cx="16" cy="19"/>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102" name="Rectangle 1422"/>
              <p:cNvSpPr>
                <a:spLocks noChangeArrowheads="1"/>
              </p:cNvSpPr>
              <p:nvPr/>
            </p:nvSpPr>
            <p:spPr bwMode="auto">
              <a:xfrm>
                <a:off x="3999" y="1172"/>
                <a:ext cx="11" cy="19"/>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103" name="Rectangle 1423"/>
              <p:cNvSpPr>
                <a:spLocks noChangeArrowheads="1"/>
              </p:cNvSpPr>
              <p:nvPr/>
            </p:nvSpPr>
            <p:spPr bwMode="auto">
              <a:xfrm>
                <a:off x="3980" y="1172"/>
                <a:ext cx="10" cy="19"/>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grpSp>
        <p:sp>
          <p:nvSpPr>
            <p:cNvPr id="23924" name="Rectangle 1424"/>
            <p:cNvSpPr>
              <a:spLocks noChangeArrowheads="1"/>
            </p:cNvSpPr>
            <p:nvPr/>
          </p:nvSpPr>
          <p:spPr bwMode="auto">
            <a:xfrm>
              <a:off x="6278563" y="1846263"/>
              <a:ext cx="95250" cy="15875"/>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925" name="Freeform 1425"/>
            <p:cNvSpPr>
              <a:spLocks/>
            </p:cNvSpPr>
            <p:nvPr/>
          </p:nvSpPr>
          <p:spPr bwMode="auto">
            <a:xfrm>
              <a:off x="6294438" y="1803400"/>
              <a:ext cx="14287" cy="49213"/>
            </a:xfrm>
            <a:custGeom>
              <a:avLst/>
              <a:gdLst>
                <a:gd name="T0" fmla="*/ 0 w 9"/>
                <a:gd name="T1" fmla="*/ 0 h 31"/>
                <a:gd name="T2" fmla="*/ 0 w 9"/>
                <a:gd name="T3" fmla="*/ 0 h 31"/>
                <a:gd name="T4" fmla="*/ 0 w 9"/>
                <a:gd name="T5" fmla="*/ 2147483647 h 31"/>
                <a:gd name="T6" fmla="*/ 0 w 9"/>
                <a:gd name="T7" fmla="*/ 2147483647 h 31"/>
                <a:gd name="T8" fmla="*/ 2147483647 w 9"/>
                <a:gd name="T9" fmla="*/ 2147483647 h 31"/>
                <a:gd name="T10" fmla="*/ 2147483647 w 9"/>
                <a:gd name="T11" fmla="*/ 2147483647 h 31"/>
                <a:gd name="T12" fmla="*/ 2147483647 w 9"/>
                <a:gd name="T13" fmla="*/ 2147483647 h 31"/>
                <a:gd name="T14" fmla="*/ 2147483647 w 9"/>
                <a:gd name="T15" fmla="*/ 2147483647 h 31"/>
                <a:gd name="T16" fmla="*/ 2147483647 w 9"/>
                <a:gd name="T17" fmla="*/ 0 h 31"/>
                <a:gd name="T18" fmla="*/ 2147483647 w 9"/>
                <a:gd name="T19" fmla="*/ 0 h 31"/>
                <a:gd name="T20" fmla="*/ 2147483647 w 9"/>
                <a:gd name="T21" fmla="*/ 0 h 31"/>
                <a:gd name="T22" fmla="*/ 2147483647 w 9"/>
                <a:gd name="T23" fmla="*/ 0 h 31"/>
                <a:gd name="T24" fmla="*/ 0 w 9"/>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31"/>
                <a:gd name="T41" fmla="*/ 9 w 9"/>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31">
                  <a:moveTo>
                    <a:pt x="0" y="0"/>
                  </a:moveTo>
                  <a:lnTo>
                    <a:pt x="0" y="0"/>
                  </a:lnTo>
                  <a:lnTo>
                    <a:pt x="0" y="31"/>
                  </a:lnTo>
                  <a:lnTo>
                    <a:pt x="4" y="31"/>
                  </a:lnTo>
                  <a:lnTo>
                    <a:pt x="7" y="31"/>
                  </a:lnTo>
                  <a:lnTo>
                    <a:pt x="8" y="31"/>
                  </a:lnTo>
                  <a:lnTo>
                    <a:pt x="9" y="31"/>
                  </a:lnTo>
                  <a:lnTo>
                    <a:pt x="9" y="0"/>
                  </a:lnTo>
                  <a:lnTo>
                    <a:pt x="8" y="0"/>
                  </a:lnTo>
                  <a:lnTo>
                    <a:pt x="7" y="0"/>
                  </a:lnTo>
                  <a:lnTo>
                    <a:pt x="4" y="0"/>
                  </a:lnTo>
                  <a:lnTo>
                    <a:pt x="0" y="0"/>
                  </a:lnTo>
                  <a:close/>
                </a:path>
              </a:pathLst>
            </a:custGeom>
            <a:solidFill>
              <a:srgbClr val="333333"/>
            </a:solidFill>
            <a:ln w="7938">
              <a:solidFill>
                <a:srgbClr val="000000"/>
              </a:solidFill>
              <a:round/>
              <a:headEnd/>
              <a:tailEnd/>
            </a:ln>
          </p:spPr>
          <p:txBody>
            <a:bodyPr/>
            <a:lstStyle/>
            <a:p>
              <a:endParaRPr lang="it-IT"/>
            </a:p>
          </p:txBody>
        </p:sp>
        <p:sp>
          <p:nvSpPr>
            <p:cNvPr id="23926" name="Freeform 1426"/>
            <p:cNvSpPr>
              <a:spLocks/>
            </p:cNvSpPr>
            <p:nvPr/>
          </p:nvSpPr>
          <p:spPr bwMode="auto">
            <a:xfrm>
              <a:off x="6340475" y="1803400"/>
              <a:ext cx="15875" cy="49213"/>
            </a:xfrm>
            <a:custGeom>
              <a:avLst/>
              <a:gdLst>
                <a:gd name="T0" fmla="*/ 0 w 10"/>
                <a:gd name="T1" fmla="*/ 0 h 31"/>
                <a:gd name="T2" fmla="*/ 0 w 10"/>
                <a:gd name="T3" fmla="*/ 0 h 31"/>
                <a:gd name="T4" fmla="*/ 0 w 10"/>
                <a:gd name="T5" fmla="*/ 2147483647 h 31"/>
                <a:gd name="T6" fmla="*/ 0 w 10"/>
                <a:gd name="T7" fmla="*/ 2147483647 h 31"/>
                <a:gd name="T8" fmla="*/ 2147483647 w 10"/>
                <a:gd name="T9" fmla="*/ 2147483647 h 31"/>
                <a:gd name="T10" fmla="*/ 2147483647 w 10"/>
                <a:gd name="T11" fmla="*/ 2147483647 h 31"/>
                <a:gd name="T12" fmla="*/ 2147483647 w 10"/>
                <a:gd name="T13" fmla="*/ 2147483647 h 31"/>
                <a:gd name="T14" fmla="*/ 2147483647 w 10"/>
                <a:gd name="T15" fmla="*/ 2147483647 h 31"/>
                <a:gd name="T16" fmla="*/ 2147483647 w 10"/>
                <a:gd name="T17" fmla="*/ 0 h 31"/>
                <a:gd name="T18" fmla="*/ 2147483647 w 10"/>
                <a:gd name="T19" fmla="*/ 0 h 31"/>
                <a:gd name="T20" fmla="*/ 2147483647 w 10"/>
                <a:gd name="T21" fmla="*/ 0 h 31"/>
                <a:gd name="T22" fmla="*/ 2147483647 w 10"/>
                <a:gd name="T23" fmla="*/ 0 h 31"/>
                <a:gd name="T24" fmla="*/ 0 w 1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1"/>
                <a:gd name="T41" fmla="*/ 10 w 1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1">
                  <a:moveTo>
                    <a:pt x="0" y="0"/>
                  </a:moveTo>
                  <a:lnTo>
                    <a:pt x="0" y="0"/>
                  </a:lnTo>
                  <a:lnTo>
                    <a:pt x="0" y="31"/>
                  </a:lnTo>
                  <a:lnTo>
                    <a:pt x="5" y="31"/>
                  </a:lnTo>
                  <a:lnTo>
                    <a:pt x="8" y="31"/>
                  </a:lnTo>
                  <a:lnTo>
                    <a:pt x="9" y="31"/>
                  </a:lnTo>
                  <a:lnTo>
                    <a:pt x="10" y="31"/>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23927" name="Freeform 1427"/>
            <p:cNvSpPr>
              <a:spLocks/>
            </p:cNvSpPr>
            <p:nvPr/>
          </p:nvSpPr>
          <p:spPr bwMode="auto">
            <a:xfrm>
              <a:off x="6294438" y="1803400"/>
              <a:ext cx="14287" cy="49213"/>
            </a:xfrm>
            <a:custGeom>
              <a:avLst/>
              <a:gdLst>
                <a:gd name="T0" fmla="*/ 0 w 9"/>
                <a:gd name="T1" fmla="*/ 0 h 31"/>
                <a:gd name="T2" fmla="*/ 0 w 9"/>
                <a:gd name="T3" fmla="*/ 0 h 31"/>
                <a:gd name="T4" fmla="*/ 0 w 9"/>
                <a:gd name="T5" fmla="*/ 2147483647 h 31"/>
                <a:gd name="T6" fmla="*/ 0 w 9"/>
                <a:gd name="T7" fmla="*/ 2147483647 h 31"/>
                <a:gd name="T8" fmla="*/ 2147483647 w 9"/>
                <a:gd name="T9" fmla="*/ 2147483647 h 31"/>
                <a:gd name="T10" fmla="*/ 2147483647 w 9"/>
                <a:gd name="T11" fmla="*/ 2147483647 h 31"/>
                <a:gd name="T12" fmla="*/ 2147483647 w 9"/>
                <a:gd name="T13" fmla="*/ 2147483647 h 31"/>
                <a:gd name="T14" fmla="*/ 2147483647 w 9"/>
                <a:gd name="T15" fmla="*/ 2147483647 h 31"/>
                <a:gd name="T16" fmla="*/ 2147483647 w 9"/>
                <a:gd name="T17" fmla="*/ 0 h 31"/>
                <a:gd name="T18" fmla="*/ 2147483647 w 9"/>
                <a:gd name="T19" fmla="*/ 0 h 31"/>
                <a:gd name="T20" fmla="*/ 2147483647 w 9"/>
                <a:gd name="T21" fmla="*/ 0 h 31"/>
                <a:gd name="T22" fmla="*/ 2147483647 w 9"/>
                <a:gd name="T23" fmla="*/ 0 h 31"/>
                <a:gd name="T24" fmla="*/ 0 w 9"/>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31"/>
                <a:gd name="T41" fmla="*/ 9 w 9"/>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31">
                  <a:moveTo>
                    <a:pt x="0" y="0"/>
                  </a:moveTo>
                  <a:lnTo>
                    <a:pt x="0" y="0"/>
                  </a:lnTo>
                  <a:lnTo>
                    <a:pt x="0" y="31"/>
                  </a:lnTo>
                  <a:lnTo>
                    <a:pt x="4" y="31"/>
                  </a:lnTo>
                  <a:lnTo>
                    <a:pt x="7" y="31"/>
                  </a:lnTo>
                  <a:lnTo>
                    <a:pt x="8" y="31"/>
                  </a:lnTo>
                  <a:lnTo>
                    <a:pt x="9" y="31"/>
                  </a:lnTo>
                  <a:lnTo>
                    <a:pt x="9" y="0"/>
                  </a:lnTo>
                  <a:lnTo>
                    <a:pt x="8" y="0"/>
                  </a:lnTo>
                  <a:lnTo>
                    <a:pt x="7" y="0"/>
                  </a:lnTo>
                  <a:lnTo>
                    <a:pt x="4" y="0"/>
                  </a:lnTo>
                  <a:lnTo>
                    <a:pt x="0" y="0"/>
                  </a:lnTo>
                  <a:close/>
                </a:path>
              </a:pathLst>
            </a:custGeom>
            <a:solidFill>
              <a:srgbClr val="333333"/>
            </a:solidFill>
            <a:ln w="7938">
              <a:solidFill>
                <a:srgbClr val="000000"/>
              </a:solidFill>
              <a:round/>
              <a:headEnd/>
              <a:tailEnd/>
            </a:ln>
          </p:spPr>
          <p:txBody>
            <a:bodyPr/>
            <a:lstStyle/>
            <a:p>
              <a:endParaRPr lang="it-IT"/>
            </a:p>
          </p:txBody>
        </p:sp>
        <p:sp>
          <p:nvSpPr>
            <p:cNvPr id="23928" name="Freeform 1428"/>
            <p:cNvSpPr>
              <a:spLocks/>
            </p:cNvSpPr>
            <p:nvPr/>
          </p:nvSpPr>
          <p:spPr bwMode="auto">
            <a:xfrm>
              <a:off x="6340475" y="1803400"/>
              <a:ext cx="15875" cy="49213"/>
            </a:xfrm>
            <a:custGeom>
              <a:avLst/>
              <a:gdLst>
                <a:gd name="T0" fmla="*/ 0 w 10"/>
                <a:gd name="T1" fmla="*/ 0 h 31"/>
                <a:gd name="T2" fmla="*/ 0 w 10"/>
                <a:gd name="T3" fmla="*/ 0 h 31"/>
                <a:gd name="T4" fmla="*/ 0 w 10"/>
                <a:gd name="T5" fmla="*/ 2147483647 h 31"/>
                <a:gd name="T6" fmla="*/ 0 w 10"/>
                <a:gd name="T7" fmla="*/ 2147483647 h 31"/>
                <a:gd name="T8" fmla="*/ 2147483647 w 10"/>
                <a:gd name="T9" fmla="*/ 2147483647 h 31"/>
                <a:gd name="T10" fmla="*/ 2147483647 w 10"/>
                <a:gd name="T11" fmla="*/ 2147483647 h 31"/>
                <a:gd name="T12" fmla="*/ 2147483647 w 10"/>
                <a:gd name="T13" fmla="*/ 2147483647 h 31"/>
                <a:gd name="T14" fmla="*/ 2147483647 w 10"/>
                <a:gd name="T15" fmla="*/ 2147483647 h 31"/>
                <a:gd name="T16" fmla="*/ 2147483647 w 10"/>
                <a:gd name="T17" fmla="*/ 0 h 31"/>
                <a:gd name="T18" fmla="*/ 2147483647 w 10"/>
                <a:gd name="T19" fmla="*/ 0 h 31"/>
                <a:gd name="T20" fmla="*/ 2147483647 w 10"/>
                <a:gd name="T21" fmla="*/ 0 h 31"/>
                <a:gd name="T22" fmla="*/ 2147483647 w 10"/>
                <a:gd name="T23" fmla="*/ 0 h 31"/>
                <a:gd name="T24" fmla="*/ 0 w 1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1"/>
                <a:gd name="T41" fmla="*/ 10 w 1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1">
                  <a:moveTo>
                    <a:pt x="0" y="0"/>
                  </a:moveTo>
                  <a:lnTo>
                    <a:pt x="0" y="0"/>
                  </a:lnTo>
                  <a:lnTo>
                    <a:pt x="0" y="31"/>
                  </a:lnTo>
                  <a:lnTo>
                    <a:pt x="5" y="31"/>
                  </a:lnTo>
                  <a:lnTo>
                    <a:pt x="8" y="31"/>
                  </a:lnTo>
                  <a:lnTo>
                    <a:pt x="9" y="31"/>
                  </a:lnTo>
                  <a:lnTo>
                    <a:pt x="10" y="31"/>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23929" name="Freeform 1429"/>
            <p:cNvSpPr>
              <a:spLocks/>
            </p:cNvSpPr>
            <p:nvPr/>
          </p:nvSpPr>
          <p:spPr bwMode="auto">
            <a:xfrm>
              <a:off x="6262688" y="1860550"/>
              <a:ext cx="115887" cy="34925"/>
            </a:xfrm>
            <a:custGeom>
              <a:avLst/>
              <a:gdLst>
                <a:gd name="T0" fmla="*/ 2147483647 w 73"/>
                <a:gd name="T1" fmla="*/ 0 h 22"/>
                <a:gd name="T2" fmla="*/ 2147483647 w 73"/>
                <a:gd name="T3" fmla="*/ 0 h 22"/>
                <a:gd name="T4" fmla="*/ 2147483647 w 73"/>
                <a:gd name="T5" fmla="*/ 0 h 22"/>
                <a:gd name="T6" fmla="*/ 0 w 73"/>
                <a:gd name="T7" fmla="*/ 0 h 22"/>
                <a:gd name="T8" fmla="*/ 0 w 73"/>
                <a:gd name="T9" fmla="*/ 2147483647 h 22"/>
                <a:gd name="T10" fmla="*/ 2147483647 w 73"/>
                <a:gd name="T11" fmla="*/ 2147483647 h 22"/>
                <a:gd name="T12" fmla="*/ 2147483647 w 73"/>
                <a:gd name="T13" fmla="*/ 2147483647 h 22"/>
                <a:gd name="T14" fmla="*/ 2147483647 w 73"/>
                <a:gd name="T15" fmla="*/ 2147483647 h 22"/>
                <a:gd name="T16" fmla="*/ 2147483647 w 73"/>
                <a:gd name="T17" fmla="*/ 2147483647 h 22"/>
                <a:gd name="T18" fmla="*/ 2147483647 w 73"/>
                <a:gd name="T19" fmla="*/ 2147483647 h 22"/>
                <a:gd name="T20" fmla="*/ 2147483647 w 73"/>
                <a:gd name="T21" fmla="*/ 0 h 22"/>
                <a:gd name="T22" fmla="*/ 2147483647 w 73"/>
                <a:gd name="T23" fmla="*/ 0 h 22"/>
                <a:gd name="T24" fmla="*/ 2147483647 w 73"/>
                <a:gd name="T25" fmla="*/ 0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
                <a:gd name="T40" fmla="*/ 0 h 22"/>
                <a:gd name="T41" fmla="*/ 73 w 73"/>
                <a:gd name="T42" fmla="*/ 22 h 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 h="22">
                  <a:moveTo>
                    <a:pt x="5" y="0"/>
                  </a:moveTo>
                  <a:lnTo>
                    <a:pt x="2" y="0"/>
                  </a:lnTo>
                  <a:lnTo>
                    <a:pt x="1" y="0"/>
                  </a:lnTo>
                  <a:lnTo>
                    <a:pt x="0" y="0"/>
                  </a:lnTo>
                  <a:lnTo>
                    <a:pt x="0" y="22"/>
                  </a:lnTo>
                  <a:lnTo>
                    <a:pt x="1" y="22"/>
                  </a:lnTo>
                  <a:lnTo>
                    <a:pt x="2" y="22"/>
                  </a:lnTo>
                  <a:lnTo>
                    <a:pt x="5" y="22"/>
                  </a:lnTo>
                  <a:lnTo>
                    <a:pt x="73" y="22"/>
                  </a:lnTo>
                  <a:lnTo>
                    <a:pt x="73" y="0"/>
                  </a:lnTo>
                  <a:lnTo>
                    <a:pt x="5" y="0"/>
                  </a:lnTo>
                  <a:close/>
                </a:path>
              </a:pathLst>
            </a:custGeom>
            <a:solidFill>
              <a:srgbClr val="808080"/>
            </a:solidFill>
            <a:ln w="7938">
              <a:solidFill>
                <a:srgbClr val="000000"/>
              </a:solidFill>
              <a:round/>
              <a:headEnd/>
              <a:tailEnd/>
            </a:ln>
          </p:spPr>
          <p:txBody>
            <a:bodyPr/>
            <a:lstStyle/>
            <a:p>
              <a:endParaRPr lang="it-IT"/>
            </a:p>
          </p:txBody>
        </p:sp>
        <p:sp>
          <p:nvSpPr>
            <p:cNvPr id="23930" name="Rectangle 1430"/>
            <p:cNvSpPr>
              <a:spLocks noChangeArrowheads="1"/>
            </p:cNvSpPr>
            <p:nvPr/>
          </p:nvSpPr>
          <p:spPr bwMode="auto">
            <a:xfrm>
              <a:off x="6270625" y="2160588"/>
              <a:ext cx="107950" cy="85725"/>
            </a:xfrm>
            <a:prstGeom prst="rect">
              <a:avLst/>
            </a:prstGeom>
            <a:solidFill>
              <a:srgbClr val="FFFFFF"/>
            </a:solid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931" name="Freeform 1431"/>
            <p:cNvSpPr>
              <a:spLocks/>
            </p:cNvSpPr>
            <p:nvPr/>
          </p:nvSpPr>
          <p:spPr bwMode="auto">
            <a:xfrm>
              <a:off x="6308725" y="2581275"/>
              <a:ext cx="23813" cy="28575"/>
            </a:xfrm>
            <a:custGeom>
              <a:avLst/>
              <a:gdLst>
                <a:gd name="T0" fmla="*/ 2147483647 w 15"/>
                <a:gd name="T1" fmla="*/ 0 h 18"/>
                <a:gd name="T2" fmla="*/ 2147483647 w 15"/>
                <a:gd name="T3" fmla="*/ 2147483647 h 18"/>
                <a:gd name="T4" fmla="*/ 2147483647 w 15"/>
                <a:gd name="T5" fmla="*/ 2147483647 h 18"/>
                <a:gd name="T6" fmla="*/ 0 w 15"/>
                <a:gd name="T7" fmla="*/ 2147483647 h 18"/>
                <a:gd name="T8" fmla="*/ 0 w 15"/>
                <a:gd name="T9" fmla="*/ 2147483647 h 18"/>
                <a:gd name="T10" fmla="*/ 0 w 15"/>
                <a:gd name="T11" fmla="*/ 2147483647 h 18"/>
                <a:gd name="T12" fmla="*/ 2147483647 w 15"/>
                <a:gd name="T13" fmla="*/ 2147483647 h 18"/>
                <a:gd name="T14" fmla="*/ 2147483647 w 15"/>
                <a:gd name="T15" fmla="*/ 2147483647 h 18"/>
                <a:gd name="T16" fmla="*/ 2147483647 w 15"/>
                <a:gd name="T17" fmla="*/ 2147483647 h 18"/>
                <a:gd name="T18" fmla="*/ 2147483647 w 15"/>
                <a:gd name="T19" fmla="*/ 2147483647 h 18"/>
                <a:gd name="T20" fmla="*/ 2147483647 w 15"/>
                <a:gd name="T21" fmla="*/ 2147483647 h 18"/>
                <a:gd name="T22" fmla="*/ 2147483647 w 15"/>
                <a:gd name="T23" fmla="*/ 2147483647 h 18"/>
                <a:gd name="T24" fmla="*/ 2147483647 w 15"/>
                <a:gd name="T25" fmla="*/ 2147483647 h 18"/>
                <a:gd name="T26" fmla="*/ 2147483647 w 15"/>
                <a:gd name="T27" fmla="*/ 2147483647 h 18"/>
                <a:gd name="T28" fmla="*/ 2147483647 w 15"/>
                <a:gd name="T29" fmla="*/ 2147483647 h 18"/>
                <a:gd name="T30" fmla="*/ 2147483647 w 15"/>
                <a:gd name="T31" fmla="*/ 0 h 18"/>
                <a:gd name="T32" fmla="*/ 2147483647 w 15"/>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18"/>
                <a:gd name="T53" fmla="*/ 15 w 15"/>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18">
                  <a:moveTo>
                    <a:pt x="5" y="0"/>
                  </a:moveTo>
                  <a:lnTo>
                    <a:pt x="2" y="1"/>
                  </a:lnTo>
                  <a:lnTo>
                    <a:pt x="1" y="2"/>
                  </a:lnTo>
                  <a:lnTo>
                    <a:pt x="0" y="3"/>
                  </a:lnTo>
                  <a:lnTo>
                    <a:pt x="0" y="4"/>
                  </a:lnTo>
                  <a:lnTo>
                    <a:pt x="0" y="18"/>
                  </a:lnTo>
                  <a:lnTo>
                    <a:pt x="1" y="18"/>
                  </a:lnTo>
                  <a:lnTo>
                    <a:pt x="2" y="18"/>
                  </a:lnTo>
                  <a:lnTo>
                    <a:pt x="5" y="18"/>
                  </a:lnTo>
                  <a:lnTo>
                    <a:pt x="15" y="18"/>
                  </a:lnTo>
                  <a:lnTo>
                    <a:pt x="15" y="4"/>
                  </a:lnTo>
                  <a:lnTo>
                    <a:pt x="15" y="3"/>
                  </a:lnTo>
                  <a:lnTo>
                    <a:pt x="15" y="2"/>
                  </a:lnTo>
                  <a:lnTo>
                    <a:pt x="15" y="1"/>
                  </a:lnTo>
                  <a:lnTo>
                    <a:pt x="15" y="0"/>
                  </a:lnTo>
                  <a:lnTo>
                    <a:pt x="5" y="0"/>
                  </a:lnTo>
                  <a:close/>
                </a:path>
              </a:pathLst>
            </a:custGeom>
            <a:solidFill>
              <a:srgbClr val="DDDDDD"/>
            </a:solidFill>
            <a:ln w="7938">
              <a:solidFill>
                <a:srgbClr val="000000"/>
              </a:solidFill>
              <a:round/>
              <a:headEnd/>
              <a:tailEnd/>
            </a:ln>
          </p:spPr>
          <p:txBody>
            <a:bodyPr/>
            <a:lstStyle/>
            <a:p>
              <a:endParaRPr lang="it-IT"/>
            </a:p>
          </p:txBody>
        </p:sp>
        <p:sp>
          <p:nvSpPr>
            <p:cNvPr id="23932" name="Rectangle 1432"/>
            <p:cNvSpPr>
              <a:spLocks noChangeArrowheads="1"/>
            </p:cNvSpPr>
            <p:nvPr/>
          </p:nvSpPr>
          <p:spPr bwMode="auto">
            <a:xfrm>
              <a:off x="6294438" y="2489200"/>
              <a:ext cx="55562" cy="1079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933" name="Freeform 1433"/>
            <p:cNvSpPr>
              <a:spLocks/>
            </p:cNvSpPr>
            <p:nvPr/>
          </p:nvSpPr>
          <p:spPr bwMode="auto">
            <a:xfrm>
              <a:off x="6262688" y="2352675"/>
              <a:ext cx="115887" cy="136525"/>
            </a:xfrm>
            <a:custGeom>
              <a:avLst/>
              <a:gdLst>
                <a:gd name="T0" fmla="*/ 2147483647 w 73"/>
                <a:gd name="T1" fmla="*/ 0 h 86"/>
                <a:gd name="T2" fmla="*/ 2147483647 w 73"/>
                <a:gd name="T3" fmla="*/ 2147483647 h 86"/>
                <a:gd name="T4" fmla="*/ 2147483647 w 73"/>
                <a:gd name="T5" fmla="*/ 2147483647 h 86"/>
                <a:gd name="T6" fmla="*/ 2147483647 w 73"/>
                <a:gd name="T7" fmla="*/ 2147483647 h 86"/>
                <a:gd name="T8" fmla="*/ 0 w 73"/>
                <a:gd name="T9" fmla="*/ 2147483647 h 86"/>
                <a:gd name="T10" fmla="*/ 0 w 73"/>
                <a:gd name="T11" fmla="*/ 2147483647 h 86"/>
                <a:gd name="T12" fmla="*/ 2147483647 w 73"/>
                <a:gd name="T13" fmla="*/ 2147483647 h 86"/>
                <a:gd name="T14" fmla="*/ 2147483647 w 73"/>
                <a:gd name="T15" fmla="*/ 2147483647 h 86"/>
                <a:gd name="T16" fmla="*/ 2147483647 w 73"/>
                <a:gd name="T17" fmla="*/ 2147483647 h 86"/>
                <a:gd name="T18" fmla="*/ 2147483647 w 73"/>
                <a:gd name="T19" fmla="*/ 2147483647 h 86"/>
                <a:gd name="T20" fmla="*/ 2147483647 w 73"/>
                <a:gd name="T21" fmla="*/ 2147483647 h 86"/>
                <a:gd name="T22" fmla="*/ 2147483647 w 73"/>
                <a:gd name="T23" fmla="*/ 2147483647 h 86"/>
                <a:gd name="T24" fmla="*/ 2147483647 w 73"/>
                <a:gd name="T25" fmla="*/ 2147483647 h 86"/>
                <a:gd name="T26" fmla="*/ 2147483647 w 73"/>
                <a:gd name="T27" fmla="*/ 2147483647 h 86"/>
                <a:gd name="T28" fmla="*/ 2147483647 w 73"/>
                <a:gd name="T29" fmla="*/ 2147483647 h 86"/>
                <a:gd name="T30" fmla="*/ 2147483647 w 73"/>
                <a:gd name="T31" fmla="*/ 2147483647 h 86"/>
                <a:gd name="T32" fmla="*/ 2147483647 w 73"/>
                <a:gd name="T33" fmla="*/ 2147483647 h 86"/>
                <a:gd name="T34" fmla="*/ 2147483647 w 73"/>
                <a:gd name="T35" fmla="*/ 0 h 86"/>
                <a:gd name="T36" fmla="*/ 2147483647 w 73"/>
                <a:gd name="T37" fmla="*/ 0 h 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
                <a:gd name="T58" fmla="*/ 0 h 86"/>
                <a:gd name="T59" fmla="*/ 73 w 73"/>
                <a:gd name="T60" fmla="*/ 86 h 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 h="86">
                  <a:moveTo>
                    <a:pt x="10" y="0"/>
                  </a:moveTo>
                  <a:lnTo>
                    <a:pt x="6" y="1"/>
                  </a:lnTo>
                  <a:lnTo>
                    <a:pt x="3" y="3"/>
                  </a:lnTo>
                  <a:lnTo>
                    <a:pt x="1" y="6"/>
                  </a:lnTo>
                  <a:lnTo>
                    <a:pt x="0" y="9"/>
                  </a:lnTo>
                  <a:lnTo>
                    <a:pt x="0" y="77"/>
                  </a:lnTo>
                  <a:lnTo>
                    <a:pt x="1" y="80"/>
                  </a:lnTo>
                  <a:lnTo>
                    <a:pt x="3" y="83"/>
                  </a:lnTo>
                  <a:lnTo>
                    <a:pt x="6" y="85"/>
                  </a:lnTo>
                  <a:lnTo>
                    <a:pt x="10" y="86"/>
                  </a:lnTo>
                  <a:lnTo>
                    <a:pt x="68" y="86"/>
                  </a:lnTo>
                  <a:lnTo>
                    <a:pt x="71" y="85"/>
                  </a:lnTo>
                  <a:lnTo>
                    <a:pt x="72" y="83"/>
                  </a:lnTo>
                  <a:lnTo>
                    <a:pt x="73" y="77"/>
                  </a:lnTo>
                  <a:lnTo>
                    <a:pt x="73" y="9"/>
                  </a:lnTo>
                  <a:lnTo>
                    <a:pt x="72" y="3"/>
                  </a:lnTo>
                  <a:lnTo>
                    <a:pt x="71" y="1"/>
                  </a:lnTo>
                  <a:lnTo>
                    <a:pt x="68" y="0"/>
                  </a:lnTo>
                  <a:lnTo>
                    <a:pt x="10" y="0"/>
                  </a:lnTo>
                  <a:close/>
                </a:path>
              </a:pathLst>
            </a:custGeom>
            <a:solidFill>
              <a:srgbClr val="DDDDDD"/>
            </a:solidFill>
            <a:ln w="7938">
              <a:solidFill>
                <a:srgbClr val="000000"/>
              </a:solidFill>
              <a:round/>
              <a:headEnd/>
              <a:tailEnd/>
            </a:ln>
          </p:spPr>
          <p:txBody>
            <a:bodyPr/>
            <a:lstStyle/>
            <a:p>
              <a:endParaRPr lang="it-IT"/>
            </a:p>
          </p:txBody>
        </p:sp>
        <p:sp>
          <p:nvSpPr>
            <p:cNvPr id="23934" name="Rectangle 1434"/>
            <p:cNvSpPr>
              <a:spLocks noChangeArrowheads="1"/>
            </p:cNvSpPr>
            <p:nvPr/>
          </p:nvSpPr>
          <p:spPr bwMode="auto">
            <a:xfrm>
              <a:off x="6246813" y="2081213"/>
              <a:ext cx="149225" cy="287337"/>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935" name="Freeform 1435"/>
            <p:cNvSpPr>
              <a:spLocks/>
            </p:cNvSpPr>
            <p:nvPr/>
          </p:nvSpPr>
          <p:spPr bwMode="auto">
            <a:xfrm>
              <a:off x="6238875" y="2282825"/>
              <a:ext cx="163513" cy="14288"/>
            </a:xfrm>
            <a:custGeom>
              <a:avLst/>
              <a:gdLst>
                <a:gd name="T0" fmla="*/ 0 w 103"/>
                <a:gd name="T1" fmla="*/ 0 h 9"/>
                <a:gd name="T2" fmla="*/ 0 w 103"/>
                <a:gd name="T3" fmla="*/ 0 h 9"/>
                <a:gd name="T4" fmla="*/ 0 w 103"/>
                <a:gd name="T5" fmla="*/ 2147483647 h 9"/>
                <a:gd name="T6" fmla="*/ 0 w 103"/>
                <a:gd name="T7" fmla="*/ 2147483647 h 9"/>
                <a:gd name="T8" fmla="*/ 2147483647 w 103"/>
                <a:gd name="T9" fmla="*/ 2147483647 h 9"/>
                <a:gd name="T10" fmla="*/ 2147483647 w 103"/>
                <a:gd name="T11" fmla="*/ 2147483647 h 9"/>
                <a:gd name="T12" fmla="*/ 2147483647 w 103"/>
                <a:gd name="T13" fmla="*/ 0 h 9"/>
                <a:gd name="T14" fmla="*/ 2147483647 w 103"/>
                <a:gd name="T15" fmla="*/ 0 h 9"/>
                <a:gd name="T16" fmla="*/ 0 w 103"/>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3"/>
                <a:gd name="T28" fmla="*/ 0 h 9"/>
                <a:gd name="T29" fmla="*/ 103 w 103"/>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3" h="9">
                  <a:moveTo>
                    <a:pt x="0" y="0"/>
                  </a:moveTo>
                  <a:lnTo>
                    <a:pt x="0" y="0"/>
                  </a:lnTo>
                  <a:lnTo>
                    <a:pt x="0" y="9"/>
                  </a:lnTo>
                  <a:lnTo>
                    <a:pt x="103" y="9"/>
                  </a:lnTo>
                  <a:lnTo>
                    <a:pt x="103" y="0"/>
                  </a:lnTo>
                  <a:lnTo>
                    <a:pt x="0" y="0"/>
                  </a:lnTo>
                  <a:close/>
                </a:path>
              </a:pathLst>
            </a:custGeom>
            <a:solidFill>
              <a:srgbClr val="4D4D4D"/>
            </a:solidFill>
            <a:ln w="7938">
              <a:solidFill>
                <a:srgbClr val="000000"/>
              </a:solidFill>
              <a:round/>
              <a:headEnd/>
              <a:tailEnd/>
            </a:ln>
          </p:spPr>
          <p:txBody>
            <a:bodyPr/>
            <a:lstStyle/>
            <a:p>
              <a:endParaRPr lang="it-IT"/>
            </a:p>
          </p:txBody>
        </p:sp>
        <p:sp>
          <p:nvSpPr>
            <p:cNvPr id="23936" name="Freeform 1436"/>
            <p:cNvSpPr>
              <a:spLocks/>
            </p:cNvSpPr>
            <p:nvPr/>
          </p:nvSpPr>
          <p:spPr bwMode="auto">
            <a:xfrm>
              <a:off x="6238875" y="2160588"/>
              <a:ext cx="163513" cy="14287"/>
            </a:xfrm>
            <a:custGeom>
              <a:avLst/>
              <a:gdLst>
                <a:gd name="T0" fmla="*/ 0 w 103"/>
                <a:gd name="T1" fmla="*/ 0 h 9"/>
                <a:gd name="T2" fmla="*/ 0 w 103"/>
                <a:gd name="T3" fmla="*/ 0 h 9"/>
                <a:gd name="T4" fmla="*/ 0 w 103"/>
                <a:gd name="T5" fmla="*/ 2147483647 h 9"/>
                <a:gd name="T6" fmla="*/ 0 w 103"/>
                <a:gd name="T7" fmla="*/ 2147483647 h 9"/>
                <a:gd name="T8" fmla="*/ 2147483647 w 103"/>
                <a:gd name="T9" fmla="*/ 2147483647 h 9"/>
                <a:gd name="T10" fmla="*/ 2147483647 w 103"/>
                <a:gd name="T11" fmla="*/ 2147483647 h 9"/>
                <a:gd name="T12" fmla="*/ 2147483647 w 103"/>
                <a:gd name="T13" fmla="*/ 0 h 9"/>
                <a:gd name="T14" fmla="*/ 2147483647 w 103"/>
                <a:gd name="T15" fmla="*/ 0 h 9"/>
                <a:gd name="T16" fmla="*/ 0 w 103"/>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3"/>
                <a:gd name="T28" fmla="*/ 0 h 9"/>
                <a:gd name="T29" fmla="*/ 103 w 103"/>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3" h="9">
                  <a:moveTo>
                    <a:pt x="0" y="0"/>
                  </a:moveTo>
                  <a:lnTo>
                    <a:pt x="0" y="0"/>
                  </a:lnTo>
                  <a:lnTo>
                    <a:pt x="0" y="9"/>
                  </a:lnTo>
                  <a:lnTo>
                    <a:pt x="103" y="9"/>
                  </a:lnTo>
                  <a:lnTo>
                    <a:pt x="103" y="0"/>
                  </a:lnTo>
                  <a:lnTo>
                    <a:pt x="0" y="0"/>
                  </a:lnTo>
                  <a:close/>
                </a:path>
              </a:pathLst>
            </a:custGeom>
            <a:solidFill>
              <a:srgbClr val="4D4D4D"/>
            </a:solidFill>
            <a:ln w="7938">
              <a:solidFill>
                <a:srgbClr val="000000"/>
              </a:solidFill>
              <a:round/>
              <a:headEnd/>
              <a:tailEnd/>
            </a:ln>
          </p:spPr>
          <p:txBody>
            <a:bodyPr/>
            <a:lstStyle/>
            <a:p>
              <a:endParaRPr lang="it-IT"/>
            </a:p>
          </p:txBody>
        </p:sp>
        <p:sp>
          <p:nvSpPr>
            <p:cNvPr id="23937" name="Oval 1437"/>
            <p:cNvSpPr>
              <a:spLocks noChangeArrowheads="1"/>
            </p:cNvSpPr>
            <p:nvPr/>
          </p:nvSpPr>
          <p:spPr bwMode="auto">
            <a:xfrm>
              <a:off x="6294438" y="2203450"/>
              <a:ext cx="63500" cy="52388"/>
            </a:xfrm>
            <a:prstGeom prst="ellipse">
              <a:avLst/>
            </a:prstGeom>
            <a:solidFill>
              <a:srgbClr val="4D4D4D"/>
            </a:solidFill>
            <a:ln w="7938">
              <a:solidFill>
                <a:srgbClr val="000000"/>
              </a:solidFill>
              <a:round/>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938" name="Rectangle 1438"/>
            <p:cNvSpPr>
              <a:spLocks noChangeArrowheads="1"/>
            </p:cNvSpPr>
            <p:nvPr/>
          </p:nvSpPr>
          <p:spPr bwMode="auto">
            <a:xfrm>
              <a:off x="6262688" y="2039938"/>
              <a:ext cx="125412" cy="42862"/>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939" name="Rectangle 1439"/>
            <p:cNvSpPr>
              <a:spLocks noChangeArrowheads="1"/>
            </p:cNvSpPr>
            <p:nvPr/>
          </p:nvSpPr>
          <p:spPr bwMode="auto">
            <a:xfrm>
              <a:off x="6246813" y="1889125"/>
              <a:ext cx="149225" cy="15240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940" name="Rectangle 1440"/>
            <p:cNvSpPr>
              <a:spLocks noChangeArrowheads="1"/>
            </p:cNvSpPr>
            <p:nvPr/>
          </p:nvSpPr>
          <p:spPr bwMode="auto">
            <a:xfrm>
              <a:off x="6278563" y="1860550"/>
              <a:ext cx="23812"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941" name="Rectangle 1441"/>
            <p:cNvSpPr>
              <a:spLocks noChangeArrowheads="1"/>
            </p:cNvSpPr>
            <p:nvPr/>
          </p:nvSpPr>
          <p:spPr bwMode="auto">
            <a:xfrm>
              <a:off x="6348413" y="1860550"/>
              <a:ext cx="17462"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942" name="Rectangle 1442"/>
            <p:cNvSpPr>
              <a:spLocks noChangeArrowheads="1"/>
            </p:cNvSpPr>
            <p:nvPr/>
          </p:nvSpPr>
          <p:spPr bwMode="auto">
            <a:xfrm>
              <a:off x="6316663" y="1860550"/>
              <a:ext cx="17462"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943" name="Rectangle 1443"/>
            <p:cNvSpPr>
              <a:spLocks noChangeArrowheads="1"/>
            </p:cNvSpPr>
            <p:nvPr/>
          </p:nvSpPr>
          <p:spPr bwMode="auto">
            <a:xfrm>
              <a:off x="6278563" y="1860550"/>
              <a:ext cx="23812"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944" name="Rectangle 1444"/>
            <p:cNvSpPr>
              <a:spLocks noChangeArrowheads="1"/>
            </p:cNvSpPr>
            <p:nvPr/>
          </p:nvSpPr>
          <p:spPr bwMode="auto">
            <a:xfrm>
              <a:off x="6348413" y="1860550"/>
              <a:ext cx="17462"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945" name="Rectangle 1445"/>
            <p:cNvSpPr>
              <a:spLocks noChangeArrowheads="1"/>
            </p:cNvSpPr>
            <p:nvPr/>
          </p:nvSpPr>
          <p:spPr bwMode="auto">
            <a:xfrm>
              <a:off x="6316663" y="1860550"/>
              <a:ext cx="17462"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946" name="Rectangle 1446"/>
            <p:cNvSpPr>
              <a:spLocks noChangeArrowheads="1"/>
            </p:cNvSpPr>
            <p:nvPr/>
          </p:nvSpPr>
          <p:spPr bwMode="auto">
            <a:xfrm>
              <a:off x="6278563" y="1846263"/>
              <a:ext cx="95250" cy="15875"/>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grpSp>
          <p:nvGrpSpPr>
            <p:cNvPr id="23947" name="Group 1447"/>
            <p:cNvGrpSpPr>
              <a:grpSpLocks/>
            </p:cNvGrpSpPr>
            <p:nvPr/>
          </p:nvGrpSpPr>
          <p:grpSpPr bwMode="auto">
            <a:xfrm>
              <a:off x="6726238" y="1803400"/>
              <a:ext cx="61912" cy="49213"/>
              <a:chOff x="4237" y="1136"/>
              <a:chExt cx="39" cy="31"/>
            </a:xfrm>
          </p:grpSpPr>
          <p:sp>
            <p:nvSpPr>
              <p:cNvPr id="62099" name="Freeform 1448"/>
              <p:cNvSpPr>
                <a:spLocks/>
              </p:cNvSpPr>
              <p:nvPr/>
            </p:nvSpPr>
            <p:spPr bwMode="auto">
              <a:xfrm>
                <a:off x="4237" y="1136"/>
                <a:ext cx="10" cy="31"/>
              </a:xfrm>
              <a:custGeom>
                <a:avLst/>
                <a:gdLst>
                  <a:gd name="T0" fmla="*/ 0 w 10"/>
                  <a:gd name="T1" fmla="*/ 0 h 31"/>
                  <a:gd name="T2" fmla="*/ 0 w 10"/>
                  <a:gd name="T3" fmla="*/ 0 h 31"/>
                  <a:gd name="T4" fmla="*/ 0 w 10"/>
                  <a:gd name="T5" fmla="*/ 31 h 31"/>
                  <a:gd name="T6" fmla="*/ 0 w 10"/>
                  <a:gd name="T7" fmla="*/ 31 h 31"/>
                  <a:gd name="T8" fmla="*/ 5 w 10"/>
                  <a:gd name="T9" fmla="*/ 31 h 31"/>
                  <a:gd name="T10" fmla="*/ 8 w 10"/>
                  <a:gd name="T11" fmla="*/ 31 h 31"/>
                  <a:gd name="T12" fmla="*/ 9 w 10"/>
                  <a:gd name="T13" fmla="*/ 31 h 31"/>
                  <a:gd name="T14" fmla="*/ 10 w 10"/>
                  <a:gd name="T15" fmla="*/ 31 h 31"/>
                  <a:gd name="T16" fmla="*/ 10 w 10"/>
                  <a:gd name="T17" fmla="*/ 0 h 31"/>
                  <a:gd name="T18" fmla="*/ 9 w 10"/>
                  <a:gd name="T19" fmla="*/ 0 h 31"/>
                  <a:gd name="T20" fmla="*/ 8 w 10"/>
                  <a:gd name="T21" fmla="*/ 0 h 31"/>
                  <a:gd name="T22" fmla="*/ 5 w 10"/>
                  <a:gd name="T23" fmla="*/ 0 h 31"/>
                  <a:gd name="T24" fmla="*/ 0 w 1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1"/>
                  <a:gd name="T41" fmla="*/ 10 w 1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1">
                    <a:moveTo>
                      <a:pt x="0" y="0"/>
                    </a:moveTo>
                    <a:lnTo>
                      <a:pt x="0" y="0"/>
                    </a:lnTo>
                    <a:lnTo>
                      <a:pt x="0" y="31"/>
                    </a:lnTo>
                    <a:lnTo>
                      <a:pt x="5" y="31"/>
                    </a:lnTo>
                    <a:lnTo>
                      <a:pt x="8" y="31"/>
                    </a:lnTo>
                    <a:lnTo>
                      <a:pt x="9" y="31"/>
                    </a:lnTo>
                    <a:lnTo>
                      <a:pt x="10" y="31"/>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62100" name="Freeform 1449"/>
              <p:cNvSpPr>
                <a:spLocks/>
              </p:cNvSpPr>
              <p:nvPr/>
            </p:nvSpPr>
            <p:spPr bwMode="auto">
              <a:xfrm>
                <a:off x="4266" y="1136"/>
                <a:ext cx="10" cy="31"/>
              </a:xfrm>
              <a:custGeom>
                <a:avLst/>
                <a:gdLst>
                  <a:gd name="T0" fmla="*/ 0 w 10"/>
                  <a:gd name="T1" fmla="*/ 0 h 31"/>
                  <a:gd name="T2" fmla="*/ 0 w 10"/>
                  <a:gd name="T3" fmla="*/ 0 h 31"/>
                  <a:gd name="T4" fmla="*/ 0 w 10"/>
                  <a:gd name="T5" fmla="*/ 31 h 31"/>
                  <a:gd name="T6" fmla="*/ 0 w 10"/>
                  <a:gd name="T7" fmla="*/ 31 h 31"/>
                  <a:gd name="T8" fmla="*/ 5 w 10"/>
                  <a:gd name="T9" fmla="*/ 31 h 31"/>
                  <a:gd name="T10" fmla="*/ 8 w 10"/>
                  <a:gd name="T11" fmla="*/ 31 h 31"/>
                  <a:gd name="T12" fmla="*/ 9 w 10"/>
                  <a:gd name="T13" fmla="*/ 31 h 31"/>
                  <a:gd name="T14" fmla="*/ 10 w 10"/>
                  <a:gd name="T15" fmla="*/ 31 h 31"/>
                  <a:gd name="T16" fmla="*/ 10 w 10"/>
                  <a:gd name="T17" fmla="*/ 0 h 31"/>
                  <a:gd name="T18" fmla="*/ 9 w 10"/>
                  <a:gd name="T19" fmla="*/ 0 h 31"/>
                  <a:gd name="T20" fmla="*/ 8 w 10"/>
                  <a:gd name="T21" fmla="*/ 0 h 31"/>
                  <a:gd name="T22" fmla="*/ 5 w 10"/>
                  <a:gd name="T23" fmla="*/ 0 h 31"/>
                  <a:gd name="T24" fmla="*/ 0 w 1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1"/>
                  <a:gd name="T41" fmla="*/ 10 w 1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1">
                    <a:moveTo>
                      <a:pt x="0" y="0"/>
                    </a:moveTo>
                    <a:lnTo>
                      <a:pt x="0" y="0"/>
                    </a:lnTo>
                    <a:lnTo>
                      <a:pt x="0" y="31"/>
                    </a:lnTo>
                    <a:lnTo>
                      <a:pt x="5" y="31"/>
                    </a:lnTo>
                    <a:lnTo>
                      <a:pt x="8" y="31"/>
                    </a:lnTo>
                    <a:lnTo>
                      <a:pt x="9" y="31"/>
                    </a:lnTo>
                    <a:lnTo>
                      <a:pt x="10" y="31"/>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grpSp>
        <p:sp>
          <p:nvSpPr>
            <p:cNvPr id="23948" name="Freeform 1450"/>
            <p:cNvSpPr>
              <a:spLocks/>
            </p:cNvSpPr>
            <p:nvPr/>
          </p:nvSpPr>
          <p:spPr bwMode="auto">
            <a:xfrm>
              <a:off x="6696075" y="1860550"/>
              <a:ext cx="115888" cy="34925"/>
            </a:xfrm>
            <a:custGeom>
              <a:avLst/>
              <a:gdLst>
                <a:gd name="T0" fmla="*/ 2147483647 w 73"/>
                <a:gd name="T1" fmla="*/ 0 h 22"/>
                <a:gd name="T2" fmla="*/ 2147483647 w 73"/>
                <a:gd name="T3" fmla="*/ 0 h 22"/>
                <a:gd name="T4" fmla="*/ 2147483647 w 73"/>
                <a:gd name="T5" fmla="*/ 0 h 22"/>
                <a:gd name="T6" fmla="*/ 0 w 73"/>
                <a:gd name="T7" fmla="*/ 0 h 22"/>
                <a:gd name="T8" fmla="*/ 0 w 73"/>
                <a:gd name="T9" fmla="*/ 2147483647 h 22"/>
                <a:gd name="T10" fmla="*/ 2147483647 w 73"/>
                <a:gd name="T11" fmla="*/ 2147483647 h 22"/>
                <a:gd name="T12" fmla="*/ 2147483647 w 73"/>
                <a:gd name="T13" fmla="*/ 2147483647 h 22"/>
                <a:gd name="T14" fmla="*/ 2147483647 w 73"/>
                <a:gd name="T15" fmla="*/ 2147483647 h 22"/>
                <a:gd name="T16" fmla="*/ 2147483647 w 73"/>
                <a:gd name="T17" fmla="*/ 2147483647 h 22"/>
                <a:gd name="T18" fmla="*/ 2147483647 w 73"/>
                <a:gd name="T19" fmla="*/ 2147483647 h 22"/>
                <a:gd name="T20" fmla="*/ 2147483647 w 73"/>
                <a:gd name="T21" fmla="*/ 0 h 22"/>
                <a:gd name="T22" fmla="*/ 2147483647 w 73"/>
                <a:gd name="T23" fmla="*/ 0 h 22"/>
                <a:gd name="T24" fmla="*/ 2147483647 w 73"/>
                <a:gd name="T25" fmla="*/ 0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
                <a:gd name="T40" fmla="*/ 0 h 22"/>
                <a:gd name="T41" fmla="*/ 73 w 73"/>
                <a:gd name="T42" fmla="*/ 22 h 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 h="22">
                  <a:moveTo>
                    <a:pt x="5" y="0"/>
                  </a:moveTo>
                  <a:lnTo>
                    <a:pt x="2" y="0"/>
                  </a:lnTo>
                  <a:lnTo>
                    <a:pt x="1" y="0"/>
                  </a:lnTo>
                  <a:lnTo>
                    <a:pt x="0" y="0"/>
                  </a:lnTo>
                  <a:lnTo>
                    <a:pt x="0" y="22"/>
                  </a:lnTo>
                  <a:lnTo>
                    <a:pt x="1" y="22"/>
                  </a:lnTo>
                  <a:lnTo>
                    <a:pt x="2" y="22"/>
                  </a:lnTo>
                  <a:lnTo>
                    <a:pt x="5" y="22"/>
                  </a:lnTo>
                  <a:lnTo>
                    <a:pt x="73" y="22"/>
                  </a:lnTo>
                  <a:lnTo>
                    <a:pt x="73" y="0"/>
                  </a:lnTo>
                  <a:lnTo>
                    <a:pt x="5" y="0"/>
                  </a:lnTo>
                  <a:close/>
                </a:path>
              </a:pathLst>
            </a:custGeom>
            <a:solidFill>
              <a:srgbClr val="808080"/>
            </a:solidFill>
            <a:ln w="7938">
              <a:solidFill>
                <a:srgbClr val="000000"/>
              </a:solidFill>
              <a:round/>
              <a:headEnd/>
              <a:tailEnd/>
            </a:ln>
          </p:spPr>
          <p:txBody>
            <a:bodyPr/>
            <a:lstStyle/>
            <a:p>
              <a:endParaRPr lang="it-IT"/>
            </a:p>
          </p:txBody>
        </p:sp>
        <p:sp>
          <p:nvSpPr>
            <p:cNvPr id="23949" name="Rectangle 1451"/>
            <p:cNvSpPr>
              <a:spLocks noChangeArrowheads="1"/>
            </p:cNvSpPr>
            <p:nvPr/>
          </p:nvSpPr>
          <p:spPr bwMode="auto">
            <a:xfrm>
              <a:off x="6704013" y="2160588"/>
              <a:ext cx="107950" cy="85725"/>
            </a:xfrm>
            <a:prstGeom prst="rect">
              <a:avLst/>
            </a:prstGeom>
            <a:solidFill>
              <a:srgbClr val="FFFFFF"/>
            </a:solid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950" name="Freeform 1452"/>
            <p:cNvSpPr>
              <a:spLocks/>
            </p:cNvSpPr>
            <p:nvPr/>
          </p:nvSpPr>
          <p:spPr bwMode="auto">
            <a:xfrm>
              <a:off x="6742113" y="2581275"/>
              <a:ext cx="22225" cy="28575"/>
            </a:xfrm>
            <a:custGeom>
              <a:avLst/>
              <a:gdLst>
                <a:gd name="T0" fmla="*/ 2147483647 w 14"/>
                <a:gd name="T1" fmla="*/ 0 h 18"/>
                <a:gd name="T2" fmla="*/ 2147483647 w 14"/>
                <a:gd name="T3" fmla="*/ 2147483647 h 18"/>
                <a:gd name="T4" fmla="*/ 2147483647 w 14"/>
                <a:gd name="T5" fmla="*/ 2147483647 h 18"/>
                <a:gd name="T6" fmla="*/ 0 w 14"/>
                <a:gd name="T7" fmla="*/ 2147483647 h 18"/>
                <a:gd name="T8" fmla="*/ 0 w 14"/>
                <a:gd name="T9" fmla="*/ 2147483647 h 18"/>
                <a:gd name="T10" fmla="*/ 0 w 14"/>
                <a:gd name="T11" fmla="*/ 2147483647 h 18"/>
                <a:gd name="T12" fmla="*/ 2147483647 w 14"/>
                <a:gd name="T13" fmla="*/ 2147483647 h 18"/>
                <a:gd name="T14" fmla="*/ 2147483647 w 14"/>
                <a:gd name="T15" fmla="*/ 2147483647 h 18"/>
                <a:gd name="T16" fmla="*/ 2147483647 w 14"/>
                <a:gd name="T17" fmla="*/ 2147483647 h 18"/>
                <a:gd name="T18" fmla="*/ 2147483647 w 14"/>
                <a:gd name="T19" fmla="*/ 2147483647 h 18"/>
                <a:gd name="T20" fmla="*/ 2147483647 w 14"/>
                <a:gd name="T21" fmla="*/ 2147483647 h 18"/>
                <a:gd name="T22" fmla="*/ 2147483647 w 14"/>
                <a:gd name="T23" fmla="*/ 2147483647 h 18"/>
                <a:gd name="T24" fmla="*/ 2147483647 w 14"/>
                <a:gd name="T25" fmla="*/ 2147483647 h 18"/>
                <a:gd name="T26" fmla="*/ 2147483647 w 14"/>
                <a:gd name="T27" fmla="*/ 2147483647 h 18"/>
                <a:gd name="T28" fmla="*/ 2147483647 w 14"/>
                <a:gd name="T29" fmla="*/ 2147483647 h 18"/>
                <a:gd name="T30" fmla="*/ 2147483647 w 14"/>
                <a:gd name="T31" fmla="*/ 0 h 18"/>
                <a:gd name="T32" fmla="*/ 2147483647 w 14"/>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8"/>
                <a:gd name="T53" fmla="*/ 14 w 14"/>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8">
                  <a:moveTo>
                    <a:pt x="5" y="0"/>
                  </a:moveTo>
                  <a:lnTo>
                    <a:pt x="2" y="1"/>
                  </a:lnTo>
                  <a:lnTo>
                    <a:pt x="1" y="2"/>
                  </a:lnTo>
                  <a:lnTo>
                    <a:pt x="0" y="3"/>
                  </a:lnTo>
                  <a:lnTo>
                    <a:pt x="0" y="4"/>
                  </a:lnTo>
                  <a:lnTo>
                    <a:pt x="0" y="18"/>
                  </a:lnTo>
                  <a:lnTo>
                    <a:pt x="1" y="18"/>
                  </a:lnTo>
                  <a:lnTo>
                    <a:pt x="2" y="18"/>
                  </a:lnTo>
                  <a:lnTo>
                    <a:pt x="5" y="18"/>
                  </a:lnTo>
                  <a:lnTo>
                    <a:pt x="14" y="18"/>
                  </a:lnTo>
                  <a:lnTo>
                    <a:pt x="14" y="4"/>
                  </a:lnTo>
                  <a:lnTo>
                    <a:pt x="14" y="3"/>
                  </a:lnTo>
                  <a:lnTo>
                    <a:pt x="14" y="2"/>
                  </a:lnTo>
                  <a:lnTo>
                    <a:pt x="14" y="1"/>
                  </a:lnTo>
                  <a:lnTo>
                    <a:pt x="14" y="0"/>
                  </a:lnTo>
                  <a:lnTo>
                    <a:pt x="5" y="0"/>
                  </a:lnTo>
                  <a:close/>
                </a:path>
              </a:pathLst>
            </a:custGeom>
            <a:solidFill>
              <a:srgbClr val="DDDDDD"/>
            </a:solidFill>
            <a:ln w="7938">
              <a:solidFill>
                <a:srgbClr val="000000"/>
              </a:solidFill>
              <a:round/>
              <a:headEnd/>
              <a:tailEnd/>
            </a:ln>
          </p:spPr>
          <p:txBody>
            <a:bodyPr/>
            <a:lstStyle/>
            <a:p>
              <a:endParaRPr lang="it-IT"/>
            </a:p>
          </p:txBody>
        </p:sp>
        <p:sp>
          <p:nvSpPr>
            <p:cNvPr id="23951" name="Rectangle 1453"/>
            <p:cNvSpPr>
              <a:spLocks noChangeArrowheads="1"/>
            </p:cNvSpPr>
            <p:nvPr/>
          </p:nvSpPr>
          <p:spPr bwMode="auto">
            <a:xfrm>
              <a:off x="6726238" y="2489200"/>
              <a:ext cx="55562" cy="1079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952" name="Freeform 1454"/>
            <p:cNvSpPr>
              <a:spLocks/>
            </p:cNvSpPr>
            <p:nvPr/>
          </p:nvSpPr>
          <p:spPr bwMode="auto">
            <a:xfrm>
              <a:off x="6696075" y="2352675"/>
              <a:ext cx="115888" cy="136525"/>
            </a:xfrm>
            <a:custGeom>
              <a:avLst/>
              <a:gdLst>
                <a:gd name="T0" fmla="*/ 2147483647 w 73"/>
                <a:gd name="T1" fmla="*/ 0 h 86"/>
                <a:gd name="T2" fmla="*/ 2147483647 w 73"/>
                <a:gd name="T3" fmla="*/ 2147483647 h 86"/>
                <a:gd name="T4" fmla="*/ 2147483647 w 73"/>
                <a:gd name="T5" fmla="*/ 2147483647 h 86"/>
                <a:gd name="T6" fmla="*/ 2147483647 w 73"/>
                <a:gd name="T7" fmla="*/ 2147483647 h 86"/>
                <a:gd name="T8" fmla="*/ 0 w 73"/>
                <a:gd name="T9" fmla="*/ 2147483647 h 86"/>
                <a:gd name="T10" fmla="*/ 0 w 73"/>
                <a:gd name="T11" fmla="*/ 2147483647 h 86"/>
                <a:gd name="T12" fmla="*/ 2147483647 w 73"/>
                <a:gd name="T13" fmla="*/ 2147483647 h 86"/>
                <a:gd name="T14" fmla="*/ 2147483647 w 73"/>
                <a:gd name="T15" fmla="*/ 2147483647 h 86"/>
                <a:gd name="T16" fmla="*/ 2147483647 w 73"/>
                <a:gd name="T17" fmla="*/ 2147483647 h 86"/>
                <a:gd name="T18" fmla="*/ 2147483647 w 73"/>
                <a:gd name="T19" fmla="*/ 2147483647 h 86"/>
                <a:gd name="T20" fmla="*/ 2147483647 w 73"/>
                <a:gd name="T21" fmla="*/ 2147483647 h 86"/>
                <a:gd name="T22" fmla="*/ 2147483647 w 73"/>
                <a:gd name="T23" fmla="*/ 2147483647 h 86"/>
                <a:gd name="T24" fmla="*/ 2147483647 w 73"/>
                <a:gd name="T25" fmla="*/ 2147483647 h 86"/>
                <a:gd name="T26" fmla="*/ 2147483647 w 73"/>
                <a:gd name="T27" fmla="*/ 2147483647 h 86"/>
                <a:gd name="T28" fmla="*/ 2147483647 w 73"/>
                <a:gd name="T29" fmla="*/ 2147483647 h 86"/>
                <a:gd name="T30" fmla="*/ 2147483647 w 73"/>
                <a:gd name="T31" fmla="*/ 2147483647 h 86"/>
                <a:gd name="T32" fmla="*/ 2147483647 w 73"/>
                <a:gd name="T33" fmla="*/ 2147483647 h 86"/>
                <a:gd name="T34" fmla="*/ 2147483647 w 73"/>
                <a:gd name="T35" fmla="*/ 0 h 86"/>
                <a:gd name="T36" fmla="*/ 2147483647 w 73"/>
                <a:gd name="T37" fmla="*/ 0 h 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
                <a:gd name="T58" fmla="*/ 0 h 86"/>
                <a:gd name="T59" fmla="*/ 73 w 73"/>
                <a:gd name="T60" fmla="*/ 86 h 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 h="86">
                  <a:moveTo>
                    <a:pt x="10" y="0"/>
                  </a:moveTo>
                  <a:lnTo>
                    <a:pt x="6" y="1"/>
                  </a:lnTo>
                  <a:lnTo>
                    <a:pt x="3" y="3"/>
                  </a:lnTo>
                  <a:lnTo>
                    <a:pt x="1" y="6"/>
                  </a:lnTo>
                  <a:lnTo>
                    <a:pt x="0" y="9"/>
                  </a:lnTo>
                  <a:lnTo>
                    <a:pt x="0" y="77"/>
                  </a:lnTo>
                  <a:lnTo>
                    <a:pt x="1" y="80"/>
                  </a:lnTo>
                  <a:lnTo>
                    <a:pt x="3" y="83"/>
                  </a:lnTo>
                  <a:lnTo>
                    <a:pt x="6" y="85"/>
                  </a:lnTo>
                  <a:lnTo>
                    <a:pt x="10" y="86"/>
                  </a:lnTo>
                  <a:lnTo>
                    <a:pt x="68" y="86"/>
                  </a:lnTo>
                  <a:lnTo>
                    <a:pt x="71" y="85"/>
                  </a:lnTo>
                  <a:lnTo>
                    <a:pt x="72" y="83"/>
                  </a:lnTo>
                  <a:lnTo>
                    <a:pt x="73" y="77"/>
                  </a:lnTo>
                  <a:lnTo>
                    <a:pt x="73" y="9"/>
                  </a:lnTo>
                  <a:lnTo>
                    <a:pt x="72" y="3"/>
                  </a:lnTo>
                  <a:lnTo>
                    <a:pt x="71" y="1"/>
                  </a:lnTo>
                  <a:lnTo>
                    <a:pt x="68" y="0"/>
                  </a:lnTo>
                  <a:lnTo>
                    <a:pt x="10" y="0"/>
                  </a:lnTo>
                  <a:close/>
                </a:path>
              </a:pathLst>
            </a:custGeom>
            <a:solidFill>
              <a:srgbClr val="DDDDDD"/>
            </a:solidFill>
            <a:ln w="7938">
              <a:solidFill>
                <a:srgbClr val="000000"/>
              </a:solidFill>
              <a:round/>
              <a:headEnd/>
              <a:tailEnd/>
            </a:ln>
          </p:spPr>
          <p:txBody>
            <a:bodyPr/>
            <a:lstStyle/>
            <a:p>
              <a:endParaRPr lang="it-IT"/>
            </a:p>
          </p:txBody>
        </p:sp>
        <p:sp>
          <p:nvSpPr>
            <p:cNvPr id="23953" name="Rectangle 1455"/>
            <p:cNvSpPr>
              <a:spLocks noChangeArrowheads="1"/>
            </p:cNvSpPr>
            <p:nvPr/>
          </p:nvSpPr>
          <p:spPr bwMode="auto">
            <a:xfrm>
              <a:off x="6680200" y="2081213"/>
              <a:ext cx="149225" cy="287337"/>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954" name="Freeform 1456"/>
            <p:cNvSpPr>
              <a:spLocks/>
            </p:cNvSpPr>
            <p:nvPr/>
          </p:nvSpPr>
          <p:spPr bwMode="auto">
            <a:xfrm>
              <a:off x="6673850" y="2282825"/>
              <a:ext cx="160338" cy="14288"/>
            </a:xfrm>
            <a:custGeom>
              <a:avLst/>
              <a:gdLst>
                <a:gd name="T0" fmla="*/ 0 w 101"/>
                <a:gd name="T1" fmla="*/ 0 h 9"/>
                <a:gd name="T2" fmla="*/ 0 w 101"/>
                <a:gd name="T3" fmla="*/ 0 h 9"/>
                <a:gd name="T4" fmla="*/ 0 w 101"/>
                <a:gd name="T5" fmla="*/ 2147483647 h 9"/>
                <a:gd name="T6" fmla="*/ 0 w 101"/>
                <a:gd name="T7" fmla="*/ 2147483647 h 9"/>
                <a:gd name="T8" fmla="*/ 2147483647 w 101"/>
                <a:gd name="T9" fmla="*/ 2147483647 h 9"/>
                <a:gd name="T10" fmla="*/ 2147483647 w 101"/>
                <a:gd name="T11" fmla="*/ 2147483647 h 9"/>
                <a:gd name="T12" fmla="*/ 2147483647 w 101"/>
                <a:gd name="T13" fmla="*/ 0 h 9"/>
                <a:gd name="T14" fmla="*/ 2147483647 w 101"/>
                <a:gd name="T15" fmla="*/ 0 h 9"/>
                <a:gd name="T16" fmla="*/ 0 w 101"/>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1"/>
                <a:gd name="T28" fmla="*/ 0 h 9"/>
                <a:gd name="T29" fmla="*/ 101 w 101"/>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1" h="9">
                  <a:moveTo>
                    <a:pt x="0" y="0"/>
                  </a:moveTo>
                  <a:lnTo>
                    <a:pt x="0" y="0"/>
                  </a:lnTo>
                  <a:lnTo>
                    <a:pt x="0" y="9"/>
                  </a:lnTo>
                  <a:lnTo>
                    <a:pt x="101" y="9"/>
                  </a:lnTo>
                  <a:lnTo>
                    <a:pt x="101" y="0"/>
                  </a:lnTo>
                  <a:lnTo>
                    <a:pt x="0" y="0"/>
                  </a:lnTo>
                  <a:close/>
                </a:path>
              </a:pathLst>
            </a:custGeom>
            <a:solidFill>
              <a:srgbClr val="4D4D4D"/>
            </a:solidFill>
            <a:ln w="7938">
              <a:solidFill>
                <a:srgbClr val="000000"/>
              </a:solidFill>
              <a:round/>
              <a:headEnd/>
              <a:tailEnd/>
            </a:ln>
          </p:spPr>
          <p:txBody>
            <a:bodyPr/>
            <a:lstStyle/>
            <a:p>
              <a:endParaRPr lang="it-IT"/>
            </a:p>
          </p:txBody>
        </p:sp>
        <p:sp>
          <p:nvSpPr>
            <p:cNvPr id="23955" name="Freeform 1457"/>
            <p:cNvSpPr>
              <a:spLocks/>
            </p:cNvSpPr>
            <p:nvPr/>
          </p:nvSpPr>
          <p:spPr bwMode="auto">
            <a:xfrm>
              <a:off x="6673850" y="2160588"/>
              <a:ext cx="160338" cy="14287"/>
            </a:xfrm>
            <a:custGeom>
              <a:avLst/>
              <a:gdLst>
                <a:gd name="T0" fmla="*/ 0 w 101"/>
                <a:gd name="T1" fmla="*/ 0 h 9"/>
                <a:gd name="T2" fmla="*/ 0 w 101"/>
                <a:gd name="T3" fmla="*/ 0 h 9"/>
                <a:gd name="T4" fmla="*/ 0 w 101"/>
                <a:gd name="T5" fmla="*/ 2147483647 h 9"/>
                <a:gd name="T6" fmla="*/ 0 w 101"/>
                <a:gd name="T7" fmla="*/ 2147483647 h 9"/>
                <a:gd name="T8" fmla="*/ 2147483647 w 101"/>
                <a:gd name="T9" fmla="*/ 2147483647 h 9"/>
                <a:gd name="T10" fmla="*/ 2147483647 w 101"/>
                <a:gd name="T11" fmla="*/ 2147483647 h 9"/>
                <a:gd name="T12" fmla="*/ 2147483647 w 101"/>
                <a:gd name="T13" fmla="*/ 0 h 9"/>
                <a:gd name="T14" fmla="*/ 2147483647 w 101"/>
                <a:gd name="T15" fmla="*/ 0 h 9"/>
                <a:gd name="T16" fmla="*/ 0 w 101"/>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1"/>
                <a:gd name="T28" fmla="*/ 0 h 9"/>
                <a:gd name="T29" fmla="*/ 101 w 101"/>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1" h="9">
                  <a:moveTo>
                    <a:pt x="0" y="0"/>
                  </a:moveTo>
                  <a:lnTo>
                    <a:pt x="0" y="0"/>
                  </a:lnTo>
                  <a:lnTo>
                    <a:pt x="0" y="9"/>
                  </a:lnTo>
                  <a:lnTo>
                    <a:pt x="101" y="9"/>
                  </a:lnTo>
                  <a:lnTo>
                    <a:pt x="101" y="0"/>
                  </a:lnTo>
                  <a:lnTo>
                    <a:pt x="0" y="0"/>
                  </a:lnTo>
                  <a:close/>
                </a:path>
              </a:pathLst>
            </a:custGeom>
            <a:solidFill>
              <a:srgbClr val="4D4D4D"/>
            </a:solidFill>
            <a:ln w="7938">
              <a:solidFill>
                <a:srgbClr val="000000"/>
              </a:solidFill>
              <a:round/>
              <a:headEnd/>
              <a:tailEnd/>
            </a:ln>
          </p:spPr>
          <p:txBody>
            <a:bodyPr/>
            <a:lstStyle/>
            <a:p>
              <a:endParaRPr lang="it-IT"/>
            </a:p>
          </p:txBody>
        </p:sp>
        <p:sp>
          <p:nvSpPr>
            <p:cNvPr id="23956" name="Oval 1458"/>
            <p:cNvSpPr>
              <a:spLocks noChangeArrowheads="1"/>
            </p:cNvSpPr>
            <p:nvPr/>
          </p:nvSpPr>
          <p:spPr bwMode="auto">
            <a:xfrm>
              <a:off x="6726238" y="2203450"/>
              <a:ext cx="63500" cy="52388"/>
            </a:xfrm>
            <a:prstGeom prst="ellipse">
              <a:avLst/>
            </a:prstGeom>
            <a:solidFill>
              <a:srgbClr val="4D4D4D"/>
            </a:solidFill>
            <a:ln w="7938">
              <a:solidFill>
                <a:srgbClr val="000000"/>
              </a:solidFill>
              <a:round/>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957" name="Rectangle 1459"/>
            <p:cNvSpPr>
              <a:spLocks noChangeArrowheads="1"/>
            </p:cNvSpPr>
            <p:nvPr/>
          </p:nvSpPr>
          <p:spPr bwMode="auto">
            <a:xfrm>
              <a:off x="6696075" y="2039938"/>
              <a:ext cx="125413" cy="42862"/>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958" name="Rectangle 1460"/>
            <p:cNvSpPr>
              <a:spLocks noChangeArrowheads="1"/>
            </p:cNvSpPr>
            <p:nvPr/>
          </p:nvSpPr>
          <p:spPr bwMode="auto">
            <a:xfrm>
              <a:off x="6680200" y="1889125"/>
              <a:ext cx="149225" cy="15240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grpSp>
          <p:nvGrpSpPr>
            <p:cNvPr id="23959" name="Group 1461"/>
            <p:cNvGrpSpPr>
              <a:grpSpLocks/>
            </p:cNvGrpSpPr>
            <p:nvPr/>
          </p:nvGrpSpPr>
          <p:grpSpPr bwMode="auto">
            <a:xfrm>
              <a:off x="6711950" y="1860550"/>
              <a:ext cx="85725" cy="30163"/>
              <a:chOff x="4228" y="1172"/>
              <a:chExt cx="54" cy="19"/>
            </a:xfrm>
          </p:grpSpPr>
          <p:sp>
            <p:nvSpPr>
              <p:cNvPr id="62096" name="Rectangle 1462"/>
              <p:cNvSpPr>
                <a:spLocks noChangeArrowheads="1"/>
              </p:cNvSpPr>
              <p:nvPr/>
            </p:nvSpPr>
            <p:spPr bwMode="auto">
              <a:xfrm>
                <a:off x="4228" y="1172"/>
                <a:ext cx="15" cy="19"/>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097" name="Rectangle 1463"/>
              <p:cNvSpPr>
                <a:spLocks noChangeArrowheads="1"/>
              </p:cNvSpPr>
              <p:nvPr/>
            </p:nvSpPr>
            <p:spPr bwMode="auto">
              <a:xfrm>
                <a:off x="4271" y="1172"/>
                <a:ext cx="11" cy="19"/>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098" name="Rectangle 1464"/>
              <p:cNvSpPr>
                <a:spLocks noChangeArrowheads="1"/>
              </p:cNvSpPr>
              <p:nvPr/>
            </p:nvSpPr>
            <p:spPr bwMode="auto">
              <a:xfrm>
                <a:off x="4252" y="1172"/>
                <a:ext cx="10" cy="19"/>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grpSp>
        <p:sp>
          <p:nvSpPr>
            <p:cNvPr id="23960" name="Rectangle 1465"/>
            <p:cNvSpPr>
              <a:spLocks noChangeArrowheads="1"/>
            </p:cNvSpPr>
            <p:nvPr/>
          </p:nvSpPr>
          <p:spPr bwMode="auto">
            <a:xfrm>
              <a:off x="6711950" y="1846263"/>
              <a:ext cx="93663" cy="15875"/>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961" name="Freeform 1466"/>
            <p:cNvSpPr>
              <a:spLocks/>
            </p:cNvSpPr>
            <p:nvPr/>
          </p:nvSpPr>
          <p:spPr bwMode="auto">
            <a:xfrm>
              <a:off x="6726238" y="1803400"/>
              <a:ext cx="15875" cy="49213"/>
            </a:xfrm>
            <a:custGeom>
              <a:avLst/>
              <a:gdLst>
                <a:gd name="T0" fmla="*/ 0 w 10"/>
                <a:gd name="T1" fmla="*/ 0 h 31"/>
                <a:gd name="T2" fmla="*/ 0 w 10"/>
                <a:gd name="T3" fmla="*/ 0 h 31"/>
                <a:gd name="T4" fmla="*/ 0 w 10"/>
                <a:gd name="T5" fmla="*/ 2147483647 h 31"/>
                <a:gd name="T6" fmla="*/ 0 w 10"/>
                <a:gd name="T7" fmla="*/ 2147483647 h 31"/>
                <a:gd name="T8" fmla="*/ 2147483647 w 10"/>
                <a:gd name="T9" fmla="*/ 2147483647 h 31"/>
                <a:gd name="T10" fmla="*/ 2147483647 w 10"/>
                <a:gd name="T11" fmla="*/ 2147483647 h 31"/>
                <a:gd name="T12" fmla="*/ 2147483647 w 10"/>
                <a:gd name="T13" fmla="*/ 2147483647 h 31"/>
                <a:gd name="T14" fmla="*/ 2147483647 w 10"/>
                <a:gd name="T15" fmla="*/ 2147483647 h 31"/>
                <a:gd name="T16" fmla="*/ 2147483647 w 10"/>
                <a:gd name="T17" fmla="*/ 0 h 31"/>
                <a:gd name="T18" fmla="*/ 2147483647 w 10"/>
                <a:gd name="T19" fmla="*/ 0 h 31"/>
                <a:gd name="T20" fmla="*/ 2147483647 w 10"/>
                <a:gd name="T21" fmla="*/ 0 h 31"/>
                <a:gd name="T22" fmla="*/ 2147483647 w 10"/>
                <a:gd name="T23" fmla="*/ 0 h 31"/>
                <a:gd name="T24" fmla="*/ 0 w 1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1"/>
                <a:gd name="T41" fmla="*/ 10 w 1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1">
                  <a:moveTo>
                    <a:pt x="0" y="0"/>
                  </a:moveTo>
                  <a:lnTo>
                    <a:pt x="0" y="0"/>
                  </a:lnTo>
                  <a:lnTo>
                    <a:pt x="0" y="31"/>
                  </a:lnTo>
                  <a:lnTo>
                    <a:pt x="5" y="31"/>
                  </a:lnTo>
                  <a:lnTo>
                    <a:pt x="8" y="31"/>
                  </a:lnTo>
                  <a:lnTo>
                    <a:pt x="9" y="31"/>
                  </a:lnTo>
                  <a:lnTo>
                    <a:pt x="10" y="31"/>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23962" name="Freeform 1467"/>
            <p:cNvSpPr>
              <a:spLocks/>
            </p:cNvSpPr>
            <p:nvPr/>
          </p:nvSpPr>
          <p:spPr bwMode="auto">
            <a:xfrm>
              <a:off x="6772275" y="1803400"/>
              <a:ext cx="15875" cy="49213"/>
            </a:xfrm>
            <a:custGeom>
              <a:avLst/>
              <a:gdLst>
                <a:gd name="T0" fmla="*/ 0 w 10"/>
                <a:gd name="T1" fmla="*/ 0 h 31"/>
                <a:gd name="T2" fmla="*/ 0 w 10"/>
                <a:gd name="T3" fmla="*/ 0 h 31"/>
                <a:gd name="T4" fmla="*/ 0 w 10"/>
                <a:gd name="T5" fmla="*/ 2147483647 h 31"/>
                <a:gd name="T6" fmla="*/ 0 w 10"/>
                <a:gd name="T7" fmla="*/ 2147483647 h 31"/>
                <a:gd name="T8" fmla="*/ 2147483647 w 10"/>
                <a:gd name="T9" fmla="*/ 2147483647 h 31"/>
                <a:gd name="T10" fmla="*/ 2147483647 w 10"/>
                <a:gd name="T11" fmla="*/ 2147483647 h 31"/>
                <a:gd name="T12" fmla="*/ 2147483647 w 10"/>
                <a:gd name="T13" fmla="*/ 2147483647 h 31"/>
                <a:gd name="T14" fmla="*/ 2147483647 w 10"/>
                <a:gd name="T15" fmla="*/ 2147483647 h 31"/>
                <a:gd name="T16" fmla="*/ 2147483647 w 10"/>
                <a:gd name="T17" fmla="*/ 0 h 31"/>
                <a:gd name="T18" fmla="*/ 2147483647 w 10"/>
                <a:gd name="T19" fmla="*/ 0 h 31"/>
                <a:gd name="T20" fmla="*/ 2147483647 w 10"/>
                <a:gd name="T21" fmla="*/ 0 h 31"/>
                <a:gd name="T22" fmla="*/ 2147483647 w 10"/>
                <a:gd name="T23" fmla="*/ 0 h 31"/>
                <a:gd name="T24" fmla="*/ 0 w 1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1"/>
                <a:gd name="T41" fmla="*/ 10 w 1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1">
                  <a:moveTo>
                    <a:pt x="0" y="0"/>
                  </a:moveTo>
                  <a:lnTo>
                    <a:pt x="0" y="0"/>
                  </a:lnTo>
                  <a:lnTo>
                    <a:pt x="0" y="31"/>
                  </a:lnTo>
                  <a:lnTo>
                    <a:pt x="5" y="31"/>
                  </a:lnTo>
                  <a:lnTo>
                    <a:pt x="8" y="31"/>
                  </a:lnTo>
                  <a:lnTo>
                    <a:pt x="9" y="31"/>
                  </a:lnTo>
                  <a:lnTo>
                    <a:pt x="10" y="31"/>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23963" name="Freeform 1468"/>
            <p:cNvSpPr>
              <a:spLocks/>
            </p:cNvSpPr>
            <p:nvPr/>
          </p:nvSpPr>
          <p:spPr bwMode="auto">
            <a:xfrm>
              <a:off x="6726238" y="1803400"/>
              <a:ext cx="15875" cy="49213"/>
            </a:xfrm>
            <a:custGeom>
              <a:avLst/>
              <a:gdLst>
                <a:gd name="T0" fmla="*/ 0 w 10"/>
                <a:gd name="T1" fmla="*/ 0 h 31"/>
                <a:gd name="T2" fmla="*/ 0 w 10"/>
                <a:gd name="T3" fmla="*/ 0 h 31"/>
                <a:gd name="T4" fmla="*/ 0 w 10"/>
                <a:gd name="T5" fmla="*/ 2147483647 h 31"/>
                <a:gd name="T6" fmla="*/ 0 w 10"/>
                <a:gd name="T7" fmla="*/ 2147483647 h 31"/>
                <a:gd name="T8" fmla="*/ 2147483647 w 10"/>
                <a:gd name="T9" fmla="*/ 2147483647 h 31"/>
                <a:gd name="T10" fmla="*/ 2147483647 w 10"/>
                <a:gd name="T11" fmla="*/ 2147483647 h 31"/>
                <a:gd name="T12" fmla="*/ 2147483647 w 10"/>
                <a:gd name="T13" fmla="*/ 2147483647 h 31"/>
                <a:gd name="T14" fmla="*/ 2147483647 w 10"/>
                <a:gd name="T15" fmla="*/ 2147483647 h 31"/>
                <a:gd name="T16" fmla="*/ 2147483647 w 10"/>
                <a:gd name="T17" fmla="*/ 0 h 31"/>
                <a:gd name="T18" fmla="*/ 2147483647 w 10"/>
                <a:gd name="T19" fmla="*/ 0 h 31"/>
                <a:gd name="T20" fmla="*/ 2147483647 w 10"/>
                <a:gd name="T21" fmla="*/ 0 h 31"/>
                <a:gd name="T22" fmla="*/ 2147483647 w 10"/>
                <a:gd name="T23" fmla="*/ 0 h 31"/>
                <a:gd name="T24" fmla="*/ 0 w 1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1"/>
                <a:gd name="T41" fmla="*/ 10 w 1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1">
                  <a:moveTo>
                    <a:pt x="0" y="0"/>
                  </a:moveTo>
                  <a:lnTo>
                    <a:pt x="0" y="0"/>
                  </a:lnTo>
                  <a:lnTo>
                    <a:pt x="0" y="31"/>
                  </a:lnTo>
                  <a:lnTo>
                    <a:pt x="5" y="31"/>
                  </a:lnTo>
                  <a:lnTo>
                    <a:pt x="8" y="31"/>
                  </a:lnTo>
                  <a:lnTo>
                    <a:pt x="9" y="31"/>
                  </a:lnTo>
                  <a:lnTo>
                    <a:pt x="10" y="31"/>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23964" name="Freeform 1469"/>
            <p:cNvSpPr>
              <a:spLocks/>
            </p:cNvSpPr>
            <p:nvPr/>
          </p:nvSpPr>
          <p:spPr bwMode="auto">
            <a:xfrm>
              <a:off x="6772275" y="1803400"/>
              <a:ext cx="15875" cy="49213"/>
            </a:xfrm>
            <a:custGeom>
              <a:avLst/>
              <a:gdLst>
                <a:gd name="T0" fmla="*/ 0 w 10"/>
                <a:gd name="T1" fmla="*/ 0 h 31"/>
                <a:gd name="T2" fmla="*/ 0 w 10"/>
                <a:gd name="T3" fmla="*/ 0 h 31"/>
                <a:gd name="T4" fmla="*/ 0 w 10"/>
                <a:gd name="T5" fmla="*/ 2147483647 h 31"/>
                <a:gd name="T6" fmla="*/ 0 w 10"/>
                <a:gd name="T7" fmla="*/ 2147483647 h 31"/>
                <a:gd name="T8" fmla="*/ 2147483647 w 10"/>
                <a:gd name="T9" fmla="*/ 2147483647 h 31"/>
                <a:gd name="T10" fmla="*/ 2147483647 w 10"/>
                <a:gd name="T11" fmla="*/ 2147483647 h 31"/>
                <a:gd name="T12" fmla="*/ 2147483647 w 10"/>
                <a:gd name="T13" fmla="*/ 2147483647 h 31"/>
                <a:gd name="T14" fmla="*/ 2147483647 w 10"/>
                <a:gd name="T15" fmla="*/ 2147483647 h 31"/>
                <a:gd name="T16" fmla="*/ 2147483647 w 10"/>
                <a:gd name="T17" fmla="*/ 0 h 31"/>
                <a:gd name="T18" fmla="*/ 2147483647 w 10"/>
                <a:gd name="T19" fmla="*/ 0 h 31"/>
                <a:gd name="T20" fmla="*/ 2147483647 w 10"/>
                <a:gd name="T21" fmla="*/ 0 h 31"/>
                <a:gd name="T22" fmla="*/ 2147483647 w 10"/>
                <a:gd name="T23" fmla="*/ 0 h 31"/>
                <a:gd name="T24" fmla="*/ 0 w 1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1"/>
                <a:gd name="T41" fmla="*/ 10 w 1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1">
                  <a:moveTo>
                    <a:pt x="0" y="0"/>
                  </a:moveTo>
                  <a:lnTo>
                    <a:pt x="0" y="0"/>
                  </a:lnTo>
                  <a:lnTo>
                    <a:pt x="0" y="31"/>
                  </a:lnTo>
                  <a:lnTo>
                    <a:pt x="5" y="31"/>
                  </a:lnTo>
                  <a:lnTo>
                    <a:pt x="8" y="31"/>
                  </a:lnTo>
                  <a:lnTo>
                    <a:pt x="9" y="31"/>
                  </a:lnTo>
                  <a:lnTo>
                    <a:pt x="10" y="31"/>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23965" name="Freeform 1470"/>
            <p:cNvSpPr>
              <a:spLocks/>
            </p:cNvSpPr>
            <p:nvPr/>
          </p:nvSpPr>
          <p:spPr bwMode="auto">
            <a:xfrm>
              <a:off x="6696075" y="1860550"/>
              <a:ext cx="115888" cy="34925"/>
            </a:xfrm>
            <a:custGeom>
              <a:avLst/>
              <a:gdLst>
                <a:gd name="T0" fmla="*/ 2147483647 w 73"/>
                <a:gd name="T1" fmla="*/ 0 h 22"/>
                <a:gd name="T2" fmla="*/ 2147483647 w 73"/>
                <a:gd name="T3" fmla="*/ 0 h 22"/>
                <a:gd name="T4" fmla="*/ 2147483647 w 73"/>
                <a:gd name="T5" fmla="*/ 0 h 22"/>
                <a:gd name="T6" fmla="*/ 0 w 73"/>
                <a:gd name="T7" fmla="*/ 0 h 22"/>
                <a:gd name="T8" fmla="*/ 0 w 73"/>
                <a:gd name="T9" fmla="*/ 2147483647 h 22"/>
                <a:gd name="T10" fmla="*/ 2147483647 w 73"/>
                <a:gd name="T11" fmla="*/ 2147483647 h 22"/>
                <a:gd name="T12" fmla="*/ 2147483647 w 73"/>
                <a:gd name="T13" fmla="*/ 2147483647 h 22"/>
                <a:gd name="T14" fmla="*/ 2147483647 w 73"/>
                <a:gd name="T15" fmla="*/ 2147483647 h 22"/>
                <a:gd name="T16" fmla="*/ 2147483647 w 73"/>
                <a:gd name="T17" fmla="*/ 2147483647 h 22"/>
                <a:gd name="T18" fmla="*/ 2147483647 w 73"/>
                <a:gd name="T19" fmla="*/ 2147483647 h 22"/>
                <a:gd name="T20" fmla="*/ 2147483647 w 73"/>
                <a:gd name="T21" fmla="*/ 0 h 22"/>
                <a:gd name="T22" fmla="*/ 2147483647 w 73"/>
                <a:gd name="T23" fmla="*/ 0 h 22"/>
                <a:gd name="T24" fmla="*/ 2147483647 w 73"/>
                <a:gd name="T25" fmla="*/ 0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
                <a:gd name="T40" fmla="*/ 0 h 22"/>
                <a:gd name="T41" fmla="*/ 73 w 73"/>
                <a:gd name="T42" fmla="*/ 22 h 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 h="22">
                  <a:moveTo>
                    <a:pt x="5" y="0"/>
                  </a:moveTo>
                  <a:lnTo>
                    <a:pt x="2" y="0"/>
                  </a:lnTo>
                  <a:lnTo>
                    <a:pt x="1" y="0"/>
                  </a:lnTo>
                  <a:lnTo>
                    <a:pt x="0" y="0"/>
                  </a:lnTo>
                  <a:lnTo>
                    <a:pt x="0" y="22"/>
                  </a:lnTo>
                  <a:lnTo>
                    <a:pt x="1" y="22"/>
                  </a:lnTo>
                  <a:lnTo>
                    <a:pt x="2" y="22"/>
                  </a:lnTo>
                  <a:lnTo>
                    <a:pt x="5" y="22"/>
                  </a:lnTo>
                  <a:lnTo>
                    <a:pt x="73" y="22"/>
                  </a:lnTo>
                  <a:lnTo>
                    <a:pt x="73" y="0"/>
                  </a:lnTo>
                  <a:lnTo>
                    <a:pt x="5" y="0"/>
                  </a:lnTo>
                  <a:close/>
                </a:path>
              </a:pathLst>
            </a:custGeom>
            <a:solidFill>
              <a:srgbClr val="808080"/>
            </a:solidFill>
            <a:ln w="7938">
              <a:solidFill>
                <a:srgbClr val="000000"/>
              </a:solidFill>
              <a:round/>
              <a:headEnd/>
              <a:tailEnd/>
            </a:ln>
          </p:spPr>
          <p:txBody>
            <a:bodyPr/>
            <a:lstStyle/>
            <a:p>
              <a:endParaRPr lang="it-IT"/>
            </a:p>
          </p:txBody>
        </p:sp>
        <p:sp>
          <p:nvSpPr>
            <p:cNvPr id="23966" name="Rectangle 1471"/>
            <p:cNvSpPr>
              <a:spLocks noChangeArrowheads="1"/>
            </p:cNvSpPr>
            <p:nvPr/>
          </p:nvSpPr>
          <p:spPr bwMode="auto">
            <a:xfrm>
              <a:off x="6704013" y="2160588"/>
              <a:ext cx="107950" cy="85725"/>
            </a:xfrm>
            <a:prstGeom prst="rect">
              <a:avLst/>
            </a:prstGeom>
            <a:solidFill>
              <a:srgbClr val="FFFFFF"/>
            </a:solid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967" name="Freeform 1472"/>
            <p:cNvSpPr>
              <a:spLocks/>
            </p:cNvSpPr>
            <p:nvPr/>
          </p:nvSpPr>
          <p:spPr bwMode="auto">
            <a:xfrm>
              <a:off x="6742113" y="2581275"/>
              <a:ext cx="22225" cy="28575"/>
            </a:xfrm>
            <a:custGeom>
              <a:avLst/>
              <a:gdLst>
                <a:gd name="T0" fmla="*/ 2147483647 w 14"/>
                <a:gd name="T1" fmla="*/ 0 h 18"/>
                <a:gd name="T2" fmla="*/ 2147483647 w 14"/>
                <a:gd name="T3" fmla="*/ 2147483647 h 18"/>
                <a:gd name="T4" fmla="*/ 2147483647 w 14"/>
                <a:gd name="T5" fmla="*/ 2147483647 h 18"/>
                <a:gd name="T6" fmla="*/ 0 w 14"/>
                <a:gd name="T7" fmla="*/ 2147483647 h 18"/>
                <a:gd name="T8" fmla="*/ 0 w 14"/>
                <a:gd name="T9" fmla="*/ 2147483647 h 18"/>
                <a:gd name="T10" fmla="*/ 0 w 14"/>
                <a:gd name="T11" fmla="*/ 2147483647 h 18"/>
                <a:gd name="T12" fmla="*/ 2147483647 w 14"/>
                <a:gd name="T13" fmla="*/ 2147483647 h 18"/>
                <a:gd name="T14" fmla="*/ 2147483647 w 14"/>
                <a:gd name="T15" fmla="*/ 2147483647 h 18"/>
                <a:gd name="T16" fmla="*/ 2147483647 w 14"/>
                <a:gd name="T17" fmla="*/ 2147483647 h 18"/>
                <a:gd name="T18" fmla="*/ 2147483647 w 14"/>
                <a:gd name="T19" fmla="*/ 2147483647 h 18"/>
                <a:gd name="T20" fmla="*/ 2147483647 w 14"/>
                <a:gd name="T21" fmla="*/ 2147483647 h 18"/>
                <a:gd name="T22" fmla="*/ 2147483647 w 14"/>
                <a:gd name="T23" fmla="*/ 2147483647 h 18"/>
                <a:gd name="T24" fmla="*/ 2147483647 w 14"/>
                <a:gd name="T25" fmla="*/ 2147483647 h 18"/>
                <a:gd name="T26" fmla="*/ 2147483647 w 14"/>
                <a:gd name="T27" fmla="*/ 2147483647 h 18"/>
                <a:gd name="T28" fmla="*/ 2147483647 w 14"/>
                <a:gd name="T29" fmla="*/ 2147483647 h 18"/>
                <a:gd name="T30" fmla="*/ 2147483647 w 14"/>
                <a:gd name="T31" fmla="*/ 0 h 18"/>
                <a:gd name="T32" fmla="*/ 2147483647 w 14"/>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8"/>
                <a:gd name="T53" fmla="*/ 14 w 14"/>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8">
                  <a:moveTo>
                    <a:pt x="5" y="0"/>
                  </a:moveTo>
                  <a:lnTo>
                    <a:pt x="2" y="1"/>
                  </a:lnTo>
                  <a:lnTo>
                    <a:pt x="1" y="2"/>
                  </a:lnTo>
                  <a:lnTo>
                    <a:pt x="0" y="3"/>
                  </a:lnTo>
                  <a:lnTo>
                    <a:pt x="0" y="4"/>
                  </a:lnTo>
                  <a:lnTo>
                    <a:pt x="0" y="18"/>
                  </a:lnTo>
                  <a:lnTo>
                    <a:pt x="1" y="18"/>
                  </a:lnTo>
                  <a:lnTo>
                    <a:pt x="2" y="18"/>
                  </a:lnTo>
                  <a:lnTo>
                    <a:pt x="5" y="18"/>
                  </a:lnTo>
                  <a:lnTo>
                    <a:pt x="14" y="18"/>
                  </a:lnTo>
                  <a:lnTo>
                    <a:pt x="14" y="4"/>
                  </a:lnTo>
                  <a:lnTo>
                    <a:pt x="14" y="3"/>
                  </a:lnTo>
                  <a:lnTo>
                    <a:pt x="14" y="2"/>
                  </a:lnTo>
                  <a:lnTo>
                    <a:pt x="14" y="1"/>
                  </a:lnTo>
                  <a:lnTo>
                    <a:pt x="14" y="0"/>
                  </a:lnTo>
                  <a:lnTo>
                    <a:pt x="5" y="0"/>
                  </a:lnTo>
                  <a:close/>
                </a:path>
              </a:pathLst>
            </a:custGeom>
            <a:solidFill>
              <a:srgbClr val="DDDDDD"/>
            </a:solidFill>
            <a:ln w="7938">
              <a:solidFill>
                <a:srgbClr val="000000"/>
              </a:solidFill>
              <a:round/>
              <a:headEnd/>
              <a:tailEnd/>
            </a:ln>
          </p:spPr>
          <p:txBody>
            <a:bodyPr/>
            <a:lstStyle/>
            <a:p>
              <a:endParaRPr lang="it-IT"/>
            </a:p>
          </p:txBody>
        </p:sp>
        <p:sp>
          <p:nvSpPr>
            <p:cNvPr id="23968" name="Rectangle 1473"/>
            <p:cNvSpPr>
              <a:spLocks noChangeArrowheads="1"/>
            </p:cNvSpPr>
            <p:nvPr/>
          </p:nvSpPr>
          <p:spPr bwMode="auto">
            <a:xfrm>
              <a:off x="6726238" y="2489200"/>
              <a:ext cx="55562" cy="1079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969" name="Freeform 1474"/>
            <p:cNvSpPr>
              <a:spLocks/>
            </p:cNvSpPr>
            <p:nvPr/>
          </p:nvSpPr>
          <p:spPr bwMode="auto">
            <a:xfrm>
              <a:off x="6696075" y="2352675"/>
              <a:ext cx="115888" cy="136525"/>
            </a:xfrm>
            <a:custGeom>
              <a:avLst/>
              <a:gdLst>
                <a:gd name="T0" fmla="*/ 2147483647 w 73"/>
                <a:gd name="T1" fmla="*/ 0 h 86"/>
                <a:gd name="T2" fmla="*/ 2147483647 w 73"/>
                <a:gd name="T3" fmla="*/ 2147483647 h 86"/>
                <a:gd name="T4" fmla="*/ 2147483647 w 73"/>
                <a:gd name="T5" fmla="*/ 2147483647 h 86"/>
                <a:gd name="T6" fmla="*/ 2147483647 w 73"/>
                <a:gd name="T7" fmla="*/ 2147483647 h 86"/>
                <a:gd name="T8" fmla="*/ 0 w 73"/>
                <a:gd name="T9" fmla="*/ 2147483647 h 86"/>
                <a:gd name="T10" fmla="*/ 0 w 73"/>
                <a:gd name="T11" fmla="*/ 2147483647 h 86"/>
                <a:gd name="T12" fmla="*/ 2147483647 w 73"/>
                <a:gd name="T13" fmla="*/ 2147483647 h 86"/>
                <a:gd name="T14" fmla="*/ 2147483647 w 73"/>
                <a:gd name="T15" fmla="*/ 2147483647 h 86"/>
                <a:gd name="T16" fmla="*/ 2147483647 w 73"/>
                <a:gd name="T17" fmla="*/ 2147483647 h 86"/>
                <a:gd name="T18" fmla="*/ 2147483647 w 73"/>
                <a:gd name="T19" fmla="*/ 2147483647 h 86"/>
                <a:gd name="T20" fmla="*/ 2147483647 w 73"/>
                <a:gd name="T21" fmla="*/ 2147483647 h 86"/>
                <a:gd name="T22" fmla="*/ 2147483647 w 73"/>
                <a:gd name="T23" fmla="*/ 2147483647 h 86"/>
                <a:gd name="T24" fmla="*/ 2147483647 w 73"/>
                <a:gd name="T25" fmla="*/ 2147483647 h 86"/>
                <a:gd name="T26" fmla="*/ 2147483647 w 73"/>
                <a:gd name="T27" fmla="*/ 2147483647 h 86"/>
                <a:gd name="T28" fmla="*/ 2147483647 w 73"/>
                <a:gd name="T29" fmla="*/ 2147483647 h 86"/>
                <a:gd name="T30" fmla="*/ 2147483647 w 73"/>
                <a:gd name="T31" fmla="*/ 2147483647 h 86"/>
                <a:gd name="T32" fmla="*/ 2147483647 w 73"/>
                <a:gd name="T33" fmla="*/ 2147483647 h 86"/>
                <a:gd name="T34" fmla="*/ 2147483647 w 73"/>
                <a:gd name="T35" fmla="*/ 0 h 86"/>
                <a:gd name="T36" fmla="*/ 2147483647 w 73"/>
                <a:gd name="T37" fmla="*/ 0 h 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
                <a:gd name="T58" fmla="*/ 0 h 86"/>
                <a:gd name="T59" fmla="*/ 73 w 73"/>
                <a:gd name="T60" fmla="*/ 86 h 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 h="86">
                  <a:moveTo>
                    <a:pt x="10" y="0"/>
                  </a:moveTo>
                  <a:lnTo>
                    <a:pt x="6" y="1"/>
                  </a:lnTo>
                  <a:lnTo>
                    <a:pt x="3" y="3"/>
                  </a:lnTo>
                  <a:lnTo>
                    <a:pt x="1" y="6"/>
                  </a:lnTo>
                  <a:lnTo>
                    <a:pt x="0" y="9"/>
                  </a:lnTo>
                  <a:lnTo>
                    <a:pt x="0" y="77"/>
                  </a:lnTo>
                  <a:lnTo>
                    <a:pt x="1" y="80"/>
                  </a:lnTo>
                  <a:lnTo>
                    <a:pt x="3" y="83"/>
                  </a:lnTo>
                  <a:lnTo>
                    <a:pt x="6" y="85"/>
                  </a:lnTo>
                  <a:lnTo>
                    <a:pt x="10" y="86"/>
                  </a:lnTo>
                  <a:lnTo>
                    <a:pt x="68" y="86"/>
                  </a:lnTo>
                  <a:lnTo>
                    <a:pt x="71" y="85"/>
                  </a:lnTo>
                  <a:lnTo>
                    <a:pt x="72" y="83"/>
                  </a:lnTo>
                  <a:lnTo>
                    <a:pt x="73" y="77"/>
                  </a:lnTo>
                  <a:lnTo>
                    <a:pt x="73" y="9"/>
                  </a:lnTo>
                  <a:lnTo>
                    <a:pt x="72" y="3"/>
                  </a:lnTo>
                  <a:lnTo>
                    <a:pt x="71" y="1"/>
                  </a:lnTo>
                  <a:lnTo>
                    <a:pt x="68" y="0"/>
                  </a:lnTo>
                  <a:lnTo>
                    <a:pt x="10" y="0"/>
                  </a:lnTo>
                  <a:close/>
                </a:path>
              </a:pathLst>
            </a:custGeom>
            <a:solidFill>
              <a:srgbClr val="DDDDDD"/>
            </a:solidFill>
            <a:ln w="7938">
              <a:solidFill>
                <a:srgbClr val="000000"/>
              </a:solidFill>
              <a:round/>
              <a:headEnd/>
              <a:tailEnd/>
            </a:ln>
          </p:spPr>
          <p:txBody>
            <a:bodyPr/>
            <a:lstStyle/>
            <a:p>
              <a:endParaRPr lang="it-IT"/>
            </a:p>
          </p:txBody>
        </p:sp>
        <p:sp>
          <p:nvSpPr>
            <p:cNvPr id="23970" name="Rectangle 1475"/>
            <p:cNvSpPr>
              <a:spLocks noChangeArrowheads="1"/>
            </p:cNvSpPr>
            <p:nvPr/>
          </p:nvSpPr>
          <p:spPr bwMode="auto">
            <a:xfrm>
              <a:off x="6680200" y="2081213"/>
              <a:ext cx="149225" cy="287337"/>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971" name="Freeform 1476"/>
            <p:cNvSpPr>
              <a:spLocks/>
            </p:cNvSpPr>
            <p:nvPr/>
          </p:nvSpPr>
          <p:spPr bwMode="auto">
            <a:xfrm>
              <a:off x="6673850" y="2282825"/>
              <a:ext cx="160338" cy="14288"/>
            </a:xfrm>
            <a:custGeom>
              <a:avLst/>
              <a:gdLst>
                <a:gd name="T0" fmla="*/ 0 w 101"/>
                <a:gd name="T1" fmla="*/ 0 h 9"/>
                <a:gd name="T2" fmla="*/ 0 w 101"/>
                <a:gd name="T3" fmla="*/ 0 h 9"/>
                <a:gd name="T4" fmla="*/ 0 w 101"/>
                <a:gd name="T5" fmla="*/ 2147483647 h 9"/>
                <a:gd name="T6" fmla="*/ 0 w 101"/>
                <a:gd name="T7" fmla="*/ 2147483647 h 9"/>
                <a:gd name="T8" fmla="*/ 2147483647 w 101"/>
                <a:gd name="T9" fmla="*/ 2147483647 h 9"/>
                <a:gd name="T10" fmla="*/ 2147483647 w 101"/>
                <a:gd name="T11" fmla="*/ 2147483647 h 9"/>
                <a:gd name="T12" fmla="*/ 2147483647 w 101"/>
                <a:gd name="T13" fmla="*/ 0 h 9"/>
                <a:gd name="T14" fmla="*/ 2147483647 w 101"/>
                <a:gd name="T15" fmla="*/ 0 h 9"/>
                <a:gd name="T16" fmla="*/ 0 w 101"/>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1"/>
                <a:gd name="T28" fmla="*/ 0 h 9"/>
                <a:gd name="T29" fmla="*/ 101 w 101"/>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1" h="9">
                  <a:moveTo>
                    <a:pt x="0" y="0"/>
                  </a:moveTo>
                  <a:lnTo>
                    <a:pt x="0" y="0"/>
                  </a:lnTo>
                  <a:lnTo>
                    <a:pt x="0" y="9"/>
                  </a:lnTo>
                  <a:lnTo>
                    <a:pt x="101" y="9"/>
                  </a:lnTo>
                  <a:lnTo>
                    <a:pt x="101" y="0"/>
                  </a:lnTo>
                  <a:lnTo>
                    <a:pt x="0" y="0"/>
                  </a:lnTo>
                  <a:close/>
                </a:path>
              </a:pathLst>
            </a:custGeom>
            <a:solidFill>
              <a:srgbClr val="4D4D4D"/>
            </a:solidFill>
            <a:ln w="7938">
              <a:solidFill>
                <a:srgbClr val="000000"/>
              </a:solidFill>
              <a:round/>
              <a:headEnd/>
              <a:tailEnd/>
            </a:ln>
          </p:spPr>
          <p:txBody>
            <a:bodyPr/>
            <a:lstStyle/>
            <a:p>
              <a:endParaRPr lang="it-IT"/>
            </a:p>
          </p:txBody>
        </p:sp>
        <p:sp>
          <p:nvSpPr>
            <p:cNvPr id="23972" name="Freeform 1477"/>
            <p:cNvSpPr>
              <a:spLocks/>
            </p:cNvSpPr>
            <p:nvPr/>
          </p:nvSpPr>
          <p:spPr bwMode="auto">
            <a:xfrm>
              <a:off x="6673850" y="2160588"/>
              <a:ext cx="160338" cy="14287"/>
            </a:xfrm>
            <a:custGeom>
              <a:avLst/>
              <a:gdLst>
                <a:gd name="T0" fmla="*/ 0 w 101"/>
                <a:gd name="T1" fmla="*/ 0 h 9"/>
                <a:gd name="T2" fmla="*/ 0 w 101"/>
                <a:gd name="T3" fmla="*/ 0 h 9"/>
                <a:gd name="T4" fmla="*/ 0 w 101"/>
                <a:gd name="T5" fmla="*/ 2147483647 h 9"/>
                <a:gd name="T6" fmla="*/ 0 w 101"/>
                <a:gd name="T7" fmla="*/ 2147483647 h 9"/>
                <a:gd name="T8" fmla="*/ 2147483647 w 101"/>
                <a:gd name="T9" fmla="*/ 2147483647 h 9"/>
                <a:gd name="T10" fmla="*/ 2147483647 w 101"/>
                <a:gd name="T11" fmla="*/ 2147483647 h 9"/>
                <a:gd name="T12" fmla="*/ 2147483647 w 101"/>
                <a:gd name="T13" fmla="*/ 0 h 9"/>
                <a:gd name="T14" fmla="*/ 2147483647 w 101"/>
                <a:gd name="T15" fmla="*/ 0 h 9"/>
                <a:gd name="T16" fmla="*/ 0 w 101"/>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1"/>
                <a:gd name="T28" fmla="*/ 0 h 9"/>
                <a:gd name="T29" fmla="*/ 101 w 101"/>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1" h="9">
                  <a:moveTo>
                    <a:pt x="0" y="0"/>
                  </a:moveTo>
                  <a:lnTo>
                    <a:pt x="0" y="0"/>
                  </a:lnTo>
                  <a:lnTo>
                    <a:pt x="0" y="9"/>
                  </a:lnTo>
                  <a:lnTo>
                    <a:pt x="101" y="9"/>
                  </a:lnTo>
                  <a:lnTo>
                    <a:pt x="101" y="0"/>
                  </a:lnTo>
                  <a:lnTo>
                    <a:pt x="0" y="0"/>
                  </a:lnTo>
                  <a:close/>
                </a:path>
              </a:pathLst>
            </a:custGeom>
            <a:solidFill>
              <a:srgbClr val="4D4D4D"/>
            </a:solidFill>
            <a:ln w="7938">
              <a:solidFill>
                <a:srgbClr val="000000"/>
              </a:solidFill>
              <a:round/>
              <a:headEnd/>
              <a:tailEnd/>
            </a:ln>
          </p:spPr>
          <p:txBody>
            <a:bodyPr/>
            <a:lstStyle/>
            <a:p>
              <a:endParaRPr lang="it-IT"/>
            </a:p>
          </p:txBody>
        </p:sp>
        <p:sp>
          <p:nvSpPr>
            <p:cNvPr id="23973" name="Oval 1478"/>
            <p:cNvSpPr>
              <a:spLocks noChangeArrowheads="1"/>
            </p:cNvSpPr>
            <p:nvPr/>
          </p:nvSpPr>
          <p:spPr bwMode="auto">
            <a:xfrm>
              <a:off x="6726238" y="2203450"/>
              <a:ext cx="63500" cy="52388"/>
            </a:xfrm>
            <a:prstGeom prst="ellipse">
              <a:avLst/>
            </a:prstGeom>
            <a:solidFill>
              <a:srgbClr val="4D4D4D"/>
            </a:solidFill>
            <a:ln w="7938">
              <a:solidFill>
                <a:srgbClr val="000000"/>
              </a:solidFill>
              <a:round/>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974" name="Rectangle 1479"/>
            <p:cNvSpPr>
              <a:spLocks noChangeArrowheads="1"/>
            </p:cNvSpPr>
            <p:nvPr/>
          </p:nvSpPr>
          <p:spPr bwMode="auto">
            <a:xfrm>
              <a:off x="6696075" y="2039938"/>
              <a:ext cx="125413" cy="42862"/>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975" name="Rectangle 1480"/>
            <p:cNvSpPr>
              <a:spLocks noChangeArrowheads="1"/>
            </p:cNvSpPr>
            <p:nvPr/>
          </p:nvSpPr>
          <p:spPr bwMode="auto">
            <a:xfrm>
              <a:off x="6680200" y="1889125"/>
              <a:ext cx="149225" cy="15240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976" name="Rectangle 1481"/>
            <p:cNvSpPr>
              <a:spLocks noChangeArrowheads="1"/>
            </p:cNvSpPr>
            <p:nvPr/>
          </p:nvSpPr>
          <p:spPr bwMode="auto">
            <a:xfrm>
              <a:off x="6711950" y="1860550"/>
              <a:ext cx="23813"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977" name="Rectangle 1482"/>
            <p:cNvSpPr>
              <a:spLocks noChangeArrowheads="1"/>
            </p:cNvSpPr>
            <p:nvPr/>
          </p:nvSpPr>
          <p:spPr bwMode="auto">
            <a:xfrm>
              <a:off x="6780213" y="1860550"/>
              <a:ext cx="17462"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978" name="Rectangle 1483"/>
            <p:cNvSpPr>
              <a:spLocks noChangeArrowheads="1"/>
            </p:cNvSpPr>
            <p:nvPr/>
          </p:nvSpPr>
          <p:spPr bwMode="auto">
            <a:xfrm>
              <a:off x="6750050" y="1860550"/>
              <a:ext cx="15875"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979" name="Rectangle 1484"/>
            <p:cNvSpPr>
              <a:spLocks noChangeArrowheads="1"/>
            </p:cNvSpPr>
            <p:nvPr/>
          </p:nvSpPr>
          <p:spPr bwMode="auto">
            <a:xfrm>
              <a:off x="6711950" y="1860550"/>
              <a:ext cx="23813"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980" name="Rectangle 1485"/>
            <p:cNvSpPr>
              <a:spLocks noChangeArrowheads="1"/>
            </p:cNvSpPr>
            <p:nvPr/>
          </p:nvSpPr>
          <p:spPr bwMode="auto">
            <a:xfrm>
              <a:off x="6780213" y="1860550"/>
              <a:ext cx="17462"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981" name="Rectangle 1486"/>
            <p:cNvSpPr>
              <a:spLocks noChangeArrowheads="1"/>
            </p:cNvSpPr>
            <p:nvPr/>
          </p:nvSpPr>
          <p:spPr bwMode="auto">
            <a:xfrm>
              <a:off x="6750050" y="1860550"/>
              <a:ext cx="15875"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982" name="Rectangle 1487"/>
            <p:cNvSpPr>
              <a:spLocks noChangeArrowheads="1"/>
            </p:cNvSpPr>
            <p:nvPr/>
          </p:nvSpPr>
          <p:spPr bwMode="auto">
            <a:xfrm>
              <a:off x="6711950" y="1846263"/>
              <a:ext cx="93663" cy="15875"/>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3983" name="Freeform 1488"/>
            <p:cNvSpPr>
              <a:spLocks/>
            </p:cNvSpPr>
            <p:nvPr/>
          </p:nvSpPr>
          <p:spPr bwMode="auto">
            <a:xfrm>
              <a:off x="4700588" y="2411413"/>
              <a:ext cx="61912" cy="49212"/>
            </a:xfrm>
            <a:custGeom>
              <a:avLst/>
              <a:gdLst>
                <a:gd name="T0" fmla="*/ 2147483647 w 39"/>
                <a:gd name="T1" fmla="*/ 2147483647 h 31"/>
                <a:gd name="T2" fmla="*/ 2147483647 w 39"/>
                <a:gd name="T3" fmla="*/ 0 h 31"/>
                <a:gd name="T4" fmla="*/ 0 w 39"/>
                <a:gd name="T5" fmla="*/ 2147483647 h 31"/>
                <a:gd name="T6" fmla="*/ 2147483647 w 39"/>
                <a:gd name="T7" fmla="*/ 2147483647 h 31"/>
                <a:gd name="T8" fmla="*/ 2147483647 w 39"/>
                <a:gd name="T9" fmla="*/ 2147483647 h 31"/>
                <a:gd name="T10" fmla="*/ 0 60000 65536"/>
                <a:gd name="T11" fmla="*/ 0 60000 65536"/>
                <a:gd name="T12" fmla="*/ 0 60000 65536"/>
                <a:gd name="T13" fmla="*/ 0 60000 65536"/>
                <a:gd name="T14" fmla="*/ 0 60000 65536"/>
                <a:gd name="T15" fmla="*/ 0 w 39"/>
                <a:gd name="T16" fmla="*/ 0 h 31"/>
                <a:gd name="T17" fmla="*/ 39 w 39"/>
                <a:gd name="T18" fmla="*/ 31 h 31"/>
              </a:gdLst>
              <a:ahLst/>
              <a:cxnLst>
                <a:cxn ang="T10">
                  <a:pos x="T0" y="T1"/>
                </a:cxn>
                <a:cxn ang="T11">
                  <a:pos x="T2" y="T3"/>
                </a:cxn>
                <a:cxn ang="T12">
                  <a:pos x="T4" y="T5"/>
                </a:cxn>
                <a:cxn ang="T13">
                  <a:pos x="T6" y="T7"/>
                </a:cxn>
                <a:cxn ang="T14">
                  <a:pos x="T8" y="T9"/>
                </a:cxn>
              </a:cxnLst>
              <a:rect l="T15" t="T16" r="T17" b="T18"/>
              <a:pathLst>
                <a:path w="39" h="31">
                  <a:moveTo>
                    <a:pt x="39" y="18"/>
                  </a:moveTo>
                  <a:lnTo>
                    <a:pt x="24" y="0"/>
                  </a:lnTo>
                  <a:lnTo>
                    <a:pt x="0" y="13"/>
                  </a:lnTo>
                  <a:lnTo>
                    <a:pt x="10" y="31"/>
                  </a:lnTo>
                  <a:lnTo>
                    <a:pt x="39" y="18"/>
                  </a:lnTo>
                  <a:close/>
                </a:path>
              </a:pathLst>
            </a:custGeom>
            <a:solidFill>
              <a:srgbClr val="808080"/>
            </a:solidFill>
            <a:ln w="7938">
              <a:solidFill>
                <a:srgbClr val="000000"/>
              </a:solidFill>
              <a:round/>
              <a:headEnd/>
              <a:tailEnd/>
            </a:ln>
          </p:spPr>
          <p:txBody>
            <a:bodyPr/>
            <a:lstStyle/>
            <a:p>
              <a:endParaRPr lang="it-IT"/>
            </a:p>
          </p:txBody>
        </p:sp>
        <p:sp>
          <p:nvSpPr>
            <p:cNvPr id="23984" name="Freeform 1489"/>
            <p:cNvSpPr>
              <a:spLocks/>
            </p:cNvSpPr>
            <p:nvPr/>
          </p:nvSpPr>
          <p:spPr bwMode="auto">
            <a:xfrm>
              <a:off x="4684713" y="2413000"/>
              <a:ext cx="139700" cy="125413"/>
            </a:xfrm>
            <a:custGeom>
              <a:avLst/>
              <a:gdLst>
                <a:gd name="T0" fmla="*/ 2147483647 w 88"/>
                <a:gd name="T1" fmla="*/ 2147483647 h 79"/>
                <a:gd name="T2" fmla="*/ 2147483647 w 88"/>
                <a:gd name="T3" fmla="*/ 2147483647 h 79"/>
                <a:gd name="T4" fmla="*/ 2147483647 w 88"/>
                <a:gd name="T5" fmla="*/ 2147483647 h 79"/>
                <a:gd name="T6" fmla="*/ 2147483647 w 88"/>
                <a:gd name="T7" fmla="*/ 2147483647 h 79"/>
                <a:gd name="T8" fmla="*/ 2147483647 w 88"/>
                <a:gd name="T9" fmla="*/ 2147483647 h 79"/>
                <a:gd name="T10" fmla="*/ 2147483647 w 88"/>
                <a:gd name="T11" fmla="*/ 2147483647 h 79"/>
                <a:gd name="T12" fmla="*/ 2147483647 w 88"/>
                <a:gd name="T13" fmla="*/ 2147483647 h 79"/>
                <a:gd name="T14" fmla="*/ 2147483647 w 88"/>
                <a:gd name="T15" fmla="*/ 0 h 79"/>
                <a:gd name="T16" fmla="*/ 2147483647 w 88"/>
                <a:gd name="T17" fmla="*/ 2147483647 h 79"/>
                <a:gd name="T18" fmla="*/ 2147483647 w 88"/>
                <a:gd name="T19" fmla="*/ 2147483647 h 79"/>
                <a:gd name="T20" fmla="*/ 0 w 88"/>
                <a:gd name="T21" fmla="*/ 2147483647 h 79"/>
                <a:gd name="T22" fmla="*/ 0 w 88"/>
                <a:gd name="T23" fmla="*/ 2147483647 h 79"/>
                <a:gd name="T24" fmla="*/ 0 w 88"/>
                <a:gd name="T25" fmla="*/ 2147483647 h 79"/>
                <a:gd name="T26" fmla="*/ 0 w 88"/>
                <a:gd name="T27" fmla="*/ 2147483647 h 79"/>
                <a:gd name="T28" fmla="*/ 0 w 88"/>
                <a:gd name="T29" fmla="*/ 2147483647 h 79"/>
                <a:gd name="T30" fmla="*/ 2147483647 w 88"/>
                <a:gd name="T31" fmla="*/ 2147483647 h 79"/>
                <a:gd name="T32" fmla="*/ 2147483647 w 88"/>
                <a:gd name="T33" fmla="*/ 2147483647 h 79"/>
                <a:gd name="T34" fmla="*/ 2147483647 w 88"/>
                <a:gd name="T35" fmla="*/ 2147483647 h 79"/>
                <a:gd name="T36" fmla="*/ 2147483647 w 88"/>
                <a:gd name="T37" fmla="*/ 2147483647 h 79"/>
                <a:gd name="T38" fmla="*/ 2147483647 w 88"/>
                <a:gd name="T39" fmla="*/ 2147483647 h 79"/>
                <a:gd name="T40" fmla="*/ 2147483647 w 88"/>
                <a:gd name="T41" fmla="*/ 2147483647 h 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8"/>
                <a:gd name="T64" fmla="*/ 0 h 79"/>
                <a:gd name="T65" fmla="*/ 88 w 88"/>
                <a:gd name="T66" fmla="*/ 79 h 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8" h="79">
                  <a:moveTo>
                    <a:pt x="84" y="48"/>
                  </a:moveTo>
                  <a:lnTo>
                    <a:pt x="87" y="47"/>
                  </a:lnTo>
                  <a:lnTo>
                    <a:pt x="88" y="46"/>
                  </a:lnTo>
                  <a:lnTo>
                    <a:pt x="87" y="45"/>
                  </a:lnTo>
                  <a:lnTo>
                    <a:pt x="84" y="44"/>
                  </a:lnTo>
                  <a:lnTo>
                    <a:pt x="59" y="3"/>
                  </a:lnTo>
                  <a:lnTo>
                    <a:pt x="58" y="1"/>
                  </a:lnTo>
                  <a:lnTo>
                    <a:pt x="56" y="0"/>
                  </a:lnTo>
                  <a:lnTo>
                    <a:pt x="53" y="1"/>
                  </a:lnTo>
                  <a:lnTo>
                    <a:pt x="49" y="3"/>
                  </a:lnTo>
                  <a:lnTo>
                    <a:pt x="0" y="30"/>
                  </a:lnTo>
                  <a:lnTo>
                    <a:pt x="0" y="31"/>
                  </a:lnTo>
                  <a:lnTo>
                    <a:pt x="0" y="33"/>
                  </a:lnTo>
                  <a:lnTo>
                    <a:pt x="0" y="34"/>
                  </a:lnTo>
                  <a:lnTo>
                    <a:pt x="0" y="35"/>
                  </a:lnTo>
                  <a:lnTo>
                    <a:pt x="30" y="75"/>
                  </a:lnTo>
                  <a:lnTo>
                    <a:pt x="31" y="78"/>
                  </a:lnTo>
                  <a:lnTo>
                    <a:pt x="33" y="79"/>
                  </a:lnTo>
                  <a:lnTo>
                    <a:pt x="34" y="78"/>
                  </a:lnTo>
                  <a:lnTo>
                    <a:pt x="35" y="75"/>
                  </a:lnTo>
                  <a:lnTo>
                    <a:pt x="84" y="48"/>
                  </a:lnTo>
                  <a:close/>
                </a:path>
              </a:pathLst>
            </a:custGeom>
            <a:solidFill>
              <a:srgbClr val="C0C0C0"/>
            </a:solidFill>
            <a:ln w="7938">
              <a:solidFill>
                <a:srgbClr val="000000"/>
              </a:solidFill>
              <a:round/>
              <a:headEnd/>
              <a:tailEnd/>
            </a:ln>
          </p:spPr>
          <p:txBody>
            <a:bodyPr/>
            <a:lstStyle/>
            <a:p>
              <a:endParaRPr lang="it-IT"/>
            </a:p>
          </p:txBody>
        </p:sp>
        <p:sp>
          <p:nvSpPr>
            <p:cNvPr id="23985" name="Freeform 1490"/>
            <p:cNvSpPr>
              <a:spLocks/>
            </p:cNvSpPr>
            <p:nvPr/>
          </p:nvSpPr>
          <p:spPr bwMode="auto">
            <a:xfrm>
              <a:off x="4708525" y="2425700"/>
              <a:ext cx="93663" cy="100013"/>
            </a:xfrm>
            <a:custGeom>
              <a:avLst/>
              <a:gdLst>
                <a:gd name="T0" fmla="*/ 2147483647 w 59"/>
                <a:gd name="T1" fmla="*/ 2147483647 h 63"/>
                <a:gd name="T2" fmla="*/ 2147483647 w 59"/>
                <a:gd name="T3" fmla="*/ 0 h 63"/>
                <a:gd name="T4" fmla="*/ 0 w 59"/>
                <a:gd name="T5" fmla="*/ 2147483647 h 63"/>
                <a:gd name="T6" fmla="*/ 2147483647 w 59"/>
                <a:gd name="T7" fmla="*/ 2147483647 h 63"/>
                <a:gd name="T8" fmla="*/ 2147483647 w 59"/>
                <a:gd name="T9" fmla="*/ 2147483647 h 63"/>
                <a:gd name="T10" fmla="*/ 0 60000 65536"/>
                <a:gd name="T11" fmla="*/ 0 60000 65536"/>
                <a:gd name="T12" fmla="*/ 0 60000 65536"/>
                <a:gd name="T13" fmla="*/ 0 60000 65536"/>
                <a:gd name="T14" fmla="*/ 0 60000 65536"/>
                <a:gd name="T15" fmla="*/ 0 w 59"/>
                <a:gd name="T16" fmla="*/ 0 h 63"/>
                <a:gd name="T17" fmla="*/ 59 w 59"/>
                <a:gd name="T18" fmla="*/ 63 h 63"/>
              </a:gdLst>
              <a:ahLst/>
              <a:cxnLst>
                <a:cxn ang="T10">
                  <a:pos x="T0" y="T1"/>
                </a:cxn>
                <a:cxn ang="T11">
                  <a:pos x="T2" y="T3"/>
                </a:cxn>
                <a:cxn ang="T12">
                  <a:pos x="T4" y="T5"/>
                </a:cxn>
                <a:cxn ang="T13">
                  <a:pos x="T6" y="T7"/>
                </a:cxn>
                <a:cxn ang="T14">
                  <a:pos x="T8" y="T9"/>
                </a:cxn>
              </a:cxnLst>
              <a:rect l="T15" t="T16" r="T17" b="T18"/>
              <a:pathLst>
                <a:path w="59" h="63">
                  <a:moveTo>
                    <a:pt x="59" y="49"/>
                  </a:moveTo>
                  <a:lnTo>
                    <a:pt x="25" y="0"/>
                  </a:lnTo>
                  <a:lnTo>
                    <a:pt x="0" y="13"/>
                  </a:lnTo>
                  <a:lnTo>
                    <a:pt x="29" y="63"/>
                  </a:lnTo>
                  <a:lnTo>
                    <a:pt x="59" y="49"/>
                  </a:lnTo>
                  <a:close/>
                </a:path>
              </a:pathLst>
            </a:custGeom>
            <a:solidFill>
              <a:srgbClr val="DDDDDD"/>
            </a:solidFill>
            <a:ln w="7938">
              <a:solidFill>
                <a:srgbClr val="000000"/>
              </a:solidFill>
              <a:round/>
              <a:headEnd/>
              <a:tailEnd/>
            </a:ln>
          </p:spPr>
          <p:txBody>
            <a:bodyPr/>
            <a:lstStyle/>
            <a:p>
              <a:endParaRPr lang="it-IT"/>
            </a:p>
          </p:txBody>
        </p:sp>
        <p:sp>
          <p:nvSpPr>
            <p:cNvPr id="23986" name="Freeform 1491"/>
            <p:cNvSpPr>
              <a:spLocks/>
            </p:cNvSpPr>
            <p:nvPr/>
          </p:nvSpPr>
          <p:spPr bwMode="auto">
            <a:xfrm>
              <a:off x="4608513" y="2279650"/>
              <a:ext cx="139700" cy="158750"/>
            </a:xfrm>
            <a:custGeom>
              <a:avLst/>
              <a:gdLst>
                <a:gd name="T0" fmla="*/ 2147483647 w 88"/>
                <a:gd name="T1" fmla="*/ 2147483647 h 100"/>
                <a:gd name="T2" fmla="*/ 2147483647 w 88"/>
                <a:gd name="T3" fmla="*/ 2147483647 h 100"/>
                <a:gd name="T4" fmla="*/ 2147483647 w 88"/>
                <a:gd name="T5" fmla="*/ 2147483647 h 100"/>
                <a:gd name="T6" fmla="*/ 2147483647 w 88"/>
                <a:gd name="T7" fmla="*/ 2147483647 h 100"/>
                <a:gd name="T8" fmla="*/ 2147483647 w 88"/>
                <a:gd name="T9" fmla="*/ 2147483647 h 100"/>
                <a:gd name="T10" fmla="*/ 2147483647 w 88"/>
                <a:gd name="T11" fmla="*/ 2147483647 h 100"/>
                <a:gd name="T12" fmla="*/ 2147483647 w 88"/>
                <a:gd name="T13" fmla="*/ 2147483647 h 100"/>
                <a:gd name="T14" fmla="*/ 2147483647 w 88"/>
                <a:gd name="T15" fmla="*/ 0 h 100"/>
                <a:gd name="T16" fmla="*/ 2147483647 w 88"/>
                <a:gd name="T17" fmla="*/ 0 h 100"/>
                <a:gd name="T18" fmla="*/ 2147483647 w 88"/>
                <a:gd name="T19" fmla="*/ 2147483647 h 100"/>
                <a:gd name="T20" fmla="*/ 2147483647 w 88"/>
                <a:gd name="T21" fmla="*/ 2147483647 h 100"/>
                <a:gd name="T22" fmla="*/ 2147483647 w 88"/>
                <a:gd name="T23" fmla="*/ 2147483647 h 100"/>
                <a:gd name="T24" fmla="*/ 2147483647 w 88"/>
                <a:gd name="T25" fmla="*/ 2147483647 h 100"/>
                <a:gd name="T26" fmla="*/ 0 w 88"/>
                <a:gd name="T27" fmla="*/ 2147483647 h 100"/>
                <a:gd name="T28" fmla="*/ 2147483647 w 88"/>
                <a:gd name="T29" fmla="*/ 2147483647 h 100"/>
                <a:gd name="T30" fmla="*/ 2147483647 w 88"/>
                <a:gd name="T31" fmla="*/ 2147483647 h 100"/>
                <a:gd name="T32" fmla="*/ 2147483647 w 88"/>
                <a:gd name="T33" fmla="*/ 2147483647 h 100"/>
                <a:gd name="T34" fmla="*/ 2147483647 w 88"/>
                <a:gd name="T35" fmla="*/ 2147483647 h 100"/>
                <a:gd name="T36" fmla="*/ 2147483647 w 88"/>
                <a:gd name="T37" fmla="*/ 2147483647 h 100"/>
                <a:gd name="T38" fmla="*/ 2147483647 w 88"/>
                <a:gd name="T39" fmla="*/ 2147483647 h 1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8"/>
                <a:gd name="T61" fmla="*/ 0 h 100"/>
                <a:gd name="T62" fmla="*/ 88 w 88"/>
                <a:gd name="T63" fmla="*/ 100 h 1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8" h="100">
                  <a:moveTo>
                    <a:pt x="83" y="83"/>
                  </a:moveTo>
                  <a:lnTo>
                    <a:pt x="86" y="80"/>
                  </a:lnTo>
                  <a:lnTo>
                    <a:pt x="87" y="77"/>
                  </a:lnTo>
                  <a:lnTo>
                    <a:pt x="88" y="75"/>
                  </a:lnTo>
                  <a:lnTo>
                    <a:pt x="88" y="74"/>
                  </a:lnTo>
                  <a:lnTo>
                    <a:pt x="39" y="2"/>
                  </a:lnTo>
                  <a:lnTo>
                    <a:pt x="38" y="1"/>
                  </a:lnTo>
                  <a:lnTo>
                    <a:pt x="36" y="0"/>
                  </a:lnTo>
                  <a:lnTo>
                    <a:pt x="33" y="0"/>
                  </a:lnTo>
                  <a:lnTo>
                    <a:pt x="29" y="2"/>
                  </a:lnTo>
                  <a:lnTo>
                    <a:pt x="5" y="15"/>
                  </a:lnTo>
                  <a:lnTo>
                    <a:pt x="2" y="19"/>
                  </a:lnTo>
                  <a:lnTo>
                    <a:pt x="1" y="22"/>
                  </a:lnTo>
                  <a:lnTo>
                    <a:pt x="0" y="29"/>
                  </a:lnTo>
                  <a:lnTo>
                    <a:pt x="44" y="96"/>
                  </a:lnTo>
                  <a:lnTo>
                    <a:pt x="48" y="99"/>
                  </a:lnTo>
                  <a:lnTo>
                    <a:pt x="52" y="100"/>
                  </a:lnTo>
                  <a:lnTo>
                    <a:pt x="55" y="99"/>
                  </a:lnTo>
                  <a:lnTo>
                    <a:pt x="59" y="96"/>
                  </a:lnTo>
                  <a:lnTo>
                    <a:pt x="83" y="83"/>
                  </a:lnTo>
                  <a:close/>
                </a:path>
              </a:pathLst>
            </a:custGeom>
            <a:solidFill>
              <a:srgbClr val="C0C0C0"/>
            </a:solidFill>
            <a:ln w="7938">
              <a:solidFill>
                <a:srgbClr val="000000"/>
              </a:solidFill>
              <a:round/>
              <a:headEnd/>
              <a:tailEnd/>
            </a:ln>
          </p:spPr>
          <p:txBody>
            <a:bodyPr/>
            <a:lstStyle/>
            <a:p>
              <a:endParaRPr lang="it-IT"/>
            </a:p>
          </p:txBody>
        </p:sp>
        <p:sp>
          <p:nvSpPr>
            <p:cNvPr id="23987" name="Freeform 1492"/>
            <p:cNvSpPr>
              <a:spLocks/>
            </p:cNvSpPr>
            <p:nvPr/>
          </p:nvSpPr>
          <p:spPr bwMode="auto">
            <a:xfrm>
              <a:off x="4630738" y="2346325"/>
              <a:ext cx="131762" cy="85725"/>
            </a:xfrm>
            <a:custGeom>
              <a:avLst/>
              <a:gdLst>
                <a:gd name="T0" fmla="*/ 2147483647 w 83"/>
                <a:gd name="T1" fmla="*/ 2147483647 h 54"/>
                <a:gd name="T2" fmla="*/ 2147483647 w 83"/>
                <a:gd name="T3" fmla="*/ 2147483647 h 54"/>
                <a:gd name="T4" fmla="*/ 2147483647 w 83"/>
                <a:gd name="T5" fmla="*/ 2147483647 h 54"/>
                <a:gd name="T6" fmla="*/ 2147483647 w 83"/>
                <a:gd name="T7" fmla="*/ 2147483647 h 54"/>
                <a:gd name="T8" fmla="*/ 2147483647 w 83"/>
                <a:gd name="T9" fmla="*/ 2147483647 h 54"/>
                <a:gd name="T10" fmla="*/ 2147483647 w 83"/>
                <a:gd name="T11" fmla="*/ 0 h 54"/>
                <a:gd name="T12" fmla="*/ 2147483647 w 83"/>
                <a:gd name="T13" fmla="*/ 0 h 54"/>
                <a:gd name="T14" fmla="*/ 2147483647 w 83"/>
                <a:gd name="T15" fmla="*/ 0 h 54"/>
                <a:gd name="T16" fmla="*/ 2147483647 w 83"/>
                <a:gd name="T17" fmla="*/ 0 h 54"/>
                <a:gd name="T18" fmla="*/ 0 w 83"/>
                <a:gd name="T19" fmla="*/ 2147483647 h 54"/>
                <a:gd name="T20" fmla="*/ 0 w 83"/>
                <a:gd name="T21" fmla="*/ 2147483647 h 54"/>
                <a:gd name="T22" fmla="*/ 0 w 83"/>
                <a:gd name="T23" fmla="*/ 2147483647 h 54"/>
                <a:gd name="T24" fmla="*/ 0 w 83"/>
                <a:gd name="T25" fmla="*/ 2147483647 h 54"/>
                <a:gd name="T26" fmla="*/ 0 w 83"/>
                <a:gd name="T27" fmla="*/ 2147483647 h 54"/>
                <a:gd name="T28" fmla="*/ 2147483647 w 83"/>
                <a:gd name="T29" fmla="*/ 2147483647 h 54"/>
                <a:gd name="T30" fmla="*/ 2147483647 w 83"/>
                <a:gd name="T31" fmla="*/ 2147483647 h 54"/>
                <a:gd name="T32" fmla="*/ 2147483647 w 83"/>
                <a:gd name="T33" fmla="*/ 2147483647 h 54"/>
                <a:gd name="T34" fmla="*/ 2147483647 w 83"/>
                <a:gd name="T35" fmla="*/ 2147483647 h 54"/>
                <a:gd name="T36" fmla="*/ 2147483647 w 83"/>
                <a:gd name="T37" fmla="*/ 2147483647 h 54"/>
                <a:gd name="T38" fmla="*/ 2147483647 w 83"/>
                <a:gd name="T39" fmla="*/ 2147483647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3"/>
                <a:gd name="T61" fmla="*/ 0 h 54"/>
                <a:gd name="T62" fmla="*/ 83 w 83"/>
                <a:gd name="T63" fmla="*/ 54 h 5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3" h="54">
                  <a:moveTo>
                    <a:pt x="83" y="13"/>
                  </a:moveTo>
                  <a:lnTo>
                    <a:pt x="83" y="12"/>
                  </a:lnTo>
                  <a:lnTo>
                    <a:pt x="83" y="11"/>
                  </a:lnTo>
                  <a:lnTo>
                    <a:pt x="83" y="10"/>
                  </a:lnTo>
                  <a:lnTo>
                    <a:pt x="83" y="9"/>
                  </a:lnTo>
                  <a:lnTo>
                    <a:pt x="78" y="0"/>
                  </a:lnTo>
                  <a:lnTo>
                    <a:pt x="77" y="0"/>
                  </a:lnTo>
                  <a:lnTo>
                    <a:pt x="76" y="0"/>
                  </a:lnTo>
                  <a:lnTo>
                    <a:pt x="73" y="0"/>
                  </a:lnTo>
                  <a:lnTo>
                    <a:pt x="0" y="40"/>
                  </a:lnTo>
                  <a:lnTo>
                    <a:pt x="0" y="41"/>
                  </a:lnTo>
                  <a:lnTo>
                    <a:pt x="0" y="43"/>
                  </a:lnTo>
                  <a:lnTo>
                    <a:pt x="0" y="44"/>
                  </a:lnTo>
                  <a:lnTo>
                    <a:pt x="0" y="45"/>
                  </a:lnTo>
                  <a:lnTo>
                    <a:pt x="5" y="54"/>
                  </a:lnTo>
                  <a:lnTo>
                    <a:pt x="6" y="54"/>
                  </a:lnTo>
                  <a:lnTo>
                    <a:pt x="8" y="54"/>
                  </a:lnTo>
                  <a:lnTo>
                    <a:pt x="9" y="54"/>
                  </a:lnTo>
                  <a:lnTo>
                    <a:pt x="10" y="54"/>
                  </a:lnTo>
                  <a:lnTo>
                    <a:pt x="83" y="13"/>
                  </a:lnTo>
                  <a:close/>
                </a:path>
              </a:pathLst>
            </a:custGeom>
            <a:solidFill>
              <a:srgbClr val="DDDDDD"/>
            </a:solidFill>
            <a:ln w="7938">
              <a:solidFill>
                <a:srgbClr val="000000"/>
              </a:solidFill>
              <a:round/>
              <a:headEnd/>
              <a:tailEnd/>
            </a:ln>
          </p:spPr>
          <p:txBody>
            <a:bodyPr/>
            <a:lstStyle/>
            <a:p>
              <a:endParaRPr lang="it-IT"/>
            </a:p>
          </p:txBody>
        </p:sp>
        <p:sp>
          <p:nvSpPr>
            <p:cNvPr id="23988" name="Freeform 1493"/>
            <p:cNvSpPr>
              <a:spLocks/>
            </p:cNvSpPr>
            <p:nvPr/>
          </p:nvSpPr>
          <p:spPr bwMode="auto">
            <a:xfrm>
              <a:off x="4570413" y="2211388"/>
              <a:ext cx="100012" cy="106362"/>
            </a:xfrm>
            <a:custGeom>
              <a:avLst/>
              <a:gdLst>
                <a:gd name="T0" fmla="*/ 2147483647 w 63"/>
                <a:gd name="T1" fmla="*/ 2147483647 h 67"/>
                <a:gd name="T2" fmla="*/ 2147483647 w 63"/>
                <a:gd name="T3" fmla="*/ 0 h 67"/>
                <a:gd name="T4" fmla="*/ 0 w 63"/>
                <a:gd name="T5" fmla="*/ 2147483647 h 67"/>
                <a:gd name="T6" fmla="*/ 2147483647 w 63"/>
                <a:gd name="T7" fmla="*/ 2147483647 h 67"/>
                <a:gd name="T8" fmla="*/ 2147483647 w 63"/>
                <a:gd name="T9" fmla="*/ 2147483647 h 67"/>
                <a:gd name="T10" fmla="*/ 0 60000 65536"/>
                <a:gd name="T11" fmla="*/ 0 60000 65536"/>
                <a:gd name="T12" fmla="*/ 0 60000 65536"/>
                <a:gd name="T13" fmla="*/ 0 60000 65536"/>
                <a:gd name="T14" fmla="*/ 0 60000 65536"/>
                <a:gd name="T15" fmla="*/ 0 w 63"/>
                <a:gd name="T16" fmla="*/ 0 h 67"/>
                <a:gd name="T17" fmla="*/ 63 w 63"/>
                <a:gd name="T18" fmla="*/ 67 h 67"/>
              </a:gdLst>
              <a:ahLst/>
              <a:cxnLst>
                <a:cxn ang="T10">
                  <a:pos x="T0" y="T1"/>
                </a:cxn>
                <a:cxn ang="T11">
                  <a:pos x="T2" y="T3"/>
                </a:cxn>
                <a:cxn ang="T12">
                  <a:pos x="T4" y="T5"/>
                </a:cxn>
                <a:cxn ang="T13">
                  <a:pos x="T6" y="T7"/>
                </a:cxn>
                <a:cxn ang="T14">
                  <a:pos x="T8" y="T9"/>
                </a:cxn>
              </a:cxnLst>
              <a:rect l="T15" t="T16" r="T17" b="T18"/>
              <a:pathLst>
                <a:path w="63" h="67">
                  <a:moveTo>
                    <a:pt x="63" y="45"/>
                  </a:moveTo>
                  <a:lnTo>
                    <a:pt x="20" y="0"/>
                  </a:lnTo>
                  <a:lnTo>
                    <a:pt x="0" y="14"/>
                  </a:lnTo>
                  <a:lnTo>
                    <a:pt x="25" y="67"/>
                  </a:lnTo>
                  <a:lnTo>
                    <a:pt x="63" y="45"/>
                  </a:lnTo>
                  <a:close/>
                </a:path>
              </a:pathLst>
            </a:custGeom>
            <a:solidFill>
              <a:srgbClr val="B2B2B2"/>
            </a:solidFill>
            <a:ln w="7938">
              <a:solidFill>
                <a:srgbClr val="000000"/>
              </a:solidFill>
              <a:round/>
              <a:headEnd/>
              <a:tailEnd/>
            </a:ln>
          </p:spPr>
          <p:txBody>
            <a:bodyPr/>
            <a:lstStyle/>
            <a:p>
              <a:endParaRPr lang="it-IT"/>
            </a:p>
          </p:txBody>
        </p:sp>
        <p:sp>
          <p:nvSpPr>
            <p:cNvPr id="23989" name="Freeform 1494"/>
            <p:cNvSpPr>
              <a:spLocks/>
            </p:cNvSpPr>
            <p:nvPr/>
          </p:nvSpPr>
          <p:spPr bwMode="auto">
            <a:xfrm>
              <a:off x="4700588" y="2411413"/>
              <a:ext cx="61912" cy="49212"/>
            </a:xfrm>
            <a:custGeom>
              <a:avLst/>
              <a:gdLst>
                <a:gd name="T0" fmla="*/ 2147483647 w 39"/>
                <a:gd name="T1" fmla="*/ 2147483647 h 31"/>
                <a:gd name="T2" fmla="*/ 2147483647 w 39"/>
                <a:gd name="T3" fmla="*/ 0 h 31"/>
                <a:gd name="T4" fmla="*/ 0 w 39"/>
                <a:gd name="T5" fmla="*/ 2147483647 h 31"/>
                <a:gd name="T6" fmla="*/ 2147483647 w 39"/>
                <a:gd name="T7" fmla="*/ 2147483647 h 31"/>
                <a:gd name="T8" fmla="*/ 2147483647 w 39"/>
                <a:gd name="T9" fmla="*/ 2147483647 h 31"/>
                <a:gd name="T10" fmla="*/ 0 60000 65536"/>
                <a:gd name="T11" fmla="*/ 0 60000 65536"/>
                <a:gd name="T12" fmla="*/ 0 60000 65536"/>
                <a:gd name="T13" fmla="*/ 0 60000 65536"/>
                <a:gd name="T14" fmla="*/ 0 60000 65536"/>
                <a:gd name="T15" fmla="*/ 0 w 39"/>
                <a:gd name="T16" fmla="*/ 0 h 31"/>
                <a:gd name="T17" fmla="*/ 39 w 39"/>
                <a:gd name="T18" fmla="*/ 31 h 31"/>
              </a:gdLst>
              <a:ahLst/>
              <a:cxnLst>
                <a:cxn ang="T10">
                  <a:pos x="T0" y="T1"/>
                </a:cxn>
                <a:cxn ang="T11">
                  <a:pos x="T2" y="T3"/>
                </a:cxn>
                <a:cxn ang="T12">
                  <a:pos x="T4" y="T5"/>
                </a:cxn>
                <a:cxn ang="T13">
                  <a:pos x="T6" y="T7"/>
                </a:cxn>
                <a:cxn ang="T14">
                  <a:pos x="T8" y="T9"/>
                </a:cxn>
              </a:cxnLst>
              <a:rect l="T15" t="T16" r="T17" b="T18"/>
              <a:pathLst>
                <a:path w="39" h="31">
                  <a:moveTo>
                    <a:pt x="39" y="18"/>
                  </a:moveTo>
                  <a:lnTo>
                    <a:pt x="24" y="0"/>
                  </a:lnTo>
                  <a:lnTo>
                    <a:pt x="0" y="13"/>
                  </a:lnTo>
                  <a:lnTo>
                    <a:pt x="10" y="31"/>
                  </a:lnTo>
                  <a:lnTo>
                    <a:pt x="39" y="18"/>
                  </a:lnTo>
                  <a:close/>
                </a:path>
              </a:pathLst>
            </a:custGeom>
            <a:solidFill>
              <a:srgbClr val="808080"/>
            </a:solidFill>
            <a:ln w="7938">
              <a:solidFill>
                <a:srgbClr val="000000"/>
              </a:solidFill>
              <a:round/>
              <a:headEnd/>
              <a:tailEnd/>
            </a:ln>
          </p:spPr>
          <p:txBody>
            <a:bodyPr/>
            <a:lstStyle/>
            <a:p>
              <a:endParaRPr lang="it-IT"/>
            </a:p>
          </p:txBody>
        </p:sp>
        <p:sp>
          <p:nvSpPr>
            <p:cNvPr id="23990" name="Freeform 1495"/>
            <p:cNvSpPr>
              <a:spLocks/>
            </p:cNvSpPr>
            <p:nvPr/>
          </p:nvSpPr>
          <p:spPr bwMode="auto">
            <a:xfrm>
              <a:off x="4684713" y="2413000"/>
              <a:ext cx="139700" cy="125413"/>
            </a:xfrm>
            <a:custGeom>
              <a:avLst/>
              <a:gdLst>
                <a:gd name="T0" fmla="*/ 2147483647 w 88"/>
                <a:gd name="T1" fmla="*/ 2147483647 h 79"/>
                <a:gd name="T2" fmla="*/ 2147483647 w 88"/>
                <a:gd name="T3" fmla="*/ 2147483647 h 79"/>
                <a:gd name="T4" fmla="*/ 2147483647 w 88"/>
                <a:gd name="T5" fmla="*/ 2147483647 h 79"/>
                <a:gd name="T6" fmla="*/ 2147483647 w 88"/>
                <a:gd name="T7" fmla="*/ 2147483647 h 79"/>
                <a:gd name="T8" fmla="*/ 2147483647 w 88"/>
                <a:gd name="T9" fmla="*/ 2147483647 h 79"/>
                <a:gd name="T10" fmla="*/ 2147483647 w 88"/>
                <a:gd name="T11" fmla="*/ 2147483647 h 79"/>
                <a:gd name="T12" fmla="*/ 2147483647 w 88"/>
                <a:gd name="T13" fmla="*/ 2147483647 h 79"/>
                <a:gd name="T14" fmla="*/ 2147483647 w 88"/>
                <a:gd name="T15" fmla="*/ 0 h 79"/>
                <a:gd name="T16" fmla="*/ 2147483647 w 88"/>
                <a:gd name="T17" fmla="*/ 2147483647 h 79"/>
                <a:gd name="T18" fmla="*/ 2147483647 w 88"/>
                <a:gd name="T19" fmla="*/ 2147483647 h 79"/>
                <a:gd name="T20" fmla="*/ 0 w 88"/>
                <a:gd name="T21" fmla="*/ 2147483647 h 79"/>
                <a:gd name="T22" fmla="*/ 0 w 88"/>
                <a:gd name="T23" fmla="*/ 2147483647 h 79"/>
                <a:gd name="T24" fmla="*/ 0 w 88"/>
                <a:gd name="T25" fmla="*/ 2147483647 h 79"/>
                <a:gd name="T26" fmla="*/ 0 w 88"/>
                <a:gd name="T27" fmla="*/ 2147483647 h 79"/>
                <a:gd name="T28" fmla="*/ 0 w 88"/>
                <a:gd name="T29" fmla="*/ 2147483647 h 79"/>
                <a:gd name="T30" fmla="*/ 2147483647 w 88"/>
                <a:gd name="T31" fmla="*/ 2147483647 h 79"/>
                <a:gd name="T32" fmla="*/ 2147483647 w 88"/>
                <a:gd name="T33" fmla="*/ 2147483647 h 79"/>
                <a:gd name="T34" fmla="*/ 2147483647 w 88"/>
                <a:gd name="T35" fmla="*/ 2147483647 h 79"/>
                <a:gd name="T36" fmla="*/ 2147483647 w 88"/>
                <a:gd name="T37" fmla="*/ 2147483647 h 79"/>
                <a:gd name="T38" fmla="*/ 2147483647 w 88"/>
                <a:gd name="T39" fmla="*/ 2147483647 h 79"/>
                <a:gd name="T40" fmla="*/ 2147483647 w 88"/>
                <a:gd name="T41" fmla="*/ 2147483647 h 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8"/>
                <a:gd name="T64" fmla="*/ 0 h 79"/>
                <a:gd name="T65" fmla="*/ 88 w 88"/>
                <a:gd name="T66" fmla="*/ 79 h 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8" h="79">
                  <a:moveTo>
                    <a:pt x="84" y="48"/>
                  </a:moveTo>
                  <a:lnTo>
                    <a:pt x="87" y="47"/>
                  </a:lnTo>
                  <a:lnTo>
                    <a:pt x="88" y="46"/>
                  </a:lnTo>
                  <a:lnTo>
                    <a:pt x="87" y="45"/>
                  </a:lnTo>
                  <a:lnTo>
                    <a:pt x="84" y="44"/>
                  </a:lnTo>
                  <a:lnTo>
                    <a:pt x="59" y="3"/>
                  </a:lnTo>
                  <a:lnTo>
                    <a:pt x="58" y="1"/>
                  </a:lnTo>
                  <a:lnTo>
                    <a:pt x="56" y="0"/>
                  </a:lnTo>
                  <a:lnTo>
                    <a:pt x="53" y="1"/>
                  </a:lnTo>
                  <a:lnTo>
                    <a:pt x="49" y="3"/>
                  </a:lnTo>
                  <a:lnTo>
                    <a:pt x="0" y="30"/>
                  </a:lnTo>
                  <a:lnTo>
                    <a:pt x="0" y="31"/>
                  </a:lnTo>
                  <a:lnTo>
                    <a:pt x="0" y="33"/>
                  </a:lnTo>
                  <a:lnTo>
                    <a:pt x="0" y="34"/>
                  </a:lnTo>
                  <a:lnTo>
                    <a:pt x="0" y="35"/>
                  </a:lnTo>
                  <a:lnTo>
                    <a:pt x="30" y="75"/>
                  </a:lnTo>
                  <a:lnTo>
                    <a:pt x="31" y="78"/>
                  </a:lnTo>
                  <a:lnTo>
                    <a:pt x="33" y="79"/>
                  </a:lnTo>
                  <a:lnTo>
                    <a:pt x="34" y="78"/>
                  </a:lnTo>
                  <a:lnTo>
                    <a:pt x="35" y="75"/>
                  </a:lnTo>
                  <a:lnTo>
                    <a:pt x="84" y="48"/>
                  </a:lnTo>
                  <a:close/>
                </a:path>
              </a:pathLst>
            </a:custGeom>
            <a:solidFill>
              <a:srgbClr val="C0C0C0"/>
            </a:solidFill>
            <a:ln w="7938">
              <a:solidFill>
                <a:srgbClr val="000000"/>
              </a:solidFill>
              <a:round/>
              <a:headEnd/>
              <a:tailEnd/>
            </a:ln>
          </p:spPr>
          <p:txBody>
            <a:bodyPr/>
            <a:lstStyle/>
            <a:p>
              <a:endParaRPr lang="it-IT"/>
            </a:p>
          </p:txBody>
        </p:sp>
        <p:sp>
          <p:nvSpPr>
            <p:cNvPr id="23991" name="Freeform 1496"/>
            <p:cNvSpPr>
              <a:spLocks/>
            </p:cNvSpPr>
            <p:nvPr/>
          </p:nvSpPr>
          <p:spPr bwMode="auto">
            <a:xfrm>
              <a:off x="4708525" y="2425700"/>
              <a:ext cx="93663" cy="100013"/>
            </a:xfrm>
            <a:custGeom>
              <a:avLst/>
              <a:gdLst>
                <a:gd name="T0" fmla="*/ 2147483647 w 59"/>
                <a:gd name="T1" fmla="*/ 2147483647 h 63"/>
                <a:gd name="T2" fmla="*/ 2147483647 w 59"/>
                <a:gd name="T3" fmla="*/ 0 h 63"/>
                <a:gd name="T4" fmla="*/ 0 w 59"/>
                <a:gd name="T5" fmla="*/ 2147483647 h 63"/>
                <a:gd name="T6" fmla="*/ 2147483647 w 59"/>
                <a:gd name="T7" fmla="*/ 2147483647 h 63"/>
                <a:gd name="T8" fmla="*/ 2147483647 w 59"/>
                <a:gd name="T9" fmla="*/ 2147483647 h 63"/>
                <a:gd name="T10" fmla="*/ 0 60000 65536"/>
                <a:gd name="T11" fmla="*/ 0 60000 65536"/>
                <a:gd name="T12" fmla="*/ 0 60000 65536"/>
                <a:gd name="T13" fmla="*/ 0 60000 65536"/>
                <a:gd name="T14" fmla="*/ 0 60000 65536"/>
                <a:gd name="T15" fmla="*/ 0 w 59"/>
                <a:gd name="T16" fmla="*/ 0 h 63"/>
                <a:gd name="T17" fmla="*/ 59 w 59"/>
                <a:gd name="T18" fmla="*/ 63 h 63"/>
              </a:gdLst>
              <a:ahLst/>
              <a:cxnLst>
                <a:cxn ang="T10">
                  <a:pos x="T0" y="T1"/>
                </a:cxn>
                <a:cxn ang="T11">
                  <a:pos x="T2" y="T3"/>
                </a:cxn>
                <a:cxn ang="T12">
                  <a:pos x="T4" y="T5"/>
                </a:cxn>
                <a:cxn ang="T13">
                  <a:pos x="T6" y="T7"/>
                </a:cxn>
                <a:cxn ang="T14">
                  <a:pos x="T8" y="T9"/>
                </a:cxn>
              </a:cxnLst>
              <a:rect l="T15" t="T16" r="T17" b="T18"/>
              <a:pathLst>
                <a:path w="59" h="63">
                  <a:moveTo>
                    <a:pt x="59" y="49"/>
                  </a:moveTo>
                  <a:lnTo>
                    <a:pt x="25" y="0"/>
                  </a:lnTo>
                  <a:lnTo>
                    <a:pt x="0" y="13"/>
                  </a:lnTo>
                  <a:lnTo>
                    <a:pt x="29" y="63"/>
                  </a:lnTo>
                  <a:lnTo>
                    <a:pt x="59" y="49"/>
                  </a:lnTo>
                  <a:close/>
                </a:path>
              </a:pathLst>
            </a:custGeom>
            <a:solidFill>
              <a:srgbClr val="DDDDDD"/>
            </a:solidFill>
            <a:ln w="7938">
              <a:solidFill>
                <a:srgbClr val="000000"/>
              </a:solidFill>
              <a:round/>
              <a:headEnd/>
              <a:tailEnd/>
            </a:ln>
          </p:spPr>
          <p:txBody>
            <a:bodyPr/>
            <a:lstStyle/>
            <a:p>
              <a:endParaRPr lang="it-IT"/>
            </a:p>
          </p:txBody>
        </p:sp>
        <p:sp>
          <p:nvSpPr>
            <p:cNvPr id="23992" name="Freeform 1497"/>
            <p:cNvSpPr>
              <a:spLocks/>
            </p:cNvSpPr>
            <p:nvPr/>
          </p:nvSpPr>
          <p:spPr bwMode="auto">
            <a:xfrm>
              <a:off x="4608513" y="2279650"/>
              <a:ext cx="139700" cy="158750"/>
            </a:xfrm>
            <a:custGeom>
              <a:avLst/>
              <a:gdLst>
                <a:gd name="T0" fmla="*/ 2147483647 w 88"/>
                <a:gd name="T1" fmla="*/ 2147483647 h 100"/>
                <a:gd name="T2" fmla="*/ 2147483647 w 88"/>
                <a:gd name="T3" fmla="*/ 2147483647 h 100"/>
                <a:gd name="T4" fmla="*/ 2147483647 w 88"/>
                <a:gd name="T5" fmla="*/ 2147483647 h 100"/>
                <a:gd name="T6" fmla="*/ 2147483647 w 88"/>
                <a:gd name="T7" fmla="*/ 2147483647 h 100"/>
                <a:gd name="T8" fmla="*/ 2147483647 w 88"/>
                <a:gd name="T9" fmla="*/ 2147483647 h 100"/>
                <a:gd name="T10" fmla="*/ 2147483647 w 88"/>
                <a:gd name="T11" fmla="*/ 2147483647 h 100"/>
                <a:gd name="T12" fmla="*/ 2147483647 w 88"/>
                <a:gd name="T13" fmla="*/ 2147483647 h 100"/>
                <a:gd name="T14" fmla="*/ 2147483647 w 88"/>
                <a:gd name="T15" fmla="*/ 0 h 100"/>
                <a:gd name="T16" fmla="*/ 2147483647 w 88"/>
                <a:gd name="T17" fmla="*/ 0 h 100"/>
                <a:gd name="T18" fmla="*/ 2147483647 w 88"/>
                <a:gd name="T19" fmla="*/ 2147483647 h 100"/>
                <a:gd name="T20" fmla="*/ 2147483647 w 88"/>
                <a:gd name="T21" fmla="*/ 2147483647 h 100"/>
                <a:gd name="T22" fmla="*/ 2147483647 w 88"/>
                <a:gd name="T23" fmla="*/ 2147483647 h 100"/>
                <a:gd name="T24" fmla="*/ 2147483647 w 88"/>
                <a:gd name="T25" fmla="*/ 2147483647 h 100"/>
                <a:gd name="T26" fmla="*/ 0 w 88"/>
                <a:gd name="T27" fmla="*/ 2147483647 h 100"/>
                <a:gd name="T28" fmla="*/ 2147483647 w 88"/>
                <a:gd name="T29" fmla="*/ 2147483647 h 100"/>
                <a:gd name="T30" fmla="*/ 2147483647 w 88"/>
                <a:gd name="T31" fmla="*/ 2147483647 h 100"/>
                <a:gd name="T32" fmla="*/ 2147483647 w 88"/>
                <a:gd name="T33" fmla="*/ 2147483647 h 100"/>
                <a:gd name="T34" fmla="*/ 2147483647 w 88"/>
                <a:gd name="T35" fmla="*/ 2147483647 h 100"/>
                <a:gd name="T36" fmla="*/ 2147483647 w 88"/>
                <a:gd name="T37" fmla="*/ 2147483647 h 100"/>
                <a:gd name="T38" fmla="*/ 2147483647 w 88"/>
                <a:gd name="T39" fmla="*/ 2147483647 h 1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8"/>
                <a:gd name="T61" fmla="*/ 0 h 100"/>
                <a:gd name="T62" fmla="*/ 88 w 88"/>
                <a:gd name="T63" fmla="*/ 100 h 1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8" h="100">
                  <a:moveTo>
                    <a:pt x="83" y="83"/>
                  </a:moveTo>
                  <a:lnTo>
                    <a:pt x="86" y="80"/>
                  </a:lnTo>
                  <a:lnTo>
                    <a:pt x="87" y="77"/>
                  </a:lnTo>
                  <a:lnTo>
                    <a:pt x="88" y="75"/>
                  </a:lnTo>
                  <a:lnTo>
                    <a:pt x="88" y="74"/>
                  </a:lnTo>
                  <a:lnTo>
                    <a:pt x="39" y="2"/>
                  </a:lnTo>
                  <a:lnTo>
                    <a:pt x="38" y="1"/>
                  </a:lnTo>
                  <a:lnTo>
                    <a:pt x="36" y="0"/>
                  </a:lnTo>
                  <a:lnTo>
                    <a:pt x="33" y="0"/>
                  </a:lnTo>
                  <a:lnTo>
                    <a:pt x="29" y="2"/>
                  </a:lnTo>
                  <a:lnTo>
                    <a:pt x="5" y="15"/>
                  </a:lnTo>
                  <a:lnTo>
                    <a:pt x="2" y="19"/>
                  </a:lnTo>
                  <a:lnTo>
                    <a:pt x="1" y="22"/>
                  </a:lnTo>
                  <a:lnTo>
                    <a:pt x="0" y="29"/>
                  </a:lnTo>
                  <a:lnTo>
                    <a:pt x="44" y="96"/>
                  </a:lnTo>
                  <a:lnTo>
                    <a:pt x="48" y="99"/>
                  </a:lnTo>
                  <a:lnTo>
                    <a:pt x="52" y="100"/>
                  </a:lnTo>
                  <a:lnTo>
                    <a:pt x="55" y="99"/>
                  </a:lnTo>
                  <a:lnTo>
                    <a:pt x="59" y="96"/>
                  </a:lnTo>
                  <a:lnTo>
                    <a:pt x="83" y="83"/>
                  </a:lnTo>
                  <a:close/>
                </a:path>
              </a:pathLst>
            </a:custGeom>
            <a:solidFill>
              <a:srgbClr val="C0C0C0"/>
            </a:solidFill>
            <a:ln w="7938">
              <a:solidFill>
                <a:srgbClr val="000000"/>
              </a:solidFill>
              <a:round/>
              <a:headEnd/>
              <a:tailEnd/>
            </a:ln>
          </p:spPr>
          <p:txBody>
            <a:bodyPr/>
            <a:lstStyle/>
            <a:p>
              <a:endParaRPr lang="it-IT"/>
            </a:p>
          </p:txBody>
        </p:sp>
        <p:sp>
          <p:nvSpPr>
            <p:cNvPr id="23993" name="Freeform 1498"/>
            <p:cNvSpPr>
              <a:spLocks/>
            </p:cNvSpPr>
            <p:nvPr/>
          </p:nvSpPr>
          <p:spPr bwMode="auto">
            <a:xfrm>
              <a:off x="4630738" y="2346325"/>
              <a:ext cx="131762" cy="85725"/>
            </a:xfrm>
            <a:custGeom>
              <a:avLst/>
              <a:gdLst>
                <a:gd name="T0" fmla="*/ 2147483647 w 83"/>
                <a:gd name="T1" fmla="*/ 2147483647 h 54"/>
                <a:gd name="T2" fmla="*/ 2147483647 w 83"/>
                <a:gd name="T3" fmla="*/ 2147483647 h 54"/>
                <a:gd name="T4" fmla="*/ 2147483647 w 83"/>
                <a:gd name="T5" fmla="*/ 2147483647 h 54"/>
                <a:gd name="T6" fmla="*/ 2147483647 w 83"/>
                <a:gd name="T7" fmla="*/ 2147483647 h 54"/>
                <a:gd name="T8" fmla="*/ 2147483647 w 83"/>
                <a:gd name="T9" fmla="*/ 2147483647 h 54"/>
                <a:gd name="T10" fmla="*/ 2147483647 w 83"/>
                <a:gd name="T11" fmla="*/ 0 h 54"/>
                <a:gd name="T12" fmla="*/ 2147483647 w 83"/>
                <a:gd name="T13" fmla="*/ 0 h 54"/>
                <a:gd name="T14" fmla="*/ 2147483647 w 83"/>
                <a:gd name="T15" fmla="*/ 0 h 54"/>
                <a:gd name="T16" fmla="*/ 2147483647 w 83"/>
                <a:gd name="T17" fmla="*/ 0 h 54"/>
                <a:gd name="T18" fmla="*/ 0 w 83"/>
                <a:gd name="T19" fmla="*/ 2147483647 h 54"/>
                <a:gd name="T20" fmla="*/ 0 w 83"/>
                <a:gd name="T21" fmla="*/ 2147483647 h 54"/>
                <a:gd name="T22" fmla="*/ 0 w 83"/>
                <a:gd name="T23" fmla="*/ 2147483647 h 54"/>
                <a:gd name="T24" fmla="*/ 0 w 83"/>
                <a:gd name="T25" fmla="*/ 2147483647 h 54"/>
                <a:gd name="T26" fmla="*/ 0 w 83"/>
                <a:gd name="T27" fmla="*/ 2147483647 h 54"/>
                <a:gd name="T28" fmla="*/ 2147483647 w 83"/>
                <a:gd name="T29" fmla="*/ 2147483647 h 54"/>
                <a:gd name="T30" fmla="*/ 2147483647 w 83"/>
                <a:gd name="T31" fmla="*/ 2147483647 h 54"/>
                <a:gd name="T32" fmla="*/ 2147483647 w 83"/>
                <a:gd name="T33" fmla="*/ 2147483647 h 54"/>
                <a:gd name="T34" fmla="*/ 2147483647 w 83"/>
                <a:gd name="T35" fmla="*/ 2147483647 h 54"/>
                <a:gd name="T36" fmla="*/ 2147483647 w 83"/>
                <a:gd name="T37" fmla="*/ 2147483647 h 54"/>
                <a:gd name="T38" fmla="*/ 2147483647 w 83"/>
                <a:gd name="T39" fmla="*/ 2147483647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3"/>
                <a:gd name="T61" fmla="*/ 0 h 54"/>
                <a:gd name="T62" fmla="*/ 83 w 83"/>
                <a:gd name="T63" fmla="*/ 54 h 5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3" h="54">
                  <a:moveTo>
                    <a:pt x="83" y="13"/>
                  </a:moveTo>
                  <a:lnTo>
                    <a:pt x="83" y="12"/>
                  </a:lnTo>
                  <a:lnTo>
                    <a:pt x="83" y="11"/>
                  </a:lnTo>
                  <a:lnTo>
                    <a:pt x="83" y="10"/>
                  </a:lnTo>
                  <a:lnTo>
                    <a:pt x="83" y="9"/>
                  </a:lnTo>
                  <a:lnTo>
                    <a:pt x="78" y="0"/>
                  </a:lnTo>
                  <a:lnTo>
                    <a:pt x="77" y="0"/>
                  </a:lnTo>
                  <a:lnTo>
                    <a:pt x="76" y="0"/>
                  </a:lnTo>
                  <a:lnTo>
                    <a:pt x="73" y="0"/>
                  </a:lnTo>
                  <a:lnTo>
                    <a:pt x="0" y="40"/>
                  </a:lnTo>
                  <a:lnTo>
                    <a:pt x="0" y="41"/>
                  </a:lnTo>
                  <a:lnTo>
                    <a:pt x="0" y="43"/>
                  </a:lnTo>
                  <a:lnTo>
                    <a:pt x="0" y="44"/>
                  </a:lnTo>
                  <a:lnTo>
                    <a:pt x="0" y="45"/>
                  </a:lnTo>
                  <a:lnTo>
                    <a:pt x="5" y="54"/>
                  </a:lnTo>
                  <a:lnTo>
                    <a:pt x="6" y="54"/>
                  </a:lnTo>
                  <a:lnTo>
                    <a:pt x="8" y="54"/>
                  </a:lnTo>
                  <a:lnTo>
                    <a:pt x="9" y="54"/>
                  </a:lnTo>
                  <a:lnTo>
                    <a:pt x="10" y="54"/>
                  </a:lnTo>
                  <a:lnTo>
                    <a:pt x="83" y="13"/>
                  </a:lnTo>
                  <a:close/>
                </a:path>
              </a:pathLst>
            </a:custGeom>
            <a:solidFill>
              <a:srgbClr val="DDDDDD"/>
            </a:solidFill>
            <a:ln w="7938">
              <a:solidFill>
                <a:srgbClr val="000000"/>
              </a:solidFill>
              <a:round/>
              <a:headEnd/>
              <a:tailEnd/>
            </a:ln>
          </p:spPr>
          <p:txBody>
            <a:bodyPr/>
            <a:lstStyle/>
            <a:p>
              <a:endParaRPr lang="it-IT"/>
            </a:p>
          </p:txBody>
        </p:sp>
        <p:sp>
          <p:nvSpPr>
            <p:cNvPr id="23994" name="Freeform 1499"/>
            <p:cNvSpPr>
              <a:spLocks/>
            </p:cNvSpPr>
            <p:nvPr/>
          </p:nvSpPr>
          <p:spPr bwMode="auto">
            <a:xfrm>
              <a:off x="4570413" y="2211388"/>
              <a:ext cx="100012" cy="106362"/>
            </a:xfrm>
            <a:custGeom>
              <a:avLst/>
              <a:gdLst>
                <a:gd name="T0" fmla="*/ 2147483647 w 63"/>
                <a:gd name="T1" fmla="*/ 2147483647 h 67"/>
                <a:gd name="T2" fmla="*/ 2147483647 w 63"/>
                <a:gd name="T3" fmla="*/ 0 h 67"/>
                <a:gd name="T4" fmla="*/ 0 w 63"/>
                <a:gd name="T5" fmla="*/ 2147483647 h 67"/>
                <a:gd name="T6" fmla="*/ 2147483647 w 63"/>
                <a:gd name="T7" fmla="*/ 2147483647 h 67"/>
                <a:gd name="T8" fmla="*/ 2147483647 w 63"/>
                <a:gd name="T9" fmla="*/ 2147483647 h 67"/>
                <a:gd name="T10" fmla="*/ 0 60000 65536"/>
                <a:gd name="T11" fmla="*/ 0 60000 65536"/>
                <a:gd name="T12" fmla="*/ 0 60000 65536"/>
                <a:gd name="T13" fmla="*/ 0 60000 65536"/>
                <a:gd name="T14" fmla="*/ 0 60000 65536"/>
                <a:gd name="T15" fmla="*/ 0 w 63"/>
                <a:gd name="T16" fmla="*/ 0 h 67"/>
                <a:gd name="T17" fmla="*/ 63 w 63"/>
                <a:gd name="T18" fmla="*/ 67 h 67"/>
              </a:gdLst>
              <a:ahLst/>
              <a:cxnLst>
                <a:cxn ang="T10">
                  <a:pos x="T0" y="T1"/>
                </a:cxn>
                <a:cxn ang="T11">
                  <a:pos x="T2" y="T3"/>
                </a:cxn>
                <a:cxn ang="T12">
                  <a:pos x="T4" y="T5"/>
                </a:cxn>
                <a:cxn ang="T13">
                  <a:pos x="T6" y="T7"/>
                </a:cxn>
                <a:cxn ang="T14">
                  <a:pos x="T8" y="T9"/>
                </a:cxn>
              </a:cxnLst>
              <a:rect l="T15" t="T16" r="T17" b="T18"/>
              <a:pathLst>
                <a:path w="63" h="67">
                  <a:moveTo>
                    <a:pt x="63" y="45"/>
                  </a:moveTo>
                  <a:lnTo>
                    <a:pt x="20" y="0"/>
                  </a:lnTo>
                  <a:lnTo>
                    <a:pt x="0" y="14"/>
                  </a:lnTo>
                  <a:lnTo>
                    <a:pt x="25" y="67"/>
                  </a:lnTo>
                  <a:lnTo>
                    <a:pt x="63" y="45"/>
                  </a:lnTo>
                  <a:close/>
                </a:path>
              </a:pathLst>
            </a:custGeom>
            <a:solidFill>
              <a:srgbClr val="B2B2B2"/>
            </a:solidFill>
            <a:ln w="7938">
              <a:solidFill>
                <a:srgbClr val="000000"/>
              </a:solidFill>
              <a:round/>
              <a:headEnd/>
              <a:tailEnd/>
            </a:ln>
          </p:spPr>
          <p:txBody>
            <a:bodyPr/>
            <a:lstStyle/>
            <a:p>
              <a:endParaRPr lang="it-IT"/>
            </a:p>
          </p:txBody>
        </p:sp>
        <p:sp>
          <p:nvSpPr>
            <p:cNvPr id="23995" name="Freeform 1500"/>
            <p:cNvSpPr>
              <a:spLocks/>
            </p:cNvSpPr>
            <p:nvPr/>
          </p:nvSpPr>
          <p:spPr bwMode="auto">
            <a:xfrm>
              <a:off x="5135563" y="2411413"/>
              <a:ext cx="60325" cy="49212"/>
            </a:xfrm>
            <a:custGeom>
              <a:avLst/>
              <a:gdLst>
                <a:gd name="T0" fmla="*/ 2147483647 w 38"/>
                <a:gd name="T1" fmla="*/ 2147483647 h 31"/>
                <a:gd name="T2" fmla="*/ 2147483647 w 38"/>
                <a:gd name="T3" fmla="*/ 0 h 31"/>
                <a:gd name="T4" fmla="*/ 0 w 38"/>
                <a:gd name="T5" fmla="*/ 2147483647 h 31"/>
                <a:gd name="T6" fmla="*/ 2147483647 w 38"/>
                <a:gd name="T7" fmla="*/ 2147483647 h 31"/>
                <a:gd name="T8" fmla="*/ 2147483647 w 38"/>
                <a:gd name="T9" fmla="*/ 2147483647 h 31"/>
                <a:gd name="T10" fmla="*/ 0 60000 65536"/>
                <a:gd name="T11" fmla="*/ 0 60000 65536"/>
                <a:gd name="T12" fmla="*/ 0 60000 65536"/>
                <a:gd name="T13" fmla="*/ 0 60000 65536"/>
                <a:gd name="T14" fmla="*/ 0 60000 65536"/>
                <a:gd name="T15" fmla="*/ 0 w 38"/>
                <a:gd name="T16" fmla="*/ 0 h 31"/>
                <a:gd name="T17" fmla="*/ 38 w 38"/>
                <a:gd name="T18" fmla="*/ 31 h 31"/>
              </a:gdLst>
              <a:ahLst/>
              <a:cxnLst>
                <a:cxn ang="T10">
                  <a:pos x="T0" y="T1"/>
                </a:cxn>
                <a:cxn ang="T11">
                  <a:pos x="T2" y="T3"/>
                </a:cxn>
                <a:cxn ang="T12">
                  <a:pos x="T4" y="T5"/>
                </a:cxn>
                <a:cxn ang="T13">
                  <a:pos x="T6" y="T7"/>
                </a:cxn>
                <a:cxn ang="T14">
                  <a:pos x="T8" y="T9"/>
                </a:cxn>
              </a:cxnLst>
              <a:rect l="T15" t="T16" r="T17" b="T18"/>
              <a:pathLst>
                <a:path w="38" h="31">
                  <a:moveTo>
                    <a:pt x="38" y="18"/>
                  </a:moveTo>
                  <a:lnTo>
                    <a:pt x="23" y="0"/>
                  </a:lnTo>
                  <a:lnTo>
                    <a:pt x="0" y="13"/>
                  </a:lnTo>
                  <a:lnTo>
                    <a:pt x="9" y="31"/>
                  </a:lnTo>
                  <a:lnTo>
                    <a:pt x="38" y="18"/>
                  </a:lnTo>
                  <a:close/>
                </a:path>
              </a:pathLst>
            </a:custGeom>
            <a:solidFill>
              <a:srgbClr val="808080"/>
            </a:solidFill>
            <a:ln w="7938">
              <a:solidFill>
                <a:srgbClr val="000000"/>
              </a:solidFill>
              <a:round/>
              <a:headEnd/>
              <a:tailEnd/>
            </a:ln>
          </p:spPr>
          <p:txBody>
            <a:bodyPr/>
            <a:lstStyle/>
            <a:p>
              <a:endParaRPr lang="it-IT"/>
            </a:p>
          </p:txBody>
        </p:sp>
        <p:sp>
          <p:nvSpPr>
            <p:cNvPr id="23996" name="Freeform 1501"/>
            <p:cNvSpPr>
              <a:spLocks/>
            </p:cNvSpPr>
            <p:nvPr/>
          </p:nvSpPr>
          <p:spPr bwMode="auto">
            <a:xfrm>
              <a:off x="5119688" y="2413000"/>
              <a:ext cx="136525" cy="125413"/>
            </a:xfrm>
            <a:custGeom>
              <a:avLst/>
              <a:gdLst>
                <a:gd name="T0" fmla="*/ 2147483647 w 86"/>
                <a:gd name="T1" fmla="*/ 2147483647 h 79"/>
                <a:gd name="T2" fmla="*/ 2147483647 w 86"/>
                <a:gd name="T3" fmla="*/ 2147483647 h 79"/>
                <a:gd name="T4" fmla="*/ 2147483647 w 86"/>
                <a:gd name="T5" fmla="*/ 2147483647 h 79"/>
                <a:gd name="T6" fmla="*/ 2147483647 w 86"/>
                <a:gd name="T7" fmla="*/ 2147483647 h 79"/>
                <a:gd name="T8" fmla="*/ 2147483647 w 86"/>
                <a:gd name="T9" fmla="*/ 2147483647 h 79"/>
                <a:gd name="T10" fmla="*/ 2147483647 w 86"/>
                <a:gd name="T11" fmla="*/ 2147483647 h 79"/>
                <a:gd name="T12" fmla="*/ 2147483647 w 86"/>
                <a:gd name="T13" fmla="*/ 2147483647 h 79"/>
                <a:gd name="T14" fmla="*/ 2147483647 w 86"/>
                <a:gd name="T15" fmla="*/ 0 h 79"/>
                <a:gd name="T16" fmla="*/ 2147483647 w 86"/>
                <a:gd name="T17" fmla="*/ 2147483647 h 79"/>
                <a:gd name="T18" fmla="*/ 2147483647 w 86"/>
                <a:gd name="T19" fmla="*/ 2147483647 h 79"/>
                <a:gd name="T20" fmla="*/ 0 w 86"/>
                <a:gd name="T21" fmla="*/ 2147483647 h 79"/>
                <a:gd name="T22" fmla="*/ 0 w 86"/>
                <a:gd name="T23" fmla="*/ 2147483647 h 79"/>
                <a:gd name="T24" fmla="*/ 0 w 86"/>
                <a:gd name="T25" fmla="*/ 2147483647 h 79"/>
                <a:gd name="T26" fmla="*/ 0 w 86"/>
                <a:gd name="T27" fmla="*/ 2147483647 h 79"/>
                <a:gd name="T28" fmla="*/ 0 w 86"/>
                <a:gd name="T29" fmla="*/ 2147483647 h 79"/>
                <a:gd name="T30" fmla="*/ 2147483647 w 86"/>
                <a:gd name="T31" fmla="*/ 2147483647 h 79"/>
                <a:gd name="T32" fmla="*/ 2147483647 w 86"/>
                <a:gd name="T33" fmla="*/ 2147483647 h 79"/>
                <a:gd name="T34" fmla="*/ 2147483647 w 86"/>
                <a:gd name="T35" fmla="*/ 2147483647 h 79"/>
                <a:gd name="T36" fmla="*/ 2147483647 w 86"/>
                <a:gd name="T37" fmla="*/ 2147483647 h 79"/>
                <a:gd name="T38" fmla="*/ 2147483647 w 86"/>
                <a:gd name="T39" fmla="*/ 2147483647 h 79"/>
                <a:gd name="T40" fmla="*/ 2147483647 w 86"/>
                <a:gd name="T41" fmla="*/ 2147483647 h 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6"/>
                <a:gd name="T64" fmla="*/ 0 h 79"/>
                <a:gd name="T65" fmla="*/ 86 w 86"/>
                <a:gd name="T66" fmla="*/ 79 h 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6" h="79">
                  <a:moveTo>
                    <a:pt x="82" y="48"/>
                  </a:moveTo>
                  <a:lnTo>
                    <a:pt x="85" y="47"/>
                  </a:lnTo>
                  <a:lnTo>
                    <a:pt x="86" y="46"/>
                  </a:lnTo>
                  <a:lnTo>
                    <a:pt x="85" y="45"/>
                  </a:lnTo>
                  <a:lnTo>
                    <a:pt x="82" y="44"/>
                  </a:lnTo>
                  <a:lnTo>
                    <a:pt x="58" y="3"/>
                  </a:lnTo>
                  <a:lnTo>
                    <a:pt x="57" y="1"/>
                  </a:lnTo>
                  <a:lnTo>
                    <a:pt x="55" y="0"/>
                  </a:lnTo>
                  <a:lnTo>
                    <a:pt x="52" y="1"/>
                  </a:lnTo>
                  <a:lnTo>
                    <a:pt x="48" y="3"/>
                  </a:lnTo>
                  <a:lnTo>
                    <a:pt x="0" y="30"/>
                  </a:lnTo>
                  <a:lnTo>
                    <a:pt x="0" y="31"/>
                  </a:lnTo>
                  <a:lnTo>
                    <a:pt x="0" y="33"/>
                  </a:lnTo>
                  <a:lnTo>
                    <a:pt x="0" y="34"/>
                  </a:lnTo>
                  <a:lnTo>
                    <a:pt x="0" y="35"/>
                  </a:lnTo>
                  <a:lnTo>
                    <a:pt x="29" y="75"/>
                  </a:lnTo>
                  <a:lnTo>
                    <a:pt x="30" y="78"/>
                  </a:lnTo>
                  <a:lnTo>
                    <a:pt x="32" y="79"/>
                  </a:lnTo>
                  <a:lnTo>
                    <a:pt x="33" y="78"/>
                  </a:lnTo>
                  <a:lnTo>
                    <a:pt x="34" y="75"/>
                  </a:lnTo>
                  <a:lnTo>
                    <a:pt x="82" y="48"/>
                  </a:lnTo>
                  <a:close/>
                </a:path>
              </a:pathLst>
            </a:custGeom>
            <a:solidFill>
              <a:srgbClr val="C0C0C0"/>
            </a:solidFill>
            <a:ln w="7938">
              <a:solidFill>
                <a:srgbClr val="000000"/>
              </a:solidFill>
              <a:round/>
              <a:headEnd/>
              <a:tailEnd/>
            </a:ln>
          </p:spPr>
          <p:txBody>
            <a:bodyPr/>
            <a:lstStyle/>
            <a:p>
              <a:endParaRPr lang="it-IT"/>
            </a:p>
          </p:txBody>
        </p:sp>
        <p:sp>
          <p:nvSpPr>
            <p:cNvPr id="23997" name="Freeform 1502"/>
            <p:cNvSpPr>
              <a:spLocks/>
            </p:cNvSpPr>
            <p:nvPr/>
          </p:nvSpPr>
          <p:spPr bwMode="auto">
            <a:xfrm>
              <a:off x="5140325" y="2425700"/>
              <a:ext cx="93663" cy="100013"/>
            </a:xfrm>
            <a:custGeom>
              <a:avLst/>
              <a:gdLst>
                <a:gd name="T0" fmla="*/ 2147483647 w 59"/>
                <a:gd name="T1" fmla="*/ 2147483647 h 63"/>
                <a:gd name="T2" fmla="*/ 2147483647 w 59"/>
                <a:gd name="T3" fmla="*/ 0 h 63"/>
                <a:gd name="T4" fmla="*/ 0 w 59"/>
                <a:gd name="T5" fmla="*/ 2147483647 h 63"/>
                <a:gd name="T6" fmla="*/ 2147483647 w 59"/>
                <a:gd name="T7" fmla="*/ 2147483647 h 63"/>
                <a:gd name="T8" fmla="*/ 2147483647 w 59"/>
                <a:gd name="T9" fmla="*/ 2147483647 h 63"/>
                <a:gd name="T10" fmla="*/ 0 60000 65536"/>
                <a:gd name="T11" fmla="*/ 0 60000 65536"/>
                <a:gd name="T12" fmla="*/ 0 60000 65536"/>
                <a:gd name="T13" fmla="*/ 0 60000 65536"/>
                <a:gd name="T14" fmla="*/ 0 60000 65536"/>
                <a:gd name="T15" fmla="*/ 0 w 59"/>
                <a:gd name="T16" fmla="*/ 0 h 63"/>
                <a:gd name="T17" fmla="*/ 59 w 59"/>
                <a:gd name="T18" fmla="*/ 63 h 63"/>
              </a:gdLst>
              <a:ahLst/>
              <a:cxnLst>
                <a:cxn ang="T10">
                  <a:pos x="T0" y="T1"/>
                </a:cxn>
                <a:cxn ang="T11">
                  <a:pos x="T2" y="T3"/>
                </a:cxn>
                <a:cxn ang="T12">
                  <a:pos x="T4" y="T5"/>
                </a:cxn>
                <a:cxn ang="T13">
                  <a:pos x="T6" y="T7"/>
                </a:cxn>
                <a:cxn ang="T14">
                  <a:pos x="T8" y="T9"/>
                </a:cxn>
              </a:cxnLst>
              <a:rect l="T15" t="T16" r="T17" b="T18"/>
              <a:pathLst>
                <a:path w="59" h="63">
                  <a:moveTo>
                    <a:pt x="59" y="49"/>
                  </a:moveTo>
                  <a:lnTo>
                    <a:pt x="25" y="0"/>
                  </a:lnTo>
                  <a:lnTo>
                    <a:pt x="0" y="13"/>
                  </a:lnTo>
                  <a:lnTo>
                    <a:pt x="29" y="63"/>
                  </a:lnTo>
                  <a:lnTo>
                    <a:pt x="59" y="49"/>
                  </a:lnTo>
                  <a:close/>
                </a:path>
              </a:pathLst>
            </a:custGeom>
            <a:solidFill>
              <a:srgbClr val="DDDDDD"/>
            </a:solidFill>
            <a:ln w="7938">
              <a:solidFill>
                <a:srgbClr val="000000"/>
              </a:solidFill>
              <a:round/>
              <a:headEnd/>
              <a:tailEnd/>
            </a:ln>
          </p:spPr>
          <p:txBody>
            <a:bodyPr/>
            <a:lstStyle/>
            <a:p>
              <a:endParaRPr lang="it-IT"/>
            </a:p>
          </p:txBody>
        </p:sp>
        <p:sp>
          <p:nvSpPr>
            <p:cNvPr id="23998" name="Freeform 1503"/>
            <p:cNvSpPr>
              <a:spLocks/>
            </p:cNvSpPr>
            <p:nvPr/>
          </p:nvSpPr>
          <p:spPr bwMode="auto">
            <a:xfrm>
              <a:off x="5041900" y="2279650"/>
              <a:ext cx="138113" cy="158750"/>
            </a:xfrm>
            <a:custGeom>
              <a:avLst/>
              <a:gdLst>
                <a:gd name="T0" fmla="*/ 2147483647 w 87"/>
                <a:gd name="T1" fmla="*/ 2147483647 h 100"/>
                <a:gd name="T2" fmla="*/ 2147483647 w 87"/>
                <a:gd name="T3" fmla="*/ 2147483647 h 100"/>
                <a:gd name="T4" fmla="*/ 2147483647 w 87"/>
                <a:gd name="T5" fmla="*/ 2147483647 h 100"/>
                <a:gd name="T6" fmla="*/ 2147483647 w 87"/>
                <a:gd name="T7" fmla="*/ 2147483647 h 100"/>
                <a:gd name="T8" fmla="*/ 2147483647 w 87"/>
                <a:gd name="T9" fmla="*/ 2147483647 h 100"/>
                <a:gd name="T10" fmla="*/ 2147483647 w 87"/>
                <a:gd name="T11" fmla="*/ 2147483647 h 100"/>
                <a:gd name="T12" fmla="*/ 2147483647 w 87"/>
                <a:gd name="T13" fmla="*/ 2147483647 h 100"/>
                <a:gd name="T14" fmla="*/ 2147483647 w 87"/>
                <a:gd name="T15" fmla="*/ 0 h 100"/>
                <a:gd name="T16" fmla="*/ 2147483647 w 87"/>
                <a:gd name="T17" fmla="*/ 0 h 100"/>
                <a:gd name="T18" fmla="*/ 2147483647 w 87"/>
                <a:gd name="T19" fmla="*/ 2147483647 h 100"/>
                <a:gd name="T20" fmla="*/ 2147483647 w 87"/>
                <a:gd name="T21" fmla="*/ 2147483647 h 100"/>
                <a:gd name="T22" fmla="*/ 2147483647 w 87"/>
                <a:gd name="T23" fmla="*/ 2147483647 h 100"/>
                <a:gd name="T24" fmla="*/ 2147483647 w 87"/>
                <a:gd name="T25" fmla="*/ 2147483647 h 100"/>
                <a:gd name="T26" fmla="*/ 0 w 87"/>
                <a:gd name="T27" fmla="*/ 2147483647 h 100"/>
                <a:gd name="T28" fmla="*/ 2147483647 w 87"/>
                <a:gd name="T29" fmla="*/ 2147483647 h 100"/>
                <a:gd name="T30" fmla="*/ 2147483647 w 87"/>
                <a:gd name="T31" fmla="*/ 2147483647 h 100"/>
                <a:gd name="T32" fmla="*/ 2147483647 w 87"/>
                <a:gd name="T33" fmla="*/ 2147483647 h 100"/>
                <a:gd name="T34" fmla="*/ 2147483647 w 87"/>
                <a:gd name="T35" fmla="*/ 2147483647 h 100"/>
                <a:gd name="T36" fmla="*/ 2147483647 w 87"/>
                <a:gd name="T37" fmla="*/ 2147483647 h 100"/>
                <a:gd name="T38" fmla="*/ 2147483647 w 87"/>
                <a:gd name="T39" fmla="*/ 2147483647 h 1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7"/>
                <a:gd name="T61" fmla="*/ 0 h 100"/>
                <a:gd name="T62" fmla="*/ 87 w 87"/>
                <a:gd name="T63" fmla="*/ 100 h 1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7" h="100">
                  <a:moveTo>
                    <a:pt x="82" y="83"/>
                  </a:moveTo>
                  <a:lnTo>
                    <a:pt x="85" y="80"/>
                  </a:lnTo>
                  <a:lnTo>
                    <a:pt x="86" y="77"/>
                  </a:lnTo>
                  <a:lnTo>
                    <a:pt x="87" y="75"/>
                  </a:lnTo>
                  <a:lnTo>
                    <a:pt x="87" y="74"/>
                  </a:lnTo>
                  <a:lnTo>
                    <a:pt x="39" y="2"/>
                  </a:lnTo>
                  <a:lnTo>
                    <a:pt x="38" y="1"/>
                  </a:lnTo>
                  <a:lnTo>
                    <a:pt x="36" y="0"/>
                  </a:lnTo>
                  <a:lnTo>
                    <a:pt x="33" y="0"/>
                  </a:lnTo>
                  <a:lnTo>
                    <a:pt x="29" y="2"/>
                  </a:lnTo>
                  <a:lnTo>
                    <a:pt x="5" y="15"/>
                  </a:lnTo>
                  <a:lnTo>
                    <a:pt x="2" y="19"/>
                  </a:lnTo>
                  <a:lnTo>
                    <a:pt x="1" y="22"/>
                  </a:lnTo>
                  <a:lnTo>
                    <a:pt x="0" y="29"/>
                  </a:lnTo>
                  <a:lnTo>
                    <a:pt x="43" y="96"/>
                  </a:lnTo>
                  <a:lnTo>
                    <a:pt x="47" y="99"/>
                  </a:lnTo>
                  <a:lnTo>
                    <a:pt x="51" y="100"/>
                  </a:lnTo>
                  <a:lnTo>
                    <a:pt x="54" y="99"/>
                  </a:lnTo>
                  <a:lnTo>
                    <a:pt x="58" y="96"/>
                  </a:lnTo>
                  <a:lnTo>
                    <a:pt x="82" y="83"/>
                  </a:lnTo>
                  <a:close/>
                </a:path>
              </a:pathLst>
            </a:custGeom>
            <a:solidFill>
              <a:srgbClr val="C0C0C0"/>
            </a:solidFill>
            <a:ln w="7938">
              <a:solidFill>
                <a:srgbClr val="000000"/>
              </a:solidFill>
              <a:round/>
              <a:headEnd/>
              <a:tailEnd/>
            </a:ln>
          </p:spPr>
          <p:txBody>
            <a:bodyPr/>
            <a:lstStyle/>
            <a:p>
              <a:endParaRPr lang="it-IT"/>
            </a:p>
          </p:txBody>
        </p:sp>
        <p:sp>
          <p:nvSpPr>
            <p:cNvPr id="23999" name="Freeform 1504"/>
            <p:cNvSpPr>
              <a:spLocks/>
            </p:cNvSpPr>
            <p:nvPr/>
          </p:nvSpPr>
          <p:spPr bwMode="auto">
            <a:xfrm>
              <a:off x="5064125" y="2346325"/>
              <a:ext cx="131763" cy="85725"/>
            </a:xfrm>
            <a:custGeom>
              <a:avLst/>
              <a:gdLst>
                <a:gd name="T0" fmla="*/ 2147483647 w 83"/>
                <a:gd name="T1" fmla="*/ 2147483647 h 54"/>
                <a:gd name="T2" fmla="*/ 2147483647 w 83"/>
                <a:gd name="T3" fmla="*/ 2147483647 h 54"/>
                <a:gd name="T4" fmla="*/ 2147483647 w 83"/>
                <a:gd name="T5" fmla="*/ 2147483647 h 54"/>
                <a:gd name="T6" fmla="*/ 2147483647 w 83"/>
                <a:gd name="T7" fmla="*/ 2147483647 h 54"/>
                <a:gd name="T8" fmla="*/ 2147483647 w 83"/>
                <a:gd name="T9" fmla="*/ 2147483647 h 54"/>
                <a:gd name="T10" fmla="*/ 2147483647 w 83"/>
                <a:gd name="T11" fmla="*/ 0 h 54"/>
                <a:gd name="T12" fmla="*/ 2147483647 w 83"/>
                <a:gd name="T13" fmla="*/ 0 h 54"/>
                <a:gd name="T14" fmla="*/ 2147483647 w 83"/>
                <a:gd name="T15" fmla="*/ 0 h 54"/>
                <a:gd name="T16" fmla="*/ 2147483647 w 83"/>
                <a:gd name="T17" fmla="*/ 0 h 54"/>
                <a:gd name="T18" fmla="*/ 0 w 83"/>
                <a:gd name="T19" fmla="*/ 2147483647 h 54"/>
                <a:gd name="T20" fmla="*/ 0 w 83"/>
                <a:gd name="T21" fmla="*/ 2147483647 h 54"/>
                <a:gd name="T22" fmla="*/ 0 w 83"/>
                <a:gd name="T23" fmla="*/ 2147483647 h 54"/>
                <a:gd name="T24" fmla="*/ 0 w 83"/>
                <a:gd name="T25" fmla="*/ 2147483647 h 54"/>
                <a:gd name="T26" fmla="*/ 0 w 83"/>
                <a:gd name="T27" fmla="*/ 2147483647 h 54"/>
                <a:gd name="T28" fmla="*/ 2147483647 w 83"/>
                <a:gd name="T29" fmla="*/ 2147483647 h 54"/>
                <a:gd name="T30" fmla="*/ 2147483647 w 83"/>
                <a:gd name="T31" fmla="*/ 2147483647 h 54"/>
                <a:gd name="T32" fmla="*/ 2147483647 w 83"/>
                <a:gd name="T33" fmla="*/ 2147483647 h 54"/>
                <a:gd name="T34" fmla="*/ 2147483647 w 83"/>
                <a:gd name="T35" fmla="*/ 2147483647 h 54"/>
                <a:gd name="T36" fmla="*/ 2147483647 w 83"/>
                <a:gd name="T37" fmla="*/ 2147483647 h 54"/>
                <a:gd name="T38" fmla="*/ 2147483647 w 83"/>
                <a:gd name="T39" fmla="*/ 2147483647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3"/>
                <a:gd name="T61" fmla="*/ 0 h 54"/>
                <a:gd name="T62" fmla="*/ 83 w 83"/>
                <a:gd name="T63" fmla="*/ 54 h 5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3" h="54">
                  <a:moveTo>
                    <a:pt x="83" y="13"/>
                  </a:moveTo>
                  <a:lnTo>
                    <a:pt x="83" y="12"/>
                  </a:lnTo>
                  <a:lnTo>
                    <a:pt x="83" y="11"/>
                  </a:lnTo>
                  <a:lnTo>
                    <a:pt x="83" y="10"/>
                  </a:lnTo>
                  <a:lnTo>
                    <a:pt x="83" y="9"/>
                  </a:lnTo>
                  <a:lnTo>
                    <a:pt x="78" y="0"/>
                  </a:lnTo>
                  <a:lnTo>
                    <a:pt x="77" y="0"/>
                  </a:lnTo>
                  <a:lnTo>
                    <a:pt x="76" y="0"/>
                  </a:lnTo>
                  <a:lnTo>
                    <a:pt x="73" y="0"/>
                  </a:lnTo>
                  <a:lnTo>
                    <a:pt x="0" y="40"/>
                  </a:lnTo>
                  <a:lnTo>
                    <a:pt x="0" y="41"/>
                  </a:lnTo>
                  <a:lnTo>
                    <a:pt x="0" y="43"/>
                  </a:lnTo>
                  <a:lnTo>
                    <a:pt x="0" y="44"/>
                  </a:lnTo>
                  <a:lnTo>
                    <a:pt x="0" y="45"/>
                  </a:lnTo>
                  <a:lnTo>
                    <a:pt x="5" y="54"/>
                  </a:lnTo>
                  <a:lnTo>
                    <a:pt x="6" y="54"/>
                  </a:lnTo>
                  <a:lnTo>
                    <a:pt x="8" y="54"/>
                  </a:lnTo>
                  <a:lnTo>
                    <a:pt x="9" y="54"/>
                  </a:lnTo>
                  <a:lnTo>
                    <a:pt x="10" y="54"/>
                  </a:lnTo>
                  <a:lnTo>
                    <a:pt x="83" y="13"/>
                  </a:lnTo>
                  <a:close/>
                </a:path>
              </a:pathLst>
            </a:custGeom>
            <a:solidFill>
              <a:srgbClr val="DDDDDD"/>
            </a:solidFill>
            <a:ln w="7938">
              <a:solidFill>
                <a:srgbClr val="000000"/>
              </a:solidFill>
              <a:round/>
              <a:headEnd/>
              <a:tailEnd/>
            </a:ln>
          </p:spPr>
          <p:txBody>
            <a:bodyPr/>
            <a:lstStyle/>
            <a:p>
              <a:endParaRPr lang="it-IT"/>
            </a:p>
          </p:txBody>
        </p:sp>
        <p:sp>
          <p:nvSpPr>
            <p:cNvPr id="24000" name="Freeform 1505"/>
            <p:cNvSpPr>
              <a:spLocks/>
            </p:cNvSpPr>
            <p:nvPr/>
          </p:nvSpPr>
          <p:spPr bwMode="auto">
            <a:xfrm>
              <a:off x="5002213" y="2211388"/>
              <a:ext cx="101600" cy="106362"/>
            </a:xfrm>
            <a:custGeom>
              <a:avLst/>
              <a:gdLst>
                <a:gd name="T0" fmla="*/ 2147483647 w 64"/>
                <a:gd name="T1" fmla="*/ 2147483647 h 67"/>
                <a:gd name="T2" fmla="*/ 2147483647 w 64"/>
                <a:gd name="T3" fmla="*/ 0 h 67"/>
                <a:gd name="T4" fmla="*/ 0 w 64"/>
                <a:gd name="T5" fmla="*/ 2147483647 h 67"/>
                <a:gd name="T6" fmla="*/ 2147483647 w 64"/>
                <a:gd name="T7" fmla="*/ 2147483647 h 67"/>
                <a:gd name="T8" fmla="*/ 2147483647 w 64"/>
                <a:gd name="T9" fmla="*/ 2147483647 h 67"/>
                <a:gd name="T10" fmla="*/ 0 60000 65536"/>
                <a:gd name="T11" fmla="*/ 0 60000 65536"/>
                <a:gd name="T12" fmla="*/ 0 60000 65536"/>
                <a:gd name="T13" fmla="*/ 0 60000 65536"/>
                <a:gd name="T14" fmla="*/ 0 60000 65536"/>
                <a:gd name="T15" fmla="*/ 0 w 64"/>
                <a:gd name="T16" fmla="*/ 0 h 67"/>
                <a:gd name="T17" fmla="*/ 64 w 64"/>
                <a:gd name="T18" fmla="*/ 67 h 67"/>
              </a:gdLst>
              <a:ahLst/>
              <a:cxnLst>
                <a:cxn ang="T10">
                  <a:pos x="T0" y="T1"/>
                </a:cxn>
                <a:cxn ang="T11">
                  <a:pos x="T2" y="T3"/>
                </a:cxn>
                <a:cxn ang="T12">
                  <a:pos x="T4" y="T5"/>
                </a:cxn>
                <a:cxn ang="T13">
                  <a:pos x="T6" y="T7"/>
                </a:cxn>
                <a:cxn ang="T14">
                  <a:pos x="T8" y="T9"/>
                </a:cxn>
              </a:cxnLst>
              <a:rect l="T15" t="T16" r="T17" b="T18"/>
              <a:pathLst>
                <a:path w="64" h="67">
                  <a:moveTo>
                    <a:pt x="64" y="45"/>
                  </a:moveTo>
                  <a:lnTo>
                    <a:pt x="20" y="0"/>
                  </a:lnTo>
                  <a:lnTo>
                    <a:pt x="0" y="14"/>
                  </a:lnTo>
                  <a:lnTo>
                    <a:pt x="25" y="67"/>
                  </a:lnTo>
                  <a:lnTo>
                    <a:pt x="64" y="45"/>
                  </a:lnTo>
                  <a:close/>
                </a:path>
              </a:pathLst>
            </a:custGeom>
            <a:solidFill>
              <a:srgbClr val="B2B2B2"/>
            </a:solidFill>
            <a:ln w="7938">
              <a:solidFill>
                <a:srgbClr val="000000"/>
              </a:solidFill>
              <a:round/>
              <a:headEnd/>
              <a:tailEnd/>
            </a:ln>
          </p:spPr>
          <p:txBody>
            <a:bodyPr/>
            <a:lstStyle/>
            <a:p>
              <a:endParaRPr lang="it-IT"/>
            </a:p>
          </p:txBody>
        </p:sp>
        <p:sp>
          <p:nvSpPr>
            <p:cNvPr id="24001" name="Freeform 1506"/>
            <p:cNvSpPr>
              <a:spLocks/>
            </p:cNvSpPr>
            <p:nvPr/>
          </p:nvSpPr>
          <p:spPr bwMode="auto">
            <a:xfrm>
              <a:off x="5135563" y="2411413"/>
              <a:ext cx="60325" cy="49212"/>
            </a:xfrm>
            <a:custGeom>
              <a:avLst/>
              <a:gdLst>
                <a:gd name="T0" fmla="*/ 2147483647 w 38"/>
                <a:gd name="T1" fmla="*/ 2147483647 h 31"/>
                <a:gd name="T2" fmla="*/ 2147483647 w 38"/>
                <a:gd name="T3" fmla="*/ 0 h 31"/>
                <a:gd name="T4" fmla="*/ 0 w 38"/>
                <a:gd name="T5" fmla="*/ 2147483647 h 31"/>
                <a:gd name="T6" fmla="*/ 2147483647 w 38"/>
                <a:gd name="T7" fmla="*/ 2147483647 h 31"/>
                <a:gd name="T8" fmla="*/ 2147483647 w 38"/>
                <a:gd name="T9" fmla="*/ 2147483647 h 31"/>
                <a:gd name="T10" fmla="*/ 0 60000 65536"/>
                <a:gd name="T11" fmla="*/ 0 60000 65536"/>
                <a:gd name="T12" fmla="*/ 0 60000 65536"/>
                <a:gd name="T13" fmla="*/ 0 60000 65536"/>
                <a:gd name="T14" fmla="*/ 0 60000 65536"/>
                <a:gd name="T15" fmla="*/ 0 w 38"/>
                <a:gd name="T16" fmla="*/ 0 h 31"/>
                <a:gd name="T17" fmla="*/ 38 w 38"/>
                <a:gd name="T18" fmla="*/ 31 h 31"/>
              </a:gdLst>
              <a:ahLst/>
              <a:cxnLst>
                <a:cxn ang="T10">
                  <a:pos x="T0" y="T1"/>
                </a:cxn>
                <a:cxn ang="T11">
                  <a:pos x="T2" y="T3"/>
                </a:cxn>
                <a:cxn ang="T12">
                  <a:pos x="T4" y="T5"/>
                </a:cxn>
                <a:cxn ang="T13">
                  <a:pos x="T6" y="T7"/>
                </a:cxn>
                <a:cxn ang="T14">
                  <a:pos x="T8" y="T9"/>
                </a:cxn>
              </a:cxnLst>
              <a:rect l="T15" t="T16" r="T17" b="T18"/>
              <a:pathLst>
                <a:path w="38" h="31">
                  <a:moveTo>
                    <a:pt x="38" y="18"/>
                  </a:moveTo>
                  <a:lnTo>
                    <a:pt x="23" y="0"/>
                  </a:lnTo>
                  <a:lnTo>
                    <a:pt x="0" y="13"/>
                  </a:lnTo>
                  <a:lnTo>
                    <a:pt x="9" y="31"/>
                  </a:lnTo>
                  <a:lnTo>
                    <a:pt x="38" y="18"/>
                  </a:lnTo>
                  <a:close/>
                </a:path>
              </a:pathLst>
            </a:custGeom>
            <a:solidFill>
              <a:srgbClr val="808080"/>
            </a:solidFill>
            <a:ln w="7938">
              <a:solidFill>
                <a:srgbClr val="000000"/>
              </a:solidFill>
              <a:round/>
              <a:headEnd/>
              <a:tailEnd/>
            </a:ln>
          </p:spPr>
          <p:txBody>
            <a:bodyPr/>
            <a:lstStyle/>
            <a:p>
              <a:endParaRPr lang="it-IT"/>
            </a:p>
          </p:txBody>
        </p:sp>
        <p:sp>
          <p:nvSpPr>
            <p:cNvPr id="24002" name="Freeform 1507"/>
            <p:cNvSpPr>
              <a:spLocks/>
            </p:cNvSpPr>
            <p:nvPr/>
          </p:nvSpPr>
          <p:spPr bwMode="auto">
            <a:xfrm>
              <a:off x="5119688" y="2413000"/>
              <a:ext cx="136525" cy="125413"/>
            </a:xfrm>
            <a:custGeom>
              <a:avLst/>
              <a:gdLst>
                <a:gd name="T0" fmla="*/ 2147483647 w 86"/>
                <a:gd name="T1" fmla="*/ 2147483647 h 79"/>
                <a:gd name="T2" fmla="*/ 2147483647 w 86"/>
                <a:gd name="T3" fmla="*/ 2147483647 h 79"/>
                <a:gd name="T4" fmla="*/ 2147483647 w 86"/>
                <a:gd name="T5" fmla="*/ 2147483647 h 79"/>
                <a:gd name="T6" fmla="*/ 2147483647 w 86"/>
                <a:gd name="T7" fmla="*/ 2147483647 h 79"/>
                <a:gd name="T8" fmla="*/ 2147483647 w 86"/>
                <a:gd name="T9" fmla="*/ 2147483647 h 79"/>
                <a:gd name="T10" fmla="*/ 2147483647 w 86"/>
                <a:gd name="T11" fmla="*/ 2147483647 h 79"/>
                <a:gd name="T12" fmla="*/ 2147483647 w 86"/>
                <a:gd name="T13" fmla="*/ 2147483647 h 79"/>
                <a:gd name="T14" fmla="*/ 2147483647 w 86"/>
                <a:gd name="T15" fmla="*/ 0 h 79"/>
                <a:gd name="T16" fmla="*/ 2147483647 w 86"/>
                <a:gd name="T17" fmla="*/ 2147483647 h 79"/>
                <a:gd name="T18" fmla="*/ 2147483647 w 86"/>
                <a:gd name="T19" fmla="*/ 2147483647 h 79"/>
                <a:gd name="T20" fmla="*/ 0 w 86"/>
                <a:gd name="T21" fmla="*/ 2147483647 h 79"/>
                <a:gd name="T22" fmla="*/ 0 w 86"/>
                <a:gd name="T23" fmla="*/ 2147483647 h 79"/>
                <a:gd name="T24" fmla="*/ 0 w 86"/>
                <a:gd name="T25" fmla="*/ 2147483647 h 79"/>
                <a:gd name="T26" fmla="*/ 0 w 86"/>
                <a:gd name="T27" fmla="*/ 2147483647 h 79"/>
                <a:gd name="T28" fmla="*/ 0 w 86"/>
                <a:gd name="T29" fmla="*/ 2147483647 h 79"/>
                <a:gd name="T30" fmla="*/ 2147483647 w 86"/>
                <a:gd name="T31" fmla="*/ 2147483647 h 79"/>
                <a:gd name="T32" fmla="*/ 2147483647 w 86"/>
                <a:gd name="T33" fmla="*/ 2147483647 h 79"/>
                <a:gd name="T34" fmla="*/ 2147483647 w 86"/>
                <a:gd name="T35" fmla="*/ 2147483647 h 79"/>
                <a:gd name="T36" fmla="*/ 2147483647 w 86"/>
                <a:gd name="T37" fmla="*/ 2147483647 h 79"/>
                <a:gd name="T38" fmla="*/ 2147483647 w 86"/>
                <a:gd name="T39" fmla="*/ 2147483647 h 79"/>
                <a:gd name="T40" fmla="*/ 2147483647 w 86"/>
                <a:gd name="T41" fmla="*/ 2147483647 h 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6"/>
                <a:gd name="T64" fmla="*/ 0 h 79"/>
                <a:gd name="T65" fmla="*/ 86 w 86"/>
                <a:gd name="T66" fmla="*/ 79 h 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6" h="79">
                  <a:moveTo>
                    <a:pt x="82" y="48"/>
                  </a:moveTo>
                  <a:lnTo>
                    <a:pt x="85" y="47"/>
                  </a:lnTo>
                  <a:lnTo>
                    <a:pt x="86" y="46"/>
                  </a:lnTo>
                  <a:lnTo>
                    <a:pt x="85" y="45"/>
                  </a:lnTo>
                  <a:lnTo>
                    <a:pt x="82" y="44"/>
                  </a:lnTo>
                  <a:lnTo>
                    <a:pt x="58" y="3"/>
                  </a:lnTo>
                  <a:lnTo>
                    <a:pt x="57" y="1"/>
                  </a:lnTo>
                  <a:lnTo>
                    <a:pt x="55" y="0"/>
                  </a:lnTo>
                  <a:lnTo>
                    <a:pt x="52" y="1"/>
                  </a:lnTo>
                  <a:lnTo>
                    <a:pt x="48" y="3"/>
                  </a:lnTo>
                  <a:lnTo>
                    <a:pt x="0" y="30"/>
                  </a:lnTo>
                  <a:lnTo>
                    <a:pt x="0" y="31"/>
                  </a:lnTo>
                  <a:lnTo>
                    <a:pt x="0" y="33"/>
                  </a:lnTo>
                  <a:lnTo>
                    <a:pt x="0" y="34"/>
                  </a:lnTo>
                  <a:lnTo>
                    <a:pt x="0" y="35"/>
                  </a:lnTo>
                  <a:lnTo>
                    <a:pt x="29" y="75"/>
                  </a:lnTo>
                  <a:lnTo>
                    <a:pt x="30" y="78"/>
                  </a:lnTo>
                  <a:lnTo>
                    <a:pt x="32" y="79"/>
                  </a:lnTo>
                  <a:lnTo>
                    <a:pt x="33" y="78"/>
                  </a:lnTo>
                  <a:lnTo>
                    <a:pt x="34" y="75"/>
                  </a:lnTo>
                  <a:lnTo>
                    <a:pt x="82" y="48"/>
                  </a:lnTo>
                  <a:close/>
                </a:path>
              </a:pathLst>
            </a:custGeom>
            <a:solidFill>
              <a:srgbClr val="C0C0C0"/>
            </a:solidFill>
            <a:ln w="7938">
              <a:solidFill>
                <a:srgbClr val="000000"/>
              </a:solidFill>
              <a:round/>
              <a:headEnd/>
              <a:tailEnd/>
            </a:ln>
          </p:spPr>
          <p:txBody>
            <a:bodyPr/>
            <a:lstStyle/>
            <a:p>
              <a:endParaRPr lang="it-IT"/>
            </a:p>
          </p:txBody>
        </p:sp>
        <p:sp>
          <p:nvSpPr>
            <p:cNvPr id="24003" name="Freeform 1508"/>
            <p:cNvSpPr>
              <a:spLocks/>
            </p:cNvSpPr>
            <p:nvPr/>
          </p:nvSpPr>
          <p:spPr bwMode="auto">
            <a:xfrm>
              <a:off x="5140325" y="2425700"/>
              <a:ext cx="93663" cy="100013"/>
            </a:xfrm>
            <a:custGeom>
              <a:avLst/>
              <a:gdLst>
                <a:gd name="T0" fmla="*/ 2147483647 w 59"/>
                <a:gd name="T1" fmla="*/ 2147483647 h 63"/>
                <a:gd name="T2" fmla="*/ 2147483647 w 59"/>
                <a:gd name="T3" fmla="*/ 0 h 63"/>
                <a:gd name="T4" fmla="*/ 0 w 59"/>
                <a:gd name="T5" fmla="*/ 2147483647 h 63"/>
                <a:gd name="T6" fmla="*/ 2147483647 w 59"/>
                <a:gd name="T7" fmla="*/ 2147483647 h 63"/>
                <a:gd name="T8" fmla="*/ 2147483647 w 59"/>
                <a:gd name="T9" fmla="*/ 2147483647 h 63"/>
                <a:gd name="T10" fmla="*/ 0 60000 65536"/>
                <a:gd name="T11" fmla="*/ 0 60000 65536"/>
                <a:gd name="T12" fmla="*/ 0 60000 65536"/>
                <a:gd name="T13" fmla="*/ 0 60000 65536"/>
                <a:gd name="T14" fmla="*/ 0 60000 65536"/>
                <a:gd name="T15" fmla="*/ 0 w 59"/>
                <a:gd name="T16" fmla="*/ 0 h 63"/>
                <a:gd name="T17" fmla="*/ 59 w 59"/>
                <a:gd name="T18" fmla="*/ 63 h 63"/>
              </a:gdLst>
              <a:ahLst/>
              <a:cxnLst>
                <a:cxn ang="T10">
                  <a:pos x="T0" y="T1"/>
                </a:cxn>
                <a:cxn ang="T11">
                  <a:pos x="T2" y="T3"/>
                </a:cxn>
                <a:cxn ang="T12">
                  <a:pos x="T4" y="T5"/>
                </a:cxn>
                <a:cxn ang="T13">
                  <a:pos x="T6" y="T7"/>
                </a:cxn>
                <a:cxn ang="T14">
                  <a:pos x="T8" y="T9"/>
                </a:cxn>
              </a:cxnLst>
              <a:rect l="T15" t="T16" r="T17" b="T18"/>
              <a:pathLst>
                <a:path w="59" h="63">
                  <a:moveTo>
                    <a:pt x="59" y="49"/>
                  </a:moveTo>
                  <a:lnTo>
                    <a:pt x="25" y="0"/>
                  </a:lnTo>
                  <a:lnTo>
                    <a:pt x="0" y="13"/>
                  </a:lnTo>
                  <a:lnTo>
                    <a:pt x="29" y="63"/>
                  </a:lnTo>
                  <a:lnTo>
                    <a:pt x="59" y="49"/>
                  </a:lnTo>
                  <a:close/>
                </a:path>
              </a:pathLst>
            </a:custGeom>
            <a:solidFill>
              <a:srgbClr val="DDDDDD"/>
            </a:solidFill>
            <a:ln w="7938">
              <a:solidFill>
                <a:srgbClr val="000000"/>
              </a:solidFill>
              <a:round/>
              <a:headEnd/>
              <a:tailEnd/>
            </a:ln>
          </p:spPr>
          <p:txBody>
            <a:bodyPr/>
            <a:lstStyle/>
            <a:p>
              <a:endParaRPr lang="it-IT"/>
            </a:p>
          </p:txBody>
        </p:sp>
        <p:sp>
          <p:nvSpPr>
            <p:cNvPr id="24004" name="Freeform 1509"/>
            <p:cNvSpPr>
              <a:spLocks/>
            </p:cNvSpPr>
            <p:nvPr/>
          </p:nvSpPr>
          <p:spPr bwMode="auto">
            <a:xfrm>
              <a:off x="5041900" y="2279650"/>
              <a:ext cx="138113" cy="158750"/>
            </a:xfrm>
            <a:custGeom>
              <a:avLst/>
              <a:gdLst>
                <a:gd name="T0" fmla="*/ 2147483647 w 87"/>
                <a:gd name="T1" fmla="*/ 2147483647 h 100"/>
                <a:gd name="T2" fmla="*/ 2147483647 w 87"/>
                <a:gd name="T3" fmla="*/ 2147483647 h 100"/>
                <a:gd name="T4" fmla="*/ 2147483647 w 87"/>
                <a:gd name="T5" fmla="*/ 2147483647 h 100"/>
                <a:gd name="T6" fmla="*/ 2147483647 w 87"/>
                <a:gd name="T7" fmla="*/ 2147483647 h 100"/>
                <a:gd name="T8" fmla="*/ 2147483647 w 87"/>
                <a:gd name="T9" fmla="*/ 2147483647 h 100"/>
                <a:gd name="T10" fmla="*/ 2147483647 w 87"/>
                <a:gd name="T11" fmla="*/ 2147483647 h 100"/>
                <a:gd name="T12" fmla="*/ 2147483647 w 87"/>
                <a:gd name="T13" fmla="*/ 2147483647 h 100"/>
                <a:gd name="T14" fmla="*/ 2147483647 w 87"/>
                <a:gd name="T15" fmla="*/ 0 h 100"/>
                <a:gd name="T16" fmla="*/ 2147483647 w 87"/>
                <a:gd name="T17" fmla="*/ 0 h 100"/>
                <a:gd name="T18" fmla="*/ 2147483647 w 87"/>
                <a:gd name="T19" fmla="*/ 2147483647 h 100"/>
                <a:gd name="T20" fmla="*/ 2147483647 w 87"/>
                <a:gd name="T21" fmla="*/ 2147483647 h 100"/>
                <a:gd name="T22" fmla="*/ 2147483647 w 87"/>
                <a:gd name="T23" fmla="*/ 2147483647 h 100"/>
                <a:gd name="T24" fmla="*/ 2147483647 w 87"/>
                <a:gd name="T25" fmla="*/ 2147483647 h 100"/>
                <a:gd name="T26" fmla="*/ 0 w 87"/>
                <a:gd name="T27" fmla="*/ 2147483647 h 100"/>
                <a:gd name="T28" fmla="*/ 2147483647 w 87"/>
                <a:gd name="T29" fmla="*/ 2147483647 h 100"/>
                <a:gd name="T30" fmla="*/ 2147483647 w 87"/>
                <a:gd name="T31" fmla="*/ 2147483647 h 100"/>
                <a:gd name="T32" fmla="*/ 2147483647 w 87"/>
                <a:gd name="T33" fmla="*/ 2147483647 h 100"/>
                <a:gd name="T34" fmla="*/ 2147483647 w 87"/>
                <a:gd name="T35" fmla="*/ 2147483647 h 100"/>
                <a:gd name="T36" fmla="*/ 2147483647 w 87"/>
                <a:gd name="T37" fmla="*/ 2147483647 h 100"/>
                <a:gd name="T38" fmla="*/ 2147483647 w 87"/>
                <a:gd name="T39" fmla="*/ 2147483647 h 1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7"/>
                <a:gd name="T61" fmla="*/ 0 h 100"/>
                <a:gd name="T62" fmla="*/ 87 w 87"/>
                <a:gd name="T63" fmla="*/ 100 h 1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7" h="100">
                  <a:moveTo>
                    <a:pt x="82" y="83"/>
                  </a:moveTo>
                  <a:lnTo>
                    <a:pt x="85" y="80"/>
                  </a:lnTo>
                  <a:lnTo>
                    <a:pt x="86" y="77"/>
                  </a:lnTo>
                  <a:lnTo>
                    <a:pt x="87" y="75"/>
                  </a:lnTo>
                  <a:lnTo>
                    <a:pt x="87" y="74"/>
                  </a:lnTo>
                  <a:lnTo>
                    <a:pt x="39" y="2"/>
                  </a:lnTo>
                  <a:lnTo>
                    <a:pt x="38" y="1"/>
                  </a:lnTo>
                  <a:lnTo>
                    <a:pt x="36" y="0"/>
                  </a:lnTo>
                  <a:lnTo>
                    <a:pt x="33" y="0"/>
                  </a:lnTo>
                  <a:lnTo>
                    <a:pt x="29" y="2"/>
                  </a:lnTo>
                  <a:lnTo>
                    <a:pt x="5" y="15"/>
                  </a:lnTo>
                  <a:lnTo>
                    <a:pt x="2" y="19"/>
                  </a:lnTo>
                  <a:lnTo>
                    <a:pt x="1" y="22"/>
                  </a:lnTo>
                  <a:lnTo>
                    <a:pt x="0" y="29"/>
                  </a:lnTo>
                  <a:lnTo>
                    <a:pt x="43" y="96"/>
                  </a:lnTo>
                  <a:lnTo>
                    <a:pt x="47" y="99"/>
                  </a:lnTo>
                  <a:lnTo>
                    <a:pt x="51" y="100"/>
                  </a:lnTo>
                  <a:lnTo>
                    <a:pt x="54" y="99"/>
                  </a:lnTo>
                  <a:lnTo>
                    <a:pt x="58" y="96"/>
                  </a:lnTo>
                  <a:lnTo>
                    <a:pt x="82" y="83"/>
                  </a:lnTo>
                  <a:close/>
                </a:path>
              </a:pathLst>
            </a:custGeom>
            <a:solidFill>
              <a:srgbClr val="C0C0C0"/>
            </a:solidFill>
            <a:ln w="7938">
              <a:solidFill>
                <a:srgbClr val="000000"/>
              </a:solidFill>
              <a:round/>
              <a:headEnd/>
              <a:tailEnd/>
            </a:ln>
          </p:spPr>
          <p:txBody>
            <a:bodyPr/>
            <a:lstStyle/>
            <a:p>
              <a:endParaRPr lang="it-IT"/>
            </a:p>
          </p:txBody>
        </p:sp>
        <p:sp>
          <p:nvSpPr>
            <p:cNvPr id="24005" name="Freeform 1510"/>
            <p:cNvSpPr>
              <a:spLocks/>
            </p:cNvSpPr>
            <p:nvPr/>
          </p:nvSpPr>
          <p:spPr bwMode="auto">
            <a:xfrm>
              <a:off x="5064125" y="2346325"/>
              <a:ext cx="131763" cy="85725"/>
            </a:xfrm>
            <a:custGeom>
              <a:avLst/>
              <a:gdLst>
                <a:gd name="T0" fmla="*/ 2147483647 w 83"/>
                <a:gd name="T1" fmla="*/ 2147483647 h 54"/>
                <a:gd name="T2" fmla="*/ 2147483647 w 83"/>
                <a:gd name="T3" fmla="*/ 2147483647 h 54"/>
                <a:gd name="T4" fmla="*/ 2147483647 w 83"/>
                <a:gd name="T5" fmla="*/ 2147483647 h 54"/>
                <a:gd name="T6" fmla="*/ 2147483647 w 83"/>
                <a:gd name="T7" fmla="*/ 2147483647 h 54"/>
                <a:gd name="T8" fmla="*/ 2147483647 w 83"/>
                <a:gd name="T9" fmla="*/ 2147483647 h 54"/>
                <a:gd name="T10" fmla="*/ 2147483647 w 83"/>
                <a:gd name="T11" fmla="*/ 0 h 54"/>
                <a:gd name="T12" fmla="*/ 2147483647 w 83"/>
                <a:gd name="T13" fmla="*/ 0 h 54"/>
                <a:gd name="T14" fmla="*/ 2147483647 w 83"/>
                <a:gd name="T15" fmla="*/ 0 h 54"/>
                <a:gd name="T16" fmla="*/ 2147483647 w 83"/>
                <a:gd name="T17" fmla="*/ 0 h 54"/>
                <a:gd name="T18" fmla="*/ 0 w 83"/>
                <a:gd name="T19" fmla="*/ 2147483647 h 54"/>
                <a:gd name="T20" fmla="*/ 0 w 83"/>
                <a:gd name="T21" fmla="*/ 2147483647 h 54"/>
                <a:gd name="T22" fmla="*/ 0 w 83"/>
                <a:gd name="T23" fmla="*/ 2147483647 h 54"/>
                <a:gd name="T24" fmla="*/ 0 w 83"/>
                <a:gd name="T25" fmla="*/ 2147483647 h 54"/>
                <a:gd name="T26" fmla="*/ 0 w 83"/>
                <a:gd name="T27" fmla="*/ 2147483647 h 54"/>
                <a:gd name="T28" fmla="*/ 2147483647 w 83"/>
                <a:gd name="T29" fmla="*/ 2147483647 h 54"/>
                <a:gd name="T30" fmla="*/ 2147483647 w 83"/>
                <a:gd name="T31" fmla="*/ 2147483647 h 54"/>
                <a:gd name="T32" fmla="*/ 2147483647 w 83"/>
                <a:gd name="T33" fmla="*/ 2147483647 h 54"/>
                <a:gd name="T34" fmla="*/ 2147483647 w 83"/>
                <a:gd name="T35" fmla="*/ 2147483647 h 54"/>
                <a:gd name="T36" fmla="*/ 2147483647 w 83"/>
                <a:gd name="T37" fmla="*/ 2147483647 h 54"/>
                <a:gd name="T38" fmla="*/ 2147483647 w 83"/>
                <a:gd name="T39" fmla="*/ 2147483647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3"/>
                <a:gd name="T61" fmla="*/ 0 h 54"/>
                <a:gd name="T62" fmla="*/ 83 w 83"/>
                <a:gd name="T63" fmla="*/ 54 h 5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3" h="54">
                  <a:moveTo>
                    <a:pt x="83" y="13"/>
                  </a:moveTo>
                  <a:lnTo>
                    <a:pt x="83" y="12"/>
                  </a:lnTo>
                  <a:lnTo>
                    <a:pt x="83" y="11"/>
                  </a:lnTo>
                  <a:lnTo>
                    <a:pt x="83" y="10"/>
                  </a:lnTo>
                  <a:lnTo>
                    <a:pt x="83" y="9"/>
                  </a:lnTo>
                  <a:lnTo>
                    <a:pt x="78" y="0"/>
                  </a:lnTo>
                  <a:lnTo>
                    <a:pt x="77" y="0"/>
                  </a:lnTo>
                  <a:lnTo>
                    <a:pt x="76" y="0"/>
                  </a:lnTo>
                  <a:lnTo>
                    <a:pt x="73" y="0"/>
                  </a:lnTo>
                  <a:lnTo>
                    <a:pt x="0" y="40"/>
                  </a:lnTo>
                  <a:lnTo>
                    <a:pt x="0" y="41"/>
                  </a:lnTo>
                  <a:lnTo>
                    <a:pt x="0" y="43"/>
                  </a:lnTo>
                  <a:lnTo>
                    <a:pt x="0" y="44"/>
                  </a:lnTo>
                  <a:lnTo>
                    <a:pt x="0" y="45"/>
                  </a:lnTo>
                  <a:lnTo>
                    <a:pt x="5" y="54"/>
                  </a:lnTo>
                  <a:lnTo>
                    <a:pt x="6" y="54"/>
                  </a:lnTo>
                  <a:lnTo>
                    <a:pt x="8" y="54"/>
                  </a:lnTo>
                  <a:lnTo>
                    <a:pt x="9" y="54"/>
                  </a:lnTo>
                  <a:lnTo>
                    <a:pt x="10" y="54"/>
                  </a:lnTo>
                  <a:lnTo>
                    <a:pt x="83" y="13"/>
                  </a:lnTo>
                  <a:close/>
                </a:path>
              </a:pathLst>
            </a:custGeom>
            <a:solidFill>
              <a:srgbClr val="DDDDDD"/>
            </a:solidFill>
            <a:ln w="7938">
              <a:solidFill>
                <a:srgbClr val="000000"/>
              </a:solidFill>
              <a:round/>
              <a:headEnd/>
              <a:tailEnd/>
            </a:ln>
          </p:spPr>
          <p:txBody>
            <a:bodyPr/>
            <a:lstStyle/>
            <a:p>
              <a:endParaRPr lang="it-IT"/>
            </a:p>
          </p:txBody>
        </p:sp>
        <p:sp>
          <p:nvSpPr>
            <p:cNvPr id="24006" name="Freeform 1511"/>
            <p:cNvSpPr>
              <a:spLocks/>
            </p:cNvSpPr>
            <p:nvPr/>
          </p:nvSpPr>
          <p:spPr bwMode="auto">
            <a:xfrm>
              <a:off x="5002213" y="2211388"/>
              <a:ext cx="101600" cy="106362"/>
            </a:xfrm>
            <a:custGeom>
              <a:avLst/>
              <a:gdLst>
                <a:gd name="T0" fmla="*/ 2147483647 w 64"/>
                <a:gd name="T1" fmla="*/ 2147483647 h 67"/>
                <a:gd name="T2" fmla="*/ 2147483647 w 64"/>
                <a:gd name="T3" fmla="*/ 0 h 67"/>
                <a:gd name="T4" fmla="*/ 0 w 64"/>
                <a:gd name="T5" fmla="*/ 2147483647 h 67"/>
                <a:gd name="T6" fmla="*/ 2147483647 w 64"/>
                <a:gd name="T7" fmla="*/ 2147483647 h 67"/>
                <a:gd name="T8" fmla="*/ 2147483647 w 64"/>
                <a:gd name="T9" fmla="*/ 2147483647 h 67"/>
                <a:gd name="T10" fmla="*/ 0 60000 65536"/>
                <a:gd name="T11" fmla="*/ 0 60000 65536"/>
                <a:gd name="T12" fmla="*/ 0 60000 65536"/>
                <a:gd name="T13" fmla="*/ 0 60000 65536"/>
                <a:gd name="T14" fmla="*/ 0 60000 65536"/>
                <a:gd name="T15" fmla="*/ 0 w 64"/>
                <a:gd name="T16" fmla="*/ 0 h 67"/>
                <a:gd name="T17" fmla="*/ 64 w 64"/>
                <a:gd name="T18" fmla="*/ 67 h 67"/>
              </a:gdLst>
              <a:ahLst/>
              <a:cxnLst>
                <a:cxn ang="T10">
                  <a:pos x="T0" y="T1"/>
                </a:cxn>
                <a:cxn ang="T11">
                  <a:pos x="T2" y="T3"/>
                </a:cxn>
                <a:cxn ang="T12">
                  <a:pos x="T4" y="T5"/>
                </a:cxn>
                <a:cxn ang="T13">
                  <a:pos x="T6" y="T7"/>
                </a:cxn>
                <a:cxn ang="T14">
                  <a:pos x="T8" y="T9"/>
                </a:cxn>
              </a:cxnLst>
              <a:rect l="T15" t="T16" r="T17" b="T18"/>
              <a:pathLst>
                <a:path w="64" h="67">
                  <a:moveTo>
                    <a:pt x="64" y="45"/>
                  </a:moveTo>
                  <a:lnTo>
                    <a:pt x="20" y="0"/>
                  </a:lnTo>
                  <a:lnTo>
                    <a:pt x="0" y="14"/>
                  </a:lnTo>
                  <a:lnTo>
                    <a:pt x="25" y="67"/>
                  </a:lnTo>
                  <a:lnTo>
                    <a:pt x="64" y="45"/>
                  </a:lnTo>
                  <a:close/>
                </a:path>
              </a:pathLst>
            </a:custGeom>
            <a:solidFill>
              <a:srgbClr val="B2B2B2"/>
            </a:solidFill>
            <a:ln w="7938">
              <a:solidFill>
                <a:srgbClr val="000000"/>
              </a:solidFill>
              <a:round/>
              <a:headEnd/>
              <a:tailEnd/>
            </a:ln>
          </p:spPr>
          <p:txBody>
            <a:bodyPr/>
            <a:lstStyle/>
            <a:p>
              <a:endParaRPr lang="it-IT"/>
            </a:p>
          </p:txBody>
        </p:sp>
        <p:sp>
          <p:nvSpPr>
            <p:cNvPr id="24007" name="Freeform 1512"/>
            <p:cNvSpPr>
              <a:spLocks/>
            </p:cNvSpPr>
            <p:nvPr/>
          </p:nvSpPr>
          <p:spPr bwMode="auto">
            <a:xfrm>
              <a:off x="5559425" y="2411413"/>
              <a:ext cx="61913" cy="49212"/>
            </a:xfrm>
            <a:custGeom>
              <a:avLst/>
              <a:gdLst>
                <a:gd name="T0" fmla="*/ 2147483647 w 39"/>
                <a:gd name="T1" fmla="*/ 2147483647 h 31"/>
                <a:gd name="T2" fmla="*/ 2147483647 w 39"/>
                <a:gd name="T3" fmla="*/ 0 h 31"/>
                <a:gd name="T4" fmla="*/ 0 w 39"/>
                <a:gd name="T5" fmla="*/ 2147483647 h 31"/>
                <a:gd name="T6" fmla="*/ 2147483647 w 39"/>
                <a:gd name="T7" fmla="*/ 2147483647 h 31"/>
                <a:gd name="T8" fmla="*/ 2147483647 w 39"/>
                <a:gd name="T9" fmla="*/ 2147483647 h 31"/>
                <a:gd name="T10" fmla="*/ 0 60000 65536"/>
                <a:gd name="T11" fmla="*/ 0 60000 65536"/>
                <a:gd name="T12" fmla="*/ 0 60000 65536"/>
                <a:gd name="T13" fmla="*/ 0 60000 65536"/>
                <a:gd name="T14" fmla="*/ 0 60000 65536"/>
                <a:gd name="T15" fmla="*/ 0 w 39"/>
                <a:gd name="T16" fmla="*/ 0 h 31"/>
                <a:gd name="T17" fmla="*/ 39 w 39"/>
                <a:gd name="T18" fmla="*/ 31 h 31"/>
              </a:gdLst>
              <a:ahLst/>
              <a:cxnLst>
                <a:cxn ang="T10">
                  <a:pos x="T0" y="T1"/>
                </a:cxn>
                <a:cxn ang="T11">
                  <a:pos x="T2" y="T3"/>
                </a:cxn>
                <a:cxn ang="T12">
                  <a:pos x="T4" y="T5"/>
                </a:cxn>
                <a:cxn ang="T13">
                  <a:pos x="T6" y="T7"/>
                </a:cxn>
                <a:cxn ang="T14">
                  <a:pos x="T8" y="T9"/>
                </a:cxn>
              </a:cxnLst>
              <a:rect l="T15" t="T16" r="T17" b="T18"/>
              <a:pathLst>
                <a:path w="39" h="31">
                  <a:moveTo>
                    <a:pt x="39" y="18"/>
                  </a:moveTo>
                  <a:lnTo>
                    <a:pt x="29" y="0"/>
                  </a:lnTo>
                  <a:lnTo>
                    <a:pt x="0" y="13"/>
                  </a:lnTo>
                  <a:lnTo>
                    <a:pt x="15" y="31"/>
                  </a:lnTo>
                  <a:lnTo>
                    <a:pt x="39" y="18"/>
                  </a:lnTo>
                  <a:close/>
                </a:path>
              </a:pathLst>
            </a:custGeom>
            <a:solidFill>
              <a:srgbClr val="808080"/>
            </a:solidFill>
            <a:ln w="7938">
              <a:solidFill>
                <a:srgbClr val="000000"/>
              </a:solidFill>
              <a:round/>
              <a:headEnd/>
              <a:tailEnd/>
            </a:ln>
          </p:spPr>
          <p:txBody>
            <a:bodyPr/>
            <a:lstStyle/>
            <a:p>
              <a:endParaRPr lang="it-IT"/>
            </a:p>
          </p:txBody>
        </p:sp>
        <p:sp>
          <p:nvSpPr>
            <p:cNvPr id="24008" name="Freeform 1513"/>
            <p:cNvSpPr>
              <a:spLocks/>
            </p:cNvSpPr>
            <p:nvPr/>
          </p:nvSpPr>
          <p:spPr bwMode="auto">
            <a:xfrm>
              <a:off x="5548313" y="2413000"/>
              <a:ext cx="133350" cy="125413"/>
            </a:xfrm>
            <a:custGeom>
              <a:avLst/>
              <a:gdLst>
                <a:gd name="T0" fmla="*/ 2147483647 w 84"/>
                <a:gd name="T1" fmla="*/ 2147483647 h 79"/>
                <a:gd name="T2" fmla="*/ 2147483647 w 84"/>
                <a:gd name="T3" fmla="*/ 2147483647 h 79"/>
                <a:gd name="T4" fmla="*/ 2147483647 w 84"/>
                <a:gd name="T5" fmla="*/ 2147483647 h 79"/>
                <a:gd name="T6" fmla="*/ 2147483647 w 84"/>
                <a:gd name="T7" fmla="*/ 2147483647 h 79"/>
                <a:gd name="T8" fmla="*/ 2147483647 w 84"/>
                <a:gd name="T9" fmla="*/ 2147483647 h 79"/>
                <a:gd name="T10" fmla="*/ 2147483647 w 84"/>
                <a:gd name="T11" fmla="*/ 2147483647 h 79"/>
                <a:gd name="T12" fmla="*/ 2147483647 w 84"/>
                <a:gd name="T13" fmla="*/ 2147483647 h 79"/>
                <a:gd name="T14" fmla="*/ 2147483647 w 84"/>
                <a:gd name="T15" fmla="*/ 0 h 79"/>
                <a:gd name="T16" fmla="*/ 2147483647 w 84"/>
                <a:gd name="T17" fmla="*/ 2147483647 h 79"/>
                <a:gd name="T18" fmla="*/ 2147483647 w 84"/>
                <a:gd name="T19" fmla="*/ 2147483647 h 79"/>
                <a:gd name="T20" fmla="*/ 2147483647 w 84"/>
                <a:gd name="T21" fmla="*/ 2147483647 h 79"/>
                <a:gd name="T22" fmla="*/ 2147483647 w 84"/>
                <a:gd name="T23" fmla="*/ 2147483647 h 79"/>
                <a:gd name="T24" fmla="*/ 0 w 84"/>
                <a:gd name="T25" fmla="*/ 2147483647 h 79"/>
                <a:gd name="T26" fmla="*/ 0 w 84"/>
                <a:gd name="T27" fmla="*/ 2147483647 h 79"/>
                <a:gd name="T28" fmla="*/ 2147483647 w 84"/>
                <a:gd name="T29" fmla="*/ 2147483647 h 79"/>
                <a:gd name="T30" fmla="*/ 2147483647 w 84"/>
                <a:gd name="T31" fmla="*/ 2147483647 h 79"/>
                <a:gd name="T32" fmla="*/ 2147483647 w 84"/>
                <a:gd name="T33" fmla="*/ 2147483647 h 79"/>
                <a:gd name="T34" fmla="*/ 2147483647 w 84"/>
                <a:gd name="T35" fmla="*/ 2147483647 h 79"/>
                <a:gd name="T36" fmla="*/ 2147483647 w 84"/>
                <a:gd name="T37" fmla="*/ 2147483647 h 79"/>
                <a:gd name="T38" fmla="*/ 2147483647 w 84"/>
                <a:gd name="T39" fmla="*/ 2147483647 h 79"/>
                <a:gd name="T40" fmla="*/ 2147483647 w 84"/>
                <a:gd name="T41" fmla="*/ 2147483647 h 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4"/>
                <a:gd name="T64" fmla="*/ 0 h 79"/>
                <a:gd name="T65" fmla="*/ 84 w 84"/>
                <a:gd name="T66" fmla="*/ 79 h 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4" h="79">
                  <a:moveTo>
                    <a:pt x="84" y="48"/>
                  </a:moveTo>
                  <a:lnTo>
                    <a:pt x="84" y="47"/>
                  </a:lnTo>
                  <a:lnTo>
                    <a:pt x="84" y="46"/>
                  </a:lnTo>
                  <a:lnTo>
                    <a:pt x="84" y="45"/>
                  </a:lnTo>
                  <a:lnTo>
                    <a:pt x="84" y="44"/>
                  </a:lnTo>
                  <a:lnTo>
                    <a:pt x="60" y="3"/>
                  </a:lnTo>
                  <a:lnTo>
                    <a:pt x="57" y="1"/>
                  </a:lnTo>
                  <a:lnTo>
                    <a:pt x="55" y="0"/>
                  </a:lnTo>
                  <a:lnTo>
                    <a:pt x="53" y="1"/>
                  </a:lnTo>
                  <a:lnTo>
                    <a:pt x="50" y="3"/>
                  </a:lnTo>
                  <a:lnTo>
                    <a:pt x="2" y="30"/>
                  </a:lnTo>
                  <a:lnTo>
                    <a:pt x="1" y="31"/>
                  </a:lnTo>
                  <a:lnTo>
                    <a:pt x="0" y="33"/>
                  </a:lnTo>
                  <a:lnTo>
                    <a:pt x="0" y="34"/>
                  </a:lnTo>
                  <a:lnTo>
                    <a:pt x="2" y="35"/>
                  </a:lnTo>
                  <a:lnTo>
                    <a:pt x="26" y="75"/>
                  </a:lnTo>
                  <a:lnTo>
                    <a:pt x="29" y="78"/>
                  </a:lnTo>
                  <a:lnTo>
                    <a:pt x="31" y="79"/>
                  </a:lnTo>
                  <a:lnTo>
                    <a:pt x="33" y="78"/>
                  </a:lnTo>
                  <a:lnTo>
                    <a:pt x="36" y="75"/>
                  </a:lnTo>
                  <a:lnTo>
                    <a:pt x="84" y="48"/>
                  </a:lnTo>
                  <a:close/>
                </a:path>
              </a:pathLst>
            </a:custGeom>
            <a:solidFill>
              <a:srgbClr val="C0C0C0"/>
            </a:solidFill>
            <a:ln w="7938">
              <a:solidFill>
                <a:srgbClr val="000000"/>
              </a:solidFill>
              <a:round/>
              <a:headEnd/>
              <a:tailEnd/>
            </a:ln>
          </p:spPr>
          <p:txBody>
            <a:bodyPr/>
            <a:lstStyle/>
            <a:p>
              <a:endParaRPr lang="it-IT"/>
            </a:p>
          </p:txBody>
        </p:sp>
        <p:sp>
          <p:nvSpPr>
            <p:cNvPr id="24009" name="Freeform 1514"/>
            <p:cNvSpPr>
              <a:spLocks/>
            </p:cNvSpPr>
            <p:nvPr/>
          </p:nvSpPr>
          <p:spPr bwMode="auto">
            <a:xfrm>
              <a:off x="5567363" y="2425700"/>
              <a:ext cx="93662" cy="100013"/>
            </a:xfrm>
            <a:custGeom>
              <a:avLst/>
              <a:gdLst>
                <a:gd name="T0" fmla="*/ 2147483647 w 59"/>
                <a:gd name="T1" fmla="*/ 2147483647 h 63"/>
                <a:gd name="T2" fmla="*/ 2147483647 w 59"/>
                <a:gd name="T3" fmla="*/ 0 h 63"/>
                <a:gd name="T4" fmla="*/ 0 w 59"/>
                <a:gd name="T5" fmla="*/ 2147483647 h 63"/>
                <a:gd name="T6" fmla="*/ 2147483647 w 59"/>
                <a:gd name="T7" fmla="*/ 2147483647 h 63"/>
                <a:gd name="T8" fmla="*/ 2147483647 w 59"/>
                <a:gd name="T9" fmla="*/ 2147483647 h 63"/>
                <a:gd name="T10" fmla="*/ 0 60000 65536"/>
                <a:gd name="T11" fmla="*/ 0 60000 65536"/>
                <a:gd name="T12" fmla="*/ 0 60000 65536"/>
                <a:gd name="T13" fmla="*/ 0 60000 65536"/>
                <a:gd name="T14" fmla="*/ 0 60000 65536"/>
                <a:gd name="T15" fmla="*/ 0 w 59"/>
                <a:gd name="T16" fmla="*/ 0 h 63"/>
                <a:gd name="T17" fmla="*/ 59 w 59"/>
                <a:gd name="T18" fmla="*/ 63 h 63"/>
              </a:gdLst>
              <a:ahLst/>
              <a:cxnLst>
                <a:cxn ang="T10">
                  <a:pos x="T0" y="T1"/>
                </a:cxn>
                <a:cxn ang="T11">
                  <a:pos x="T2" y="T3"/>
                </a:cxn>
                <a:cxn ang="T12">
                  <a:pos x="T4" y="T5"/>
                </a:cxn>
                <a:cxn ang="T13">
                  <a:pos x="T6" y="T7"/>
                </a:cxn>
                <a:cxn ang="T14">
                  <a:pos x="T8" y="T9"/>
                </a:cxn>
              </a:cxnLst>
              <a:rect l="T15" t="T16" r="T17" b="T18"/>
              <a:pathLst>
                <a:path w="59" h="63">
                  <a:moveTo>
                    <a:pt x="59" y="49"/>
                  </a:moveTo>
                  <a:lnTo>
                    <a:pt x="29" y="0"/>
                  </a:lnTo>
                  <a:lnTo>
                    <a:pt x="0" y="13"/>
                  </a:lnTo>
                  <a:lnTo>
                    <a:pt x="34" y="63"/>
                  </a:lnTo>
                  <a:lnTo>
                    <a:pt x="59" y="49"/>
                  </a:lnTo>
                  <a:close/>
                </a:path>
              </a:pathLst>
            </a:custGeom>
            <a:solidFill>
              <a:srgbClr val="DDDDDD"/>
            </a:solidFill>
            <a:ln w="7938">
              <a:solidFill>
                <a:srgbClr val="000000"/>
              </a:solidFill>
              <a:round/>
              <a:headEnd/>
              <a:tailEnd/>
            </a:ln>
          </p:spPr>
          <p:txBody>
            <a:bodyPr/>
            <a:lstStyle/>
            <a:p>
              <a:endParaRPr lang="it-IT"/>
            </a:p>
          </p:txBody>
        </p:sp>
        <p:sp>
          <p:nvSpPr>
            <p:cNvPr id="24010" name="Freeform 1515"/>
            <p:cNvSpPr>
              <a:spLocks/>
            </p:cNvSpPr>
            <p:nvPr/>
          </p:nvSpPr>
          <p:spPr bwMode="auto">
            <a:xfrm>
              <a:off x="5467350" y="2279650"/>
              <a:ext cx="144463" cy="158750"/>
            </a:xfrm>
            <a:custGeom>
              <a:avLst/>
              <a:gdLst>
                <a:gd name="T0" fmla="*/ 2147483647 w 91"/>
                <a:gd name="T1" fmla="*/ 2147483647 h 100"/>
                <a:gd name="T2" fmla="*/ 2147483647 w 91"/>
                <a:gd name="T3" fmla="*/ 2147483647 h 100"/>
                <a:gd name="T4" fmla="*/ 2147483647 w 91"/>
                <a:gd name="T5" fmla="*/ 2147483647 h 100"/>
                <a:gd name="T6" fmla="*/ 2147483647 w 91"/>
                <a:gd name="T7" fmla="*/ 2147483647 h 100"/>
                <a:gd name="T8" fmla="*/ 2147483647 w 91"/>
                <a:gd name="T9" fmla="*/ 2147483647 h 100"/>
                <a:gd name="T10" fmla="*/ 2147483647 w 91"/>
                <a:gd name="T11" fmla="*/ 2147483647 h 100"/>
                <a:gd name="T12" fmla="*/ 2147483647 w 91"/>
                <a:gd name="T13" fmla="*/ 2147483647 h 100"/>
                <a:gd name="T14" fmla="*/ 2147483647 w 91"/>
                <a:gd name="T15" fmla="*/ 0 h 100"/>
                <a:gd name="T16" fmla="*/ 2147483647 w 91"/>
                <a:gd name="T17" fmla="*/ 0 h 100"/>
                <a:gd name="T18" fmla="*/ 2147483647 w 91"/>
                <a:gd name="T19" fmla="*/ 2147483647 h 100"/>
                <a:gd name="T20" fmla="*/ 2147483647 w 91"/>
                <a:gd name="T21" fmla="*/ 2147483647 h 100"/>
                <a:gd name="T22" fmla="*/ 2147483647 w 91"/>
                <a:gd name="T23" fmla="*/ 2147483647 h 100"/>
                <a:gd name="T24" fmla="*/ 0 w 91"/>
                <a:gd name="T25" fmla="*/ 2147483647 h 100"/>
                <a:gd name="T26" fmla="*/ 2147483647 w 91"/>
                <a:gd name="T27" fmla="*/ 2147483647 h 100"/>
                <a:gd name="T28" fmla="*/ 2147483647 w 91"/>
                <a:gd name="T29" fmla="*/ 2147483647 h 100"/>
                <a:gd name="T30" fmla="*/ 2147483647 w 91"/>
                <a:gd name="T31" fmla="*/ 2147483647 h 100"/>
                <a:gd name="T32" fmla="*/ 2147483647 w 91"/>
                <a:gd name="T33" fmla="*/ 2147483647 h 100"/>
                <a:gd name="T34" fmla="*/ 2147483647 w 91"/>
                <a:gd name="T35" fmla="*/ 2147483647 h 100"/>
                <a:gd name="T36" fmla="*/ 2147483647 w 91"/>
                <a:gd name="T37" fmla="*/ 2147483647 h 100"/>
                <a:gd name="T38" fmla="*/ 2147483647 w 91"/>
                <a:gd name="T39" fmla="*/ 2147483647 h 100"/>
                <a:gd name="T40" fmla="*/ 2147483647 w 91"/>
                <a:gd name="T41" fmla="*/ 2147483647 h 1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1"/>
                <a:gd name="T64" fmla="*/ 0 h 100"/>
                <a:gd name="T65" fmla="*/ 91 w 91"/>
                <a:gd name="T66" fmla="*/ 100 h 1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1" h="100">
                  <a:moveTo>
                    <a:pt x="87" y="83"/>
                  </a:moveTo>
                  <a:lnTo>
                    <a:pt x="90" y="80"/>
                  </a:lnTo>
                  <a:lnTo>
                    <a:pt x="91" y="77"/>
                  </a:lnTo>
                  <a:lnTo>
                    <a:pt x="90" y="75"/>
                  </a:lnTo>
                  <a:lnTo>
                    <a:pt x="87" y="74"/>
                  </a:lnTo>
                  <a:lnTo>
                    <a:pt x="43" y="2"/>
                  </a:lnTo>
                  <a:lnTo>
                    <a:pt x="42" y="1"/>
                  </a:lnTo>
                  <a:lnTo>
                    <a:pt x="40" y="0"/>
                  </a:lnTo>
                  <a:lnTo>
                    <a:pt x="37" y="0"/>
                  </a:lnTo>
                  <a:lnTo>
                    <a:pt x="33" y="2"/>
                  </a:lnTo>
                  <a:lnTo>
                    <a:pt x="4" y="15"/>
                  </a:lnTo>
                  <a:lnTo>
                    <a:pt x="1" y="19"/>
                  </a:lnTo>
                  <a:lnTo>
                    <a:pt x="0" y="22"/>
                  </a:lnTo>
                  <a:lnTo>
                    <a:pt x="1" y="25"/>
                  </a:lnTo>
                  <a:lnTo>
                    <a:pt x="4" y="29"/>
                  </a:lnTo>
                  <a:lnTo>
                    <a:pt x="48" y="96"/>
                  </a:lnTo>
                  <a:lnTo>
                    <a:pt x="52" y="99"/>
                  </a:lnTo>
                  <a:lnTo>
                    <a:pt x="55" y="100"/>
                  </a:lnTo>
                  <a:lnTo>
                    <a:pt x="57" y="99"/>
                  </a:lnTo>
                  <a:lnTo>
                    <a:pt x="58" y="96"/>
                  </a:lnTo>
                  <a:lnTo>
                    <a:pt x="87" y="83"/>
                  </a:lnTo>
                  <a:close/>
                </a:path>
              </a:pathLst>
            </a:custGeom>
            <a:solidFill>
              <a:srgbClr val="C0C0C0"/>
            </a:solidFill>
            <a:ln w="7938">
              <a:solidFill>
                <a:srgbClr val="000000"/>
              </a:solidFill>
              <a:round/>
              <a:headEnd/>
              <a:tailEnd/>
            </a:ln>
          </p:spPr>
          <p:txBody>
            <a:bodyPr/>
            <a:lstStyle/>
            <a:p>
              <a:endParaRPr lang="it-IT"/>
            </a:p>
          </p:txBody>
        </p:sp>
        <p:sp>
          <p:nvSpPr>
            <p:cNvPr id="24011" name="Freeform 1516"/>
            <p:cNvSpPr>
              <a:spLocks/>
            </p:cNvSpPr>
            <p:nvPr/>
          </p:nvSpPr>
          <p:spPr bwMode="auto">
            <a:xfrm>
              <a:off x="5497513" y="2346325"/>
              <a:ext cx="131762" cy="85725"/>
            </a:xfrm>
            <a:custGeom>
              <a:avLst/>
              <a:gdLst>
                <a:gd name="T0" fmla="*/ 2147483647 w 83"/>
                <a:gd name="T1" fmla="*/ 2147483647 h 54"/>
                <a:gd name="T2" fmla="*/ 2147483647 w 83"/>
                <a:gd name="T3" fmla="*/ 2147483647 h 54"/>
                <a:gd name="T4" fmla="*/ 2147483647 w 83"/>
                <a:gd name="T5" fmla="*/ 2147483647 h 54"/>
                <a:gd name="T6" fmla="*/ 2147483647 w 83"/>
                <a:gd name="T7" fmla="*/ 2147483647 h 54"/>
                <a:gd name="T8" fmla="*/ 2147483647 w 83"/>
                <a:gd name="T9" fmla="*/ 2147483647 h 54"/>
                <a:gd name="T10" fmla="*/ 2147483647 w 83"/>
                <a:gd name="T11" fmla="*/ 0 h 54"/>
                <a:gd name="T12" fmla="*/ 2147483647 w 83"/>
                <a:gd name="T13" fmla="*/ 0 h 54"/>
                <a:gd name="T14" fmla="*/ 2147483647 w 83"/>
                <a:gd name="T15" fmla="*/ 0 h 54"/>
                <a:gd name="T16" fmla="*/ 2147483647 w 83"/>
                <a:gd name="T17" fmla="*/ 0 h 54"/>
                <a:gd name="T18" fmla="*/ 0 w 83"/>
                <a:gd name="T19" fmla="*/ 2147483647 h 54"/>
                <a:gd name="T20" fmla="*/ 0 w 83"/>
                <a:gd name="T21" fmla="*/ 2147483647 h 54"/>
                <a:gd name="T22" fmla="*/ 0 w 83"/>
                <a:gd name="T23" fmla="*/ 2147483647 h 54"/>
                <a:gd name="T24" fmla="*/ 0 w 83"/>
                <a:gd name="T25" fmla="*/ 2147483647 h 54"/>
                <a:gd name="T26" fmla="*/ 0 w 83"/>
                <a:gd name="T27" fmla="*/ 2147483647 h 54"/>
                <a:gd name="T28" fmla="*/ 2147483647 w 83"/>
                <a:gd name="T29" fmla="*/ 2147483647 h 54"/>
                <a:gd name="T30" fmla="*/ 2147483647 w 83"/>
                <a:gd name="T31" fmla="*/ 2147483647 h 54"/>
                <a:gd name="T32" fmla="*/ 2147483647 w 83"/>
                <a:gd name="T33" fmla="*/ 2147483647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3"/>
                <a:gd name="T52" fmla="*/ 0 h 54"/>
                <a:gd name="T53" fmla="*/ 83 w 83"/>
                <a:gd name="T54" fmla="*/ 54 h 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3" h="54">
                  <a:moveTo>
                    <a:pt x="83" y="13"/>
                  </a:moveTo>
                  <a:lnTo>
                    <a:pt x="83" y="12"/>
                  </a:lnTo>
                  <a:lnTo>
                    <a:pt x="83" y="11"/>
                  </a:lnTo>
                  <a:lnTo>
                    <a:pt x="83" y="10"/>
                  </a:lnTo>
                  <a:lnTo>
                    <a:pt x="83" y="9"/>
                  </a:lnTo>
                  <a:lnTo>
                    <a:pt x="78" y="0"/>
                  </a:lnTo>
                  <a:lnTo>
                    <a:pt x="75" y="0"/>
                  </a:lnTo>
                  <a:lnTo>
                    <a:pt x="74" y="0"/>
                  </a:lnTo>
                  <a:lnTo>
                    <a:pt x="73" y="0"/>
                  </a:lnTo>
                  <a:lnTo>
                    <a:pt x="0" y="40"/>
                  </a:lnTo>
                  <a:lnTo>
                    <a:pt x="0" y="41"/>
                  </a:lnTo>
                  <a:lnTo>
                    <a:pt x="0" y="43"/>
                  </a:lnTo>
                  <a:lnTo>
                    <a:pt x="0" y="44"/>
                  </a:lnTo>
                  <a:lnTo>
                    <a:pt x="0" y="45"/>
                  </a:lnTo>
                  <a:lnTo>
                    <a:pt x="5" y="54"/>
                  </a:lnTo>
                  <a:lnTo>
                    <a:pt x="83" y="13"/>
                  </a:lnTo>
                  <a:close/>
                </a:path>
              </a:pathLst>
            </a:custGeom>
            <a:solidFill>
              <a:srgbClr val="DDDDDD"/>
            </a:solidFill>
            <a:ln w="7938">
              <a:solidFill>
                <a:srgbClr val="000000"/>
              </a:solidFill>
              <a:round/>
              <a:headEnd/>
              <a:tailEnd/>
            </a:ln>
          </p:spPr>
          <p:txBody>
            <a:bodyPr/>
            <a:lstStyle/>
            <a:p>
              <a:endParaRPr lang="it-IT"/>
            </a:p>
          </p:txBody>
        </p:sp>
        <p:sp>
          <p:nvSpPr>
            <p:cNvPr id="24012" name="Freeform 1517"/>
            <p:cNvSpPr>
              <a:spLocks/>
            </p:cNvSpPr>
            <p:nvPr/>
          </p:nvSpPr>
          <p:spPr bwMode="auto">
            <a:xfrm>
              <a:off x="5435600" y="2211388"/>
              <a:ext cx="100013" cy="106362"/>
            </a:xfrm>
            <a:custGeom>
              <a:avLst/>
              <a:gdLst>
                <a:gd name="T0" fmla="*/ 2147483647 w 63"/>
                <a:gd name="T1" fmla="*/ 2147483647 h 67"/>
                <a:gd name="T2" fmla="*/ 2147483647 w 63"/>
                <a:gd name="T3" fmla="*/ 0 h 67"/>
                <a:gd name="T4" fmla="*/ 0 w 63"/>
                <a:gd name="T5" fmla="*/ 2147483647 h 67"/>
                <a:gd name="T6" fmla="*/ 2147483647 w 63"/>
                <a:gd name="T7" fmla="*/ 2147483647 h 67"/>
                <a:gd name="T8" fmla="*/ 2147483647 w 63"/>
                <a:gd name="T9" fmla="*/ 2147483647 h 67"/>
                <a:gd name="T10" fmla="*/ 0 60000 65536"/>
                <a:gd name="T11" fmla="*/ 0 60000 65536"/>
                <a:gd name="T12" fmla="*/ 0 60000 65536"/>
                <a:gd name="T13" fmla="*/ 0 60000 65536"/>
                <a:gd name="T14" fmla="*/ 0 60000 65536"/>
                <a:gd name="T15" fmla="*/ 0 w 63"/>
                <a:gd name="T16" fmla="*/ 0 h 67"/>
                <a:gd name="T17" fmla="*/ 63 w 63"/>
                <a:gd name="T18" fmla="*/ 67 h 67"/>
              </a:gdLst>
              <a:ahLst/>
              <a:cxnLst>
                <a:cxn ang="T10">
                  <a:pos x="T0" y="T1"/>
                </a:cxn>
                <a:cxn ang="T11">
                  <a:pos x="T2" y="T3"/>
                </a:cxn>
                <a:cxn ang="T12">
                  <a:pos x="T4" y="T5"/>
                </a:cxn>
                <a:cxn ang="T13">
                  <a:pos x="T6" y="T7"/>
                </a:cxn>
                <a:cxn ang="T14">
                  <a:pos x="T8" y="T9"/>
                </a:cxn>
              </a:cxnLst>
              <a:rect l="T15" t="T16" r="T17" b="T18"/>
              <a:pathLst>
                <a:path w="63" h="67">
                  <a:moveTo>
                    <a:pt x="63" y="45"/>
                  </a:moveTo>
                  <a:lnTo>
                    <a:pt x="19" y="0"/>
                  </a:lnTo>
                  <a:lnTo>
                    <a:pt x="0" y="14"/>
                  </a:lnTo>
                  <a:lnTo>
                    <a:pt x="19" y="67"/>
                  </a:lnTo>
                  <a:lnTo>
                    <a:pt x="63" y="45"/>
                  </a:lnTo>
                  <a:close/>
                </a:path>
              </a:pathLst>
            </a:custGeom>
            <a:solidFill>
              <a:srgbClr val="B2B2B2"/>
            </a:solidFill>
            <a:ln w="7938">
              <a:solidFill>
                <a:srgbClr val="000000"/>
              </a:solidFill>
              <a:round/>
              <a:headEnd/>
              <a:tailEnd/>
            </a:ln>
          </p:spPr>
          <p:txBody>
            <a:bodyPr/>
            <a:lstStyle/>
            <a:p>
              <a:endParaRPr lang="it-IT"/>
            </a:p>
          </p:txBody>
        </p:sp>
        <p:sp>
          <p:nvSpPr>
            <p:cNvPr id="24013" name="Freeform 1518"/>
            <p:cNvSpPr>
              <a:spLocks/>
            </p:cNvSpPr>
            <p:nvPr/>
          </p:nvSpPr>
          <p:spPr bwMode="auto">
            <a:xfrm>
              <a:off x="5559425" y="2411413"/>
              <a:ext cx="61913" cy="49212"/>
            </a:xfrm>
            <a:custGeom>
              <a:avLst/>
              <a:gdLst>
                <a:gd name="T0" fmla="*/ 2147483647 w 39"/>
                <a:gd name="T1" fmla="*/ 2147483647 h 31"/>
                <a:gd name="T2" fmla="*/ 2147483647 w 39"/>
                <a:gd name="T3" fmla="*/ 0 h 31"/>
                <a:gd name="T4" fmla="*/ 0 w 39"/>
                <a:gd name="T5" fmla="*/ 2147483647 h 31"/>
                <a:gd name="T6" fmla="*/ 2147483647 w 39"/>
                <a:gd name="T7" fmla="*/ 2147483647 h 31"/>
                <a:gd name="T8" fmla="*/ 2147483647 w 39"/>
                <a:gd name="T9" fmla="*/ 2147483647 h 31"/>
                <a:gd name="T10" fmla="*/ 0 60000 65536"/>
                <a:gd name="T11" fmla="*/ 0 60000 65536"/>
                <a:gd name="T12" fmla="*/ 0 60000 65536"/>
                <a:gd name="T13" fmla="*/ 0 60000 65536"/>
                <a:gd name="T14" fmla="*/ 0 60000 65536"/>
                <a:gd name="T15" fmla="*/ 0 w 39"/>
                <a:gd name="T16" fmla="*/ 0 h 31"/>
                <a:gd name="T17" fmla="*/ 39 w 39"/>
                <a:gd name="T18" fmla="*/ 31 h 31"/>
              </a:gdLst>
              <a:ahLst/>
              <a:cxnLst>
                <a:cxn ang="T10">
                  <a:pos x="T0" y="T1"/>
                </a:cxn>
                <a:cxn ang="T11">
                  <a:pos x="T2" y="T3"/>
                </a:cxn>
                <a:cxn ang="T12">
                  <a:pos x="T4" y="T5"/>
                </a:cxn>
                <a:cxn ang="T13">
                  <a:pos x="T6" y="T7"/>
                </a:cxn>
                <a:cxn ang="T14">
                  <a:pos x="T8" y="T9"/>
                </a:cxn>
              </a:cxnLst>
              <a:rect l="T15" t="T16" r="T17" b="T18"/>
              <a:pathLst>
                <a:path w="39" h="31">
                  <a:moveTo>
                    <a:pt x="39" y="18"/>
                  </a:moveTo>
                  <a:lnTo>
                    <a:pt x="29" y="0"/>
                  </a:lnTo>
                  <a:lnTo>
                    <a:pt x="0" y="13"/>
                  </a:lnTo>
                  <a:lnTo>
                    <a:pt x="15" y="31"/>
                  </a:lnTo>
                  <a:lnTo>
                    <a:pt x="39" y="18"/>
                  </a:lnTo>
                  <a:close/>
                </a:path>
              </a:pathLst>
            </a:custGeom>
            <a:solidFill>
              <a:srgbClr val="808080"/>
            </a:solidFill>
            <a:ln w="7938">
              <a:solidFill>
                <a:srgbClr val="000000"/>
              </a:solidFill>
              <a:round/>
              <a:headEnd/>
              <a:tailEnd/>
            </a:ln>
          </p:spPr>
          <p:txBody>
            <a:bodyPr/>
            <a:lstStyle/>
            <a:p>
              <a:endParaRPr lang="it-IT"/>
            </a:p>
          </p:txBody>
        </p:sp>
        <p:sp>
          <p:nvSpPr>
            <p:cNvPr id="24014" name="Freeform 1519"/>
            <p:cNvSpPr>
              <a:spLocks/>
            </p:cNvSpPr>
            <p:nvPr/>
          </p:nvSpPr>
          <p:spPr bwMode="auto">
            <a:xfrm>
              <a:off x="5548313" y="2413000"/>
              <a:ext cx="133350" cy="125413"/>
            </a:xfrm>
            <a:custGeom>
              <a:avLst/>
              <a:gdLst>
                <a:gd name="T0" fmla="*/ 2147483647 w 84"/>
                <a:gd name="T1" fmla="*/ 2147483647 h 79"/>
                <a:gd name="T2" fmla="*/ 2147483647 w 84"/>
                <a:gd name="T3" fmla="*/ 2147483647 h 79"/>
                <a:gd name="T4" fmla="*/ 2147483647 w 84"/>
                <a:gd name="T5" fmla="*/ 2147483647 h 79"/>
                <a:gd name="T6" fmla="*/ 2147483647 w 84"/>
                <a:gd name="T7" fmla="*/ 2147483647 h 79"/>
                <a:gd name="T8" fmla="*/ 2147483647 w 84"/>
                <a:gd name="T9" fmla="*/ 2147483647 h 79"/>
                <a:gd name="T10" fmla="*/ 2147483647 w 84"/>
                <a:gd name="T11" fmla="*/ 2147483647 h 79"/>
                <a:gd name="T12" fmla="*/ 2147483647 w 84"/>
                <a:gd name="T13" fmla="*/ 2147483647 h 79"/>
                <a:gd name="T14" fmla="*/ 2147483647 w 84"/>
                <a:gd name="T15" fmla="*/ 0 h 79"/>
                <a:gd name="T16" fmla="*/ 2147483647 w 84"/>
                <a:gd name="T17" fmla="*/ 2147483647 h 79"/>
                <a:gd name="T18" fmla="*/ 2147483647 w 84"/>
                <a:gd name="T19" fmla="*/ 2147483647 h 79"/>
                <a:gd name="T20" fmla="*/ 2147483647 w 84"/>
                <a:gd name="T21" fmla="*/ 2147483647 h 79"/>
                <a:gd name="T22" fmla="*/ 2147483647 w 84"/>
                <a:gd name="T23" fmla="*/ 2147483647 h 79"/>
                <a:gd name="T24" fmla="*/ 0 w 84"/>
                <a:gd name="T25" fmla="*/ 2147483647 h 79"/>
                <a:gd name="T26" fmla="*/ 0 w 84"/>
                <a:gd name="T27" fmla="*/ 2147483647 h 79"/>
                <a:gd name="T28" fmla="*/ 2147483647 w 84"/>
                <a:gd name="T29" fmla="*/ 2147483647 h 79"/>
                <a:gd name="T30" fmla="*/ 2147483647 w 84"/>
                <a:gd name="T31" fmla="*/ 2147483647 h 79"/>
                <a:gd name="T32" fmla="*/ 2147483647 w 84"/>
                <a:gd name="T33" fmla="*/ 2147483647 h 79"/>
                <a:gd name="T34" fmla="*/ 2147483647 w 84"/>
                <a:gd name="T35" fmla="*/ 2147483647 h 79"/>
                <a:gd name="T36" fmla="*/ 2147483647 w 84"/>
                <a:gd name="T37" fmla="*/ 2147483647 h 79"/>
                <a:gd name="T38" fmla="*/ 2147483647 w 84"/>
                <a:gd name="T39" fmla="*/ 2147483647 h 79"/>
                <a:gd name="T40" fmla="*/ 2147483647 w 84"/>
                <a:gd name="T41" fmla="*/ 2147483647 h 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4"/>
                <a:gd name="T64" fmla="*/ 0 h 79"/>
                <a:gd name="T65" fmla="*/ 84 w 84"/>
                <a:gd name="T66" fmla="*/ 79 h 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4" h="79">
                  <a:moveTo>
                    <a:pt x="84" y="48"/>
                  </a:moveTo>
                  <a:lnTo>
                    <a:pt x="84" y="47"/>
                  </a:lnTo>
                  <a:lnTo>
                    <a:pt x="84" y="46"/>
                  </a:lnTo>
                  <a:lnTo>
                    <a:pt x="84" y="45"/>
                  </a:lnTo>
                  <a:lnTo>
                    <a:pt x="84" y="44"/>
                  </a:lnTo>
                  <a:lnTo>
                    <a:pt x="60" y="3"/>
                  </a:lnTo>
                  <a:lnTo>
                    <a:pt x="57" y="1"/>
                  </a:lnTo>
                  <a:lnTo>
                    <a:pt x="55" y="0"/>
                  </a:lnTo>
                  <a:lnTo>
                    <a:pt x="53" y="1"/>
                  </a:lnTo>
                  <a:lnTo>
                    <a:pt x="50" y="3"/>
                  </a:lnTo>
                  <a:lnTo>
                    <a:pt x="2" y="30"/>
                  </a:lnTo>
                  <a:lnTo>
                    <a:pt x="1" y="31"/>
                  </a:lnTo>
                  <a:lnTo>
                    <a:pt x="0" y="33"/>
                  </a:lnTo>
                  <a:lnTo>
                    <a:pt x="0" y="34"/>
                  </a:lnTo>
                  <a:lnTo>
                    <a:pt x="2" y="35"/>
                  </a:lnTo>
                  <a:lnTo>
                    <a:pt x="26" y="75"/>
                  </a:lnTo>
                  <a:lnTo>
                    <a:pt x="29" y="78"/>
                  </a:lnTo>
                  <a:lnTo>
                    <a:pt x="31" y="79"/>
                  </a:lnTo>
                  <a:lnTo>
                    <a:pt x="33" y="78"/>
                  </a:lnTo>
                  <a:lnTo>
                    <a:pt x="36" y="75"/>
                  </a:lnTo>
                  <a:lnTo>
                    <a:pt x="84" y="48"/>
                  </a:lnTo>
                  <a:close/>
                </a:path>
              </a:pathLst>
            </a:custGeom>
            <a:solidFill>
              <a:srgbClr val="C0C0C0"/>
            </a:solidFill>
            <a:ln w="7938">
              <a:solidFill>
                <a:srgbClr val="000000"/>
              </a:solidFill>
              <a:round/>
              <a:headEnd/>
              <a:tailEnd/>
            </a:ln>
          </p:spPr>
          <p:txBody>
            <a:bodyPr/>
            <a:lstStyle/>
            <a:p>
              <a:endParaRPr lang="it-IT"/>
            </a:p>
          </p:txBody>
        </p:sp>
        <p:sp>
          <p:nvSpPr>
            <p:cNvPr id="24015" name="Freeform 1520"/>
            <p:cNvSpPr>
              <a:spLocks/>
            </p:cNvSpPr>
            <p:nvPr/>
          </p:nvSpPr>
          <p:spPr bwMode="auto">
            <a:xfrm>
              <a:off x="5567363" y="2425700"/>
              <a:ext cx="93662" cy="100013"/>
            </a:xfrm>
            <a:custGeom>
              <a:avLst/>
              <a:gdLst>
                <a:gd name="T0" fmla="*/ 2147483647 w 59"/>
                <a:gd name="T1" fmla="*/ 2147483647 h 63"/>
                <a:gd name="T2" fmla="*/ 2147483647 w 59"/>
                <a:gd name="T3" fmla="*/ 0 h 63"/>
                <a:gd name="T4" fmla="*/ 0 w 59"/>
                <a:gd name="T5" fmla="*/ 2147483647 h 63"/>
                <a:gd name="T6" fmla="*/ 2147483647 w 59"/>
                <a:gd name="T7" fmla="*/ 2147483647 h 63"/>
                <a:gd name="T8" fmla="*/ 2147483647 w 59"/>
                <a:gd name="T9" fmla="*/ 2147483647 h 63"/>
                <a:gd name="T10" fmla="*/ 0 60000 65536"/>
                <a:gd name="T11" fmla="*/ 0 60000 65536"/>
                <a:gd name="T12" fmla="*/ 0 60000 65536"/>
                <a:gd name="T13" fmla="*/ 0 60000 65536"/>
                <a:gd name="T14" fmla="*/ 0 60000 65536"/>
                <a:gd name="T15" fmla="*/ 0 w 59"/>
                <a:gd name="T16" fmla="*/ 0 h 63"/>
                <a:gd name="T17" fmla="*/ 59 w 59"/>
                <a:gd name="T18" fmla="*/ 63 h 63"/>
              </a:gdLst>
              <a:ahLst/>
              <a:cxnLst>
                <a:cxn ang="T10">
                  <a:pos x="T0" y="T1"/>
                </a:cxn>
                <a:cxn ang="T11">
                  <a:pos x="T2" y="T3"/>
                </a:cxn>
                <a:cxn ang="T12">
                  <a:pos x="T4" y="T5"/>
                </a:cxn>
                <a:cxn ang="T13">
                  <a:pos x="T6" y="T7"/>
                </a:cxn>
                <a:cxn ang="T14">
                  <a:pos x="T8" y="T9"/>
                </a:cxn>
              </a:cxnLst>
              <a:rect l="T15" t="T16" r="T17" b="T18"/>
              <a:pathLst>
                <a:path w="59" h="63">
                  <a:moveTo>
                    <a:pt x="59" y="49"/>
                  </a:moveTo>
                  <a:lnTo>
                    <a:pt x="29" y="0"/>
                  </a:lnTo>
                  <a:lnTo>
                    <a:pt x="0" y="13"/>
                  </a:lnTo>
                  <a:lnTo>
                    <a:pt x="34" y="63"/>
                  </a:lnTo>
                  <a:lnTo>
                    <a:pt x="59" y="49"/>
                  </a:lnTo>
                  <a:close/>
                </a:path>
              </a:pathLst>
            </a:custGeom>
            <a:solidFill>
              <a:srgbClr val="DDDDDD"/>
            </a:solidFill>
            <a:ln w="7938">
              <a:solidFill>
                <a:srgbClr val="000000"/>
              </a:solidFill>
              <a:round/>
              <a:headEnd/>
              <a:tailEnd/>
            </a:ln>
          </p:spPr>
          <p:txBody>
            <a:bodyPr/>
            <a:lstStyle/>
            <a:p>
              <a:endParaRPr lang="it-IT"/>
            </a:p>
          </p:txBody>
        </p:sp>
        <p:sp>
          <p:nvSpPr>
            <p:cNvPr id="24016" name="Freeform 1521"/>
            <p:cNvSpPr>
              <a:spLocks/>
            </p:cNvSpPr>
            <p:nvPr/>
          </p:nvSpPr>
          <p:spPr bwMode="auto">
            <a:xfrm>
              <a:off x="5467350" y="2279650"/>
              <a:ext cx="144463" cy="158750"/>
            </a:xfrm>
            <a:custGeom>
              <a:avLst/>
              <a:gdLst>
                <a:gd name="T0" fmla="*/ 2147483647 w 91"/>
                <a:gd name="T1" fmla="*/ 2147483647 h 100"/>
                <a:gd name="T2" fmla="*/ 2147483647 w 91"/>
                <a:gd name="T3" fmla="*/ 2147483647 h 100"/>
                <a:gd name="T4" fmla="*/ 2147483647 w 91"/>
                <a:gd name="T5" fmla="*/ 2147483647 h 100"/>
                <a:gd name="T6" fmla="*/ 2147483647 w 91"/>
                <a:gd name="T7" fmla="*/ 2147483647 h 100"/>
                <a:gd name="T8" fmla="*/ 2147483647 w 91"/>
                <a:gd name="T9" fmla="*/ 2147483647 h 100"/>
                <a:gd name="T10" fmla="*/ 2147483647 w 91"/>
                <a:gd name="T11" fmla="*/ 2147483647 h 100"/>
                <a:gd name="T12" fmla="*/ 2147483647 w 91"/>
                <a:gd name="T13" fmla="*/ 2147483647 h 100"/>
                <a:gd name="T14" fmla="*/ 2147483647 w 91"/>
                <a:gd name="T15" fmla="*/ 0 h 100"/>
                <a:gd name="T16" fmla="*/ 2147483647 w 91"/>
                <a:gd name="T17" fmla="*/ 0 h 100"/>
                <a:gd name="T18" fmla="*/ 2147483647 w 91"/>
                <a:gd name="T19" fmla="*/ 2147483647 h 100"/>
                <a:gd name="T20" fmla="*/ 2147483647 w 91"/>
                <a:gd name="T21" fmla="*/ 2147483647 h 100"/>
                <a:gd name="T22" fmla="*/ 2147483647 w 91"/>
                <a:gd name="T23" fmla="*/ 2147483647 h 100"/>
                <a:gd name="T24" fmla="*/ 0 w 91"/>
                <a:gd name="T25" fmla="*/ 2147483647 h 100"/>
                <a:gd name="T26" fmla="*/ 2147483647 w 91"/>
                <a:gd name="T27" fmla="*/ 2147483647 h 100"/>
                <a:gd name="T28" fmla="*/ 2147483647 w 91"/>
                <a:gd name="T29" fmla="*/ 2147483647 h 100"/>
                <a:gd name="T30" fmla="*/ 2147483647 w 91"/>
                <a:gd name="T31" fmla="*/ 2147483647 h 100"/>
                <a:gd name="T32" fmla="*/ 2147483647 w 91"/>
                <a:gd name="T33" fmla="*/ 2147483647 h 100"/>
                <a:gd name="T34" fmla="*/ 2147483647 w 91"/>
                <a:gd name="T35" fmla="*/ 2147483647 h 100"/>
                <a:gd name="T36" fmla="*/ 2147483647 w 91"/>
                <a:gd name="T37" fmla="*/ 2147483647 h 100"/>
                <a:gd name="T38" fmla="*/ 2147483647 w 91"/>
                <a:gd name="T39" fmla="*/ 2147483647 h 100"/>
                <a:gd name="T40" fmla="*/ 2147483647 w 91"/>
                <a:gd name="T41" fmla="*/ 2147483647 h 1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1"/>
                <a:gd name="T64" fmla="*/ 0 h 100"/>
                <a:gd name="T65" fmla="*/ 91 w 91"/>
                <a:gd name="T66" fmla="*/ 100 h 1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1" h="100">
                  <a:moveTo>
                    <a:pt x="87" y="83"/>
                  </a:moveTo>
                  <a:lnTo>
                    <a:pt x="90" y="80"/>
                  </a:lnTo>
                  <a:lnTo>
                    <a:pt x="91" y="77"/>
                  </a:lnTo>
                  <a:lnTo>
                    <a:pt x="90" y="75"/>
                  </a:lnTo>
                  <a:lnTo>
                    <a:pt x="87" y="74"/>
                  </a:lnTo>
                  <a:lnTo>
                    <a:pt x="43" y="2"/>
                  </a:lnTo>
                  <a:lnTo>
                    <a:pt x="42" y="1"/>
                  </a:lnTo>
                  <a:lnTo>
                    <a:pt x="40" y="0"/>
                  </a:lnTo>
                  <a:lnTo>
                    <a:pt x="37" y="0"/>
                  </a:lnTo>
                  <a:lnTo>
                    <a:pt x="33" y="2"/>
                  </a:lnTo>
                  <a:lnTo>
                    <a:pt x="4" y="15"/>
                  </a:lnTo>
                  <a:lnTo>
                    <a:pt x="1" y="19"/>
                  </a:lnTo>
                  <a:lnTo>
                    <a:pt x="0" y="22"/>
                  </a:lnTo>
                  <a:lnTo>
                    <a:pt x="1" y="25"/>
                  </a:lnTo>
                  <a:lnTo>
                    <a:pt x="4" y="29"/>
                  </a:lnTo>
                  <a:lnTo>
                    <a:pt x="48" y="96"/>
                  </a:lnTo>
                  <a:lnTo>
                    <a:pt x="52" y="99"/>
                  </a:lnTo>
                  <a:lnTo>
                    <a:pt x="55" y="100"/>
                  </a:lnTo>
                  <a:lnTo>
                    <a:pt x="57" y="99"/>
                  </a:lnTo>
                  <a:lnTo>
                    <a:pt x="58" y="96"/>
                  </a:lnTo>
                  <a:lnTo>
                    <a:pt x="87" y="83"/>
                  </a:lnTo>
                  <a:close/>
                </a:path>
              </a:pathLst>
            </a:custGeom>
            <a:solidFill>
              <a:srgbClr val="C0C0C0"/>
            </a:solidFill>
            <a:ln w="7938">
              <a:solidFill>
                <a:srgbClr val="000000"/>
              </a:solidFill>
              <a:round/>
              <a:headEnd/>
              <a:tailEnd/>
            </a:ln>
          </p:spPr>
          <p:txBody>
            <a:bodyPr/>
            <a:lstStyle/>
            <a:p>
              <a:endParaRPr lang="it-IT"/>
            </a:p>
          </p:txBody>
        </p:sp>
        <p:sp>
          <p:nvSpPr>
            <p:cNvPr id="24017" name="Freeform 1522"/>
            <p:cNvSpPr>
              <a:spLocks/>
            </p:cNvSpPr>
            <p:nvPr/>
          </p:nvSpPr>
          <p:spPr bwMode="auto">
            <a:xfrm>
              <a:off x="5497513" y="2346325"/>
              <a:ext cx="131762" cy="85725"/>
            </a:xfrm>
            <a:custGeom>
              <a:avLst/>
              <a:gdLst>
                <a:gd name="T0" fmla="*/ 2147483647 w 83"/>
                <a:gd name="T1" fmla="*/ 2147483647 h 54"/>
                <a:gd name="T2" fmla="*/ 2147483647 w 83"/>
                <a:gd name="T3" fmla="*/ 2147483647 h 54"/>
                <a:gd name="T4" fmla="*/ 2147483647 w 83"/>
                <a:gd name="T5" fmla="*/ 2147483647 h 54"/>
                <a:gd name="T6" fmla="*/ 2147483647 w 83"/>
                <a:gd name="T7" fmla="*/ 2147483647 h 54"/>
                <a:gd name="T8" fmla="*/ 2147483647 w 83"/>
                <a:gd name="T9" fmla="*/ 2147483647 h 54"/>
                <a:gd name="T10" fmla="*/ 2147483647 w 83"/>
                <a:gd name="T11" fmla="*/ 0 h 54"/>
                <a:gd name="T12" fmla="*/ 2147483647 w 83"/>
                <a:gd name="T13" fmla="*/ 0 h 54"/>
                <a:gd name="T14" fmla="*/ 2147483647 w 83"/>
                <a:gd name="T15" fmla="*/ 0 h 54"/>
                <a:gd name="T16" fmla="*/ 2147483647 w 83"/>
                <a:gd name="T17" fmla="*/ 0 h 54"/>
                <a:gd name="T18" fmla="*/ 0 w 83"/>
                <a:gd name="T19" fmla="*/ 2147483647 h 54"/>
                <a:gd name="T20" fmla="*/ 0 w 83"/>
                <a:gd name="T21" fmla="*/ 2147483647 h 54"/>
                <a:gd name="T22" fmla="*/ 0 w 83"/>
                <a:gd name="T23" fmla="*/ 2147483647 h 54"/>
                <a:gd name="T24" fmla="*/ 0 w 83"/>
                <a:gd name="T25" fmla="*/ 2147483647 h 54"/>
                <a:gd name="T26" fmla="*/ 0 w 83"/>
                <a:gd name="T27" fmla="*/ 2147483647 h 54"/>
                <a:gd name="T28" fmla="*/ 2147483647 w 83"/>
                <a:gd name="T29" fmla="*/ 2147483647 h 54"/>
                <a:gd name="T30" fmla="*/ 2147483647 w 83"/>
                <a:gd name="T31" fmla="*/ 2147483647 h 54"/>
                <a:gd name="T32" fmla="*/ 2147483647 w 83"/>
                <a:gd name="T33" fmla="*/ 2147483647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3"/>
                <a:gd name="T52" fmla="*/ 0 h 54"/>
                <a:gd name="T53" fmla="*/ 83 w 83"/>
                <a:gd name="T54" fmla="*/ 54 h 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3" h="54">
                  <a:moveTo>
                    <a:pt x="83" y="13"/>
                  </a:moveTo>
                  <a:lnTo>
                    <a:pt x="83" y="12"/>
                  </a:lnTo>
                  <a:lnTo>
                    <a:pt x="83" y="11"/>
                  </a:lnTo>
                  <a:lnTo>
                    <a:pt x="83" y="10"/>
                  </a:lnTo>
                  <a:lnTo>
                    <a:pt x="83" y="9"/>
                  </a:lnTo>
                  <a:lnTo>
                    <a:pt x="78" y="0"/>
                  </a:lnTo>
                  <a:lnTo>
                    <a:pt x="75" y="0"/>
                  </a:lnTo>
                  <a:lnTo>
                    <a:pt x="74" y="0"/>
                  </a:lnTo>
                  <a:lnTo>
                    <a:pt x="73" y="0"/>
                  </a:lnTo>
                  <a:lnTo>
                    <a:pt x="0" y="40"/>
                  </a:lnTo>
                  <a:lnTo>
                    <a:pt x="0" y="41"/>
                  </a:lnTo>
                  <a:lnTo>
                    <a:pt x="0" y="43"/>
                  </a:lnTo>
                  <a:lnTo>
                    <a:pt x="0" y="44"/>
                  </a:lnTo>
                  <a:lnTo>
                    <a:pt x="0" y="45"/>
                  </a:lnTo>
                  <a:lnTo>
                    <a:pt x="5" y="54"/>
                  </a:lnTo>
                  <a:lnTo>
                    <a:pt x="83" y="13"/>
                  </a:lnTo>
                  <a:close/>
                </a:path>
              </a:pathLst>
            </a:custGeom>
            <a:solidFill>
              <a:srgbClr val="DDDDDD"/>
            </a:solidFill>
            <a:ln w="7938">
              <a:solidFill>
                <a:srgbClr val="000000"/>
              </a:solidFill>
              <a:round/>
              <a:headEnd/>
              <a:tailEnd/>
            </a:ln>
          </p:spPr>
          <p:txBody>
            <a:bodyPr/>
            <a:lstStyle/>
            <a:p>
              <a:endParaRPr lang="it-IT"/>
            </a:p>
          </p:txBody>
        </p:sp>
        <p:sp>
          <p:nvSpPr>
            <p:cNvPr id="24018" name="Freeform 1523"/>
            <p:cNvSpPr>
              <a:spLocks/>
            </p:cNvSpPr>
            <p:nvPr/>
          </p:nvSpPr>
          <p:spPr bwMode="auto">
            <a:xfrm>
              <a:off x="5435600" y="2211388"/>
              <a:ext cx="100013" cy="106362"/>
            </a:xfrm>
            <a:custGeom>
              <a:avLst/>
              <a:gdLst>
                <a:gd name="T0" fmla="*/ 2147483647 w 63"/>
                <a:gd name="T1" fmla="*/ 2147483647 h 67"/>
                <a:gd name="T2" fmla="*/ 2147483647 w 63"/>
                <a:gd name="T3" fmla="*/ 0 h 67"/>
                <a:gd name="T4" fmla="*/ 0 w 63"/>
                <a:gd name="T5" fmla="*/ 2147483647 h 67"/>
                <a:gd name="T6" fmla="*/ 2147483647 w 63"/>
                <a:gd name="T7" fmla="*/ 2147483647 h 67"/>
                <a:gd name="T8" fmla="*/ 2147483647 w 63"/>
                <a:gd name="T9" fmla="*/ 2147483647 h 67"/>
                <a:gd name="T10" fmla="*/ 0 60000 65536"/>
                <a:gd name="T11" fmla="*/ 0 60000 65536"/>
                <a:gd name="T12" fmla="*/ 0 60000 65536"/>
                <a:gd name="T13" fmla="*/ 0 60000 65536"/>
                <a:gd name="T14" fmla="*/ 0 60000 65536"/>
                <a:gd name="T15" fmla="*/ 0 w 63"/>
                <a:gd name="T16" fmla="*/ 0 h 67"/>
                <a:gd name="T17" fmla="*/ 63 w 63"/>
                <a:gd name="T18" fmla="*/ 67 h 67"/>
              </a:gdLst>
              <a:ahLst/>
              <a:cxnLst>
                <a:cxn ang="T10">
                  <a:pos x="T0" y="T1"/>
                </a:cxn>
                <a:cxn ang="T11">
                  <a:pos x="T2" y="T3"/>
                </a:cxn>
                <a:cxn ang="T12">
                  <a:pos x="T4" y="T5"/>
                </a:cxn>
                <a:cxn ang="T13">
                  <a:pos x="T6" y="T7"/>
                </a:cxn>
                <a:cxn ang="T14">
                  <a:pos x="T8" y="T9"/>
                </a:cxn>
              </a:cxnLst>
              <a:rect l="T15" t="T16" r="T17" b="T18"/>
              <a:pathLst>
                <a:path w="63" h="67">
                  <a:moveTo>
                    <a:pt x="63" y="45"/>
                  </a:moveTo>
                  <a:lnTo>
                    <a:pt x="19" y="0"/>
                  </a:lnTo>
                  <a:lnTo>
                    <a:pt x="0" y="14"/>
                  </a:lnTo>
                  <a:lnTo>
                    <a:pt x="19" y="67"/>
                  </a:lnTo>
                  <a:lnTo>
                    <a:pt x="63" y="45"/>
                  </a:lnTo>
                  <a:close/>
                </a:path>
              </a:pathLst>
            </a:custGeom>
            <a:solidFill>
              <a:srgbClr val="B2B2B2"/>
            </a:solidFill>
            <a:ln w="7938">
              <a:solidFill>
                <a:srgbClr val="000000"/>
              </a:solidFill>
              <a:round/>
              <a:headEnd/>
              <a:tailEnd/>
            </a:ln>
          </p:spPr>
          <p:txBody>
            <a:bodyPr/>
            <a:lstStyle/>
            <a:p>
              <a:endParaRPr lang="it-IT"/>
            </a:p>
          </p:txBody>
        </p:sp>
        <p:sp>
          <p:nvSpPr>
            <p:cNvPr id="24019" name="Freeform 1524"/>
            <p:cNvSpPr>
              <a:spLocks/>
            </p:cNvSpPr>
            <p:nvPr/>
          </p:nvSpPr>
          <p:spPr bwMode="auto">
            <a:xfrm>
              <a:off x="5999163" y="2411413"/>
              <a:ext cx="63500" cy="49212"/>
            </a:xfrm>
            <a:custGeom>
              <a:avLst/>
              <a:gdLst>
                <a:gd name="T0" fmla="*/ 2147483647 w 40"/>
                <a:gd name="T1" fmla="*/ 2147483647 h 31"/>
                <a:gd name="T2" fmla="*/ 2147483647 w 40"/>
                <a:gd name="T3" fmla="*/ 0 h 31"/>
                <a:gd name="T4" fmla="*/ 0 w 40"/>
                <a:gd name="T5" fmla="*/ 2147483647 h 31"/>
                <a:gd name="T6" fmla="*/ 2147483647 w 40"/>
                <a:gd name="T7" fmla="*/ 2147483647 h 31"/>
                <a:gd name="T8" fmla="*/ 2147483647 w 40"/>
                <a:gd name="T9" fmla="*/ 2147483647 h 31"/>
                <a:gd name="T10" fmla="*/ 0 60000 65536"/>
                <a:gd name="T11" fmla="*/ 0 60000 65536"/>
                <a:gd name="T12" fmla="*/ 0 60000 65536"/>
                <a:gd name="T13" fmla="*/ 0 60000 65536"/>
                <a:gd name="T14" fmla="*/ 0 60000 65536"/>
                <a:gd name="T15" fmla="*/ 0 w 40"/>
                <a:gd name="T16" fmla="*/ 0 h 31"/>
                <a:gd name="T17" fmla="*/ 40 w 40"/>
                <a:gd name="T18" fmla="*/ 31 h 31"/>
              </a:gdLst>
              <a:ahLst/>
              <a:cxnLst>
                <a:cxn ang="T10">
                  <a:pos x="T0" y="T1"/>
                </a:cxn>
                <a:cxn ang="T11">
                  <a:pos x="T2" y="T3"/>
                </a:cxn>
                <a:cxn ang="T12">
                  <a:pos x="T4" y="T5"/>
                </a:cxn>
                <a:cxn ang="T13">
                  <a:pos x="T6" y="T7"/>
                </a:cxn>
                <a:cxn ang="T14">
                  <a:pos x="T8" y="T9"/>
                </a:cxn>
              </a:cxnLst>
              <a:rect l="T15" t="T16" r="T17" b="T18"/>
              <a:pathLst>
                <a:path w="40" h="31">
                  <a:moveTo>
                    <a:pt x="40" y="18"/>
                  </a:moveTo>
                  <a:lnTo>
                    <a:pt x="25" y="0"/>
                  </a:lnTo>
                  <a:lnTo>
                    <a:pt x="0" y="13"/>
                  </a:lnTo>
                  <a:lnTo>
                    <a:pt x="10" y="31"/>
                  </a:lnTo>
                  <a:lnTo>
                    <a:pt x="40" y="18"/>
                  </a:lnTo>
                  <a:close/>
                </a:path>
              </a:pathLst>
            </a:custGeom>
            <a:solidFill>
              <a:srgbClr val="808080"/>
            </a:solidFill>
            <a:ln w="7938">
              <a:solidFill>
                <a:srgbClr val="000000"/>
              </a:solidFill>
              <a:round/>
              <a:headEnd/>
              <a:tailEnd/>
            </a:ln>
          </p:spPr>
          <p:txBody>
            <a:bodyPr/>
            <a:lstStyle/>
            <a:p>
              <a:endParaRPr lang="it-IT"/>
            </a:p>
          </p:txBody>
        </p:sp>
        <p:sp>
          <p:nvSpPr>
            <p:cNvPr id="24020" name="Freeform 1525"/>
            <p:cNvSpPr>
              <a:spLocks/>
            </p:cNvSpPr>
            <p:nvPr/>
          </p:nvSpPr>
          <p:spPr bwMode="auto">
            <a:xfrm>
              <a:off x="5984875" y="2413000"/>
              <a:ext cx="138113" cy="125413"/>
            </a:xfrm>
            <a:custGeom>
              <a:avLst/>
              <a:gdLst>
                <a:gd name="T0" fmla="*/ 2147483647 w 87"/>
                <a:gd name="T1" fmla="*/ 2147483647 h 79"/>
                <a:gd name="T2" fmla="*/ 2147483647 w 87"/>
                <a:gd name="T3" fmla="*/ 2147483647 h 79"/>
                <a:gd name="T4" fmla="*/ 2147483647 w 87"/>
                <a:gd name="T5" fmla="*/ 2147483647 h 79"/>
                <a:gd name="T6" fmla="*/ 2147483647 w 87"/>
                <a:gd name="T7" fmla="*/ 2147483647 h 79"/>
                <a:gd name="T8" fmla="*/ 2147483647 w 87"/>
                <a:gd name="T9" fmla="*/ 2147483647 h 79"/>
                <a:gd name="T10" fmla="*/ 2147483647 w 87"/>
                <a:gd name="T11" fmla="*/ 2147483647 h 79"/>
                <a:gd name="T12" fmla="*/ 2147483647 w 87"/>
                <a:gd name="T13" fmla="*/ 2147483647 h 79"/>
                <a:gd name="T14" fmla="*/ 2147483647 w 87"/>
                <a:gd name="T15" fmla="*/ 0 h 79"/>
                <a:gd name="T16" fmla="*/ 2147483647 w 87"/>
                <a:gd name="T17" fmla="*/ 2147483647 h 79"/>
                <a:gd name="T18" fmla="*/ 2147483647 w 87"/>
                <a:gd name="T19" fmla="*/ 2147483647 h 79"/>
                <a:gd name="T20" fmla="*/ 0 w 87"/>
                <a:gd name="T21" fmla="*/ 2147483647 h 79"/>
                <a:gd name="T22" fmla="*/ 0 w 87"/>
                <a:gd name="T23" fmla="*/ 2147483647 h 79"/>
                <a:gd name="T24" fmla="*/ 0 w 87"/>
                <a:gd name="T25" fmla="*/ 2147483647 h 79"/>
                <a:gd name="T26" fmla="*/ 0 w 87"/>
                <a:gd name="T27" fmla="*/ 2147483647 h 79"/>
                <a:gd name="T28" fmla="*/ 0 w 87"/>
                <a:gd name="T29" fmla="*/ 2147483647 h 79"/>
                <a:gd name="T30" fmla="*/ 2147483647 w 87"/>
                <a:gd name="T31" fmla="*/ 2147483647 h 79"/>
                <a:gd name="T32" fmla="*/ 2147483647 w 87"/>
                <a:gd name="T33" fmla="*/ 2147483647 h 79"/>
                <a:gd name="T34" fmla="*/ 2147483647 w 87"/>
                <a:gd name="T35" fmla="*/ 2147483647 h 79"/>
                <a:gd name="T36" fmla="*/ 2147483647 w 87"/>
                <a:gd name="T37" fmla="*/ 2147483647 h 79"/>
                <a:gd name="T38" fmla="*/ 2147483647 w 87"/>
                <a:gd name="T39" fmla="*/ 2147483647 h 79"/>
                <a:gd name="T40" fmla="*/ 2147483647 w 87"/>
                <a:gd name="T41" fmla="*/ 2147483647 h 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7"/>
                <a:gd name="T64" fmla="*/ 0 h 79"/>
                <a:gd name="T65" fmla="*/ 87 w 87"/>
                <a:gd name="T66" fmla="*/ 79 h 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7" h="79">
                  <a:moveTo>
                    <a:pt x="83" y="48"/>
                  </a:moveTo>
                  <a:lnTo>
                    <a:pt x="86" y="47"/>
                  </a:lnTo>
                  <a:lnTo>
                    <a:pt x="87" y="46"/>
                  </a:lnTo>
                  <a:lnTo>
                    <a:pt x="86" y="45"/>
                  </a:lnTo>
                  <a:lnTo>
                    <a:pt x="83" y="44"/>
                  </a:lnTo>
                  <a:lnTo>
                    <a:pt x="59" y="3"/>
                  </a:lnTo>
                  <a:lnTo>
                    <a:pt x="58" y="1"/>
                  </a:lnTo>
                  <a:lnTo>
                    <a:pt x="56" y="0"/>
                  </a:lnTo>
                  <a:lnTo>
                    <a:pt x="53" y="1"/>
                  </a:lnTo>
                  <a:lnTo>
                    <a:pt x="49" y="3"/>
                  </a:lnTo>
                  <a:lnTo>
                    <a:pt x="0" y="30"/>
                  </a:lnTo>
                  <a:lnTo>
                    <a:pt x="0" y="31"/>
                  </a:lnTo>
                  <a:lnTo>
                    <a:pt x="0" y="33"/>
                  </a:lnTo>
                  <a:lnTo>
                    <a:pt x="0" y="34"/>
                  </a:lnTo>
                  <a:lnTo>
                    <a:pt x="0" y="35"/>
                  </a:lnTo>
                  <a:lnTo>
                    <a:pt x="29" y="75"/>
                  </a:lnTo>
                  <a:lnTo>
                    <a:pt x="30" y="78"/>
                  </a:lnTo>
                  <a:lnTo>
                    <a:pt x="32" y="79"/>
                  </a:lnTo>
                  <a:lnTo>
                    <a:pt x="33" y="78"/>
                  </a:lnTo>
                  <a:lnTo>
                    <a:pt x="34" y="75"/>
                  </a:lnTo>
                  <a:lnTo>
                    <a:pt x="83" y="48"/>
                  </a:lnTo>
                  <a:close/>
                </a:path>
              </a:pathLst>
            </a:custGeom>
            <a:solidFill>
              <a:srgbClr val="C0C0C0"/>
            </a:solidFill>
            <a:ln w="7938">
              <a:solidFill>
                <a:srgbClr val="000000"/>
              </a:solidFill>
              <a:round/>
              <a:headEnd/>
              <a:tailEnd/>
            </a:ln>
          </p:spPr>
          <p:txBody>
            <a:bodyPr/>
            <a:lstStyle/>
            <a:p>
              <a:endParaRPr lang="it-IT"/>
            </a:p>
          </p:txBody>
        </p:sp>
        <p:sp>
          <p:nvSpPr>
            <p:cNvPr id="24021" name="Freeform 1526"/>
            <p:cNvSpPr>
              <a:spLocks/>
            </p:cNvSpPr>
            <p:nvPr/>
          </p:nvSpPr>
          <p:spPr bwMode="auto">
            <a:xfrm>
              <a:off x="6007100" y="2425700"/>
              <a:ext cx="93663" cy="100013"/>
            </a:xfrm>
            <a:custGeom>
              <a:avLst/>
              <a:gdLst>
                <a:gd name="T0" fmla="*/ 2147483647 w 59"/>
                <a:gd name="T1" fmla="*/ 2147483647 h 63"/>
                <a:gd name="T2" fmla="*/ 2147483647 w 59"/>
                <a:gd name="T3" fmla="*/ 0 h 63"/>
                <a:gd name="T4" fmla="*/ 0 w 59"/>
                <a:gd name="T5" fmla="*/ 2147483647 h 63"/>
                <a:gd name="T6" fmla="*/ 2147483647 w 59"/>
                <a:gd name="T7" fmla="*/ 2147483647 h 63"/>
                <a:gd name="T8" fmla="*/ 2147483647 w 59"/>
                <a:gd name="T9" fmla="*/ 2147483647 h 63"/>
                <a:gd name="T10" fmla="*/ 0 60000 65536"/>
                <a:gd name="T11" fmla="*/ 0 60000 65536"/>
                <a:gd name="T12" fmla="*/ 0 60000 65536"/>
                <a:gd name="T13" fmla="*/ 0 60000 65536"/>
                <a:gd name="T14" fmla="*/ 0 60000 65536"/>
                <a:gd name="T15" fmla="*/ 0 w 59"/>
                <a:gd name="T16" fmla="*/ 0 h 63"/>
                <a:gd name="T17" fmla="*/ 59 w 59"/>
                <a:gd name="T18" fmla="*/ 63 h 63"/>
              </a:gdLst>
              <a:ahLst/>
              <a:cxnLst>
                <a:cxn ang="T10">
                  <a:pos x="T0" y="T1"/>
                </a:cxn>
                <a:cxn ang="T11">
                  <a:pos x="T2" y="T3"/>
                </a:cxn>
                <a:cxn ang="T12">
                  <a:pos x="T4" y="T5"/>
                </a:cxn>
                <a:cxn ang="T13">
                  <a:pos x="T6" y="T7"/>
                </a:cxn>
                <a:cxn ang="T14">
                  <a:pos x="T8" y="T9"/>
                </a:cxn>
              </a:cxnLst>
              <a:rect l="T15" t="T16" r="T17" b="T18"/>
              <a:pathLst>
                <a:path w="59" h="63">
                  <a:moveTo>
                    <a:pt x="59" y="49"/>
                  </a:moveTo>
                  <a:lnTo>
                    <a:pt x="25" y="0"/>
                  </a:lnTo>
                  <a:lnTo>
                    <a:pt x="0" y="13"/>
                  </a:lnTo>
                  <a:lnTo>
                    <a:pt x="29" y="63"/>
                  </a:lnTo>
                  <a:lnTo>
                    <a:pt x="59" y="49"/>
                  </a:lnTo>
                  <a:close/>
                </a:path>
              </a:pathLst>
            </a:custGeom>
            <a:solidFill>
              <a:srgbClr val="DDDDDD"/>
            </a:solidFill>
            <a:ln w="7938">
              <a:solidFill>
                <a:srgbClr val="000000"/>
              </a:solidFill>
              <a:round/>
              <a:headEnd/>
              <a:tailEnd/>
            </a:ln>
          </p:spPr>
          <p:txBody>
            <a:bodyPr/>
            <a:lstStyle/>
            <a:p>
              <a:endParaRPr lang="it-IT"/>
            </a:p>
          </p:txBody>
        </p:sp>
        <p:sp>
          <p:nvSpPr>
            <p:cNvPr id="24022" name="Freeform 1527"/>
            <p:cNvSpPr>
              <a:spLocks/>
            </p:cNvSpPr>
            <p:nvPr/>
          </p:nvSpPr>
          <p:spPr bwMode="auto">
            <a:xfrm>
              <a:off x="5908675" y="2279650"/>
              <a:ext cx="138113" cy="158750"/>
            </a:xfrm>
            <a:custGeom>
              <a:avLst/>
              <a:gdLst>
                <a:gd name="T0" fmla="*/ 2147483647 w 87"/>
                <a:gd name="T1" fmla="*/ 2147483647 h 100"/>
                <a:gd name="T2" fmla="*/ 2147483647 w 87"/>
                <a:gd name="T3" fmla="*/ 2147483647 h 100"/>
                <a:gd name="T4" fmla="*/ 2147483647 w 87"/>
                <a:gd name="T5" fmla="*/ 2147483647 h 100"/>
                <a:gd name="T6" fmla="*/ 2147483647 w 87"/>
                <a:gd name="T7" fmla="*/ 2147483647 h 100"/>
                <a:gd name="T8" fmla="*/ 2147483647 w 87"/>
                <a:gd name="T9" fmla="*/ 2147483647 h 100"/>
                <a:gd name="T10" fmla="*/ 2147483647 w 87"/>
                <a:gd name="T11" fmla="*/ 2147483647 h 100"/>
                <a:gd name="T12" fmla="*/ 2147483647 w 87"/>
                <a:gd name="T13" fmla="*/ 2147483647 h 100"/>
                <a:gd name="T14" fmla="*/ 2147483647 w 87"/>
                <a:gd name="T15" fmla="*/ 0 h 100"/>
                <a:gd name="T16" fmla="*/ 2147483647 w 87"/>
                <a:gd name="T17" fmla="*/ 0 h 100"/>
                <a:gd name="T18" fmla="*/ 2147483647 w 87"/>
                <a:gd name="T19" fmla="*/ 2147483647 h 100"/>
                <a:gd name="T20" fmla="*/ 2147483647 w 87"/>
                <a:gd name="T21" fmla="*/ 2147483647 h 100"/>
                <a:gd name="T22" fmla="*/ 2147483647 w 87"/>
                <a:gd name="T23" fmla="*/ 2147483647 h 100"/>
                <a:gd name="T24" fmla="*/ 2147483647 w 87"/>
                <a:gd name="T25" fmla="*/ 2147483647 h 100"/>
                <a:gd name="T26" fmla="*/ 0 w 87"/>
                <a:gd name="T27" fmla="*/ 2147483647 h 100"/>
                <a:gd name="T28" fmla="*/ 2147483647 w 87"/>
                <a:gd name="T29" fmla="*/ 2147483647 h 100"/>
                <a:gd name="T30" fmla="*/ 2147483647 w 87"/>
                <a:gd name="T31" fmla="*/ 2147483647 h 100"/>
                <a:gd name="T32" fmla="*/ 2147483647 w 87"/>
                <a:gd name="T33" fmla="*/ 2147483647 h 100"/>
                <a:gd name="T34" fmla="*/ 2147483647 w 87"/>
                <a:gd name="T35" fmla="*/ 2147483647 h 100"/>
                <a:gd name="T36" fmla="*/ 2147483647 w 87"/>
                <a:gd name="T37" fmla="*/ 2147483647 h 100"/>
                <a:gd name="T38" fmla="*/ 2147483647 w 87"/>
                <a:gd name="T39" fmla="*/ 2147483647 h 1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7"/>
                <a:gd name="T61" fmla="*/ 0 h 100"/>
                <a:gd name="T62" fmla="*/ 87 w 87"/>
                <a:gd name="T63" fmla="*/ 100 h 1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7" h="100">
                  <a:moveTo>
                    <a:pt x="82" y="83"/>
                  </a:moveTo>
                  <a:lnTo>
                    <a:pt x="85" y="80"/>
                  </a:lnTo>
                  <a:lnTo>
                    <a:pt x="86" y="77"/>
                  </a:lnTo>
                  <a:lnTo>
                    <a:pt x="87" y="75"/>
                  </a:lnTo>
                  <a:lnTo>
                    <a:pt x="87" y="74"/>
                  </a:lnTo>
                  <a:lnTo>
                    <a:pt x="39" y="2"/>
                  </a:lnTo>
                  <a:lnTo>
                    <a:pt x="38" y="1"/>
                  </a:lnTo>
                  <a:lnTo>
                    <a:pt x="36" y="0"/>
                  </a:lnTo>
                  <a:lnTo>
                    <a:pt x="33" y="0"/>
                  </a:lnTo>
                  <a:lnTo>
                    <a:pt x="29" y="2"/>
                  </a:lnTo>
                  <a:lnTo>
                    <a:pt x="5" y="15"/>
                  </a:lnTo>
                  <a:lnTo>
                    <a:pt x="2" y="19"/>
                  </a:lnTo>
                  <a:lnTo>
                    <a:pt x="1" y="22"/>
                  </a:lnTo>
                  <a:lnTo>
                    <a:pt x="0" y="29"/>
                  </a:lnTo>
                  <a:lnTo>
                    <a:pt x="43" y="96"/>
                  </a:lnTo>
                  <a:lnTo>
                    <a:pt x="47" y="99"/>
                  </a:lnTo>
                  <a:lnTo>
                    <a:pt x="51" y="100"/>
                  </a:lnTo>
                  <a:lnTo>
                    <a:pt x="54" y="99"/>
                  </a:lnTo>
                  <a:lnTo>
                    <a:pt x="58" y="96"/>
                  </a:lnTo>
                  <a:lnTo>
                    <a:pt x="82" y="83"/>
                  </a:lnTo>
                  <a:close/>
                </a:path>
              </a:pathLst>
            </a:custGeom>
            <a:solidFill>
              <a:srgbClr val="C0C0C0"/>
            </a:solidFill>
            <a:ln w="7938">
              <a:solidFill>
                <a:srgbClr val="000000"/>
              </a:solidFill>
              <a:round/>
              <a:headEnd/>
              <a:tailEnd/>
            </a:ln>
          </p:spPr>
          <p:txBody>
            <a:bodyPr/>
            <a:lstStyle/>
            <a:p>
              <a:endParaRPr lang="it-IT"/>
            </a:p>
          </p:txBody>
        </p:sp>
        <p:sp>
          <p:nvSpPr>
            <p:cNvPr id="24023" name="Freeform 1528"/>
            <p:cNvSpPr>
              <a:spLocks/>
            </p:cNvSpPr>
            <p:nvPr/>
          </p:nvSpPr>
          <p:spPr bwMode="auto">
            <a:xfrm>
              <a:off x="5929313" y="2346325"/>
              <a:ext cx="133350" cy="85725"/>
            </a:xfrm>
            <a:custGeom>
              <a:avLst/>
              <a:gdLst>
                <a:gd name="T0" fmla="*/ 2147483647 w 84"/>
                <a:gd name="T1" fmla="*/ 2147483647 h 54"/>
                <a:gd name="T2" fmla="*/ 2147483647 w 84"/>
                <a:gd name="T3" fmla="*/ 2147483647 h 54"/>
                <a:gd name="T4" fmla="*/ 2147483647 w 84"/>
                <a:gd name="T5" fmla="*/ 2147483647 h 54"/>
                <a:gd name="T6" fmla="*/ 2147483647 w 84"/>
                <a:gd name="T7" fmla="*/ 2147483647 h 54"/>
                <a:gd name="T8" fmla="*/ 2147483647 w 84"/>
                <a:gd name="T9" fmla="*/ 2147483647 h 54"/>
                <a:gd name="T10" fmla="*/ 2147483647 w 84"/>
                <a:gd name="T11" fmla="*/ 0 h 54"/>
                <a:gd name="T12" fmla="*/ 2147483647 w 84"/>
                <a:gd name="T13" fmla="*/ 0 h 54"/>
                <a:gd name="T14" fmla="*/ 2147483647 w 84"/>
                <a:gd name="T15" fmla="*/ 0 h 54"/>
                <a:gd name="T16" fmla="*/ 2147483647 w 84"/>
                <a:gd name="T17" fmla="*/ 0 h 54"/>
                <a:gd name="T18" fmla="*/ 0 w 84"/>
                <a:gd name="T19" fmla="*/ 2147483647 h 54"/>
                <a:gd name="T20" fmla="*/ 0 w 84"/>
                <a:gd name="T21" fmla="*/ 2147483647 h 54"/>
                <a:gd name="T22" fmla="*/ 0 w 84"/>
                <a:gd name="T23" fmla="*/ 2147483647 h 54"/>
                <a:gd name="T24" fmla="*/ 0 w 84"/>
                <a:gd name="T25" fmla="*/ 2147483647 h 54"/>
                <a:gd name="T26" fmla="*/ 0 w 84"/>
                <a:gd name="T27" fmla="*/ 2147483647 h 54"/>
                <a:gd name="T28" fmla="*/ 2147483647 w 84"/>
                <a:gd name="T29" fmla="*/ 2147483647 h 54"/>
                <a:gd name="T30" fmla="*/ 2147483647 w 84"/>
                <a:gd name="T31" fmla="*/ 2147483647 h 54"/>
                <a:gd name="T32" fmla="*/ 2147483647 w 84"/>
                <a:gd name="T33" fmla="*/ 2147483647 h 54"/>
                <a:gd name="T34" fmla="*/ 2147483647 w 84"/>
                <a:gd name="T35" fmla="*/ 2147483647 h 54"/>
                <a:gd name="T36" fmla="*/ 2147483647 w 84"/>
                <a:gd name="T37" fmla="*/ 2147483647 h 54"/>
                <a:gd name="T38" fmla="*/ 2147483647 w 84"/>
                <a:gd name="T39" fmla="*/ 2147483647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4"/>
                <a:gd name="T61" fmla="*/ 0 h 54"/>
                <a:gd name="T62" fmla="*/ 84 w 84"/>
                <a:gd name="T63" fmla="*/ 54 h 5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4" h="54">
                  <a:moveTo>
                    <a:pt x="84" y="13"/>
                  </a:moveTo>
                  <a:lnTo>
                    <a:pt x="84" y="12"/>
                  </a:lnTo>
                  <a:lnTo>
                    <a:pt x="84" y="11"/>
                  </a:lnTo>
                  <a:lnTo>
                    <a:pt x="84" y="10"/>
                  </a:lnTo>
                  <a:lnTo>
                    <a:pt x="84" y="9"/>
                  </a:lnTo>
                  <a:lnTo>
                    <a:pt x="79" y="0"/>
                  </a:lnTo>
                  <a:lnTo>
                    <a:pt x="78" y="0"/>
                  </a:lnTo>
                  <a:lnTo>
                    <a:pt x="77" y="0"/>
                  </a:lnTo>
                  <a:lnTo>
                    <a:pt x="74" y="0"/>
                  </a:lnTo>
                  <a:lnTo>
                    <a:pt x="0" y="40"/>
                  </a:lnTo>
                  <a:lnTo>
                    <a:pt x="0" y="41"/>
                  </a:lnTo>
                  <a:lnTo>
                    <a:pt x="0" y="43"/>
                  </a:lnTo>
                  <a:lnTo>
                    <a:pt x="0" y="44"/>
                  </a:lnTo>
                  <a:lnTo>
                    <a:pt x="0" y="45"/>
                  </a:lnTo>
                  <a:lnTo>
                    <a:pt x="5" y="54"/>
                  </a:lnTo>
                  <a:lnTo>
                    <a:pt x="6" y="54"/>
                  </a:lnTo>
                  <a:lnTo>
                    <a:pt x="8" y="54"/>
                  </a:lnTo>
                  <a:lnTo>
                    <a:pt x="9" y="54"/>
                  </a:lnTo>
                  <a:lnTo>
                    <a:pt x="10" y="54"/>
                  </a:lnTo>
                  <a:lnTo>
                    <a:pt x="84" y="13"/>
                  </a:lnTo>
                  <a:close/>
                </a:path>
              </a:pathLst>
            </a:custGeom>
            <a:solidFill>
              <a:srgbClr val="DDDDDD"/>
            </a:solidFill>
            <a:ln w="7938">
              <a:solidFill>
                <a:srgbClr val="000000"/>
              </a:solidFill>
              <a:round/>
              <a:headEnd/>
              <a:tailEnd/>
            </a:ln>
          </p:spPr>
          <p:txBody>
            <a:bodyPr/>
            <a:lstStyle/>
            <a:p>
              <a:endParaRPr lang="it-IT"/>
            </a:p>
          </p:txBody>
        </p:sp>
        <p:sp>
          <p:nvSpPr>
            <p:cNvPr id="24024" name="Freeform 1529"/>
            <p:cNvSpPr>
              <a:spLocks/>
            </p:cNvSpPr>
            <p:nvPr/>
          </p:nvSpPr>
          <p:spPr bwMode="auto">
            <a:xfrm>
              <a:off x="5868988" y="2211388"/>
              <a:ext cx="100012" cy="106362"/>
            </a:xfrm>
            <a:custGeom>
              <a:avLst/>
              <a:gdLst>
                <a:gd name="T0" fmla="*/ 2147483647 w 63"/>
                <a:gd name="T1" fmla="*/ 2147483647 h 67"/>
                <a:gd name="T2" fmla="*/ 2147483647 w 63"/>
                <a:gd name="T3" fmla="*/ 0 h 67"/>
                <a:gd name="T4" fmla="*/ 0 w 63"/>
                <a:gd name="T5" fmla="*/ 2147483647 h 67"/>
                <a:gd name="T6" fmla="*/ 2147483647 w 63"/>
                <a:gd name="T7" fmla="*/ 2147483647 h 67"/>
                <a:gd name="T8" fmla="*/ 2147483647 w 63"/>
                <a:gd name="T9" fmla="*/ 2147483647 h 67"/>
                <a:gd name="T10" fmla="*/ 0 60000 65536"/>
                <a:gd name="T11" fmla="*/ 0 60000 65536"/>
                <a:gd name="T12" fmla="*/ 0 60000 65536"/>
                <a:gd name="T13" fmla="*/ 0 60000 65536"/>
                <a:gd name="T14" fmla="*/ 0 60000 65536"/>
                <a:gd name="T15" fmla="*/ 0 w 63"/>
                <a:gd name="T16" fmla="*/ 0 h 67"/>
                <a:gd name="T17" fmla="*/ 63 w 63"/>
                <a:gd name="T18" fmla="*/ 67 h 67"/>
              </a:gdLst>
              <a:ahLst/>
              <a:cxnLst>
                <a:cxn ang="T10">
                  <a:pos x="T0" y="T1"/>
                </a:cxn>
                <a:cxn ang="T11">
                  <a:pos x="T2" y="T3"/>
                </a:cxn>
                <a:cxn ang="T12">
                  <a:pos x="T4" y="T5"/>
                </a:cxn>
                <a:cxn ang="T13">
                  <a:pos x="T6" y="T7"/>
                </a:cxn>
                <a:cxn ang="T14">
                  <a:pos x="T8" y="T9"/>
                </a:cxn>
              </a:cxnLst>
              <a:rect l="T15" t="T16" r="T17" b="T18"/>
              <a:pathLst>
                <a:path w="63" h="67">
                  <a:moveTo>
                    <a:pt x="63" y="45"/>
                  </a:moveTo>
                  <a:lnTo>
                    <a:pt x="20" y="0"/>
                  </a:lnTo>
                  <a:lnTo>
                    <a:pt x="0" y="14"/>
                  </a:lnTo>
                  <a:lnTo>
                    <a:pt x="25" y="67"/>
                  </a:lnTo>
                  <a:lnTo>
                    <a:pt x="63" y="45"/>
                  </a:lnTo>
                  <a:close/>
                </a:path>
              </a:pathLst>
            </a:custGeom>
            <a:solidFill>
              <a:srgbClr val="B2B2B2"/>
            </a:solidFill>
            <a:ln w="7938">
              <a:solidFill>
                <a:srgbClr val="000000"/>
              </a:solidFill>
              <a:round/>
              <a:headEnd/>
              <a:tailEnd/>
            </a:ln>
          </p:spPr>
          <p:txBody>
            <a:bodyPr/>
            <a:lstStyle/>
            <a:p>
              <a:endParaRPr lang="it-IT"/>
            </a:p>
          </p:txBody>
        </p:sp>
        <p:sp>
          <p:nvSpPr>
            <p:cNvPr id="24025" name="Freeform 1530"/>
            <p:cNvSpPr>
              <a:spLocks/>
            </p:cNvSpPr>
            <p:nvPr/>
          </p:nvSpPr>
          <p:spPr bwMode="auto">
            <a:xfrm>
              <a:off x="5999163" y="2411413"/>
              <a:ext cx="63500" cy="49212"/>
            </a:xfrm>
            <a:custGeom>
              <a:avLst/>
              <a:gdLst>
                <a:gd name="T0" fmla="*/ 2147483647 w 40"/>
                <a:gd name="T1" fmla="*/ 2147483647 h 31"/>
                <a:gd name="T2" fmla="*/ 2147483647 w 40"/>
                <a:gd name="T3" fmla="*/ 0 h 31"/>
                <a:gd name="T4" fmla="*/ 0 w 40"/>
                <a:gd name="T5" fmla="*/ 2147483647 h 31"/>
                <a:gd name="T6" fmla="*/ 2147483647 w 40"/>
                <a:gd name="T7" fmla="*/ 2147483647 h 31"/>
                <a:gd name="T8" fmla="*/ 2147483647 w 40"/>
                <a:gd name="T9" fmla="*/ 2147483647 h 31"/>
                <a:gd name="T10" fmla="*/ 0 60000 65536"/>
                <a:gd name="T11" fmla="*/ 0 60000 65536"/>
                <a:gd name="T12" fmla="*/ 0 60000 65536"/>
                <a:gd name="T13" fmla="*/ 0 60000 65536"/>
                <a:gd name="T14" fmla="*/ 0 60000 65536"/>
                <a:gd name="T15" fmla="*/ 0 w 40"/>
                <a:gd name="T16" fmla="*/ 0 h 31"/>
                <a:gd name="T17" fmla="*/ 40 w 40"/>
                <a:gd name="T18" fmla="*/ 31 h 31"/>
              </a:gdLst>
              <a:ahLst/>
              <a:cxnLst>
                <a:cxn ang="T10">
                  <a:pos x="T0" y="T1"/>
                </a:cxn>
                <a:cxn ang="T11">
                  <a:pos x="T2" y="T3"/>
                </a:cxn>
                <a:cxn ang="T12">
                  <a:pos x="T4" y="T5"/>
                </a:cxn>
                <a:cxn ang="T13">
                  <a:pos x="T6" y="T7"/>
                </a:cxn>
                <a:cxn ang="T14">
                  <a:pos x="T8" y="T9"/>
                </a:cxn>
              </a:cxnLst>
              <a:rect l="T15" t="T16" r="T17" b="T18"/>
              <a:pathLst>
                <a:path w="40" h="31">
                  <a:moveTo>
                    <a:pt x="40" y="18"/>
                  </a:moveTo>
                  <a:lnTo>
                    <a:pt x="25" y="0"/>
                  </a:lnTo>
                  <a:lnTo>
                    <a:pt x="0" y="13"/>
                  </a:lnTo>
                  <a:lnTo>
                    <a:pt x="10" y="31"/>
                  </a:lnTo>
                  <a:lnTo>
                    <a:pt x="40" y="18"/>
                  </a:lnTo>
                  <a:close/>
                </a:path>
              </a:pathLst>
            </a:custGeom>
            <a:solidFill>
              <a:srgbClr val="808080"/>
            </a:solidFill>
            <a:ln w="7938">
              <a:solidFill>
                <a:srgbClr val="000000"/>
              </a:solidFill>
              <a:round/>
              <a:headEnd/>
              <a:tailEnd/>
            </a:ln>
          </p:spPr>
          <p:txBody>
            <a:bodyPr/>
            <a:lstStyle/>
            <a:p>
              <a:endParaRPr lang="it-IT"/>
            </a:p>
          </p:txBody>
        </p:sp>
        <p:sp>
          <p:nvSpPr>
            <p:cNvPr id="24026" name="Freeform 1531"/>
            <p:cNvSpPr>
              <a:spLocks/>
            </p:cNvSpPr>
            <p:nvPr/>
          </p:nvSpPr>
          <p:spPr bwMode="auto">
            <a:xfrm>
              <a:off x="5984875" y="2413000"/>
              <a:ext cx="138113" cy="125413"/>
            </a:xfrm>
            <a:custGeom>
              <a:avLst/>
              <a:gdLst>
                <a:gd name="T0" fmla="*/ 2147483647 w 87"/>
                <a:gd name="T1" fmla="*/ 2147483647 h 79"/>
                <a:gd name="T2" fmla="*/ 2147483647 w 87"/>
                <a:gd name="T3" fmla="*/ 2147483647 h 79"/>
                <a:gd name="T4" fmla="*/ 2147483647 w 87"/>
                <a:gd name="T5" fmla="*/ 2147483647 h 79"/>
                <a:gd name="T6" fmla="*/ 2147483647 w 87"/>
                <a:gd name="T7" fmla="*/ 2147483647 h 79"/>
                <a:gd name="T8" fmla="*/ 2147483647 w 87"/>
                <a:gd name="T9" fmla="*/ 2147483647 h 79"/>
                <a:gd name="T10" fmla="*/ 2147483647 w 87"/>
                <a:gd name="T11" fmla="*/ 2147483647 h 79"/>
                <a:gd name="T12" fmla="*/ 2147483647 w 87"/>
                <a:gd name="T13" fmla="*/ 2147483647 h 79"/>
                <a:gd name="T14" fmla="*/ 2147483647 w 87"/>
                <a:gd name="T15" fmla="*/ 0 h 79"/>
                <a:gd name="T16" fmla="*/ 2147483647 w 87"/>
                <a:gd name="T17" fmla="*/ 2147483647 h 79"/>
                <a:gd name="T18" fmla="*/ 2147483647 w 87"/>
                <a:gd name="T19" fmla="*/ 2147483647 h 79"/>
                <a:gd name="T20" fmla="*/ 0 w 87"/>
                <a:gd name="T21" fmla="*/ 2147483647 h 79"/>
                <a:gd name="T22" fmla="*/ 0 w 87"/>
                <a:gd name="T23" fmla="*/ 2147483647 h 79"/>
                <a:gd name="T24" fmla="*/ 0 w 87"/>
                <a:gd name="T25" fmla="*/ 2147483647 h 79"/>
                <a:gd name="T26" fmla="*/ 0 w 87"/>
                <a:gd name="T27" fmla="*/ 2147483647 h 79"/>
                <a:gd name="T28" fmla="*/ 0 w 87"/>
                <a:gd name="T29" fmla="*/ 2147483647 h 79"/>
                <a:gd name="T30" fmla="*/ 2147483647 w 87"/>
                <a:gd name="T31" fmla="*/ 2147483647 h 79"/>
                <a:gd name="T32" fmla="*/ 2147483647 w 87"/>
                <a:gd name="T33" fmla="*/ 2147483647 h 79"/>
                <a:gd name="T34" fmla="*/ 2147483647 w 87"/>
                <a:gd name="T35" fmla="*/ 2147483647 h 79"/>
                <a:gd name="T36" fmla="*/ 2147483647 w 87"/>
                <a:gd name="T37" fmla="*/ 2147483647 h 79"/>
                <a:gd name="T38" fmla="*/ 2147483647 w 87"/>
                <a:gd name="T39" fmla="*/ 2147483647 h 79"/>
                <a:gd name="T40" fmla="*/ 2147483647 w 87"/>
                <a:gd name="T41" fmla="*/ 2147483647 h 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7"/>
                <a:gd name="T64" fmla="*/ 0 h 79"/>
                <a:gd name="T65" fmla="*/ 87 w 87"/>
                <a:gd name="T66" fmla="*/ 79 h 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7" h="79">
                  <a:moveTo>
                    <a:pt x="83" y="48"/>
                  </a:moveTo>
                  <a:lnTo>
                    <a:pt x="86" y="47"/>
                  </a:lnTo>
                  <a:lnTo>
                    <a:pt x="87" y="46"/>
                  </a:lnTo>
                  <a:lnTo>
                    <a:pt x="86" y="45"/>
                  </a:lnTo>
                  <a:lnTo>
                    <a:pt x="83" y="44"/>
                  </a:lnTo>
                  <a:lnTo>
                    <a:pt x="59" y="3"/>
                  </a:lnTo>
                  <a:lnTo>
                    <a:pt x="58" y="1"/>
                  </a:lnTo>
                  <a:lnTo>
                    <a:pt x="56" y="0"/>
                  </a:lnTo>
                  <a:lnTo>
                    <a:pt x="53" y="1"/>
                  </a:lnTo>
                  <a:lnTo>
                    <a:pt x="49" y="3"/>
                  </a:lnTo>
                  <a:lnTo>
                    <a:pt x="0" y="30"/>
                  </a:lnTo>
                  <a:lnTo>
                    <a:pt x="0" y="31"/>
                  </a:lnTo>
                  <a:lnTo>
                    <a:pt x="0" y="33"/>
                  </a:lnTo>
                  <a:lnTo>
                    <a:pt x="0" y="34"/>
                  </a:lnTo>
                  <a:lnTo>
                    <a:pt x="0" y="35"/>
                  </a:lnTo>
                  <a:lnTo>
                    <a:pt x="29" y="75"/>
                  </a:lnTo>
                  <a:lnTo>
                    <a:pt x="30" y="78"/>
                  </a:lnTo>
                  <a:lnTo>
                    <a:pt x="32" y="79"/>
                  </a:lnTo>
                  <a:lnTo>
                    <a:pt x="33" y="78"/>
                  </a:lnTo>
                  <a:lnTo>
                    <a:pt x="34" y="75"/>
                  </a:lnTo>
                  <a:lnTo>
                    <a:pt x="83" y="48"/>
                  </a:lnTo>
                  <a:close/>
                </a:path>
              </a:pathLst>
            </a:custGeom>
            <a:solidFill>
              <a:srgbClr val="C0C0C0"/>
            </a:solidFill>
            <a:ln w="7938">
              <a:solidFill>
                <a:srgbClr val="000000"/>
              </a:solidFill>
              <a:round/>
              <a:headEnd/>
              <a:tailEnd/>
            </a:ln>
          </p:spPr>
          <p:txBody>
            <a:bodyPr/>
            <a:lstStyle/>
            <a:p>
              <a:endParaRPr lang="it-IT"/>
            </a:p>
          </p:txBody>
        </p:sp>
        <p:sp>
          <p:nvSpPr>
            <p:cNvPr id="24027" name="Freeform 1532"/>
            <p:cNvSpPr>
              <a:spLocks/>
            </p:cNvSpPr>
            <p:nvPr/>
          </p:nvSpPr>
          <p:spPr bwMode="auto">
            <a:xfrm>
              <a:off x="6007100" y="2425700"/>
              <a:ext cx="93663" cy="100013"/>
            </a:xfrm>
            <a:custGeom>
              <a:avLst/>
              <a:gdLst>
                <a:gd name="T0" fmla="*/ 2147483647 w 59"/>
                <a:gd name="T1" fmla="*/ 2147483647 h 63"/>
                <a:gd name="T2" fmla="*/ 2147483647 w 59"/>
                <a:gd name="T3" fmla="*/ 0 h 63"/>
                <a:gd name="T4" fmla="*/ 0 w 59"/>
                <a:gd name="T5" fmla="*/ 2147483647 h 63"/>
                <a:gd name="T6" fmla="*/ 2147483647 w 59"/>
                <a:gd name="T7" fmla="*/ 2147483647 h 63"/>
                <a:gd name="T8" fmla="*/ 2147483647 w 59"/>
                <a:gd name="T9" fmla="*/ 2147483647 h 63"/>
                <a:gd name="T10" fmla="*/ 0 60000 65536"/>
                <a:gd name="T11" fmla="*/ 0 60000 65536"/>
                <a:gd name="T12" fmla="*/ 0 60000 65536"/>
                <a:gd name="T13" fmla="*/ 0 60000 65536"/>
                <a:gd name="T14" fmla="*/ 0 60000 65536"/>
                <a:gd name="T15" fmla="*/ 0 w 59"/>
                <a:gd name="T16" fmla="*/ 0 h 63"/>
                <a:gd name="T17" fmla="*/ 59 w 59"/>
                <a:gd name="T18" fmla="*/ 63 h 63"/>
              </a:gdLst>
              <a:ahLst/>
              <a:cxnLst>
                <a:cxn ang="T10">
                  <a:pos x="T0" y="T1"/>
                </a:cxn>
                <a:cxn ang="T11">
                  <a:pos x="T2" y="T3"/>
                </a:cxn>
                <a:cxn ang="T12">
                  <a:pos x="T4" y="T5"/>
                </a:cxn>
                <a:cxn ang="T13">
                  <a:pos x="T6" y="T7"/>
                </a:cxn>
                <a:cxn ang="T14">
                  <a:pos x="T8" y="T9"/>
                </a:cxn>
              </a:cxnLst>
              <a:rect l="T15" t="T16" r="T17" b="T18"/>
              <a:pathLst>
                <a:path w="59" h="63">
                  <a:moveTo>
                    <a:pt x="59" y="49"/>
                  </a:moveTo>
                  <a:lnTo>
                    <a:pt x="25" y="0"/>
                  </a:lnTo>
                  <a:lnTo>
                    <a:pt x="0" y="13"/>
                  </a:lnTo>
                  <a:lnTo>
                    <a:pt x="29" y="63"/>
                  </a:lnTo>
                  <a:lnTo>
                    <a:pt x="59" y="49"/>
                  </a:lnTo>
                  <a:close/>
                </a:path>
              </a:pathLst>
            </a:custGeom>
            <a:solidFill>
              <a:srgbClr val="DDDDDD"/>
            </a:solidFill>
            <a:ln w="7938">
              <a:solidFill>
                <a:srgbClr val="000000"/>
              </a:solidFill>
              <a:round/>
              <a:headEnd/>
              <a:tailEnd/>
            </a:ln>
          </p:spPr>
          <p:txBody>
            <a:bodyPr/>
            <a:lstStyle/>
            <a:p>
              <a:endParaRPr lang="it-IT"/>
            </a:p>
          </p:txBody>
        </p:sp>
        <p:sp>
          <p:nvSpPr>
            <p:cNvPr id="24028" name="Freeform 1533"/>
            <p:cNvSpPr>
              <a:spLocks/>
            </p:cNvSpPr>
            <p:nvPr/>
          </p:nvSpPr>
          <p:spPr bwMode="auto">
            <a:xfrm>
              <a:off x="5908675" y="2279650"/>
              <a:ext cx="138113" cy="158750"/>
            </a:xfrm>
            <a:custGeom>
              <a:avLst/>
              <a:gdLst>
                <a:gd name="T0" fmla="*/ 2147483647 w 87"/>
                <a:gd name="T1" fmla="*/ 2147483647 h 100"/>
                <a:gd name="T2" fmla="*/ 2147483647 w 87"/>
                <a:gd name="T3" fmla="*/ 2147483647 h 100"/>
                <a:gd name="T4" fmla="*/ 2147483647 w 87"/>
                <a:gd name="T5" fmla="*/ 2147483647 h 100"/>
                <a:gd name="T6" fmla="*/ 2147483647 w 87"/>
                <a:gd name="T7" fmla="*/ 2147483647 h 100"/>
                <a:gd name="T8" fmla="*/ 2147483647 w 87"/>
                <a:gd name="T9" fmla="*/ 2147483647 h 100"/>
                <a:gd name="T10" fmla="*/ 2147483647 w 87"/>
                <a:gd name="T11" fmla="*/ 2147483647 h 100"/>
                <a:gd name="T12" fmla="*/ 2147483647 w 87"/>
                <a:gd name="T13" fmla="*/ 2147483647 h 100"/>
                <a:gd name="T14" fmla="*/ 2147483647 w 87"/>
                <a:gd name="T15" fmla="*/ 0 h 100"/>
                <a:gd name="T16" fmla="*/ 2147483647 w 87"/>
                <a:gd name="T17" fmla="*/ 0 h 100"/>
                <a:gd name="T18" fmla="*/ 2147483647 w 87"/>
                <a:gd name="T19" fmla="*/ 2147483647 h 100"/>
                <a:gd name="T20" fmla="*/ 2147483647 w 87"/>
                <a:gd name="T21" fmla="*/ 2147483647 h 100"/>
                <a:gd name="T22" fmla="*/ 2147483647 w 87"/>
                <a:gd name="T23" fmla="*/ 2147483647 h 100"/>
                <a:gd name="T24" fmla="*/ 2147483647 w 87"/>
                <a:gd name="T25" fmla="*/ 2147483647 h 100"/>
                <a:gd name="T26" fmla="*/ 0 w 87"/>
                <a:gd name="T27" fmla="*/ 2147483647 h 100"/>
                <a:gd name="T28" fmla="*/ 2147483647 w 87"/>
                <a:gd name="T29" fmla="*/ 2147483647 h 100"/>
                <a:gd name="T30" fmla="*/ 2147483647 w 87"/>
                <a:gd name="T31" fmla="*/ 2147483647 h 100"/>
                <a:gd name="T32" fmla="*/ 2147483647 w 87"/>
                <a:gd name="T33" fmla="*/ 2147483647 h 100"/>
                <a:gd name="T34" fmla="*/ 2147483647 w 87"/>
                <a:gd name="T35" fmla="*/ 2147483647 h 100"/>
                <a:gd name="T36" fmla="*/ 2147483647 w 87"/>
                <a:gd name="T37" fmla="*/ 2147483647 h 100"/>
                <a:gd name="T38" fmla="*/ 2147483647 w 87"/>
                <a:gd name="T39" fmla="*/ 2147483647 h 1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7"/>
                <a:gd name="T61" fmla="*/ 0 h 100"/>
                <a:gd name="T62" fmla="*/ 87 w 87"/>
                <a:gd name="T63" fmla="*/ 100 h 1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7" h="100">
                  <a:moveTo>
                    <a:pt x="82" y="83"/>
                  </a:moveTo>
                  <a:lnTo>
                    <a:pt x="85" y="80"/>
                  </a:lnTo>
                  <a:lnTo>
                    <a:pt x="86" y="77"/>
                  </a:lnTo>
                  <a:lnTo>
                    <a:pt x="87" y="75"/>
                  </a:lnTo>
                  <a:lnTo>
                    <a:pt x="87" y="74"/>
                  </a:lnTo>
                  <a:lnTo>
                    <a:pt x="39" y="2"/>
                  </a:lnTo>
                  <a:lnTo>
                    <a:pt x="38" y="1"/>
                  </a:lnTo>
                  <a:lnTo>
                    <a:pt x="36" y="0"/>
                  </a:lnTo>
                  <a:lnTo>
                    <a:pt x="33" y="0"/>
                  </a:lnTo>
                  <a:lnTo>
                    <a:pt x="29" y="2"/>
                  </a:lnTo>
                  <a:lnTo>
                    <a:pt x="5" y="15"/>
                  </a:lnTo>
                  <a:lnTo>
                    <a:pt x="2" y="19"/>
                  </a:lnTo>
                  <a:lnTo>
                    <a:pt x="1" y="22"/>
                  </a:lnTo>
                  <a:lnTo>
                    <a:pt x="0" y="29"/>
                  </a:lnTo>
                  <a:lnTo>
                    <a:pt x="43" y="96"/>
                  </a:lnTo>
                  <a:lnTo>
                    <a:pt x="47" y="99"/>
                  </a:lnTo>
                  <a:lnTo>
                    <a:pt x="51" y="100"/>
                  </a:lnTo>
                  <a:lnTo>
                    <a:pt x="54" y="99"/>
                  </a:lnTo>
                  <a:lnTo>
                    <a:pt x="58" y="96"/>
                  </a:lnTo>
                  <a:lnTo>
                    <a:pt x="82" y="83"/>
                  </a:lnTo>
                  <a:close/>
                </a:path>
              </a:pathLst>
            </a:custGeom>
            <a:solidFill>
              <a:srgbClr val="C0C0C0"/>
            </a:solidFill>
            <a:ln w="7938">
              <a:solidFill>
                <a:srgbClr val="000000"/>
              </a:solidFill>
              <a:round/>
              <a:headEnd/>
              <a:tailEnd/>
            </a:ln>
          </p:spPr>
          <p:txBody>
            <a:bodyPr/>
            <a:lstStyle/>
            <a:p>
              <a:endParaRPr lang="it-IT"/>
            </a:p>
          </p:txBody>
        </p:sp>
        <p:sp>
          <p:nvSpPr>
            <p:cNvPr id="24029" name="Freeform 1534"/>
            <p:cNvSpPr>
              <a:spLocks/>
            </p:cNvSpPr>
            <p:nvPr/>
          </p:nvSpPr>
          <p:spPr bwMode="auto">
            <a:xfrm>
              <a:off x="5929313" y="2346325"/>
              <a:ext cx="133350" cy="85725"/>
            </a:xfrm>
            <a:custGeom>
              <a:avLst/>
              <a:gdLst>
                <a:gd name="T0" fmla="*/ 2147483647 w 84"/>
                <a:gd name="T1" fmla="*/ 2147483647 h 54"/>
                <a:gd name="T2" fmla="*/ 2147483647 w 84"/>
                <a:gd name="T3" fmla="*/ 2147483647 h 54"/>
                <a:gd name="T4" fmla="*/ 2147483647 w 84"/>
                <a:gd name="T5" fmla="*/ 2147483647 h 54"/>
                <a:gd name="T6" fmla="*/ 2147483647 w 84"/>
                <a:gd name="T7" fmla="*/ 2147483647 h 54"/>
                <a:gd name="T8" fmla="*/ 2147483647 w 84"/>
                <a:gd name="T9" fmla="*/ 2147483647 h 54"/>
                <a:gd name="T10" fmla="*/ 2147483647 w 84"/>
                <a:gd name="T11" fmla="*/ 0 h 54"/>
                <a:gd name="T12" fmla="*/ 2147483647 w 84"/>
                <a:gd name="T13" fmla="*/ 0 h 54"/>
                <a:gd name="T14" fmla="*/ 2147483647 w 84"/>
                <a:gd name="T15" fmla="*/ 0 h 54"/>
                <a:gd name="T16" fmla="*/ 2147483647 w 84"/>
                <a:gd name="T17" fmla="*/ 0 h 54"/>
                <a:gd name="T18" fmla="*/ 0 w 84"/>
                <a:gd name="T19" fmla="*/ 2147483647 h 54"/>
                <a:gd name="T20" fmla="*/ 0 w 84"/>
                <a:gd name="T21" fmla="*/ 2147483647 h 54"/>
                <a:gd name="T22" fmla="*/ 0 w 84"/>
                <a:gd name="T23" fmla="*/ 2147483647 h 54"/>
                <a:gd name="T24" fmla="*/ 0 w 84"/>
                <a:gd name="T25" fmla="*/ 2147483647 h 54"/>
                <a:gd name="T26" fmla="*/ 0 w 84"/>
                <a:gd name="T27" fmla="*/ 2147483647 h 54"/>
                <a:gd name="T28" fmla="*/ 2147483647 w 84"/>
                <a:gd name="T29" fmla="*/ 2147483647 h 54"/>
                <a:gd name="T30" fmla="*/ 2147483647 w 84"/>
                <a:gd name="T31" fmla="*/ 2147483647 h 54"/>
                <a:gd name="T32" fmla="*/ 2147483647 w 84"/>
                <a:gd name="T33" fmla="*/ 2147483647 h 54"/>
                <a:gd name="T34" fmla="*/ 2147483647 w 84"/>
                <a:gd name="T35" fmla="*/ 2147483647 h 54"/>
                <a:gd name="T36" fmla="*/ 2147483647 w 84"/>
                <a:gd name="T37" fmla="*/ 2147483647 h 54"/>
                <a:gd name="T38" fmla="*/ 2147483647 w 84"/>
                <a:gd name="T39" fmla="*/ 2147483647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4"/>
                <a:gd name="T61" fmla="*/ 0 h 54"/>
                <a:gd name="T62" fmla="*/ 84 w 84"/>
                <a:gd name="T63" fmla="*/ 54 h 5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4" h="54">
                  <a:moveTo>
                    <a:pt x="84" y="13"/>
                  </a:moveTo>
                  <a:lnTo>
                    <a:pt x="84" y="12"/>
                  </a:lnTo>
                  <a:lnTo>
                    <a:pt x="84" y="11"/>
                  </a:lnTo>
                  <a:lnTo>
                    <a:pt x="84" y="10"/>
                  </a:lnTo>
                  <a:lnTo>
                    <a:pt x="84" y="9"/>
                  </a:lnTo>
                  <a:lnTo>
                    <a:pt x="79" y="0"/>
                  </a:lnTo>
                  <a:lnTo>
                    <a:pt x="78" y="0"/>
                  </a:lnTo>
                  <a:lnTo>
                    <a:pt x="77" y="0"/>
                  </a:lnTo>
                  <a:lnTo>
                    <a:pt x="74" y="0"/>
                  </a:lnTo>
                  <a:lnTo>
                    <a:pt x="0" y="40"/>
                  </a:lnTo>
                  <a:lnTo>
                    <a:pt x="0" y="41"/>
                  </a:lnTo>
                  <a:lnTo>
                    <a:pt x="0" y="43"/>
                  </a:lnTo>
                  <a:lnTo>
                    <a:pt x="0" y="44"/>
                  </a:lnTo>
                  <a:lnTo>
                    <a:pt x="0" y="45"/>
                  </a:lnTo>
                  <a:lnTo>
                    <a:pt x="5" y="54"/>
                  </a:lnTo>
                  <a:lnTo>
                    <a:pt x="6" y="54"/>
                  </a:lnTo>
                  <a:lnTo>
                    <a:pt x="8" y="54"/>
                  </a:lnTo>
                  <a:lnTo>
                    <a:pt x="9" y="54"/>
                  </a:lnTo>
                  <a:lnTo>
                    <a:pt x="10" y="54"/>
                  </a:lnTo>
                  <a:lnTo>
                    <a:pt x="84" y="13"/>
                  </a:lnTo>
                  <a:close/>
                </a:path>
              </a:pathLst>
            </a:custGeom>
            <a:solidFill>
              <a:srgbClr val="DDDDDD"/>
            </a:solidFill>
            <a:ln w="7938">
              <a:solidFill>
                <a:srgbClr val="000000"/>
              </a:solidFill>
              <a:round/>
              <a:headEnd/>
              <a:tailEnd/>
            </a:ln>
          </p:spPr>
          <p:txBody>
            <a:bodyPr/>
            <a:lstStyle/>
            <a:p>
              <a:endParaRPr lang="it-IT"/>
            </a:p>
          </p:txBody>
        </p:sp>
        <p:sp>
          <p:nvSpPr>
            <p:cNvPr id="24030" name="Freeform 1535"/>
            <p:cNvSpPr>
              <a:spLocks/>
            </p:cNvSpPr>
            <p:nvPr/>
          </p:nvSpPr>
          <p:spPr bwMode="auto">
            <a:xfrm>
              <a:off x="5868988" y="2211388"/>
              <a:ext cx="100012" cy="106362"/>
            </a:xfrm>
            <a:custGeom>
              <a:avLst/>
              <a:gdLst>
                <a:gd name="T0" fmla="*/ 2147483647 w 63"/>
                <a:gd name="T1" fmla="*/ 2147483647 h 67"/>
                <a:gd name="T2" fmla="*/ 2147483647 w 63"/>
                <a:gd name="T3" fmla="*/ 0 h 67"/>
                <a:gd name="T4" fmla="*/ 0 w 63"/>
                <a:gd name="T5" fmla="*/ 2147483647 h 67"/>
                <a:gd name="T6" fmla="*/ 2147483647 w 63"/>
                <a:gd name="T7" fmla="*/ 2147483647 h 67"/>
                <a:gd name="T8" fmla="*/ 2147483647 w 63"/>
                <a:gd name="T9" fmla="*/ 2147483647 h 67"/>
                <a:gd name="T10" fmla="*/ 0 60000 65536"/>
                <a:gd name="T11" fmla="*/ 0 60000 65536"/>
                <a:gd name="T12" fmla="*/ 0 60000 65536"/>
                <a:gd name="T13" fmla="*/ 0 60000 65536"/>
                <a:gd name="T14" fmla="*/ 0 60000 65536"/>
                <a:gd name="T15" fmla="*/ 0 w 63"/>
                <a:gd name="T16" fmla="*/ 0 h 67"/>
                <a:gd name="T17" fmla="*/ 63 w 63"/>
                <a:gd name="T18" fmla="*/ 67 h 67"/>
              </a:gdLst>
              <a:ahLst/>
              <a:cxnLst>
                <a:cxn ang="T10">
                  <a:pos x="T0" y="T1"/>
                </a:cxn>
                <a:cxn ang="T11">
                  <a:pos x="T2" y="T3"/>
                </a:cxn>
                <a:cxn ang="T12">
                  <a:pos x="T4" y="T5"/>
                </a:cxn>
                <a:cxn ang="T13">
                  <a:pos x="T6" y="T7"/>
                </a:cxn>
                <a:cxn ang="T14">
                  <a:pos x="T8" y="T9"/>
                </a:cxn>
              </a:cxnLst>
              <a:rect l="T15" t="T16" r="T17" b="T18"/>
              <a:pathLst>
                <a:path w="63" h="67">
                  <a:moveTo>
                    <a:pt x="63" y="45"/>
                  </a:moveTo>
                  <a:lnTo>
                    <a:pt x="20" y="0"/>
                  </a:lnTo>
                  <a:lnTo>
                    <a:pt x="0" y="14"/>
                  </a:lnTo>
                  <a:lnTo>
                    <a:pt x="25" y="67"/>
                  </a:lnTo>
                  <a:lnTo>
                    <a:pt x="63" y="45"/>
                  </a:lnTo>
                  <a:close/>
                </a:path>
              </a:pathLst>
            </a:custGeom>
            <a:solidFill>
              <a:srgbClr val="B2B2B2"/>
            </a:solidFill>
            <a:ln w="7938">
              <a:solidFill>
                <a:srgbClr val="000000"/>
              </a:solidFill>
              <a:round/>
              <a:headEnd/>
              <a:tailEnd/>
            </a:ln>
          </p:spPr>
          <p:txBody>
            <a:bodyPr/>
            <a:lstStyle/>
            <a:p>
              <a:endParaRPr lang="it-IT"/>
            </a:p>
          </p:txBody>
        </p:sp>
        <p:sp>
          <p:nvSpPr>
            <p:cNvPr id="24031" name="Freeform 1536"/>
            <p:cNvSpPr>
              <a:spLocks/>
            </p:cNvSpPr>
            <p:nvPr/>
          </p:nvSpPr>
          <p:spPr bwMode="auto">
            <a:xfrm>
              <a:off x="6434138" y="2411413"/>
              <a:ext cx="60325" cy="49212"/>
            </a:xfrm>
            <a:custGeom>
              <a:avLst/>
              <a:gdLst>
                <a:gd name="T0" fmla="*/ 2147483647 w 38"/>
                <a:gd name="T1" fmla="*/ 2147483647 h 31"/>
                <a:gd name="T2" fmla="*/ 2147483647 w 38"/>
                <a:gd name="T3" fmla="*/ 0 h 31"/>
                <a:gd name="T4" fmla="*/ 0 w 38"/>
                <a:gd name="T5" fmla="*/ 2147483647 h 31"/>
                <a:gd name="T6" fmla="*/ 2147483647 w 38"/>
                <a:gd name="T7" fmla="*/ 2147483647 h 31"/>
                <a:gd name="T8" fmla="*/ 2147483647 w 38"/>
                <a:gd name="T9" fmla="*/ 2147483647 h 31"/>
                <a:gd name="T10" fmla="*/ 0 60000 65536"/>
                <a:gd name="T11" fmla="*/ 0 60000 65536"/>
                <a:gd name="T12" fmla="*/ 0 60000 65536"/>
                <a:gd name="T13" fmla="*/ 0 60000 65536"/>
                <a:gd name="T14" fmla="*/ 0 60000 65536"/>
                <a:gd name="T15" fmla="*/ 0 w 38"/>
                <a:gd name="T16" fmla="*/ 0 h 31"/>
                <a:gd name="T17" fmla="*/ 38 w 38"/>
                <a:gd name="T18" fmla="*/ 31 h 31"/>
              </a:gdLst>
              <a:ahLst/>
              <a:cxnLst>
                <a:cxn ang="T10">
                  <a:pos x="T0" y="T1"/>
                </a:cxn>
                <a:cxn ang="T11">
                  <a:pos x="T2" y="T3"/>
                </a:cxn>
                <a:cxn ang="T12">
                  <a:pos x="T4" y="T5"/>
                </a:cxn>
                <a:cxn ang="T13">
                  <a:pos x="T6" y="T7"/>
                </a:cxn>
                <a:cxn ang="T14">
                  <a:pos x="T8" y="T9"/>
                </a:cxn>
              </a:cxnLst>
              <a:rect l="T15" t="T16" r="T17" b="T18"/>
              <a:pathLst>
                <a:path w="38" h="31">
                  <a:moveTo>
                    <a:pt x="38" y="18"/>
                  </a:moveTo>
                  <a:lnTo>
                    <a:pt x="23" y="0"/>
                  </a:lnTo>
                  <a:lnTo>
                    <a:pt x="0" y="13"/>
                  </a:lnTo>
                  <a:lnTo>
                    <a:pt x="10" y="31"/>
                  </a:lnTo>
                  <a:lnTo>
                    <a:pt x="38" y="18"/>
                  </a:lnTo>
                  <a:close/>
                </a:path>
              </a:pathLst>
            </a:custGeom>
            <a:solidFill>
              <a:srgbClr val="808080"/>
            </a:solidFill>
            <a:ln w="7938">
              <a:solidFill>
                <a:srgbClr val="000000"/>
              </a:solidFill>
              <a:round/>
              <a:headEnd/>
              <a:tailEnd/>
            </a:ln>
          </p:spPr>
          <p:txBody>
            <a:bodyPr/>
            <a:lstStyle/>
            <a:p>
              <a:endParaRPr lang="it-IT"/>
            </a:p>
          </p:txBody>
        </p:sp>
        <p:sp>
          <p:nvSpPr>
            <p:cNvPr id="24032" name="Freeform 1537"/>
            <p:cNvSpPr>
              <a:spLocks/>
            </p:cNvSpPr>
            <p:nvPr/>
          </p:nvSpPr>
          <p:spPr bwMode="auto">
            <a:xfrm>
              <a:off x="6418263" y="2413000"/>
              <a:ext cx="136525" cy="125413"/>
            </a:xfrm>
            <a:custGeom>
              <a:avLst/>
              <a:gdLst>
                <a:gd name="T0" fmla="*/ 2147483647 w 86"/>
                <a:gd name="T1" fmla="*/ 2147483647 h 79"/>
                <a:gd name="T2" fmla="*/ 2147483647 w 86"/>
                <a:gd name="T3" fmla="*/ 2147483647 h 79"/>
                <a:gd name="T4" fmla="*/ 2147483647 w 86"/>
                <a:gd name="T5" fmla="*/ 2147483647 h 79"/>
                <a:gd name="T6" fmla="*/ 2147483647 w 86"/>
                <a:gd name="T7" fmla="*/ 2147483647 h 79"/>
                <a:gd name="T8" fmla="*/ 2147483647 w 86"/>
                <a:gd name="T9" fmla="*/ 2147483647 h 79"/>
                <a:gd name="T10" fmla="*/ 2147483647 w 86"/>
                <a:gd name="T11" fmla="*/ 2147483647 h 79"/>
                <a:gd name="T12" fmla="*/ 2147483647 w 86"/>
                <a:gd name="T13" fmla="*/ 2147483647 h 79"/>
                <a:gd name="T14" fmla="*/ 2147483647 w 86"/>
                <a:gd name="T15" fmla="*/ 0 h 79"/>
                <a:gd name="T16" fmla="*/ 2147483647 w 86"/>
                <a:gd name="T17" fmla="*/ 2147483647 h 79"/>
                <a:gd name="T18" fmla="*/ 2147483647 w 86"/>
                <a:gd name="T19" fmla="*/ 2147483647 h 79"/>
                <a:gd name="T20" fmla="*/ 0 w 86"/>
                <a:gd name="T21" fmla="*/ 2147483647 h 79"/>
                <a:gd name="T22" fmla="*/ 0 w 86"/>
                <a:gd name="T23" fmla="*/ 2147483647 h 79"/>
                <a:gd name="T24" fmla="*/ 0 w 86"/>
                <a:gd name="T25" fmla="*/ 2147483647 h 79"/>
                <a:gd name="T26" fmla="*/ 0 w 86"/>
                <a:gd name="T27" fmla="*/ 2147483647 h 79"/>
                <a:gd name="T28" fmla="*/ 0 w 86"/>
                <a:gd name="T29" fmla="*/ 2147483647 h 79"/>
                <a:gd name="T30" fmla="*/ 2147483647 w 86"/>
                <a:gd name="T31" fmla="*/ 2147483647 h 79"/>
                <a:gd name="T32" fmla="*/ 2147483647 w 86"/>
                <a:gd name="T33" fmla="*/ 2147483647 h 79"/>
                <a:gd name="T34" fmla="*/ 2147483647 w 86"/>
                <a:gd name="T35" fmla="*/ 2147483647 h 79"/>
                <a:gd name="T36" fmla="*/ 2147483647 w 86"/>
                <a:gd name="T37" fmla="*/ 2147483647 h 79"/>
                <a:gd name="T38" fmla="*/ 2147483647 w 86"/>
                <a:gd name="T39" fmla="*/ 2147483647 h 79"/>
                <a:gd name="T40" fmla="*/ 2147483647 w 86"/>
                <a:gd name="T41" fmla="*/ 2147483647 h 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6"/>
                <a:gd name="T64" fmla="*/ 0 h 79"/>
                <a:gd name="T65" fmla="*/ 86 w 86"/>
                <a:gd name="T66" fmla="*/ 79 h 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6" h="79">
                  <a:moveTo>
                    <a:pt x="82" y="48"/>
                  </a:moveTo>
                  <a:lnTo>
                    <a:pt x="85" y="47"/>
                  </a:lnTo>
                  <a:lnTo>
                    <a:pt x="86" y="46"/>
                  </a:lnTo>
                  <a:lnTo>
                    <a:pt x="85" y="45"/>
                  </a:lnTo>
                  <a:lnTo>
                    <a:pt x="82" y="44"/>
                  </a:lnTo>
                  <a:lnTo>
                    <a:pt x="58" y="3"/>
                  </a:lnTo>
                  <a:lnTo>
                    <a:pt x="57" y="1"/>
                  </a:lnTo>
                  <a:lnTo>
                    <a:pt x="55" y="0"/>
                  </a:lnTo>
                  <a:lnTo>
                    <a:pt x="52" y="1"/>
                  </a:lnTo>
                  <a:lnTo>
                    <a:pt x="48" y="3"/>
                  </a:lnTo>
                  <a:lnTo>
                    <a:pt x="0" y="30"/>
                  </a:lnTo>
                  <a:lnTo>
                    <a:pt x="0" y="31"/>
                  </a:lnTo>
                  <a:lnTo>
                    <a:pt x="0" y="33"/>
                  </a:lnTo>
                  <a:lnTo>
                    <a:pt x="0" y="34"/>
                  </a:lnTo>
                  <a:lnTo>
                    <a:pt x="0" y="35"/>
                  </a:lnTo>
                  <a:lnTo>
                    <a:pt x="29" y="75"/>
                  </a:lnTo>
                  <a:lnTo>
                    <a:pt x="30" y="78"/>
                  </a:lnTo>
                  <a:lnTo>
                    <a:pt x="32" y="79"/>
                  </a:lnTo>
                  <a:lnTo>
                    <a:pt x="33" y="78"/>
                  </a:lnTo>
                  <a:lnTo>
                    <a:pt x="34" y="75"/>
                  </a:lnTo>
                  <a:lnTo>
                    <a:pt x="82" y="48"/>
                  </a:lnTo>
                  <a:close/>
                </a:path>
              </a:pathLst>
            </a:custGeom>
            <a:solidFill>
              <a:srgbClr val="C0C0C0"/>
            </a:solidFill>
            <a:ln w="7938">
              <a:solidFill>
                <a:srgbClr val="000000"/>
              </a:solidFill>
              <a:round/>
              <a:headEnd/>
              <a:tailEnd/>
            </a:ln>
          </p:spPr>
          <p:txBody>
            <a:bodyPr/>
            <a:lstStyle/>
            <a:p>
              <a:endParaRPr lang="it-IT"/>
            </a:p>
          </p:txBody>
        </p:sp>
        <p:sp>
          <p:nvSpPr>
            <p:cNvPr id="24033" name="Freeform 1538"/>
            <p:cNvSpPr>
              <a:spLocks/>
            </p:cNvSpPr>
            <p:nvPr/>
          </p:nvSpPr>
          <p:spPr bwMode="auto">
            <a:xfrm>
              <a:off x="6442075" y="2425700"/>
              <a:ext cx="90488" cy="100013"/>
            </a:xfrm>
            <a:custGeom>
              <a:avLst/>
              <a:gdLst>
                <a:gd name="T0" fmla="*/ 2147483647 w 57"/>
                <a:gd name="T1" fmla="*/ 2147483647 h 63"/>
                <a:gd name="T2" fmla="*/ 2147483647 w 57"/>
                <a:gd name="T3" fmla="*/ 0 h 63"/>
                <a:gd name="T4" fmla="*/ 0 w 57"/>
                <a:gd name="T5" fmla="*/ 2147483647 h 63"/>
                <a:gd name="T6" fmla="*/ 2147483647 w 57"/>
                <a:gd name="T7" fmla="*/ 2147483647 h 63"/>
                <a:gd name="T8" fmla="*/ 2147483647 w 57"/>
                <a:gd name="T9" fmla="*/ 2147483647 h 63"/>
                <a:gd name="T10" fmla="*/ 0 60000 65536"/>
                <a:gd name="T11" fmla="*/ 0 60000 65536"/>
                <a:gd name="T12" fmla="*/ 0 60000 65536"/>
                <a:gd name="T13" fmla="*/ 0 60000 65536"/>
                <a:gd name="T14" fmla="*/ 0 60000 65536"/>
                <a:gd name="T15" fmla="*/ 0 w 57"/>
                <a:gd name="T16" fmla="*/ 0 h 63"/>
                <a:gd name="T17" fmla="*/ 57 w 57"/>
                <a:gd name="T18" fmla="*/ 63 h 63"/>
              </a:gdLst>
              <a:ahLst/>
              <a:cxnLst>
                <a:cxn ang="T10">
                  <a:pos x="T0" y="T1"/>
                </a:cxn>
                <a:cxn ang="T11">
                  <a:pos x="T2" y="T3"/>
                </a:cxn>
                <a:cxn ang="T12">
                  <a:pos x="T4" y="T5"/>
                </a:cxn>
                <a:cxn ang="T13">
                  <a:pos x="T6" y="T7"/>
                </a:cxn>
                <a:cxn ang="T14">
                  <a:pos x="T8" y="T9"/>
                </a:cxn>
              </a:cxnLst>
              <a:rect l="T15" t="T16" r="T17" b="T18"/>
              <a:pathLst>
                <a:path w="57" h="63">
                  <a:moveTo>
                    <a:pt x="57" y="49"/>
                  </a:moveTo>
                  <a:lnTo>
                    <a:pt x="23" y="0"/>
                  </a:lnTo>
                  <a:lnTo>
                    <a:pt x="0" y="13"/>
                  </a:lnTo>
                  <a:lnTo>
                    <a:pt x="28" y="63"/>
                  </a:lnTo>
                  <a:lnTo>
                    <a:pt x="57" y="49"/>
                  </a:lnTo>
                  <a:close/>
                </a:path>
              </a:pathLst>
            </a:custGeom>
            <a:solidFill>
              <a:srgbClr val="DDDDDD"/>
            </a:solidFill>
            <a:ln w="7938">
              <a:solidFill>
                <a:srgbClr val="000000"/>
              </a:solidFill>
              <a:round/>
              <a:headEnd/>
              <a:tailEnd/>
            </a:ln>
          </p:spPr>
          <p:txBody>
            <a:bodyPr/>
            <a:lstStyle/>
            <a:p>
              <a:endParaRPr lang="it-IT"/>
            </a:p>
          </p:txBody>
        </p:sp>
        <p:sp>
          <p:nvSpPr>
            <p:cNvPr id="24034" name="Freeform 1539"/>
            <p:cNvSpPr>
              <a:spLocks/>
            </p:cNvSpPr>
            <p:nvPr/>
          </p:nvSpPr>
          <p:spPr bwMode="auto">
            <a:xfrm>
              <a:off x="6340475" y="2279650"/>
              <a:ext cx="138113" cy="158750"/>
            </a:xfrm>
            <a:custGeom>
              <a:avLst/>
              <a:gdLst>
                <a:gd name="T0" fmla="*/ 2147483647 w 87"/>
                <a:gd name="T1" fmla="*/ 2147483647 h 100"/>
                <a:gd name="T2" fmla="*/ 2147483647 w 87"/>
                <a:gd name="T3" fmla="*/ 2147483647 h 100"/>
                <a:gd name="T4" fmla="*/ 2147483647 w 87"/>
                <a:gd name="T5" fmla="*/ 2147483647 h 100"/>
                <a:gd name="T6" fmla="*/ 2147483647 w 87"/>
                <a:gd name="T7" fmla="*/ 2147483647 h 100"/>
                <a:gd name="T8" fmla="*/ 2147483647 w 87"/>
                <a:gd name="T9" fmla="*/ 2147483647 h 100"/>
                <a:gd name="T10" fmla="*/ 2147483647 w 87"/>
                <a:gd name="T11" fmla="*/ 2147483647 h 100"/>
                <a:gd name="T12" fmla="*/ 2147483647 w 87"/>
                <a:gd name="T13" fmla="*/ 2147483647 h 100"/>
                <a:gd name="T14" fmla="*/ 2147483647 w 87"/>
                <a:gd name="T15" fmla="*/ 0 h 100"/>
                <a:gd name="T16" fmla="*/ 2147483647 w 87"/>
                <a:gd name="T17" fmla="*/ 0 h 100"/>
                <a:gd name="T18" fmla="*/ 2147483647 w 87"/>
                <a:gd name="T19" fmla="*/ 2147483647 h 100"/>
                <a:gd name="T20" fmla="*/ 2147483647 w 87"/>
                <a:gd name="T21" fmla="*/ 2147483647 h 100"/>
                <a:gd name="T22" fmla="*/ 2147483647 w 87"/>
                <a:gd name="T23" fmla="*/ 2147483647 h 100"/>
                <a:gd name="T24" fmla="*/ 2147483647 w 87"/>
                <a:gd name="T25" fmla="*/ 2147483647 h 100"/>
                <a:gd name="T26" fmla="*/ 0 w 87"/>
                <a:gd name="T27" fmla="*/ 2147483647 h 100"/>
                <a:gd name="T28" fmla="*/ 2147483647 w 87"/>
                <a:gd name="T29" fmla="*/ 2147483647 h 100"/>
                <a:gd name="T30" fmla="*/ 2147483647 w 87"/>
                <a:gd name="T31" fmla="*/ 2147483647 h 100"/>
                <a:gd name="T32" fmla="*/ 2147483647 w 87"/>
                <a:gd name="T33" fmla="*/ 2147483647 h 100"/>
                <a:gd name="T34" fmla="*/ 2147483647 w 87"/>
                <a:gd name="T35" fmla="*/ 2147483647 h 100"/>
                <a:gd name="T36" fmla="*/ 2147483647 w 87"/>
                <a:gd name="T37" fmla="*/ 2147483647 h 100"/>
                <a:gd name="T38" fmla="*/ 2147483647 w 87"/>
                <a:gd name="T39" fmla="*/ 2147483647 h 1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7"/>
                <a:gd name="T61" fmla="*/ 0 h 100"/>
                <a:gd name="T62" fmla="*/ 87 w 87"/>
                <a:gd name="T63" fmla="*/ 100 h 1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7" h="100">
                  <a:moveTo>
                    <a:pt x="82" y="83"/>
                  </a:moveTo>
                  <a:lnTo>
                    <a:pt x="85" y="80"/>
                  </a:lnTo>
                  <a:lnTo>
                    <a:pt x="86" y="77"/>
                  </a:lnTo>
                  <a:lnTo>
                    <a:pt x="87" y="75"/>
                  </a:lnTo>
                  <a:lnTo>
                    <a:pt x="87" y="74"/>
                  </a:lnTo>
                  <a:lnTo>
                    <a:pt x="39" y="2"/>
                  </a:lnTo>
                  <a:lnTo>
                    <a:pt x="38" y="1"/>
                  </a:lnTo>
                  <a:lnTo>
                    <a:pt x="36" y="0"/>
                  </a:lnTo>
                  <a:lnTo>
                    <a:pt x="33" y="0"/>
                  </a:lnTo>
                  <a:lnTo>
                    <a:pt x="29" y="2"/>
                  </a:lnTo>
                  <a:lnTo>
                    <a:pt x="5" y="15"/>
                  </a:lnTo>
                  <a:lnTo>
                    <a:pt x="2" y="19"/>
                  </a:lnTo>
                  <a:lnTo>
                    <a:pt x="1" y="22"/>
                  </a:lnTo>
                  <a:lnTo>
                    <a:pt x="0" y="29"/>
                  </a:lnTo>
                  <a:lnTo>
                    <a:pt x="43" y="96"/>
                  </a:lnTo>
                  <a:lnTo>
                    <a:pt x="47" y="99"/>
                  </a:lnTo>
                  <a:lnTo>
                    <a:pt x="51" y="100"/>
                  </a:lnTo>
                  <a:lnTo>
                    <a:pt x="54" y="99"/>
                  </a:lnTo>
                  <a:lnTo>
                    <a:pt x="58" y="96"/>
                  </a:lnTo>
                  <a:lnTo>
                    <a:pt x="82" y="83"/>
                  </a:lnTo>
                  <a:close/>
                </a:path>
              </a:pathLst>
            </a:custGeom>
            <a:solidFill>
              <a:srgbClr val="C0C0C0"/>
            </a:solidFill>
            <a:ln w="7938">
              <a:solidFill>
                <a:srgbClr val="000000"/>
              </a:solidFill>
              <a:round/>
              <a:headEnd/>
              <a:tailEnd/>
            </a:ln>
          </p:spPr>
          <p:txBody>
            <a:bodyPr/>
            <a:lstStyle/>
            <a:p>
              <a:endParaRPr lang="it-IT"/>
            </a:p>
          </p:txBody>
        </p:sp>
        <p:sp>
          <p:nvSpPr>
            <p:cNvPr id="24035" name="Freeform 1540"/>
            <p:cNvSpPr>
              <a:spLocks/>
            </p:cNvSpPr>
            <p:nvPr/>
          </p:nvSpPr>
          <p:spPr bwMode="auto">
            <a:xfrm>
              <a:off x="6364288" y="2346325"/>
              <a:ext cx="130175" cy="85725"/>
            </a:xfrm>
            <a:custGeom>
              <a:avLst/>
              <a:gdLst>
                <a:gd name="T0" fmla="*/ 2147483647 w 82"/>
                <a:gd name="T1" fmla="*/ 2147483647 h 54"/>
                <a:gd name="T2" fmla="*/ 2147483647 w 82"/>
                <a:gd name="T3" fmla="*/ 2147483647 h 54"/>
                <a:gd name="T4" fmla="*/ 2147483647 w 82"/>
                <a:gd name="T5" fmla="*/ 2147483647 h 54"/>
                <a:gd name="T6" fmla="*/ 2147483647 w 82"/>
                <a:gd name="T7" fmla="*/ 2147483647 h 54"/>
                <a:gd name="T8" fmla="*/ 2147483647 w 82"/>
                <a:gd name="T9" fmla="*/ 2147483647 h 54"/>
                <a:gd name="T10" fmla="*/ 2147483647 w 82"/>
                <a:gd name="T11" fmla="*/ 0 h 54"/>
                <a:gd name="T12" fmla="*/ 2147483647 w 82"/>
                <a:gd name="T13" fmla="*/ 0 h 54"/>
                <a:gd name="T14" fmla="*/ 2147483647 w 82"/>
                <a:gd name="T15" fmla="*/ 0 h 54"/>
                <a:gd name="T16" fmla="*/ 2147483647 w 82"/>
                <a:gd name="T17" fmla="*/ 0 h 54"/>
                <a:gd name="T18" fmla="*/ 0 w 82"/>
                <a:gd name="T19" fmla="*/ 2147483647 h 54"/>
                <a:gd name="T20" fmla="*/ 0 w 82"/>
                <a:gd name="T21" fmla="*/ 2147483647 h 54"/>
                <a:gd name="T22" fmla="*/ 0 w 82"/>
                <a:gd name="T23" fmla="*/ 2147483647 h 54"/>
                <a:gd name="T24" fmla="*/ 0 w 82"/>
                <a:gd name="T25" fmla="*/ 2147483647 h 54"/>
                <a:gd name="T26" fmla="*/ 0 w 82"/>
                <a:gd name="T27" fmla="*/ 2147483647 h 54"/>
                <a:gd name="T28" fmla="*/ 2147483647 w 82"/>
                <a:gd name="T29" fmla="*/ 2147483647 h 54"/>
                <a:gd name="T30" fmla="*/ 2147483647 w 82"/>
                <a:gd name="T31" fmla="*/ 2147483647 h 54"/>
                <a:gd name="T32" fmla="*/ 2147483647 w 82"/>
                <a:gd name="T33" fmla="*/ 2147483647 h 54"/>
                <a:gd name="T34" fmla="*/ 2147483647 w 82"/>
                <a:gd name="T35" fmla="*/ 2147483647 h 54"/>
                <a:gd name="T36" fmla="*/ 2147483647 w 82"/>
                <a:gd name="T37" fmla="*/ 2147483647 h 54"/>
                <a:gd name="T38" fmla="*/ 2147483647 w 82"/>
                <a:gd name="T39" fmla="*/ 2147483647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2"/>
                <a:gd name="T61" fmla="*/ 0 h 54"/>
                <a:gd name="T62" fmla="*/ 82 w 82"/>
                <a:gd name="T63" fmla="*/ 54 h 5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2" h="54">
                  <a:moveTo>
                    <a:pt x="82" y="13"/>
                  </a:moveTo>
                  <a:lnTo>
                    <a:pt x="82" y="12"/>
                  </a:lnTo>
                  <a:lnTo>
                    <a:pt x="82" y="11"/>
                  </a:lnTo>
                  <a:lnTo>
                    <a:pt x="82" y="10"/>
                  </a:lnTo>
                  <a:lnTo>
                    <a:pt x="82" y="9"/>
                  </a:lnTo>
                  <a:lnTo>
                    <a:pt x="77" y="0"/>
                  </a:lnTo>
                  <a:lnTo>
                    <a:pt x="76" y="0"/>
                  </a:lnTo>
                  <a:lnTo>
                    <a:pt x="75" y="0"/>
                  </a:lnTo>
                  <a:lnTo>
                    <a:pt x="72" y="0"/>
                  </a:lnTo>
                  <a:lnTo>
                    <a:pt x="0" y="40"/>
                  </a:lnTo>
                  <a:lnTo>
                    <a:pt x="0" y="41"/>
                  </a:lnTo>
                  <a:lnTo>
                    <a:pt x="0" y="43"/>
                  </a:lnTo>
                  <a:lnTo>
                    <a:pt x="0" y="44"/>
                  </a:lnTo>
                  <a:lnTo>
                    <a:pt x="0" y="45"/>
                  </a:lnTo>
                  <a:lnTo>
                    <a:pt x="5" y="54"/>
                  </a:lnTo>
                  <a:lnTo>
                    <a:pt x="6" y="54"/>
                  </a:lnTo>
                  <a:lnTo>
                    <a:pt x="8" y="54"/>
                  </a:lnTo>
                  <a:lnTo>
                    <a:pt x="9" y="54"/>
                  </a:lnTo>
                  <a:lnTo>
                    <a:pt x="10" y="54"/>
                  </a:lnTo>
                  <a:lnTo>
                    <a:pt x="82" y="13"/>
                  </a:lnTo>
                  <a:close/>
                </a:path>
              </a:pathLst>
            </a:custGeom>
            <a:solidFill>
              <a:srgbClr val="DDDDDD"/>
            </a:solidFill>
            <a:ln w="7938">
              <a:solidFill>
                <a:srgbClr val="000000"/>
              </a:solidFill>
              <a:round/>
              <a:headEnd/>
              <a:tailEnd/>
            </a:ln>
          </p:spPr>
          <p:txBody>
            <a:bodyPr/>
            <a:lstStyle/>
            <a:p>
              <a:endParaRPr lang="it-IT"/>
            </a:p>
          </p:txBody>
        </p:sp>
        <p:sp>
          <p:nvSpPr>
            <p:cNvPr id="24036" name="Freeform 1541"/>
            <p:cNvSpPr>
              <a:spLocks/>
            </p:cNvSpPr>
            <p:nvPr/>
          </p:nvSpPr>
          <p:spPr bwMode="auto">
            <a:xfrm>
              <a:off x="6300788" y="2211388"/>
              <a:ext cx="101600" cy="106362"/>
            </a:xfrm>
            <a:custGeom>
              <a:avLst/>
              <a:gdLst>
                <a:gd name="T0" fmla="*/ 2147483647 w 64"/>
                <a:gd name="T1" fmla="*/ 2147483647 h 67"/>
                <a:gd name="T2" fmla="*/ 2147483647 w 64"/>
                <a:gd name="T3" fmla="*/ 0 h 67"/>
                <a:gd name="T4" fmla="*/ 0 w 64"/>
                <a:gd name="T5" fmla="*/ 2147483647 h 67"/>
                <a:gd name="T6" fmla="*/ 2147483647 w 64"/>
                <a:gd name="T7" fmla="*/ 2147483647 h 67"/>
                <a:gd name="T8" fmla="*/ 2147483647 w 64"/>
                <a:gd name="T9" fmla="*/ 2147483647 h 67"/>
                <a:gd name="T10" fmla="*/ 0 60000 65536"/>
                <a:gd name="T11" fmla="*/ 0 60000 65536"/>
                <a:gd name="T12" fmla="*/ 0 60000 65536"/>
                <a:gd name="T13" fmla="*/ 0 60000 65536"/>
                <a:gd name="T14" fmla="*/ 0 60000 65536"/>
                <a:gd name="T15" fmla="*/ 0 w 64"/>
                <a:gd name="T16" fmla="*/ 0 h 67"/>
                <a:gd name="T17" fmla="*/ 64 w 64"/>
                <a:gd name="T18" fmla="*/ 67 h 67"/>
              </a:gdLst>
              <a:ahLst/>
              <a:cxnLst>
                <a:cxn ang="T10">
                  <a:pos x="T0" y="T1"/>
                </a:cxn>
                <a:cxn ang="T11">
                  <a:pos x="T2" y="T3"/>
                </a:cxn>
                <a:cxn ang="T12">
                  <a:pos x="T4" y="T5"/>
                </a:cxn>
                <a:cxn ang="T13">
                  <a:pos x="T6" y="T7"/>
                </a:cxn>
                <a:cxn ang="T14">
                  <a:pos x="T8" y="T9"/>
                </a:cxn>
              </a:cxnLst>
              <a:rect l="T15" t="T16" r="T17" b="T18"/>
              <a:pathLst>
                <a:path w="64" h="67">
                  <a:moveTo>
                    <a:pt x="64" y="45"/>
                  </a:moveTo>
                  <a:lnTo>
                    <a:pt x="20" y="0"/>
                  </a:lnTo>
                  <a:lnTo>
                    <a:pt x="0" y="14"/>
                  </a:lnTo>
                  <a:lnTo>
                    <a:pt x="25" y="67"/>
                  </a:lnTo>
                  <a:lnTo>
                    <a:pt x="64" y="45"/>
                  </a:lnTo>
                  <a:close/>
                </a:path>
              </a:pathLst>
            </a:custGeom>
            <a:solidFill>
              <a:srgbClr val="B2B2B2"/>
            </a:solidFill>
            <a:ln w="7938">
              <a:solidFill>
                <a:srgbClr val="000000"/>
              </a:solidFill>
              <a:round/>
              <a:headEnd/>
              <a:tailEnd/>
            </a:ln>
          </p:spPr>
          <p:txBody>
            <a:bodyPr/>
            <a:lstStyle/>
            <a:p>
              <a:endParaRPr lang="it-IT"/>
            </a:p>
          </p:txBody>
        </p:sp>
        <p:sp>
          <p:nvSpPr>
            <p:cNvPr id="24037" name="Freeform 1542"/>
            <p:cNvSpPr>
              <a:spLocks/>
            </p:cNvSpPr>
            <p:nvPr/>
          </p:nvSpPr>
          <p:spPr bwMode="auto">
            <a:xfrm>
              <a:off x="6434138" y="2411413"/>
              <a:ext cx="60325" cy="49212"/>
            </a:xfrm>
            <a:custGeom>
              <a:avLst/>
              <a:gdLst>
                <a:gd name="T0" fmla="*/ 2147483647 w 38"/>
                <a:gd name="T1" fmla="*/ 2147483647 h 31"/>
                <a:gd name="T2" fmla="*/ 2147483647 w 38"/>
                <a:gd name="T3" fmla="*/ 0 h 31"/>
                <a:gd name="T4" fmla="*/ 0 w 38"/>
                <a:gd name="T5" fmla="*/ 2147483647 h 31"/>
                <a:gd name="T6" fmla="*/ 2147483647 w 38"/>
                <a:gd name="T7" fmla="*/ 2147483647 h 31"/>
                <a:gd name="T8" fmla="*/ 2147483647 w 38"/>
                <a:gd name="T9" fmla="*/ 2147483647 h 31"/>
                <a:gd name="T10" fmla="*/ 0 60000 65536"/>
                <a:gd name="T11" fmla="*/ 0 60000 65536"/>
                <a:gd name="T12" fmla="*/ 0 60000 65536"/>
                <a:gd name="T13" fmla="*/ 0 60000 65536"/>
                <a:gd name="T14" fmla="*/ 0 60000 65536"/>
                <a:gd name="T15" fmla="*/ 0 w 38"/>
                <a:gd name="T16" fmla="*/ 0 h 31"/>
                <a:gd name="T17" fmla="*/ 38 w 38"/>
                <a:gd name="T18" fmla="*/ 31 h 31"/>
              </a:gdLst>
              <a:ahLst/>
              <a:cxnLst>
                <a:cxn ang="T10">
                  <a:pos x="T0" y="T1"/>
                </a:cxn>
                <a:cxn ang="T11">
                  <a:pos x="T2" y="T3"/>
                </a:cxn>
                <a:cxn ang="T12">
                  <a:pos x="T4" y="T5"/>
                </a:cxn>
                <a:cxn ang="T13">
                  <a:pos x="T6" y="T7"/>
                </a:cxn>
                <a:cxn ang="T14">
                  <a:pos x="T8" y="T9"/>
                </a:cxn>
              </a:cxnLst>
              <a:rect l="T15" t="T16" r="T17" b="T18"/>
              <a:pathLst>
                <a:path w="38" h="31">
                  <a:moveTo>
                    <a:pt x="38" y="18"/>
                  </a:moveTo>
                  <a:lnTo>
                    <a:pt x="23" y="0"/>
                  </a:lnTo>
                  <a:lnTo>
                    <a:pt x="0" y="13"/>
                  </a:lnTo>
                  <a:lnTo>
                    <a:pt x="10" y="31"/>
                  </a:lnTo>
                  <a:lnTo>
                    <a:pt x="38" y="18"/>
                  </a:lnTo>
                  <a:close/>
                </a:path>
              </a:pathLst>
            </a:custGeom>
            <a:solidFill>
              <a:srgbClr val="808080"/>
            </a:solidFill>
            <a:ln w="7938">
              <a:solidFill>
                <a:srgbClr val="000000"/>
              </a:solidFill>
              <a:round/>
              <a:headEnd/>
              <a:tailEnd/>
            </a:ln>
          </p:spPr>
          <p:txBody>
            <a:bodyPr/>
            <a:lstStyle/>
            <a:p>
              <a:endParaRPr lang="it-IT"/>
            </a:p>
          </p:txBody>
        </p:sp>
        <p:sp>
          <p:nvSpPr>
            <p:cNvPr id="24038" name="Freeform 1543"/>
            <p:cNvSpPr>
              <a:spLocks/>
            </p:cNvSpPr>
            <p:nvPr/>
          </p:nvSpPr>
          <p:spPr bwMode="auto">
            <a:xfrm>
              <a:off x="6418263" y="2413000"/>
              <a:ext cx="136525" cy="125413"/>
            </a:xfrm>
            <a:custGeom>
              <a:avLst/>
              <a:gdLst>
                <a:gd name="T0" fmla="*/ 2147483647 w 86"/>
                <a:gd name="T1" fmla="*/ 2147483647 h 79"/>
                <a:gd name="T2" fmla="*/ 2147483647 w 86"/>
                <a:gd name="T3" fmla="*/ 2147483647 h 79"/>
                <a:gd name="T4" fmla="*/ 2147483647 w 86"/>
                <a:gd name="T5" fmla="*/ 2147483647 h 79"/>
                <a:gd name="T6" fmla="*/ 2147483647 w 86"/>
                <a:gd name="T7" fmla="*/ 2147483647 h 79"/>
                <a:gd name="T8" fmla="*/ 2147483647 w 86"/>
                <a:gd name="T9" fmla="*/ 2147483647 h 79"/>
                <a:gd name="T10" fmla="*/ 2147483647 w 86"/>
                <a:gd name="T11" fmla="*/ 2147483647 h 79"/>
                <a:gd name="T12" fmla="*/ 2147483647 w 86"/>
                <a:gd name="T13" fmla="*/ 2147483647 h 79"/>
                <a:gd name="T14" fmla="*/ 2147483647 w 86"/>
                <a:gd name="T15" fmla="*/ 0 h 79"/>
                <a:gd name="T16" fmla="*/ 2147483647 w 86"/>
                <a:gd name="T17" fmla="*/ 2147483647 h 79"/>
                <a:gd name="T18" fmla="*/ 2147483647 w 86"/>
                <a:gd name="T19" fmla="*/ 2147483647 h 79"/>
                <a:gd name="T20" fmla="*/ 0 w 86"/>
                <a:gd name="T21" fmla="*/ 2147483647 h 79"/>
                <a:gd name="T22" fmla="*/ 0 w 86"/>
                <a:gd name="T23" fmla="*/ 2147483647 h 79"/>
                <a:gd name="T24" fmla="*/ 0 w 86"/>
                <a:gd name="T25" fmla="*/ 2147483647 h 79"/>
                <a:gd name="T26" fmla="*/ 0 w 86"/>
                <a:gd name="T27" fmla="*/ 2147483647 h 79"/>
                <a:gd name="T28" fmla="*/ 0 w 86"/>
                <a:gd name="T29" fmla="*/ 2147483647 h 79"/>
                <a:gd name="T30" fmla="*/ 2147483647 w 86"/>
                <a:gd name="T31" fmla="*/ 2147483647 h 79"/>
                <a:gd name="T32" fmla="*/ 2147483647 w 86"/>
                <a:gd name="T33" fmla="*/ 2147483647 h 79"/>
                <a:gd name="T34" fmla="*/ 2147483647 w 86"/>
                <a:gd name="T35" fmla="*/ 2147483647 h 79"/>
                <a:gd name="T36" fmla="*/ 2147483647 w 86"/>
                <a:gd name="T37" fmla="*/ 2147483647 h 79"/>
                <a:gd name="T38" fmla="*/ 2147483647 w 86"/>
                <a:gd name="T39" fmla="*/ 2147483647 h 79"/>
                <a:gd name="T40" fmla="*/ 2147483647 w 86"/>
                <a:gd name="T41" fmla="*/ 2147483647 h 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6"/>
                <a:gd name="T64" fmla="*/ 0 h 79"/>
                <a:gd name="T65" fmla="*/ 86 w 86"/>
                <a:gd name="T66" fmla="*/ 79 h 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6" h="79">
                  <a:moveTo>
                    <a:pt x="82" y="48"/>
                  </a:moveTo>
                  <a:lnTo>
                    <a:pt x="85" y="47"/>
                  </a:lnTo>
                  <a:lnTo>
                    <a:pt x="86" y="46"/>
                  </a:lnTo>
                  <a:lnTo>
                    <a:pt x="85" y="45"/>
                  </a:lnTo>
                  <a:lnTo>
                    <a:pt x="82" y="44"/>
                  </a:lnTo>
                  <a:lnTo>
                    <a:pt x="58" y="3"/>
                  </a:lnTo>
                  <a:lnTo>
                    <a:pt x="57" y="1"/>
                  </a:lnTo>
                  <a:lnTo>
                    <a:pt x="55" y="0"/>
                  </a:lnTo>
                  <a:lnTo>
                    <a:pt x="52" y="1"/>
                  </a:lnTo>
                  <a:lnTo>
                    <a:pt x="48" y="3"/>
                  </a:lnTo>
                  <a:lnTo>
                    <a:pt x="0" y="30"/>
                  </a:lnTo>
                  <a:lnTo>
                    <a:pt x="0" y="31"/>
                  </a:lnTo>
                  <a:lnTo>
                    <a:pt x="0" y="33"/>
                  </a:lnTo>
                  <a:lnTo>
                    <a:pt x="0" y="34"/>
                  </a:lnTo>
                  <a:lnTo>
                    <a:pt x="0" y="35"/>
                  </a:lnTo>
                  <a:lnTo>
                    <a:pt x="29" y="75"/>
                  </a:lnTo>
                  <a:lnTo>
                    <a:pt x="30" y="78"/>
                  </a:lnTo>
                  <a:lnTo>
                    <a:pt x="32" y="79"/>
                  </a:lnTo>
                  <a:lnTo>
                    <a:pt x="33" y="78"/>
                  </a:lnTo>
                  <a:lnTo>
                    <a:pt x="34" y="75"/>
                  </a:lnTo>
                  <a:lnTo>
                    <a:pt x="82" y="48"/>
                  </a:lnTo>
                  <a:close/>
                </a:path>
              </a:pathLst>
            </a:custGeom>
            <a:solidFill>
              <a:srgbClr val="C0C0C0"/>
            </a:solidFill>
            <a:ln w="7938">
              <a:solidFill>
                <a:srgbClr val="000000"/>
              </a:solidFill>
              <a:round/>
              <a:headEnd/>
              <a:tailEnd/>
            </a:ln>
          </p:spPr>
          <p:txBody>
            <a:bodyPr/>
            <a:lstStyle/>
            <a:p>
              <a:endParaRPr lang="it-IT"/>
            </a:p>
          </p:txBody>
        </p:sp>
        <p:sp>
          <p:nvSpPr>
            <p:cNvPr id="24039" name="Freeform 1544"/>
            <p:cNvSpPr>
              <a:spLocks/>
            </p:cNvSpPr>
            <p:nvPr/>
          </p:nvSpPr>
          <p:spPr bwMode="auto">
            <a:xfrm>
              <a:off x="6442075" y="2425700"/>
              <a:ext cx="90488" cy="100013"/>
            </a:xfrm>
            <a:custGeom>
              <a:avLst/>
              <a:gdLst>
                <a:gd name="T0" fmla="*/ 2147483647 w 57"/>
                <a:gd name="T1" fmla="*/ 2147483647 h 63"/>
                <a:gd name="T2" fmla="*/ 2147483647 w 57"/>
                <a:gd name="T3" fmla="*/ 0 h 63"/>
                <a:gd name="T4" fmla="*/ 0 w 57"/>
                <a:gd name="T5" fmla="*/ 2147483647 h 63"/>
                <a:gd name="T6" fmla="*/ 2147483647 w 57"/>
                <a:gd name="T7" fmla="*/ 2147483647 h 63"/>
                <a:gd name="T8" fmla="*/ 2147483647 w 57"/>
                <a:gd name="T9" fmla="*/ 2147483647 h 63"/>
                <a:gd name="T10" fmla="*/ 0 60000 65536"/>
                <a:gd name="T11" fmla="*/ 0 60000 65536"/>
                <a:gd name="T12" fmla="*/ 0 60000 65536"/>
                <a:gd name="T13" fmla="*/ 0 60000 65536"/>
                <a:gd name="T14" fmla="*/ 0 60000 65536"/>
                <a:gd name="T15" fmla="*/ 0 w 57"/>
                <a:gd name="T16" fmla="*/ 0 h 63"/>
                <a:gd name="T17" fmla="*/ 57 w 57"/>
                <a:gd name="T18" fmla="*/ 63 h 63"/>
              </a:gdLst>
              <a:ahLst/>
              <a:cxnLst>
                <a:cxn ang="T10">
                  <a:pos x="T0" y="T1"/>
                </a:cxn>
                <a:cxn ang="T11">
                  <a:pos x="T2" y="T3"/>
                </a:cxn>
                <a:cxn ang="T12">
                  <a:pos x="T4" y="T5"/>
                </a:cxn>
                <a:cxn ang="T13">
                  <a:pos x="T6" y="T7"/>
                </a:cxn>
                <a:cxn ang="T14">
                  <a:pos x="T8" y="T9"/>
                </a:cxn>
              </a:cxnLst>
              <a:rect l="T15" t="T16" r="T17" b="T18"/>
              <a:pathLst>
                <a:path w="57" h="63">
                  <a:moveTo>
                    <a:pt x="57" y="49"/>
                  </a:moveTo>
                  <a:lnTo>
                    <a:pt x="23" y="0"/>
                  </a:lnTo>
                  <a:lnTo>
                    <a:pt x="0" y="13"/>
                  </a:lnTo>
                  <a:lnTo>
                    <a:pt x="28" y="63"/>
                  </a:lnTo>
                  <a:lnTo>
                    <a:pt x="57" y="49"/>
                  </a:lnTo>
                  <a:close/>
                </a:path>
              </a:pathLst>
            </a:custGeom>
            <a:solidFill>
              <a:srgbClr val="DDDDDD"/>
            </a:solidFill>
            <a:ln w="7938">
              <a:solidFill>
                <a:srgbClr val="000000"/>
              </a:solidFill>
              <a:round/>
              <a:headEnd/>
              <a:tailEnd/>
            </a:ln>
          </p:spPr>
          <p:txBody>
            <a:bodyPr/>
            <a:lstStyle/>
            <a:p>
              <a:endParaRPr lang="it-IT"/>
            </a:p>
          </p:txBody>
        </p:sp>
        <p:sp>
          <p:nvSpPr>
            <p:cNvPr id="24040" name="Freeform 1545"/>
            <p:cNvSpPr>
              <a:spLocks/>
            </p:cNvSpPr>
            <p:nvPr/>
          </p:nvSpPr>
          <p:spPr bwMode="auto">
            <a:xfrm>
              <a:off x="6340475" y="2279650"/>
              <a:ext cx="138113" cy="158750"/>
            </a:xfrm>
            <a:custGeom>
              <a:avLst/>
              <a:gdLst>
                <a:gd name="T0" fmla="*/ 2147483647 w 87"/>
                <a:gd name="T1" fmla="*/ 2147483647 h 100"/>
                <a:gd name="T2" fmla="*/ 2147483647 w 87"/>
                <a:gd name="T3" fmla="*/ 2147483647 h 100"/>
                <a:gd name="T4" fmla="*/ 2147483647 w 87"/>
                <a:gd name="T5" fmla="*/ 2147483647 h 100"/>
                <a:gd name="T6" fmla="*/ 2147483647 w 87"/>
                <a:gd name="T7" fmla="*/ 2147483647 h 100"/>
                <a:gd name="T8" fmla="*/ 2147483647 w 87"/>
                <a:gd name="T9" fmla="*/ 2147483647 h 100"/>
                <a:gd name="T10" fmla="*/ 2147483647 w 87"/>
                <a:gd name="T11" fmla="*/ 2147483647 h 100"/>
                <a:gd name="T12" fmla="*/ 2147483647 w 87"/>
                <a:gd name="T13" fmla="*/ 2147483647 h 100"/>
                <a:gd name="T14" fmla="*/ 2147483647 w 87"/>
                <a:gd name="T15" fmla="*/ 0 h 100"/>
                <a:gd name="T16" fmla="*/ 2147483647 w 87"/>
                <a:gd name="T17" fmla="*/ 0 h 100"/>
                <a:gd name="T18" fmla="*/ 2147483647 w 87"/>
                <a:gd name="T19" fmla="*/ 2147483647 h 100"/>
                <a:gd name="T20" fmla="*/ 2147483647 w 87"/>
                <a:gd name="T21" fmla="*/ 2147483647 h 100"/>
                <a:gd name="T22" fmla="*/ 2147483647 w 87"/>
                <a:gd name="T23" fmla="*/ 2147483647 h 100"/>
                <a:gd name="T24" fmla="*/ 2147483647 w 87"/>
                <a:gd name="T25" fmla="*/ 2147483647 h 100"/>
                <a:gd name="T26" fmla="*/ 0 w 87"/>
                <a:gd name="T27" fmla="*/ 2147483647 h 100"/>
                <a:gd name="T28" fmla="*/ 2147483647 w 87"/>
                <a:gd name="T29" fmla="*/ 2147483647 h 100"/>
                <a:gd name="T30" fmla="*/ 2147483647 w 87"/>
                <a:gd name="T31" fmla="*/ 2147483647 h 100"/>
                <a:gd name="T32" fmla="*/ 2147483647 w 87"/>
                <a:gd name="T33" fmla="*/ 2147483647 h 100"/>
                <a:gd name="T34" fmla="*/ 2147483647 w 87"/>
                <a:gd name="T35" fmla="*/ 2147483647 h 100"/>
                <a:gd name="T36" fmla="*/ 2147483647 w 87"/>
                <a:gd name="T37" fmla="*/ 2147483647 h 100"/>
                <a:gd name="T38" fmla="*/ 2147483647 w 87"/>
                <a:gd name="T39" fmla="*/ 2147483647 h 1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7"/>
                <a:gd name="T61" fmla="*/ 0 h 100"/>
                <a:gd name="T62" fmla="*/ 87 w 87"/>
                <a:gd name="T63" fmla="*/ 100 h 1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7" h="100">
                  <a:moveTo>
                    <a:pt x="82" y="83"/>
                  </a:moveTo>
                  <a:lnTo>
                    <a:pt x="85" y="80"/>
                  </a:lnTo>
                  <a:lnTo>
                    <a:pt x="86" y="77"/>
                  </a:lnTo>
                  <a:lnTo>
                    <a:pt x="87" y="75"/>
                  </a:lnTo>
                  <a:lnTo>
                    <a:pt x="87" y="74"/>
                  </a:lnTo>
                  <a:lnTo>
                    <a:pt x="39" y="2"/>
                  </a:lnTo>
                  <a:lnTo>
                    <a:pt x="38" y="1"/>
                  </a:lnTo>
                  <a:lnTo>
                    <a:pt x="36" y="0"/>
                  </a:lnTo>
                  <a:lnTo>
                    <a:pt x="33" y="0"/>
                  </a:lnTo>
                  <a:lnTo>
                    <a:pt x="29" y="2"/>
                  </a:lnTo>
                  <a:lnTo>
                    <a:pt x="5" y="15"/>
                  </a:lnTo>
                  <a:lnTo>
                    <a:pt x="2" y="19"/>
                  </a:lnTo>
                  <a:lnTo>
                    <a:pt x="1" y="22"/>
                  </a:lnTo>
                  <a:lnTo>
                    <a:pt x="0" y="29"/>
                  </a:lnTo>
                  <a:lnTo>
                    <a:pt x="43" y="96"/>
                  </a:lnTo>
                  <a:lnTo>
                    <a:pt x="47" y="99"/>
                  </a:lnTo>
                  <a:lnTo>
                    <a:pt x="51" y="100"/>
                  </a:lnTo>
                  <a:lnTo>
                    <a:pt x="54" y="99"/>
                  </a:lnTo>
                  <a:lnTo>
                    <a:pt x="58" y="96"/>
                  </a:lnTo>
                  <a:lnTo>
                    <a:pt x="82" y="83"/>
                  </a:lnTo>
                  <a:close/>
                </a:path>
              </a:pathLst>
            </a:custGeom>
            <a:solidFill>
              <a:srgbClr val="C0C0C0"/>
            </a:solidFill>
            <a:ln w="7938">
              <a:solidFill>
                <a:srgbClr val="000000"/>
              </a:solidFill>
              <a:round/>
              <a:headEnd/>
              <a:tailEnd/>
            </a:ln>
          </p:spPr>
          <p:txBody>
            <a:bodyPr/>
            <a:lstStyle/>
            <a:p>
              <a:endParaRPr lang="it-IT"/>
            </a:p>
          </p:txBody>
        </p:sp>
        <p:sp>
          <p:nvSpPr>
            <p:cNvPr id="24041" name="Freeform 1546"/>
            <p:cNvSpPr>
              <a:spLocks/>
            </p:cNvSpPr>
            <p:nvPr/>
          </p:nvSpPr>
          <p:spPr bwMode="auto">
            <a:xfrm>
              <a:off x="6364288" y="2346325"/>
              <a:ext cx="130175" cy="85725"/>
            </a:xfrm>
            <a:custGeom>
              <a:avLst/>
              <a:gdLst>
                <a:gd name="T0" fmla="*/ 2147483647 w 82"/>
                <a:gd name="T1" fmla="*/ 2147483647 h 54"/>
                <a:gd name="T2" fmla="*/ 2147483647 w 82"/>
                <a:gd name="T3" fmla="*/ 2147483647 h 54"/>
                <a:gd name="T4" fmla="*/ 2147483647 w 82"/>
                <a:gd name="T5" fmla="*/ 2147483647 h 54"/>
                <a:gd name="T6" fmla="*/ 2147483647 w 82"/>
                <a:gd name="T7" fmla="*/ 2147483647 h 54"/>
                <a:gd name="T8" fmla="*/ 2147483647 w 82"/>
                <a:gd name="T9" fmla="*/ 2147483647 h 54"/>
                <a:gd name="T10" fmla="*/ 2147483647 w 82"/>
                <a:gd name="T11" fmla="*/ 0 h 54"/>
                <a:gd name="T12" fmla="*/ 2147483647 w 82"/>
                <a:gd name="T13" fmla="*/ 0 h 54"/>
                <a:gd name="T14" fmla="*/ 2147483647 w 82"/>
                <a:gd name="T15" fmla="*/ 0 h 54"/>
                <a:gd name="T16" fmla="*/ 2147483647 w 82"/>
                <a:gd name="T17" fmla="*/ 0 h 54"/>
                <a:gd name="T18" fmla="*/ 0 w 82"/>
                <a:gd name="T19" fmla="*/ 2147483647 h 54"/>
                <a:gd name="T20" fmla="*/ 0 w 82"/>
                <a:gd name="T21" fmla="*/ 2147483647 h 54"/>
                <a:gd name="T22" fmla="*/ 0 w 82"/>
                <a:gd name="T23" fmla="*/ 2147483647 h 54"/>
                <a:gd name="T24" fmla="*/ 0 w 82"/>
                <a:gd name="T25" fmla="*/ 2147483647 h 54"/>
                <a:gd name="T26" fmla="*/ 0 w 82"/>
                <a:gd name="T27" fmla="*/ 2147483647 h 54"/>
                <a:gd name="T28" fmla="*/ 2147483647 w 82"/>
                <a:gd name="T29" fmla="*/ 2147483647 h 54"/>
                <a:gd name="T30" fmla="*/ 2147483647 w 82"/>
                <a:gd name="T31" fmla="*/ 2147483647 h 54"/>
                <a:gd name="T32" fmla="*/ 2147483647 w 82"/>
                <a:gd name="T33" fmla="*/ 2147483647 h 54"/>
                <a:gd name="T34" fmla="*/ 2147483647 w 82"/>
                <a:gd name="T35" fmla="*/ 2147483647 h 54"/>
                <a:gd name="T36" fmla="*/ 2147483647 w 82"/>
                <a:gd name="T37" fmla="*/ 2147483647 h 54"/>
                <a:gd name="T38" fmla="*/ 2147483647 w 82"/>
                <a:gd name="T39" fmla="*/ 2147483647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2"/>
                <a:gd name="T61" fmla="*/ 0 h 54"/>
                <a:gd name="T62" fmla="*/ 82 w 82"/>
                <a:gd name="T63" fmla="*/ 54 h 5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2" h="54">
                  <a:moveTo>
                    <a:pt x="82" y="13"/>
                  </a:moveTo>
                  <a:lnTo>
                    <a:pt x="82" y="12"/>
                  </a:lnTo>
                  <a:lnTo>
                    <a:pt x="82" y="11"/>
                  </a:lnTo>
                  <a:lnTo>
                    <a:pt x="82" y="10"/>
                  </a:lnTo>
                  <a:lnTo>
                    <a:pt x="82" y="9"/>
                  </a:lnTo>
                  <a:lnTo>
                    <a:pt x="77" y="0"/>
                  </a:lnTo>
                  <a:lnTo>
                    <a:pt x="76" y="0"/>
                  </a:lnTo>
                  <a:lnTo>
                    <a:pt x="75" y="0"/>
                  </a:lnTo>
                  <a:lnTo>
                    <a:pt x="72" y="0"/>
                  </a:lnTo>
                  <a:lnTo>
                    <a:pt x="0" y="40"/>
                  </a:lnTo>
                  <a:lnTo>
                    <a:pt x="0" y="41"/>
                  </a:lnTo>
                  <a:lnTo>
                    <a:pt x="0" y="43"/>
                  </a:lnTo>
                  <a:lnTo>
                    <a:pt x="0" y="44"/>
                  </a:lnTo>
                  <a:lnTo>
                    <a:pt x="0" y="45"/>
                  </a:lnTo>
                  <a:lnTo>
                    <a:pt x="5" y="54"/>
                  </a:lnTo>
                  <a:lnTo>
                    <a:pt x="6" y="54"/>
                  </a:lnTo>
                  <a:lnTo>
                    <a:pt x="8" y="54"/>
                  </a:lnTo>
                  <a:lnTo>
                    <a:pt x="9" y="54"/>
                  </a:lnTo>
                  <a:lnTo>
                    <a:pt x="10" y="54"/>
                  </a:lnTo>
                  <a:lnTo>
                    <a:pt x="82" y="13"/>
                  </a:lnTo>
                  <a:close/>
                </a:path>
              </a:pathLst>
            </a:custGeom>
            <a:solidFill>
              <a:srgbClr val="DDDDDD"/>
            </a:solidFill>
            <a:ln w="7938">
              <a:solidFill>
                <a:srgbClr val="000000"/>
              </a:solidFill>
              <a:round/>
              <a:headEnd/>
              <a:tailEnd/>
            </a:ln>
          </p:spPr>
          <p:txBody>
            <a:bodyPr/>
            <a:lstStyle/>
            <a:p>
              <a:endParaRPr lang="it-IT"/>
            </a:p>
          </p:txBody>
        </p:sp>
        <p:sp>
          <p:nvSpPr>
            <p:cNvPr id="24042" name="Freeform 1547"/>
            <p:cNvSpPr>
              <a:spLocks/>
            </p:cNvSpPr>
            <p:nvPr/>
          </p:nvSpPr>
          <p:spPr bwMode="auto">
            <a:xfrm>
              <a:off x="6300788" y="2211388"/>
              <a:ext cx="101600" cy="106362"/>
            </a:xfrm>
            <a:custGeom>
              <a:avLst/>
              <a:gdLst>
                <a:gd name="T0" fmla="*/ 2147483647 w 64"/>
                <a:gd name="T1" fmla="*/ 2147483647 h 67"/>
                <a:gd name="T2" fmla="*/ 2147483647 w 64"/>
                <a:gd name="T3" fmla="*/ 0 h 67"/>
                <a:gd name="T4" fmla="*/ 0 w 64"/>
                <a:gd name="T5" fmla="*/ 2147483647 h 67"/>
                <a:gd name="T6" fmla="*/ 2147483647 w 64"/>
                <a:gd name="T7" fmla="*/ 2147483647 h 67"/>
                <a:gd name="T8" fmla="*/ 2147483647 w 64"/>
                <a:gd name="T9" fmla="*/ 2147483647 h 67"/>
                <a:gd name="T10" fmla="*/ 0 60000 65536"/>
                <a:gd name="T11" fmla="*/ 0 60000 65536"/>
                <a:gd name="T12" fmla="*/ 0 60000 65536"/>
                <a:gd name="T13" fmla="*/ 0 60000 65536"/>
                <a:gd name="T14" fmla="*/ 0 60000 65536"/>
                <a:gd name="T15" fmla="*/ 0 w 64"/>
                <a:gd name="T16" fmla="*/ 0 h 67"/>
                <a:gd name="T17" fmla="*/ 64 w 64"/>
                <a:gd name="T18" fmla="*/ 67 h 67"/>
              </a:gdLst>
              <a:ahLst/>
              <a:cxnLst>
                <a:cxn ang="T10">
                  <a:pos x="T0" y="T1"/>
                </a:cxn>
                <a:cxn ang="T11">
                  <a:pos x="T2" y="T3"/>
                </a:cxn>
                <a:cxn ang="T12">
                  <a:pos x="T4" y="T5"/>
                </a:cxn>
                <a:cxn ang="T13">
                  <a:pos x="T6" y="T7"/>
                </a:cxn>
                <a:cxn ang="T14">
                  <a:pos x="T8" y="T9"/>
                </a:cxn>
              </a:cxnLst>
              <a:rect l="T15" t="T16" r="T17" b="T18"/>
              <a:pathLst>
                <a:path w="64" h="67">
                  <a:moveTo>
                    <a:pt x="64" y="45"/>
                  </a:moveTo>
                  <a:lnTo>
                    <a:pt x="20" y="0"/>
                  </a:lnTo>
                  <a:lnTo>
                    <a:pt x="0" y="14"/>
                  </a:lnTo>
                  <a:lnTo>
                    <a:pt x="25" y="67"/>
                  </a:lnTo>
                  <a:lnTo>
                    <a:pt x="64" y="45"/>
                  </a:lnTo>
                  <a:close/>
                </a:path>
              </a:pathLst>
            </a:custGeom>
            <a:solidFill>
              <a:srgbClr val="B2B2B2"/>
            </a:solidFill>
            <a:ln w="7938">
              <a:solidFill>
                <a:srgbClr val="000000"/>
              </a:solidFill>
              <a:round/>
              <a:headEnd/>
              <a:tailEnd/>
            </a:ln>
          </p:spPr>
          <p:txBody>
            <a:bodyPr/>
            <a:lstStyle/>
            <a:p>
              <a:endParaRPr lang="it-IT"/>
            </a:p>
          </p:txBody>
        </p:sp>
        <p:sp>
          <p:nvSpPr>
            <p:cNvPr id="24043" name="Freeform 1548"/>
            <p:cNvSpPr>
              <a:spLocks/>
            </p:cNvSpPr>
            <p:nvPr/>
          </p:nvSpPr>
          <p:spPr bwMode="auto">
            <a:xfrm>
              <a:off x="6858000" y="2411413"/>
              <a:ext cx="61913" cy="49212"/>
            </a:xfrm>
            <a:custGeom>
              <a:avLst/>
              <a:gdLst>
                <a:gd name="T0" fmla="*/ 2147483647 w 39"/>
                <a:gd name="T1" fmla="*/ 2147483647 h 31"/>
                <a:gd name="T2" fmla="*/ 2147483647 w 39"/>
                <a:gd name="T3" fmla="*/ 0 h 31"/>
                <a:gd name="T4" fmla="*/ 0 w 39"/>
                <a:gd name="T5" fmla="*/ 2147483647 h 31"/>
                <a:gd name="T6" fmla="*/ 2147483647 w 39"/>
                <a:gd name="T7" fmla="*/ 2147483647 h 31"/>
                <a:gd name="T8" fmla="*/ 2147483647 w 39"/>
                <a:gd name="T9" fmla="*/ 2147483647 h 31"/>
                <a:gd name="T10" fmla="*/ 0 60000 65536"/>
                <a:gd name="T11" fmla="*/ 0 60000 65536"/>
                <a:gd name="T12" fmla="*/ 0 60000 65536"/>
                <a:gd name="T13" fmla="*/ 0 60000 65536"/>
                <a:gd name="T14" fmla="*/ 0 60000 65536"/>
                <a:gd name="T15" fmla="*/ 0 w 39"/>
                <a:gd name="T16" fmla="*/ 0 h 31"/>
                <a:gd name="T17" fmla="*/ 39 w 39"/>
                <a:gd name="T18" fmla="*/ 31 h 31"/>
              </a:gdLst>
              <a:ahLst/>
              <a:cxnLst>
                <a:cxn ang="T10">
                  <a:pos x="T0" y="T1"/>
                </a:cxn>
                <a:cxn ang="T11">
                  <a:pos x="T2" y="T3"/>
                </a:cxn>
                <a:cxn ang="T12">
                  <a:pos x="T4" y="T5"/>
                </a:cxn>
                <a:cxn ang="T13">
                  <a:pos x="T6" y="T7"/>
                </a:cxn>
                <a:cxn ang="T14">
                  <a:pos x="T8" y="T9"/>
                </a:cxn>
              </a:cxnLst>
              <a:rect l="T15" t="T16" r="T17" b="T18"/>
              <a:pathLst>
                <a:path w="39" h="31">
                  <a:moveTo>
                    <a:pt x="39" y="18"/>
                  </a:moveTo>
                  <a:lnTo>
                    <a:pt x="29" y="0"/>
                  </a:lnTo>
                  <a:lnTo>
                    <a:pt x="0" y="13"/>
                  </a:lnTo>
                  <a:lnTo>
                    <a:pt x="15" y="31"/>
                  </a:lnTo>
                  <a:lnTo>
                    <a:pt x="39" y="18"/>
                  </a:lnTo>
                  <a:close/>
                </a:path>
              </a:pathLst>
            </a:custGeom>
            <a:solidFill>
              <a:srgbClr val="808080"/>
            </a:solidFill>
            <a:ln w="7938">
              <a:solidFill>
                <a:srgbClr val="000000"/>
              </a:solidFill>
              <a:round/>
              <a:headEnd/>
              <a:tailEnd/>
            </a:ln>
          </p:spPr>
          <p:txBody>
            <a:bodyPr/>
            <a:lstStyle/>
            <a:p>
              <a:endParaRPr lang="it-IT"/>
            </a:p>
          </p:txBody>
        </p:sp>
        <p:sp>
          <p:nvSpPr>
            <p:cNvPr id="24044" name="Freeform 1549"/>
            <p:cNvSpPr>
              <a:spLocks/>
            </p:cNvSpPr>
            <p:nvPr/>
          </p:nvSpPr>
          <p:spPr bwMode="auto">
            <a:xfrm>
              <a:off x="6846888" y="2413000"/>
              <a:ext cx="134937" cy="125413"/>
            </a:xfrm>
            <a:custGeom>
              <a:avLst/>
              <a:gdLst>
                <a:gd name="T0" fmla="*/ 2147483647 w 85"/>
                <a:gd name="T1" fmla="*/ 2147483647 h 79"/>
                <a:gd name="T2" fmla="*/ 2147483647 w 85"/>
                <a:gd name="T3" fmla="*/ 2147483647 h 79"/>
                <a:gd name="T4" fmla="*/ 2147483647 w 85"/>
                <a:gd name="T5" fmla="*/ 2147483647 h 79"/>
                <a:gd name="T6" fmla="*/ 2147483647 w 85"/>
                <a:gd name="T7" fmla="*/ 2147483647 h 79"/>
                <a:gd name="T8" fmla="*/ 2147483647 w 85"/>
                <a:gd name="T9" fmla="*/ 2147483647 h 79"/>
                <a:gd name="T10" fmla="*/ 2147483647 w 85"/>
                <a:gd name="T11" fmla="*/ 2147483647 h 79"/>
                <a:gd name="T12" fmla="*/ 2147483647 w 85"/>
                <a:gd name="T13" fmla="*/ 2147483647 h 79"/>
                <a:gd name="T14" fmla="*/ 2147483647 w 85"/>
                <a:gd name="T15" fmla="*/ 0 h 79"/>
                <a:gd name="T16" fmla="*/ 2147483647 w 85"/>
                <a:gd name="T17" fmla="*/ 2147483647 h 79"/>
                <a:gd name="T18" fmla="*/ 2147483647 w 85"/>
                <a:gd name="T19" fmla="*/ 2147483647 h 79"/>
                <a:gd name="T20" fmla="*/ 2147483647 w 85"/>
                <a:gd name="T21" fmla="*/ 2147483647 h 79"/>
                <a:gd name="T22" fmla="*/ 2147483647 w 85"/>
                <a:gd name="T23" fmla="*/ 2147483647 h 79"/>
                <a:gd name="T24" fmla="*/ 0 w 85"/>
                <a:gd name="T25" fmla="*/ 2147483647 h 79"/>
                <a:gd name="T26" fmla="*/ 0 w 85"/>
                <a:gd name="T27" fmla="*/ 2147483647 h 79"/>
                <a:gd name="T28" fmla="*/ 2147483647 w 85"/>
                <a:gd name="T29" fmla="*/ 2147483647 h 79"/>
                <a:gd name="T30" fmla="*/ 2147483647 w 85"/>
                <a:gd name="T31" fmla="*/ 2147483647 h 79"/>
                <a:gd name="T32" fmla="*/ 2147483647 w 85"/>
                <a:gd name="T33" fmla="*/ 2147483647 h 79"/>
                <a:gd name="T34" fmla="*/ 2147483647 w 85"/>
                <a:gd name="T35" fmla="*/ 2147483647 h 79"/>
                <a:gd name="T36" fmla="*/ 2147483647 w 85"/>
                <a:gd name="T37" fmla="*/ 2147483647 h 79"/>
                <a:gd name="T38" fmla="*/ 2147483647 w 85"/>
                <a:gd name="T39" fmla="*/ 2147483647 h 79"/>
                <a:gd name="T40" fmla="*/ 2147483647 w 85"/>
                <a:gd name="T41" fmla="*/ 2147483647 h 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5"/>
                <a:gd name="T64" fmla="*/ 0 h 79"/>
                <a:gd name="T65" fmla="*/ 85 w 85"/>
                <a:gd name="T66" fmla="*/ 79 h 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5" h="79">
                  <a:moveTo>
                    <a:pt x="85" y="48"/>
                  </a:moveTo>
                  <a:lnTo>
                    <a:pt x="85" y="47"/>
                  </a:lnTo>
                  <a:lnTo>
                    <a:pt x="85" y="46"/>
                  </a:lnTo>
                  <a:lnTo>
                    <a:pt x="85" y="45"/>
                  </a:lnTo>
                  <a:lnTo>
                    <a:pt x="85" y="44"/>
                  </a:lnTo>
                  <a:lnTo>
                    <a:pt x="61" y="3"/>
                  </a:lnTo>
                  <a:lnTo>
                    <a:pt x="58" y="1"/>
                  </a:lnTo>
                  <a:lnTo>
                    <a:pt x="56" y="0"/>
                  </a:lnTo>
                  <a:lnTo>
                    <a:pt x="54" y="1"/>
                  </a:lnTo>
                  <a:lnTo>
                    <a:pt x="51" y="3"/>
                  </a:lnTo>
                  <a:lnTo>
                    <a:pt x="2" y="30"/>
                  </a:lnTo>
                  <a:lnTo>
                    <a:pt x="1" y="31"/>
                  </a:lnTo>
                  <a:lnTo>
                    <a:pt x="0" y="33"/>
                  </a:lnTo>
                  <a:lnTo>
                    <a:pt x="0" y="34"/>
                  </a:lnTo>
                  <a:lnTo>
                    <a:pt x="2" y="35"/>
                  </a:lnTo>
                  <a:lnTo>
                    <a:pt x="26" y="75"/>
                  </a:lnTo>
                  <a:lnTo>
                    <a:pt x="29" y="78"/>
                  </a:lnTo>
                  <a:lnTo>
                    <a:pt x="31" y="79"/>
                  </a:lnTo>
                  <a:lnTo>
                    <a:pt x="33" y="78"/>
                  </a:lnTo>
                  <a:lnTo>
                    <a:pt x="36" y="75"/>
                  </a:lnTo>
                  <a:lnTo>
                    <a:pt x="85" y="48"/>
                  </a:lnTo>
                  <a:close/>
                </a:path>
              </a:pathLst>
            </a:custGeom>
            <a:solidFill>
              <a:srgbClr val="C0C0C0"/>
            </a:solidFill>
            <a:ln w="7938">
              <a:solidFill>
                <a:srgbClr val="000000"/>
              </a:solidFill>
              <a:round/>
              <a:headEnd/>
              <a:tailEnd/>
            </a:ln>
          </p:spPr>
          <p:txBody>
            <a:bodyPr/>
            <a:lstStyle/>
            <a:p>
              <a:endParaRPr lang="it-IT"/>
            </a:p>
          </p:txBody>
        </p:sp>
        <p:sp>
          <p:nvSpPr>
            <p:cNvPr id="24045" name="Freeform 1550"/>
            <p:cNvSpPr>
              <a:spLocks/>
            </p:cNvSpPr>
            <p:nvPr/>
          </p:nvSpPr>
          <p:spPr bwMode="auto">
            <a:xfrm>
              <a:off x="6865938" y="2425700"/>
              <a:ext cx="93662" cy="100013"/>
            </a:xfrm>
            <a:custGeom>
              <a:avLst/>
              <a:gdLst>
                <a:gd name="T0" fmla="*/ 2147483647 w 59"/>
                <a:gd name="T1" fmla="*/ 2147483647 h 63"/>
                <a:gd name="T2" fmla="*/ 2147483647 w 59"/>
                <a:gd name="T3" fmla="*/ 0 h 63"/>
                <a:gd name="T4" fmla="*/ 0 w 59"/>
                <a:gd name="T5" fmla="*/ 2147483647 h 63"/>
                <a:gd name="T6" fmla="*/ 2147483647 w 59"/>
                <a:gd name="T7" fmla="*/ 2147483647 h 63"/>
                <a:gd name="T8" fmla="*/ 2147483647 w 59"/>
                <a:gd name="T9" fmla="*/ 2147483647 h 63"/>
                <a:gd name="T10" fmla="*/ 0 60000 65536"/>
                <a:gd name="T11" fmla="*/ 0 60000 65536"/>
                <a:gd name="T12" fmla="*/ 0 60000 65536"/>
                <a:gd name="T13" fmla="*/ 0 60000 65536"/>
                <a:gd name="T14" fmla="*/ 0 60000 65536"/>
                <a:gd name="T15" fmla="*/ 0 w 59"/>
                <a:gd name="T16" fmla="*/ 0 h 63"/>
                <a:gd name="T17" fmla="*/ 59 w 59"/>
                <a:gd name="T18" fmla="*/ 63 h 63"/>
              </a:gdLst>
              <a:ahLst/>
              <a:cxnLst>
                <a:cxn ang="T10">
                  <a:pos x="T0" y="T1"/>
                </a:cxn>
                <a:cxn ang="T11">
                  <a:pos x="T2" y="T3"/>
                </a:cxn>
                <a:cxn ang="T12">
                  <a:pos x="T4" y="T5"/>
                </a:cxn>
                <a:cxn ang="T13">
                  <a:pos x="T6" y="T7"/>
                </a:cxn>
                <a:cxn ang="T14">
                  <a:pos x="T8" y="T9"/>
                </a:cxn>
              </a:cxnLst>
              <a:rect l="T15" t="T16" r="T17" b="T18"/>
              <a:pathLst>
                <a:path w="59" h="63">
                  <a:moveTo>
                    <a:pt x="59" y="49"/>
                  </a:moveTo>
                  <a:lnTo>
                    <a:pt x="29" y="0"/>
                  </a:lnTo>
                  <a:lnTo>
                    <a:pt x="0" y="13"/>
                  </a:lnTo>
                  <a:lnTo>
                    <a:pt x="34" y="63"/>
                  </a:lnTo>
                  <a:lnTo>
                    <a:pt x="59" y="49"/>
                  </a:lnTo>
                  <a:close/>
                </a:path>
              </a:pathLst>
            </a:custGeom>
            <a:solidFill>
              <a:srgbClr val="DDDDDD"/>
            </a:solidFill>
            <a:ln w="7938">
              <a:solidFill>
                <a:srgbClr val="000000"/>
              </a:solidFill>
              <a:round/>
              <a:headEnd/>
              <a:tailEnd/>
            </a:ln>
          </p:spPr>
          <p:txBody>
            <a:bodyPr/>
            <a:lstStyle/>
            <a:p>
              <a:endParaRPr lang="it-IT"/>
            </a:p>
          </p:txBody>
        </p:sp>
        <p:sp>
          <p:nvSpPr>
            <p:cNvPr id="24046" name="Freeform 1551"/>
            <p:cNvSpPr>
              <a:spLocks/>
            </p:cNvSpPr>
            <p:nvPr/>
          </p:nvSpPr>
          <p:spPr bwMode="auto">
            <a:xfrm>
              <a:off x="6765925" y="2279650"/>
              <a:ext cx="144463" cy="158750"/>
            </a:xfrm>
            <a:custGeom>
              <a:avLst/>
              <a:gdLst>
                <a:gd name="T0" fmla="*/ 2147483647 w 91"/>
                <a:gd name="T1" fmla="*/ 2147483647 h 100"/>
                <a:gd name="T2" fmla="*/ 2147483647 w 91"/>
                <a:gd name="T3" fmla="*/ 2147483647 h 100"/>
                <a:gd name="T4" fmla="*/ 2147483647 w 91"/>
                <a:gd name="T5" fmla="*/ 2147483647 h 100"/>
                <a:gd name="T6" fmla="*/ 2147483647 w 91"/>
                <a:gd name="T7" fmla="*/ 2147483647 h 100"/>
                <a:gd name="T8" fmla="*/ 2147483647 w 91"/>
                <a:gd name="T9" fmla="*/ 2147483647 h 100"/>
                <a:gd name="T10" fmla="*/ 2147483647 w 91"/>
                <a:gd name="T11" fmla="*/ 2147483647 h 100"/>
                <a:gd name="T12" fmla="*/ 2147483647 w 91"/>
                <a:gd name="T13" fmla="*/ 2147483647 h 100"/>
                <a:gd name="T14" fmla="*/ 2147483647 w 91"/>
                <a:gd name="T15" fmla="*/ 0 h 100"/>
                <a:gd name="T16" fmla="*/ 2147483647 w 91"/>
                <a:gd name="T17" fmla="*/ 0 h 100"/>
                <a:gd name="T18" fmla="*/ 2147483647 w 91"/>
                <a:gd name="T19" fmla="*/ 2147483647 h 100"/>
                <a:gd name="T20" fmla="*/ 2147483647 w 91"/>
                <a:gd name="T21" fmla="*/ 2147483647 h 100"/>
                <a:gd name="T22" fmla="*/ 2147483647 w 91"/>
                <a:gd name="T23" fmla="*/ 2147483647 h 100"/>
                <a:gd name="T24" fmla="*/ 0 w 91"/>
                <a:gd name="T25" fmla="*/ 2147483647 h 100"/>
                <a:gd name="T26" fmla="*/ 2147483647 w 91"/>
                <a:gd name="T27" fmla="*/ 2147483647 h 100"/>
                <a:gd name="T28" fmla="*/ 2147483647 w 91"/>
                <a:gd name="T29" fmla="*/ 2147483647 h 100"/>
                <a:gd name="T30" fmla="*/ 2147483647 w 91"/>
                <a:gd name="T31" fmla="*/ 2147483647 h 100"/>
                <a:gd name="T32" fmla="*/ 2147483647 w 91"/>
                <a:gd name="T33" fmla="*/ 2147483647 h 100"/>
                <a:gd name="T34" fmla="*/ 2147483647 w 91"/>
                <a:gd name="T35" fmla="*/ 2147483647 h 100"/>
                <a:gd name="T36" fmla="*/ 2147483647 w 91"/>
                <a:gd name="T37" fmla="*/ 2147483647 h 100"/>
                <a:gd name="T38" fmla="*/ 2147483647 w 91"/>
                <a:gd name="T39" fmla="*/ 2147483647 h 100"/>
                <a:gd name="T40" fmla="*/ 2147483647 w 91"/>
                <a:gd name="T41" fmla="*/ 2147483647 h 1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1"/>
                <a:gd name="T64" fmla="*/ 0 h 100"/>
                <a:gd name="T65" fmla="*/ 91 w 91"/>
                <a:gd name="T66" fmla="*/ 100 h 1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1" h="100">
                  <a:moveTo>
                    <a:pt x="87" y="83"/>
                  </a:moveTo>
                  <a:lnTo>
                    <a:pt x="90" y="80"/>
                  </a:lnTo>
                  <a:lnTo>
                    <a:pt x="91" y="77"/>
                  </a:lnTo>
                  <a:lnTo>
                    <a:pt x="90" y="75"/>
                  </a:lnTo>
                  <a:lnTo>
                    <a:pt x="87" y="74"/>
                  </a:lnTo>
                  <a:lnTo>
                    <a:pt x="43" y="2"/>
                  </a:lnTo>
                  <a:lnTo>
                    <a:pt x="42" y="1"/>
                  </a:lnTo>
                  <a:lnTo>
                    <a:pt x="40" y="0"/>
                  </a:lnTo>
                  <a:lnTo>
                    <a:pt x="37" y="0"/>
                  </a:lnTo>
                  <a:lnTo>
                    <a:pt x="33" y="2"/>
                  </a:lnTo>
                  <a:lnTo>
                    <a:pt x="4" y="15"/>
                  </a:lnTo>
                  <a:lnTo>
                    <a:pt x="1" y="19"/>
                  </a:lnTo>
                  <a:lnTo>
                    <a:pt x="0" y="22"/>
                  </a:lnTo>
                  <a:lnTo>
                    <a:pt x="1" y="25"/>
                  </a:lnTo>
                  <a:lnTo>
                    <a:pt x="4" y="29"/>
                  </a:lnTo>
                  <a:lnTo>
                    <a:pt x="48" y="96"/>
                  </a:lnTo>
                  <a:lnTo>
                    <a:pt x="52" y="99"/>
                  </a:lnTo>
                  <a:lnTo>
                    <a:pt x="55" y="100"/>
                  </a:lnTo>
                  <a:lnTo>
                    <a:pt x="57" y="99"/>
                  </a:lnTo>
                  <a:lnTo>
                    <a:pt x="58" y="96"/>
                  </a:lnTo>
                  <a:lnTo>
                    <a:pt x="87" y="83"/>
                  </a:lnTo>
                  <a:close/>
                </a:path>
              </a:pathLst>
            </a:custGeom>
            <a:solidFill>
              <a:srgbClr val="C0C0C0"/>
            </a:solidFill>
            <a:ln w="7938">
              <a:solidFill>
                <a:srgbClr val="000000"/>
              </a:solidFill>
              <a:round/>
              <a:headEnd/>
              <a:tailEnd/>
            </a:ln>
          </p:spPr>
          <p:txBody>
            <a:bodyPr/>
            <a:lstStyle/>
            <a:p>
              <a:endParaRPr lang="it-IT"/>
            </a:p>
          </p:txBody>
        </p:sp>
        <p:sp>
          <p:nvSpPr>
            <p:cNvPr id="24047" name="Freeform 1552"/>
            <p:cNvSpPr>
              <a:spLocks/>
            </p:cNvSpPr>
            <p:nvPr/>
          </p:nvSpPr>
          <p:spPr bwMode="auto">
            <a:xfrm>
              <a:off x="6796088" y="2346325"/>
              <a:ext cx="131762" cy="85725"/>
            </a:xfrm>
            <a:custGeom>
              <a:avLst/>
              <a:gdLst>
                <a:gd name="T0" fmla="*/ 2147483647 w 83"/>
                <a:gd name="T1" fmla="*/ 2147483647 h 54"/>
                <a:gd name="T2" fmla="*/ 2147483647 w 83"/>
                <a:gd name="T3" fmla="*/ 2147483647 h 54"/>
                <a:gd name="T4" fmla="*/ 2147483647 w 83"/>
                <a:gd name="T5" fmla="*/ 2147483647 h 54"/>
                <a:gd name="T6" fmla="*/ 2147483647 w 83"/>
                <a:gd name="T7" fmla="*/ 2147483647 h 54"/>
                <a:gd name="T8" fmla="*/ 2147483647 w 83"/>
                <a:gd name="T9" fmla="*/ 2147483647 h 54"/>
                <a:gd name="T10" fmla="*/ 2147483647 w 83"/>
                <a:gd name="T11" fmla="*/ 0 h 54"/>
                <a:gd name="T12" fmla="*/ 2147483647 w 83"/>
                <a:gd name="T13" fmla="*/ 0 h 54"/>
                <a:gd name="T14" fmla="*/ 2147483647 w 83"/>
                <a:gd name="T15" fmla="*/ 0 h 54"/>
                <a:gd name="T16" fmla="*/ 2147483647 w 83"/>
                <a:gd name="T17" fmla="*/ 0 h 54"/>
                <a:gd name="T18" fmla="*/ 0 w 83"/>
                <a:gd name="T19" fmla="*/ 2147483647 h 54"/>
                <a:gd name="T20" fmla="*/ 0 w 83"/>
                <a:gd name="T21" fmla="*/ 2147483647 h 54"/>
                <a:gd name="T22" fmla="*/ 0 w 83"/>
                <a:gd name="T23" fmla="*/ 2147483647 h 54"/>
                <a:gd name="T24" fmla="*/ 0 w 83"/>
                <a:gd name="T25" fmla="*/ 2147483647 h 54"/>
                <a:gd name="T26" fmla="*/ 0 w 83"/>
                <a:gd name="T27" fmla="*/ 2147483647 h 54"/>
                <a:gd name="T28" fmla="*/ 2147483647 w 83"/>
                <a:gd name="T29" fmla="*/ 2147483647 h 54"/>
                <a:gd name="T30" fmla="*/ 2147483647 w 83"/>
                <a:gd name="T31" fmla="*/ 2147483647 h 54"/>
                <a:gd name="T32" fmla="*/ 2147483647 w 83"/>
                <a:gd name="T33" fmla="*/ 2147483647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3"/>
                <a:gd name="T52" fmla="*/ 0 h 54"/>
                <a:gd name="T53" fmla="*/ 83 w 83"/>
                <a:gd name="T54" fmla="*/ 54 h 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3" h="54">
                  <a:moveTo>
                    <a:pt x="83" y="13"/>
                  </a:moveTo>
                  <a:lnTo>
                    <a:pt x="83" y="12"/>
                  </a:lnTo>
                  <a:lnTo>
                    <a:pt x="83" y="11"/>
                  </a:lnTo>
                  <a:lnTo>
                    <a:pt x="83" y="10"/>
                  </a:lnTo>
                  <a:lnTo>
                    <a:pt x="83" y="9"/>
                  </a:lnTo>
                  <a:lnTo>
                    <a:pt x="78" y="0"/>
                  </a:lnTo>
                  <a:lnTo>
                    <a:pt x="75" y="0"/>
                  </a:lnTo>
                  <a:lnTo>
                    <a:pt x="74" y="0"/>
                  </a:lnTo>
                  <a:lnTo>
                    <a:pt x="73" y="0"/>
                  </a:lnTo>
                  <a:lnTo>
                    <a:pt x="0" y="40"/>
                  </a:lnTo>
                  <a:lnTo>
                    <a:pt x="0" y="41"/>
                  </a:lnTo>
                  <a:lnTo>
                    <a:pt x="0" y="43"/>
                  </a:lnTo>
                  <a:lnTo>
                    <a:pt x="0" y="44"/>
                  </a:lnTo>
                  <a:lnTo>
                    <a:pt x="0" y="45"/>
                  </a:lnTo>
                  <a:lnTo>
                    <a:pt x="5" y="54"/>
                  </a:lnTo>
                  <a:lnTo>
                    <a:pt x="83" y="13"/>
                  </a:lnTo>
                  <a:close/>
                </a:path>
              </a:pathLst>
            </a:custGeom>
            <a:solidFill>
              <a:srgbClr val="DDDDDD"/>
            </a:solidFill>
            <a:ln w="7938">
              <a:solidFill>
                <a:srgbClr val="000000"/>
              </a:solidFill>
              <a:round/>
              <a:headEnd/>
              <a:tailEnd/>
            </a:ln>
          </p:spPr>
          <p:txBody>
            <a:bodyPr/>
            <a:lstStyle/>
            <a:p>
              <a:endParaRPr lang="it-IT"/>
            </a:p>
          </p:txBody>
        </p:sp>
        <p:sp>
          <p:nvSpPr>
            <p:cNvPr id="24048" name="Freeform 1553"/>
            <p:cNvSpPr>
              <a:spLocks/>
            </p:cNvSpPr>
            <p:nvPr/>
          </p:nvSpPr>
          <p:spPr bwMode="auto">
            <a:xfrm>
              <a:off x="6734175" y="2211388"/>
              <a:ext cx="100013" cy="106362"/>
            </a:xfrm>
            <a:custGeom>
              <a:avLst/>
              <a:gdLst>
                <a:gd name="T0" fmla="*/ 2147483647 w 63"/>
                <a:gd name="T1" fmla="*/ 2147483647 h 67"/>
                <a:gd name="T2" fmla="*/ 2147483647 w 63"/>
                <a:gd name="T3" fmla="*/ 0 h 67"/>
                <a:gd name="T4" fmla="*/ 0 w 63"/>
                <a:gd name="T5" fmla="*/ 2147483647 h 67"/>
                <a:gd name="T6" fmla="*/ 2147483647 w 63"/>
                <a:gd name="T7" fmla="*/ 2147483647 h 67"/>
                <a:gd name="T8" fmla="*/ 2147483647 w 63"/>
                <a:gd name="T9" fmla="*/ 2147483647 h 67"/>
                <a:gd name="T10" fmla="*/ 0 60000 65536"/>
                <a:gd name="T11" fmla="*/ 0 60000 65536"/>
                <a:gd name="T12" fmla="*/ 0 60000 65536"/>
                <a:gd name="T13" fmla="*/ 0 60000 65536"/>
                <a:gd name="T14" fmla="*/ 0 60000 65536"/>
                <a:gd name="T15" fmla="*/ 0 w 63"/>
                <a:gd name="T16" fmla="*/ 0 h 67"/>
                <a:gd name="T17" fmla="*/ 63 w 63"/>
                <a:gd name="T18" fmla="*/ 67 h 67"/>
              </a:gdLst>
              <a:ahLst/>
              <a:cxnLst>
                <a:cxn ang="T10">
                  <a:pos x="T0" y="T1"/>
                </a:cxn>
                <a:cxn ang="T11">
                  <a:pos x="T2" y="T3"/>
                </a:cxn>
                <a:cxn ang="T12">
                  <a:pos x="T4" y="T5"/>
                </a:cxn>
                <a:cxn ang="T13">
                  <a:pos x="T6" y="T7"/>
                </a:cxn>
                <a:cxn ang="T14">
                  <a:pos x="T8" y="T9"/>
                </a:cxn>
              </a:cxnLst>
              <a:rect l="T15" t="T16" r="T17" b="T18"/>
              <a:pathLst>
                <a:path w="63" h="67">
                  <a:moveTo>
                    <a:pt x="63" y="45"/>
                  </a:moveTo>
                  <a:lnTo>
                    <a:pt x="19" y="0"/>
                  </a:lnTo>
                  <a:lnTo>
                    <a:pt x="0" y="14"/>
                  </a:lnTo>
                  <a:lnTo>
                    <a:pt x="19" y="67"/>
                  </a:lnTo>
                  <a:lnTo>
                    <a:pt x="63" y="45"/>
                  </a:lnTo>
                  <a:close/>
                </a:path>
              </a:pathLst>
            </a:custGeom>
            <a:solidFill>
              <a:srgbClr val="B2B2B2"/>
            </a:solidFill>
            <a:ln w="7938">
              <a:solidFill>
                <a:srgbClr val="000000"/>
              </a:solidFill>
              <a:round/>
              <a:headEnd/>
              <a:tailEnd/>
            </a:ln>
          </p:spPr>
          <p:txBody>
            <a:bodyPr/>
            <a:lstStyle/>
            <a:p>
              <a:endParaRPr lang="it-IT"/>
            </a:p>
          </p:txBody>
        </p:sp>
        <p:sp>
          <p:nvSpPr>
            <p:cNvPr id="24049" name="Freeform 1554"/>
            <p:cNvSpPr>
              <a:spLocks/>
            </p:cNvSpPr>
            <p:nvPr/>
          </p:nvSpPr>
          <p:spPr bwMode="auto">
            <a:xfrm>
              <a:off x="6858000" y="2411413"/>
              <a:ext cx="61913" cy="49212"/>
            </a:xfrm>
            <a:custGeom>
              <a:avLst/>
              <a:gdLst>
                <a:gd name="T0" fmla="*/ 2147483647 w 39"/>
                <a:gd name="T1" fmla="*/ 2147483647 h 31"/>
                <a:gd name="T2" fmla="*/ 2147483647 w 39"/>
                <a:gd name="T3" fmla="*/ 0 h 31"/>
                <a:gd name="T4" fmla="*/ 0 w 39"/>
                <a:gd name="T5" fmla="*/ 2147483647 h 31"/>
                <a:gd name="T6" fmla="*/ 2147483647 w 39"/>
                <a:gd name="T7" fmla="*/ 2147483647 h 31"/>
                <a:gd name="T8" fmla="*/ 2147483647 w 39"/>
                <a:gd name="T9" fmla="*/ 2147483647 h 31"/>
                <a:gd name="T10" fmla="*/ 0 60000 65536"/>
                <a:gd name="T11" fmla="*/ 0 60000 65536"/>
                <a:gd name="T12" fmla="*/ 0 60000 65536"/>
                <a:gd name="T13" fmla="*/ 0 60000 65536"/>
                <a:gd name="T14" fmla="*/ 0 60000 65536"/>
                <a:gd name="T15" fmla="*/ 0 w 39"/>
                <a:gd name="T16" fmla="*/ 0 h 31"/>
                <a:gd name="T17" fmla="*/ 39 w 39"/>
                <a:gd name="T18" fmla="*/ 31 h 31"/>
              </a:gdLst>
              <a:ahLst/>
              <a:cxnLst>
                <a:cxn ang="T10">
                  <a:pos x="T0" y="T1"/>
                </a:cxn>
                <a:cxn ang="T11">
                  <a:pos x="T2" y="T3"/>
                </a:cxn>
                <a:cxn ang="T12">
                  <a:pos x="T4" y="T5"/>
                </a:cxn>
                <a:cxn ang="T13">
                  <a:pos x="T6" y="T7"/>
                </a:cxn>
                <a:cxn ang="T14">
                  <a:pos x="T8" y="T9"/>
                </a:cxn>
              </a:cxnLst>
              <a:rect l="T15" t="T16" r="T17" b="T18"/>
              <a:pathLst>
                <a:path w="39" h="31">
                  <a:moveTo>
                    <a:pt x="39" y="18"/>
                  </a:moveTo>
                  <a:lnTo>
                    <a:pt x="29" y="0"/>
                  </a:lnTo>
                  <a:lnTo>
                    <a:pt x="0" y="13"/>
                  </a:lnTo>
                  <a:lnTo>
                    <a:pt x="15" y="31"/>
                  </a:lnTo>
                  <a:lnTo>
                    <a:pt x="39" y="18"/>
                  </a:lnTo>
                  <a:close/>
                </a:path>
              </a:pathLst>
            </a:custGeom>
            <a:solidFill>
              <a:srgbClr val="808080"/>
            </a:solidFill>
            <a:ln w="7938">
              <a:solidFill>
                <a:srgbClr val="000000"/>
              </a:solidFill>
              <a:round/>
              <a:headEnd/>
              <a:tailEnd/>
            </a:ln>
          </p:spPr>
          <p:txBody>
            <a:bodyPr/>
            <a:lstStyle/>
            <a:p>
              <a:endParaRPr lang="it-IT"/>
            </a:p>
          </p:txBody>
        </p:sp>
        <p:sp>
          <p:nvSpPr>
            <p:cNvPr id="24050" name="Freeform 1555"/>
            <p:cNvSpPr>
              <a:spLocks/>
            </p:cNvSpPr>
            <p:nvPr/>
          </p:nvSpPr>
          <p:spPr bwMode="auto">
            <a:xfrm>
              <a:off x="6846888" y="2413000"/>
              <a:ext cx="134937" cy="125413"/>
            </a:xfrm>
            <a:custGeom>
              <a:avLst/>
              <a:gdLst>
                <a:gd name="T0" fmla="*/ 2147483647 w 85"/>
                <a:gd name="T1" fmla="*/ 2147483647 h 79"/>
                <a:gd name="T2" fmla="*/ 2147483647 w 85"/>
                <a:gd name="T3" fmla="*/ 2147483647 h 79"/>
                <a:gd name="T4" fmla="*/ 2147483647 w 85"/>
                <a:gd name="T5" fmla="*/ 2147483647 h 79"/>
                <a:gd name="T6" fmla="*/ 2147483647 w 85"/>
                <a:gd name="T7" fmla="*/ 2147483647 h 79"/>
                <a:gd name="T8" fmla="*/ 2147483647 w 85"/>
                <a:gd name="T9" fmla="*/ 2147483647 h 79"/>
                <a:gd name="T10" fmla="*/ 2147483647 w 85"/>
                <a:gd name="T11" fmla="*/ 2147483647 h 79"/>
                <a:gd name="T12" fmla="*/ 2147483647 w 85"/>
                <a:gd name="T13" fmla="*/ 2147483647 h 79"/>
                <a:gd name="T14" fmla="*/ 2147483647 w 85"/>
                <a:gd name="T15" fmla="*/ 0 h 79"/>
                <a:gd name="T16" fmla="*/ 2147483647 w 85"/>
                <a:gd name="T17" fmla="*/ 2147483647 h 79"/>
                <a:gd name="T18" fmla="*/ 2147483647 w 85"/>
                <a:gd name="T19" fmla="*/ 2147483647 h 79"/>
                <a:gd name="T20" fmla="*/ 2147483647 w 85"/>
                <a:gd name="T21" fmla="*/ 2147483647 h 79"/>
                <a:gd name="T22" fmla="*/ 2147483647 w 85"/>
                <a:gd name="T23" fmla="*/ 2147483647 h 79"/>
                <a:gd name="T24" fmla="*/ 0 w 85"/>
                <a:gd name="T25" fmla="*/ 2147483647 h 79"/>
                <a:gd name="T26" fmla="*/ 0 w 85"/>
                <a:gd name="T27" fmla="*/ 2147483647 h 79"/>
                <a:gd name="T28" fmla="*/ 2147483647 w 85"/>
                <a:gd name="T29" fmla="*/ 2147483647 h 79"/>
                <a:gd name="T30" fmla="*/ 2147483647 w 85"/>
                <a:gd name="T31" fmla="*/ 2147483647 h 79"/>
                <a:gd name="T32" fmla="*/ 2147483647 w 85"/>
                <a:gd name="T33" fmla="*/ 2147483647 h 79"/>
                <a:gd name="T34" fmla="*/ 2147483647 w 85"/>
                <a:gd name="T35" fmla="*/ 2147483647 h 79"/>
                <a:gd name="T36" fmla="*/ 2147483647 w 85"/>
                <a:gd name="T37" fmla="*/ 2147483647 h 79"/>
                <a:gd name="T38" fmla="*/ 2147483647 w 85"/>
                <a:gd name="T39" fmla="*/ 2147483647 h 79"/>
                <a:gd name="T40" fmla="*/ 2147483647 w 85"/>
                <a:gd name="T41" fmla="*/ 2147483647 h 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5"/>
                <a:gd name="T64" fmla="*/ 0 h 79"/>
                <a:gd name="T65" fmla="*/ 85 w 85"/>
                <a:gd name="T66" fmla="*/ 79 h 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5" h="79">
                  <a:moveTo>
                    <a:pt x="85" y="48"/>
                  </a:moveTo>
                  <a:lnTo>
                    <a:pt x="85" y="47"/>
                  </a:lnTo>
                  <a:lnTo>
                    <a:pt x="85" y="46"/>
                  </a:lnTo>
                  <a:lnTo>
                    <a:pt x="85" y="45"/>
                  </a:lnTo>
                  <a:lnTo>
                    <a:pt x="85" y="44"/>
                  </a:lnTo>
                  <a:lnTo>
                    <a:pt x="61" y="3"/>
                  </a:lnTo>
                  <a:lnTo>
                    <a:pt x="58" y="1"/>
                  </a:lnTo>
                  <a:lnTo>
                    <a:pt x="56" y="0"/>
                  </a:lnTo>
                  <a:lnTo>
                    <a:pt x="54" y="1"/>
                  </a:lnTo>
                  <a:lnTo>
                    <a:pt x="51" y="3"/>
                  </a:lnTo>
                  <a:lnTo>
                    <a:pt x="2" y="30"/>
                  </a:lnTo>
                  <a:lnTo>
                    <a:pt x="1" y="31"/>
                  </a:lnTo>
                  <a:lnTo>
                    <a:pt x="0" y="33"/>
                  </a:lnTo>
                  <a:lnTo>
                    <a:pt x="0" y="34"/>
                  </a:lnTo>
                  <a:lnTo>
                    <a:pt x="2" y="35"/>
                  </a:lnTo>
                  <a:lnTo>
                    <a:pt x="26" y="75"/>
                  </a:lnTo>
                  <a:lnTo>
                    <a:pt x="29" y="78"/>
                  </a:lnTo>
                  <a:lnTo>
                    <a:pt x="31" y="79"/>
                  </a:lnTo>
                  <a:lnTo>
                    <a:pt x="33" y="78"/>
                  </a:lnTo>
                  <a:lnTo>
                    <a:pt x="36" y="75"/>
                  </a:lnTo>
                  <a:lnTo>
                    <a:pt x="85" y="48"/>
                  </a:lnTo>
                  <a:close/>
                </a:path>
              </a:pathLst>
            </a:custGeom>
            <a:solidFill>
              <a:srgbClr val="C0C0C0"/>
            </a:solidFill>
            <a:ln w="7938">
              <a:solidFill>
                <a:srgbClr val="000000"/>
              </a:solidFill>
              <a:round/>
              <a:headEnd/>
              <a:tailEnd/>
            </a:ln>
          </p:spPr>
          <p:txBody>
            <a:bodyPr/>
            <a:lstStyle/>
            <a:p>
              <a:endParaRPr lang="it-IT"/>
            </a:p>
          </p:txBody>
        </p:sp>
        <p:sp>
          <p:nvSpPr>
            <p:cNvPr id="24051" name="Freeform 1556"/>
            <p:cNvSpPr>
              <a:spLocks/>
            </p:cNvSpPr>
            <p:nvPr/>
          </p:nvSpPr>
          <p:spPr bwMode="auto">
            <a:xfrm>
              <a:off x="6865938" y="2425700"/>
              <a:ext cx="93662" cy="100013"/>
            </a:xfrm>
            <a:custGeom>
              <a:avLst/>
              <a:gdLst>
                <a:gd name="T0" fmla="*/ 2147483647 w 59"/>
                <a:gd name="T1" fmla="*/ 2147483647 h 63"/>
                <a:gd name="T2" fmla="*/ 2147483647 w 59"/>
                <a:gd name="T3" fmla="*/ 0 h 63"/>
                <a:gd name="T4" fmla="*/ 0 w 59"/>
                <a:gd name="T5" fmla="*/ 2147483647 h 63"/>
                <a:gd name="T6" fmla="*/ 2147483647 w 59"/>
                <a:gd name="T7" fmla="*/ 2147483647 h 63"/>
                <a:gd name="T8" fmla="*/ 2147483647 w 59"/>
                <a:gd name="T9" fmla="*/ 2147483647 h 63"/>
                <a:gd name="T10" fmla="*/ 0 60000 65536"/>
                <a:gd name="T11" fmla="*/ 0 60000 65536"/>
                <a:gd name="T12" fmla="*/ 0 60000 65536"/>
                <a:gd name="T13" fmla="*/ 0 60000 65536"/>
                <a:gd name="T14" fmla="*/ 0 60000 65536"/>
                <a:gd name="T15" fmla="*/ 0 w 59"/>
                <a:gd name="T16" fmla="*/ 0 h 63"/>
                <a:gd name="T17" fmla="*/ 59 w 59"/>
                <a:gd name="T18" fmla="*/ 63 h 63"/>
              </a:gdLst>
              <a:ahLst/>
              <a:cxnLst>
                <a:cxn ang="T10">
                  <a:pos x="T0" y="T1"/>
                </a:cxn>
                <a:cxn ang="T11">
                  <a:pos x="T2" y="T3"/>
                </a:cxn>
                <a:cxn ang="T12">
                  <a:pos x="T4" y="T5"/>
                </a:cxn>
                <a:cxn ang="T13">
                  <a:pos x="T6" y="T7"/>
                </a:cxn>
                <a:cxn ang="T14">
                  <a:pos x="T8" y="T9"/>
                </a:cxn>
              </a:cxnLst>
              <a:rect l="T15" t="T16" r="T17" b="T18"/>
              <a:pathLst>
                <a:path w="59" h="63">
                  <a:moveTo>
                    <a:pt x="59" y="49"/>
                  </a:moveTo>
                  <a:lnTo>
                    <a:pt x="29" y="0"/>
                  </a:lnTo>
                  <a:lnTo>
                    <a:pt x="0" y="13"/>
                  </a:lnTo>
                  <a:lnTo>
                    <a:pt x="34" y="63"/>
                  </a:lnTo>
                  <a:lnTo>
                    <a:pt x="59" y="49"/>
                  </a:lnTo>
                  <a:close/>
                </a:path>
              </a:pathLst>
            </a:custGeom>
            <a:solidFill>
              <a:srgbClr val="DDDDDD"/>
            </a:solidFill>
            <a:ln w="7938">
              <a:solidFill>
                <a:srgbClr val="000000"/>
              </a:solidFill>
              <a:round/>
              <a:headEnd/>
              <a:tailEnd/>
            </a:ln>
          </p:spPr>
          <p:txBody>
            <a:bodyPr/>
            <a:lstStyle/>
            <a:p>
              <a:endParaRPr lang="it-IT"/>
            </a:p>
          </p:txBody>
        </p:sp>
        <p:sp>
          <p:nvSpPr>
            <p:cNvPr id="24052" name="Freeform 1557"/>
            <p:cNvSpPr>
              <a:spLocks/>
            </p:cNvSpPr>
            <p:nvPr/>
          </p:nvSpPr>
          <p:spPr bwMode="auto">
            <a:xfrm>
              <a:off x="6765925" y="2279650"/>
              <a:ext cx="144463" cy="158750"/>
            </a:xfrm>
            <a:custGeom>
              <a:avLst/>
              <a:gdLst>
                <a:gd name="T0" fmla="*/ 2147483647 w 91"/>
                <a:gd name="T1" fmla="*/ 2147483647 h 100"/>
                <a:gd name="T2" fmla="*/ 2147483647 w 91"/>
                <a:gd name="T3" fmla="*/ 2147483647 h 100"/>
                <a:gd name="T4" fmla="*/ 2147483647 w 91"/>
                <a:gd name="T5" fmla="*/ 2147483647 h 100"/>
                <a:gd name="T6" fmla="*/ 2147483647 w 91"/>
                <a:gd name="T7" fmla="*/ 2147483647 h 100"/>
                <a:gd name="T8" fmla="*/ 2147483647 w 91"/>
                <a:gd name="T9" fmla="*/ 2147483647 h 100"/>
                <a:gd name="T10" fmla="*/ 2147483647 w 91"/>
                <a:gd name="T11" fmla="*/ 2147483647 h 100"/>
                <a:gd name="T12" fmla="*/ 2147483647 w 91"/>
                <a:gd name="T13" fmla="*/ 2147483647 h 100"/>
                <a:gd name="T14" fmla="*/ 2147483647 w 91"/>
                <a:gd name="T15" fmla="*/ 0 h 100"/>
                <a:gd name="T16" fmla="*/ 2147483647 w 91"/>
                <a:gd name="T17" fmla="*/ 0 h 100"/>
                <a:gd name="T18" fmla="*/ 2147483647 w 91"/>
                <a:gd name="T19" fmla="*/ 2147483647 h 100"/>
                <a:gd name="T20" fmla="*/ 2147483647 w 91"/>
                <a:gd name="T21" fmla="*/ 2147483647 h 100"/>
                <a:gd name="T22" fmla="*/ 2147483647 w 91"/>
                <a:gd name="T23" fmla="*/ 2147483647 h 100"/>
                <a:gd name="T24" fmla="*/ 0 w 91"/>
                <a:gd name="T25" fmla="*/ 2147483647 h 100"/>
                <a:gd name="T26" fmla="*/ 2147483647 w 91"/>
                <a:gd name="T27" fmla="*/ 2147483647 h 100"/>
                <a:gd name="T28" fmla="*/ 2147483647 w 91"/>
                <a:gd name="T29" fmla="*/ 2147483647 h 100"/>
                <a:gd name="T30" fmla="*/ 2147483647 w 91"/>
                <a:gd name="T31" fmla="*/ 2147483647 h 100"/>
                <a:gd name="T32" fmla="*/ 2147483647 w 91"/>
                <a:gd name="T33" fmla="*/ 2147483647 h 100"/>
                <a:gd name="T34" fmla="*/ 2147483647 w 91"/>
                <a:gd name="T35" fmla="*/ 2147483647 h 100"/>
                <a:gd name="T36" fmla="*/ 2147483647 w 91"/>
                <a:gd name="T37" fmla="*/ 2147483647 h 100"/>
                <a:gd name="T38" fmla="*/ 2147483647 w 91"/>
                <a:gd name="T39" fmla="*/ 2147483647 h 100"/>
                <a:gd name="T40" fmla="*/ 2147483647 w 91"/>
                <a:gd name="T41" fmla="*/ 2147483647 h 1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1"/>
                <a:gd name="T64" fmla="*/ 0 h 100"/>
                <a:gd name="T65" fmla="*/ 91 w 91"/>
                <a:gd name="T66" fmla="*/ 100 h 1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1" h="100">
                  <a:moveTo>
                    <a:pt x="87" y="83"/>
                  </a:moveTo>
                  <a:lnTo>
                    <a:pt x="90" y="80"/>
                  </a:lnTo>
                  <a:lnTo>
                    <a:pt x="91" y="77"/>
                  </a:lnTo>
                  <a:lnTo>
                    <a:pt x="90" y="75"/>
                  </a:lnTo>
                  <a:lnTo>
                    <a:pt x="87" y="74"/>
                  </a:lnTo>
                  <a:lnTo>
                    <a:pt x="43" y="2"/>
                  </a:lnTo>
                  <a:lnTo>
                    <a:pt x="42" y="1"/>
                  </a:lnTo>
                  <a:lnTo>
                    <a:pt x="40" y="0"/>
                  </a:lnTo>
                  <a:lnTo>
                    <a:pt x="37" y="0"/>
                  </a:lnTo>
                  <a:lnTo>
                    <a:pt x="33" y="2"/>
                  </a:lnTo>
                  <a:lnTo>
                    <a:pt x="4" y="15"/>
                  </a:lnTo>
                  <a:lnTo>
                    <a:pt x="1" y="19"/>
                  </a:lnTo>
                  <a:lnTo>
                    <a:pt x="0" y="22"/>
                  </a:lnTo>
                  <a:lnTo>
                    <a:pt x="1" y="25"/>
                  </a:lnTo>
                  <a:lnTo>
                    <a:pt x="4" y="29"/>
                  </a:lnTo>
                  <a:lnTo>
                    <a:pt x="48" y="96"/>
                  </a:lnTo>
                  <a:lnTo>
                    <a:pt x="52" y="99"/>
                  </a:lnTo>
                  <a:lnTo>
                    <a:pt x="55" y="100"/>
                  </a:lnTo>
                  <a:lnTo>
                    <a:pt x="57" y="99"/>
                  </a:lnTo>
                  <a:lnTo>
                    <a:pt x="58" y="96"/>
                  </a:lnTo>
                  <a:lnTo>
                    <a:pt x="87" y="83"/>
                  </a:lnTo>
                  <a:close/>
                </a:path>
              </a:pathLst>
            </a:custGeom>
            <a:solidFill>
              <a:srgbClr val="C0C0C0"/>
            </a:solidFill>
            <a:ln w="7938">
              <a:solidFill>
                <a:srgbClr val="000000"/>
              </a:solidFill>
              <a:round/>
              <a:headEnd/>
              <a:tailEnd/>
            </a:ln>
          </p:spPr>
          <p:txBody>
            <a:bodyPr/>
            <a:lstStyle/>
            <a:p>
              <a:endParaRPr lang="it-IT"/>
            </a:p>
          </p:txBody>
        </p:sp>
        <p:sp>
          <p:nvSpPr>
            <p:cNvPr id="24053" name="Freeform 1558"/>
            <p:cNvSpPr>
              <a:spLocks/>
            </p:cNvSpPr>
            <p:nvPr/>
          </p:nvSpPr>
          <p:spPr bwMode="auto">
            <a:xfrm>
              <a:off x="6796088" y="2346325"/>
              <a:ext cx="131762" cy="85725"/>
            </a:xfrm>
            <a:custGeom>
              <a:avLst/>
              <a:gdLst>
                <a:gd name="T0" fmla="*/ 2147483647 w 83"/>
                <a:gd name="T1" fmla="*/ 2147483647 h 54"/>
                <a:gd name="T2" fmla="*/ 2147483647 w 83"/>
                <a:gd name="T3" fmla="*/ 2147483647 h 54"/>
                <a:gd name="T4" fmla="*/ 2147483647 w 83"/>
                <a:gd name="T5" fmla="*/ 2147483647 h 54"/>
                <a:gd name="T6" fmla="*/ 2147483647 w 83"/>
                <a:gd name="T7" fmla="*/ 2147483647 h 54"/>
                <a:gd name="T8" fmla="*/ 2147483647 w 83"/>
                <a:gd name="T9" fmla="*/ 2147483647 h 54"/>
                <a:gd name="T10" fmla="*/ 2147483647 w 83"/>
                <a:gd name="T11" fmla="*/ 0 h 54"/>
                <a:gd name="T12" fmla="*/ 2147483647 w 83"/>
                <a:gd name="T13" fmla="*/ 0 h 54"/>
                <a:gd name="T14" fmla="*/ 2147483647 w 83"/>
                <a:gd name="T15" fmla="*/ 0 h 54"/>
                <a:gd name="T16" fmla="*/ 2147483647 w 83"/>
                <a:gd name="T17" fmla="*/ 0 h 54"/>
                <a:gd name="T18" fmla="*/ 0 w 83"/>
                <a:gd name="T19" fmla="*/ 2147483647 h 54"/>
                <a:gd name="T20" fmla="*/ 0 w 83"/>
                <a:gd name="T21" fmla="*/ 2147483647 h 54"/>
                <a:gd name="T22" fmla="*/ 0 w 83"/>
                <a:gd name="T23" fmla="*/ 2147483647 h 54"/>
                <a:gd name="T24" fmla="*/ 0 w 83"/>
                <a:gd name="T25" fmla="*/ 2147483647 h 54"/>
                <a:gd name="T26" fmla="*/ 0 w 83"/>
                <a:gd name="T27" fmla="*/ 2147483647 h 54"/>
                <a:gd name="T28" fmla="*/ 2147483647 w 83"/>
                <a:gd name="T29" fmla="*/ 2147483647 h 54"/>
                <a:gd name="T30" fmla="*/ 2147483647 w 83"/>
                <a:gd name="T31" fmla="*/ 2147483647 h 54"/>
                <a:gd name="T32" fmla="*/ 2147483647 w 83"/>
                <a:gd name="T33" fmla="*/ 2147483647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3"/>
                <a:gd name="T52" fmla="*/ 0 h 54"/>
                <a:gd name="T53" fmla="*/ 83 w 83"/>
                <a:gd name="T54" fmla="*/ 54 h 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3" h="54">
                  <a:moveTo>
                    <a:pt x="83" y="13"/>
                  </a:moveTo>
                  <a:lnTo>
                    <a:pt x="83" y="12"/>
                  </a:lnTo>
                  <a:lnTo>
                    <a:pt x="83" y="11"/>
                  </a:lnTo>
                  <a:lnTo>
                    <a:pt x="83" y="10"/>
                  </a:lnTo>
                  <a:lnTo>
                    <a:pt x="83" y="9"/>
                  </a:lnTo>
                  <a:lnTo>
                    <a:pt x="78" y="0"/>
                  </a:lnTo>
                  <a:lnTo>
                    <a:pt x="75" y="0"/>
                  </a:lnTo>
                  <a:lnTo>
                    <a:pt x="74" y="0"/>
                  </a:lnTo>
                  <a:lnTo>
                    <a:pt x="73" y="0"/>
                  </a:lnTo>
                  <a:lnTo>
                    <a:pt x="0" y="40"/>
                  </a:lnTo>
                  <a:lnTo>
                    <a:pt x="0" y="41"/>
                  </a:lnTo>
                  <a:lnTo>
                    <a:pt x="0" y="43"/>
                  </a:lnTo>
                  <a:lnTo>
                    <a:pt x="0" y="44"/>
                  </a:lnTo>
                  <a:lnTo>
                    <a:pt x="0" y="45"/>
                  </a:lnTo>
                  <a:lnTo>
                    <a:pt x="5" y="54"/>
                  </a:lnTo>
                  <a:lnTo>
                    <a:pt x="83" y="13"/>
                  </a:lnTo>
                  <a:close/>
                </a:path>
              </a:pathLst>
            </a:custGeom>
            <a:solidFill>
              <a:srgbClr val="DDDDDD"/>
            </a:solidFill>
            <a:ln w="7938">
              <a:solidFill>
                <a:srgbClr val="000000"/>
              </a:solidFill>
              <a:round/>
              <a:headEnd/>
              <a:tailEnd/>
            </a:ln>
          </p:spPr>
          <p:txBody>
            <a:bodyPr/>
            <a:lstStyle/>
            <a:p>
              <a:endParaRPr lang="it-IT"/>
            </a:p>
          </p:txBody>
        </p:sp>
        <p:sp>
          <p:nvSpPr>
            <p:cNvPr id="24054" name="Freeform 1559"/>
            <p:cNvSpPr>
              <a:spLocks/>
            </p:cNvSpPr>
            <p:nvPr/>
          </p:nvSpPr>
          <p:spPr bwMode="auto">
            <a:xfrm>
              <a:off x="6734175" y="2211388"/>
              <a:ext cx="100013" cy="106362"/>
            </a:xfrm>
            <a:custGeom>
              <a:avLst/>
              <a:gdLst>
                <a:gd name="T0" fmla="*/ 2147483647 w 63"/>
                <a:gd name="T1" fmla="*/ 2147483647 h 67"/>
                <a:gd name="T2" fmla="*/ 2147483647 w 63"/>
                <a:gd name="T3" fmla="*/ 0 h 67"/>
                <a:gd name="T4" fmla="*/ 0 w 63"/>
                <a:gd name="T5" fmla="*/ 2147483647 h 67"/>
                <a:gd name="T6" fmla="*/ 2147483647 w 63"/>
                <a:gd name="T7" fmla="*/ 2147483647 h 67"/>
                <a:gd name="T8" fmla="*/ 2147483647 w 63"/>
                <a:gd name="T9" fmla="*/ 2147483647 h 67"/>
                <a:gd name="T10" fmla="*/ 0 60000 65536"/>
                <a:gd name="T11" fmla="*/ 0 60000 65536"/>
                <a:gd name="T12" fmla="*/ 0 60000 65536"/>
                <a:gd name="T13" fmla="*/ 0 60000 65536"/>
                <a:gd name="T14" fmla="*/ 0 60000 65536"/>
                <a:gd name="T15" fmla="*/ 0 w 63"/>
                <a:gd name="T16" fmla="*/ 0 h 67"/>
                <a:gd name="T17" fmla="*/ 63 w 63"/>
                <a:gd name="T18" fmla="*/ 67 h 67"/>
              </a:gdLst>
              <a:ahLst/>
              <a:cxnLst>
                <a:cxn ang="T10">
                  <a:pos x="T0" y="T1"/>
                </a:cxn>
                <a:cxn ang="T11">
                  <a:pos x="T2" y="T3"/>
                </a:cxn>
                <a:cxn ang="T12">
                  <a:pos x="T4" y="T5"/>
                </a:cxn>
                <a:cxn ang="T13">
                  <a:pos x="T6" y="T7"/>
                </a:cxn>
                <a:cxn ang="T14">
                  <a:pos x="T8" y="T9"/>
                </a:cxn>
              </a:cxnLst>
              <a:rect l="T15" t="T16" r="T17" b="T18"/>
              <a:pathLst>
                <a:path w="63" h="67">
                  <a:moveTo>
                    <a:pt x="63" y="45"/>
                  </a:moveTo>
                  <a:lnTo>
                    <a:pt x="19" y="0"/>
                  </a:lnTo>
                  <a:lnTo>
                    <a:pt x="0" y="14"/>
                  </a:lnTo>
                  <a:lnTo>
                    <a:pt x="19" y="67"/>
                  </a:lnTo>
                  <a:lnTo>
                    <a:pt x="63" y="45"/>
                  </a:lnTo>
                  <a:close/>
                </a:path>
              </a:pathLst>
            </a:custGeom>
            <a:solidFill>
              <a:srgbClr val="B2B2B2"/>
            </a:solidFill>
            <a:ln w="7938">
              <a:solidFill>
                <a:srgbClr val="000000"/>
              </a:solidFill>
              <a:round/>
              <a:headEnd/>
              <a:tailEnd/>
            </a:ln>
          </p:spPr>
          <p:txBody>
            <a:bodyPr/>
            <a:lstStyle/>
            <a:p>
              <a:endParaRPr lang="it-IT"/>
            </a:p>
          </p:txBody>
        </p:sp>
        <p:sp>
          <p:nvSpPr>
            <p:cNvPr id="24055" name="Freeform 1560"/>
            <p:cNvSpPr>
              <a:spLocks/>
            </p:cNvSpPr>
            <p:nvPr/>
          </p:nvSpPr>
          <p:spPr bwMode="auto">
            <a:xfrm>
              <a:off x="4532313" y="2511425"/>
              <a:ext cx="261937" cy="563563"/>
            </a:xfrm>
            <a:custGeom>
              <a:avLst/>
              <a:gdLst>
                <a:gd name="T0" fmla="*/ 0 w 165"/>
                <a:gd name="T1" fmla="*/ 2147483647 h 355"/>
                <a:gd name="T2" fmla="*/ 2147483647 w 165"/>
                <a:gd name="T3" fmla="*/ 2147483647 h 355"/>
                <a:gd name="T4" fmla="*/ 2147483647 w 165"/>
                <a:gd name="T5" fmla="*/ 2147483647 h 355"/>
                <a:gd name="T6" fmla="*/ 2147483647 w 165"/>
                <a:gd name="T7" fmla="*/ 2147483647 h 355"/>
                <a:gd name="T8" fmla="*/ 2147483647 w 165"/>
                <a:gd name="T9" fmla="*/ 2147483647 h 355"/>
                <a:gd name="T10" fmla="*/ 2147483647 w 165"/>
                <a:gd name="T11" fmla="*/ 2147483647 h 355"/>
                <a:gd name="T12" fmla="*/ 2147483647 w 165"/>
                <a:gd name="T13" fmla="*/ 2147483647 h 355"/>
                <a:gd name="T14" fmla="*/ 2147483647 w 165"/>
                <a:gd name="T15" fmla="*/ 2147483647 h 355"/>
                <a:gd name="T16" fmla="*/ 2147483647 w 165"/>
                <a:gd name="T17" fmla="*/ 0 h 355"/>
                <a:gd name="T18" fmla="*/ 2147483647 w 165"/>
                <a:gd name="T19" fmla="*/ 0 h 355"/>
                <a:gd name="T20" fmla="*/ 2147483647 w 165"/>
                <a:gd name="T21" fmla="*/ 2147483647 h 355"/>
                <a:gd name="T22" fmla="*/ 2147483647 w 165"/>
                <a:gd name="T23" fmla="*/ 2147483647 h 355"/>
                <a:gd name="T24" fmla="*/ 2147483647 w 165"/>
                <a:gd name="T25" fmla="*/ 2147483647 h 355"/>
                <a:gd name="T26" fmla="*/ 2147483647 w 165"/>
                <a:gd name="T27" fmla="*/ 2147483647 h 355"/>
                <a:gd name="T28" fmla="*/ 0 w 165"/>
                <a:gd name="T29" fmla="*/ 2147483647 h 355"/>
                <a:gd name="T30" fmla="*/ 0 w 165"/>
                <a:gd name="T31" fmla="*/ 2147483647 h 355"/>
                <a:gd name="T32" fmla="*/ 0 w 165"/>
                <a:gd name="T33" fmla="*/ 2147483647 h 3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5"/>
                <a:gd name="T52" fmla="*/ 0 h 355"/>
                <a:gd name="T53" fmla="*/ 165 w 165"/>
                <a:gd name="T54" fmla="*/ 355 h 3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5" h="355">
                  <a:moveTo>
                    <a:pt x="0" y="355"/>
                  </a:moveTo>
                  <a:lnTo>
                    <a:pt x="19" y="355"/>
                  </a:lnTo>
                  <a:lnTo>
                    <a:pt x="19" y="179"/>
                  </a:lnTo>
                  <a:lnTo>
                    <a:pt x="9" y="179"/>
                  </a:lnTo>
                  <a:lnTo>
                    <a:pt x="9" y="189"/>
                  </a:lnTo>
                  <a:lnTo>
                    <a:pt x="155" y="189"/>
                  </a:lnTo>
                  <a:lnTo>
                    <a:pt x="164" y="189"/>
                  </a:lnTo>
                  <a:lnTo>
                    <a:pt x="165" y="179"/>
                  </a:lnTo>
                  <a:lnTo>
                    <a:pt x="165" y="0"/>
                  </a:lnTo>
                  <a:lnTo>
                    <a:pt x="146" y="0"/>
                  </a:lnTo>
                  <a:lnTo>
                    <a:pt x="146" y="179"/>
                  </a:lnTo>
                  <a:lnTo>
                    <a:pt x="155" y="179"/>
                  </a:lnTo>
                  <a:lnTo>
                    <a:pt x="155" y="170"/>
                  </a:lnTo>
                  <a:lnTo>
                    <a:pt x="9" y="170"/>
                  </a:lnTo>
                  <a:lnTo>
                    <a:pt x="0" y="170"/>
                  </a:lnTo>
                  <a:lnTo>
                    <a:pt x="0" y="179"/>
                  </a:lnTo>
                  <a:lnTo>
                    <a:pt x="0" y="355"/>
                  </a:lnTo>
                  <a:close/>
                </a:path>
              </a:pathLst>
            </a:custGeom>
            <a:solidFill>
              <a:srgbClr val="FF3300"/>
            </a:solidFill>
            <a:ln w="9525">
              <a:noFill/>
              <a:miter lim="800000"/>
              <a:headEnd/>
              <a:tailEnd/>
            </a:ln>
          </p:spPr>
          <p:txBody>
            <a:bodyPr/>
            <a:lstStyle/>
            <a:p>
              <a:endParaRPr lang="it-IT"/>
            </a:p>
          </p:txBody>
        </p:sp>
        <p:sp>
          <p:nvSpPr>
            <p:cNvPr id="24056" name="Freeform 1561"/>
            <p:cNvSpPr>
              <a:spLocks/>
            </p:cNvSpPr>
            <p:nvPr/>
          </p:nvSpPr>
          <p:spPr bwMode="auto">
            <a:xfrm>
              <a:off x="5197475" y="2511425"/>
              <a:ext cx="31750" cy="563563"/>
            </a:xfrm>
            <a:custGeom>
              <a:avLst/>
              <a:gdLst>
                <a:gd name="T0" fmla="*/ 0 w 20"/>
                <a:gd name="T1" fmla="*/ 2147483647 h 355"/>
                <a:gd name="T2" fmla="*/ 2147483647 w 20"/>
                <a:gd name="T3" fmla="*/ 2147483647 h 355"/>
                <a:gd name="T4" fmla="*/ 2147483647 w 20"/>
                <a:gd name="T5" fmla="*/ 0 h 355"/>
                <a:gd name="T6" fmla="*/ 2147483647 w 20"/>
                <a:gd name="T7" fmla="*/ 0 h 355"/>
                <a:gd name="T8" fmla="*/ 0 w 20"/>
                <a:gd name="T9" fmla="*/ 2147483647 h 355"/>
                <a:gd name="T10" fmla="*/ 0 60000 65536"/>
                <a:gd name="T11" fmla="*/ 0 60000 65536"/>
                <a:gd name="T12" fmla="*/ 0 60000 65536"/>
                <a:gd name="T13" fmla="*/ 0 60000 65536"/>
                <a:gd name="T14" fmla="*/ 0 60000 65536"/>
                <a:gd name="T15" fmla="*/ 0 w 20"/>
                <a:gd name="T16" fmla="*/ 0 h 355"/>
                <a:gd name="T17" fmla="*/ 20 w 20"/>
                <a:gd name="T18" fmla="*/ 355 h 355"/>
              </a:gdLst>
              <a:ahLst/>
              <a:cxnLst>
                <a:cxn ang="T10">
                  <a:pos x="T0" y="T1"/>
                </a:cxn>
                <a:cxn ang="T11">
                  <a:pos x="T2" y="T3"/>
                </a:cxn>
                <a:cxn ang="T12">
                  <a:pos x="T4" y="T5"/>
                </a:cxn>
                <a:cxn ang="T13">
                  <a:pos x="T6" y="T7"/>
                </a:cxn>
                <a:cxn ang="T14">
                  <a:pos x="T8" y="T9"/>
                </a:cxn>
              </a:cxnLst>
              <a:rect l="T15" t="T16" r="T17" b="T18"/>
              <a:pathLst>
                <a:path w="20" h="355">
                  <a:moveTo>
                    <a:pt x="0" y="355"/>
                  </a:moveTo>
                  <a:lnTo>
                    <a:pt x="19" y="355"/>
                  </a:lnTo>
                  <a:lnTo>
                    <a:pt x="20" y="0"/>
                  </a:lnTo>
                  <a:lnTo>
                    <a:pt x="1" y="0"/>
                  </a:lnTo>
                  <a:lnTo>
                    <a:pt x="0" y="355"/>
                  </a:lnTo>
                  <a:close/>
                </a:path>
              </a:pathLst>
            </a:custGeom>
            <a:solidFill>
              <a:srgbClr val="FF3300"/>
            </a:solidFill>
            <a:ln w="9525">
              <a:noFill/>
              <a:miter lim="800000"/>
              <a:headEnd/>
              <a:tailEnd/>
            </a:ln>
          </p:spPr>
          <p:txBody>
            <a:bodyPr/>
            <a:lstStyle/>
            <a:p>
              <a:endParaRPr lang="it-IT"/>
            </a:p>
          </p:txBody>
        </p:sp>
        <p:sp>
          <p:nvSpPr>
            <p:cNvPr id="24057" name="Freeform 1562"/>
            <p:cNvSpPr>
              <a:spLocks/>
            </p:cNvSpPr>
            <p:nvPr/>
          </p:nvSpPr>
          <p:spPr bwMode="auto">
            <a:xfrm>
              <a:off x="5630863" y="2511425"/>
              <a:ext cx="322262" cy="563563"/>
            </a:xfrm>
            <a:custGeom>
              <a:avLst/>
              <a:gdLst>
                <a:gd name="T0" fmla="*/ 2147483647 w 203"/>
                <a:gd name="T1" fmla="*/ 2147483647 h 355"/>
                <a:gd name="T2" fmla="*/ 2147483647 w 203"/>
                <a:gd name="T3" fmla="*/ 2147483647 h 355"/>
                <a:gd name="T4" fmla="*/ 2147483647 w 203"/>
                <a:gd name="T5" fmla="*/ 2147483647 h 355"/>
                <a:gd name="T6" fmla="*/ 2147483647 w 203"/>
                <a:gd name="T7" fmla="*/ 2147483647 h 355"/>
                <a:gd name="T8" fmla="*/ 2147483647 w 203"/>
                <a:gd name="T9" fmla="*/ 2147483647 h 355"/>
                <a:gd name="T10" fmla="*/ 2147483647 w 203"/>
                <a:gd name="T11" fmla="*/ 2147483647 h 355"/>
                <a:gd name="T12" fmla="*/ 2147483647 w 203"/>
                <a:gd name="T13" fmla="*/ 2147483647 h 355"/>
                <a:gd name="T14" fmla="*/ 2147483647 w 203"/>
                <a:gd name="T15" fmla="*/ 2147483647 h 355"/>
                <a:gd name="T16" fmla="*/ 2147483647 w 203"/>
                <a:gd name="T17" fmla="*/ 0 h 355"/>
                <a:gd name="T18" fmla="*/ 0 w 203"/>
                <a:gd name="T19" fmla="*/ 0 h 355"/>
                <a:gd name="T20" fmla="*/ 0 w 203"/>
                <a:gd name="T21" fmla="*/ 2147483647 h 355"/>
                <a:gd name="T22" fmla="*/ 0 w 203"/>
                <a:gd name="T23" fmla="*/ 2147483647 h 355"/>
                <a:gd name="T24" fmla="*/ 2147483647 w 203"/>
                <a:gd name="T25" fmla="*/ 2147483647 h 355"/>
                <a:gd name="T26" fmla="*/ 2147483647 w 203"/>
                <a:gd name="T27" fmla="*/ 2147483647 h 355"/>
                <a:gd name="T28" fmla="*/ 2147483647 w 203"/>
                <a:gd name="T29" fmla="*/ 2147483647 h 355"/>
                <a:gd name="T30" fmla="*/ 2147483647 w 203"/>
                <a:gd name="T31" fmla="*/ 2147483647 h 355"/>
                <a:gd name="T32" fmla="*/ 2147483647 w 203"/>
                <a:gd name="T33" fmla="*/ 2147483647 h 3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3"/>
                <a:gd name="T52" fmla="*/ 0 h 355"/>
                <a:gd name="T53" fmla="*/ 203 w 203"/>
                <a:gd name="T54" fmla="*/ 355 h 3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3" h="355">
                  <a:moveTo>
                    <a:pt x="184" y="355"/>
                  </a:moveTo>
                  <a:lnTo>
                    <a:pt x="203" y="355"/>
                  </a:lnTo>
                  <a:lnTo>
                    <a:pt x="203" y="179"/>
                  </a:lnTo>
                  <a:lnTo>
                    <a:pt x="203" y="170"/>
                  </a:lnTo>
                  <a:lnTo>
                    <a:pt x="193" y="170"/>
                  </a:lnTo>
                  <a:lnTo>
                    <a:pt x="9" y="170"/>
                  </a:lnTo>
                  <a:lnTo>
                    <a:pt x="9" y="179"/>
                  </a:lnTo>
                  <a:lnTo>
                    <a:pt x="19" y="179"/>
                  </a:lnTo>
                  <a:lnTo>
                    <a:pt x="19" y="0"/>
                  </a:lnTo>
                  <a:lnTo>
                    <a:pt x="0" y="0"/>
                  </a:lnTo>
                  <a:lnTo>
                    <a:pt x="0" y="179"/>
                  </a:lnTo>
                  <a:lnTo>
                    <a:pt x="0" y="189"/>
                  </a:lnTo>
                  <a:lnTo>
                    <a:pt x="9" y="189"/>
                  </a:lnTo>
                  <a:lnTo>
                    <a:pt x="193" y="189"/>
                  </a:lnTo>
                  <a:lnTo>
                    <a:pt x="193" y="179"/>
                  </a:lnTo>
                  <a:lnTo>
                    <a:pt x="184" y="179"/>
                  </a:lnTo>
                  <a:lnTo>
                    <a:pt x="184" y="355"/>
                  </a:lnTo>
                  <a:close/>
                </a:path>
              </a:pathLst>
            </a:custGeom>
            <a:solidFill>
              <a:srgbClr val="FF3300"/>
            </a:solidFill>
            <a:ln w="9525">
              <a:noFill/>
              <a:miter lim="800000"/>
              <a:headEnd/>
              <a:tailEnd/>
            </a:ln>
          </p:spPr>
          <p:txBody>
            <a:bodyPr/>
            <a:lstStyle/>
            <a:p>
              <a:endParaRPr lang="it-IT"/>
            </a:p>
          </p:txBody>
        </p:sp>
        <p:sp>
          <p:nvSpPr>
            <p:cNvPr id="24058" name="Freeform 1563"/>
            <p:cNvSpPr>
              <a:spLocks/>
            </p:cNvSpPr>
            <p:nvPr/>
          </p:nvSpPr>
          <p:spPr bwMode="auto">
            <a:xfrm>
              <a:off x="6062663" y="2511425"/>
              <a:ext cx="261937" cy="563563"/>
            </a:xfrm>
            <a:custGeom>
              <a:avLst/>
              <a:gdLst>
                <a:gd name="T0" fmla="*/ 2147483647 w 165"/>
                <a:gd name="T1" fmla="*/ 2147483647 h 355"/>
                <a:gd name="T2" fmla="*/ 2147483647 w 165"/>
                <a:gd name="T3" fmla="*/ 2147483647 h 355"/>
                <a:gd name="T4" fmla="*/ 2147483647 w 165"/>
                <a:gd name="T5" fmla="*/ 2147483647 h 355"/>
                <a:gd name="T6" fmla="*/ 2147483647 w 165"/>
                <a:gd name="T7" fmla="*/ 2147483647 h 355"/>
                <a:gd name="T8" fmla="*/ 2147483647 w 165"/>
                <a:gd name="T9" fmla="*/ 2147483647 h 355"/>
                <a:gd name="T10" fmla="*/ 2147483647 w 165"/>
                <a:gd name="T11" fmla="*/ 2147483647 h 355"/>
                <a:gd name="T12" fmla="*/ 2147483647 w 165"/>
                <a:gd name="T13" fmla="*/ 2147483647 h 355"/>
                <a:gd name="T14" fmla="*/ 2147483647 w 165"/>
                <a:gd name="T15" fmla="*/ 2147483647 h 355"/>
                <a:gd name="T16" fmla="*/ 2147483647 w 165"/>
                <a:gd name="T17" fmla="*/ 0 h 355"/>
                <a:gd name="T18" fmla="*/ 0 w 165"/>
                <a:gd name="T19" fmla="*/ 0 h 355"/>
                <a:gd name="T20" fmla="*/ 0 w 165"/>
                <a:gd name="T21" fmla="*/ 2147483647 h 355"/>
                <a:gd name="T22" fmla="*/ 0 w 165"/>
                <a:gd name="T23" fmla="*/ 2147483647 h 355"/>
                <a:gd name="T24" fmla="*/ 2147483647 w 165"/>
                <a:gd name="T25" fmla="*/ 2147483647 h 355"/>
                <a:gd name="T26" fmla="*/ 2147483647 w 165"/>
                <a:gd name="T27" fmla="*/ 2147483647 h 355"/>
                <a:gd name="T28" fmla="*/ 2147483647 w 165"/>
                <a:gd name="T29" fmla="*/ 2147483647 h 355"/>
                <a:gd name="T30" fmla="*/ 2147483647 w 165"/>
                <a:gd name="T31" fmla="*/ 2147483647 h 355"/>
                <a:gd name="T32" fmla="*/ 2147483647 w 165"/>
                <a:gd name="T33" fmla="*/ 2147483647 h 3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5"/>
                <a:gd name="T52" fmla="*/ 0 h 355"/>
                <a:gd name="T53" fmla="*/ 165 w 165"/>
                <a:gd name="T54" fmla="*/ 355 h 3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5" h="355">
                  <a:moveTo>
                    <a:pt x="146" y="355"/>
                  </a:moveTo>
                  <a:lnTo>
                    <a:pt x="165" y="355"/>
                  </a:lnTo>
                  <a:lnTo>
                    <a:pt x="165" y="179"/>
                  </a:lnTo>
                  <a:lnTo>
                    <a:pt x="165" y="170"/>
                  </a:lnTo>
                  <a:lnTo>
                    <a:pt x="155" y="170"/>
                  </a:lnTo>
                  <a:lnTo>
                    <a:pt x="9" y="170"/>
                  </a:lnTo>
                  <a:lnTo>
                    <a:pt x="9" y="179"/>
                  </a:lnTo>
                  <a:lnTo>
                    <a:pt x="19" y="179"/>
                  </a:lnTo>
                  <a:lnTo>
                    <a:pt x="19" y="0"/>
                  </a:lnTo>
                  <a:lnTo>
                    <a:pt x="0" y="0"/>
                  </a:lnTo>
                  <a:lnTo>
                    <a:pt x="0" y="179"/>
                  </a:lnTo>
                  <a:lnTo>
                    <a:pt x="0" y="189"/>
                  </a:lnTo>
                  <a:lnTo>
                    <a:pt x="9" y="189"/>
                  </a:lnTo>
                  <a:lnTo>
                    <a:pt x="155" y="189"/>
                  </a:lnTo>
                  <a:lnTo>
                    <a:pt x="155" y="179"/>
                  </a:lnTo>
                  <a:lnTo>
                    <a:pt x="146" y="179"/>
                  </a:lnTo>
                  <a:lnTo>
                    <a:pt x="146" y="355"/>
                  </a:lnTo>
                  <a:close/>
                </a:path>
              </a:pathLst>
            </a:custGeom>
            <a:solidFill>
              <a:srgbClr val="FF3300"/>
            </a:solidFill>
            <a:ln w="9525">
              <a:noFill/>
              <a:miter lim="800000"/>
              <a:headEnd/>
              <a:tailEnd/>
            </a:ln>
          </p:spPr>
          <p:txBody>
            <a:bodyPr/>
            <a:lstStyle/>
            <a:p>
              <a:endParaRPr lang="it-IT"/>
            </a:p>
          </p:txBody>
        </p:sp>
        <p:sp>
          <p:nvSpPr>
            <p:cNvPr id="24059" name="Freeform 1564"/>
            <p:cNvSpPr>
              <a:spLocks/>
            </p:cNvSpPr>
            <p:nvPr/>
          </p:nvSpPr>
          <p:spPr bwMode="auto">
            <a:xfrm>
              <a:off x="6496050" y="2511425"/>
              <a:ext cx="200025" cy="563563"/>
            </a:xfrm>
            <a:custGeom>
              <a:avLst/>
              <a:gdLst>
                <a:gd name="T0" fmla="*/ 2147483647 w 126"/>
                <a:gd name="T1" fmla="*/ 2147483647 h 355"/>
                <a:gd name="T2" fmla="*/ 2147483647 w 126"/>
                <a:gd name="T3" fmla="*/ 2147483647 h 355"/>
                <a:gd name="T4" fmla="*/ 2147483647 w 126"/>
                <a:gd name="T5" fmla="*/ 2147483647 h 355"/>
                <a:gd name="T6" fmla="*/ 2147483647 w 126"/>
                <a:gd name="T7" fmla="*/ 2147483647 h 355"/>
                <a:gd name="T8" fmla="*/ 2147483647 w 126"/>
                <a:gd name="T9" fmla="*/ 2147483647 h 355"/>
                <a:gd name="T10" fmla="*/ 2147483647 w 126"/>
                <a:gd name="T11" fmla="*/ 2147483647 h 355"/>
                <a:gd name="T12" fmla="*/ 2147483647 w 126"/>
                <a:gd name="T13" fmla="*/ 2147483647 h 355"/>
                <a:gd name="T14" fmla="*/ 2147483647 w 126"/>
                <a:gd name="T15" fmla="*/ 2147483647 h 355"/>
                <a:gd name="T16" fmla="*/ 2147483647 w 126"/>
                <a:gd name="T17" fmla="*/ 0 h 355"/>
                <a:gd name="T18" fmla="*/ 0 w 126"/>
                <a:gd name="T19" fmla="*/ 0 h 355"/>
                <a:gd name="T20" fmla="*/ 0 w 126"/>
                <a:gd name="T21" fmla="*/ 2147483647 h 355"/>
                <a:gd name="T22" fmla="*/ 0 w 126"/>
                <a:gd name="T23" fmla="*/ 2147483647 h 355"/>
                <a:gd name="T24" fmla="*/ 2147483647 w 126"/>
                <a:gd name="T25" fmla="*/ 2147483647 h 355"/>
                <a:gd name="T26" fmla="*/ 2147483647 w 126"/>
                <a:gd name="T27" fmla="*/ 2147483647 h 355"/>
                <a:gd name="T28" fmla="*/ 2147483647 w 126"/>
                <a:gd name="T29" fmla="*/ 2147483647 h 355"/>
                <a:gd name="T30" fmla="*/ 2147483647 w 126"/>
                <a:gd name="T31" fmla="*/ 2147483647 h 355"/>
                <a:gd name="T32" fmla="*/ 2147483647 w 126"/>
                <a:gd name="T33" fmla="*/ 2147483647 h 3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6"/>
                <a:gd name="T52" fmla="*/ 0 h 355"/>
                <a:gd name="T53" fmla="*/ 126 w 126"/>
                <a:gd name="T54" fmla="*/ 355 h 3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6" h="355">
                  <a:moveTo>
                    <a:pt x="107" y="355"/>
                  </a:moveTo>
                  <a:lnTo>
                    <a:pt x="126" y="355"/>
                  </a:lnTo>
                  <a:lnTo>
                    <a:pt x="126" y="179"/>
                  </a:lnTo>
                  <a:lnTo>
                    <a:pt x="126" y="170"/>
                  </a:lnTo>
                  <a:lnTo>
                    <a:pt x="116" y="170"/>
                  </a:lnTo>
                  <a:lnTo>
                    <a:pt x="9" y="170"/>
                  </a:lnTo>
                  <a:lnTo>
                    <a:pt x="9" y="179"/>
                  </a:lnTo>
                  <a:lnTo>
                    <a:pt x="19" y="179"/>
                  </a:lnTo>
                  <a:lnTo>
                    <a:pt x="19" y="0"/>
                  </a:lnTo>
                  <a:lnTo>
                    <a:pt x="0" y="0"/>
                  </a:lnTo>
                  <a:lnTo>
                    <a:pt x="0" y="179"/>
                  </a:lnTo>
                  <a:lnTo>
                    <a:pt x="0" y="189"/>
                  </a:lnTo>
                  <a:lnTo>
                    <a:pt x="9" y="189"/>
                  </a:lnTo>
                  <a:lnTo>
                    <a:pt x="116" y="189"/>
                  </a:lnTo>
                  <a:lnTo>
                    <a:pt x="116" y="179"/>
                  </a:lnTo>
                  <a:lnTo>
                    <a:pt x="107" y="179"/>
                  </a:lnTo>
                  <a:lnTo>
                    <a:pt x="107" y="355"/>
                  </a:lnTo>
                  <a:close/>
                </a:path>
              </a:pathLst>
            </a:custGeom>
            <a:solidFill>
              <a:srgbClr val="FF3300"/>
            </a:solidFill>
            <a:ln w="9525">
              <a:noFill/>
              <a:miter lim="800000"/>
              <a:headEnd/>
              <a:tailEnd/>
            </a:ln>
          </p:spPr>
          <p:txBody>
            <a:bodyPr/>
            <a:lstStyle/>
            <a:p>
              <a:endParaRPr lang="it-IT"/>
            </a:p>
          </p:txBody>
        </p:sp>
        <p:sp>
          <p:nvSpPr>
            <p:cNvPr id="24060" name="Freeform 1565"/>
            <p:cNvSpPr>
              <a:spLocks/>
            </p:cNvSpPr>
            <p:nvPr/>
          </p:nvSpPr>
          <p:spPr bwMode="auto">
            <a:xfrm>
              <a:off x="6929438" y="2511425"/>
              <a:ext cx="152400" cy="563563"/>
            </a:xfrm>
            <a:custGeom>
              <a:avLst/>
              <a:gdLst>
                <a:gd name="T0" fmla="*/ 2147483647 w 96"/>
                <a:gd name="T1" fmla="*/ 2147483647 h 355"/>
                <a:gd name="T2" fmla="*/ 2147483647 w 96"/>
                <a:gd name="T3" fmla="*/ 2147483647 h 355"/>
                <a:gd name="T4" fmla="*/ 2147483647 w 96"/>
                <a:gd name="T5" fmla="*/ 2147483647 h 355"/>
                <a:gd name="T6" fmla="*/ 2147483647 w 96"/>
                <a:gd name="T7" fmla="*/ 2147483647 h 355"/>
                <a:gd name="T8" fmla="*/ 2147483647 w 96"/>
                <a:gd name="T9" fmla="*/ 2147483647 h 355"/>
                <a:gd name="T10" fmla="*/ 2147483647 w 96"/>
                <a:gd name="T11" fmla="*/ 2147483647 h 355"/>
                <a:gd name="T12" fmla="*/ 2147483647 w 96"/>
                <a:gd name="T13" fmla="*/ 2147483647 h 355"/>
                <a:gd name="T14" fmla="*/ 2147483647 w 96"/>
                <a:gd name="T15" fmla="*/ 2147483647 h 355"/>
                <a:gd name="T16" fmla="*/ 2147483647 w 96"/>
                <a:gd name="T17" fmla="*/ 0 h 355"/>
                <a:gd name="T18" fmla="*/ 0 w 96"/>
                <a:gd name="T19" fmla="*/ 0 h 355"/>
                <a:gd name="T20" fmla="*/ 0 w 96"/>
                <a:gd name="T21" fmla="*/ 2147483647 h 355"/>
                <a:gd name="T22" fmla="*/ 0 w 96"/>
                <a:gd name="T23" fmla="*/ 2147483647 h 355"/>
                <a:gd name="T24" fmla="*/ 2147483647 w 96"/>
                <a:gd name="T25" fmla="*/ 2147483647 h 355"/>
                <a:gd name="T26" fmla="*/ 2147483647 w 96"/>
                <a:gd name="T27" fmla="*/ 2147483647 h 355"/>
                <a:gd name="T28" fmla="*/ 2147483647 w 96"/>
                <a:gd name="T29" fmla="*/ 2147483647 h 355"/>
                <a:gd name="T30" fmla="*/ 2147483647 w 96"/>
                <a:gd name="T31" fmla="*/ 2147483647 h 355"/>
                <a:gd name="T32" fmla="*/ 2147483647 w 96"/>
                <a:gd name="T33" fmla="*/ 2147483647 h 3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6"/>
                <a:gd name="T52" fmla="*/ 0 h 355"/>
                <a:gd name="T53" fmla="*/ 96 w 96"/>
                <a:gd name="T54" fmla="*/ 355 h 3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6" h="355">
                  <a:moveTo>
                    <a:pt x="77" y="355"/>
                  </a:moveTo>
                  <a:lnTo>
                    <a:pt x="96" y="355"/>
                  </a:lnTo>
                  <a:lnTo>
                    <a:pt x="96" y="179"/>
                  </a:lnTo>
                  <a:lnTo>
                    <a:pt x="96" y="170"/>
                  </a:lnTo>
                  <a:lnTo>
                    <a:pt x="86" y="170"/>
                  </a:lnTo>
                  <a:lnTo>
                    <a:pt x="9" y="170"/>
                  </a:lnTo>
                  <a:lnTo>
                    <a:pt x="9" y="179"/>
                  </a:lnTo>
                  <a:lnTo>
                    <a:pt x="19" y="179"/>
                  </a:lnTo>
                  <a:lnTo>
                    <a:pt x="19" y="0"/>
                  </a:lnTo>
                  <a:lnTo>
                    <a:pt x="0" y="0"/>
                  </a:lnTo>
                  <a:lnTo>
                    <a:pt x="0" y="179"/>
                  </a:lnTo>
                  <a:lnTo>
                    <a:pt x="0" y="189"/>
                  </a:lnTo>
                  <a:lnTo>
                    <a:pt x="9" y="189"/>
                  </a:lnTo>
                  <a:lnTo>
                    <a:pt x="86" y="189"/>
                  </a:lnTo>
                  <a:lnTo>
                    <a:pt x="86" y="179"/>
                  </a:lnTo>
                  <a:lnTo>
                    <a:pt x="77" y="179"/>
                  </a:lnTo>
                  <a:lnTo>
                    <a:pt x="77" y="355"/>
                  </a:lnTo>
                  <a:close/>
                </a:path>
              </a:pathLst>
            </a:custGeom>
            <a:solidFill>
              <a:srgbClr val="FF3300"/>
            </a:solidFill>
            <a:ln w="9525">
              <a:noFill/>
              <a:miter lim="800000"/>
              <a:headEnd/>
              <a:tailEnd/>
            </a:ln>
          </p:spPr>
          <p:txBody>
            <a:bodyPr/>
            <a:lstStyle/>
            <a:p>
              <a:endParaRPr lang="it-IT"/>
            </a:p>
          </p:txBody>
        </p:sp>
        <p:sp>
          <p:nvSpPr>
            <p:cNvPr id="24061" name="Freeform 1566"/>
            <p:cNvSpPr>
              <a:spLocks/>
            </p:cNvSpPr>
            <p:nvPr/>
          </p:nvSpPr>
          <p:spPr bwMode="auto">
            <a:xfrm>
              <a:off x="4662488" y="2197100"/>
              <a:ext cx="285750" cy="58738"/>
            </a:xfrm>
            <a:custGeom>
              <a:avLst/>
              <a:gdLst>
                <a:gd name="T0" fmla="*/ 0 w 180"/>
                <a:gd name="T1" fmla="*/ 0 h 37"/>
                <a:gd name="T2" fmla="*/ 0 w 180"/>
                <a:gd name="T3" fmla="*/ 2147483647 h 37"/>
                <a:gd name="T4" fmla="*/ 2147483647 w 180"/>
                <a:gd name="T5" fmla="*/ 2147483647 h 37"/>
                <a:gd name="T6" fmla="*/ 2147483647 w 180"/>
                <a:gd name="T7" fmla="*/ 2147483647 h 37"/>
                <a:gd name="T8" fmla="*/ 0 w 180"/>
                <a:gd name="T9" fmla="*/ 0 h 37"/>
                <a:gd name="T10" fmla="*/ 0 60000 65536"/>
                <a:gd name="T11" fmla="*/ 0 60000 65536"/>
                <a:gd name="T12" fmla="*/ 0 60000 65536"/>
                <a:gd name="T13" fmla="*/ 0 60000 65536"/>
                <a:gd name="T14" fmla="*/ 0 60000 65536"/>
                <a:gd name="T15" fmla="*/ 0 w 180"/>
                <a:gd name="T16" fmla="*/ 0 h 37"/>
                <a:gd name="T17" fmla="*/ 180 w 180"/>
                <a:gd name="T18" fmla="*/ 37 h 37"/>
              </a:gdLst>
              <a:ahLst/>
              <a:cxnLst>
                <a:cxn ang="T10">
                  <a:pos x="T0" y="T1"/>
                </a:cxn>
                <a:cxn ang="T11">
                  <a:pos x="T2" y="T3"/>
                </a:cxn>
                <a:cxn ang="T12">
                  <a:pos x="T4" y="T5"/>
                </a:cxn>
                <a:cxn ang="T13">
                  <a:pos x="T6" y="T7"/>
                </a:cxn>
                <a:cxn ang="T14">
                  <a:pos x="T8" y="T9"/>
                </a:cxn>
              </a:cxnLst>
              <a:rect l="T15" t="T16" r="T17" b="T18"/>
              <a:pathLst>
                <a:path w="180" h="37">
                  <a:moveTo>
                    <a:pt x="0" y="0"/>
                  </a:moveTo>
                  <a:lnTo>
                    <a:pt x="0" y="36"/>
                  </a:lnTo>
                  <a:lnTo>
                    <a:pt x="180" y="37"/>
                  </a:lnTo>
                  <a:lnTo>
                    <a:pt x="180" y="1"/>
                  </a:lnTo>
                  <a:lnTo>
                    <a:pt x="0" y="0"/>
                  </a:lnTo>
                  <a:close/>
                </a:path>
              </a:pathLst>
            </a:custGeom>
            <a:solidFill>
              <a:srgbClr val="DDDDDD"/>
            </a:solidFill>
            <a:ln w="9525">
              <a:noFill/>
              <a:miter lim="800000"/>
              <a:headEnd/>
              <a:tailEnd/>
            </a:ln>
          </p:spPr>
          <p:txBody>
            <a:bodyPr/>
            <a:lstStyle/>
            <a:p>
              <a:endParaRPr lang="it-IT"/>
            </a:p>
          </p:txBody>
        </p:sp>
        <p:sp>
          <p:nvSpPr>
            <p:cNvPr id="24062" name="Freeform 1567"/>
            <p:cNvSpPr>
              <a:spLocks/>
            </p:cNvSpPr>
            <p:nvPr/>
          </p:nvSpPr>
          <p:spPr bwMode="auto">
            <a:xfrm>
              <a:off x="5095875" y="2197100"/>
              <a:ext cx="285750" cy="58738"/>
            </a:xfrm>
            <a:custGeom>
              <a:avLst/>
              <a:gdLst>
                <a:gd name="T0" fmla="*/ 0 w 180"/>
                <a:gd name="T1" fmla="*/ 0 h 37"/>
                <a:gd name="T2" fmla="*/ 0 w 180"/>
                <a:gd name="T3" fmla="*/ 2147483647 h 37"/>
                <a:gd name="T4" fmla="*/ 2147483647 w 180"/>
                <a:gd name="T5" fmla="*/ 2147483647 h 37"/>
                <a:gd name="T6" fmla="*/ 2147483647 w 180"/>
                <a:gd name="T7" fmla="*/ 2147483647 h 37"/>
                <a:gd name="T8" fmla="*/ 0 w 180"/>
                <a:gd name="T9" fmla="*/ 0 h 37"/>
                <a:gd name="T10" fmla="*/ 0 60000 65536"/>
                <a:gd name="T11" fmla="*/ 0 60000 65536"/>
                <a:gd name="T12" fmla="*/ 0 60000 65536"/>
                <a:gd name="T13" fmla="*/ 0 60000 65536"/>
                <a:gd name="T14" fmla="*/ 0 60000 65536"/>
                <a:gd name="T15" fmla="*/ 0 w 180"/>
                <a:gd name="T16" fmla="*/ 0 h 37"/>
                <a:gd name="T17" fmla="*/ 180 w 180"/>
                <a:gd name="T18" fmla="*/ 37 h 37"/>
              </a:gdLst>
              <a:ahLst/>
              <a:cxnLst>
                <a:cxn ang="T10">
                  <a:pos x="T0" y="T1"/>
                </a:cxn>
                <a:cxn ang="T11">
                  <a:pos x="T2" y="T3"/>
                </a:cxn>
                <a:cxn ang="T12">
                  <a:pos x="T4" y="T5"/>
                </a:cxn>
                <a:cxn ang="T13">
                  <a:pos x="T6" y="T7"/>
                </a:cxn>
                <a:cxn ang="T14">
                  <a:pos x="T8" y="T9"/>
                </a:cxn>
              </a:cxnLst>
              <a:rect l="T15" t="T16" r="T17" b="T18"/>
              <a:pathLst>
                <a:path w="180" h="37">
                  <a:moveTo>
                    <a:pt x="0" y="0"/>
                  </a:moveTo>
                  <a:lnTo>
                    <a:pt x="0" y="36"/>
                  </a:lnTo>
                  <a:lnTo>
                    <a:pt x="180" y="37"/>
                  </a:lnTo>
                  <a:lnTo>
                    <a:pt x="180" y="1"/>
                  </a:lnTo>
                  <a:lnTo>
                    <a:pt x="0" y="0"/>
                  </a:lnTo>
                  <a:close/>
                </a:path>
              </a:pathLst>
            </a:custGeom>
            <a:solidFill>
              <a:srgbClr val="DDDDDD"/>
            </a:solidFill>
            <a:ln w="9525">
              <a:noFill/>
              <a:miter lim="800000"/>
              <a:headEnd/>
              <a:tailEnd/>
            </a:ln>
          </p:spPr>
          <p:txBody>
            <a:bodyPr/>
            <a:lstStyle/>
            <a:p>
              <a:endParaRPr lang="it-IT"/>
            </a:p>
          </p:txBody>
        </p:sp>
        <p:sp>
          <p:nvSpPr>
            <p:cNvPr id="24063" name="Freeform 1568"/>
            <p:cNvSpPr>
              <a:spLocks/>
            </p:cNvSpPr>
            <p:nvPr/>
          </p:nvSpPr>
          <p:spPr bwMode="auto">
            <a:xfrm>
              <a:off x="5527675" y="2197100"/>
              <a:ext cx="287338" cy="58738"/>
            </a:xfrm>
            <a:custGeom>
              <a:avLst/>
              <a:gdLst>
                <a:gd name="T0" fmla="*/ 0 w 181"/>
                <a:gd name="T1" fmla="*/ 0 h 37"/>
                <a:gd name="T2" fmla="*/ 0 w 181"/>
                <a:gd name="T3" fmla="*/ 2147483647 h 37"/>
                <a:gd name="T4" fmla="*/ 2147483647 w 181"/>
                <a:gd name="T5" fmla="*/ 2147483647 h 37"/>
                <a:gd name="T6" fmla="*/ 2147483647 w 181"/>
                <a:gd name="T7" fmla="*/ 2147483647 h 37"/>
                <a:gd name="T8" fmla="*/ 0 w 181"/>
                <a:gd name="T9" fmla="*/ 0 h 37"/>
                <a:gd name="T10" fmla="*/ 0 60000 65536"/>
                <a:gd name="T11" fmla="*/ 0 60000 65536"/>
                <a:gd name="T12" fmla="*/ 0 60000 65536"/>
                <a:gd name="T13" fmla="*/ 0 60000 65536"/>
                <a:gd name="T14" fmla="*/ 0 60000 65536"/>
                <a:gd name="T15" fmla="*/ 0 w 181"/>
                <a:gd name="T16" fmla="*/ 0 h 37"/>
                <a:gd name="T17" fmla="*/ 181 w 181"/>
                <a:gd name="T18" fmla="*/ 37 h 37"/>
              </a:gdLst>
              <a:ahLst/>
              <a:cxnLst>
                <a:cxn ang="T10">
                  <a:pos x="T0" y="T1"/>
                </a:cxn>
                <a:cxn ang="T11">
                  <a:pos x="T2" y="T3"/>
                </a:cxn>
                <a:cxn ang="T12">
                  <a:pos x="T4" y="T5"/>
                </a:cxn>
                <a:cxn ang="T13">
                  <a:pos x="T6" y="T7"/>
                </a:cxn>
                <a:cxn ang="T14">
                  <a:pos x="T8" y="T9"/>
                </a:cxn>
              </a:cxnLst>
              <a:rect l="T15" t="T16" r="T17" b="T18"/>
              <a:pathLst>
                <a:path w="181" h="37">
                  <a:moveTo>
                    <a:pt x="0" y="0"/>
                  </a:moveTo>
                  <a:lnTo>
                    <a:pt x="0" y="36"/>
                  </a:lnTo>
                  <a:lnTo>
                    <a:pt x="181" y="37"/>
                  </a:lnTo>
                  <a:lnTo>
                    <a:pt x="181" y="1"/>
                  </a:lnTo>
                  <a:lnTo>
                    <a:pt x="0" y="0"/>
                  </a:lnTo>
                  <a:close/>
                </a:path>
              </a:pathLst>
            </a:custGeom>
            <a:solidFill>
              <a:srgbClr val="DDDDDD"/>
            </a:solidFill>
            <a:ln w="9525">
              <a:noFill/>
              <a:miter lim="800000"/>
              <a:headEnd/>
              <a:tailEnd/>
            </a:ln>
          </p:spPr>
          <p:txBody>
            <a:bodyPr/>
            <a:lstStyle/>
            <a:p>
              <a:endParaRPr lang="it-IT"/>
            </a:p>
          </p:txBody>
        </p:sp>
        <p:sp>
          <p:nvSpPr>
            <p:cNvPr id="24064" name="Freeform 1569"/>
            <p:cNvSpPr>
              <a:spLocks/>
            </p:cNvSpPr>
            <p:nvPr/>
          </p:nvSpPr>
          <p:spPr bwMode="auto">
            <a:xfrm>
              <a:off x="5961063" y="2197100"/>
              <a:ext cx="285750" cy="58738"/>
            </a:xfrm>
            <a:custGeom>
              <a:avLst/>
              <a:gdLst>
                <a:gd name="T0" fmla="*/ 0 w 180"/>
                <a:gd name="T1" fmla="*/ 0 h 37"/>
                <a:gd name="T2" fmla="*/ 0 w 180"/>
                <a:gd name="T3" fmla="*/ 2147483647 h 37"/>
                <a:gd name="T4" fmla="*/ 2147483647 w 180"/>
                <a:gd name="T5" fmla="*/ 2147483647 h 37"/>
                <a:gd name="T6" fmla="*/ 2147483647 w 180"/>
                <a:gd name="T7" fmla="*/ 2147483647 h 37"/>
                <a:gd name="T8" fmla="*/ 0 w 180"/>
                <a:gd name="T9" fmla="*/ 0 h 37"/>
                <a:gd name="T10" fmla="*/ 0 60000 65536"/>
                <a:gd name="T11" fmla="*/ 0 60000 65536"/>
                <a:gd name="T12" fmla="*/ 0 60000 65536"/>
                <a:gd name="T13" fmla="*/ 0 60000 65536"/>
                <a:gd name="T14" fmla="*/ 0 60000 65536"/>
                <a:gd name="T15" fmla="*/ 0 w 180"/>
                <a:gd name="T16" fmla="*/ 0 h 37"/>
                <a:gd name="T17" fmla="*/ 180 w 180"/>
                <a:gd name="T18" fmla="*/ 37 h 37"/>
              </a:gdLst>
              <a:ahLst/>
              <a:cxnLst>
                <a:cxn ang="T10">
                  <a:pos x="T0" y="T1"/>
                </a:cxn>
                <a:cxn ang="T11">
                  <a:pos x="T2" y="T3"/>
                </a:cxn>
                <a:cxn ang="T12">
                  <a:pos x="T4" y="T5"/>
                </a:cxn>
                <a:cxn ang="T13">
                  <a:pos x="T6" y="T7"/>
                </a:cxn>
                <a:cxn ang="T14">
                  <a:pos x="T8" y="T9"/>
                </a:cxn>
              </a:cxnLst>
              <a:rect l="T15" t="T16" r="T17" b="T18"/>
              <a:pathLst>
                <a:path w="180" h="37">
                  <a:moveTo>
                    <a:pt x="0" y="0"/>
                  </a:moveTo>
                  <a:lnTo>
                    <a:pt x="0" y="36"/>
                  </a:lnTo>
                  <a:lnTo>
                    <a:pt x="180" y="37"/>
                  </a:lnTo>
                  <a:lnTo>
                    <a:pt x="180" y="1"/>
                  </a:lnTo>
                  <a:lnTo>
                    <a:pt x="0" y="0"/>
                  </a:lnTo>
                  <a:close/>
                </a:path>
              </a:pathLst>
            </a:custGeom>
            <a:solidFill>
              <a:srgbClr val="DDDDDD"/>
            </a:solidFill>
            <a:ln w="9525">
              <a:noFill/>
              <a:miter lim="800000"/>
              <a:headEnd/>
              <a:tailEnd/>
            </a:ln>
          </p:spPr>
          <p:txBody>
            <a:bodyPr/>
            <a:lstStyle/>
            <a:p>
              <a:endParaRPr lang="it-IT"/>
            </a:p>
          </p:txBody>
        </p:sp>
        <p:sp>
          <p:nvSpPr>
            <p:cNvPr id="24065" name="Freeform 1570"/>
            <p:cNvSpPr>
              <a:spLocks/>
            </p:cNvSpPr>
            <p:nvPr/>
          </p:nvSpPr>
          <p:spPr bwMode="auto">
            <a:xfrm>
              <a:off x="6394450" y="2197100"/>
              <a:ext cx="285750" cy="58738"/>
            </a:xfrm>
            <a:custGeom>
              <a:avLst/>
              <a:gdLst>
                <a:gd name="T0" fmla="*/ 0 w 180"/>
                <a:gd name="T1" fmla="*/ 0 h 37"/>
                <a:gd name="T2" fmla="*/ 0 w 180"/>
                <a:gd name="T3" fmla="*/ 2147483647 h 37"/>
                <a:gd name="T4" fmla="*/ 2147483647 w 180"/>
                <a:gd name="T5" fmla="*/ 2147483647 h 37"/>
                <a:gd name="T6" fmla="*/ 2147483647 w 180"/>
                <a:gd name="T7" fmla="*/ 2147483647 h 37"/>
                <a:gd name="T8" fmla="*/ 0 w 180"/>
                <a:gd name="T9" fmla="*/ 0 h 37"/>
                <a:gd name="T10" fmla="*/ 0 60000 65536"/>
                <a:gd name="T11" fmla="*/ 0 60000 65536"/>
                <a:gd name="T12" fmla="*/ 0 60000 65536"/>
                <a:gd name="T13" fmla="*/ 0 60000 65536"/>
                <a:gd name="T14" fmla="*/ 0 60000 65536"/>
                <a:gd name="T15" fmla="*/ 0 w 180"/>
                <a:gd name="T16" fmla="*/ 0 h 37"/>
                <a:gd name="T17" fmla="*/ 180 w 180"/>
                <a:gd name="T18" fmla="*/ 37 h 37"/>
              </a:gdLst>
              <a:ahLst/>
              <a:cxnLst>
                <a:cxn ang="T10">
                  <a:pos x="T0" y="T1"/>
                </a:cxn>
                <a:cxn ang="T11">
                  <a:pos x="T2" y="T3"/>
                </a:cxn>
                <a:cxn ang="T12">
                  <a:pos x="T4" y="T5"/>
                </a:cxn>
                <a:cxn ang="T13">
                  <a:pos x="T6" y="T7"/>
                </a:cxn>
                <a:cxn ang="T14">
                  <a:pos x="T8" y="T9"/>
                </a:cxn>
              </a:cxnLst>
              <a:rect l="T15" t="T16" r="T17" b="T18"/>
              <a:pathLst>
                <a:path w="180" h="37">
                  <a:moveTo>
                    <a:pt x="0" y="0"/>
                  </a:moveTo>
                  <a:lnTo>
                    <a:pt x="0" y="36"/>
                  </a:lnTo>
                  <a:lnTo>
                    <a:pt x="180" y="37"/>
                  </a:lnTo>
                  <a:lnTo>
                    <a:pt x="180" y="1"/>
                  </a:lnTo>
                  <a:lnTo>
                    <a:pt x="0" y="0"/>
                  </a:lnTo>
                  <a:close/>
                </a:path>
              </a:pathLst>
            </a:custGeom>
            <a:solidFill>
              <a:srgbClr val="DDDDDD"/>
            </a:solidFill>
            <a:ln w="9525">
              <a:noFill/>
              <a:miter lim="800000"/>
              <a:headEnd/>
              <a:tailEnd/>
            </a:ln>
          </p:spPr>
          <p:txBody>
            <a:bodyPr/>
            <a:lstStyle/>
            <a:p>
              <a:endParaRPr lang="it-IT"/>
            </a:p>
          </p:txBody>
        </p:sp>
        <p:sp>
          <p:nvSpPr>
            <p:cNvPr id="24066" name="Freeform 1571"/>
            <p:cNvSpPr>
              <a:spLocks/>
            </p:cNvSpPr>
            <p:nvPr/>
          </p:nvSpPr>
          <p:spPr bwMode="auto">
            <a:xfrm>
              <a:off x="3357563" y="1909763"/>
              <a:ext cx="779462" cy="1416050"/>
            </a:xfrm>
            <a:custGeom>
              <a:avLst/>
              <a:gdLst>
                <a:gd name="T0" fmla="*/ 2147483647 w 491"/>
                <a:gd name="T1" fmla="*/ 2147483647 h 892"/>
                <a:gd name="T2" fmla="*/ 2147483647 w 491"/>
                <a:gd name="T3" fmla="*/ 2147483647 h 892"/>
                <a:gd name="T4" fmla="*/ 2147483647 w 491"/>
                <a:gd name="T5" fmla="*/ 2147483647 h 892"/>
                <a:gd name="T6" fmla="*/ 2147483647 w 491"/>
                <a:gd name="T7" fmla="*/ 2147483647 h 892"/>
                <a:gd name="T8" fmla="*/ 2147483647 w 491"/>
                <a:gd name="T9" fmla="*/ 2147483647 h 892"/>
                <a:gd name="T10" fmla="*/ 2147483647 w 491"/>
                <a:gd name="T11" fmla="*/ 0 h 892"/>
                <a:gd name="T12" fmla="*/ 0 w 491"/>
                <a:gd name="T13" fmla="*/ 0 h 892"/>
                <a:gd name="T14" fmla="*/ 0 w 491"/>
                <a:gd name="T15" fmla="*/ 2147483647 h 892"/>
                <a:gd name="T16" fmla="*/ 0 w 491"/>
                <a:gd name="T17" fmla="*/ 2147483647 h 892"/>
                <a:gd name="T18" fmla="*/ 2147483647 w 491"/>
                <a:gd name="T19" fmla="*/ 2147483647 h 892"/>
                <a:gd name="T20" fmla="*/ 2147483647 w 491"/>
                <a:gd name="T21" fmla="*/ 2147483647 h 8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91"/>
                <a:gd name="T34" fmla="*/ 0 h 892"/>
                <a:gd name="T35" fmla="*/ 491 w 491"/>
                <a:gd name="T36" fmla="*/ 892 h 8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91" h="892">
                  <a:moveTo>
                    <a:pt x="491" y="892"/>
                  </a:moveTo>
                  <a:lnTo>
                    <a:pt x="491" y="883"/>
                  </a:lnTo>
                  <a:lnTo>
                    <a:pt x="4" y="883"/>
                  </a:lnTo>
                  <a:lnTo>
                    <a:pt x="4" y="887"/>
                  </a:lnTo>
                  <a:lnTo>
                    <a:pt x="9" y="887"/>
                  </a:lnTo>
                  <a:lnTo>
                    <a:pt x="9" y="0"/>
                  </a:lnTo>
                  <a:lnTo>
                    <a:pt x="0" y="0"/>
                  </a:lnTo>
                  <a:lnTo>
                    <a:pt x="0" y="887"/>
                  </a:lnTo>
                  <a:lnTo>
                    <a:pt x="0" y="892"/>
                  </a:lnTo>
                  <a:lnTo>
                    <a:pt x="4" y="892"/>
                  </a:lnTo>
                  <a:lnTo>
                    <a:pt x="491" y="892"/>
                  </a:lnTo>
                  <a:close/>
                </a:path>
              </a:pathLst>
            </a:custGeom>
            <a:solidFill>
              <a:srgbClr val="000000"/>
            </a:solidFill>
            <a:ln w="9525">
              <a:noFill/>
              <a:miter lim="800000"/>
              <a:headEnd/>
              <a:tailEnd/>
            </a:ln>
          </p:spPr>
          <p:txBody>
            <a:bodyPr/>
            <a:lstStyle/>
            <a:p>
              <a:endParaRPr lang="it-IT"/>
            </a:p>
          </p:txBody>
        </p:sp>
        <p:sp>
          <p:nvSpPr>
            <p:cNvPr id="24067" name="Freeform 1572"/>
            <p:cNvSpPr>
              <a:spLocks/>
            </p:cNvSpPr>
            <p:nvPr/>
          </p:nvSpPr>
          <p:spPr bwMode="auto">
            <a:xfrm>
              <a:off x="3649663" y="1296988"/>
              <a:ext cx="3114675" cy="549275"/>
            </a:xfrm>
            <a:custGeom>
              <a:avLst/>
              <a:gdLst>
                <a:gd name="T0" fmla="*/ 2147483647 w 1962"/>
                <a:gd name="T1" fmla="*/ 2147483647 h 346"/>
                <a:gd name="T2" fmla="*/ 2147483647 w 1962"/>
                <a:gd name="T3" fmla="*/ 2147483647 h 346"/>
                <a:gd name="T4" fmla="*/ 2147483647 w 1962"/>
                <a:gd name="T5" fmla="*/ 2147483647 h 346"/>
                <a:gd name="T6" fmla="*/ 2147483647 w 1962"/>
                <a:gd name="T7" fmla="*/ 2147483647 h 346"/>
                <a:gd name="T8" fmla="*/ 2147483647 w 1962"/>
                <a:gd name="T9" fmla="*/ 2147483647 h 346"/>
                <a:gd name="T10" fmla="*/ 0 w 1962"/>
                <a:gd name="T11" fmla="*/ 0 h 346"/>
                <a:gd name="T12" fmla="*/ 0 w 1962"/>
                <a:gd name="T13" fmla="*/ 2147483647 h 346"/>
                <a:gd name="T14" fmla="*/ 2147483647 w 1962"/>
                <a:gd name="T15" fmla="*/ 2147483647 h 346"/>
                <a:gd name="T16" fmla="*/ 2147483647 w 1962"/>
                <a:gd name="T17" fmla="*/ 2147483647 h 346"/>
                <a:gd name="T18" fmla="*/ 2147483647 w 1962"/>
                <a:gd name="T19" fmla="*/ 2147483647 h 346"/>
                <a:gd name="T20" fmla="*/ 2147483647 w 1962"/>
                <a:gd name="T21" fmla="*/ 2147483647 h 3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62"/>
                <a:gd name="T34" fmla="*/ 0 h 346"/>
                <a:gd name="T35" fmla="*/ 1962 w 1962"/>
                <a:gd name="T36" fmla="*/ 346 h 34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62" h="346">
                  <a:moveTo>
                    <a:pt x="1953" y="346"/>
                  </a:moveTo>
                  <a:lnTo>
                    <a:pt x="1962" y="346"/>
                  </a:lnTo>
                  <a:lnTo>
                    <a:pt x="1962" y="9"/>
                  </a:lnTo>
                  <a:lnTo>
                    <a:pt x="1962" y="5"/>
                  </a:lnTo>
                  <a:lnTo>
                    <a:pt x="1957" y="5"/>
                  </a:lnTo>
                  <a:lnTo>
                    <a:pt x="0" y="0"/>
                  </a:lnTo>
                  <a:lnTo>
                    <a:pt x="0" y="9"/>
                  </a:lnTo>
                  <a:lnTo>
                    <a:pt x="1957" y="14"/>
                  </a:lnTo>
                  <a:lnTo>
                    <a:pt x="1957" y="9"/>
                  </a:lnTo>
                  <a:lnTo>
                    <a:pt x="1953" y="9"/>
                  </a:lnTo>
                  <a:lnTo>
                    <a:pt x="1953" y="346"/>
                  </a:lnTo>
                  <a:close/>
                </a:path>
              </a:pathLst>
            </a:custGeom>
            <a:solidFill>
              <a:srgbClr val="000000"/>
            </a:solidFill>
            <a:ln w="9525">
              <a:noFill/>
              <a:miter lim="800000"/>
              <a:headEnd/>
              <a:tailEnd/>
            </a:ln>
          </p:spPr>
          <p:txBody>
            <a:bodyPr/>
            <a:lstStyle/>
            <a:p>
              <a:endParaRPr lang="it-IT"/>
            </a:p>
          </p:txBody>
        </p:sp>
        <p:sp>
          <p:nvSpPr>
            <p:cNvPr id="24068" name="Freeform 1573"/>
            <p:cNvSpPr>
              <a:spLocks/>
            </p:cNvSpPr>
            <p:nvPr/>
          </p:nvSpPr>
          <p:spPr bwMode="auto">
            <a:xfrm>
              <a:off x="3649663" y="1389063"/>
              <a:ext cx="2682875" cy="457200"/>
            </a:xfrm>
            <a:custGeom>
              <a:avLst/>
              <a:gdLst>
                <a:gd name="T0" fmla="*/ 2147483647 w 1690"/>
                <a:gd name="T1" fmla="*/ 2147483647 h 288"/>
                <a:gd name="T2" fmla="*/ 2147483647 w 1690"/>
                <a:gd name="T3" fmla="*/ 2147483647 h 288"/>
                <a:gd name="T4" fmla="*/ 2147483647 w 1690"/>
                <a:gd name="T5" fmla="*/ 2147483647 h 288"/>
                <a:gd name="T6" fmla="*/ 2147483647 w 1690"/>
                <a:gd name="T7" fmla="*/ 0 h 288"/>
                <a:gd name="T8" fmla="*/ 2147483647 w 1690"/>
                <a:gd name="T9" fmla="*/ 0 h 288"/>
                <a:gd name="T10" fmla="*/ 0 w 1690"/>
                <a:gd name="T11" fmla="*/ 0 h 288"/>
                <a:gd name="T12" fmla="*/ 0 w 1690"/>
                <a:gd name="T13" fmla="*/ 2147483647 h 288"/>
                <a:gd name="T14" fmla="*/ 2147483647 w 1690"/>
                <a:gd name="T15" fmla="*/ 2147483647 h 288"/>
                <a:gd name="T16" fmla="*/ 2147483647 w 1690"/>
                <a:gd name="T17" fmla="*/ 2147483647 h 288"/>
                <a:gd name="T18" fmla="*/ 2147483647 w 1690"/>
                <a:gd name="T19" fmla="*/ 2147483647 h 288"/>
                <a:gd name="T20" fmla="*/ 2147483647 w 1690"/>
                <a:gd name="T21" fmla="*/ 2147483647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90"/>
                <a:gd name="T34" fmla="*/ 0 h 288"/>
                <a:gd name="T35" fmla="*/ 1690 w 1690"/>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90" h="288">
                  <a:moveTo>
                    <a:pt x="1681" y="288"/>
                  </a:moveTo>
                  <a:lnTo>
                    <a:pt x="1690" y="288"/>
                  </a:lnTo>
                  <a:lnTo>
                    <a:pt x="1690" y="4"/>
                  </a:lnTo>
                  <a:lnTo>
                    <a:pt x="1690" y="0"/>
                  </a:lnTo>
                  <a:lnTo>
                    <a:pt x="1685" y="0"/>
                  </a:lnTo>
                  <a:lnTo>
                    <a:pt x="0" y="0"/>
                  </a:lnTo>
                  <a:lnTo>
                    <a:pt x="0" y="9"/>
                  </a:lnTo>
                  <a:lnTo>
                    <a:pt x="1685" y="9"/>
                  </a:lnTo>
                  <a:lnTo>
                    <a:pt x="1685" y="4"/>
                  </a:lnTo>
                  <a:lnTo>
                    <a:pt x="1681" y="4"/>
                  </a:lnTo>
                  <a:lnTo>
                    <a:pt x="1681" y="288"/>
                  </a:lnTo>
                  <a:close/>
                </a:path>
              </a:pathLst>
            </a:custGeom>
            <a:solidFill>
              <a:srgbClr val="000000"/>
            </a:solidFill>
            <a:ln w="9525">
              <a:noFill/>
              <a:miter lim="800000"/>
              <a:headEnd/>
              <a:tailEnd/>
            </a:ln>
          </p:spPr>
          <p:txBody>
            <a:bodyPr/>
            <a:lstStyle/>
            <a:p>
              <a:endParaRPr lang="it-IT"/>
            </a:p>
          </p:txBody>
        </p:sp>
        <p:sp>
          <p:nvSpPr>
            <p:cNvPr id="24069" name="Freeform 1574"/>
            <p:cNvSpPr>
              <a:spLocks/>
            </p:cNvSpPr>
            <p:nvPr/>
          </p:nvSpPr>
          <p:spPr bwMode="auto">
            <a:xfrm>
              <a:off x="3649663" y="1468438"/>
              <a:ext cx="2251075" cy="377825"/>
            </a:xfrm>
            <a:custGeom>
              <a:avLst/>
              <a:gdLst>
                <a:gd name="T0" fmla="*/ 2147483647 w 1418"/>
                <a:gd name="T1" fmla="*/ 2147483647 h 238"/>
                <a:gd name="T2" fmla="*/ 2147483647 w 1418"/>
                <a:gd name="T3" fmla="*/ 2147483647 h 238"/>
                <a:gd name="T4" fmla="*/ 2147483647 w 1418"/>
                <a:gd name="T5" fmla="*/ 2147483647 h 238"/>
                <a:gd name="T6" fmla="*/ 2147483647 w 1418"/>
                <a:gd name="T7" fmla="*/ 2147483647 h 238"/>
                <a:gd name="T8" fmla="*/ 2147483647 w 1418"/>
                <a:gd name="T9" fmla="*/ 2147483647 h 238"/>
                <a:gd name="T10" fmla="*/ 0 w 1418"/>
                <a:gd name="T11" fmla="*/ 0 h 238"/>
                <a:gd name="T12" fmla="*/ 0 w 1418"/>
                <a:gd name="T13" fmla="*/ 2147483647 h 238"/>
                <a:gd name="T14" fmla="*/ 2147483647 w 1418"/>
                <a:gd name="T15" fmla="*/ 2147483647 h 238"/>
                <a:gd name="T16" fmla="*/ 2147483647 w 1418"/>
                <a:gd name="T17" fmla="*/ 2147483647 h 238"/>
                <a:gd name="T18" fmla="*/ 2147483647 w 1418"/>
                <a:gd name="T19" fmla="*/ 2147483647 h 238"/>
                <a:gd name="T20" fmla="*/ 2147483647 w 1418"/>
                <a:gd name="T21" fmla="*/ 2147483647 h 2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18"/>
                <a:gd name="T34" fmla="*/ 0 h 238"/>
                <a:gd name="T35" fmla="*/ 1418 w 1418"/>
                <a:gd name="T36" fmla="*/ 238 h 23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18" h="238">
                  <a:moveTo>
                    <a:pt x="1409" y="238"/>
                  </a:moveTo>
                  <a:lnTo>
                    <a:pt x="1418" y="238"/>
                  </a:lnTo>
                  <a:lnTo>
                    <a:pt x="1418" y="9"/>
                  </a:lnTo>
                  <a:lnTo>
                    <a:pt x="1418" y="5"/>
                  </a:lnTo>
                  <a:lnTo>
                    <a:pt x="1413" y="5"/>
                  </a:lnTo>
                  <a:lnTo>
                    <a:pt x="0" y="0"/>
                  </a:lnTo>
                  <a:lnTo>
                    <a:pt x="0" y="9"/>
                  </a:lnTo>
                  <a:lnTo>
                    <a:pt x="1413" y="14"/>
                  </a:lnTo>
                  <a:lnTo>
                    <a:pt x="1413" y="9"/>
                  </a:lnTo>
                  <a:lnTo>
                    <a:pt x="1409" y="9"/>
                  </a:lnTo>
                  <a:lnTo>
                    <a:pt x="1409" y="238"/>
                  </a:lnTo>
                  <a:close/>
                </a:path>
              </a:pathLst>
            </a:custGeom>
            <a:solidFill>
              <a:srgbClr val="000000"/>
            </a:solidFill>
            <a:ln w="9525">
              <a:noFill/>
              <a:miter lim="800000"/>
              <a:headEnd/>
              <a:tailEnd/>
            </a:ln>
          </p:spPr>
          <p:txBody>
            <a:bodyPr/>
            <a:lstStyle/>
            <a:p>
              <a:endParaRPr lang="it-IT"/>
            </a:p>
          </p:txBody>
        </p:sp>
        <p:sp>
          <p:nvSpPr>
            <p:cNvPr id="24070" name="Freeform 1575"/>
            <p:cNvSpPr>
              <a:spLocks/>
            </p:cNvSpPr>
            <p:nvPr/>
          </p:nvSpPr>
          <p:spPr bwMode="auto">
            <a:xfrm>
              <a:off x="3649663" y="1560513"/>
              <a:ext cx="1816100" cy="285750"/>
            </a:xfrm>
            <a:custGeom>
              <a:avLst/>
              <a:gdLst>
                <a:gd name="T0" fmla="*/ 2147483647 w 1144"/>
                <a:gd name="T1" fmla="*/ 2147483647 h 180"/>
                <a:gd name="T2" fmla="*/ 2147483647 w 1144"/>
                <a:gd name="T3" fmla="*/ 2147483647 h 180"/>
                <a:gd name="T4" fmla="*/ 2147483647 w 1144"/>
                <a:gd name="T5" fmla="*/ 2147483647 h 180"/>
                <a:gd name="T6" fmla="*/ 2147483647 w 1144"/>
                <a:gd name="T7" fmla="*/ 0 h 180"/>
                <a:gd name="T8" fmla="*/ 2147483647 w 1144"/>
                <a:gd name="T9" fmla="*/ 0 h 180"/>
                <a:gd name="T10" fmla="*/ 0 w 1144"/>
                <a:gd name="T11" fmla="*/ 0 h 180"/>
                <a:gd name="T12" fmla="*/ 0 w 1144"/>
                <a:gd name="T13" fmla="*/ 2147483647 h 180"/>
                <a:gd name="T14" fmla="*/ 2147483647 w 1144"/>
                <a:gd name="T15" fmla="*/ 2147483647 h 180"/>
                <a:gd name="T16" fmla="*/ 2147483647 w 1144"/>
                <a:gd name="T17" fmla="*/ 2147483647 h 180"/>
                <a:gd name="T18" fmla="*/ 2147483647 w 1144"/>
                <a:gd name="T19" fmla="*/ 2147483647 h 180"/>
                <a:gd name="T20" fmla="*/ 2147483647 w 1144"/>
                <a:gd name="T21" fmla="*/ 2147483647 h 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44"/>
                <a:gd name="T34" fmla="*/ 0 h 180"/>
                <a:gd name="T35" fmla="*/ 1144 w 1144"/>
                <a:gd name="T36" fmla="*/ 180 h 1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44" h="180">
                  <a:moveTo>
                    <a:pt x="1135" y="180"/>
                  </a:moveTo>
                  <a:lnTo>
                    <a:pt x="1144" y="180"/>
                  </a:lnTo>
                  <a:lnTo>
                    <a:pt x="1144" y="4"/>
                  </a:lnTo>
                  <a:lnTo>
                    <a:pt x="1144" y="0"/>
                  </a:lnTo>
                  <a:lnTo>
                    <a:pt x="1139" y="0"/>
                  </a:lnTo>
                  <a:lnTo>
                    <a:pt x="0" y="0"/>
                  </a:lnTo>
                  <a:lnTo>
                    <a:pt x="0" y="9"/>
                  </a:lnTo>
                  <a:lnTo>
                    <a:pt x="1139" y="9"/>
                  </a:lnTo>
                  <a:lnTo>
                    <a:pt x="1139" y="4"/>
                  </a:lnTo>
                  <a:lnTo>
                    <a:pt x="1135" y="4"/>
                  </a:lnTo>
                  <a:lnTo>
                    <a:pt x="1135" y="180"/>
                  </a:lnTo>
                  <a:close/>
                </a:path>
              </a:pathLst>
            </a:custGeom>
            <a:solidFill>
              <a:srgbClr val="000000"/>
            </a:solidFill>
            <a:ln w="9525">
              <a:noFill/>
              <a:miter lim="800000"/>
              <a:headEnd/>
              <a:tailEnd/>
            </a:ln>
          </p:spPr>
          <p:txBody>
            <a:bodyPr/>
            <a:lstStyle/>
            <a:p>
              <a:endParaRPr lang="it-IT"/>
            </a:p>
          </p:txBody>
        </p:sp>
        <p:sp>
          <p:nvSpPr>
            <p:cNvPr id="24071" name="Freeform 1576"/>
            <p:cNvSpPr>
              <a:spLocks/>
            </p:cNvSpPr>
            <p:nvPr/>
          </p:nvSpPr>
          <p:spPr bwMode="auto">
            <a:xfrm>
              <a:off x="3649663" y="1646238"/>
              <a:ext cx="1392237" cy="214312"/>
            </a:xfrm>
            <a:custGeom>
              <a:avLst/>
              <a:gdLst>
                <a:gd name="T0" fmla="*/ 2147483647 w 877"/>
                <a:gd name="T1" fmla="*/ 2147483647 h 135"/>
                <a:gd name="T2" fmla="*/ 2147483647 w 877"/>
                <a:gd name="T3" fmla="*/ 2147483647 h 135"/>
                <a:gd name="T4" fmla="*/ 2147483647 w 877"/>
                <a:gd name="T5" fmla="*/ 2147483647 h 135"/>
                <a:gd name="T6" fmla="*/ 2147483647 w 877"/>
                <a:gd name="T7" fmla="*/ 2147483647 h 135"/>
                <a:gd name="T8" fmla="*/ 2147483647 w 877"/>
                <a:gd name="T9" fmla="*/ 2147483647 h 135"/>
                <a:gd name="T10" fmla="*/ 2147483647 w 877"/>
                <a:gd name="T11" fmla="*/ 2147483647 h 135"/>
                <a:gd name="T12" fmla="*/ 2147483647 w 877"/>
                <a:gd name="T13" fmla="*/ 0 h 135"/>
                <a:gd name="T14" fmla="*/ 2147483647 w 877"/>
                <a:gd name="T15" fmla="*/ 0 h 135"/>
                <a:gd name="T16" fmla="*/ 0 w 877"/>
                <a:gd name="T17" fmla="*/ 0 h 135"/>
                <a:gd name="T18" fmla="*/ 0 w 877"/>
                <a:gd name="T19" fmla="*/ 2147483647 h 135"/>
                <a:gd name="T20" fmla="*/ 2147483647 w 877"/>
                <a:gd name="T21" fmla="*/ 2147483647 h 135"/>
                <a:gd name="T22" fmla="*/ 2147483647 w 877"/>
                <a:gd name="T23" fmla="*/ 2147483647 h 135"/>
                <a:gd name="T24" fmla="*/ 2147483647 w 877"/>
                <a:gd name="T25" fmla="*/ 2147483647 h 135"/>
                <a:gd name="T26" fmla="*/ 2147483647 w 877"/>
                <a:gd name="T27" fmla="*/ 2147483647 h 135"/>
                <a:gd name="T28" fmla="*/ 2147483647 w 877"/>
                <a:gd name="T29" fmla="*/ 2147483647 h 135"/>
                <a:gd name="T30" fmla="*/ 2147483647 w 877"/>
                <a:gd name="T31" fmla="*/ 2147483647 h 135"/>
                <a:gd name="T32" fmla="*/ 2147483647 w 877"/>
                <a:gd name="T33" fmla="*/ 2147483647 h 1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77"/>
                <a:gd name="T52" fmla="*/ 0 h 135"/>
                <a:gd name="T53" fmla="*/ 877 w 877"/>
                <a:gd name="T54" fmla="*/ 135 h 13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77" h="135">
                  <a:moveTo>
                    <a:pt x="838" y="126"/>
                  </a:moveTo>
                  <a:lnTo>
                    <a:pt x="838" y="135"/>
                  </a:lnTo>
                  <a:lnTo>
                    <a:pt x="872" y="135"/>
                  </a:lnTo>
                  <a:lnTo>
                    <a:pt x="876" y="135"/>
                  </a:lnTo>
                  <a:lnTo>
                    <a:pt x="877" y="130"/>
                  </a:lnTo>
                  <a:lnTo>
                    <a:pt x="877" y="4"/>
                  </a:lnTo>
                  <a:lnTo>
                    <a:pt x="877" y="0"/>
                  </a:lnTo>
                  <a:lnTo>
                    <a:pt x="872" y="0"/>
                  </a:lnTo>
                  <a:lnTo>
                    <a:pt x="0" y="0"/>
                  </a:lnTo>
                  <a:lnTo>
                    <a:pt x="0" y="9"/>
                  </a:lnTo>
                  <a:lnTo>
                    <a:pt x="872" y="9"/>
                  </a:lnTo>
                  <a:lnTo>
                    <a:pt x="872" y="4"/>
                  </a:lnTo>
                  <a:lnTo>
                    <a:pt x="868" y="4"/>
                  </a:lnTo>
                  <a:lnTo>
                    <a:pt x="868" y="130"/>
                  </a:lnTo>
                  <a:lnTo>
                    <a:pt x="872" y="130"/>
                  </a:lnTo>
                  <a:lnTo>
                    <a:pt x="872" y="126"/>
                  </a:lnTo>
                  <a:lnTo>
                    <a:pt x="838" y="126"/>
                  </a:lnTo>
                  <a:close/>
                </a:path>
              </a:pathLst>
            </a:custGeom>
            <a:solidFill>
              <a:srgbClr val="000000"/>
            </a:solidFill>
            <a:ln w="9525">
              <a:noFill/>
              <a:miter lim="800000"/>
              <a:headEnd/>
              <a:tailEnd/>
            </a:ln>
          </p:spPr>
          <p:txBody>
            <a:bodyPr/>
            <a:lstStyle/>
            <a:p>
              <a:endParaRPr lang="it-IT"/>
            </a:p>
          </p:txBody>
        </p:sp>
        <p:sp>
          <p:nvSpPr>
            <p:cNvPr id="24072" name="Freeform 1577"/>
            <p:cNvSpPr>
              <a:spLocks/>
            </p:cNvSpPr>
            <p:nvPr/>
          </p:nvSpPr>
          <p:spPr bwMode="auto">
            <a:xfrm>
              <a:off x="3649663" y="1739900"/>
              <a:ext cx="952500" cy="106363"/>
            </a:xfrm>
            <a:custGeom>
              <a:avLst/>
              <a:gdLst>
                <a:gd name="T0" fmla="*/ 2147483647 w 600"/>
                <a:gd name="T1" fmla="*/ 2147483647 h 67"/>
                <a:gd name="T2" fmla="*/ 2147483647 w 600"/>
                <a:gd name="T3" fmla="*/ 2147483647 h 67"/>
                <a:gd name="T4" fmla="*/ 2147483647 w 600"/>
                <a:gd name="T5" fmla="*/ 2147483647 h 67"/>
                <a:gd name="T6" fmla="*/ 2147483647 w 600"/>
                <a:gd name="T7" fmla="*/ 0 h 67"/>
                <a:gd name="T8" fmla="*/ 2147483647 w 600"/>
                <a:gd name="T9" fmla="*/ 0 h 67"/>
                <a:gd name="T10" fmla="*/ 0 w 600"/>
                <a:gd name="T11" fmla="*/ 0 h 67"/>
                <a:gd name="T12" fmla="*/ 0 w 600"/>
                <a:gd name="T13" fmla="*/ 2147483647 h 67"/>
                <a:gd name="T14" fmla="*/ 2147483647 w 600"/>
                <a:gd name="T15" fmla="*/ 2147483647 h 67"/>
                <a:gd name="T16" fmla="*/ 2147483647 w 600"/>
                <a:gd name="T17" fmla="*/ 2147483647 h 67"/>
                <a:gd name="T18" fmla="*/ 2147483647 w 600"/>
                <a:gd name="T19" fmla="*/ 2147483647 h 67"/>
                <a:gd name="T20" fmla="*/ 2147483647 w 600"/>
                <a:gd name="T21" fmla="*/ 2147483647 h 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00"/>
                <a:gd name="T34" fmla="*/ 0 h 67"/>
                <a:gd name="T35" fmla="*/ 600 w 600"/>
                <a:gd name="T36" fmla="*/ 67 h 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00" h="67">
                  <a:moveTo>
                    <a:pt x="591" y="67"/>
                  </a:moveTo>
                  <a:lnTo>
                    <a:pt x="600" y="67"/>
                  </a:lnTo>
                  <a:lnTo>
                    <a:pt x="600" y="4"/>
                  </a:lnTo>
                  <a:lnTo>
                    <a:pt x="600" y="0"/>
                  </a:lnTo>
                  <a:lnTo>
                    <a:pt x="595" y="0"/>
                  </a:lnTo>
                  <a:lnTo>
                    <a:pt x="0" y="0"/>
                  </a:lnTo>
                  <a:lnTo>
                    <a:pt x="0" y="9"/>
                  </a:lnTo>
                  <a:lnTo>
                    <a:pt x="595" y="9"/>
                  </a:lnTo>
                  <a:lnTo>
                    <a:pt x="595" y="4"/>
                  </a:lnTo>
                  <a:lnTo>
                    <a:pt x="591" y="4"/>
                  </a:lnTo>
                  <a:lnTo>
                    <a:pt x="591" y="67"/>
                  </a:lnTo>
                  <a:close/>
                </a:path>
              </a:pathLst>
            </a:custGeom>
            <a:solidFill>
              <a:srgbClr val="000000"/>
            </a:solidFill>
            <a:ln w="9525">
              <a:noFill/>
              <a:miter lim="800000"/>
              <a:headEnd/>
              <a:tailEnd/>
            </a:ln>
          </p:spPr>
          <p:txBody>
            <a:bodyPr/>
            <a:lstStyle/>
            <a:p>
              <a:endParaRPr lang="it-IT"/>
            </a:p>
          </p:txBody>
        </p:sp>
        <p:sp>
          <p:nvSpPr>
            <p:cNvPr id="24073" name="Freeform 1578"/>
            <p:cNvSpPr>
              <a:spLocks/>
            </p:cNvSpPr>
            <p:nvPr/>
          </p:nvSpPr>
          <p:spPr bwMode="auto">
            <a:xfrm>
              <a:off x="3233738" y="1909763"/>
              <a:ext cx="2055812" cy="2044700"/>
            </a:xfrm>
            <a:custGeom>
              <a:avLst/>
              <a:gdLst>
                <a:gd name="T0" fmla="*/ 2147483647 w 1295"/>
                <a:gd name="T1" fmla="*/ 2147483647 h 1288"/>
                <a:gd name="T2" fmla="*/ 2147483647 w 1295"/>
                <a:gd name="T3" fmla="*/ 2147483647 h 1288"/>
                <a:gd name="T4" fmla="*/ 2147483647 w 1295"/>
                <a:gd name="T5" fmla="*/ 2147483647 h 1288"/>
                <a:gd name="T6" fmla="*/ 2147483647 w 1295"/>
                <a:gd name="T7" fmla="*/ 2147483647 h 1288"/>
                <a:gd name="T8" fmla="*/ 2147483647 w 1295"/>
                <a:gd name="T9" fmla="*/ 2147483647 h 1288"/>
                <a:gd name="T10" fmla="*/ 2147483647 w 1295"/>
                <a:gd name="T11" fmla="*/ 2147483647 h 1288"/>
                <a:gd name="T12" fmla="*/ 2147483647 w 1295"/>
                <a:gd name="T13" fmla="*/ 2147483647 h 1288"/>
                <a:gd name="T14" fmla="*/ 2147483647 w 1295"/>
                <a:gd name="T15" fmla="*/ 2147483647 h 1288"/>
                <a:gd name="T16" fmla="*/ 2147483647 w 1295"/>
                <a:gd name="T17" fmla="*/ 0 h 1288"/>
                <a:gd name="T18" fmla="*/ 0 w 1295"/>
                <a:gd name="T19" fmla="*/ 0 h 1288"/>
                <a:gd name="T20" fmla="*/ 0 w 1295"/>
                <a:gd name="T21" fmla="*/ 2147483647 h 1288"/>
                <a:gd name="T22" fmla="*/ 0 w 1295"/>
                <a:gd name="T23" fmla="*/ 2147483647 h 1288"/>
                <a:gd name="T24" fmla="*/ 2147483647 w 1295"/>
                <a:gd name="T25" fmla="*/ 2147483647 h 1288"/>
                <a:gd name="T26" fmla="*/ 2147483647 w 1295"/>
                <a:gd name="T27" fmla="*/ 2147483647 h 1288"/>
                <a:gd name="T28" fmla="*/ 2147483647 w 1295"/>
                <a:gd name="T29" fmla="*/ 2147483647 h 1288"/>
                <a:gd name="T30" fmla="*/ 2147483647 w 1295"/>
                <a:gd name="T31" fmla="*/ 2147483647 h 1288"/>
                <a:gd name="T32" fmla="*/ 2147483647 w 1295"/>
                <a:gd name="T33" fmla="*/ 2147483647 h 12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95"/>
                <a:gd name="T52" fmla="*/ 0 h 1288"/>
                <a:gd name="T53" fmla="*/ 1295 w 1295"/>
                <a:gd name="T54" fmla="*/ 1288 h 12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95" h="1288">
                  <a:moveTo>
                    <a:pt x="1286" y="1288"/>
                  </a:moveTo>
                  <a:lnTo>
                    <a:pt x="1295" y="1288"/>
                  </a:lnTo>
                  <a:lnTo>
                    <a:pt x="1295" y="1035"/>
                  </a:lnTo>
                  <a:lnTo>
                    <a:pt x="1295" y="1031"/>
                  </a:lnTo>
                  <a:lnTo>
                    <a:pt x="1290" y="1031"/>
                  </a:lnTo>
                  <a:lnTo>
                    <a:pt x="4" y="1031"/>
                  </a:lnTo>
                  <a:lnTo>
                    <a:pt x="4" y="1035"/>
                  </a:lnTo>
                  <a:lnTo>
                    <a:pt x="9" y="1035"/>
                  </a:lnTo>
                  <a:lnTo>
                    <a:pt x="9" y="0"/>
                  </a:lnTo>
                  <a:lnTo>
                    <a:pt x="0" y="0"/>
                  </a:lnTo>
                  <a:lnTo>
                    <a:pt x="0" y="1035"/>
                  </a:lnTo>
                  <a:lnTo>
                    <a:pt x="0" y="1040"/>
                  </a:lnTo>
                  <a:lnTo>
                    <a:pt x="4" y="1040"/>
                  </a:lnTo>
                  <a:lnTo>
                    <a:pt x="1290" y="1040"/>
                  </a:lnTo>
                  <a:lnTo>
                    <a:pt x="1290" y="1035"/>
                  </a:lnTo>
                  <a:lnTo>
                    <a:pt x="1286" y="1035"/>
                  </a:lnTo>
                  <a:lnTo>
                    <a:pt x="1286" y="1288"/>
                  </a:lnTo>
                  <a:close/>
                </a:path>
              </a:pathLst>
            </a:custGeom>
            <a:solidFill>
              <a:srgbClr val="000000"/>
            </a:solidFill>
            <a:ln w="9525">
              <a:noFill/>
              <a:miter lim="800000"/>
              <a:headEnd/>
              <a:tailEnd/>
            </a:ln>
          </p:spPr>
          <p:txBody>
            <a:bodyPr/>
            <a:lstStyle/>
            <a:p>
              <a:endParaRPr lang="it-IT"/>
            </a:p>
          </p:txBody>
        </p:sp>
        <p:sp>
          <p:nvSpPr>
            <p:cNvPr id="24074" name="Freeform 1579"/>
            <p:cNvSpPr>
              <a:spLocks/>
            </p:cNvSpPr>
            <p:nvPr/>
          </p:nvSpPr>
          <p:spPr bwMode="auto">
            <a:xfrm>
              <a:off x="2774950" y="1174750"/>
              <a:ext cx="804863" cy="685800"/>
            </a:xfrm>
            <a:custGeom>
              <a:avLst/>
              <a:gdLst>
                <a:gd name="T0" fmla="*/ 2147483647 w 507"/>
                <a:gd name="T1" fmla="*/ 0 h 432"/>
                <a:gd name="T2" fmla="*/ 2147483647 w 507"/>
                <a:gd name="T3" fmla="*/ 2147483647 h 432"/>
                <a:gd name="T4" fmla="*/ 2147483647 w 507"/>
                <a:gd name="T5" fmla="*/ 2147483647 h 432"/>
                <a:gd name="T6" fmla="*/ 2147483647 w 507"/>
                <a:gd name="T7" fmla="*/ 2147483647 h 432"/>
                <a:gd name="T8" fmla="*/ 2147483647 w 507"/>
                <a:gd name="T9" fmla="*/ 2147483647 h 432"/>
                <a:gd name="T10" fmla="*/ 2147483647 w 507"/>
                <a:gd name="T11" fmla="*/ 2147483647 h 432"/>
                <a:gd name="T12" fmla="*/ 2147483647 w 507"/>
                <a:gd name="T13" fmla="*/ 2147483647 h 432"/>
                <a:gd name="T14" fmla="*/ 2147483647 w 507"/>
                <a:gd name="T15" fmla="*/ 2147483647 h 432"/>
                <a:gd name="T16" fmla="*/ 0 w 507"/>
                <a:gd name="T17" fmla="*/ 2147483647 h 432"/>
                <a:gd name="T18" fmla="*/ 0 w 507"/>
                <a:gd name="T19" fmla="*/ 2147483647 h 432"/>
                <a:gd name="T20" fmla="*/ 2147483647 w 507"/>
                <a:gd name="T21" fmla="*/ 2147483647 h 432"/>
                <a:gd name="T22" fmla="*/ 2147483647 w 507"/>
                <a:gd name="T23" fmla="*/ 2147483647 h 432"/>
                <a:gd name="T24" fmla="*/ 2147483647 w 507"/>
                <a:gd name="T25" fmla="*/ 2147483647 h 432"/>
                <a:gd name="T26" fmla="*/ 2147483647 w 507"/>
                <a:gd name="T27" fmla="*/ 2147483647 h 432"/>
                <a:gd name="T28" fmla="*/ 2147483647 w 507"/>
                <a:gd name="T29" fmla="*/ 2147483647 h 432"/>
                <a:gd name="T30" fmla="*/ 2147483647 w 507"/>
                <a:gd name="T31" fmla="*/ 2147483647 h 432"/>
                <a:gd name="T32" fmla="*/ 2147483647 w 507"/>
                <a:gd name="T33" fmla="*/ 2147483647 h 432"/>
                <a:gd name="T34" fmla="*/ 2147483647 w 507"/>
                <a:gd name="T35" fmla="*/ 2147483647 h 432"/>
                <a:gd name="T36" fmla="*/ 2147483647 w 507"/>
                <a:gd name="T37" fmla="*/ 2147483647 h 432"/>
                <a:gd name="T38" fmla="*/ 2147483647 w 507"/>
                <a:gd name="T39" fmla="*/ 2147483647 h 432"/>
                <a:gd name="T40" fmla="*/ 2147483647 w 507"/>
                <a:gd name="T41" fmla="*/ 2147483647 h 432"/>
                <a:gd name="T42" fmla="*/ 2147483647 w 507"/>
                <a:gd name="T43" fmla="*/ 2147483647 h 432"/>
                <a:gd name="T44" fmla="*/ 2147483647 w 507"/>
                <a:gd name="T45" fmla="*/ 2147483647 h 432"/>
                <a:gd name="T46" fmla="*/ 2147483647 w 507"/>
                <a:gd name="T47" fmla="*/ 2147483647 h 432"/>
                <a:gd name="T48" fmla="*/ 2147483647 w 507"/>
                <a:gd name="T49" fmla="*/ 2147483647 h 432"/>
                <a:gd name="T50" fmla="*/ 2147483647 w 507"/>
                <a:gd name="T51" fmla="*/ 2147483647 h 432"/>
                <a:gd name="T52" fmla="*/ 2147483647 w 507"/>
                <a:gd name="T53" fmla="*/ 2147483647 h 432"/>
                <a:gd name="T54" fmla="*/ 2147483647 w 507"/>
                <a:gd name="T55" fmla="*/ 2147483647 h 432"/>
                <a:gd name="T56" fmla="*/ 2147483647 w 507"/>
                <a:gd name="T57" fmla="*/ 2147483647 h 432"/>
                <a:gd name="T58" fmla="*/ 2147483647 w 507"/>
                <a:gd name="T59" fmla="*/ 2147483647 h 432"/>
                <a:gd name="T60" fmla="*/ 2147483647 w 507"/>
                <a:gd name="T61" fmla="*/ 2147483647 h 432"/>
                <a:gd name="T62" fmla="*/ 2147483647 w 507"/>
                <a:gd name="T63" fmla="*/ 2147483647 h 432"/>
                <a:gd name="T64" fmla="*/ 2147483647 w 507"/>
                <a:gd name="T65" fmla="*/ 2147483647 h 432"/>
                <a:gd name="T66" fmla="*/ 2147483647 w 507"/>
                <a:gd name="T67" fmla="*/ 2147483647 h 432"/>
                <a:gd name="T68" fmla="*/ 2147483647 w 507"/>
                <a:gd name="T69" fmla="*/ 2147483647 h 432"/>
                <a:gd name="T70" fmla="*/ 2147483647 w 507"/>
                <a:gd name="T71" fmla="*/ 0 h 432"/>
                <a:gd name="T72" fmla="*/ 2147483647 w 507"/>
                <a:gd name="T73" fmla="*/ 0 h 43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7"/>
                <a:gd name="T112" fmla="*/ 0 h 432"/>
                <a:gd name="T113" fmla="*/ 507 w 507"/>
                <a:gd name="T114" fmla="*/ 432 h 43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7" h="432">
                  <a:moveTo>
                    <a:pt x="58" y="0"/>
                  </a:moveTo>
                  <a:lnTo>
                    <a:pt x="47" y="1"/>
                  </a:lnTo>
                  <a:lnTo>
                    <a:pt x="37" y="4"/>
                  </a:lnTo>
                  <a:lnTo>
                    <a:pt x="27" y="9"/>
                  </a:lnTo>
                  <a:lnTo>
                    <a:pt x="18" y="15"/>
                  </a:lnTo>
                  <a:lnTo>
                    <a:pt x="11" y="23"/>
                  </a:lnTo>
                  <a:lnTo>
                    <a:pt x="5" y="32"/>
                  </a:lnTo>
                  <a:lnTo>
                    <a:pt x="1" y="43"/>
                  </a:lnTo>
                  <a:lnTo>
                    <a:pt x="0" y="54"/>
                  </a:lnTo>
                  <a:lnTo>
                    <a:pt x="0" y="378"/>
                  </a:lnTo>
                  <a:lnTo>
                    <a:pt x="1" y="389"/>
                  </a:lnTo>
                  <a:lnTo>
                    <a:pt x="5" y="400"/>
                  </a:lnTo>
                  <a:lnTo>
                    <a:pt x="11" y="409"/>
                  </a:lnTo>
                  <a:lnTo>
                    <a:pt x="18" y="417"/>
                  </a:lnTo>
                  <a:lnTo>
                    <a:pt x="27" y="423"/>
                  </a:lnTo>
                  <a:lnTo>
                    <a:pt x="37" y="428"/>
                  </a:lnTo>
                  <a:lnTo>
                    <a:pt x="47" y="431"/>
                  </a:lnTo>
                  <a:lnTo>
                    <a:pt x="58" y="432"/>
                  </a:lnTo>
                  <a:lnTo>
                    <a:pt x="448" y="432"/>
                  </a:lnTo>
                  <a:lnTo>
                    <a:pt x="461" y="431"/>
                  </a:lnTo>
                  <a:lnTo>
                    <a:pt x="472" y="428"/>
                  </a:lnTo>
                  <a:lnTo>
                    <a:pt x="482" y="423"/>
                  </a:lnTo>
                  <a:lnTo>
                    <a:pt x="491" y="417"/>
                  </a:lnTo>
                  <a:lnTo>
                    <a:pt x="498" y="409"/>
                  </a:lnTo>
                  <a:lnTo>
                    <a:pt x="503" y="400"/>
                  </a:lnTo>
                  <a:lnTo>
                    <a:pt x="506" y="389"/>
                  </a:lnTo>
                  <a:lnTo>
                    <a:pt x="507" y="378"/>
                  </a:lnTo>
                  <a:lnTo>
                    <a:pt x="507" y="54"/>
                  </a:lnTo>
                  <a:lnTo>
                    <a:pt x="506" y="43"/>
                  </a:lnTo>
                  <a:lnTo>
                    <a:pt x="503" y="32"/>
                  </a:lnTo>
                  <a:lnTo>
                    <a:pt x="498" y="23"/>
                  </a:lnTo>
                  <a:lnTo>
                    <a:pt x="491" y="15"/>
                  </a:lnTo>
                  <a:lnTo>
                    <a:pt x="482" y="9"/>
                  </a:lnTo>
                  <a:lnTo>
                    <a:pt x="472" y="4"/>
                  </a:lnTo>
                  <a:lnTo>
                    <a:pt x="461" y="1"/>
                  </a:lnTo>
                  <a:lnTo>
                    <a:pt x="448" y="0"/>
                  </a:lnTo>
                  <a:lnTo>
                    <a:pt x="58" y="0"/>
                  </a:lnTo>
                  <a:close/>
                </a:path>
              </a:pathLst>
            </a:custGeom>
            <a:solidFill>
              <a:srgbClr val="DDDDDD"/>
            </a:solidFill>
            <a:ln w="7938">
              <a:solidFill>
                <a:srgbClr val="000000"/>
              </a:solidFill>
              <a:round/>
              <a:headEnd/>
              <a:tailEnd/>
            </a:ln>
          </p:spPr>
          <p:txBody>
            <a:bodyPr/>
            <a:lstStyle/>
            <a:p>
              <a:endParaRPr lang="it-IT"/>
            </a:p>
          </p:txBody>
        </p:sp>
        <p:sp>
          <p:nvSpPr>
            <p:cNvPr id="24075" name="Rectangle 1580"/>
            <p:cNvSpPr>
              <a:spLocks noChangeArrowheads="1"/>
            </p:cNvSpPr>
            <p:nvPr/>
          </p:nvSpPr>
          <p:spPr bwMode="auto">
            <a:xfrm>
              <a:off x="2984500" y="1338263"/>
              <a:ext cx="415925" cy="306387"/>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076" name="Rectangle 1581"/>
            <p:cNvSpPr>
              <a:spLocks noChangeArrowheads="1"/>
            </p:cNvSpPr>
            <p:nvPr/>
          </p:nvSpPr>
          <p:spPr bwMode="auto">
            <a:xfrm>
              <a:off x="2984501" y="1347788"/>
              <a:ext cx="432667" cy="171603"/>
            </a:xfrm>
            <a:prstGeom prst="rect">
              <a:avLst/>
            </a:prstGeom>
            <a:noFill/>
            <a:ln w="9525">
              <a:noFill/>
              <a:miter lim="800000"/>
              <a:headEnd/>
              <a:tailEnd/>
            </a:ln>
          </p:spPr>
          <p:txBody>
            <a:bodyPr wrap="none" lIns="0" tIns="0" rIns="0" bIns="0">
              <a:spAutoFit/>
            </a:bodyPr>
            <a:lstStyle/>
            <a:p>
              <a:pPr hangingPunct="0">
                <a:lnSpc>
                  <a:spcPct val="87000"/>
                </a:lnSpc>
                <a:buClr>
                  <a:srgbClr val="000000"/>
                </a:buClr>
                <a:buSzPct val="45000"/>
                <a:buFont typeface="StarSymbol"/>
                <a:buNone/>
              </a:pPr>
              <a:r>
                <a:rPr lang="en-GB" sz="1000">
                  <a:solidFill>
                    <a:schemeClr val="tx1"/>
                  </a:solidFill>
                  <a:latin typeface="Tahoma"/>
                  <a:cs typeface="Tahoma"/>
                  <a:sym typeface="Tahoma"/>
                </a:rPr>
                <a:t>Steuer</a:t>
              </a:r>
            </a:p>
          </p:txBody>
        </p:sp>
        <p:sp>
          <p:nvSpPr>
            <p:cNvPr id="24077" name="Rectangle 1582"/>
            <p:cNvSpPr>
              <a:spLocks noChangeArrowheads="1"/>
            </p:cNvSpPr>
            <p:nvPr/>
          </p:nvSpPr>
          <p:spPr bwMode="auto">
            <a:xfrm>
              <a:off x="3355975" y="1347788"/>
              <a:ext cx="54555" cy="171603"/>
            </a:xfrm>
            <a:prstGeom prst="rect">
              <a:avLst/>
            </a:prstGeom>
            <a:noFill/>
            <a:ln w="9525">
              <a:noFill/>
              <a:miter lim="800000"/>
              <a:headEnd/>
              <a:tailEnd/>
            </a:ln>
          </p:spPr>
          <p:txBody>
            <a:bodyPr wrap="none" lIns="0" tIns="0" rIns="0" bIns="0">
              <a:spAutoFit/>
            </a:bodyPr>
            <a:lstStyle/>
            <a:p>
              <a:pPr hangingPunct="0">
                <a:lnSpc>
                  <a:spcPct val="87000"/>
                </a:lnSpc>
                <a:buClr>
                  <a:srgbClr val="000000"/>
                </a:buClr>
                <a:buSzPct val="45000"/>
                <a:buFont typeface="StarSymbol"/>
                <a:buNone/>
              </a:pPr>
              <a:r>
                <a:rPr lang="en-GB" sz="1000">
                  <a:solidFill>
                    <a:schemeClr val="tx1"/>
                  </a:solidFill>
                  <a:latin typeface="Tahoma"/>
                  <a:cs typeface="Tahoma"/>
                  <a:sym typeface="Tahoma"/>
                </a:rPr>
                <a:t>-</a:t>
              </a:r>
            </a:p>
          </p:txBody>
        </p:sp>
        <p:sp>
          <p:nvSpPr>
            <p:cNvPr id="24078" name="Rectangle 1583"/>
            <p:cNvSpPr>
              <a:spLocks noChangeArrowheads="1"/>
            </p:cNvSpPr>
            <p:nvPr/>
          </p:nvSpPr>
          <p:spPr bwMode="auto">
            <a:xfrm>
              <a:off x="2984501" y="1500188"/>
              <a:ext cx="346134" cy="171603"/>
            </a:xfrm>
            <a:prstGeom prst="rect">
              <a:avLst/>
            </a:prstGeom>
            <a:noFill/>
            <a:ln w="9525">
              <a:noFill/>
              <a:miter lim="800000"/>
              <a:headEnd/>
              <a:tailEnd/>
            </a:ln>
          </p:spPr>
          <p:txBody>
            <a:bodyPr wrap="none" lIns="0" tIns="0" rIns="0" bIns="0">
              <a:spAutoFit/>
            </a:bodyPr>
            <a:lstStyle/>
            <a:p>
              <a:pPr hangingPunct="0">
                <a:lnSpc>
                  <a:spcPct val="87000"/>
                </a:lnSpc>
                <a:buClr>
                  <a:srgbClr val="000000"/>
                </a:buClr>
                <a:buSzPct val="45000"/>
                <a:buFont typeface="StarSymbol"/>
                <a:buNone/>
              </a:pPr>
              <a:r>
                <a:rPr lang="en-GB" sz="1000">
                  <a:solidFill>
                    <a:schemeClr val="tx1"/>
                  </a:solidFill>
                  <a:latin typeface="Tahoma"/>
                  <a:cs typeface="Tahoma"/>
                  <a:sym typeface="Tahoma"/>
                </a:rPr>
                <a:t>gerät</a:t>
              </a:r>
            </a:p>
          </p:txBody>
        </p:sp>
        <p:sp>
          <p:nvSpPr>
            <p:cNvPr id="24079" name="Rectangle 1584"/>
            <p:cNvSpPr>
              <a:spLocks noChangeArrowheads="1"/>
            </p:cNvSpPr>
            <p:nvPr/>
          </p:nvSpPr>
          <p:spPr bwMode="auto">
            <a:xfrm>
              <a:off x="3587750" y="1282700"/>
              <a:ext cx="63500" cy="57150"/>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080" name="Rectangle 1585"/>
            <p:cNvSpPr>
              <a:spLocks noChangeArrowheads="1"/>
            </p:cNvSpPr>
            <p:nvPr/>
          </p:nvSpPr>
          <p:spPr bwMode="auto">
            <a:xfrm>
              <a:off x="3587750" y="1366838"/>
              <a:ext cx="63500" cy="60325"/>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081" name="Rectangle 1586"/>
            <p:cNvSpPr>
              <a:spLocks noChangeArrowheads="1"/>
            </p:cNvSpPr>
            <p:nvPr/>
          </p:nvSpPr>
          <p:spPr bwMode="auto">
            <a:xfrm>
              <a:off x="3587750" y="1454150"/>
              <a:ext cx="63500" cy="58738"/>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082" name="Rectangle 1587"/>
            <p:cNvSpPr>
              <a:spLocks noChangeArrowheads="1"/>
            </p:cNvSpPr>
            <p:nvPr/>
          </p:nvSpPr>
          <p:spPr bwMode="auto">
            <a:xfrm>
              <a:off x="3587750" y="1539875"/>
              <a:ext cx="71438" cy="57150"/>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083" name="Rectangle 1588"/>
            <p:cNvSpPr>
              <a:spLocks noChangeArrowheads="1"/>
            </p:cNvSpPr>
            <p:nvPr/>
          </p:nvSpPr>
          <p:spPr bwMode="auto">
            <a:xfrm>
              <a:off x="3587750" y="1631950"/>
              <a:ext cx="63500" cy="58738"/>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084" name="Rectangle 1589"/>
            <p:cNvSpPr>
              <a:spLocks noChangeArrowheads="1"/>
            </p:cNvSpPr>
            <p:nvPr/>
          </p:nvSpPr>
          <p:spPr bwMode="auto">
            <a:xfrm>
              <a:off x="3587750" y="1717675"/>
              <a:ext cx="63500" cy="58738"/>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085" name="Rectangle 1590"/>
            <p:cNvSpPr>
              <a:spLocks noChangeArrowheads="1"/>
            </p:cNvSpPr>
            <p:nvPr/>
          </p:nvSpPr>
          <p:spPr bwMode="auto">
            <a:xfrm>
              <a:off x="1081088" y="5835650"/>
              <a:ext cx="884237" cy="438150"/>
            </a:xfrm>
            <a:prstGeom prst="rect">
              <a:avLst/>
            </a:prstGeom>
            <a:solidFill>
              <a:srgbClr val="FFFF99"/>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086" name="Freeform 1591"/>
            <p:cNvSpPr>
              <a:spLocks/>
            </p:cNvSpPr>
            <p:nvPr/>
          </p:nvSpPr>
          <p:spPr bwMode="auto">
            <a:xfrm>
              <a:off x="1066800" y="5707063"/>
              <a:ext cx="912813" cy="581025"/>
            </a:xfrm>
            <a:custGeom>
              <a:avLst/>
              <a:gdLst>
                <a:gd name="T0" fmla="*/ 2147483647 w 575"/>
                <a:gd name="T1" fmla="*/ 2147483647 h 366"/>
                <a:gd name="T2" fmla="*/ 0 w 575"/>
                <a:gd name="T3" fmla="*/ 2147483647 h 366"/>
                <a:gd name="T4" fmla="*/ 0 w 575"/>
                <a:gd name="T5" fmla="*/ 2147483647 h 366"/>
                <a:gd name="T6" fmla="*/ 0 w 575"/>
                <a:gd name="T7" fmla="*/ 2147483647 h 366"/>
                <a:gd name="T8" fmla="*/ 0 w 575"/>
                <a:gd name="T9" fmla="*/ 2147483647 h 366"/>
                <a:gd name="T10" fmla="*/ 2147483647 w 575"/>
                <a:gd name="T11" fmla="*/ 2147483647 h 366"/>
                <a:gd name="T12" fmla="*/ 2147483647 w 575"/>
                <a:gd name="T13" fmla="*/ 2147483647 h 366"/>
                <a:gd name="T14" fmla="*/ 2147483647 w 575"/>
                <a:gd name="T15" fmla="*/ 2147483647 h 366"/>
                <a:gd name="T16" fmla="*/ 2147483647 w 575"/>
                <a:gd name="T17" fmla="*/ 2147483647 h 366"/>
                <a:gd name="T18" fmla="*/ 2147483647 w 575"/>
                <a:gd name="T19" fmla="*/ 2147483647 h 366"/>
                <a:gd name="T20" fmla="*/ 2147483647 w 575"/>
                <a:gd name="T21" fmla="*/ 2147483647 h 366"/>
                <a:gd name="T22" fmla="*/ 2147483647 w 575"/>
                <a:gd name="T23" fmla="*/ 2147483647 h 366"/>
                <a:gd name="T24" fmla="*/ 2147483647 w 575"/>
                <a:gd name="T25" fmla="*/ 2147483647 h 366"/>
                <a:gd name="T26" fmla="*/ 2147483647 w 575"/>
                <a:gd name="T27" fmla="*/ 2147483647 h 366"/>
                <a:gd name="T28" fmla="*/ 2147483647 w 575"/>
                <a:gd name="T29" fmla="*/ 0 h 366"/>
                <a:gd name="T30" fmla="*/ 2147483647 w 575"/>
                <a:gd name="T31" fmla="*/ 0 h 366"/>
                <a:gd name="T32" fmla="*/ 2147483647 w 575"/>
                <a:gd name="T33" fmla="*/ 2147483647 h 366"/>
                <a:gd name="T34" fmla="*/ 2147483647 w 575"/>
                <a:gd name="T35" fmla="*/ 2147483647 h 366"/>
                <a:gd name="T36" fmla="*/ 2147483647 w 575"/>
                <a:gd name="T37" fmla="*/ 2147483647 h 366"/>
                <a:gd name="T38" fmla="*/ 2147483647 w 575"/>
                <a:gd name="T39" fmla="*/ 2147483647 h 366"/>
                <a:gd name="T40" fmla="*/ 2147483647 w 575"/>
                <a:gd name="T41" fmla="*/ 2147483647 h 366"/>
                <a:gd name="T42" fmla="*/ 2147483647 w 575"/>
                <a:gd name="T43" fmla="*/ 2147483647 h 366"/>
                <a:gd name="T44" fmla="*/ 2147483647 w 575"/>
                <a:gd name="T45" fmla="*/ 2147483647 h 366"/>
                <a:gd name="T46" fmla="*/ 2147483647 w 575"/>
                <a:gd name="T47" fmla="*/ 2147483647 h 366"/>
                <a:gd name="T48" fmla="*/ 2147483647 w 575"/>
                <a:gd name="T49" fmla="*/ 2147483647 h 366"/>
                <a:gd name="T50" fmla="*/ 2147483647 w 575"/>
                <a:gd name="T51" fmla="*/ 2147483647 h 366"/>
                <a:gd name="T52" fmla="*/ 2147483647 w 575"/>
                <a:gd name="T53" fmla="*/ 2147483647 h 366"/>
                <a:gd name="T54" fmla="*/ 2147483647 w 575"/>
                <a:gd name="T55" fmla="*/ 2147483647 h 366"/>
                <a:gd name="T56" fmla="*/ 2147483647 w 575"/>
                <a:gd name="T57" fmla="*/ 2147483647 h 366"/>
                <a:gd name="T58" fmla="*/ 2147483647 w 575"/>
                <a:gd name="T59" fmla="*/ 2147483647 h 366"/>
                <a:gd name="T60" fmla="*/ 2147483647 w 575"/>
                <a:gd name="T61" fmla="*/ 2147483647 h 366"/>
                <a:gd name="T62" fmla="*/ 2147483647 w 575"/>
                <a:gd name="T63" fmla="*/ 2147483647 h 3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5"/>
                <a:gd name="T97" fmla="*/ 0 h 366"/>
                <a:gd name="T98" fmla="*/ 575 w 575"/>
                <a:gd name="T99" fmla="*/ 366 h 36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5" h="366">
                  <a:moveTo>
                    <a:pt x="19" y="7"/>
                  </a:moveTo>
                  <a:lnTo>
                    <a:pt x="0" y="7"/>
                  </a:lnTo>
                  <a:lnTo>
                    <a:pt x="0" y="356"/>
                  </a:lnTo>
                  <a:lnTo>
                    <a:pt x="0" y="360"/>
                  </a:lnTo>
                  <a:lnTo>
                    <a:pt x="2" y="363"/>
                  </a:lnTo>
                  <a:lnTo>
                    <a:pt x="5" y="365"/>
                  </a:lnTo>
                  <a:lnTo>
                    <a:pt x="9" y="366"/>
                  </a:lnTo>
                  <a:lnTo>
                    <a:pt x="565" y="366"/>
                  </a:lnTo>
                  <a:lnTo>
                    <a:pt x="565" y="365"/>
                  </a:lnTo>
                  <a:lnTo>
                    <a:pt x="569" y="365"/>
                  </a:lnTo>
                  <a:lnTo>
                    <a:pt x="572" y="363"/>
                  </a:lnTo>
                  <a:lnTo>
                    <a:pt x="574" y="360"/>
                  </a:lnTo>
                  <a:lnTo>
                    <a:pt x="575" y="356"/>
                  </a:lnTo>
                  <a:lnTo>
                    <a:pt x="575" y="0"/>
                  </a:lnTo>
                  <a:lnTo>
                    <a:pt x="556" y="0"/>
                  </a:lnTo>
                  <a:lnTo>
                    <a:pt x="556" y="356"/>
                  </a:lnTo>
                  <a:lnTo>
                    <a:pt x="565" y="347"/>
                  </a:lnTo>
                  <a:lnTo>
                    <a:pt x="561" y="347"/>
                  </a:lnTo>
                  <a:lnTo>
                    <a:pt x="558" y="349"/>
                  </a:lnTo>
                  <a:lnTo>
                    <a:pt x="556" y="352"/>
                  </a:lnTo>
                  <a:lnTo>
                    <a:pt x="556" y="356"/>
                  </a:lnTo>
                  <a:lnTo>
                    <a:pt x="565" y="356"/>
                  </a:lnTo>
                  <a:lnTo>
                    <a:pt x="565" y="347"/>
                  </a:lnTo>
                  <a:lnTo>
                    <a:pt x="9" y="347"/>
                  </a:lnTo>
                  <a:lnTo>
                    <a:pt x="18" y="356"/>
                  </a:lnTo>
                  <a:lnTo>
                    <a:pt x="18" y="352"/>
                  </a:lnTo>
                  <a:lnTo>
                    <a:pt x="16" y="349"/>
                  </a:lnTo>
                  <a:lnTo>
                    <a:pt x="13" y="347"/>
                  </a:lnTo>
                  <a:lnTo>
                    <a:pt x="9" y="356"/>
                  </a:lnTo>
                  <a:lnTo>
                    <a:pt x="19" y="356"/>
                  </a:lnTo>
                  <a:lnTo>
                    <a:pt x="19" y="7"/>
                  </a:lnTo>
                  <a:close/>
                </a:path>
              </a:pathLst>
            </a:custGeom>
            <a:solidFill>
              <a:srgbClr val="4D4D4D"/>
            </a:solidFill>
            <a:ln w="9525">
              <a:noFill/>
              <a:miter lim="800000"/>
              <a:headEnd/>
              <a:tailEnd/>
            </a:ln>
          </p:spPr>
          <p:txBody>
            <a:bodyPr/>
            <a:lstStyle/>
            <a:p>
              <a:endParaRPr lang="it-IT"/>
            </a:p>
          </p:txBody>
        </p:sp>
        <p:sp>
          <p:nvSpPr>
            <p:cNvPr id="24087" name="Freeform 1592"/>
            <p:cNvSpPr>
              <a:spLocks/>
            </p:cNvSpPr>
            <p:nvPr/>
          </p:nvSpPr>
          <p:spPr bwMode="auto">
            <a:xfrm>
              <a:off x="1143000" y="5784850"/>
              <a:ext cx="93663" cy="42863"/>
            </a:xfrm>
            <a:custGeom>
              <a:avLst/>
              <a:gdLst>
                <a:gd name="T0" fmla="*/ 0 w 59"/>
                <a:gd name="T1" fmla="*/ 0 h 27"/>
                <a:gd name="T2" fmla="*/ 2147483647 w 59"/>
                <a:gd name="T3" fmla="*/ 2147483647 h 27"/>
                <a:gd name="T4" fmla="*/ 2147483647 w 59"/>
                <a:gd name="T5" fmla="*/ 0 h 27"/>
                <a:gd name="T6" fmla="*/ 0 w 59"/>
                <a:gd name="T7" fmla="*/ 0 h 27"/>
                <a:gd name="T8" fmla="*/ 0 60000 65536"/>
                <a:gd name="T9" fmla="*/ 0 60000 65536"/>
                <a:gd name="T10" fmla="*/ 0 60000 65536"/>
                <a:gd name="T11" fmla="*/ 0 60000 65536"/>
                <a:gd name="T12" fmla="*/ 0 w 59"/>
                <a:gd name="T13" fmla="*/ 0 h 27"/>
                <a:gd name="T14" fmla="*/ 59 w 59"/>
                <a:gd name="T15" fmla="*/ 27 h 27"/>
              </a:gdLst>
              <a:ahLst/>
              <a:cxnLst>
                <a:cxn ang="T8">
                  <a:pos x="T0" y="T1"/>
                </a:cxn>
                <a:cxn ang="T9">
                  <a:pos x="T2" y="T3"/>
                </a:cxn>
                <a:cxn ang="T10">
                  <a:pos x="T4" y="T5"/>
                </a:cxn>
                <a:cxn ang="T11">
                  <a:pos x="T6" y="T7"/>
                </a:cxn>
              </a:cxnLst>
              <a:rect l="T12" t="T13" r="T14" b="T15"/>
              <a:pathLst>
                <a:path w="59" h="27">
                  <a:moveTo>
                    <a:pt x="0" y="0"/>
                  </a:moveTo>
                  <a:lnTo>
                    <a:pt x="29" y="27"/>
                  </a:lnTo>
                  <a:lnTo>
                    <a:pt x="59" y="0"/>
                  </a:lnTo>
                  <a:lnTo>
                    <a:pt x="0" y="0"/>
                  </a:lnTo>
                  <a:close/>
                </a:path>
              </a:pathLst>
            </a:custGeom>
            <a:solidFill>
              <a:srgbClr val="808080"/>
            </a:solidFill>
            <a:ln w="7938">
              <a:solidFill>
                <a:srgbClr val="000000"/>
              </a:solidFill>
              <a:round/>
              <a:headEnd/>
              <a:tailEnd/>
            </a:ln>
          </p:spPr>
          <p:txBody>
            <a:bodyPr/>
            <a:lstStyle/>
            <a:p>
              <a:endParaRPr lang="it-IT"/>
            </a:p>
          </p:txBody>
        </p:sp>
        <p:sp>
          <p:nvSpPr>
            <p:cNvPr id="24088" name="Line 1593"/>
            <p:cNvSpPr>
              <a:spLocks noChangeShapeType="1"/>
            </p:cNvSpPr>
            <p:nvPr/>
          </p:nvSpPr>
          <p:spPr bwMode="auto">
            <a:xfrm>
              <a:off x="1120775" y="5856288"/>
              <a:ext cx="138113" cy="1587"/>
            </a:xfrm>
            <a:prstGeom prst="line">
              <a:avLst/>
            </a:prstGeom>
            <a:noFill/>
            <a:ln w="7938">
              <a:solidFill>
                <a:srgbClr val="000000"/>
              </a:solidFill>
              <a:round/>
              <a:headEnd/>
              <a:tailEnd/>
            </a:ln>
          </p:spPr>
          <p:txBody>
            <a:bodyPr/>
            <a:lstStyle/>
            <a:p>
              <a:endParaRPr lang="it-IT"/>
            </a:p>
          </p:txBody>
        </p:sp>
        <p:sp>
          <p:nvSpPr>
            <p:cNvPr id="24089" name="Line 1594"/>
            <p:cNvSpPr>
              <a:spLocks noChangeShapeType="1"/>
            </p:cNvSpPr>
            <p:nvPr/>
          </p:nvSpPr>
          <p:spPr bwMode="auto">
            <a:xfrm>
              <a:off x="1158875" y="5870575"/>
              <a:ext cx="61913" cy="1588"/>
            </a:xfrm>
            <a:prstGeom prst="line">
              <a:avLst/>
            </a:prstGeom>
            <a:noFill/>
            <a:ln w="7938">
              <a:solidFill>
                <a:srgbClr val="000000"/>
              </a:solidFill>
              <a:round/>
              <a:headEnd/>
              <a:tailEnd/>
            </a:ln>
          </p:spPr>
          <p:txBody>
            <a:bodyPr/>
            <a:lstStyle/>
            <a:p>
              <a:endParaRPr lang="it-IT"/>
            </a:p>
          </p:txBody>
        </p:sp>
        <p:sp>
          <p:nvSpPr>
            <p:cNvPr id="24090" name="Rectangle 1595"/>
            <p:cNvSpPr>
              <a:spLocks noChangeArrowheads="1"/>
            </p:cNvSpPr>
            <p:nvPr/>
          </p:nvSpPr>
          <p:spPr bwMode="auto">
            <a:xfrm>
              <a:off x="1603375" y="6065838"/>
              <a:ext cx="296863" cy="65087"/>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091" name="Rectangle 1596"/>
            <p:cNvSpPr>
              <a:spLocks noChangeArrowheads="1"/>
            </p:cNvSpPr>
            <p:nvPr/>
          </p:nvSpPr>
          <p:spPr bwMode="auto">
            <a:xfrm>
              <a:off x="5180013" y="4611688"/>
              <a:ext cx="219075" cy="200025"/>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092" name="Rectangle 1597"/>
            <p:cNvSpPr>
              <a:spLocks noChangeArrowheads="1"/>
            </p:cNvSpPr>
            <p:nvPr/>
          </p:nvSpPr>
          <p:spPr bwMode="auto">
            <a:xfrm>
              <a:off x="3084513" y="1860550"/>
              <a:ext cx="71437" cy="58738"/>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093" name="Rectangle 1598"/>
            <p:cNvSpPr>
              <a:spLocks noChangeArrowheads="1"/>
            </p:cNvSpPr>
            <p:nvPr/>
          </p:nvSpPr>
          <p:spPr bwMode="auto">
            <a:xfrm>
              <a:off x="3209925" y="1860550"/>
              <a:ext cx="71438" cy="58738"/>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094" name="Rectangle 1599"/>
            <p:cNvSpPr>
              <a:spLocks noChangeArrowheads="1"/>
            </p:cNvSpPr>
            <p:nvPr/>
          </p:nvSpPr>
          <p:spPr bwMode="auto">
            <a:xfrm>
              <a:off x="3332163" y="1860550"/>
              <a:ext cx="71437" cy="58738"/>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095" name="Rectangle 1600"/>
            <p:cNvSpPr>
              <a:spLocks noChangeArrowheads="1"/>
            </p:cNvSpPr>
            <p:nvPr/>
          </p:nvSpPr>
          <p:spPr bwMode="auto">
            <a:xfrm>
              <a:off x="2962275" y="1860550"/>
              <a:ext cx="63500" cy="58738"/>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096" name="Rectangle 1601"/>
            <p:cNvSpPr>
              <a:spLocks noChangeArrowheads="1"/>
            </p:cNvSpPr>
            <p:nvPr/>
          </p:nvSpPr>
          <p:spPr bwMode="auto">
            <a:xfrm>
              <a:off x="3084513" y="1860550"/>
              <a:ext cx="71437" cy="58738"/>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097" name="Rectangle 1602"/>
            <p:cNvSpPr>
              <a:spLocks noChangeArrowheads="1"/>
            </p:cNvSpPr>
            <p:nvPr/>
          </p:nvSpPr>
          <p:spPr bwMode="auto">
            <a:xfrm>
              <a:off x="3209925" y="1860550"/>
              <a:ext cx="71438" cy="58738"/>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098" name="Rectangle 1603"/>
            <p:cNvSpPr>
              <a:spLocks noChangeArrowheads="1"/>
            </p:cNvSpPr>
            <p:nvPr/>
          </p:nvSpPr>
          <p:spPr bwMode="auto">
            <a:xfrm>
              <a:off x="3332163" y="1860550"/>
              <a:ext cx="71437" cy="58738"/>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099" name="Rectangle 1604"/>
            <p:cNvSpPr>
              <a:spLocks noChangeArrowheads="1"/>
            </p:cNvSpPr>
            <p:nvPr/>
          </p:nvSpPr>
          <p:spPr bwMode="auto">
            <a:xfrm>
              <a:off x="2962275" y="1860550"/>
              <a:ext cx="63500" cy="58738"/>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100" name="Rectangle 1606"/>
            <p:cNvSpPr>
              <a:spLocks noChangeArrowheads="1"/>
            </p:cNvSpPr>
            <p:nvPr/>
          </p:nvSpPr>
          <p:spPr bwMode="auto">
            <a:xfrm>
              <a:off x="1400175" y="3790950"/>
              <a:ext cx="1222375" cy="385763"/>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101" name="Rectangle 1607"/>
            <p:cNvSpPr>
              <a:spLocks noChangeArrowheads="1"/>
            </p:cNvSpPr>
            <p:nvPr/>
          </p:nvSpPr>
          <p:spPr bwMode="auto">
            <a:xfrm>
              <a:off x="1603375" y="4065588"/>
              <a:ext cx="1122363" cy="611187"/>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102" name="Rectangle 1608"/>
            <p:cNvSpPr>
              <a:spLocks noChangeArrowheads="1"/>
            </p:cNvSpPr>
            <p:nvPr/>
          </p:nvSpPr>
          <p:spPr bwMode="auto">
            <a:xfrm>
              <a:off x="4052888" y="4603750"/>
              <a:ext cx="479425" cy="387350"/>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103" name="Rectangle 1609"/>
            <p:cNvSpPr>
              <a:spLocks noChangeArrowheads="1"/>
            </p:cNvSpPr>
            <p:nvPr/>
          </p:nvSpPr>
          <p:spPr bwMode="auto">
            <a:xfrm>
              <a:off x="6038850" y="3709988"/>
              <a:ext cx="392113" cy="458787"/>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104" name="Rectangle 1610"/>
            <p:cNvSpPr>
              <a:spLocks noChangeArrowheads="1"/>
            </p:cNvSpPr>
            <p:nvPr/>
          </p:nvSpPr>
          <p:spPr bwMode="auto">
            <a:xfrm>
              <a:off x="6858000" y="1860550"/>
              <a:ext cx="673100" cy="230188"/>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105" name="Rectangle 1611"/>
            <p:cNvSpPr>
              <a:spLocks noChangeArrowheads="1"/>
            </p:cNvSpPr>
            <p:nvPr/>
          </p:nvSpPr>
          <p:spPr bwMode="auto">
            <a:xfrm>
              <a:off x="4067175" y="1925638"/>
              <a:ext cx="415925" cy="153987"/>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106" name="Rectangle 1612"/>
            <p:cNvSpPr>
              <a:spLocks noChangeArrowheads="1"/>
            </p:cNvSpPr>
            <p:nvPr/>
          </p:nvSpPr>
          <p:spPr bwMode="auto">
            <a:xfrm>
              <a:off x="7316788" y="1323975"/>
              <a:ext cx="896937" cy="343205"/>
            </a:xfrm>
            <a:prstGeom prst="rect">
              <a:avLst/>
            </a:prstGeom>
            <a:noFill/>
            <a:ln w="9525">
              <a:noFill/>
              <a:miter lim="800000"/>
              <a:headEnd/>
              <a:tailEnd/>
            </a:ln>
          </p:spPr>
          <p:txBody>
            <a:bodyPr lIns="0" tIns="0" rIns="0" bIns="0">
              <a:spAutoFit/>
            </a:bodyPr>
            <a:lstStyle/>
            <a:p>
              <a:pPr hangingPunct="0">
                <a:lnSpc>
                  <a:spcPct val="87000"/>
                </a:lnSpc>
                <a:buClr>
                  <a:srgbClr val="000000"/>
                </a:buClr>
                <a:buSzPct val="45000"/>
                <a:buFont typeface="StarSymbol"/>
                <a:buNone/>
              </a:pPr>
              <a:r>
                <a:rPr lang="en-GB" sz="1000">
                  <a:solidFill>
                    <a:schemeClr val="tx1"/>
                  </a:solidFill>
                  <a:latin typeface="Tahoma"/>
                  <a:cs typeface="Tahoma"/>
                  <a:sym typeface="Tahoma"/>
                </a:rPr>
                <a:t>CRIN3.3-20</a:t>
              </a:r>
              <a:br>
                <a:rPr lang="en-GB" sz="1000">
                  <a:solidFill>
                    <a:schemeClr val="tx1"/>
                  </a:solidFill>
                  <a:latin typeface="Tahoma"/>
                  <a:cs typeface="Tahoma"/>
                  <a:sym typeface="Tahoma"/>
                </a:rPr>
              </a:br>
              <a:r>
                <a:rPr lang="en-GB" sz="1000">
                  <a:solidFill>
                    <a:schemeClr val="tx1"/>
                  </a:solidFill>
                  <a:latin typeface="Tahoma"/>
                  <a:cs typeface="Tahoma"/>
                  <a:sym typeface="Tahoma"/>
                </a:rPr>
                <a:t>Injectors</a:t>
              </a:r>
              <a:endParaRPr lang="de-DE" sz="1000">
                <a:solidFill>
                  <a:schemeClr val="tx1"/>
                </a:solidFill>
                <a:latin typeface="Tahoma" pitchFamily="34" charset="0"/>
                <a:cs typeface="Tahoma" pitchFamily="34" charset="0"/>
              </a:endParaRPr>
            </a:p>
          </p:txBody>
        </p:sp>
        <p:sp>
          <p:nvSpPr>
            <p:cNvPr id="24107" name="Rectangle 1613"/>
            <p:cNvSpPr>
              <a:spLocks noChangeArrowheads="1"/>
            </p:cNvSpPr>
            <p:nvPr/>
          </p:nvSpPr>
          <p:spPr bwMode="auto">
            <a:xfrm>
              <a:off x="7275513" y="3403600"/>
              <a:ext cx="458787" cy="230188"/>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108" name="Rectangle 1614"/>
            <p:cNvSpPr>
              <a:spLocks noChangeArrowheads="1"/>
            </p:cNvSpPr>
            <p:nvPr/>
          </p:nvSpPr>
          <p:spPr bwMode="auto">
            <a:xfrm>
              <a:off x="6980238" y="3443288"/>
              <a:ext cx="747712" cy="458787"/>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109" name="Rectangle 1615"/>
            <p:cNvSpPr>
              <a:spLocks noChangeArrowheads="1"/>
            </p:cNvSpPr>
            <p:nvPr/>
          </p:nvSpPr>
          <p:spPr bwMode="auto">
            <a:xfrm>
              <a:off x="5969000" y="3211513"/>
              <a:ext cx="411163" cy="230187"/>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110" name="Rectangle 1616"/>
            <p:cNvSpPr>
              <a:spLocks noChangeArrowheads="1"/>
            </p:cNvSpPr>
            <p:nvPr/>
          </p:nvSpPr>
          <p:spPr bwMode="auto">
            <a:xfrm>
              <a:off x="6038850" y="3244850"/>
              <a:ext cx="220663" cy="153988"/>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111" name="Rectangle 1617"/>
            <p:cNvSpPr>
              <a:spLocks noChangeArrowheads="1"/>
            </p:cNvSpPr>
            <p:nvPr/>
          </p:nvSpPr>
          <p:spPr bwMode="auto">
            <a:xfrm>
              <a:off x="6038849" y="3254375"/>
              <a:ext cx="240788" cy="171603"/>
            </a:xfrm>
            <a:prstGeom prst="rect">
              <a:avLst/>
            </a:prstGeom>
            <a:noFill/>
            <a:ln w="9525">
              <a:noFill/>
              <a:miter lim="800000"/>
              <a:headEnd/>
              <a:tailEnd/>
            </a:ln>
          </p:spPr>
          <p:txBody>
            <a:bodyPr wrap="none" lIns="0" tIns="0" rIns="0" bIns="0">
              <a:spAutoFit/>
            </a:bodyPr>
            <a:lstStyle/>
            <a:p>
              <a:pPr hangingPunct="0">
                <a:lnSpc>
                  <a:spcPct val="87000"/>
                </a:lnSpc>
                <a:buClr>
                  <a:srgbClr val="000000"/>
                </a:buClr>
                <a:buSzPct val="45000"/>
                <a:buFont typeface="StarSymbol"/>
                <a:buNone/>
              </a:pPr>
              <a:r>
                <a:rPr lang="en-GB" sz="1000">
                  <a:solidFill>
                    <a:schemeClr val="tx1"/>
                  </a:solidFill>
                  <a:latin typeface="Tahoma"/>
                  <a:cs typeface="Tahoma"/>
                  <a:sym typeface="Tahoma"/>
                </a:rPr>
                <a:t>Rail</a:t>
              </a:r>
            </a:p>
          </p:txBody>
        </p:sp>
        <p:sp>
          <p:nvSpPr>
            <p:cNvPr id="24112" name="Rectangle 1618"/>
            <p:cNvSpPr>
              <a:spLocks noChangeArrowheads="1"/>
            </p:cNvSpPr>
            <p:nvPr/>
          </p:nvSpPr>
          <p:spPr bwMode="auto">
            <a:xfrm>
              <a:off x="5257800" y="3719513"/>
              <a:ext cx="55563" cy="38100"/>
            </a:xfrm>
            <a:prstGeom prst="rect">
              <a:avLst/>
            </a:prstGeom>
            <a:solidFill>
              <a:srgbClr val="4D4D4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113" name="Rectangle 1619"/>
            <p:cNvSpPr>
              <a:spLocks noChangeArrowheads="1"/>
            </p:cNvSpPr>
            <p:nvPr/>
          </p:nvSpPr>
          <p:spPr bwMode="auto">
            <a:xfrm>
              <a:off x="5127625" y="3854450"/>
              <a:ext cx="317500" cy="21590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114" name="Oval 1620"/>
            <p:cNvSpPr>
              <a:spLocks noChangeArrowheads="1"/>
            </p:cNvSpPr>
            <p:nvPr/>
          </p:nvSpPr>
          <p:spPr bwMode="auto">
            <a:xfrm>
              <a:off x="5249863" y="3868738"/>
              <a:ext cx="71437" cy="66675"/>
            </a:xfrm>
            <a:prstGeom prst="ellipse">
              <a:avLst/>
            </a:prstGeom>
            <a:solidFill>
              <a:srgbClr val="4D4D4D"/>
            </a:solidFill>
            <a:ln w="7938">
              <a:solidFill>
                <a:srgbClr val="000000"/>
              </a:solidFill>
              <a:round/>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115" name="Oval 1621"/>
            <p:cNvSpPr>
              <a:spLocks noChangeArrowheads="1"/>
            </p:cNvSpPr>
            <p:nvPr/>
          </p:nvSpPr>
          <p:spPr bwMode="auto">
            <a:xfrm>
              <a:off x="5249863" y="3984625"/>
              <a:ext cx="71437" cy="66675"/>
            </a:xfrm>
            <a:prstGeom prst="ellipse">
              <a:avLst/>
            </a:prstGeom>
            <a:solidFill>
              <a:srgbClr val="4D4D4D"/>
            </a:solidFill>
            <a:ln w="7938">
              <a:solidFill>
                <a:srgbClr val="000000"/>
              </a:solidFill>
              <a:round/>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116" name="Freeform 1622"/>
            <p:cNvSpPr>
              <a:spLocks/>
            </p:cNvSpPr>
            <p:nvPr/>
          </p:nvSpPr>
          <p:spPr bwMode="auto">
            <a:xfrm>
              <a:off x="5218113" y="3756025"/>
              <a:ext cx="133350" cy="36513"/>
            </a:xfrm>
            <a:custGeom>
              <a:avLst/>
              <a:gdLst>
                <a:gd name="T0" fmla="*/ 2147483647 w 84"/>
                <a:gd name="T1" fmla="*/ 0 h 23"/>
                <a:gd name="T2" fmla="*/ 2147483647 w 84"/>
                <a:gd name="T3" fmla="*/ 0 h 23"/>
                <a:gd name="T4" fmla="*/ 2147483647 w 84"/>
                <a:gd name="T5" fmla="*/ 2147483647 h 23"/>
                <a:gd name="T6" fmla="*/ 0 w 84"/>
                <a:gd name="T7" fmla="*/ 2147483647 h 23"/>
                <a:gd name="T8" fmla="*/ 0 w 84"/>
                <a:gd name="T9" fmla="*/ 2147483647 h 23"/>
                <a:gd name="T10" fmla="*/ 0 w 84"/>
                <a:gd name="T11" fmla="*/ 2147483647 h 23"/>
                <a:gd name="T12" fmla="*/ 0 w 84"/>
                <a:gd name="T13" fmla="*/ 2147483647 h 23"/>
                <a:gd name="T14" fmla="*/ 2147483647 w 84"/>
                <a:gd name="T15" fmla="*/ 2147483647 h 23"/>
                <a:gd name="T16" fmla="*/ 2147483647 w 84"/>
                <a:gd name="T17" fmla="*/ 2147483647 h 23"/>
                <a:gd name="T18" fmla="*/ 2147483647 w 84"/>
                <a:gd name="T19" fmla="*/ 2147483647 h 23"/>
                <a:gd name="T20" fmla="*/ 2147483647 w 84"/>
                <a:gd name="T21" fmla="*/ 2147483647 h 23"/>
                <a:gd name="T22" fmla="*/ 2147483647 w 84"/>
                <a:gd name="T23" fmla="*/ 2147483647 h 23"/>
                <a:gd name="T24" fmla="*/ 2147483647 w 84"/>
                <a:gd name="T25" fmla="*/ 2147483647 h 23"/>
                <a:gd name="T26" fmla="*/ 2147483647 w 84"/>
                <a:gd name="T27" fmla="*/ 2147483647 h 23"/>
                <a:gd name="T28" fmla="*/ 2147483647 w 84"/>
                <a:gd name="T29" fmla="*/ 2147483647 h 23"/>
                <a:gd name="T30" fmla="*/ 2147483647 w 84"/>
                <a:gd name="T31" fmla="*/ 2147483647 h 23"/>
                <a:gd name="T32" fmla="*/ 2147483647 w 84"/>
                <a:gd name="T33" fmla="*/ 2147483647 h 23"/>
                <a:gd name="T34" fmla="*/ 2147483647 w 84"/>
                <a:gd name="T35" fmla="*/ 2147483647 h 23"/>
                <a:gd name="T36" fmla="*/ 2147483647 w 84"/>
                <a:gd name="T37" fmla="*/ 0 h 23"/>
                <a:gd name="T38" fmla="*/ 2147483647 w 84"/>
                <a:gd name="T39" fmla="*/ 0 h 23"/>
                <a:gd name="T40" fmla="*/ 2147483647 w 84"/>
                <a:gd name="T41" fmla="*/ 0 h 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4"/>
                <a:gd name="T64" fmla="*/ 0 h 23"/>
                <a:gd name="T65" fmla="*/ 84 w 84"/>
                <a:gd name="T66" fmla="*/ 23 h 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4" h="23">
                  <a:moveTo>
                    <a:pt x="5" y="0"/>
                  </a:moveTo>
                  <a:lnTo>
                    <a:pt x="2" y="0"/>
                  </a:lnTo>
                  <a:lnTo>
                    <a:pt x="1" y="1"/>
                  </a:lnTo>
                  <a:lnTo>
                    <a:pt x="0" y="2"/>
                  </a:lnTo>
                  <a:lnTo>
                    <a:pt x="0" y="5"/>
                  </a:lnTo>
                  <a:lnTo>
                    <a:pt x="0" y="18"/>
                  </a:lnTo>
                  <a:lnTo>
                    <a:pt x="0" y="19"/>
                  </a:lnTo>
                  <a:lnTo>
                    <a:pt x="1" y="21"/>
                  </a:lnTo>
                  <a:lnTo>
                    <a:pt x="2" y="22"/>
                  </a:lnTo>
                  <a:lnTo>
                    <a:pt x="5" y="23"/>
                  </a:lnTo>
                  <a:lnTo>
                    <a:pt x="79" y="23"/>
                  </a:lnTo>
                  <a:lnTo>
                    <a:pt x="82" y="22"/>
                  </a:lnTo>
                  <a:lnTo>
                    <a:pt x="83" y="21"/>
                  </a:lnTo>
                  <a:lnTo>
                    <a:pt x="84" y="19"/>
                  </a:lnTo>
                  <a:lnTo>
                    <a:pt x="84" y="18"/>
                  </a:lnTo>
                  <a:lnTo>
                    <a:pt x="84" y="5"/>
                  </a:lnTo>
                  <a:lnTo>
                    <a:pt x="84" y="2"/>
                  </a:lnTo>
                  <a:lnTo>
                    <a:pt x="83" y="1"/>
                  </a:lnTo>
                  <a:lnTo>
                    <a:pt x="82" y="0"/>
                  </a:lnTo>
                  <a:lnTo>
                    <a:pt x="79" y="0"/>
                  </a:lnTo>
                  <a:lnTo>
                    <a:pt x="5" y="0"/>
                  </a:lnTo>
                  <a:close/>
                </a:path>
              </a:pathLst>
            </a:custGeom>
            <a:solidFill>
              <a:srgbClr val="4D4D4D"/>
            </a:solidFill>
            <a:ln w="7938">
              <a:solidFill>
                <a:srgbClr val="000000"/>
              </a:solidFill>
              <a:round/>
              <a:headEnd/>
              <a:tailEnd/>
            </a:ln>
          </p:spPr>
          <p:txBody>
            <a:bodyPr/>
            <a:lstStyle/>
            <a:p>
              <a:endParaRPr lang="it-IT"/>
            </a:p>
          </p:txBody>
        </p:sp>
        <p:sp>
          <p:nvSpPr>
            <p:cNvPr id="24117" name="Rectangle 1623"/>
            <p:cNvSpPr>
              <a:spLocks noChangeArrowheads="1"/>
            </p:cNvSpPr>
            <p:nvPr/>
          </p:nvSpPr>
          <p:spPr bwMode="auto">
            <a:xfrm>
              <a:off x="5226050" y="3792538"/>
              <a:ext cx="119063" cy="63500"/>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118" name="Rectangle 1624"/>
            <p:cNvSpPr>
              <a:spLocks noChangeArrowheads="1"/>
            </p:cNvSpPr>
            <p:nvPr/>
          </p:nvSpPr>
          <p:spPr bwMode="auto">
            <a:xfrm>
              <a:off x="5257800" y="3719513"/>
              <a:ext cx="55563" cy="38100"/>
            </a:xfrm>
            <a:prstGeom prst="rect">
              <a:avLst/>
            </a:prstGeom>
            <a:solidFill>
              <a:srgbClr val="4D4D4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119" name="Rectangle 1625"/>
            <p:cNvSpPr>
              <a:spLocks noChangeArrowheads="1"/>
            </p:cNvSpPr>
            <p:nvPr/>
          </p:nvSpPr>
          <p:spPr bwMode="auto">
            <a:xfrm>
              <a:off x="5127625" y="3854450"/>
              <a:ext cx="317500" cy="21590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120" name="Oval 1626"/>
            <p:cNvSpPr>
              <a:spLocks noChangeArrowheads="1"/>
            </p:cNvSpPr>
            <p:nvPr/>
          </p:nvSpPr>
          <p:spPr bwMode="auto">
            <a:xfrm>
              <a:off x="5249863" y="3868738"/>
              <a:ext cx="71437" cy="66675"/>
            </a:xfrm>
            <a:prstGeom prst="ellipse">
              <a:avLst/>
            </a:prstGeom>
            <a:solidFill>
              <a:srgbClr val="4D4D4D"/>
            </a:solidFill>
            <a:ln w="7938">
              <a:solidFill>
                <a:srgbClr val="000000"/>
              </a:solidFill>
              <a:round/>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121" name="Oval 1627"/>
            <p:cNvSpPr>
              <a:spLocks noChangeArrowheads="1"/>
            </p:cNvSpPr>
            <p:nvPr/>
          </p:nvSpPr>
          <p:spPr bwMode="auto">
            <a:xfrm>
              <a:off x="5249863" y="3984625"/>
              <a:ext cx="71437" cy="66675"/>
            </a:xfrm>
            <a:prstGeom prst="ellipse">
              <a:avLst/>
            </a:prstGeom>
            <a:solidFill>
              <a:srgbClr val="4D4D4D"/>
            </a:solidFill>
            <a:ln w="7938">
              <a:solidFill>
                <a:srgbClr val="000000"/>
              </a:solidFill>
              <a:round/>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122" name="Freeform 1628"/>
            <p:cNvSpPr>
              <a:spLocks/>
            </p:cNvSpPr>
            <p:nvPr/>
          </p:nvSpPr>
          <p:spPr bwMode="auto">
            <a:xfrm>
              <a:off x="5218113" y="3756025"/>
              <a:ext cx="133350" cy="36513"/>
            </a:xfrm>
            <a:custGeom>
              <a:avLst/>
              <a:gdLst>
                <a:gd name="T0" fmla="*/ 2147483647 w 84"/>
                <a:gd name="T1" fmla="*/ 0 h 23"/>
                <a:gd name="T2" fmla="*/ 2147483647 w 84"/>
                <a:gd name="T3" fmla="*/ 0 h 23"/>
                <a:gd name="T4" fmla="*/ 2147483647 w 84"/>
                <a:gd name="T5" fmla="*/ 2147483647 h 23"/>
                <a:gd name="T6" fmla="*/ 0 w 84"/>
                <a:gd name="T7" fmla="*/ 2147483647 h 23"/>
                <a:gd name="T8" fmla="*/ 0 w 84"/>
                <a:gd name="T9" fmla="*/ 2147483647 h 23"/>
                <a:gd name="T10" fmla="*/ 0 w 84"/>
                <a:gd name="T11" fmla="*/ 2147483647 h 23"/>
                <a:gd name="T12" fmla="*/ 0 w 84"/>
                <a:gd name="T13" fmla="*/ 2147483647 h 23"/>
                <a:gd name="T14" fmla="*/ 2147483647 w 84"/>
                <a:gd name="T15" fmla="*/ 2147483647 h 23"/>
                <a:gd name="T16" fmla="*/ 2147483647 w 84"/>
                <a:gd name="T17" fmla="*/ 2147483647 h 23"/>
                <a:gd name="T18" fmla="*/ 2147483647 w 84"/>
                <a:gd name="T19" fmla="*/ 2147483647 h 23"/>
                <a:gd name="T20" fmla="*/ 2147483647 w 84"/>
                <a:gd name="T21" fmla="*/ 2147483647 h 23"/>
                <a:gd name="T22" fmla="*/ 2147483647 w 84"/>
                <a:gd name="T23" fmla="*/ 2147483647 h 23"/>
                <a:gd name="T24" fmla="*/ 2147483647 w 84"/>
                <a:gd name="T25" fmla="*/ 2147483647 h 23"/>
                <a:gd name="T26" fmla="*/ 2147483647 w 84"/>
                <a:gd name="T27" fmla="*/ 2147483647 h 23"/>
                <a:gd name="T28" fmla="*/ 2147483647 w 84"/>
                <a:gd name="T29" fmla="*/ 2147483647 h 23"/>
                <a:gd name="T30" fmla="*/ 2147483647 w 84"/>
                <a:gd name="T31" fmla="*/ 2147483647 h 23"/>
                <a:gd name="T32" fmla="*/ 2147483647 w 84"/>
                <a:gd name="T33" fmla="*/ 2147483647 h 23"/>
                <a:gd name="T34" fmla="*/ 2147483647 w 84"/>
                <a:gd name="T35" fmla="*/ 2147483647 h 23"/>
                <a:gd name="T36" fmla="*/ 2147483647 w 84"/>
                <a:gd name="T37" fmla="*/ 0 h 23"/>
                <a:gd name="T38" fmla="*/ 2147483647 w 84"/>
                <a:gd name="T39" fmla="*/ 0 h 23"/>
                <a:gd name="T40" fmla="*/ 2147483647 w 84"/>
                <a:gd name="T41" fmla="*/ 0 h 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4"/>
                <a:gd name="T64" fmla="*/ 0 h 23"/>
                <a:gd name="T65" fmla="*/ 84 w 84"/>
                <a:gd name="T66" fmla="*/ 23 h 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4" h="23">
                  <a:moveTo>
                    <a:pt x="5" y="0"/>
                  </a:moveTo>
                  <a:lnTo>
                    <a:pt x="2" y="0"/>
                  </a:lnTo>
                  <a:lnTo>
                    <a:pt x="1" y="1"/>
                  </a:lnTo>
                  <a:lnTo>
                    <a:pt x="0" y="2"/>
                  </a:lnTo>
                  <a:lnTo>
                    <a:pt x="0" y="5"/>
                  </a:lnTo>
                  <a:lnTo>
                    <a:pt x="0" y="18"/>
                  </a:lnTo>
                  <a:lnTo>
                    <a:pt x="0" y="19"/>
                  </a:lnTo>
                  <a:lnTo>
                    <a:pt x="1" y="21"/>
                  </a:lnTo>
                  <a:lnTo>
                    <a:pt x="2" y="22"/>
                  </a:lnTo>
                  <a:lnTo>
                    <a:pt x="5" y="23"/>
                  </a:lnTo>
                  <a:lnTo>
                    <a:pt x="79" y="23"/>
                  </a:lnTo>
                  <a:lnTo>
                    <a:pt x="82" y="22"/>
                  </a:lnTo>
                  <a:lnTo>
                    <a:pt x="83" y="21"/>
                  </a:lnTo>
                  <a:lnTo>
                    <a:pt x="84" y="19"/>
                  </a:lnTo>
                  <a:lnTo>
                    <a:pt x="84" y="18"/>
                  </a:lnTo>
                  <a:lnTo>
                    <a:pt x="84" y="5"/>
                  </a:lnTo>
                  <a:lnTo>
                    <a:pt x="84" y="2"/>
                  </a:lnTo>
                  <a:lnTo>
                    <a:pt x="83" y="1"/>
                  </a:lnTo>
                  <a:lnTo>
                    <a:pt x="82" y="0"/>
                  </a:lnTo>
                  <a:lnTo>
                    <a:pt x="79" y="0"/>
                  </a:lnTo>
                  <a:lnTo>
                    <a:pt x="5" y="0"/>
                  </a:lnTo>
                  <a:close/>
                </a:path>
              </a:pathLst>
            </a:custGeom>
            <a:solidFill>
              <a:srgbClr val="4D4D4D"/>
            </a:solidFill>
            <a:ln w="7938">
              <a:solidFill>
                <a:srgbClr val="000000"/>
              </a:solidFill>
              <a:round/>
              <a:headEnd/>
              <a:tailEnd/>
            </a:ln>
          </p:spPr>
          <p:txBody>
            <a:bodyPr/>
            <a:lstStyle/>
            <a:p>
              <a:endParaRPr lang="it-IT"/>
            </a:p>
          </p:txBody>
        </p:sp>
        <p:sp>
          <p:nvSpPr>
            <p:cNvPr id="24123" name="Rectangle 1629"/>
            <p:cNvSpPr>
              <a:spLocks noChangeArrowheads="1"/>
            </p:cNvSpPr>
            <p:nvPr/>
          </p:nvSpPr>
          <p:spPr bwMode="auto">
            <a:xfrm>
              <a:off x="5226050" y="3792538"/>
              <a:ext cx="119063" cy="63500"/>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124" name="Rectangle 1630"/>
            <p:cNvSpPr>
              <a:spLocks noChangeArrowheads="1"/>
            </p:cNvSpPr>
            <p:nvPr/>
          </p:nvSpPr>
          <p:spPr bwMode="auto">
            <a:xfrm>
              <a:off x="5010150" y="4116388"/>
              <a:ext cx="598488" cy="458787"/>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125" name="Rectangle 1631"/>
            <p:cNvSpPr>
              <a:spLocks noChangeArrowheads="1"/>
            </p:cNvSpPr>
            <p:nvPr/>
          </p:nvSpPr>
          <p:spPr bwMode="auto">
            <a:xfrm>
              <a:off x="3665538" y="2832100"/>
              <a:ext cx="766762" cy="387350"/>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126" name="Rectangle 1632"/>
            <p:cNvSpPr>
              <a:spLocks noChangeArrowheads="1"/>
            </p:cNvSpPr>
            <p:nvPr/>
          </p:nvSpPr>
          <p:spPr bwMode="auto">
            <a:xfrm>
              <a:off x="3757613" y="2960688"/>
              <a:ext cx="573087" cy="306387"/>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127" name="Rectangle 1633"/>
            <p:cNvSpPr>
              <a:spLocks noChangeArrowheads="1"/>
            </p:cNvSpPr>
            <p:nvPr/>
          </p:nvSpPr>
          <p:spPr bwMode="auto">
            <a:xfrm>
              <a:off x="3673475" y="4003675"/>
              <a:ext cx="217488" cy="209550"/>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128" name="Rectangle 1634"/>
            <p:cNvSpPr>
              <a:spLocks noChangeArrowheads="1"/>
            </p:cNvSpPr>
            <p:nvPr/>
          </p:nvSpPr>
          <p:spPr bwMode="auto">
            <a:xfrm>
              <a:off x="5373688" y="3632200"/>
              <a:ext cx="219075" cy="207963"/>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129" name="Rectangle 1635"/>
            <p:cNvSpPr>
              <a:spLocks noChangeArrowheads="1"/>
            </p:cNvSpPr>
            <p:nvPr/>
          </p:nvSpPr>
          <p:spPr bwMode="auto">
            <a:xfrm>
              <a:off x="5373688" y="3632200"/>
              <a:ext cx="219075" cy="207963"/>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130" name="Rectangle 1636"/>
            <p:cNvSpPr>
              <a:spLocks noChangeArrowheads="1"/>
            </p:cNvSpPr>
            <p:nvPr/>
          </p:nvSpPr>
          <p:spPr bwMode="auto">
            <a:xfrm>
              <a:off x="1155700" y="6065838"/>
              <a:ext cx="295275" cy="65087"/>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131" name="Freeform 1637"/>
            <p:cNvSpPr>
              <a:spLocks/>
            </p:cNvSpPr>
            <p:nvPr/>
          </p:nvSpPr>
          <p:spPr bwMode="auto">
            <a:xfrm>
              <a:off x="688975" y="3970338"/>
              <a:ext cx="628650" cy="2095500"/>
            </a:xfrm>
            <a:custGeom>
              <a:avLst/>
              <a:gdLst>
                <a:gd name="T0" fmla="*/ 2147483647 w 396"/>
                <a:gd name="T1" fmla="*/ 2147483647 h 1320"/>
                <a:gd name="T2" fmla="*/ 2147483647 w 396"/>
                <a:gd name="T3" fmla="*/ 2147483647 h 1320"/>
                <a:gd name="T4" fmla="*/ 2147483647 w 396"/>
                <a:gd name="T5" fmla="*/ 2147483647 h 1320"/>
                <a:gd name="T6" fmla="*/ 2147483647 w 396"/>
                <a:gd name="T7" fmla="*/ 2147483647 h 1320"/>
                <a:gd name="T8" fmla="*/ 2147483647 w 396"/>
                <a:gd name="T9" fmla="*/ 2147483647 h 1320"/>
                <a:gd name="T10" fmla="*/ 2147483647 w 396"/>
                <a:gd name="T11" fmla="*/ 2147483647 h 1320"/>
                <a:gd name="T12" fmla="*/ 2147483647 w 396"/>
                <a:gd name="T13" fmla="*/ 2147483647 h 1320"/>
                <a:gd name="T14" fmla="*/ 2147483647 w 396"/>
                <a:gd name="T15" fmla="*/ 2147483647 h 1320"/>
                <a:gd name="T16" fmla="*/ 2147483647 w 396"/>
                <a:gd name="T17" fmla="*/ 2147483647 h 1320"/>
                <a:gd name="T18" fmla="*/ 2147483647 w 396"/>
                <a:gd name="T19" fmla="*/ 2147483647 h 1320"/>
                <a:gd name="T20" fmla="*/ 2147483647 w 396"/>
                <a:gd name="T21" fmla="*/ 2147483647 h 1320"/>
                <a:gd name="T22" fmla="*/ 2147483647 w 396"/>
                <a:gd name="T23" fmla="*/ 2147483647 h 1320"/>
                <a:gd name="T24" fmla="*/ 2147483647 w 396"/>
                <a:gd name="T25" fmla="*/ 0 h 1320"/>
                <a:gd name="T26" fmla="*/ 2147483647 w 396"/>
                <a:gd name="T27" fmla="*/ 0 h 1320"/>
                <a:gd name="T28" fmla="*/ 0 w 396"/>
                <a:gd name="T29" fmla="*/ 0 h 1320"/>
                <a:gd name="T30" fmla="*/ 0 w 396"/>
                <a:gd name="T31" fmla="*/ 2147483647 h 1320"/>
                <a:gd name="T32" fmla="*/ 0 w 396"/>
                <a:gd name="T33" fmla="*/ 2147483647 h 1320"/>
                <a:gd name="T34" fmla="*/ 0 w 396"/>
                <a:gd name="T35" fmla="*/ 2147483647 h 1320"/>
                <a:gd name="T36" fmla="*/ 2147483647 w 396"/>
                <a:gd name="T37" fmla="*/ 2147483647 h 1320"/>
                <a:gd name="T38" fmla="*/ 2147483647 w 396"/>
                <a:gd name="T39" fmla="*/ 2147483647 h 1320"/>
                <a:gd name="T40" fmla="*/ 2147483647 w 396"/>
                <a:gd name="T41" fmla="*/ 2147483647 h 1320"/>
                <a:gd name="T42" fmla="*/ 2147483647 w 396"/>
                <a:gd name="T43" fmla="*/ 2147483647 h 1320"/>
                <a:gd name="T44" fmla="*/ 2147483647 w 396"/>
                <a:gd name="T45" fmla="*/ 2147483647 h 132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96"/>
                <a:gd name="T70" fmla="*/ 0 h 1320"/>
                <a:gd name="T71" fmla="*/ 396 w 396"/>
                <a:gd name="T72" fmla="*/ 1320 h 132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96" h="1320">
                  <a:moveTo>
                    <a:pt x="378" y="1320"/>
                  </a:moveTo>
                  <a:lnTo>
                    <a:pt x="396" y="1320"/>
                  </a:lnTo>
                  <a:lnTo>
                    <a:pt x="396" y="1021"/>
                  </a:lnTo>
                  <a:lnTo>
                    <a:pt x="396" y="1012"/>
                  </a:lnTo>
                  <a:lnTo>
                    <a:pt x="387" y="1012"/>
                  </a:lnTo>
                  <a:lnTo>
                    <a:pt x="9" y="1012"/>
                  </a:lnTo>
                  <a:lnTo>
                    <a:pt x="9" y="1021"/>
                  </a:lnTo>
                  <a:lnTo>
                    <a:pt x="18" y="1021"/>
                  </a:lnTo>
                  <a:lnTo>
                    <a:pt x="18" y="9"/>
                  </a:lnTo>
                  <a:lnTo>
                    <a:pt x="9" y="9"/>
                  </a:lnTo>
                  <a:lnTo>
                    <a:pt x="9" y="18"/>
                  </a:lnTo>
                  <a:lnTo>
                    <a:pt x="230" y="18"/>
                  </a:lnTo>
                  <a:lnTo>
                    <a:pt x="230" y="0"/>
                  </a:lnTo>
                  <a:lnTo>
                    <a:pt x="9" y="0"/>
                  </a:lnTo>
                  <a:lnTo>
                    <a:pt x="0" y="0"/>
                  </a:lnTo>
                  <a:lnTo>
                    <a:pt x="0" y="9"/>
                  </a:lnTo>
                  <a:lnTo>
                    <a:pt x="0" y="1021"/>
                  </a:lnTo>
                  <a:lnTo>
                    <a:pt x="0" y="1030"/>
                  </a:lnTo>
                  <a:lnTo>
                    <a:pt x="9" y="1030"/>
                  </a:lnTo>
                  <a:lnTo>
                    <a:pt x="387" y="1030"/>
                  </a:lnTo>
                  <a:lnTo>
                    <a:pt x="387" y="1021"/>
                  </a:lnTo>
                  <a:lnTo>
                    <a:pt x="378" y="1021"/>
                  </a:lnTo>
                  <a:lnTo>
                    <a:pt x="378" y="1320"/>
                  </a:lnTo>
                  <a:close/>
                </a:path>
              </a:pathLst>
            </a:custGeom>
            <a:solidFill>
              <a:srgbClr val="33CCFF"/>
            </a:solidFill>
            <a:ln w="9525">
              <a:noFill/>
              <a:miter lim="800000"/>
              <a:headEnd/>
              <a:tailEnd/>
            </a:ln>
          </p:spPr>
          <p:txBody>
            <a:bodyPr/>
            <a:lstStyle/>
            <a:p>
              <a:endParaRPr lang="it-IT"/>
            </a:p>
          </p:txBody>
        </p:sp>
        <p:sp>
          <p:nvSpPr>
            <p:cNvPr id="24132" name="Rectangle 1638"/>
            <p:cNvSpPr>
              <a:spLocks noChangeArrowheads="1"/>
            </p:cNvSpPr>
            <p:nvPr/>
          </p:nvSpPr>
          <p:spPr bwMode="auto">
            <a:xfrm>
              <a:off x="1054100" y="3949700"/>
              <a:ext cx="481013" cy="69850"/>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133" name="Freeform 1639"/>
            <p:cNvSpPr>
              <a:spLocks/>
            </p:cNvSpPr>
            <p:nvPr/>
          </p:nvSpPr>
          <p:spPr bwMode="auto">
            <a:xfrm>
              <a:off x="1147763" y="6065838"/>
              <a:ext cx="169862" cy="130175"/>
            </a:xfrm>
            <a:custGeom>
              <a:avLst/>
              <a:gdLst>
                <a:gd name="T0" fmla="*/ 2147483647 w 107"/>
                <a:gd name="T1" fmla="*/ 0 h 82"/>
                <a:gd name="T2" fmla="*/ 2147483647 w 107"/>
                <a:gd name="T3" fmla="*/ 2147483647 h 82"/>
                <a:gd name="T4" fmla="*/ 2147483647 w 107"/>
                <a:gd name="T5" fmla="*/ 2147483647 h 82"/>
                <a:gd name="T6" fmla="*/ 2147483647 w 107"/>
                <a:gd name="T7" fmla="*/ 2147483647 h 82"/>
                <a:gd name="T8" fmla="*/ 2147483647 w 107"/>
                <a:gd name="T9" fmla="*/ 2147483647 h 82"/>
                <a:gd name="T10" fmla="*/ 2147483647 w 107"/>
                <a:gd name="T11" fmla="*/ 2147483647 h 82"/>
                <a:gd name="T12" fmla="*/ 2147483647 w 107"/>
                <a:gd name="T13" fmla="*/ 2147483647 h 82"/>
                <a:gd name="T14" fmla="*/ 2147483647 w 107"/>
                <a:gd name="T15" fmla="*/ 2147483647 h 82"/>
                <a:gd name="T16" fmla="*/ 2147483647 w 107"/>
                <a:gd name="T17" fmla="*/ 2147483647 h 82"/>
                <a:gd name="T18" fmla="*/ 2147483647 w 107"/>
                <a:gd name="T19" fmla="*/ 2147483647 h 82"/>
                <a:gd name="T20" fmla="*/ 2147483647 w 107"/>
                <a:gd name="T21" fmla="*/ 2147483647 h 82"/>
                <a:gd name="T22" fmla="*/ 2147483647 w 107"/>
                <a:gd name="T23" fmla="*/ 2147483647 h 82"/>
                <a:gd name="T24" fmla="*/ 2147483647 w 107"/>
                <a:gd name="T25" fmla="*/ 2147483647 h 82"/>
                <a:gd name="T26" fmla="*/ 2147483647 w 107"/>
                <a:gd name="T27" fmla="*/ 2147483647 h 82"/>
                <a:gd name="T28" fmla="*/ 2147483647 w 107"/>
                <a:gd name="T29" fmla="*/ 2147483647 h 82"/>
                <a:gd name="T30" fmla="*/ 2147483647 w 107"/>
                <a:gd name="T31" fmla="*/ 2147483647 h 82"/>
                <a:gd name="T32" fmla="*/ 2147483647 w 107"/>
                <a:gd name="T33" fmla="*/ 2147483647 h 82"/>
                <a:gd name="T34" fmla="*/ 2147483647 w 107"/>
                <a:gd name="T35" fmla="*/ 2147483647 h 82"/>
                <a:gd name="T36" fmla="*/ 2147483647 w 107"/>
                <a:gd name="T37" fmla="*/ 2147483647 h 82"/>
                <a:gd name="T38" fmla="*/ 2147483647 w 107"/>
                <a:gd name="T39" fmla="*/ 2147483647 h 82"/>
                <a:gd name="T40" fmla="*/ 2147483647 w 107"/>
                <a:gd name="T41" fmla="*/ 2147483647 h 82"/>
                <a:gd name="T42" fmla="*/ 2147483647 w 107"/>
                <a:gd name="T43" fmla="*/ 2147483647 h 82"/>
                <a:gd name="T44" fmla="*/ 2147483647 w 107"/>
                <a:gd name="T45" fmla="*/ 2147483647 h 82"/>
                <a:gd name="T46" fmla="*/ 2147483647 w 107"/>
                <a:gd name="T47" fmla="*/ 2147483647 h 82"/>
                <a:gd name="T48" fmla="*/ 0 w 107"/>
                <a:gd name="T49" fmla="*/ 2147483647 h 82"/>
                <a:gd name="T50" fmla="*/ 2147483647 w 107"/>
                <a:gd name="T51" fmla="*/ 2147483647 h 82"/>
                <a:gd name="T52" fmla="*/ 2147483647 w 107"/>
                <a:gd name="T53" fmla="*/ 2147483647 h 82"/>
                <a:gd name="T54" fmla="*/ 2147483647 w 107"/>
                <a:gd name="T55" fmla="*/ 2147483647 h 82"/>
                <a:gd name="T56" fmla="*/ 2147483647 w 107"/>
                <a:gd name="T57" fmla="*/ 2147483647 h 82"/>
                <a:gd name="T58" fmla="*/ 2147483647 w 107"/>
                <a:gd name="T59" fmla="*/ 2147483647 h 82"/>
                <a:gd name="T60" fmla="*/ 2147483647 w 107"/>
                <a:gd name="T61" fmla="*/ 2147483647 h 82"/>
                <a:gd name="T62" fmla="*/ 2147483647 w 107"/>
                <a:gd name="T63" fmla="*/ 2147483647 h 82"/>
                <a:gd name="T64" fmla="*/ 2147483647 w 107"/>
                <a:gd name="T65" fmla="*/ 2147483647 h 82"/>
                <a:gd name="T66" fmla="*/ 2147483647 w 107"/>
                <a:gd name="T67" fmla="*/ 2147483647 h 82"/>
                <a:gd name="T68" fmla="*/ 2147483647 w 107"/>
                <a:gd name="T69" fmla="*/ 2147483647 h 82"/>
                <a:gd name="T70" fmla="*/ 2147483647 w 107"/>
                <a:gd name="T71" fmla="*/ 2147483647 h 82"/>
                <a:gd name="T72" fmla="*/ 2147483647 w 107"/>
                <a:gd name="T73" fmla="*/ 2147483647 h 82"/>
                <a:gd name="T74" fmla="*/ 2147483647 w 107"/>
                <a:gd name="T75" fmla="*/ 2147483647 h 82"/>
                <a:gd name="T76" fmla="*/ 2147483647 w 107"/>
                <a:gd name="T77" fmla="*/ 2147483647 h 8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7"/>
                <a:gd name="T118" fmla="*/ 0 h 82"/>
                <a:gd name="T119" fmla="*/ 107 w 107"/>
                <a:gd name="T120" fmla="*/ 82 h 8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7" h="82">
                  <a:moveTo>
                    <a:pt x="107" y="0"/>
                  </a:moveTo>
                  <a:lnTo>
                    <a:pt x="89" y="0"/>
                  </a:lnTo>
                  <a:lnTo>
                    <a:pt x="88" y="14"/>
                  </a:lnTo>
                  <a:lnTo>
                    <a:pt x="97" y="14"/>
                  </a:lnTo>
                  <a:lnTo>
                    <a:pt x="89" y="10"/>
                  </a:lnTo>
                  <a:lnTo>
                    <a:pt x="86" y="24"/>
                  </a:lnTo>
                  <a:lnTo>
                    <a:pt x="82" y="36"/>
                  </a:lnTo>
                  <a:lnTo>
                    <a:pt x="76" y="47"/>
                  </a:lnTo>
                  <a:lnTo>
                    <a:pt x="85" y="50"/>
                  </a:lnTo>
                  <a:lnTo>
                    <a:pt x="78" y="44"/>
                  </a:lnTo>
                  <a:lnTo>
                    <a:pt x="72" y="53"/>
                  </a:lnTo>
                  <a:lnTo>
                    <a:pt x="65" y="60"/>
                  </a:lnTo>
                  <a:lnTo>
                    <a:pt x="71" y="67"/>
                  </a:lnTo>
                  <a:lnTo>
                    <a:pt x="68" y="58"/>
                  </a:lnTo>
                  <a:lnTo>
                    <a:pt x="60" y="63"/>
                  </a:lnTo>
                  <a:lnTo>
                    <a:pt x="64" y="71"/>
                  </a:lnTo>
                  <a:lnTo>
                    <a:pt x="64" y="62"/>
                  </a:lnTo>
                  <a:lnTo>
                    <a:pt x="56" y="64"/>
                  </a:lnTo>
                  <a:lnTo>
                    <a:pt x="49" y="63"/>
                  </a:lnTo>
                  <a:lnTo>
                    <a:pt x="49" y="72"/>
                  </a:lnTo>
                  <a:lnTo>
                    <a:pt x="52" y="64"/>
                  </a:lnTo>
                  <a:lnTo>
                    <a:pt x="45" y="62"/>
                  </a:lnTo>
                  <a:lnTo>
                    <a:pt x="32" y="56"/>
                  </a:lnTo>
                  <a:lnTo>
                    <a:pt x="28" y="65"/>
                  </a:lnTo>
                  <a:lnTo>
                    <a:pt x="35" y="58"/>
                  </a:lnTo>
                  <a:lnTo>
                    <a:pt x="29" y="54"/>
                  </a:lnTo>
                  <a:lnTo>
                    <a:pt x="25" y="50"/>
                  </a:lnTo>
                  <a:lnTo>
                    <a:pt x="19" y="57"/>
                  </a:lnTo>
                  <a:lnTo>
                    <a:pt x="27" y="53"/>
                  </a:lnTo>
                  <a:lnTo>
                    <a:pt x="24" y="48"/>
                  </a:lnTo>
                  <a:lnTo>
                    <a:pt x="16" y="52"/>
                  </a:lnTo>
                  <a:lnTo>
                    <a:pt x="25" y="52"/>
                  </a:lnTo>
                  <a:lnTo>
                    <a:pt x="24" y="47"/>
                  </a:lnTo>
                  <a:lnTo>
                    <a:pt x="23" y="37"/>
                  </a:lnTo>
                  <a:lnTo>
                    <a:pt x="23" y="33"/>
                  </a:lnTo>
                  <a:lnTo>
                    <a:pt x="20" y="25"/>
                  </a:lnTo>
                  <a:lnTo>
                    <a:pt x="17" y="19"/>
                  </a:lnTo>
                  <a:lnTo>
                    <a:pt x="15" y="16"/>
                  </a:lnTo>
                  <a:lnTo>
                    <a:pt x="13" y="14"/>
                  </a:lnTo>
                  <a:lnTo>
                    <a:pt x="10" y="12"/>
                  </a:lnTo>
                  <a:lnTo>
                    <a:pt x="7" y="12"/>
                  </a:lnTo>
                  <a:lnTo>
                    <a:pt x="5" y="11"/>
                  </a:lnTo>
                  <a:lnTo>
                    <a:pt x="5" y="29"/>
                  </a:lnTo>
                  <a:lnTo>
                    <a:pt x="7" y="30"/>
                  </a:lnTo>
                  <a:lnTo>
                    <a:pt x="3" y="29"/>
                  </a:lnTo>
                  <a:lnTo>
                    <a:pt x="7" y="21"/>
                  </a:lnTo>
                  <a:lnTo>
                    <a:pt x="0" y="27"/>
                  </a:lnTo>
                  <a:lnTo>
                    <a:pt x="2" y="29"/>
                  </a:lnTo>
                  <a:lnTo>
                    <a:pt x="9" y="22"/>
                  </a:lnTo>
                  <a:lnTo>
                    <a:pt x="0" y="26"/>
                  </a:lnTo>
                  <a:lnTo>
                    <a:pt x="3" y="32"/>
                  </a:lnTo>
                  <a:lnTo>
                    <a:pt x="6" y="40"/>
                  </a:lnTo>
                  <a:lnTo>
                    <a:pt x="14" y="37"/>
                  </a:lnTo>
                  <a:lnTo>
                    <a:pt x="5" y="37"/>
                  </a:lnTo>
                  <a:lnTo>
                    <a:pt x="6" y="47"/>
                  </a:lnTo>
                  <a:lnTo>
                    <a:pt x="7" y="52"/>
                  </a:lnTo>
                  <a:lnTo>
                    <a:pt x="7" y="55"/>
                  </a:lnTo>
                  <a:lnTo>
                    <a:pt x="10" y="60"/>
                  </a:lnTo>
                  <a:lnTo>
                    <a:pt x="12" y="63"/>
                  </a:lnTo>
                  <a:lnTo>
                    <a:pt x="16" y="67"/>
                  </a:lnTo>
                  <a:lnTo>
                    <a:pt x="22" y="71"/>
                  </a:lnTo>
                  <a:lnTo>
                    <a:pt x="25" y="73"/>
                  </a:lnTo>
                  <a:lnTo>
                    <a:pt x="38" y="79"/>
                  </a:lnTo>
                  <a:lnTo>
                    <a:pt x="45" y="81"/>
                  </a:lnTo>
                  <a:lnTo>
                    <a:pt x="49" y="81"/>
                  </a:lnTo>
                  <a:lnTo>
                    <a:pt x="56" y="82"/>
                  </a:lnTo>
                  <a:lnTo>
                    <a:pt x="64" y="80"/>
                  </a:lnTo>
                  <a:lnTo>
                    <a:pt x="67" y="80"/>
                  </a:lnTo>
                  <a:lnTo>
                    <a:pt x="75" y="75"/>
                  </a:lnTo>
                  <a:lnTo>
                    <a:pt x="78" y="73"/>
                  </a:lnTo>
                  <a:lnTo>
                    <a:pt x="85" y="66"/>
                  </a:lnTo>
                  <a:lnTo>
                    <a:pt x="91" y="57"/>
                  </a:lnTo>
                  <a:lnTo>
                    <a:pt x="93" y="54"/>
                  </a:lnTo>
                  <a:lnTo>
                    <a:pt x="99" y="43"/>
                  </a:lnTo>
                  <a:lnTo>
                    <a:pt x="103" y="31"/>
                  </a:lnTo>
                  <a:lnTo>
                    <a:pt x="106" y="17"/>
                  </a:lnTo>
                  <a:lnTo>
                    <a:pt x="106" y="14"/>
                  </a:lnTo>
                  <a:lnTo>
                    <a:pt x="107" y="0"/>
                  </a:lnTo>
                  <a:close/>
                </a:path>
              </a:pathLst>
            </a:custGeom>
            <a:solidFill>
              <a:srgbClr val="33CCFF"/>
            </a:solidFill>
            <a:ln w="9525">
              <a:noFill/>
              <a:miter lim="800000"/>
              <a:headEnd/>
              <a:tailEnd/>
            </a:ln>
          </p:spPr>
          <p:txBody>
            <a:bodyPr/>
            <a:lstStyle/>
            <a:p>
              <a:endParaRPr lang="it-IT"/>
            </a:p>
          </p:txBody>
        </p:sp>
        <p:grpSp>
          <p:nvGrpSpPr>
            <p:cNvPr id="24134" name="Group 1640"/>
            <p:cNvGrpSpPr>
              <a:grpSpLocks/>
            </p:cNvGrpSpPr>
            <p:nvPr/>
          </p:nvGrpSpPr>
          <p:grpSpPr bwMode="auto">
            <a:xfrm>
              <a:off x="1155700" y="5943600"/>
              <a:ext cx="596900" cy="106363"/>
              <a:chOff x="728" y="3744"/>
              <a:chExt cx="376" cy="67"/>
            </a:xfrm>
          </p:grpSpPr>
          <p:sp>
            <p:nvSpPr>
              <p:cNvPr id="62093" name="Line 1641"/>
              <p:cNvSpPr>
                <a:spLocks noChangeShapeType="1"/>
              </p:cNvSpPr>
              <p:nvPr/>
            </p:nvSpPr>
            <p:spPr bwMode="auto">
              <a:xfrm>
                <a:off x="793" y="3777"/>
                <a:ext cx="246" cy="1"/>
              </a:xfrm>
              <a:prstGeom prst="line">
                <a:avLst/>
              </a:prstGeom>
              <a:noFill/>
              <a:ln w="12700">
                <a:solidFill>
                  <a:srgbClr val="000000"/>
                </a:solidFill>
                <a:round/>
                <a:headEnd/>
                <a:tailEnd/>
              </a:ln>
            </p:spPr>
            <p:txBody>
              <a:bodyPr/>
              <a:lstStyle/>
              <a:p>
                <a:endParaRPr lang="it-IT"/>
              </a:p>
            </p:txBody>
          </p:sp>
          <p:sp>
            <p:nvSpPr>
              <p:cNvPr id="62094" name="Freeform 1642"/>
              <p:cNvSpPr>
                <a:spLocks/>
              </p:cNvSpPr>
              <p:nvPr/>
            </p:nvSpPr>
            <p:spPr bwMode="auto">
              <a:xfrm>
                <a:off x="728" y="3744"/>
                <a:ext cx="68" cy="67"/>
              </a:xfrm>
              <a:custGeom>
                <a:avLst/>
                <a:gdLst>
                  <a:gd name="T0" fmla="*/ 68 w 68"/>
                  <a:gd name="T1" fmla="*/ 0 h 67"/>
                  <a:gd name="T2" fmla="*/ 0 w 68"/>
                  <a:gd name="T3" fmla="*/ 33 h 67"/>
                  <a:gd name="T4" fmla="*/ 68 w 68"/>
                  <a:gd name="T5" fmla="*/ 67 h 67"/>
                  <a:gd name="T6" fmla="*/ 68 w 68"/>
                  <a:gd name="T7" fmla="*/ 0 h 67"/>
                  <a:gd name="T8" fmla="*/ 0 60000 65536"/>
                  <a:gd name="T9" fmla="*/ 0 60000 65536"/>
                  <a:gd name="T10" fmla="*/ 0 60000 65536"/>
                  <a:gd name="T11" fmla="*/ 0 60000 65536"/>
                  <a:gd name="T12" fmla="*/ 0 w 68"/>
                  <a:gd name="T13" fmla="*/ 0 h 67"/>
                  <a:gd name="T14" fmla="*/ 68 w 68"/>
                  <a:gd name="T15" fmla="*/ 67 h 67"/>
                </a:gdLst>
                <a:ahLst/>
                <a:cxnLst>
                  <a:cxn ang="T8">
                    <a:pos x="T0" y="T1"/>
                  </a:cxn>
                  <a:cxn ang="T9">
                    <a:pos x="T2" y="T3"/>
                  </a:cxn>
                  <a:cxn ang="T10">
                    <a:pos x="T4" y="T5"/>
                  </a:cxn>
                  <a:cxn ang="T11">
                    <a:pos x="T6" y="T7"/>
                  </a:cxn>
                </a:cxnLst>
                <a:rect l="T12" t="T13" r="T14" b="T15"/>
                <a:pathLst>
                  <a:path w="68" h="67">
                    <a:moveTo>
                      <a:pt x="68" y="0"/>
                    </a:moveTo>
                    <a:lnTo>
                      <a:pt x="0" y="33"/>
                    </a:lnTo>
                    <a:lnTo>
                      <a:pt x="68" y="67"/>
                    </a:lnTo>
                    <a:lnTo>
                      <a:pt x="68" y="0"/>
                    </a:lnTo>
                    <a:close/>
                  </a:path>
                </a:pathLst>
              </a:custGeom>
              <a:solidFill>
                <a:srgbClr val="000000"/>
              </a:solidFill>
              <a:ln w="9525">
                <a:noFill/>
                <a:miter lim="800000"/>
                <a:headEnd/>
                <a:tailEnd/>
              </a:ln>
            </p:spPr>
            <p:txBody>
              <a:bodyPr/>
              <a:lstStyle/>
              <a:p>
                <a:endParaRPr lang="it-IT"/>
              </a:p>
            </p:txBody>
          </p:sp>
          <p:sp>
            <p:nvSpPr>
              <p:cNvPr id="62095" name="Freeform 1643"/>
              <p:cNvSpPr>
                <a:spLocks/>
              </p:cNvSpPr>
              <p:nvPr/>
            </p:nvSpPr>
            <p:spPr bwMode="auto">
              <a:xfrm>
                <a:off x="1037" y="3744"/>
                <a:ext cx="67" cy="67"/>
              </a:xfrm>
              <a:custGeom>
                <a:avLst/>
                <a:gdLst>
                  <a:gd name="T0" fmla="*/ 0 w 67"/>
                  <a:gd name="T1" fmla="*/ 67 h 67"/>
                  <a:gd name="T2" fmla="*/ 67 w 67"/>
                  <a:gd name="T3" fmla="*/ 33 h 67"/>
                  <a:gd name="T4" fmla="*/ 0 w 67"/>
                  <a:gd name="T5" fmla="*/ 0 h 67"/>
                  <a:gd name="T6" fmla="*/ 0 w 67"/>
                  <a:gd name="T7" fmla="*/ 67 h 67"/>
                  <a:gd name="T8" fmla="*/ 0 60000 65536"/>
                  <a:gd name="T9" fmla="*/ 0 60000 65536"/>
                  <a:gd name="T10" fmla="*/ 0 60000 65536"/>
                  <a:gd name="T11" fmla="*/ 0 60000 65536"/>
                  <a:gd name="T12" fmla="*/ 0 w 67"/>
                  <a:gd name="T13" fmla="*/ 0 h 67"/>
                  <a:gd name="T14" fmla="*/ 67 w 67"/>
                  <a:gd name="T15" fmla="*/ 67 h 67"/>
                </a:gdLst>
                <a:ahLst/>
                <a:cxnLst>
                  <a:cxn ang="T8">
                    <a:pos x="T0" y="T1"/>
                  </a:cxn>
                  <a:cxn ang="T9">
                    <a:pos x="T2" y="T3"/>
                  </a:cxn>
                  <a:cxn ang="T10">
                    <a:pos x="T4" y="T5"/>
                  </a:cxn>
                  <a:cxn ang="T11">
                    <a:pos x="T6" y="T7"/>
                  </a:cxn>
                </a:cxnLst>
                <a:rect l="T12" t="T13" r="T14" b="T15"/>
                <a:pathLst>
                  <a:path w="67" h="67">
                    <a:moveTo>
                      <a:pt x="0" y="67"/>
                    </a:moveTo>
                    <a:lnTo>
                      <a:pt x="67" y="33"/>
                    </a:lnTo>
                    <a:lnTo>
                      <a:pt x="0" y="0"/>
                    </a:lnTo>
                    <a:lnTo>
                      <a:pt x="0" y="67"/>
                    </a:lnTo>
                    <a:close/>
                  </a:path>
                </a:pathLst>
              </a:custGeom>
              <a:solidFill>
                <a:srgbClr val="000000"/>
              </a:solidFill>
              <a:ln w="9525">
                <a:noFill/>
                <a:miter lim="800000"/>
                <a:headEnd/>
                <a:tailEnd/>
              </a:ln>
            </p:spPr>
            <p:txBody>
              <a:bodyPr/>
              <a:lstStyle/>
              <a:p>
                <a:endParaRPr lang="it-IT"/>
              </a:p>
            </p:txBody>
          </p:sp>
        </p:grpSp>
        <p:sp>
          <p:nvSpPr>
            <p:cNvPr id="24135" name="Rectangle 1644"/>
            <p:cNvSpPr>
              <a:spLocks noChangeArrowheads="1"/>
            </p:cNvSpPr>
            <p:nvPr/>
          </p:nvSpPr>
          <p:spPr bwMode="auto">
            <a:xfrm>
              <a:off x="1304925" y="5927725"/>
              <a:ext cx="284163" cy="306388"/>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136" name="Rectangle 1645"/>
            <p:cNvSpPr>
              <a:spLocks noChangeArrowheads="1"/>
            </p:cNvSpPr>
            <p:nvPr/>
          </p:nvSpPr>
          <p:spPr bwMode="auto">
            <a:xfrm>
              <a:off x="1396999" y="5986462"/>
              <a:ext cx="79009" cy="171603"/>
            </a:xfrm>
            <a:prstGeom prst="rect">
              <a:avLst/>
            </a:prstGeom>
            <a:noFill/>
            <a:ln w="9525">
              <a:noFill/>
              <a:miter lim="800000"/>
              <a:headEnd/>
              <a:tailEnd/>
            </a:ln>
          </p:spPr>
          <p:txBody>
            <a:bodyPr wrap="none" lIns="0" tIns="0" rIns="0" bIns="0">
              <a:spAutoFit/>
            </a:bodyPr>
            <a:lstStyle/>
            <a:p>
              <a:pPr hangingPunct="0">
                <a:lnSpc>
                  <a:spcPct val="87000"/>
                </a:lnSpc>
                <a:buClr>
                  <a:srgbClr val="000000"/>
                </a:buClr>
                <a:buSzPct val="45000"/>
                <a:buFont typeface="StarSymbol"/>
                <a:buNone/>
              </a:pPr>
              <a:r>
                <a:rPr lang="en-GB" sz="1000">
                  <a:solidFill>
                    <a:schemeClr val="tx1"/>
                  </a:solidFill>
                  <a:latin typeface="Tahoma"/>
                  <a:cs typeface="Tahoma"/>
                  <a:sym typeface="Tahoma"/>
                </a:rPr>
                <a:t>a</a:t>
              </a:r>
            </a:p>
          </p:txBody>
        </p:sp>
        <p:sp>
          <p:nvSpPr>
            <p:cNvPr id="24137" name="Rectangle 1663"/>
            <p:cNvSpPr>
              <a:spLocks noChangeArrowheads="1"/>
            </p:cNvSpPr>
            <p:nvPr/>
          </p:nvSpPr>
          <p:spPr bwMode="auto">
            <a:xfrm>
              <a:off x="1454150" y="2133600"/>
              <a:ext cx="854075" cy="611188"/>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138" name="Freeform 1664"/>
            <p:cNvSpPr>
              <a:spLocks/>
            </p:cNvSpPr>
            <p:nvPr/>
          </p:nvSpPr>
          <p:spPr bwMode="auto">
            <a:xfrm>
              <a:off x="3152775" y="3887788"/>
              <a:ext cx="336550" cy="590550"/>
            </a:xfrm>
            <a:custGeom>
              <a:avLst/>
              <a:gdLst>
                <a:gd name="T0" fmla="*/ 2147483647 w 212"/>
                <a:gd name="T1" fmla="*/ 0 h 372"/>
                <a:gd name="T2" fmla="*/ 2147483647 w 212"/>
                <a:gd name="T3" fmla="*/ 2147483647 h 372"/>
                <a:gd name="T4" fmla="*/ 2147483647 w 212"/>
                <a:gd name="T5" fmla="*/ 2147483647 h 372"/>
                <a:gd name="T6" fmla="*/ 2147483647 w 212"/>
                <a:gd name="T7" fmla="*/ 2147483647 h 372"/>
                <a:gd name="T8" fmla="*/ 2147483647 w 212"/>
                <a:gd name="T9" fmla="*/ 2147483647 h 372"/>
                <a:gd name="T10" fmla="*/ 2147483647 w 212"/>
                <a:gd name="T11" fmla="*/ 2147483647 h 372"/>
                <a:gd name="T12" fmla="*/ 0 w 212"/>
                <a:gd name="T13" fmla="*/ 2147483647 h 372"/>
                <a:gd name="T14" fmla="*/ 0 w 212"/>
                <a:gd name="T15" fmla="*/ 2147483647 h 372"/>
                <a:gd name="T16" fmla="*/ 2147483647 w 212"/>
                <a:gd name="T17" fmla="*/ 2147483647 h 372"/>
                <a:gd name="T18" fmla="*/ 2147483647 w 212"/>
                <a:gd name="T19" fmla="*/ 2147483647 h 372"/>
                <a:gd name="T20" fmla="*/ 2147483647 w 212"/>
                <a:gd name="T21" fmla="*/ 2147483647 h 372"/>
                <a:gd name="T22" fmla="*/ 2147483647 w 212"/>
                <a:gd name="T23" fmla="*/ 2147483647 h 372"/>
                <a:gd name="T24" fmla="*/ 2147483647 w 212"/>
                <a:gd name="T25" fmla="*/ 2147483647 h 372"/>
                <a:gd name="T26" fmla="*/ 2147483647 w 212"/>
                <a:gd name="T27" fmla="*/ 2147483647 h 372"/>
                <a:gd name="T28" fmla="*/ 2147483647 w 212"/>
                <a:gd name="T29" fmla="*/ 2147483647 h 372"/>
                <a:gd name="T30" fmla="*/ 2147483647 w 212"/>
                <a:gd name="T31" fmla="*/ 2147483647 h 372"/>
                <a:gd name="T32" fmla="*/ 2147483647 w 212"/>
                <a:gd name="T33" fmla="*/ 2147483647 h 372"/>
                <a:gd name="T34" fmla="*/ 2147483647 w 212"/>
                <a:gd name="T35" fmla="*/ 2147483647 h 372"/>
                <a:gd name="T36" fmla="*/ 2147483647 w 212"/>
                <a:gd name="T37" fmla="*/ 2147483647 h 372"/>
                <a:gd name="T38" fmla="*/ 2147483647 w 212"/>
                <a:gd name="T39" fmla="*/ 2147483647 h 372"/>
                <a:gd name="T40" fmla="*/ 2147483647 w 212"/>
                <a:gd name="T41" fmla="*/ 2147483647 h 372"/>
                <a:gd name="T42" fmla="*/ 2147483647 w 212"/>
                <a:gd name="T43" fmla="*/ 2147483647 h 372"/>
                <a:gd name="T44" fmla="*/ 2147483647 w 212"/>
                <a:gd name="T45" fmla="*/ 2147483647 h 372"/>
                <a:gd name="T46" fmla="*/ 2147483647 w 212"/>
                <a:gd name="T47" fmla="*/ 2147483647 h 372"/>
                <a:gd name="T48" fmla="*/ 2147483647 w 212"/>
                <a:gd name="T49" fmla="*/ 2147483647 h 372"/>
                <a:gd name="T50" fmla="*/ 2147483647 w 212"/>
                <a:gd name="T51" fmla="*/ 2147483647 h 372"/>
                <a:gd name="T52" fmla="*/ 2147483647 w 212"/>
                <a:gd name="T53" fmla="*/ 2147483647 h 372"/>
                <a:gd name="T54" fmla="*/ 2147483647 w 212"/>
                <a:gd name="T55" fmla="*/ 0 h 372"/>
                <a:gd name="T56" fmla="*/ 2147483647 w 212"/>
                <a:gd name="T57" fmla="*/ 0 h 37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12"/>
                <a:gd name="T88" fmla="*/ 0 h 372"/>
                <a:gd name="T89" fmla="*/ 212 w 212"/>
                <a:gd name="T90" fmla="*/ 372 h 37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12" h="372">
                  <a:moveTo>
                    <a:pt x="26" y="0"/>
                  </a:moveTo>
                  <a:lnTo>
                    <a:pt x="21" y="1"/>
                  </a:lnTo>
                  <a:lnTo>
                    <a:pt x="16" y="2"/>
                  </a:lnTo>
                  <a:lnTo>
                    <a:pt x="8" y="8"/>
                  </a:lnTo>
                  <a:lnTo>
                    <a:pt x="2" y="16"/>
                  </a:lnTo>
                  <a:lnTo>
                    <a:pt x="1" y="21"/>
                  </a:lnTo>
                  <a:lnTo>
                    <a:pt x="0" y="26"/>
                  </a:lnTo>
                  <a:lnTo>
                    <a:pt x="0" y="346"/>
                  </a:lnTo>
                  <a:lnTo>
                    <a:pt x="1" y="351"/>
                  </a:lnTo>
                  <a:lnTo>
                    <a:pt x="2" y="356"/>
                  </a:lnTo>
                  <a:lnTo>
                    <a:pt x="8" y="364"/>
                  </a:lnTo>
                  <a:lnTo>
                    <a:pt x="16" y="370"/>
                  </a:lnTo>
                  <a:lnTo>
                    <a:pt x="21" y="371"/>
                  </a:lnTo>
                  <a:lnTo>
                    <a:pt x="26" y="372"/>
                  </a:lnTo>
                  <a:lnTo>
                    <a:pt x="185" y="372"/>
                  </a:lnTo>
                  <a:lnTo>
                    <a:pt x="190" y="371"/>
                  </a:lnTo>
                  <a:lnTo>
                    <a:pt x="196" y="370"/>
                  </a:lnTo>
                  <a:lnTo>
                    <a:pt x="204" y="364"/>
                  </a:lnTo>
                  <a:lnTo>
                    <a:pt x="210" y="356"/>
                  </a:lnTo>
                  <a:lnTo>
                    <a:pt x="211" y="351"/>
                  </a:lnTo>
                  <a:lnTo>
                    <a:pt x="212" y="346"/>
                  </a:lnTo>
                  <a:lnTo>
                    <a:pt x="212" y="26"/>
                  </a:lnTo>
                  <a:lnTo>
                    <a:pt x="211" y="21"/>
                  </a:lnTo>
                  <a:lnTo>
                    <a:pt x="210" y="16"/>
                  </a:lnTo>
                  <a:lnTo>
                    <a:pt x="204" y="8"/>
                  </a:lnTo>
                  <a:lnTo>
                    <a:pt x="196" y="2"/>
                  </a:lnTo>
                  <a:lnTo>
                    <a:pt x="190" y="1"/>
                  </a:lnTo>
                  <a:lnTo>
                    <a:pt x="185" y="0"/>
                  </a:lnTo>
                  <a:lnTo>
                    <a:pt x="26" y="0"/>
                  </a:lnTo>
                  <a:close/>
                </a:path>
              </a:pathLst>
            </a:custGeom>
            <a:solidFill>
              <a:srgbClr val="C0C0C0"/>
            </a:solidFill>
            <a:ln w="9525">
              <a:solidFill>
                <a:srgbClr val="000000"/>
              </a:solidFill>
              <a:round/>
              <a:headEnd/>
              <a:tailEnd/>
            </a:ln>
          </p:spPr>
          <p:txBody>
            <a:bodyPr/>
            <a:lstStyle/>
            <a:p>
              <a:endParaRPr lang="it-IT"/>
            </a:p>
          </p:txBody>
        </p:sp>
        <p:sp>
          <p:nvSpPr>
            <p:cNvPr id="24139" name="Rectangle 1665"/>
            <p:cNvSpPr>
              <a:spLocks noChangeArrowheads="1"/>
            </p:cNvSpPr>
            <p:nvPr/>
          </p:nvSpPr>
          <p:spPr bwMode="auto">
            <a:xfrm>
              <a:off x="3097213" y="3789363"/>
              <a:ext cx="449262" cy="149225"/>
            </a:xfrm>
            <a:prstGeom prst="rect">
              <a:avLst/>
            </a:prstGeom>
            <a:solidFill>
              <a:srgbClr val="969696"/>
            </a:solidFill>
            <a:ln w="9525">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140" name="Oval 1666"/>
            <p:cNvSpPr>
              <a:spLocks noChangeArrowheads="1"/>
            </p:cNvSpPr>
            <p:nvPr/>
          </p:nvSpPr>
          <p:spPr bwMode="auto">
            <a:xfrm>
              <a:off x="3171825" y="3822700"/>
              <a:ext cx="76200" cy="71438"/>
            </a:xfrm>
            <a:prstGeom prst="ellipse">
              <a:avLst/>
            </a:prstGeom>
            <a:solidFill>
              <a:srgbClr val="000000"/>
            </a:solidFill>
            <a:ln w="9525">
              <a:solidFill>
                <a:srgbClr val="000000"/>
              </a:solidFill>
              <a:round/>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141" name="Oval 1667"/>
            <p:cNvSpPr>
              <a:spLocks noChangeArrowheads="1"/>
            </p:cNvSpPr>
            <p:nvPr/>
          </p:nvSpPr>
          <p:spPr bwMode="auto">
            <a:xfrm>
              <a:off x="3382963" y="3822700"/>
              <a:ext cx="76200" cy="71438"/>
            </a:xfrm>
            <a:prstGeom prst="ellipse">
              <a:avLst/>
            </a:prstGeom>
            <a:solidFill>
              <a:srgbClr val="000000"/>
            </a:solidFill>
            <a:ln w="9525">
              <a:solidFill>
                <a:srgbClr val="000000"/>
              </a:solidFill>
              <a:round/>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142" name="Freeform 1668"/>
            <p:cNvSpPr>
              <a:spLocks/>
            </p:cNvSpPr>
            <p:nvPr/>
          </p:nvSpPr>
          <p:spPr bwMode="auto">
            <a:xfrm>
              <a:off x="3111500" y="1917700"/>
              <a:ext cx="319088" cy="1905000"/>
            </a:xfrm>
            <a:custGeom>
              <a:avLst/>
              <a:gdLst>
                <a:gd name="T0" fmla="*/ 2147483647 w 201"/>
                <a:gd name="T1" fmla="*/ 0 h 1200"/>
                <a:gd name="T2" fmla="*/ 0 w 201"/>
                <a:gd name="T3" fmla="*/ 0 h 1200"/>
                <a:gd name="T4" fmla="*/ 0 w 201"/>
                <a:gd name="T5" fmla="*/ 2147483647 h 1200"/>
                <a:gd name="T6" fmla="*/ 0 w 201"/>
                <a:gd name="T7" fmla="*/ 2147483647 h 1200"/>
                <a:gd name="T8" fmla="*/ 2147483647 w 201"/>
                <a:gd name="T9" fmla="*/ 2147483647 h 1200"/>
                <a:gd name="T10" fmla="*/ 2147483647 w 201"/>
                <a:gd name="T11" fmla="*/ 2147483647 h 1200"/>
                <a:gd name="T12" fmla="*/ 2147483647 w 201"/>
                <a:gd name="T13" fmla="*/ 2147483647 h 1200"/>
                <a:gd name="T14" fmla="*/ 2147483647 w 201"/>
                <a:gd name="T15" fmla="*/ 2147483647 h 1200"/>
                <a:gd name="T16" fmla="*/ 2147483647 w 201"/>
                <a:gd name="T17" fmla="*/ 2147483647 h 1200"/>
                <a:gd name="T18" fmla="*/ 2147483647 w 201"/>
                <a:gd name="T19" fmla="*/ 2147483647 h 1200"/>
                <a:gd name="T20" fmla="*/ 2147483647 w 201"/>
                <a:gd name="T21" fmla="*/ 2147483647 h 1200"/>
                <a:gd name="T22" fmla="*/ 2147483647 w 201"/>
                <a:gd name="T23" fmla="*/ 2147483647 h 1200"/>
                <a:gd name="T24" fmla="*/ 2147483647 w 201"/>
                <a:gd name="T25" fmla="*/ 2147483647 h 1200"/>
                <a:gd name="T26" fmla="*/ 2147483647 w 201"/>
                <a:gd name="T27" fmla="*/ 2147483647 h 1200"/>
                <a:gd name="T28" fmla="*/ 2147483647 w 201"/>
                <a:gd name="T29" fmla="*/ 2147483647 h 1200"/>
                <a:gd name="T30" fmla="*/ 2147483647 w 201"/>
                <a:gd name="T31" fmla="*/ 2147483647 h 1200"/>
                <a:gd name="T32" fmla="*/ 2147483647 w 201"/>
                <a:gd name="T33" fmla="*/ 0 h 12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1"/>
                <a:gd name="T52" fmla="*/ 0 h 1200"/>
                <a:gd name="T53" fmla="*/ 201 w 201"/>
                <a:gd name="T54" fmla="*/ 1200 h 120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1" h="1200">
                  <a:moveTo>
                    <a:pt x="12" y="0"/>
                  </a:moveTo>
                  <a:lnTo>
                    <a:pt x="0" y="0"/>
                  </a:lnTo>
                  <a:lnTo>
                    <a:pt x="0" y="1099"/>
                  </a:lnTo>
                  <a:lnTo>
                    <a:pt x="0" y="1105"/>
                  </a:lnTo>
                  <a:lnTo>
                    <a:pt x="6" y="1105"/>
                  </a:lnTo>
                  <a:lnTo>
                    <a:pt x="195" y="1105"/>
                  </a:lnTo>
                  <a:lnTo>
                    <a:pt x="195" y="1099"/>
                  </a:lnTo>
                  <a:lnTo>
                    <a:pt x="189" y="1099"/>
                  </a:lnTo>
                  <a:lnTo>
                    <a:pt x="189" y="1200"/>
                  </a:lnTo>
                  <a:lnTo>
                    <a:pt x="201" y="1200"/>
                  </a:lnTo>
                  <a:lnTo>
                    <a:pt x="201" y="1099"/>
                  </a:lnTo>
                  <a:lnTo>
                    <a:pt x="201" y="1093"/>
                  </a:lnTo>
                  <a:lnTo>
                    <a:pt x="195" y="1093"/>
                  </a:lnTo>
                  <a:lnTo>
                    <a:pt x="6" y="1093"/>
                  </a:lnTo>
                  <a:lnTo>
                    <a:pt x="6" y="1099"/>
                  </a:lnTo>
                  <a:lnTo>
                    <a:pt x="12" y="1099"/>
                  </a:lnTo>
                  <a:lnTo>
                    <a:pt x="12" y="0"/>
                  </a:lnTo>
                  <a:close/>
                </a:path>
              </a:pathLst>
            </a:custGeom>
            <a:solidFill>
              <a:srgbClr val="000000"/>
            </a:solidFill>
            <a:ln w="9525">
              <a:noFill/>
              <a:miter lim="800000"/>
              <a:headEnd/>
              <a:tailEnd/>
            </a:ln>
          </p:spPr>
          <p:txBody>
            <a:bodyPr/>
            <a:lstStyle/>
            <a:p>
              <a:endParaRPr lang="it-IT"/>
            </a:p>
          </p:txBody>
        </p:sp>
        <p:sp>
          <p:nvSpPr>
            <p:cNvPr id="24143" name="Rectangle 1669"/>
            <p:cNvSpPr>
              <a:spLocks noChangeArrowheads="1"/>
            </p:cNvSpPr>
            <p:nvPr/>
          </p:nvSpPr>
          <p:spPr bwMode="auto">
            <a:xfrm>
              <a:off x="3152775" y="4521200"/>
              <a:ext cx="1141413" cy="458788"/>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144" name="Rectangle 1670"/>
            <p:cNvSpPr>
              <a:spLocks noChangeArrowheads="1"/>
            </p:cNvSpPr>
            <p:nvPr/>
          </p:nvSpPr>
          <p:spPr bwMode="auto">
            <a:xfrm>
              <a:off x="2052638" y="5995988"/>
              <a:ext cx="374650" cy="153987"/>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145" name="Rectangle 1671"/>
            <p:cNvSpPr>
              <a:spLocks noChangeArrowheads="1"/>
            </p:cNvSpPr>
            <p:nvPr/>
          </p:nvSpPr>
          <p:spPr bwMode="auto">
            <a:xfrm>
              <a:off x="2052638" y="6005513"/>
              <a:ext cx="665930" cy="171603"/>
            </a:xfrm>
            <a:prstGeom prst="rect">
              <a:avLst/>
            </a:prstGeom>
            <a:noFill/>
            <a:ln w="9525">
              <a:noFill/>
              <a:miter lim="800000"/>
              <a:headEnd/>
              <a:tailEnd/>
            </a:ln>
          </p:spPr>
          <p:txBody>
            <a:bodyPr wrap="none" lIns="0" tIns="0" rIns="0" bIns="0">
              <a:spAutoFit/>
            </a:bodyPr>
            <a:lstStyle/>
            <a:p>
              <a:pPr hangingPunct="0">
                <a:lnSpc>
                  <a:spcPct val="87000"/>
                </a:lnSpc>
                <a:buClr>
                  <a:srgbClr val="000000"/>
                </a:buClr>
                <a:buSzPct val="45000"/>
                <a:buFont typeface="StarSymbol"/>
                <a:buNone/>
              </a:pPr>
              <a:r>
                <a:rPr lang="en-GB" sz="1000">
                  <a:solidFill>
                    <a:schemeClr val="tx1"/>
                  </a:solidFill>
                  <a:latin typeface="Tahoma"/>
                  <a:cs typeface="Tahoma"/>
                  <a:sym typeface="Tahoma"/>
                </a:rPr>
                <a:t>Tank </a:t>
              </a:r>
            </a:p>
          </p:txBody>
        </p:sp>
        <p:sp>
          <p:nvSpPr>
            <p:cNvPr id="24146" name="Freeform 1672"/>
            <p:cNvSpPr>
              <a:spLocks/>
            </p:cNvSpPr>
            <p:nvPr/>
          </p:nvSpPr>
          <p:spPr bwMode="auto">
            <a:xfrm>
              <a:off x="558800" y="4478338"/>
              <a:ext cx="74613" cy="482600"/>
            </a:xfrm>
            <a:custGeom>
              <a:avLst/>
              <a:gdLst>
                <a:gd name="T0" fmla="*/ 0 w 47"/>
                <a:gd name="T1" fmla="*/ 2147483647 h 304"/>
                <a:gd name="T2" fmla="*/ 2147483647 w 47"/>
                <a:gd name="T3" fmla="*/ 2147483647 h 304"/>
                <a:gd name="T4" fmla="*/ 2147483647 w 47"/>
                <a:gd name="T5" fmla="*/ 2147483647 h 304"/>
                <a:gd name="T6" fmla="*/ 2147483647 w 47"/>
                <a:gd name="T7" fmla="*/ 2147483647 h 304"/>
                <a:gd name="T8" fmla="*/ 2147483647 w 47"/>
                <a:gd name="T9" fmla="*/ 2147483647 h 304"/>
                <a:gd name="T10" fmla="*/ 2147483647 w 47"/>
                <a:gd name="T11" fmla="*/ 2147483647 h 304"/>
                <a:gd name="T12" fmla="*/ 2147483647 w 47"/>
                <a:gd name="T13" fmla="*/ 0 h 304"/>
                <a:gd name="T14" fmla="*/ 0 w 47"/>
                <a:gd name="T15" fmla="*/ 2147483647 h 304"/>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304"/>
                <a:gd name="T26" fmla="*/ 47 w 47"/>
                <a:gd name="T27" fmla="*/ 304 h 3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304">
                  <a:moveTo>
                    <a:pt x="0" y="76"/>
                  </a:moveTo>
                  <a:lnTo>
                    <a:pt x="12" y="76"/>
                  </a:lnTo>
                  <a:lnTo>
                    <a:pt x="12" y="304"/>
                  </a:lnTo>
                  <a:lnTo>
                    <a:pt x="35" y="304"/>
                  </a:lnTo>
                  <a:lnTo>
                    <a:pt x="35" y="76"/>
                  </a:lnTo>
                  <a:lnTo>
                    <a:pt x="47" y="76"/>
                  </a:lnTo>
                  <a:lnTo>
                    <a:pt x="23" y="0"/>
                  </a:lnTo>
                  <a:lnTo>
                    <a:pt x="0" y="76"/>
                  </a:lnTo>
                  <a:close/>
                </a:path>
              </a:pathLst>
            </a:custGeom>
            <a:solidFill>
              <a:srgbClr val="33CCFF"/>
            </a:solidFill>
            <a:ln w="9525">
              <a:solidFill>
                <a:srgbClr val="000000"/>
              </a:solidFill>
              <a:round/>
              <a:headEnd/>
              <a:tailEnd/>
            </a:ln>
          </p:spPr>
          <p:txBody>
            <a:bodyPr/>
            <a:lstStyle/>
            <a:p>
              <a:endParaRPr lang="it-IT"/>
            </a:p>
          </p:txBody>
        </p:sp>
        <p:sp>
          <p:nvSpPr>
            <p:cNvPr id="24147" name="Freeform 1673"/>
            <p:cNvSpPr>
              <a:spLocks/>
            </p:cNvSpPr>
            <p:nvPr/>
          </p:nvSpPr>
          <p:spPr bwMode="auto">
            <a:xfrm>
              <a:off x="4516438" y="5581650"/>
              <a:ext cx="522287" cy="69850"/>
            </a:xfrm>
            <a:custGeom>
              <a:avLst/>
              <a:gdLst>
                <a:gd name="T0" fmla="*/ 2147483647 w 329"/>
                <a:gd name="T1" fmla="*/ 2147483647 h 44"/>
                <a:gd name="T2" fmla="*/ 2147483647 w 329"/>
                <a:gd name="T3" fmla="*/ 2147483647 h 44"/>
                <a:gd name="T4" fmla="*/ 2147483647 w 329"/>
                <a:gd name="T5" fmla="*/ 2147483647 h 44"/>
                <a:gd name="T6" fmla="*/ 2147483647 w 329"/>
                <a:gd name="T7" fmla="*/ 2147483647 h 44"/>
                <a:gd name="T8" fmla="*/ 2147483647 w 329"/>
                <a:gd name="T9" fmla="*/ 2147483647 h 44"/>
                <a:gd name="T10" fmla="*/ 2147483647 w 329"/>
                <a:gd name="T11" fmla="*/ 0 h 44"/>
                <a:gd name="T12" fmla="*/ 0 w 329"/>
                <a:gd name="T13" fmla="*/ 2147483647 h 44"/>
                <a:gd name="T14" fmla="*/ 2147483647 w 329"/>
                <a:gd name="T15" fmla="*/ 2147483647 h 44"/>
                <a:gd name="T16" fmla="*/ 0 60000 65536"/>
                <a:gd name="T17" fmla="*/ 0 60000 65536"/>
                <a:gd name="T18" fmla="*/ 0 60000 65536"/>
                <a:gd name="T19" fmla="*/ 0 60000 65536"/>
                <a:gd name="T20" fmla="*/ 0 60000 65536"/>
                <a:gd name="T21" fmla="*/ 0 60000 65536"/>
                <a:gd name="T22" fmla="*/ 0 60000 65536"/>
                <a:gd name="T23" fmla="*/ 0 60000 65536"/>
                <a:gd name="T24" fmla="*/ 0 w 329"/>
                <a:gd name="T25" fmla="*/ 0 h 44"/>
                <a:gd name="T26" fmla="*/ 329 w 329"/>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9" h="44">
                  <a:moveTo>
                    <a:pt x="82" y="44"/>
                  </a:moveTo>
                  <a:lnTo>
                    <a:pt x="82" y="33"/>
                  </a:lnTo>
                  <a:lnTo>
                    <a:pt x="329" y="33"/>
                  </a:lnTo>
                  <a:lnTo>
                    <a:pt x="329" y="11"/>
                  </a:lnTo>
                  <a:lnTo>
                    <a:pt x="82" y="11"/>
                  </a:lnTo>
                  <a:lnTo>
                    <a:pt x="82" y="0"/>
                  </a:lnTo>
                  <a:lnTo>
                    <a:pt x="0" y="22"/>
                  </a:lnTo>
                  <a:lnTo>
                    <a:pt x="82" y="44"/>
                  </a:lnTo>
                  <a:close/>
                </a:path>
              </a:pathLst>
            </a:custGeom>
            <a:solidFill>
              <a:srgbClr val="FFCC66"/>
            </a:solidFill>
            <a:ln w="9525">
              <a:solidFill>
                <a:srgbClr val="000000"/>
              </a:solidFill>
              <a:round/>
              <a:headEnd/>
              <a:tailEnd/>
            </a:ln>
          </p:spPr>
          <p:txBody>
            <a:bodyPr/>
            <a:lstStyle/>
            <a:p>
              <a:endParaRPr lang="it-IT"/>
            </a:p>
          </p:txBody>
        </p:sp>
        <p:sp>
          <p:nvSpPr>
            <p:cNvPr id="24148" name="Freeform 1674"/>
            <p:cNvSpPr>
              <a:spLocks/>
            </p:cNvSpPr>
            <p:nvPr/>
          </p:nvSpPr>
          <p:spPr bwMode="auto">
            <a:xfrm>
              <a:off x="2201863" y="3719513"/>
              <a:ext cx="522287" cy="69850"/>
            </a:xfrm>
            <a:custGeom>
              <a:avLst/>
              <a:gdLst>
                <a:gd name="T0" fmla="*/ 2147483647 w 329"/>
                <a:gd name="T1" fmla="*/ 2147483647 h 44"/>
                <a:gd name="T2" fmla="*/ 2147483647 w 329"/>
                <a:gd name="T3" fmla="*/ 2147483647 h 44"/>
                <a:gd name="T4" fmla="*/ 0 w 329"/>
                <a:gd name="T5" fmla="*/ 2147483647 h 44"/>
                <a:gd name="T6" fmla="*/ 0 w 329"/>
                <a:gd name="T7" fmla="*/ 2147483647 h 44"/>
                <a:gd name="T8" fmla="*/ 2147483647 w 329"/>
                <a:gd name="T9" fmla="*/ 2147483647 h 44"/>
                <a:gd name="T10" fmla="*/ 2147483647 w 329"/>
                <a:gd name="T11" fmla="*/ 0 h 44"/>
                <a:gd name="T12" fmla="*/ 2147483647 w 329"/>
                <a:gd name="T13" fmla="*/ 2147483647 h 44"/>
                <a:gd name="T14" fmla="*/ 2147483647 w 329"/>
                <a:gd name="T15" fmla="*/ 2147483647 h 44"/>
                <a:gd name="T16" fmla="*/ 0 60000 65536"/>
                <a:gd name="T17" fmla="*/ 0 60000 65536"/>
                <a:gd name="T18" fmla="*/ 0 60000 65536"/>
                <a:gd name="T19" fmla="*/ 0 60000 65536"/>
                <a:gd name="T20" fmla="*/ 0 60000 65536"/>
                <a:gd name="T21" fmla="*/ 0 60000 65536"/>
                <a:gd name="T22" fmla="*/ 0 60000 65536"/>
                <a:gd name="T23" fmla="*/ 0 60000 65536"/>
                <a:gd name="T24" fmla="*/ 0 w 329"/>
                <a:gd name="T25" fmla="*/ 0 h 44"/>
                <a:gd name="T26" fmla="*/ 329 w 329"/>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9" h="44">
                  <a:moveTo>
                    <a:pt x="247" y="44"/>
                  </a:moveTo>
                  <a:lnTo>
                    <a:pt x="247" y="33"/>
                  </a:lnTo>
                  <a:lnTo>
                    <a:pt x="0" y="33"/>
                  </a:lnTo>
                  <a:lnTo>
                    <a:pt x="0" y="11"/>
                  </a:lnTo>
                  <a:lnTo>
                    <a:pt x="247" y="11"/>
                  </a:lnTo>
                  <a:lnTo>
                    <a:pt x="247" y="0"/>
                  </a:lnTo>
                  <a:lnTo>
                    <a:pt x="329" y="22"/>
                  </a:lnTo>
                  <a:lnTo>
                    <a:pt x="247" y="44"/>
                  </a:lnTo>
                  <a:close/>
                </a:path>
              </a:pathLst>
            </a:custGeom>
            <a:solidFill>
              <a:srgbClr val="FF9933"/>
            </a:solidFill>
            <a:ln w="9525">
              <a:solidFill>
                <a:srgbClr val="000000"/>
              </a:solidFill>
              <a:round/>
              <a:headEnd/>
              <a:tailEnd/>
            </a:ln>
          </p:spPr>
          <p:txBody>
            <a:bodyPr/>
            <a:lstStyle/>
            <a:p>
              <a:endParaRPr lang="it-IT"/>
            </a:p>
          </p:txBody>
        </p:sp>
        <p:sp>
          <p:nvSpPr>
            <p:cNvPr id="24149" name="Freeform 1675"/>
            <p:cNvSpPr>
              <a:spLocks/>
            </p:cNvSpPr>
            <p:nvPr/>
          </p:nvSpPr>
          <p:spPr bwMode="auto">
            <a:xfrm>
              <a:off x="3544888" y="3849688"/>
              <a:ext cx="1704975" cy="182562"/>
            </a:xfrm>
            <a:custGeom>
              <a:avLst/>
              <a:gdLst>
                <a:gd name="T0" fmla="*/ 0 w 1074"/>
                <a:gd name="T1" fmla="*/ 0 h 115"/>
                <a:gd name="T2" fmla="*/ 0 w 1074"/>
                <a:gd name="T3" fmla="*/ 2147483647 h 115"/>
                <a:gd name="T4" fmla="*/ 2147483647 w 1074"/>
                <a:gd name="T5" fmla="*/ 2147483647 h 115"/>
                <a:gd name="T6" fmla="*/ 2147483647 w 1074"/>
                <a:gd name="T7" fmla="*/ 2147483647 h 115"/>
                <a:gd name="T8" fmla="*/ 2147483647 w 1074"/>
                <a:gd name="T9" fmla="*/ 2147483647 h 115"/>
                <a:gd name="T10" fmla="*/ 2147483647 w 1074"/>
                <a:gd name="T11" fmla="*/ 2147483647 h 115"/>
                <a:gd name="T12" fmla="*/ 2147483647 w 1074"/>
                <a:gd name="T13" fmla="*/ 2147483647 h 115"/>
                <a:gd name="T14" fmla="*/ 2147483647 w 1074"/>
                <a:gd name="T15" fmla="*/ 2147483647 h 115"/>
                <a:gd name="T16" fmla="*/ 2147483647 w 1074"/>
                <a:gd name="T17" fmla="*/ 2147483647 h 115"/>
                <a:gd name="T18" fmla="*/ 2147483647 w 1074"/>
                <a:gd name="T19" fmla="*/ 2147483647 h 115"/>
                <a:gd name="T20" fmla="*/ 2147483647 w 1074"/>
                <a:gd name="T21" fmla="*/ 2147483647 h 115"/>
                <a:gd name="T22" fmla="*/ 2147483647 w 1074"/>
                <a:gd name="T23" fmla="*/ 2147483647 h 115"/>
                <a:gd name="T24" fmla="*/ 2147483647 w 1074"/>
                <a:gd name="T25" fmla="*/ 2147483647 h 115"/>
                <a:gd name="T26" fmla="*/ 2147483647 w 1074"/>
                <a:gd name="T27" fmla="*/ 2147483647 h 115"/>
                <a:gd name="T28" fmla="*/ 2147483647 w 1074"/>
                <a:gd name="T29" fmla="*/ 0 h 115"/>
                <a:gd name="T30" fmla="*/ 2147483647 w 1074"/>
                <a:gd name="T31" fmla="*/ 0 h 115"/>
                <a:gd name="T32" fmla="*/ 0 w 1074"/>
                <a:gd name="T33" fmla="*/ 0 h 1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74"/>
                <a:gd name="T52" fmla="*/ 0 h 115"/>
                <a:gd name="T53" fmla="*/ 1074 w 1074"/>
                <a:gd name="T54" fmla="*/ 115 h 1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74" h="115">
                  <a:moveTo>
                    <a:pt x="0" y="0"/>
                  </a:moveTo>
                  <a:lnTo>
                    <a:pt x="0" y="18"/>
                  </a:lnTo>
                  <a:lnTo>
                    <a:pt x="537" y="18"/>
                  </a:lnTo>
                  <a:lnTo>
                    <a:pt x="537" y="9"/>
                  </a:lnTo>
                  <a:lnTo>
                    <a:pt x="528" y="9"/>
                  </a:lnTo>
                  <a:lnTo>
                    <a:pt x="528" y="106"/>
                  </a:lnTo>
                  <a:lnTo>
                    <a:pt x="528" y="115"/>
                  </a:lnTo>
                  <a:lnTo>
                    <a:pt x="537" y="115"/>
                  </a:lnTo>
                  <a:lnTo>
                    <a:pt x="1074" y="115"/>
                  </a:lnTo>
                  <a:lnTo>
                    <a:pt x="1074" y="97"/>
                  </a:lnTo>
                  <a:lnTo>
                    <a:pt x="537" y="97"/>
                  </a:lnTo>
                  <a:lnTo>
                    <a:pt x="537" y="106"/>
                  </a:lnTo>
                  <a:lnTo>
                    <a:pt x="546" y="106"/>
                  </a:lnTo>
                  <a:lnTo>
                    <a:pt x="546" y="9"/>
                  </a:lnTo>
                  <a:lnTo>
                    <a:pt x="546" y="0"/>
                  </a:lnTo>
                  <a:lnTo>
                    <a:pt x="537" y="0"/>
                  </a:lnTo>
                  <a:lnTo>
                    <a:pt x="0" y="0"/>
                  </a:lnTo>
                  <a:close/>
                </a:path>
              </a:pathLst>
            </a:custGeom>
            <a:solidFill>
              <a:srgbClr val="FF9933"/>
            </a:solidFill>
            <a:ln w="9525">
              <a:noFill/>
              <a:miter lim="800000"/>
              <a:headEnd/>
              <a:tailEnd/>
            </a:ln>
          </p:spPr>
          <p:txBody>
            <a:bodyPr/>
            <a:lstStyle/>
            <a:p>
              <a:endParaRPr lang="it-IT"/>
            </a:p>
          </p:txBody>
        </p:sp>
        <p:sp>
          <p:nvSpPr>
            <p:cNvPr id="24150" name="Freeform 1676"/>
            <p:cNvSpPr>
              <a:spLocks/>
            </p:cNvSpPr>
            <p:nvPr/>
          </p:nvSpPr>
          <p:spPr bwMode="auto">
            <a:xfrm>
              <a:off x="1649413" y="3241675"/>
              <a:ext cx="74612" cy="482600"/>
            </a:xfrm>
            <a:custGeom>
              <a:avLst/>
              <a:gdLst>
                <a:gd name="T0" fmla="*/ 0 w 47"/>
                <a:gd name="T1" fmla="*/ 2147483647 h 304"/>
                <a:gd name="T2" fmla="*/ 2147483647 w 47"/>
                <a:gd name="T3" fmla="*/ 2147483647 h 304"/>
                <a:gd name="T4" fmla="*/ 2147483647 w 47"/>
                <a:gd name="T5" fmla="*/ 2147483647 h 304"/>
                <a:gd name="T6" fmla="*/ 2147483647 w 47"/>
                <a:gd name="T7" fmla="*/ 2147483647 h 304"/>
                <a:gd name="T8" fmla="*/ 2147483647 w 47"/>
                <a:gd name="T9" fmla="*/ 2147483647 h 304"/>
                <a:gd name="T10" fmla="*/ 2147483647 w 47"/>
                <a:gd name="T11" fmla="*/ 2147483647 h 304"/>
                <a:gd name="T12" fmla="*/ 2147483647 w 47"/>
                <a:gd name="T13" fmla="*/ 0 h 304"/>
                <a:gd name="T14" fmla="*/ 0 w 47"/>
                <a:gd name="T15" fmla="*/ 2147483647 h 304"/>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304"/>
                <a:gd name="T26" fmla="*/ 47 w 47"/>
                <a:gd name="T27" fmla="*/ 304 h 3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304">
                  <a:moveTo>
                    <a:pt x="0" y="76"/>
                  </a:moveTo>
                  <a:lnTo>
                    <a:pt x="12" y="76"/>
                  </a:lnTo>
                  <a:lnTo>
                    <a:pt x="12" y="304"/>
                  </a:lnTo>
                  <a:lnTo>
                    <a:pt x="35" y="304"/>
                  </a:lnTo>
                  <a:lnTo>
                    <a:pt x="35" y="76"/>
                  </a:lnTo>
                  <a:lnTo>
                    <a:pt x="47" y="76"/>
                  </a:lnTo>
                  <a:lnTo>
                    <a:pt x="23" y="0"/>
                  </a:lnTo>
                  <a:lnTo>
                    <a:pt x="0" y="76"/>
                  </a:lnTo>
                  <a:close/>
                </a:path>
              </a:pathLst>
            </a:custGeom>
            <a:solidFill>
              <a:srgbClr val="33CCFF"/>
            </a:solidFill>
            <a:ln w="9525">
              <a:solidFill>
                <a:srgbClr val="000000"/>
              </a:solidFill>
              <a:round/>
              <a:headEnd/>
              <a:tailEnd/>
            </a:ln>
          </p:spPr>
          <p:txBody>
            <a:bodyPr/>
            <a:lstStyle/>
            <a:p>
              <a:endParaRPr lang="it-IT"/>
            </a:p>
          </p:txBody>
        </p:sp>
        <p:sp>
          <p:nvSpPr>
            <p:cNvPr id="24151" name="Oval 1677"/>
            <p:cNvSpPr>
              <a:spLocks noChangeArrowheads="1"/>
            </p:cNvSpPr>
            <p:nvPr/>
          </p:nvSpPr>
          <p:spPr bwMode="auto">
            <a:xfrm>
              <a:off x="4826000" y="3732213"/>
              <a:ext cx="69850" cy="65087"/>
            </a:xfrm>
            <a:prstGeom prst="ellipse">
              <a:avLst/>
            </a:prstGeom>
            <a:solidFill>
              <a:srgbClr val="4D4D4D"/>
            </a:solidFill>
            <a:ln w="7938">
              <a:solidFill>
                <a:srgbClr val="000000"/>
              </a:solidFill>
              <a:round/>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152" name="Freeform 1678"/>
            <p:cNvSpPr>
              <a:spLocks/>
            </p:cNvSpPr>
            <p:nvPr/>
          </p:nvSpPr>
          <p:spPr bwMode="auto">
            <a:xfrm>
              <a:off x="4845050" y="3795713"/>
              <a:ext cx="404813" cy="120650"/>
            </a:xfrm>
            <a:custGeom>
              <a:avLst/>
              <a:gdLst>
                <a:gd name="T0" fmla="*/ 2147483647 w 255"/>
                <a:gd name="T1" fmla="*/ 0 h 76"/>
                <a:gd name="T2" fmla="*/ 0 w 255"/>
                <a:gd name="T3" fmla="*/ 0 h 76"/>
                <a:gd name="T4" fmla="*/ 0 w 255"/>
                <a:gd name="T5" fmla="*/ 2147483647 h 76"/>
                <a:gd name="T6" fmla="*/ 0 w 255"/>
                <a:gd name="T7" fmla="*/ 2147483647 h 76"/>
                <a:gd name="T8" fmla="*/ 2147483647 w 255"/>
                <a:gd name="T9" fmla="*/ 2147483647 h 76"/>
                <a:gd name="T10" fmla="*/ 2147483647 w 255"/>
                <a:gd name="T11" fmla="*/ 2147483647 h 76"/>
                <a:gd name="T12" fmla="*/ 2147483647 w 255"/>
                <a:gd name="T13" fmla="*/ 2147483647 h 76"/>
                <a:gd name="T14" fmla="*/ 2147483647 w 255"/>
                <a:gd name="T15" fmla="*/ 2147483647 h 76"/>
                <a:gd name="T16" fmla="*/ 2147483647 w 255"/>
                <a:gd name="T17" fmla="*/ 2147483647 h 76"/>
                <a:gd name="T18" fmla="*/ 2147483647 w 255"/>
                <a:gd name="T19" fmla="*/ 2147483647 h 76"/>
                <a:gd name="T20" fmla="*/ 2147483647 w 255"/>
                <a:gd name="T21" fmla="*/ 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5"/>
                <a:gd name="T34" fmla="*/ 0 h 76"/>
                <a:gd name="T35" fmla="*/ 255 w 255"/>
                <a:gd name="T36" fmla="*/ 76 h 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5" h="76">
                  <a:moveTo>
                    <a:pt x="18" y="0"/>
                  </a:moveTo>
                  <a:lnTo>
                    <a:pt x="0" y="0"/>
                  </a:lnTo>
                  <a:lnTo>
                    <a:pt x="0" y="67"/>
                  </a:lnTo>
                  <a:lnTo>
                    <a:pt x="0" y="76"/>
                  </a:lnTo>
                  <a:lnTo>
                    <a:pt x="9" y="76"/>
                  </a:lnTo>
                  <a:lnTo>
                    <a:pt x="255" y="76"/>
                  </a:lnTo>
                  <a:lnTo>
                    <a:pt x="255" y="58"/>
                  </a:lnTo>
                  <a:lnTo>
                    <a:pt x="9" y="58"/>
                  </a:lnTo>
                  <a:lnTo>
                    <a:pt x="9" y="67"/>
                  </a:lnTo>
                  <a:lnTo>
                    <a:pt x="18" y="67"/>
                  </a:lnTo>
                  <a:lnTo>
                    <a:pt x="18" y="0"/>
                  </a:lnTo>
                  <a:close/>
                </a:path>
              </a:pathLst>
            </a:custGeom>
            <a:solidFill>
              <a:srgbClr val="FF9933"/>
            </a:solidFill>
            <a:ln w="9525">
              <a:noFill/>
              <a:miter lim="800000"/>
              <a:headEnd/>
              <a:tailEnd/>
            </a:ln>
          </p:spPr>
          <p:txBody>
            <a:bodyPr/>
            <a:lstStyle/>
            <a:p>
              <a:endParaRPr lang="it-IT"/>
            </a:p>
          </p:txBody>
        </p:sp>
        <p:sp>
          <p:nvSpPr>
            <p:cNvPr id="24153" name="Freeform 1679"/>
            <p:cNvSpPr>
              <a:spLocks/>
            </p:cNvSpPr>
            <p:nvPr/>
          </p:nvSpPr>
          <p:spPr bwMode="auto">
            <a:xfrm>
              <a:off x="5319713" y="3795713"/>
              <a:ext cx="482600" cy="120650"/>
            </a:xfrm>
            <a:custGeom>
              <a:avLst/>
              <a:gdLst>
                <a:gd name="T0" fmla="*/ 2147483647 w 304"/>
                <a:gd name="T1" fmla="*/ 0 h 76"/>
                <a:gd name="T2" fmla="*/ 2147483647 w 304"/>
                <a:gd name="T3" fmla="*/ 0 h 76"/>
                <a:gd name="T4" fmla="*/ 2147483647 w 304"/>
                <a:gd name="T5" fmla="*/ 2147483647 h 76"/>
                <a:gd name="T6" fmla="*/ 2147483647 w 304"/>
                <a:gd name="T7" fmla="*/ 2147483647 h 76"/>
                <a:gd name="T8" fmla="*/ 2147483647 w 304"/>
                <a:gd name="T9" fmla="*/ 2147483647 h 76"/>
                <a:gd name="T10" fmla="*/ 0 w 304"/>
                <a:gd name="T11" fmla="*/ 2147483647 h 76"/>
                <a:gd name="T12" fmla="*/ 0 w 304"/>
                <a:gd name="T13" fmla="*/ 2147483647 h 76"/>
                <a:gd name="T14" fmla="*/ 2147483647 w 304"/>
                <a:gd name="T15" fmla="*/ 2147483647 h 76"/>
                <a:gd name="T16" fmla="*/ 2147483647 w 304"/>
                <a:gd name="T17" fmla="*/ 2147483647 h 76"/>
                <a:gd name="T18" fmla="*/ 2147483647 w 304"/>
                <a:gd name="T19" fmla="*/ 2147483647 h 76"/>
                <a:gd name="T20" fmla="*/ 2147483647 w 304"/>
                <a:gd name="T21" fmla="*/ 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4"/>
                <a:gd name="T34" fmla="*/ 0 h 76"/>
                <a:gd name="T35" fmla="*/ 304 w 304"/>
                <a:gd name="T36" fmla="*/ 76 h 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4" h="76">
                  <a:moveTo>
                    <a:pt x="304" y="0"/>
                  </a:moveTo>
                  <a:lnTo>
                    <a:pt x="286" y="0"/>
                  </a:lnTo>
                  <a:lnTo>
                    <a:pt x="286" y="67"/>
                  </a:lnTo>
                  <a:lnTo>
                    <a:pt x="295" y="67"/>
                  </a:lnTo>
                  <a:lnTo>
                    <a:pt x="295" y="58"/>
                  </a:lnTo>
                  <a:lnTo>
                    <a:pt x="0" y="58"/>
                  </a:lnTo>
                  <a:lnTo>
                    <a:pt x="0" y="76"/>
                  </a:lnTo>
                  <a:lnTo>
                    <a:pt x="295" y="76"/>
                  </a:lnTo>
                  <a:lnTo>
                    <a:pt x="304" y="76"/>
                  </a:lnTo>
                  <a:lnTo>
                    <a:pt x="304" y="67"/>
                  </a:lnTo>
                  <a:lnTo>
                    <a:pt x="304" y="0"/>
                  </a:lnTo>
                  <a:close/>
                </a:path>
              </a:pathLst>
            </a:custGeom>
            <a:solidFill>
              <a:srgbClr val="FF9933"/>
            </a:solidFill>
            <a:ln w="9525">
              <a:noFill/>
              <a:miter lim="800000"/>
              <a:headEnd/>
              <a:tailEnd/>
            </a:ln>
          </p:spPr>
          <p:txBody>
            <a:bodyPr/>
            <a:lstStyle/>
            <a:p>
              <a:endParaRPr lang="it-IT"/>
            </a:p>
          </p:txBody>
        </p:sp>
        <p:sp>
          <p:nvSpPr>
            <p:cNvPr id="24154" name="Freeform 1680"/>
            <p:cNvSpPr>
              <a:spLocks/>
            </p:cNvSpPr>
            <p:nvPr/>
          </p:nvSpPr>
          <p:spPr bwMode="auto">
            <a:xfrm>
              <a:off x="5635625" y="3346450"/>
              <a:ext cx="2195513" cy="2154238"/>
            </a:xfrm>
            <a:custGeom>
              <a:avLst/>
              <a:gdLst>
                <a:gd name="T0" fmla="*/ 2147483647 w 1383"/>
                <a:gd name="T1" fmla="*/ 0 h 1357"/>
                <a:gd name="T2" fmla="*/ 2147483647 w 1383"/>
                <a:gd name="T3" fmla="*/ 0 h 1357"/>
                <a:gd name="T4" fmla="*/ 2147483647 w 1383"/>
                <a:gd name="T5" fmla="*/ 2147483647 h 1357"/>
                <a:gd name="T6" fmla="*/ 2147483647 w 1383"/>
                <a:gd name="T7" fmla="*/ 2147483647 h 1357"/>
                <a:gd name="T8" fmla="*/ 2147483647 w 1383"/>
                <a:gd name="T9" fmla="*/ 2147483647 h 1357"/>
                <a:gd name="T10" fmla="*/ 0 w 1383"/>
                <a:gd name="T11" fmla="*/ 2147483647 h 1357"/>
                <a:gd name="T12" fmla="*/ 0 w 1383"/>
                <a:gd name="T13" fmla="*/ 2147483647 h 1357"/>
                <a:gd name="T14" fmla="*/ 2147483647 w 1383"/>
                <a:gd name="T15" fmla="*/ 2147483647 h 1357"/>
                <a:gd name="T16" fmla="*/ 2147483647 w 1383"/>
                <a:gd name="T17" fmla="*/ 2147483647 h 1357"/>
                <a:gd name="T18" fmla="*/ 2147483647 w 1383"/>
                <a:gd name="T19" fmla="*/ 2147483647 h 1357"/>
                <a:gd name="T20" fmla="*/ 2147483647 w 1383"/>
                <a:gd name="T21" fmla="*/ 0 h 135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83"/>
                <a:gd name="T34" fmla="*/ 0 h 1357"/>
                <a:gd name="T35" fmla="*/ 1383 w 1383"/>
                <a:gd name="T36" fmla="*/ 1357 h 135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83" h="1357">
                  <a:moveTo>
                    <a:pt x="1383" y="0"/>
                  </a:moveTo>
                  <a:lnTo>
                    <a:pt x="1365" y="0"/>
                  </a:lnTo>
                  <a:lnTo>
                    <a:pt x="1365" y="1348"/>
                  </a:lnTo>
                  <a:lnTo>
                    <a:pt x="1374" y="1348"/>
                  </a:lnTo>
                  <a:lnTo>
                    <a:pt x="1374" y="1339"/>
                  </a:lnTo>
                  <a:lnTo>
                    <a:pt x="0" y="1339"/>
                  </a:lnTo>
                  <a:lnTo>
                    <a:pt x="0" y="1357"/>
                  </a:lnTo>
                  <a:lnTo>
                    <a:pt x="1374" y="1357"/>
                  </a:lnTo>
                  <a:lnTo>
                    <a:pt x="1383" y="1357"/>
                  </a:lnTo>
                  <a:lnTo>
                    <a:pt x="1383" y="1348"/>
                  </a:lnTo>
                  <a:lnTo>
                    <a:pt x="1383" y="0"/>
                  </a:lnTo>
                  <a:close/>
                </a:path>
              </a:pathLst>
            </a:custGeom>
            <a:solidFill>
              <a:srgbClr val="FFCC66"/>
            </a:solidFill>
            <a:ln w="9525">
              <a:noFill/>
              <a:miter lim="800000"/>
              <a:headEnd/>
              <a:tailEnd/>
            </a:ln>
          </p:spPr>
          <p:txBody>
            <a:bodyPr/>
            <a:lstStyle/>
            <a:p>
              <a:endParaRPr lang="it-IT"/>
            </a:p>
          </p:txBody>
        </p:sp>
        <p:sp>
          <p:nvSpPr>
            <p:cNvPr id="24155" name="Rectangle 1681"/>
            <p:cNvSpPr>
              <a:spLocks noChangeArrowheads="1"/>
            </p:cNvSpPr>
            <p:nvPr/>
          </p:nvSpPr>
          <p:spPr bwMode="auto">
            <a:xfrm>
              <a:off x="5437188" y="3927475"/>
              <a:ext cx="76200" cy="69850"/>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156" name="Freeform 1682"/>
            <p:cNvSpPr>
              <a:spLocks/>
            </p:cNvSpPr>
            <p:nvPr/>
          </p:nvSpPr>
          <p:spPr bwMode="auto">
            <a:xfrm>
              <a:off x="5511800" y="3946525"/>
              <a:ext cx="130175" cy="1519238"/>
            </a:xfrm>
            <a:custGeom>
              <a:avLst/>
              <a:gdLst>
                <a:gd name="T0" fmla="*/ 0 w 82"/>
                <a:gd name="T1" fmla="*/ 0 h 957"/>
                <a:gd name="T2" fmla="*/ 0 w 82"/>
                <a:gd name="T3" fmla="*/ 2147483647 h 957"/>
                <a:gd name="T4" fmla="*/ 2147483647 w 82"/>
                <a:gd name="T5" fmla="*/ 2147483647 h 957"/>
                <a:gd name="T6" fmla="*/ 2147483647 w 82"/>
                <a:gd name="T7" fmla="*/ 2147483647 h 957"/>
                <a:gd name="T8" fmla="*/ 2147483647 w 82"/>
                <a:gd name="T9" fmla="*/ 2147483647 h 957"/>
                <a:gd name="T10" fmla="*/ 2147483647 w 82"/>
                <a:gd name="T11" fmla="*/ 2147483647 h 957"/>
                <a:gd name="T12" fmla="*/ 2147483647 w 82"/>
                <a:gd name="T13" fmla="*/ 2147483647 h 957"/>
                <a:gd name="T14" fmla="*/ 2147483647 w 82"/>
                <a:gd name="T15" fmla="*/ 2147483647 h 957"/>
                <a:gd name="T16" fmla="*/ 2147483647 w 82"/>
                <a:gd name="T17" fmla="*/ 0 h 957"/>
                <a:gd name="T18" fmla="*/ 2147483647 w 82"/>
                <a:gd name="T19" fmla="*/ 0 h 957"/>
                <a:gd name="T20" fmla="*/ 0 w 82"/>
                <a:gd name="T21" fmla="*/ 0 h 95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2"/>
                <a:gd name="T34" fmla="*/ 0 h 957"/>
                <a:gd name="T35" fmla="*/ 82 w 82"/>
                <a:gd name="T36" fmla="*/ 957 h 95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2" h="957">
                  <a:moveTo>
                    <a:pt x="0" y="0"/>
                  </a:moveTo>
                  <a:lnTo>
                    <a:pt x="0" y="18"/>
                  </a:lnTo>
                  <a:lnTo>
                    <a:pt x="73" y="18"/>
                  </a:lnTo>
                  <a:lnTo>
                    <a:pt x="73" y="9"/>
                  </a:lnTo>
                  <a:lnTo>
                    <a:pt x="64" y="9"/>
                  </a:lnTo>
                  <a:lnTo>
                    <a:pt x="64" y="957"/>
                  </a:lnTo>
                  <a:lnTo>
                    <a:pt x="82" y="957"/>
                  </a:lnTo>
                  <a:lnTo>
                    <a:pt x="82" y="9"/>
                  </a:lnTo>
                  <a:lnTo>
                    <a:pt x="82" y="0"/>
                  </a:lnTo>
                  <a:lnTo>
                    <a:pt x="73" y="0"/>
                  </a:lnTo>
                  <a:lnTo>
                    <a:pt x="0" y="0"/>
                  </a:lnTo>
                  <a:close/>
                </a:path>
              </a:pathLst>
            </a:custGeom>
            <a:solidFill>
              <a:srgbClr val="FFCC66"/>
            </a:solidFill>
            <a:ln w="9525">
              <a:noFill/>
              <a:miter lim="800000"/>
              <a:headEnd/>
              <a:tailEnd/>
            </a:ln>
          </p:spPr>
          <p:txBody>
            <a:bodyPr/>
            <a:lstStyle/>
            <a:p>
              <a:endParaRPr lang="it-IT"/>
            </a:p>
          </p:txBody>
        </p:sp>
        <p:sp>
          <p:nvSpPr>
            <p:cNvPr id="24157" name="Freeform 1683"/>
            <p:cNvSpPr>
              <a:spLocks/>
            </p:cNvSpPr>
            <p:nvPr/>
          </p:nvSpPr>
          <p:spPr bwMode="auto">
            <a:xfrm>
              <a:off x="5710238" y="4892675"/>
              <a:ext cx="74612" cy="482600"/>
            </a:xfrm>
            <a:custGeom>
              <a:avLst/>
              <a:gdLst>
                <a:gd name="T0" fmla="*/ 2147483647 w 47"/>
                <a:gd name="T1" fmla="*/ 2147483647 h 304"/>
                <a:gd name="T2" fmla="*/ 2147483647 w 47"/>
                <a:gd name="T3" fmla="*/ 2147483647 h 304"/>
                <a:gd name="T4" fmla="*/ 2147483647 w 47"/>
                <a:gd name="T5" fmla="*/ 0 h 304"/>
                <a:gd name="T6" fmla="*/ 2147483647 w 47"/>
                <a:gd name="T7" fmla="*/ 0 h 304"/>
                <a:gd name="T8" fmla="*/ 2147483647 w 47"/>
                <a:gd name="T9" fmla="*/ 2147483647 h 304"/>
                <a:gd name="T10" fmla="*/ 0 w 47"/>
                <a:gd name="T11" fmla="*/ 2147483647 h 304"/>
                <a:gd name="T12" fmla="*/ 2147483647 w 47"/>
                <a:gd name="T13" fmla="*/ 2147483647 h 304"/>
                <a:gd name="T14" fmla="*/ 2147483647 w 47"/>
                <a:gd name="T15" fmla="*/ 2147483647 h 304"/>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304"/>
                <a:gd name="T26" fmla="*/ 47 w 47"/>
                <a:gd name="T27" fmla="*/ 304 h 3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304">
                  <a:moveTo>
                    <a:pt x="47" y="228"/>
                  </a:moveTo>
                  <a:lnTo>
                    <a:pt x="35" y="228"/>
                  </a:lnTo>
                  <a:lnTo>
                    <a:pt x="35" y="0"/>
                  </a:lnTo>
                  <a:lnTo>
                    <a:pt x="12" y="0"/>
                  </a:lnTo>
                  <a:lnTo>
                    <a:pt x="12" y="228"/>
                  </a:lnTo>
                  <a:lnTo>
                    <a:pt x="0" y="228"/>
                  </a:lnTo>
                  <a:lnTo>
                    <a:pt x="24" y="304"/>
                  </a:lnTo>
                  <a:lnTo>
                    <a:pt x="47" y="228"/>
                  </a:lnTo>
                  <a:close/>
                </a:path>
              </a:pathLst>
            </a:custGeom>
            <a:solidFill>
              <a:srgbClr val="FFCC66"/>
            </a:solidFill>
            <a:ln w="9525">
              <a:solidFill>
                <a:srgbClr val="000000"/>
              </a:solidFill>
              <a:round/>
              <a:headEnd/>
              <a:tailEnd/>
            </a:ln>
          </p:spPr>
          <p:txBody>
            <a:bodyPr/>
            <a:lstStyle/>
            <a:p>
              <a:endParaRPr lang="it-IT"/>
            </a:p>
          </p:txBody>
        </p:sp>
        <p:sp>
          <p:nvSpPr>
            <p:cNvPr id="24158" name="Freeform 1684"/>
            <p:cNvSpPr>
              <a:spLocks/>
            </p:cNvSpPr>
            <p:nvPr/>
          </p:nvSpPr>
          <p:spPr bwMode="auto">
            <a:xfrm>
              <a:off x="7875588" y="4133850"/>
              <a:ext cx="74612" cy="482600"/>
            </a:xfrm>
            <a:custGeom>
              <a:avLst/>
              <a:gdLst>
                <a:gd name="T0" fmla="*/ 2147483647 w 47"/>
                <a:gd name="T1" fmla="*/ 2147483647 h 304"/>
                <a:gd name="T2" fmla="*/ 2147483647 w 47"/>
                <a:gd name="T3" fmla="*/ 2147483647 h 304"/>
                <a:gd name="T4" fmla="*/ 2147483647 w 47"/>
                <a:gd name="T5" fmla="*/ 0 h 304"/>
                <a:gd name="T6" fmla="*/ 2147483647 w 47"/>
                <a:gd name="T7" fmla="*/ 0 h 304"/>
                <a:gd name="T8" fmla="*/ 2147483647 w 47"/>
                <a:gd name="T9" fmla="*/ 2147483647 h 304"/>
                <a:gd name="T10" fmla="*/ 0 w 47"/>
                <a:gd name="T11" fmla="*/ 2147483647 h 304"/>
                <a:gd name="T12" fmla="*/ 2147483647 w 47"/>
                <a:gd name="T13" fmla="*/ 2147483647 h 304"/>
                <a:gd name="T14" fmla="*/ 2147483647 w 47"/>
                <a:gd name="T15" fmla="*/ 2147483647 h 304"/>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304"/>
                <a:gd name="T26" fmla="*/ 47 w 47"/>
                <a:gd name="T27" fmla="*/ 304 h 3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304">
                  <a:moveTo>
                    <a:pt x="47" y="228"/>
                  </a:moveTo>
                  <a:lnTo>
                    <a:pt x="35" y="228"/>
                  </a:lnTo>
                  <a:lnTo>
                    <a:pt x="35" y="0"/>
                  </a:lnTo>
                  <a:lnTo>
                    <a:pt x="12" y="0"/>
                  </a:lnTo>
                  <a:lnTo>
                    <a:pt x="12" y="228"/>
                  </a:lnTo>
                  <a:lnTo>
                    <a:pt x="0" y="228"/>
                  </a:lnTo>
                  <a:lnTo>
                    <a:pt x="24" y="304"/>
                  </a:lnTo>
                  <a:lnTo>
                    <a:pt x="47" y="228"/>
                  </a:lnTo>
                  <a:close/>
                </a:path>
              </a:pathLst>
            </a:custGeom>
            <a:solidFill>
              <a:srgbClr val="FFCC66"/>
            </a:solidFill>
            <a:ln w="9525">
              <a:solidFill>
                <a:srgbClr val="000000"/>
              </a:solidFill>
              <a:round/>
              <a:headEnd/>
              <a:tailEnd/>
            </a:ln>
          </p:spPr>
          <p:txBody>
            <a:bodyPr/>
            <a:lstStyle/>
            <a:p>
              <a:endParaRPr lang="it-IT"/>
            </a:p>
          </p:txBody>
        </p:sp>
        <p:sp>
          <p:nvSpPr>
            <p:cNvPr id="24159" name="Oval 1685"/>
            <p:cNvSpPr>
              <a:spLocks noChangeArrowheads="1"/>
            </p:cNvSpPr>
            <p:nvPr/>
          </p:nvSpPr>
          <p:spPr bwMode="auto">
            <a:xfrm>
              <a:off x="7785100" y="3290888"/>
              <a:ext cx="63500" cy="57150"/>
            </a:xfrm>
            <a:prstGeom prst="ellipse">
              <a:avLst/>
            </a:prstGeom>
            <a:solidFill>
              <a:srgbClr val="FFCC66"/>
            </a:solidFill>
            <a:ln w="7938">
              <a:solidFill>
                <a:srgbClr val="000000"/>
              </a:solidFill>
              <a:round/>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160" name="Oval 1686"/>
            <p:cNvSpPr>
              <a:spLocks noChangeArrowheads="1"/>
            </p:cNvSpPr>
            <p:nvPr/>
          </p:nvSpPr>
          <p:spPr bwMode="auto">
            <a:xfrm>
              <a:off x="5581650" y="5457825"/>
              <a:ext cx="55563" cy="57150"/>
            </a:xfrm>
            <a:prstGeom prst="ellipse">
              <a:avLst/>
            </a:prstGeom>
            <a:solidFill>
              <a:srgbClr val="FFCC66"/>
            </a:solidFill>
            <a:ln w="7938">
              <a:solidFill>
                <a:srgbClr val="000000"/>
              </a:solidFill>
              <a:round/>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161" name="Rectangle 1687"/>
            <p:cNvSpPr>
              <a:spLocks noChangeArrowheads="1"/>
            </p:cNvSpPr>
            <p:nvPr/>
          </p:nvSpPr>
          <p:spPr bwMode="auto">
            <a:xfrm>
              <a:off x="6980238" y="2190750"/>
              <a:ext cx="76200" cy="69850"/>
            </a:xfrm>
            <a:prstGeom prst="rect">
              <a:avLst/>
            </a:prstGeom>
            <a:solidFill>
              <a:srgbClr val="DDDDDD"/>
            </a:solidFill>
            <a:ln w="9525">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162" name="Rectangle 1688"/>
            <p:cNvSpPr>
              <a:spLocks noChangeArrowheads="1"/>
            </p:cNvSpPr>
            <p:nvPr/>
          </p:nvSpPr>
          <p:spPr bwMode="auto">
            <a:xfrm>
              <a:off x="6827838" y="2197100"/>
              <a:ext cx="152400" cy="57150"/>
            </a:xfrm>
            <a:prstGeom prst="rect">
              <a:avLst/>
            </a:prstGeom>
            <a:solidFill>
              <a:srgbClr val="DDDDDD"/>
            </a:solid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163" name="Freeform 1689"/>
            <p:cNvSpPr>
              <a:spLocks/>
            </p:cNvSpPr>
            <p:nvPr/>
          </p:nvSpPr>
          <p:spPr bwMode="auto">
            <a:xfrm>
              <a:off x="7054850" y="2211388"/>
              <a:ext cx="776288" cy="1079500"/>
            </a:xfrm>
            <a:custGeom>
              <a:avLst/>
              <a:gdLst>
                <a:gd name="T0" fmla="*/ 0 w 489"/>
                <a:gd name="T1" fmla="*/ 0 h 680"/>
                <a:gd name="T2" fmla="*/ 0 w 489"/>
                <a:gd name="T3" fmla="*/ 2147483647 h 680"/>
                <a:gd name="T4" fmla="*/ 2147483647 w 489"/>
                <a:gd name="T5" fmla="*/ 2147483647 h 680"/>
                <a:gd name="T6" fmla="*/ 2147483647 w 489"/>
                <a:gd name="T7" fmla="*/ 2147483647 h 680"/>
                <a:gd name="T8" fmla="*/ 2147483647 w 489"/>
                <a:gd name="T9" fmla="*/ 2147483647 h 680"/>
                <a:gd name="T10" fmla="*/ 2147483647 w 489"/>
                <a:gd name="T11" fmla="*/ 2147483647 h 680"/>
                <a:gd name="T12" fmla="*/ 2147483647 w 489"/>
                <a:gd name="T13" fmla="*/ 2147483647 h 680"/>
                <a:gd name="T14" fmla="*/ 2147483647 w 489"/>
                <a:gd name="T15" fmla="*/ 2147483647 h 680"/>
                <a:gd name="T16" fmla="*/ 2147483647 w 489"/>
                <a:gd name="T17" fmla="*/ 0 h 680"/>
                <a:gd name="T18" fmla="*/ 2147483647 w 489"/>
                <a:gd name="T19" fmla="*/ 0 h 680"/>
                <a:gd name="T20" fmla="*/ 0 w 489"/>
                <a:gd name="T21" fmla="*/ 0 h 6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9"/>
                <a:gd name="T34" fmla="*/ 0 h 680"/>
                <a:gd name="T35" fmla="*/ 489 w 489"/>
                <a:gd name="T36" fmla="*/ 680 h 6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9" h="680">
                  <a:moveTo>
                    <a:pt x="0" y="0"/>
                  </a:moveTo>
                  <a:lnTo>
                    <a:pt x="0" y="18"/>
                  </a:lnTo>
                  <a:lnTo>
                    <a:pt x="480" y="18"/>
                  </a:lnTo>
                  <a:lnTo>
                    <a:pt x="480" y="9"/>
                  </a:lnTo>
                  <a:lnTo>
                    <a:pt x="471" y="9"/>
                  </a:lnTo>
                  <a:lnTo>
                    <a:pt x="471" y="680"/>
                  </a:lnTo>
                  <a:lnTo>
                    <a:pt x="489" y="680"/>
                  </a:lnTo>
                  <a:lnTo>
                    <a:pt x="489" y="9"/>
                  </a:lnTo>
                  <a:lnTo>
                    <a:pt x="489" y="0"/>
                  </a:lnTo>
                  <a:lnTo>
                    <a:pt x="480" y="0"/>
                  </a:lnTo>
                  <a:lnTo>
                    <a:pt x="0" y="0"/>
                  </a:lnTo>
                  <a:close/>
                </a:path>
              </a:pathLst>
            </a:custGeom>
            <a:solidFill>
              <a:srgbClr val="FFCC66"/>
            </a:solidFill>
            <a:ln w="9525">
              <a:noFill/>
              <a:miter lim="800000"/>
              <a:headEnd/>
              <a:tailEnd/>
            </a:ln>
          </p:spPr>
          <p:txBody>
            <a:bodyPr/>
            <a:lstStyle/>
            <a:p>
              <a:endParaRPr lang="it-IT"/>
            </a:p>
          </p:txBody>
        </p:sp>
        <p:sp>
          <p:nvSpPr>
            <p:cNvPr id="24164" name="Rectangle 1690"/>
            <p:cNvSpPr>
              <a:spLocks noChangeArrowheads="1"/>
            </p:cNvSpPr>
            <p:nvPr/>
          </p:nvSpPr>
          <p:spPr bwMode="auto">
            <a:xfrm>
              <a:off x="7580313" y="3286125"/>
              <a:ext cx="76200" cy="69850"/>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165" name="Freeform 1691"/>
            <p:cNvSpPr>
              <a:spLocks/>
            </p:cNvSpPr>
            <p:nvPr/>
          </p:nvSpPr>
          <p:spPr bwMode="auto">
            <a:xfrm>
              <a:off x="7875588" y="2530475"/>
              <a:ext cx="74612" cy="482600"/>
            </a:xfrm>
            <a:custGeom>
              <a:avLst/>
              <a:gdLst>
                <a:gd name="T0" fmla="*/ 2147483647 w 47"/>
                <a:gd name="T1" fmla="*/ 2147483647 h 304"/>
                <a:gd name="T2" fmla="*/ 2147483647 w 47"/>
                <a:gd name="T3" fmla="*/ 2147483647 h 304"/>
                <a:gd name="T4" fmla="*/ 2147483647 w 47"/>
                <a:gd name="T5" fmla="*/ 0 h 304"/>
                <a:gd name="T6" fmla="*/ 2147483647 w 47"/>
                <a:gd name="T7" fmla="*/ 0 h 304"/>
                <a:gd name="T8" fmla="*/ 2147483647 w 47"/>
                <a:gd name="T9" fmla="*/ 2147483647 h 304"/>
                <a:gd name="T10" fmla="*/ 0 w 47"/>
                <a:gd name="T11" fmla="*/ 2147483647 h 304"/>
                <a:gd name="T12" fmla="*/ 2147483647 w 47"/>
                <a:gd name="T13" fmla="*/ 2147483647 h 304"/>
                <a:gd name="T14" fmla="*/ 2147483647 w 47"/>
                <a:gd name="T15" fmla="*/ 2147483647 h 304"/>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304"/>
                <a:gd name="T26" fmla="*/ 47 w 47"/>
                <a:gd name="T27" fmla="*/ 304 h 3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304">
                  <a:moveTo>
                    <a:pt x="47" y="228"/>
                  </a:moveTo>
                  <a:lnTo>
                    <a:pt x="35" y="228"/>
                  </a:lnTo>
                  <a:lnTo>
                    <a:pt x="35" y="0"/>
                  </a:lnTo>
                  <a:lnTo>
                    <a:pt x="12" y="0"/>
                  </a:lnTo>
                  <a:lnTo>
                    <a:pt x="12" y="228"/>
                  </a:lnTo>
                  <a:lnTo>
                    <a:pt x="0" y="228"/>
                  </a:lnTo>
                  <a:lnTo>
                    <a:pt x="24" y="304"/>
                  </a:lnTo>
                  <a:lnTo>
                    <a:pt x="47" y="228"/>
                  </a:lnTo>
                  <a:close/>
                </a:path>
              </a:pathLst>
            </a:custGeom>
            <a:solidFill>
              <a:srgbClr val="FFCC66"/>
            </a:solidFill>
            <a:ln w="9525">
              <a:solidFill>
                <a:srgbClr val="000000"/>
              </a:solidFill>
              <a:round/>
              <a:headEnd/>
              <a:tailEnd/>
            </a:ln>
          </p:spPr>
          <p:txBody>
            <a:bodyPr/>
            <a:lstStyle/>
            <a:p>
              <a:endParaRPr lang="it-IT"/>
            </a:p>
          </p:txBody>
        </p:sp>
        <p:sp>
          <p:nvSpPr>
            <p:cNvPr id="24166" name="Rectangle 1692"/>
            <p:cNvSpPr>
              <a:spLocks noChangeArrowheads="1"/>
            </p:cNvSpPr>
            <p:nvPr/>
          </p:nvSpPr>
          <p:spPr bwMode="auto">
            <a:xfrm>
              <a:off x="4665663" y="5237163"/>
              <a:ext cx="962025" cy="246062"/>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167" name="Rectangle 1693"/>
            <p:cNvSpPr>
              <a:spLocks noChangeArrowheads="1"/>
            </p:cNvSpPr>
            <p:nvPr/>
          </p:nvSpPr>
          <p:spPr bwMode="auto">
            <a:xfrm>
              <a:off x="3694113" y="3651250"/>
              <a:ext cx="777875" cy="246063"/>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168" name="Rectangle 1694"/>
            <p:cNvSpPr>
              <a:spLocks noChangeArrowheads="1"/>
            </p:cNvSpPr>
            <p:nvPr/>
          </p:nvSpPr>
          <p:spPr bwMode="auto">
            <a:xfrm>
              <a:off x="3786188" y="3706814"/>
              <a:ext cx="778799" cy="171603"/>
            </a:xfrm>
            <a:prstGeom prst="rect">
              <a:avLst/>
            </a:prstGeom>
            <a:noFill/>
            <a:ln w="9525">
              <a:noFill/>
              <a:miter lim="800000"/>
              <a:headEnd/>
              <a:tailEnd/>
            </a:ln>
          </p:spPr>
          <p:txBody>
            <a:bodyPr wrap="none" lIns="0" tIns="0" rIns="0" bIns="0">
              <a:spAutoFit/>
            </a:bodyPr>
            <a:lstStyle/>
            <a:p>
              <a:pPr hangingPunct="0">
                <a:lnSpc>
                  <a:spcPct val="87000"/>
                </a:lnSpc>
                <a:buClr>
                  <a:srgbClr val="000000"/>
                </a:buClr>
                <a:buSzPct val="45000"/>
                <a:buFont typeface="StarSymbol"/>
                <a:buNone/>
              </a:pPr>
              <a:r>
                <a:rPr lang="en-GB" sz="1000">
                  <a:solidFill>
                    <a:schemeClr val="tx1"/>
                  </a:solidFill>
                  <a:latin typeface="Tahoma"/>
                  <a:cs typeface="Tahoma"/>
                  <a:sym typeface="Tahoma"/>
                </a:rPr>
                <a:t>max. 70 °C</a:t>
              </a:r>
            </a:p>
          </p:txBody>
        </p:sp>
        <p:sp>
          <p:nvSpPr>
            <p:cNvPr id="24169" name="Freeform 1695"/>
            <p:cNvSpPr>
              <a:spLocks/>
            </p:cNvSpPr>
            <p:nvPr/>
          </p:nvSpPr>
          <p:spPr bwMode="auto">
            <a:xfrm>
              <a:off x="1827213" y="2809875"/>
              <a:ext cx="1344612" cy="1062038"/>
            </a:xfrm>
            <a:custGeom>
              <a:avLst/>
              <a:gdLst>
                <a:gd name="T0" fmla="*/ 2147483647 w 847"/>
                <a:gd name="T1" fmla="*/ 2147483647 h 669"/>
                <a:gd name="T2" fmla="*/ 2147483647 w 847"/>
                <a:gd name="T3" fmla="*/ 2147483647 h 669"/>
                <a:gd name="T4" fmla="*/ 2147483647 w 847"/>
                <a:gd name="T5" fmla="*/ 2147483647 h 669"/>
                <a:gd name="T6" fmla="*/ 2147483647 w 847"/>
                <a:gd name="T7" fmla="*/ 2147483647 h 669"/>
                <a:gd name="T8" fmla="*/ 2147483647 w 847"/>
                <a:gd name="T9" fmla="*/ 2147483647 h 669"/>
                <a:gd name="T10" fmla="*/ 2147483647 w 847"/>
                <a:gd name="T11" fmla="*/ 2147483647 h 669"/>
                <a:gd name="T12" fmla="*/ 2147483647 w 847"/>
                <a:gd name="T13" fmla="*/ 2147483647 h 669"/>
                <a:gd name="T14" fmla="*/ 2147483647 w 847"/>
                <a:gd name="T15" fmla="*/ 2147483647 h 669"/>
                <a:gd name="T16" fmla="*/ 2147483647 w 847"/>
                <a:gd name="T17" fmla="*/ 2147483647 h 669"/>
                <a:gd name="T18" fmla="*/ 2147483647 w 847"/>
                <a:gd name="T19" fmla="*/ 0 h 669"/>
                <a:gd name="T20" fmla="*/ 2147483647 w 847"/>
                <a:gd name="T21" fmla="*/ 0 h 669"/>
                <a:gd name="T22" fmla="*/ 0 w 847"/>
                <a:gd name="T23" fmla="*/ 0 h 669"/>
                <a:gd name="T24" fmla="*/ 0 w 847"/>
                <a:gd name="T25" fmla="*/ 2147483647 h 669"/>
                <a:gd name="T26" fmla="*/ 0 w 847"/>
                <a:gd name="T27" fmla="*/ 2147483647 h 669"/>
                <a:gd name="T28" fmla="*/ 0 w 847"/>
                <a:gd name="T29" fmla="*/ 2147483647 h 669"/>
                <a:gd name="T30" fmla="*/ 2147483647 w 847"/>
                <a:gd name="T31" fmla="*/ 2147483647 h 669"/>
                <a:gd name="T32" fmla="*/ 2147483647 w 847"/>
                <a:gd name="T33" fmla="*/ 2147483647 h 6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47"/>
                <a:gd name="T52" fmla="*/ 0 h 669"/>
                <a:gd name="T53" fmla="*/ 847 w 847"/>
                <a:gd name="T54" fmla="*/ 669 h 66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47" h="669">
                  <a:moveTo>
                    <a:pt x="847" y="669"/>
                  </a:moveTo>
                  <a:lnTo>
                    <a:pt x="847" y="651"/>
                  </a:lnTo>
                  <a:lnTo>
                    <a:pt x="9" y="651"/>
                  </a:lnTo>
                  <a:lnTo>
                    <a:pt x="9" y="660"/>
                  </a:lnTo>
                  <a:lnTo>
                    <a:pt x="18" y="660"/>
                  </a:lnTo>
                  <a:lnTo>
                    <a:pt x="18" y="9"/>
                  </a:lnTo>
                  <a:lnTo>
                    <a:pt x="9" y="9"/>
                  </a:lnTo>
                  <a:lnTo>
                    <a:pt x="9" y="18"/>
                  </a:lnTo>
                  <a:lnTo>
                    <a:pt x="150" y="18"/>
                  </a:lnTo>
                  <a:lnTo>
                    <a:pt x="150" y="0"/>
                  </a:lnTo>
                  <a:lnTo>
                    <a:pt x="9" y="0"/>
                  </a:lnTo>
                  <a:lnTo>
                    <a:pt x="0" y="0"/>
                  </a:lnTo>
                  <a:lnTo>
                    <a:pt x="0" y="9"/>
                  </a:lnTo>
                  <a:lnTo>
                    <a:pt x="0" y="660"/>
                  </a:lnTo>
                  <a:lnTo>
                    <a:pt x="0" y="669"/>
                  </a:lnTo>
                  <a:lnTo>
                    <a:pt x="9" y="669"/>
                  </a:lnTo>
                  <a:lnTo>
                    <a:pt x="847" y="669"/>
                  </a:lnTo>
                  <a:close/>
                </a:path>
              </a:pathLst>
            </a:custGeom>
            <a:solidFill>
              <a:srgbClr val="FF9933"/>
            </a:solidFill>
            <a:ln w="9525">
              <a:noFill/>
              <a:miter lim="800000"/>
              <a:headEnd/>
              <a:tailEnd/>
            </a:ln>
          </p:spPr>
          <p:txBody>
            <a:bodyPr/>
            <a:lstStyle/>
            <a:p>
              <a:endParaRPr lang="it-IT"/>
            </a:p>
          </p:txBody>
        </p:sp>
        <p:sp>
          <p:nvSpPr>
            <p:cNvPr id="24170" name="Rectangle 1696"/>
            <p:cNvSpPr>
              <a:spLocks noChangeArrowheads="1"/>
            </p:cNvSpPr>
            <p:nvPr/>
          </p:nvSpPr>
          <p:spPr bwMode="auto">
            <a:xfrm>
              <a:off x="1778000" y="5495925"/>
              <a:ext cx="3810000" cy="28575"/>
            </a:xfrm>
            <a:prstGeom prst="rect">
              <a:avLst/>
            </a:prstGeom>
            <a:solidFill>
              <a:srgbClr val="FFCC00"/>
            </a:solid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171" name="Rectangle 1697"/>
            <p:cNvSpPr>
              <a:spLocks noChangeArrowheads="1"/>
            </p:cNvSpPr>
            <p:nvPr/>
          </p:nvSpPr>
          <p:spPr bwMode="auto">
            <a:xfrm>
              <a:off x="1763713" y="5510213"/>
              <a:ext cx="28575" cy="533400"/>
            </a:xfrm>
            <a:prstGeom prst="rect">
              <a:avLst/>
            </a:prstGeom>
            <a:solidFill>
              <a:srgbClr val="FFCC00"/>
            </a:solid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172" name="Freeform 1698"/>
            <p:cNvSpPr>
              <a:spLocks/>
            </p:cNvSpPr>
            <p:nvPr/>
          </p:nvSpPr>
          <p:spPr bwMode="auto">
            <a:xfrm>
              <a:off x="7654925" y="3305175"/>
              <a:ext cx="130175" cy="30163"/>
            </a:xfrm>
            <a:custGeom>
              <a:avLst/>
              <a:gdLst>
                <a:gd name="T0" fmla="*/ 2147483647 w 82"/>
                <a:gd name="T1" fmla="*/ 2147483647 h 19"/>
                <a:gd name="T2" fmla="*/ 2147483647 w 82"/>
                <a:gd name="T3" fmla="*/ 0 h 19"/>
                <a:gd name="T4" fmla="*/ 0 w 82"/>
                <a:gd name="T5" fmla="*/ 2147483647 h 19"/>
                <a:gd name="T6" fmla="*/ 0 w 82"/>
                <a:gd name="T7" fmla="*/ 2147483647 h 19"/>
                <a:gd name="T8" fmla="*/ 2147483647 w 82"/>
                <a:gd name="T9" fmla="*/ 2147483647 h 19"/>
                <a:gd name="T10" fmla="*/ 0 60000 65536"/>
                <a:gd name="T11" fmla="*/ 0 60000 65536"/>
                <a:gd name="T12" fmla="*/ 0 60000 65536"/>
                <a:gd name="T13" fmla="*/ 0 60000 65536"/>
                <a:gd name="T14" fmla="*/ 0 60000 65536"/>
                <a:gd name="T15" fmla="*/ 0 w 82"/>
                <a:gd name="T16" fmla="*/ 0 h 19"/>
                <a:gd name="T17" fmla="*/ 82 w 82"/>
                <a:gd name="T18" fmla="*/ 19 h 19"/>
              </a:gdLst>
              <a:ahLst/>
              <a:cxnLst>
                <a:cxn ang="T10">
                  <a:pos x="T0" y="T1"/>
                </a:cxn>
                <a:cxn ang="T11">
                  <a:pos x="T2" y="T3"/>
                </a:cxn>
                <a:cxn ang="T12">
                  <a:pos x="T4" y="T5"/>
                </a:cxn>
                <a:cxn ang="T13">
                  <a:pos x="T6" y="T7"/>
                </a:cxn>
                <a:cxn ang="T14">
                  <a:pos x="T8" y="T9"/>
                </a:cxn>
              </a:cxnLst>
              <a:rect l="T15" t="T16" r="T17" b="T18"/>
              <a:pathLst>
                <a:path w="82" h="19">
                  <a:moveTo>
                    <a:pt x="82" y="18"/>
                  </a:moveTo>
                  <a:lnTo>
                    <a:pt x="82" y="0"/>
                  </a:lnTo>
                  <a:lnTo>
                    <a:pt x="0" y="1"/>
                  </a:lnTo>
                  <a:lnTo>
                    <a:pt x="0" y="19"/>
                  </a:lnTo>
                  <a:lnTo>
                    <a:pt x="82" y="18"/>
                  </a:lnTo>
                  <a:close/>
                </a:path>
              </a:pathLst>
            </a:custGeom>
            <a:solidFill>
              <a:srgbClr val="FFCC66"/>
            </a:solidFill>
            <a:ln w="9525">
              <a:noFill/>
              <a:miter lim="800000"/>
              <a:headEnd/>
              <a:tailEnd/>
            </a:ln>
          </p:spPr>
          <p:txBody>
            <a:bodyPr/>
            <a:lstStyle/>
            <a:p>
              <a:endParaRPr lang="it-IT"/>
            </a:p>
          </p:txBody>
        </p:sp>
        <p:sp>
          <p:nvSpPr>
            <p:cNvPr id="24173" name="Rectangle 1699"/>
            <p:cNvSpPr>
              <a:spLocks noChangeArrowheads="1"/>
            </p:cNvSpPr>
            <p:nvPr/>
          </p:nvSpPr>
          <p:spPr bwMode="auto">
            <a:xfrm>
              <a:off x="1978025" y="2960688"/>
              <a:ext cx="481013" cy="69850"/>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pic>
          <p:nvPicPr>
            <p:cNvPr id="24174" name="Picture 1700"/>
            <p:cNvPicPr>
              <a:picLocks noChangeAspect="1" noChangeArrowheads="1"/>
            </p:cNvPicPr>
            <p:nvPr/>
          </p:nvPicPr>
          <p:blipFill>
            <a:blip cstate="print"/>
            <a:srcRect/>
            <a:stretch>
              <a:fillRect/>
            </a:stretch>
          </p:blipFill>
          <p:spPr bwMode="auto">
            <a:xfrm>
              <a:off x="931863" y="3676650"/>
              <a:ext cx="754062" cy="1630363"/>
            </a:xfrm>
            <a:prstGeom prst="rect">
              <a:avLst/>
            </a:prstGeom>
            <a:noFill/>
            <a:ln w="9525">
              <a:noFill/>
              <a:miter lim="800000"/>
              <a:headEnd/>
              <a:tailEnd/>
            </a:ln>
          </p:spPr>
        </p:pic>
        <p:sp>
          <p:nvSpPr>
            <p:cNvPr id="24175" name="Freeform 1701"/>
            <p:cNvSpPr>
              <a:spLocks/>
            </p:cNvSpPr>
            <p:nvPr/>
          </p:nvSpPr>
          <p:spPr bwMode="auto">
            <a:xfrm>
              <a:off x="1533525" y="2981325"/>
              <a:ext cx="444500" cy="1017588"/>
            </a:xfrm>
            <a:custGeom>
              <a:avLst/>
              <a:gdLst>
                <a:gd name="T0" fmla="*/ 2147483647 w 280"/>
                <a:gd name="T1" fmla="*/ 2147483647 h 641"/>
                <a:gd name="T2" fmla="*/ 2147483647 w 280"/>
                <a:gd name="T3" fmla="*/ 0 h 641"/>
                <a:gd name="T4" fmla="*/ 2147483647 w 280"/>
                <a:gd name="T5" fmla="*/ 0 h 641"/>
                <a:gd name="T6" fmla="*/ 2147483647 w 280"/>
                <a:gd name="T7" fmla="*/ 0 h 641"/>
                <a:gd name="T8" fmla="*/ 2147483647 w 280"/>
                <a:gd name="T9" fmla="*/ 2147483647 h 641"/>
                <a:gd name="T10" fmla="*/ 2147483647 w 280"/>
                <a:gd name="T11" fmla="*/ 2147483647 h 641"/>
                <a:gd name="T12" fmla="*/ 2147483647 w 280"/>
                <a:gd name="T13" fmla="*/ 2147483647 h 641"/>
                <a:gd name="T14" fmla="*/ 2147483647 w 280"/>
                <a:gd name="T15" fmla="*/ 2147483647 h 641"/>
                <a:gd name="T16" fmla="*/ 0 w 280"/>
                <a:gd name="T17" fmla="*/ 2147483647 h 641"/>
                <a:gd name="T18" fmla="*/ 0 w 280"/>
                <a:gd name="T19" fmla="*/ 2147483647 h 641"/>
                <a:gd name="T20" fmla="*/ 2147483647 w 280"/>
                <a:gd name="T21" fmla="*/ 2147483647 h 641"/>
                <a:gd name="T22" fmla="*/ 2147483647 w 280"/>
                <a:gd name="T23" fmla="*/ 2147483647 h 641"/>
                <a:gd name="T24" fmla="*/ 2147483647 w 280"/>
                <a:gd name="T25" fmla="*/ 2147483647 h 641"/>
                <a:gd name="T26" fmla="*/ 2147483647 w 280"/>
                <a:gd name="T27" fmla="*/ 2147483647 h 641"/>
                <a:gd name="T28" fmla="*/ 2147483647 w 280"/>
                <a:gd name="T29" fmla="*/ 2147483647 h 641"/>
                <a:gd name="T30" fmla="*/ 2147483647 w 280"/>
                <a:gd name="T31" fmla="*/ 2147483647 h 641"/>
                <a:gd name="T32" fmla="*/ 2147483647 w 280"/>
                <a:gd name="T33" fmla="*/ 2147483647 h 6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0"/>
                <a:gd name="T52" fmla="*/ 0 h 641"/>
                <a:gd name="T53" fmla="*/ 280 w 280"/>
                <a:gd name="T54" fmla="*/ 641 h 6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0" h="641">
                  <a:moveTo>
                    <a:pt x="280" y="18"/>
                  </a:moveTo>
                  <a:lnTo>
                    <a:pt x="280" y="0"/>
                  </a:lnTo>
                  <a:lnTo>
                    <a:pt x="140" y="0"/>
                  </a:lnTo>
                  <a:lnTo>
                    <a:pt x="131" y="0"/>
                  </a:lnTo>
                  <a:lnTo>
                    <a:pt x="131" y="9"/>
                  </a:lnTo>
                  <a:lnTo>
                    <a:pt x="131" y="632"/>
                  </a:lnTo>
                  <a:lnTo>
                    <a:pt x="140" y="632"/>
                  </a:lnTo>
                  <a:lnTo>
                    <a:pt x="140" y="623"/>
                  </a:lnTo>
                  <a:lnTo>
                    <a:pt x="0" y="623"/>
                  </a:lnTo>
                  <a:lnTo>
                    <a:pt x="0" y="641"/>
                  </a:lnTo>
                  <a:lnTo>
                    <a:pt x="140" y="641"/>
                  </a:lnTo>
                  <a:lnTo>
                    <a:pt x="149" y="641"/>
                  </a:lnTo>
                  <a:lnTo>
                    <a:pt x="149" y="632"/>
                  </a:lnTo>
                  <a:lnTo>
                    <a:pt x="149" y="9"/>
                  </a:lnTo>
                  <a:lnTo>
                    <a:pt x="140" y="9"/>
                  </a:lnTo>
                  <a:lnTo>
                    <a:pt x="140" y="18"/>
                  </a:lnTo>
                  <a:lnTo>
                    <a:pt x="280" y="18"/>
                  </a:lnTo>
                  <a:close/>
                </a:path>
              </a:pathLst>
            </a:custGeom>
            <a:solidFill>
              <a:srgbClr val="33CCFF"/>
            </a:solidFill>
            <a:ln w="9525">
              <a:noFill/>
              <a:miter lim="800000"/>
              <a:headEnd/>
              <a:tailEnd/>
            </a:ln>
          </p:spPr>
          <p:txBody>
            <a:bodyPr/>
            <a:lstStyle/>
            <a:p>
              <a:endParaRPr lang="it-IT"/>
            </a:p>
          </p:txBody>
        </p:sp>
        <p:sp>
          <p:nvSpPr>
            <p:cNvPr id="24176" name="Rectangle 1702"/>
            <p:cNvSpPr>
              <a:spLocks noChangeArrowheads="1"/>
            </p:cNvSpPr>
            <p:nvPr/>
          </p:nvSpPr>
          <p:spPr bwMode="auto">
            <a:xfrm>
              <a:off x="4630738" y="4640263"/>
              <a:ext cx="1425575" cy="123825"/>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177" name="Rectangle 1703"/>
            <p:cNvSpPr>
              <a:spLocks noChangeArrowheads="1"/>
            </p:cNvSpPr>
            <p:nvPr/>
          </p:nvSpPr>
          <p:spPr bwMode="auto">
            <a:xfrm>
              <a:off x="4778375" y="4552950"/>
              <a:ext cx="179388" cy="238125"/>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178" name="Rectangle 1704"/>
            <p:cNvSpPr>
              <a:spLocks noChangeArrowheads="1"/>
            </p:cNvSpPr>
            <p:nvPr/>
          </p:nvSpPr>
          <p:spPr bwMode="auto">
            <a:xfrm>
              <a:off x="5713413" y="4552950"/>
              <a:ext cx="173037" cy="238125"/>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179" name="Freeform 1705"/>
            <p:cNvSpPr>
              <a:spLocks/>
            </p:cNvSpPr>
            <p:nvPr/>
          </p:nvSpPr>
          <p:spPr bwMode="auto">
            <a:xfrm>
              <a:off x="4802188" y="3595688"/>
              <a:ext cx="114300" cy="115887"/>
            </a:xfrm>
            <a:custGeom>
              <a:avLst/>
              <a:gdLst>
                <a:gd name="T0" fmla="*/ 2147483647 w 72"/>
                <a:gd name="T1" fmla="*/ 0 h 73"/>
                <a:gd name="T2" fmla="*/ 2147483647 w 72"/>
                <a:gd name="T3" fmla="*/ 2147483647 h 73"/>
                <a:gd name="T4" fmla="*/ 2147483647 w 72"/>
                <a:gd name="T5" fmla="*/ 2147483647 h 73"/>
                <a:gd name="T6" fmla="*/ 2147483647 w 72"/>
                <a:gd name="T7" fmla="*/ 2147483647 h 73"/>
                <a:gd name="T8" fmla="*/ 0 w 72"/>
                <a:gd name="T9" fmla="*/ 2147483647 h 73"/>
                <a:gd name="T10" fmla="*/ 0 w 72"/>
                <a:gd name="T11" fmla="*/ 2147483647 h 73"/>
                <a:gd name="T12" fmla="*/ 2147483647 w 72"/>
                <a:gd name="T13" fmla="*/ 2147483647 h 73"/>
                <a:gd name="T14" fmla="*/ 2147483647 w 72"/>
                <a:gd name="T15" fmla="*/ 2147483647 h 73"/>
                <a:gd name="T16" fmla="*/ 2147483647 w 72"/>
                <a:gd name="T17" fmla="*/ 2147483647 h 73"/>
                <a:gd name="T18" fmla="*/ 2147483647 w 72"/>
                <a:gd name="T19" fmla="*/ 2147483647 h 73"/>
                <a:gd name="T20" fmla="*/ 2147483647 w 72"/>
                <a:gd name="T21" fmla="*/ 2147483647 h 73"/>
                <a:gd name="T22" fmla="*/ 2147483647 w 72"/>
                <a:gd name="T23" fmla="*/ 2147483647 h 73"/>
                <a:gd name="T24" fmla="*/ 2147483647 w 72"/>
                <a:gd name="T25" fmla="*/ 2147483647 h 73"/>
                <a:gd name="T26" fmla="*/ 2147483647 w 72"/>
                <a:gd name="T27" fmla="*/ 2147483647 h 73"/>
                <a:gd name="T28" fmla="*/ 2147483647 w 72"/>
                <a:gd name="T29" fmla="*/ 2147483647 h 73"/>
                <a:gd name="T30" fmla="*/ 2147483647 w 72"/>
                <a:gd name="T31" fmla="*/ 2147483647 h 73"/>
                <a:gd name="T32" fmla="*/ 2147483647 w 72"/>
                <a:gd name="T33" fmla="*/ 2147483647 h 73"/>
                <a:gd name="T34" fmla="*/ 2147483647 w 72"/>
                <a:gd name="T35" fmla="*/ 2147483647 h 73"/>
                <a:gd name="T36" fmla="*/ 2147483647 w 72"/>
                <a:gd name="T37" fmla="*/ 2147483647 h 73"/>
                <a:gd name="T38" fmla="*/ 2147483647 w 72"/>
                <a:gd name="T39" fmla="*/ 0 h 73"/>
                <a:gd name="T40" fmla="*/ 2147483647 w 72"/>
                <a:gd name="T41" fmla="*/ 0 h 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2"/>
                <a:gd name="T64" fmla="*/ 0 h 73"/>
                <a:gd name="T65" fmla="*/ 72 w 72"/>
                <a:gd name="T66" fmla="*/ 73 h 7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2" h="73">
                  <a:moveTo>
                    <a:pt x="10" y="0"/>
                  </a:moveTo>
                  <a:lnTo>
                    <a:pt x="6" y="1"/>
                  </a:lnTo>
                  <a:lnTo>
                    <a:pt x="3" y="3"/>
                  </a:lnTo>
                  <a:lnTo>
                    <a:pt x="1" y="6"/>
                  </a:lnTo>
                  <a:lnTo>
                    <a:pt x="0" y="9"/>
                  </a:lnTo>
                  <a:lnTo>
                    <a:pt x="0" y="64"/>
                  </a:lnTo>
                  <a:lnTo>
                    <a:pt x="1" y="67"/>
                  </a:lnTo>
                  <a:lnTo>
                    <a:pt x="3" y="70"/>
                  </a:lnTo>
                  <a:lnTo>
                    <a:pt x="6" y="72"/>
                  </a:lnTo>
                  <a:lnTo>
                    <a:pt x="10" y="73"/>
                  </a:lnTo>
                  <a:lnTo>
                    <a:pt x="62" y="73"/>
                  </a:lnTo>
                  <a:lnTo>
                    <a:pt x="66" y="72"/>
                  </a:lnTo>
                  <a:lnTo>
                    <a:pt x="69" y="70"/>
                  </a:lnTo>
                  <a:lnTo>
                    <a:pt x="71" y="67"/>
                  </a:lnTo>
                  <a:lnTo>
                    <a:pt x="72" y="64"/>
                  </a:lnTo>
                  <a:lnTo>
                    <a:pt x="72" y="9"/>
                  </a:lnTo>
                  <a:lnTo>
                    <a:pt x="71" y="6"/>
                  </a:lnTo>
                  <a:lnTo>
                    <a:pt x="69" y="3"/>
                  </a:lnTo>
                  <a:lnTo>
                    <a:pt x="66" y="1"/>
                  </a:lnTo>
                  <a:lnTo>
                    <a:pt x="62" y="0"/>
                  </a:lnTo>
                  <a:lnTo>
                    <a:pt x="10" y="0"/>
                  </a:lnTo>
                  <a:close/>
                </a:path>
              </a:pathLst>
            </a:custGeom>
            <a:solidFill>
              <a:srgbClr val="DDDDDD"/>
            </a:solidFill>
            <a:ln w="7938">
              <a:solidFill>
                <a:srgbClr val="000000"/>
              </a:solidFill>
              <a:round/>
              <a:headEnd/>
              <a:tailEnd/>
            </a:ln>
          </p:spPr>
          <p:txBody>
            <a:bodyPr/>
            <a:lstStyle/>
            <a:p>
              <a:endParaRPr lang="it-IT"/>
            </a:p>
          </p:txBody>
        </p:sp>
        <p:sp>
          <p:nvSpPr>
            <p:cNvPr id="24180" name="Rectangle 1706"/>
            <p:cNvSpPr>
              <a:spLocks noChangeArrowheads="1"/>
            </p:cNvSpPr>
            <p:nvPr/>
          </p:nvSpPr>
          <p:spPr bwMode="auto">
            <a:xfrm>
              <a:off x="4832350" y="3595688"/>
              <a:ext cx="63500" cy="117475"/>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181" name="Rectangle 1707"/>
            <p:cNvSpPr>
              <a:spLocks noChangeArrowheads="1"/>
            </p:cNvSpPr>
            <p:nvPr/>
          </p:nvSpPr>
          <p:spPr bwMode="auto">
            <a:xfrm>
              <a:off x="4692650" y="3754438"/>
              <a:ext cx="334963" cy="65087"/>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182" name="Rectangle 1708"/>
            <p:cNvSpPr>
              <a:spLocks noChangeArrowheads="1"/>
            </p:cNvSpPr>
            <p:nvPr/>
          </p:nvSpPr>
          <p:spPr bwMode="auto">
            <a:xfrm>
              <a:off x="4740275" y="3817938"/>
              <a:ext cx="241300" cy="2222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183" name="Rectangle 1709"/>
            <p:cNvSpPr>
              <a:spLocks noChangeArrowheads="1"/>
            </p:cNvSpPr>
            <p:nvPr/>
          </p:nvSpPr>
          <p:spPr bwMode="auto">
            <a:xfrm>
              <a:off x="4762500" y="3689350"/>
              <a:ext cx="195263" cy="66675"/>
            </a:xfrm>
            <a:prstGeom prst="rect">
              <a:avLst/>
            </a:prstGeom>
            <a:solidFill>
              <a:srgbClr val="4D4D4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184" name="Rectangle 1710"/>
            <p:cNvSpPr>
              <a:spLocks noChangeArrowheads="1"/>
            </p:cNvSpPr>
            <p:nvPr/>
          </p:nvSpPr>
          <p:spPr bwMode="auto">
            <a:xfrm>
              <a:off x="4818063" y="3689350"/>
              <a:ext cx="92075" cy="66675"/>
            </a:xfrm>
            <a:prstGeom prst="rect">
              <a:avLst/>
            </a:prstGeom>
            <a:solidFill>
              <a:srgbClr val="4D4D4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185" name="Freeform 1711"/>
            <p:cNvSpPr>
              <a:spLocks/>
            </p:cNvSpPr>
            <p:nvPr/>
          </p:nvSpPr>
          <p:spPr bwMode="auto">
            <a:xfrm>
              <a:off x="4724400" y="3846513"/>
              <a:ext cx="269875" cy="20637"/>
            </a:xfrm>
            <a:custGeom>
              <a:avLst/>
              <a:gdLst>
                <a:gd name="T0" fmla="*/ 2147483647 w 170"/>
                <a:gd name="T1" fmla="*/ 0 h 13"/>
                <a:gd name="T2" fmla="*/ 2147483647 w 170"/>
                <a:gd name="T3" fmla="*/ 0 h 13"/>
                <a:gd name="T4" fmla="*/ 2147483647 w 170"/>
                <a:gd name="T5" fmla="*/ 0 h 13"/>
                <a:gd name="T6" fmla="*/ 2147483647 w 170"/>
                <a:gd name="T7" fmla="*/ 0 h 13"/>
                <a:gd name="T8" fmla="*/ 0 w 170"/>
                <a:gd name="T9" fmla="*/ 0 h 13"/>
                <a:gd name="T10" fmla="*/ 0 w 170"/>
                <a:gd name="T11" fmla="*/ 2147483647 h 13"/>
                <a:gd name="T12" fmla="*/ 2147483647 w 170"/>
                <a:gd name="T13" fmla="*/ 2147483647 h 13"/>
                <a:gd name="T14" fmla="*/ 2147483647 w 170"/>
                <a:gd name="T15" fmla="*/ 2147483647 h 13"/>
                <a:gd name="T16" fmla="*/ 2147483647 w 170"/>
                <a:gd name="T17" fmla="*/ 2147483647 h 13"/>
                <a:gd name="T18" fmla="*/ 2147483647 w 170"/>
                <a:gd name="T19" fmla="*/ 2147483647 h 13"/>
                <a:gd name="T20" fmla="*/ 2147483647 w 170"/>
                <a:gd name="T21" fmla="*/ 2147483647 h 13"/>
                <a:gd name="T22" fmla="*/ 2147483647 w 170"/>
                <a:gd name="T23" fmla="*/ 2147483647 h 13"/>
                <a:gd name="T24" fmla="*/ 2147483647 w 170"/>
                <a:gd name="T25" fmla="*/ 2147483647 h 13"/>
                <a:gd name="T26" fmla="*/ 2147483647 w 170"/>
                <a:gd name="T27" fmla="*/ 2147483647 h 13"/>
                <a:gd name="T28" fmla="*/ 2147483647 w 170"/>
                <a:gd name="T29" fmla="*/ 2147483647 h 13"/>
                <a:gd name="T30" fmla="*/ 2147483647 w 170"/>
                <a:gd name="T31" fmla="*/ 0 h 13"/>
                <a:gd name="T32" fmla="*/ 2147483647 w 170"/>
                <a:gd name="T33" fmla="*/ 0 h 13"/>
                <a:gd name="T34" fmla="*/ 2147483647 w 170"/>
                <a:gd name="T35" fmla="*/ 0 h 13"/>
                <a:gd name="T36" fmla="*/ 2147483647 w 170"/>
                <a:gd name="T37" fmla="*/ 0 h 13"/>
                <a:gd name="T38" fmla="*/ 2147483647 w 170"/>
                <a:gd name="T39" fmla="*/ 0 h 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0"/>
                <a:gd name="T61" fmla="*/ 0 h 13"/>
                <a:gd name="T62" fmla="*/ 170 w 170"/>
                <a:gd name="T63" fmla="*/ 13 h 1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0" h="13">
                  <a:moveTo>
                    <a:pt x="5" y="0"/>
                  </a:moveTo>
                  <a:lnTo>
                    <a:pt x="4" y="0"/>
                  </a:lnTo>
                  <a:lnTo>
                    <a:pt x="3" y="0"/>
                  </a:lnTo>
                  <a:lnTo>
                    <a:pt x="1" y="0"/>
                  </a:lnTo>
                  <a:lnTo>
                    <a:pt x="0" y="0"/>
                  </a:lnTo>
                  <a:lnTo>
                    <a:pt x="0" y="9"/>
                  </a:lnTo>
                  <a:lnTo>
                    <a:pt x="1" y="11"/>
                  </a:lnTo>
                  <a:lnTo>
                    <a:pt x="3" y="13"/>
                  </a:lnTo>
                  <a:lnTo>
                    <a:pt x="4" y="13"/>
                  </a:lnTo>
                  <a:lnTo>
                    <a:pt x="5" y="13"/>
                  </a:lnTo>
                  <a:lnTo>
                    <a:pt x="165" y="13"/>
                  </a:lnTo>
                  <a:lnTo>
                    <a:pt x="168" y="13"/>
                  </a:lnTo>
                  <a:lnTo>
                    <a:pt x="169" y="13"/>
                  </a:lnTo>
                  <a:lnTo>
                    <a:pt x="170" y="11"/>
                  </a:lnTo>
                  <a:lnTo>
                    <a:pt x="170" y="9"/>
                  </a:lnTo>
                  <a:lnTo>
                    <a:pt x="170" y="0"/>
                  </a:lnTo>
                  <a:lnTo>
                    <a:pt x="169" y="0"/>
                  </a:lnTo>
                  <a:lnTo>
                    <a:pt x="168" y="0"/>
                  </a:lnTo>
                  <a:lnTo>
                    <a:pt x="165" y="0"/>
                  </a:lnTo>
                  <a:lnTo>
                    <a:pt x="5" y="0"/>
                  </a:lnTo>
                  <a:close/>
                </a:path>
              </a:pathLst>
            </a:custGeom>
            <a:solidFill>
              <a:srgbClr val="4D4D4D"/>
            </a:solidFill>
            <a:ln w="7938">
              <a:solidFill>
                <a:srgbClr val="000000"/>
              </a:solidFill>
              <a:round/>
              <a:headEnd/>
              <a:tailEnd/>
            </a:ln>
          </p:spPr>
          <p:txBody>
            <a:bodyPr/>
            <a:lstStyle/>
            <a:p>
              <a:endParaRPr lang="it-IT"/>
            </a:p>
          </p:txBody>
        </p:sp>
        <p:sp>
          <p:nvSpPr>
            <p:cNvPr id="24186" name="Freeform 1712"/>
            <p:cNvSpPr>
              <a:spLocks/>
            </p:cNvSpPr>
            <p:nvPr/>
          </p:nvSpPr>
          <p:spPr bwMode="auto">
            <a:xfrm>
              <a:off x="4778375" y="4038600"/>
              <a:ext cx="161925" cy="22225"/>
            </a:xfrm>
            <a:custGeom>
              <a:avLst/>
              <a:gdLst>
                <a:gd name="T0" fmla="*/ 2147483647 w 102"/>
                <a:gd name="T1" fmla="*/ 0 h 14"/>
                <a:gd name="T2" fmla="*/ 2147483647 w 102"/>
                <a:gd name="T3" fmla="*/ 0 h 14"/>
                <a:gd name="T4" fmla="*/ 2147483647 w 102"/>
                <a:gd name="T5" fmla="*/ 2147483647 h 14"/>
                <a:gd name="T6" fmla="*/ 0 w 102"/>
                <a:gd name="T7" fmla="*/ 2147483647 h 14"/>
                <a:gd name="T8" fmla="*/ 0 w 102"/>
                <a:gd name="T9" fmla="*/ 2147483647 h 14"/>
                <a:gd name="T10" fmla="*/ 0 w 102"/>
                <a:gd name="T11" fmla="*/ 2147483647 h 14"/>
                <a:gd name="T12" fmla="*/ 2147483647 w 102"/>
                <a:gd name="T13" fmla="*/ 2147483647 h 14"/>
                <a:gd name="T14" fmla="*/ 2147483647 w 102"/>
                <a:gd name="T15" fmla="*/ 2147483647 h 14"/>
                <a:gd name="T16" fmla="*/ 2147483647 w 102"/>
                <a:gd name="T17" fmla="*/ 2147483647 h 14"/>
                <a:gd name="T18" fmla="*/ 2147483647 w 102"/>
                <a:gd name="T19" fmla="*/ 2147483647 h 14"/>
                <a:gd name="T20" fmla="*/ 2147483647 w 102"/>
                <a:gd name="T21" fmla="*/ 2147483647 h 14"/>
                <a:gd name="T22" fmla="*/ 2147483647 w 102"/>
                <a:gd name="T23" fmla="*/ 2147483647 h 14"/>
                <a:gd name="T24" fmla="*/ 2147483647 w 102"/>
                <a:gd name="T25" fmla="*/ 2147483647 h 14"/>
                <a:gd name="T26" fmla="*/ 2147483647 w 102"/>
                <a:gd name="T27" fmla="*/ 2147483647 h 14"/>
                <a:gd name="T28" fmla="*/ 2147483647 w 102"/>
                <a:gd name="T29" fmla="*/ 0 h 14"/>
                <a:gd name="T30" fmla="*/ 2147483647 w 102"/>
                <a:gd name="T31" fmla="*/ 0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2"/>
                <a:gd name="T49" fmla="*/ 0 h 14"/>
                <a:gd name="T50" fmla="*/ 102 w 102"/>
                <a:gd name="T51" fmla="*/ 14 h 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2" h="14">
                  <a:moveTo>
                    <a:pt x="5" y="0"/>
                  </a:moveTo>
                  <a:lnTo>
                    <a:pt x="2" y="0"/>
                  </a:lnTo>
                  <a:lnTo>
                    <a:pt x="1" y="1"/>
                  </a:lnTo>
                  <a:lnTo>
                    <a:pt x="0" y="2"/>
                  </a:lnTo>
                  <a:lnTo>
                    <a:pt x="0" y="5"/>
                  </a:lnTo>
                  <a:lnTo>
                    <a:pt x="0" y="14"/>
                  </a:lnTo>
                  <a:lnTo>
                    <a:pt x="1" y="14"/>
                  </a:lnTo>
                  <a:lnTo>
                    <a:pt x="2" y="14"/>
                  </a:lnTo>
                  <a:lnTo>
                    <a:pt x="5" y="14"/>
                  </a:lnTo>
                  <a:lnTo>
                    <a:pt x="102" y="14"/>
                  </a:lnTo>
                  <a:lnTo>
                    <a:pt x="102" y="5"/>
                  </a:lnTo>
                  <a:lnTo>
                    <a:pt x="102" y="2"/>
                  </a:lnTo>
                  <a:lnTo>
                    <a:pt x="102" y="1"/>
                  </a:lnTo>
                  <a:lnTo>
                    <a:pt x="102" y="0"/>
                  </a:lnTo>
                  <a:lnTo>
                    <a:pt x="5" y="0"/>
                  </a:lnTo>
                  <a:close/>
                </a:path>
              </a:pathLst>
            </a:custGeom>
            <a:solidFill>
              <a:srgbClr val="4D4D4D"/>
            </a:solidFill>
            <a:ln w="7938">
              <a:solidFill>
                <a:srgbClr val="000000"/>
              </a:solidFill>
              <a:round/>
              <a:headEnd/>
              <a:tailEnd/>
            </a:ln>
          </p:spPr>
          <p:txBody>
            <a:bodyPr/>
            <a:lstStyle/>
            <a:p>
              <a:endParaRPr lang="it-IT"/>
            </a:p>
          </p:txBody>
        </p:sp>
        <p:sp>
          <p:nvSpPr>
            <p:cNvPr id="24187" name="Freeform 1713"/>
            <p:cNvSpPr>
              <a:spLocks/>
            </p:cNvSpPr>
            <p:nvPr/>
          </p:nvSpPr>
          <p:spPr bwMode="auto">
            <a:xfrm>
              <a:off x="4778375" y="4081463"/>
              <a:ext cx="161925" cy="22225"/>
            </a:xfrm>
            <a:custGeom>
              <a:avLst/>
              <a:gdLst>
                <a:gd name="T0" fmla="*/ 2147483647 w 102"/>
                <a:gd name="T1" fmla="*/ 0 h 14"/>
                <a:gd name="T2" fmla="*/ 2147483647 w 102"/>
                <a:gd name="T3" fmla="*/ 0 h 14"/>
                <a:gd name="T4" fmla="*/ 2147483647 w 102"/>
                <a:gd name="T5" fmla="*/ 2147483647 h 14"/>
                <a:gd name="T6" fmla="*/ 0 w 102"/>
                <a:gd name="T7" fmla="*/ 2147483647 h 14"/>
                <a:gd name="T8" fmla="*/ 0 w 102"/>
                <a:gd name="T9" fmla="*/ 2147483647 h 14"/>
                <a:gd name="T10" fmla="*/ 0 w 102"/>
                <a:gd name="T11" fmla="*/ 2147483647 h 14"/>
                <a:gd name="T12" fmla="*/ 2147483647 w 102"/>
                <a:gd name="T13" fmla="*/ 2147483647 h 14"/>
                <a:gd name="T14" fmla="*/ 2147483647 w 102"/>
                <a:gd name="T15" fmla="*/ 2147483647 h 14"/>
                <a:gd name="T16" fmla="*/ 2147483647 w 102"/>
                <a:gd name="T17" fmla="*/ 2147483647 h 14"/>
                <a:gd name="T18" fmla="*/ 2147483647 w 102"/>
                <a:gd name="T19" fmla="*/ 2147483647 h 14"/>
                <a:gd name="T20" fmla="*/ 2147483647 w 102"/>
                <a:gd name="T21" fmla="*/ 2147483647 h 14"/>
                <a:gd name="T22" fmla="*/ 2147483647 w 102"/>
                <a:gd name="T23" fmla="*/ 2147483647 h 14"/>
                <a:gd name="T24" fmla="*/ 2147483647 w 102"/>
                <a:gd name="T25" fmla="*/ 2147483647 h 14"/>
                <a:gd name="T26" fmla="*/ 2147483647 w 102"/>
                <a:gd name="T27" fmla="*/ 2147483647 h 14"/>
                <a:gd name="T28" fmla="*/ 2147483647 w 102"/>
                <a:gd name="T29" fmla="*/ 0 h 14"/>
                <a:gd name="T30" fmla="*/ 2147483647 w 102"/>
                <a:gd name="T31" fmla="*/ 0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2"/>
                <a:gd name="T49" fmla="*/ 0 h 14"/>
                <a:gd name="T50" fmla="*/ 102 w 102"/>
                <a:gd name="T51" fmla="*/ 14 h 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2" h="14">
                  <a:moveTo>
                    <a:pt x="5" y="0"/>
                  </a:moveTo>
                  <a:lnTo>
                    <a:pt x="2" y="0"/>
                  </a:lnTo>
                  <a:lnTo>
                    <a:pt x="1" y="1"/>
                  </a:lnTo>
                  <a:lnTo>
                    <a:pt x="0" y="2"/>
                  </a:lnTo>
                  <a:lnTo>
                    <a:pt x="0" y="5"/>
                  </a:lnTo>
                  <a:lnTo>
                    <a:pt x="0" y="14"/>
                  </a:lnTo>
                  <a:lnTo>
                    <a:pt x="1" y="14"/>
                  </a:lnTo>
                  <a:lnTo>
                    <a:pt x="2" y="14"/>
                  </a:lnTo>
                  <a:lnTo>
                    <a:pt x="5" y="14"/>
                  </a:lnTo>
                  <a:lnTo>
                    <a:pt x="102" y="14"/>
                  </a:lnTo>
                  <a:lnTo>
                    <a:pt x="102" y="5"/>
                  </a:lnTo>
                  <a:lnTo>
                    <a:pt x="102" y="2"/>
                  </a:lnTo>
                  <a:lnTo>
                    <a:pt x="102" y="1"/>
                  </a:lnTo>
                  <a:lnTo>
                    <a:pt x="102" y="0"/>
                  </a:lnTo>
                  <a:lnTo>
                    <a:pt x="5" y="0"/>
                  </a:lnTo>
                  <a:close/>
                </a:path>
              </a:pathLst>
            </a:custGeom>
            <a:solidFill>
              <a:srgbClr val="4D4D4D"/>
            </a:solidFill>
            <a:ln w="7938">
              <a:solidFill>
                <a:srgbClr val="000000"/>
              </a:solidFill>
              <a:round/>
              <a:headEnd/>
              <a:tailEnd/>
            </a:ln>
          </p:spPr>
          <p:txBody>
            <a:bodyPr/>
            <a:lstStyle/>
            <a:p>
              <a:endParaRPr lang="it-IT"/>
            </a:p>
          </p:txBody>
        </p:sp>
        <p:sp>
          <p:nvSpPr>
            <p:cNvPr id="24188" name="Freeform 1714"/>
            <p:cNvSpPr>
              <a:spLocks/>
            </p:cNvSpPr>
            <p:nvPr/>
          </p:nvSpPr>
          <p:spPr bwMode="auto">
            <a:xfrm>
              <a:off x="4778375" y="4125913"/>
              <a:ext cx="161925" cy="20637"/>
            </a:xfrm>
            <a:custGeom>
              <a:avLst/>
              <a:gdLst>
                <a:gd name="T0" fmla="*/ 2147483647 w 102"/>
                <a:gd name="T1" fmla="*/ 0 h 13"/>
                <a:gd name="T2" fmla="*/ 2147483647 w 102"/>
                <a:gd name="T3" fmla="*/ 2147483647 h 13"/>
                <a:gd name="T4" fmla="*/ 2147483647 w 102"/>
                <a:gd name="T5" fmla="*/ 2147483647 h 13"/>
                <a:gd name="T6" fmla="*/ 0 w 102"/>
                <a:gd name="T7" fmla="*/ 2147483647 h 13"/>
                <a:gd name="T8" fmla="*/ 0 w 102"/>
                <a:gd name="T9" fmla="*/ 2147483647 h 13"/>
                <a:gd name="T10" fmla="*/ 0 w 102"/>
                <a:gd name="T11" fmla="*/ 2147483647 h 13"/>
                <a:gd name="T12" fmla="*/ 2147483647 w 102"/>
                <a:gd name="T13" fmla="*/ 2147483647 h 13"/>
                <a:gd name="T14" fmla="*/ 2147483647 w 102"/>
                <a:gd name="T15" fmla="*/ 2147483647 h 13"/>
                <a:gd name="T16" fmla="*/ 2147483647 w 102"/>
                <a:gd name="T17" fmla="*/ 2147483647 h 13"/>
                <a:gd name="T18" fmla="*/ 2147483647 w 102"/>
                <a:gd name="T19" fmla="*/ 2147483647 h 13"/>
                <a:gd name="T20" fmla="*/ 2147483647 w 102"/>
                <a:gd name="T21" fmla="*/ 2147483647 h 13"/>
                <a:gd name="T22" fmla="*/ 2147483647 w 102"/>
                <a:gd name="T23" fmla="*/ 2147483647 h 13"/>
                <a:gd name="T24" fmla="*/ 2147483647 w 102"/>
                <a:gd name="T25" fmla="*/ 2147483647 h 13"/>
                <a:gd name="T26" fmla="*/ 2147483647 w 102"/>
                <a:gd name="T27" fmla="*/ 2147483647 h 13"/>
                <a:gd name="T28" fmla="*/ 2147483647 w 102"/>
                <a:gd name="T29" fmla="*/ 2147483647 h 13"/>
                <a:gd name="T30" fmla="*/ 2147483647 w 102"/>
                <a:gd name="T31" fmla="*/ 0 h 13"/>
                <a:gd name="T32" fmla="*/ 2147483647 w 102"/>
                <a:gd name="T33" fmla="*/ 0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2"/>
                <a:gd name="T52" fmla="*/ 0 h 13"/>
                <a:gd name="T53" fmla="*/ 102 w 102"/>
                <a:gd name="T54" fmla="*/ 13 h 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2" h="13">
                  <a:moveTo>
                    <a:pt x="5" y="0"/>
                  </a:moveTo>
                  <a:lnTo>
                    <a:pt x="2" y="1"/>
                  </a:lnTo>
                  <a:lnTo>
                    <a:pt x="1" y="2"/>
                  </a:lnTo>
                  <a:lnTo>
                    <a:pt x="0" y="3"/>
                  </a:lnTo>
                  <a:lnTo>
                    <a:pt x="0" y="4"/>
                  </a:lnTo>
                  <a:lnTo>
                    <a:pt x="0" y="13"/>
                  </a:lnTo>
                  <a:lnTo>
                    <a:pt x="1" y="13"/>
                  </a:lnTo>
                  <a:lnTo>
                    <a:pt x="2" y="13"/>
                  </a:lnTo>
                  <a:lnTo>
                    <a:pt x="5" y="13"/>
                  </a:lnTo>
                  <a:lnTo>
                    <a:pt x="102" y="13"/>
                  </a:lnTo>
                  <a:lnTo>
                    <a:pt x="102" y="4"/>
                  </a:lnTo>
                  <a:lnTo>
                    <a:pt x="102" y="3"/>
                  </a:lnTo>
                  <a:lnTo>
                    <a:pt x="102" y="2"/>
                  </a:lnTo>
                  <a:lnTo>
                    <a:pt x="102" y="1"/>
                  </a:lnTo>
                  <a:lnTo>
                    <a:pt x="102" y="0"/>
                  </a:lnTo>
                  <a:lnTo>
                    <a:pt x="5" y="0"/>
                  </a:lnTo>
                  <a:close/>
                </a:path>
              </a:pathLst>
            </a:custGeom>
            <a:solidFill>
              <a:srgbClr val="4D4D4D"/>
            </a:solidFill>
            <a:ln w="7938">
              <a:solidFill>
                <a:srgbClr val="000000"/>
              </a:solidFill>
              <a:round/>
              <a:headEnd/>
              <a:tailEnd/>
            </a:ln>
          </p:spPr>
          <p:txBody>
            <a:bodyPr/>
            <a:lstStyle/>
            <a:p>
              <a:endParaRPr lang="it-IT"/>
            </a:p>
          </p:txBody>
        </p:sp>
        <p:sp>
          <p:nvSpPr>
            <p:cNvPr id="24189" name="Freeform 1715"/>
            <p:cNvSpPr>
              <a:spLocks/>
            </p:cNvSpPr>
            <p:nvPr/>
          </p:nvSpPr>
          <p:spPr bwMode="auto">
            <a:xfrm>
              <a:off x="4778375" y="4168775"/>
              <a:ext cx="161925" cy="28575"/>
            </a:xfrm>
            <a:custGeom>
              <a:avLst/>
              <a:gdLst>
                <a:gd name="T0" fmla="*/ 2147483647 w 102"/>
                <a:gd name="T1" fmla="*/ 0 h 18"/>
                <a:gd name="T2" fmla="*/ 2147483647 w 102"/>
                <a:gd name="T3" fmla="*/ 2147483647 h 18"/>
                <a:gd name="T4" fmla="*/ 2147483647 w 102"/>
                <a:gd name="T5" fmla="*/ 2147483647 h 18"/>
                <a:gd name="T6" fmla="*/ 0 w 102"/>
                <a:gd name="T7" fmla="*/ 2147483647 h 18"/>
                <a:gd name="T8" fmla="*/ 0 w 102"/>
                <a:gd name="T9" fmla="*/ 2147483647 h 18"/>
                <a:gd name="T10" fmla="*/ 0 w 102"/>
                <a:gd name="T11" fmla="*/ 2147483647 h 18"/>
                <a:gd name="T12" fmla="*/ 0 w 102"/>
                <a:gd name="T13" fmla="*/ 2147483647 h 18"/>
                <a:gd name="T14" fmla="*/ 2147483647 w 102"/>
                <a:gd name="T15" fmla="*/ 2147483647 h 18"/>
                <a:gd name="T16" fmla="*/ 2147483647 w 102"/>
                <a:gd name="T17" fmla="*/ 2147483647 h 18"/>
                <a:gd name="T18" fmla="*/ 2147483647 w 102"/>
                <a:gd name="T19" fmla="*/ 2147483647 h 18"/>
                <a:gd name="T20" fmla="*/ 2147483647 w 102"/>
                <a:gd name="T21" fmla="*/ 2147483647 h 18"/>
                <a:gd name="T22" fmla="*/ 2147483647 w 102"/>
                <a:gd name="T23" fmla="*/ 2147483647 h 18"/>
                <a:gd name="T24" fmla="*/ 2147483647 w 102"/>
                <a:gd name="T25" fmla="*/ 2147483647 h 18"/>
                <a:gd name="T26" fmla="*/ 2147483647 w 102"/>
                <a:gd name="T27" fmla="*/ 2147483647 h 18"/>
                <a:gd name="T28" fmla="*/ 2147483647 w 102"/>
                <a:gd name="T29" fmla="*/ 2147483647 h 18"/>
                <a:gd name="T30" fmla="*/ 2147483647 w 102"/>
                <a:gd name="T31" fmla="*/ 2147483647 h 18"/>
                <a:gd name="T32" fmla="*/ 2147483647 w 102"/>
                <a:gd name="T33" fmla="*/ 2147483647 h 18"/>
                <a:gd name="T34" fmla="*/ 2147483647 w 102"/>
                <a:gd name="T35" fmla="*/ 2147483647 h 18"/>
                <a:gd name="T36" fmla="*/ 2147483647 w 102"/>
                <a:gd name="T37" fmla="*/ 2147483647 h 18"/>
                <a:gd name="T38" fmla="*/ 2147483647 w 102"/>
                <a:gd name="T39" fmla="*/ 0 h 18"/>
                <a:gd name="T40" fmla="*/ 2147483647 w 102"/>
                <a:gd name="T41" fmla="*/ 0 h 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2"/>
                <a:gd name="T64" fmla="*/ 0 h 18"/>
                <a:gd name="T65" fmla="*/ 102 w 102"/>
                <a:gd name="T66" fmla="*/ 18 h 1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2" h="18">
                  <a:moveTo>
                    <a:pt x="5" y="0"/>
                  </a:moveTo>
                  <a:lnTo>
                    <a:pt x="2" y="1"/>
                  </a:lnTo>
                  <a:lnTo>
                    <a:pt x="1" y="2"/>
                  </a:lnTo>
                  <a:lnTo>
                    <a:pt x="0" y="3"/>
                  </a:lnTo>
                  <a:lnTo>
                    <a:pt x="0" y="4"/>
                  </a:lnTo>
                  <a:lnTo>
                    <a:pt x="0" y="13"/>
                  </a:lnTo>
                  <a:lnTo>
                    <a:pt x="0" y="14"/>
                  </a:lnTo>
                  <a:lnTo>
                    <a:pt x="1" y="16"/>
                  </a:lnTo>
                  <a:lnTo>
                    <a:pt x="2" y="17"/>
                  </a:lnTo>
                  <a:lnTo>
                    <a:pt x="5" y="18"/>
                  </a:lnTo>
                  <a:lnTo>
                    <a:pt x="102" y="18"/>
                  </a:lnTo>
                  <a:lnTo>
                    <a:pt x="102" y="17"/>
                  </a:lnTo>
                  <a:lnTo>
                    <a:pt x="102" y="16"/>
                  </a:lnTo>
                  <a:lnTo>
                    <a:pt x="102" y="14"/>
                  </a:lnTo>
                  <a:lnTo>
                    <a:pt x="102" y="13"/>
                  </a:lnTo>
                  <a:lnTo>
                    <a:pt x="102" y="4"/>
                  </a:lnTo>
                  <a:lnTo>
                    <a:pt x="102" y="3"/>
                  </a:lnTo>
                  <a:lnTo>
                    <a:pt x="102" y="2"/>
                  </a:lnTo>
                  <a:lnTo>
                    <a:pt x="102" y="1"/>
                  </a:lnTo>
                  <a:lnTo>
                    <a:pt x="102" y="0"/>
                  </a:lnTo>
                  <a:lnTo>
                    <a:pt x="5" y="0"/>
                  </a:lnTo>
                  <a:close/>
                </a:path>
              </a:pathLst>
            </a:custGeom>
            <a:solidFill>
              <a:srgbClr val="4D4D4D"/>
            </a:solidFill>
            <a:ln w="7938">
              <a:solidFill>
                <a:srgbClr val="000000"/>
              </a:solidFill>
              <a:round/>
              <a:headEnd/>
              <a:tailEnd/>
            </a:ln>
          </p:spPr>
          <p:txBody>
            <a:bodyPr/>
            <a:lstStyle/>
            <a:p>
              <a:endParaRPr lang="it-IT"/>
            </a:p>
          </p:txBody>
        </p:sp>
        <p:sp>
          <p:nvSpPr>
            <p:cNvPr id="24190" name="Freeform 1716"/>
            <p:cNvSpPr>
              <a:spLocks/>
            </p:cNvSpPr>
            <p:nvPr/>
          </p:nvSpPr>
          <p:spPr bwMode="auto">
            <a:xfrm>
              <a:off x="4778375" y="4217988"/>
              <a:ext cx="161925" cy="22225"/>
            </a:xfrm>
            <a:custGeom>
              <a:avLst/>
              <a:gdLst>
                <a:gd name="T0" fmla="*/ 2147483647 w 102"/>
                <a:gd name="T1" fmla="*/ 0 h 14"/>
                <a:gd name="T2" fmla="*/ 2147483647 w 102"/>
                <a:gd name="T3" fmla="*/ 0 h 14"/>
                <a:gd name="T4" fmla="*/ 2147483647 w 102"/>
                <a:gd name="T5" fmla="*/ 0 h 14"/>
                <a:gd name="T6" fmla="*/ 0 w 102"/>
                <a:gd name="T7" fmla="*/ 0 h 14"/>
                <a:gd name="T8" fmla="*/ 0 w 102"/>
                <a:gd name="T9" fmla="*/ 2147483647 h 14"/>
                <a:gd name="T10" fmla="*/ 0 w 102"/>
                <a:gd name="T11" fmla="*/ 2147483647 h 14"/>
                <a:gd name="T12" fmla="*/ 2147483647 w 102"/>
                <a:gd name="T13" fmla="*/ 2147483647 h 14"/>
                <a:gd name="T14" fmla="*/ 2147483647 w 102"/>
                <a:gd name="T15" fmla="*/ 2147483647 h 14"/>
                <a:gd name="T16" fmla="*/ 2147483647 w 102"/>
                <a:gd name="T17" fmla="*/ 2147483647 h 14"/>
                <a:gd name="T18" fmla="*/ 2147483647 w 102"/>
                <a:gd name="T19" fmla="*/ 2147483647 h 14"/>
                <a:gd name="T20" fmla="*/ 2147483647 w 102"/>
                <a:gd name="T21" fmla="*/ 2147483647 h 14"/>
                <a:gd name="T22" fmla="*/ 2147483647 w 102"/>
                <a:gd name="T23" fmla="*/ 2147483647 h 14"/>
                <a:gd name="T24" fmla="*/ 2147483647 w 102"/>
                <a:gd name="T25" fmla="*/ 2147483647 h 14"/>
                <a:gd name="T26" fmla="*/ 2147483647 w 102"/>
                <a:gd name="T27" fmla="*/ 0 h 14"/>
                <a:gd name="T28" fmla="*/ 2147483647 w 102"/>
                <a:gd name="T29" fmla="*/ 0 h 14"/>
                <a:gd name="T30" fmla="*/ 2147483647 w 102"/>
                <a:gd name="T31" fmla="*/ 0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2"/>
                <a:gd name="T49" fmla="*/ 0 h 14"/>
                <a:gd name="T50" fmla="*/ 102 w 102"/>
                <a:gd name="T51" fmla="*/ 14 h 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2" h="14">
                  <a:moveTo>
                    <a:pt x="5" y="0"/>
                  </a:moveTo>
                  <a:lnTo>
                    <a:pt x="2" y="0"/>
                  </a:lnTo>
                  <a:lnTo>
                    <a:pt x="1" y="0"/>
                  </a:lnTo>
                  <a:lnTo>
                    <a:pt x="0" y="0"/>
                  </a:lnTo>
                  <a:lnTo>
                    <a:pt x="0" y="9"/>
                  </a:lnTo>
                  <a:lnTo>
                    <a:pt x="0" y="12"/>
                  </a:lnTo>
                  <a:lnTo>
                    <a:pt x="1" y="13"/>
                  </a:lnTo>
                  <a:lnTo>
                    <a:pt x="2" y="14"/>
                  </a:lnTo>
                  <a:lnTo>
                    <a:pt x="5" y="14"/>
                  </a:lnTo>
                  <a:lnTo>
                    <a:pt x="102" y="14"/>
                  </a:lnTo>
                  <a:lnTo>
                    <a:pt x="102" y="13"/>
                  </a:lnTo>
                  <a:lnTo>
                    <a:pt x="102" y="12"/>
                  </a:lnTo>
                  <a:lnTo>
                    <a:pt x="102" y="9"/>
                  </a:lnTo>
                  <a:lnTo>
                    <a:pt x="102" y="0"/>
                  </a:lnTo>
                  <a:lnTo>
                    <a:pt x="5" y="0"/>
                  </a:lnTo>
                  <a:close/>
                </a:path>
              </a:pathLst>
            </a:custGeom>
            <a:solidFill>
              <a:srgbClr val="4D4D4D"/>
            </a:solidFill>
            <a:ln w="7938">
              <a:solidFill>
                <a:srgbClr val="000000"/>
              </a:solidFill>
              <a:round/>
              <a:headEnd/>
              <a:tailEnd/>
            </a:ln>
          </p:spPr>
          <p:txBody>
            <a:bodyPr/>
            <a:lstStyle/>
            <a:p>
              <a:endParaRPr lang="it-IT"/>
            </a:p>
          </p:txBody>
        </p:sp>
        <p:sp>
          <p:nvSpPr>
            <p:cNvPr id="24191" name="Freeform 1717"/>
            <p:cNvSpPr>
              <a:spLocks/>
            </p:cNvSpPr>
            <p:nvPr/>
          </p:nvSpPr>
          <p:spPr bwMode="auto">
            <a:xfrm>
              <a:off x="4778375" y="4262438"/>
              <a:ext cx="161925" cy="20637"/>
            </a:xfrm>
            <a:custGeom>
              <a:avLst/>
              <a:gdLst>
                <a:gd name="T0" fmla="*/ 2147483647 w 102"/>
                <a:gd name="T1" fmla="*/ 0 h 13"/>
                <a:gd name="T2" fmla="*/ 2147483647 w 102"/>
                <a:gd name="T3" fmla="*/ 0 h 13"/>
                <a:gd name="T4" fmla="*/ 2147483647 w 102"/>
                <a:gd name="T5" fmla="*/ 0 h 13"/>
                <a:gd name="T6" fmla="*/ 0 w 102"/>
                <a:gd name="T7" fmla="*/ 0 h 13"/>
                <a:gd name="T8" fmla="*/ 0 w 102"/>
                <a:gd name="T9" fmla="*/ 2147483647 h 13"/>
                <a:gd name="T10" fmla="*/ 0 w 102"/>
                <a:gd name="T11" fmla="*/ 2147483647 h 13"/>
                <a:gd name="T12" fmla="*/ 2147483647 w 102"/>
                <a:gd name="T13" fmla="*/ 2147483647 h 13"/>
                <a:gd name="T14" fmla="*/ 2147483647 w 102"/>
                <a:gd name="T15" fmla="*/ 2147483647 h 13"/>
                <a:gd name="T16" fmla="*/ 2147483647 w 102"/>
                <a:gd name="T17" fmla="*/ 2147483647 h 13"/>
                <a:gd name="T18" fmla="*/ 2147483647 w 102"/>
                <a:gd name="T19" fmla="*/ 2147483647 h 13"/>
                <a:gd name="T20" fmla="*/ 2147483647 w 102"/>
                <a:gd name="T21" fmla="*/ 2147483647 h 13"/>
                <a:gd name="T22" fmla="*/ 2147483647 w 102"/>
                <a:gd name="T23" fmla="*/ 2147483647 h 13"/>
                <a:gd name="T24" fmla="*/ 2147483647 w 102"/>
                <a:gd name="T25" fmla="*/ 2147483647 h 13"/>
                <a:gd name="T26" fmla="*/ 2147483647 w 102"/>
                <a:gd name="T27" fmla="*/ 0 h 13"/>
                <a:gd name="T28" fmla="*/ 2147483647 w 102"/>
                <a:gd name="T29" fmla="*/ 0 h 13"/>
                <a:gd name="T30" fmla="*/ 2147483647 w 102"/>
                <a:gd name="T31" fmla="*/ 0 h 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2"/>
                <a:gd name="T49" fmla="*/ 0 h 13"/>
                <a:gd name="T50" fmla="*/ 102 w 102"/>
                <a:gd name="T51" fmla="*/ 13 h 1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2" h="13">
                  <a:moveTo>
                    <a:pt x="5" y="0"/>
                  </a:moveTo>
                  <a:lnTo>
                    <a:pt x="2" y="0"/>
                  </a:lnTo>
                  <a:lnTo>
                    <a:pt x="1" y="0"/>
                  </a:lnTo>
                  <a:lnTo>
                    <a:pt x="0" y="0"/>
                  </a:lnTo>
                  <a:lnTo>
                    <a:pt x="0" y="9"/>
                  </a:lnTo>
                  <a:lnTo>
                    <a:pt x="0" y="11"/>
                  </a:lnTo>
                  <a:lnTo>
                    <a:pt x="1" y="13"/>
                  </a:lnTo>
                  <a:lnTo>
                    <a:pt x="2" y="13"/>
                  </a:lnTo>
                  <a:lnTo>
                    <a:pt x="5" y="13"/>
                  </a:lnTo>
                  <a:lnTo>
                    <a:pt x="102" y="13"/>
                  </a:lnTo>
                  <a:lnTo>
                    <a:pt x="102" y="11"/>
                  </a:lnTo>
                  <a:lnTo>
                    <a:pt x="102" y="9"/>
                  </a:lnTo>
                  <a:lnTo>
                    <a:pt x="102" y="0"/>
                  </a:lnTo>
                  <a:lnTo>
                    <a:pt x="5" y="0"/>
                  </a:lnTo>
                  <a:close/>
                </a:path>
              </a:pathLst>
            </a:custGeom>
            <a:solidFill>
              <a:srgbClr val="4D4D4D"/>
            </a:solidFill>
            <a:ln w="7938">
              <a:solidFill>
                <a:srgbClr val="000000"/>
              </a:solidFill>
              <a:round/>
              <a:headEnd/>
              <a:tailEnd/>
            </a:ln>
          </p:spPr>
          <p:txBody>
            <a:bodyPr/>
            <a:lstStyle/>
            <a:p>
              <a:endParaRPr lang="it-IT"/>
            </a:p>
          </p:txBody>
        </p:sp>
        <p:sp>
          <p:nvSpPr>
            <p:cNvPr id="24192" name="Freeform 1718"/>
            <p:cNvSpPr>
              <a:spLocks/>
            </p:cNvSpPr>
            <p:nvPr/>
          </p:nvSpPr>
          <p:spPr bwMode="auto">
            <a:xfrm>
              <a:off x="4778375" y="4303713"/>
              <a:ext cx="161925" cy="20637"/>
            </a:xfrm>
            <a:custGeom>
              <a:avLst/>
              <a:gdLst>
                <a:gd name="T0" fmla="*/ 2147483647 w 102"/>
                <a:gd name="T1" fmla="*/ 0 h 13"/>
                <a:gd name="T2" fmla="*/ 2147483647 w 102"/>
                <a:gd name="T3" fmla="*/ 0 h 13"/>
                <a:gd name="T4" fmla="*/ 2147483647 w 102"/>
                <a:gd name="T5" fmla="*/ 2147483647 h 13"/>
                <a:gd name="T6" fmla="*/ 0 w 102"/>
                <a:gd name="T7" fmla="*/ 2147483647 h 13"/>
                <a:gd name="T8" fmla="*/ 0 w 102"/>
                <a:gd name="T9" fmla="*/ 2147483647 h 13"/>
                <a:gd name="T10" fmla="*/ 0 w 102"/>
                <a:gd name="T11" fmla="*/ 2147483647 h 13"/>
                <a:gd name="T12" fmla="*/ 2147483647 w 102"/>
                <a:gd name="T13" fmla="*/ 2147483647 h 13"/>
                <a:gd name="T14" fmla="*/ 2147483647 w 102"/>
                <a:gd name="T15" fmla="*/ 2147483647 h 13"/>
                <a:gd name="T16" fmla="*/ 2147483647 w 102"/>
                <a:gd name="T17" fmla="*/ 2147483647 h 13"/>
                <a:gd name="T18" fmla="*/ 2147483647 w 102"/>
                <a:gd name="T19" fmla="*/ 2147483647 h 13"/>
                <a:gd name="T20" fmla="*/ 2147483647 w 102"/>
                <a:gd name="T21" fmla="*/ 2147483647 h 13"/>
                <a:gd name="T22" fmla="*/ 2147483647 w 102"/>
                <a:gd name="T23" fmla="*/ 2147483647 h 13"/>
                <a:gd name="T24" fmla="*/ 2147483647 w 102"/>
                <a:gd name="T25" fmla="*/ 2147483647 h 13"/>
                <a:gd name="T26" fmla="*/ 2147483647 w 102"/>
                <a:gd name="T27" fmla="*/ 2147483647 h 13"/>
                <a:gd name="T28" fmla="*/ 2147483647 w 102"/>
                <a:gd name="T29" fmla="*/ 0 h 13"/>
                <a:gd name="T30" fmla="*/ 2147483647 w 102"/>
                <a:gd name="T31" fmla="*/ 0 h 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2"/>
                <a:gd name="T49" fmla="*/ 0 h 13"/>
                <a:gd name="T50" fmla="*/ 102 w 102"/>
                <a:gd name="T51" fmla="*/ 13 h 1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2" h="13">
                  <a:moveTo>
                    <a:pt x="5" y="0"/>
                  </a:moveTo>
                  <a:lnTo>
                    <a:pt x="2" y="0"/>
                  </a:lnTo>
                  <a:lnTo>
                    <a:pt x="1" y="1"/>
                  </a:lnTo>
                  <a:lnTo>
                    <a:pt x="0" y="2"/>
                  </a:lnTo>
                  <a:lnTo>
                    <a:pt x="0" y="4"/>
                  </a:lnTo>
                  <a:lnTo>
                    <a:pt x="0" y="13"/>
                  </a:lnTo>
                  <a:lnTo>
                    <a:pt x="1" y="13"/>
                  </a:lnTo>
                  <a:lnTo>
                    <a:pt x="2" y="13"/>
                  </a:lnTo>
                  <a:lnTo>
                    <a:pt x="5" y="13"/>
                  </a:lnTo>
                  <a:lnTo>
                    <a:pt x="102" y="13"/>
                  </a:lnTo>
                  <a:lnTo>
                    <a:pt x="102" y="4"/>
                  </a:lnTo>
                  <a:lnTo>
                    <a:pt x="102" y="2"/>
                  </a:lnTo>
                  <a:lnTo>
                    <a:pt x="102" y="1"/>
                  </a:lnTo>
                  <a:lnTo>
                    <a:pt x="102" y="0"/>
                  </a:lnTo>
                  <a:lnTo>
                    <a:pt x="5" y="0"/>
                  </a:lnTo>
                  <a:close/>
                </a:path>
              </a:pathLst>
            </a:custGeom>
            <a:solidFill>
              <a:srgbClr val="4D4D4D"/>
            </a:solidFill>
            <a:ln w="7938">
              <a:solidFill>
                <a:srgbClr val="000000"/>
              </a:solidFill>
              <a:round/>
              <a:headEnd/>
              <a:tailEnd/>
            </a:ln>
          </p:spPr>
          <p:txBody>
            <a:bodyPr/>
            <a:lstStyle/>
            <a:p>
              <a:endParaRPr lang="it-IT"/>
            </a:p>
          </p:txBody>
        </p:sp>
        <p:sp>
          <p:nvSpPr>
            <p:cNvPr id="24193" name="Rectangle 1719"/>
            <p:cNvSpPr>
              <a:spLocks noChangeArrowheads="1"/>
            </p:cNvSpPr>
            <p:nvPr/>
          </p:nvSpPr>
          <p:spPr bwMode="auto">
            <a:xfrm>
              <a:off x="4826000" y="4038600"/>
              <a:ext cx="69850" cy="38100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194" name="Freeform 1720"/>
            <p:cNvSpPr>
              <a:spLocks/>
            </p:cNvSpPr>
            <p:nvPr/>
          </p:nvSpPr>
          <p:spPr bwMode="auto">
            <a:xfrm>
              <a:off x="4778375" y="4038600"/>
              <a:ext cx="161925" cy="65088"/>
            </a:xfrm>
            <a:custGeom>
              <a:avLst/>
              <a:gdLst>
                <a:gd name="T0" fmla="*/ 2147483647 w 102"/>
                <a:gd name="T1" fmla="*/ 2147483647 h 41"/>
                <a:gd name="T2" fmla="*/ 2147483647 w 102"/>
                <a:gd name="T3" fmla="*/ 2147483647 h 41"/>
                <a:gd name="T4" fmla="*/ 2147483647 w 102"/>
                <a:gd name="T5" fmla="*/ 2147483647 h 41"/>
                <a:gd name="T6" fmla="*/ 0 w 102"/>
                <a:gd name="T7" fmla="*/ 2147483647 h 41"/>
                <a:gd name="T8" fmla="*/ 2147483647 w 102"/>
                <a:gd name="T9" fmla="*/ 2147483647 h 41"/>
                <a:gd name="T10" fmla="*/ 2147483647 w 102"/>
                <a:gd name="T11" fmla="*/ 2147483647 h 41"/>
                <a:gd name="T12" fmla="*/ 2147483647 w 102"/>
                <a:gd name="T13" fmla="*/ 2147483647 h 41"/>
                <a:gd name="T14" fmla="*/ 2147483647 w 102"/>
                <a:gd name="T15" fmla="*/ 2147483647 h 41"/>
                <a:gd name="T16" fmla="*/ 2147483647 w 102"/>
                <a:gd name="T17" fmla="*/ 2147483647 h 41"/>
                <a:gd name="T18" fmla="*/ 2147483647 w 102"/>
                <a:gd name="T19" fmla="*/ 2147483647 h 41"/>
                <a:gd name="T20" fmla="*/ 2147483647 w 102"/>
                <a:gd name="T21" fmla="*/ 0 h 41"/>
                <a:gd name="T22" fmla="*/ 2147483647 w 102"/>
                <a:gd name="T23" fmla="*/ 0 h 41"/>
                <a:gd name="T24" fmla="*/ 2147483647 w 102"/>
                <a:gd name="T25" fmla="*/ 0 h 41"/>
                <a:gd name="T26" fmla="*/ 2147483647 w 102"/>
                <a:gd name="T27" fmla="*/ 0 h 41"/>
                <a:gd name="T28" fmla="*/ 2147483647 w 102"/>
                <a:gd name="T29" fmla="*/ 0 h 41"/>
                <a:gd name="T30" fmla="*/ 2147483647 w 102"/>
                <a:gd name="T31" fmla="*/ 2147483647 h 4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2"/>
                <a:gd name="T49" fmla="*/ 0 h 41"/>
                <a:gd name="T50" fmla="*/ 102 w 102"/>
                <a:gd name="T51" fmla="*/ 41 h 4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2" h="41">
                  <a:moveTo>
                    <a:pt x="5" y="27"/>
                  </a:moveTo>
                  <a:lnTo>
                    <a:pt x="2" y="30"/>
                  </a:lnTo>
                  <a:lnTo>
                    <a:pt x="1" y="31"/>
                  </a:lnTo>
                  <a:lnTo>
                    <a:pt x="0" y="32"/>
                  </a:lnTo>
                  <a:lnTo>
                    <a:pt x="5" y="41"/>
                  </a:lnTo>
                  <a:lnTo>
                    <a:pt x="102" y="14"/>
                  </a:lnTo>
                  <a:lnTo>
                    <a:pt x="102" y="13"/>
                  </a:lnTo>
                  <a:lnTo>
                    <a:pt x="102" y="12"/>
                  </a:lnTo>
                  <a:lnTo>
                    <a:pt x="102" y="9"/>
                  </a:lnTo>
                  <a:lnTo>
                    <a:pt x="102" y="0"/>
                  </a:lnTo>
                  <a:lnTo>
                    <a:pt x="101" y="0"/>
                  </a:lnTo>
                  <a:lnTo>
                    <a:pt x="100" y="0"/>
                  </a:lnTo>
                  <a:lnTo>
                    <a:pt x="98" y="0"/>
                  </a:lnTo>
                  <a:lnTo>
                    <a:pt x="97" y="0"/>
                  </a:lnTo>
                  <a:lnTo>
                    <a:pt x="5" y="27"/>
                  </a:lnTo>
                  <a:close/>
                </a:path>
              </a:pathLst>
            </a:custGeom>
            <a:solidFill>
              <a:srgbClr val="4D4D4D"/>
            </a:solidFill>
            <a:ln w="7938">
              <a:solidFill>
                <a:srgbClr val="000000"/>
              </a:solidFill>
              <a:round/>
              <a:headEnd/>
              <a:tailEnd/>
            </a:ln>
          </p:spPr>
          <p:txBody>
            <a:bodyPr/>
            <a:lstStyle/>
            <a:p>
              <a:endParaRPr lang="it-IT"/>
            </a:p>
          </p:txBody>
        </p:sp>
        <p:sp>
          <p:nvSpPr>
            <p:cNvPr id="24195" name="Freeform 1721"/>
            <p:cNvSpPr>
              <a:spLocks/>
            </p:cNvSpPr>
            <p:nvPr/>
          </p:nvSpPr>
          <p:spPr bwMode="auto">
            <a:xfrm>
              <a:off x="4778375" y="4081463"/>
              <a:ext cx="161925" cy="66675"/>
            </a:xfrm>
            <a:custGeom>
              <a:avLst/>
              <a:gdLst>
                <a:gd name="T0" fmla="*/ 2147483647 w 102"/>
                <a:gd name="T1" fmla="*/ 2147483647 h 42"/>
                <a:gd name="T2" fmla="*/ 2147483647 w 102"/>
                <a:gd name="T3" fmla="*/ 2147483647 h 42"/>
                <a:gd name="T4" fmla="*/ 2147483647 w 102"/>
                <a:gd name="T5" fmla="*/ 2147483647 h 42"/>
                <a:gd name="T6" fmla="*/ 0 w 102"/>
                <a:gd name="T7" fmla="*/ 2147483647 h 42"/>
                <a:gd name="T8" fmla="*/ 2147483647 w 102"/>
                <a:gd name="T9" fmla="*/ 2147483647 h 42"/>
                <a:gd name="T10" fmla="*/ 2147483647 w 102"/>
                <a:gd name="T11" fmla="*/ 2147483647 h 42"/>
                <a:gd name="T12" fmla="*/ 2147483647 w 102"/>
                <a:gd name="T13" fmla="*/ 2147483647 h 42"/>
                <a:gd name="T14" fmla="*/ 2147483647 w 102"/>
                <a:gd name="T15" fmla="*/ 2147483647 h 42"/>
                <a:gd name="T16" fmla="*/ 2147483647 w 102"/>
                <a:gd name="T17" fmla="*/ 2147483647 h 42"/>
                <a:gd name="T18" fmla="*/ 2147483647 w 102"/>
                <a:gd name="T19" fmla="*/ 2147483647 h 42"/>
                <a:gd name="T20" fmla="*/ 2147483647 w 102"/>
                <a:gd name="T21" fmla="*/ 2147483647 h 42"/>
                <a:gd name="T22" fmla="*/ 2147483647 w 102"/>
                <a:gd name="T23" fmla="*/ 2147483647 h 42"/>
                <a:gd name="T24" fmla="*/ 2147483647 w 102"/>
                <a:gd name="T25" fmla="*/ 2147483647 h 42"/>
                <a:gd name="T26" fmla="*/ 2147483647 w 102"/>
                <a:gd name="T27" fmla="*/ 2147483647 h 42"/>
                <a:gd name="T28" fmla="*/ 2147483647 w 102"/>
                <a:gd name="T29" fmla="*/ 2147483647 h 42"/>
                <a:gd name="T30" fmla="*/ 2147483647 w 102"/>
                <a:gd name="T31" fmla="*/ 2147483647 h 42"/>
                <a:gd name="T32" fmla="*/ 2147483647 w 102"/>
                <a:gd name="T33" fmla="*/ 0 h 42"/>
                <a:gd name="T34" fmla="*/ 2147483647 w 102"/>
                <a:gd name="T35" fmla="*/ 0 h 42"/>
                <a:gd name="T36" fmla="*/ 2147483647 w 102"/>
                <a:gd name="T37" fmla="*/ 2147483647 h 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2"/>
                <a:gd name="T58" fmla="*/ 0 h 42"/>
                <a:gd name="T59" fmla="*/ 102 w 102"/>
                <a:gd name="T60" fmla="*/ 42 h 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2" h="42">
                  <a:moveTo>
                    <a:pt x="5" y="31"/>
                  </a:moveTo>
                  <a:lnTo>
                    <a:pt x="2" y="31"/>
                  </a:lnTo>
                  <a:lnTo>
                    <a:pt x="1" y="31"/>
                  </a:lnTo>
                  <a:lnTo>
                    <a:pt x="0" y="31"/>
                  </a:lnTo>
                  <a:lnTo>
                    <a:pt x="5" y="40"/>
                  </a:lnTo>
                  <a:lnTo>
                    <a:pt x="5" y="41"/>
                  </a:lnTo>
                  <a:lnTo>
                    <a:pt x="5" y="42"/>
                  </a:lnTo>
                  <a:lnTo>
                    <a:pt x="5" y="40"/>
                  </a:lnTo>
                  <a:lnTo>
                    <a:pt x="102" y="13"/>
                  </a:lnTo>
                  <a:lnTo>
                    <a:pt x="102" y="11"/>
                  </a:lnTo>
                  <a:lnTo>
                    <a:pt x="102" y="9"/>
                  </a:lnTo>
                  <a:lnTo>
                    <a:pt x="102" y="4"/>
                  </a:lnTo>
                  <a:lnTo>
                    <a:pt x="101" y="2"/>
                  </a:lnTo>
                  <a:lnTo>
                    <a:pt x="100" y="1"/>
                  </a:lnTo>
                  <a:lnTo>
                    <a:pt x="98" y="0"/>
                  </a:lnTo>
                  <a:lnTo>
                    <a:pt x="97" y="0"/>
                  </a:lnTo>
                  <a:lnTo>
                    <a:pt x="5" y="31"/>
                  </a:lnTo>
                  <a:close/>
                </a:path>
              </a:pathLst>
            </a:custGeom>
            <a:solidFill>
              <a:srgbClr val="4D4D4D"/>
            </a:solidFill>
            <a:ln w="7938">
              <a:solidFill>
                <a:srgbClr val="000000"/>
              </a:solidFill>
              <a:round/>
              <a:headEnd/>
              <a:tailEnd/>
            </a:ln>
          </p:spPr>
          <p:txBody>
            <a:bodyPr/>
            <a:lstStyle/>
            <a:p>
              <a:endParaRPr lang="it-IT"/>
            </a:p>
          </p:txBody>
        </p:sp>
        <p:sp>
          <p:nvSpPr>
            <p:cNvPr id="24196" name="Freeform 1722"/>
            <p:cNvSpPr>
              <a:spLocks/>
            </p:cNvSpPr>
            <p:nvPr/>
          </p:nvSpPr>
          <p:spPr bwMode="auto">
            <a:xfrm>
              <a:off x="4778375" y="4124325"/>
              <a:ext cx="161925" cy="71438"/>
            </a:xfrm>
            <a:custGeom>
              <a:avLst/>
              <a:gdLst>
                <a:gd name="T0" fmla="*/ 2147483647 w 102"/>
                <a:gd name="T1" fmla="*/ 2147483647 h 45"/>
                <a:gd name="T2" fmla="*/ 2147483647 w 102"/>
                <a:gd name="T3" fmla="*/ 2147483647 h 45"/>
                <a:gd name="T4" fmla="*/ 2147483647 w 102"/>
                <a:gd name="T5" fmla="*/ 2147483647 h 45"/>
                <a:gd name="T6" fmla="*/ 0 w 102"/>
                <a:gd name="T7" fmla="*/ 2147483647 h 45"/>
                <a:gd name="T8" fmla="*/ 2147483647 w 102"/>
                <a:gd name="T9" fmla="*/ 2147483647 h 45"/>
                <a:gd name="T10" fmla="*/ 2147483647 w 102"/>
                <a:gd name="T11" fmla="*/ 2147483647 h 45"/>
                <a:gd name="T12" fmla="*/ 2147483647 w 102"/>
                <a:gd name="T13" fmla="*/ 2147483647 h 45"/>
                <a:gd name="T14" fmla="*/ 2147483647 w 102"/>
                <a:gd name="T15" fmla="*/ 2147483647 h 45"/>
                <a:gd name="T16" fmla="*/ 2147483647 w 102"/>
                <a:gd name="T17" fmla="*/ 2147483647 h 45"/>
                <a:gd name="T18" fmla="*/ 2147483647 w 102"/>
                <a:gd name="T19" fmla="*/ 2147483647 h 45"/>
                <a:gd name="T20" fmla="*/ 2147483647 w 102"/>
                <a:gd name="T21" fmla="*/ 2147483647 h 45"/>
                <a:gd name="T22" fmla="*/ 2147483647 w 102"/>
                <a:gd name="T23" fmla="*/ 2147483647 h 45"/>
                <a:gd name="T24" fmla="*/ 2147483647 w 102"/>
                <a:gd name="T25" fmla="*/ 2147483647 h 45"/>
                <a:gd name="T26" fmla="*/ 2147483647 w 102"/>
                <a:gd name="T27" fmla="*/ 0 h 45"/>
                <a:gd name="T28" fmla="*/ 2147483647 w 102"/>
                <a:gd name="T29" fmla="*/ 0 h 45"/>
                <a:gd name="T30" fmla="*/ 2147483647 w 102"/>
                <a:gd name="T31" fmla="*/ 2147483647 h 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2"/>
                <a:gd name="T49" fmla="*/ 0 h 45"/>
                <a:gd name="T50" fmla="*/ 102 w 102"/>
                <a:gd name="T51" fmla="*/ 45 h 4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2" h="45">
                  <a:moveTo>
                    <a:pt x="5" y="31"/>
                  </a:moveTo>
                  <a:lnTo>
                    <a:pt x="2" y="31"/>
                  </a:lnTo>
                  <a:lnTo>
                    <a:pt x="1" y="31"/>
                  </a:lnTo>
                  <a:lnTo>
                    <a:pt x="0" y="31"/>
                  </a:lnTo>
                  <a:lnTo>
                    <a:pt x="5" y="40"/>
                  </a:lnTo>
                  <a:lnTo>
                    <a:pt x="5" y="43"/>
                  </a:lnTo>
                  <a:lnTo>
                    <a:pt x="5" y="44"/>
                  </a:lnTo>
                  <a:lnTo>
                    <a:pt x="5" y="45"/>
                  </a:lnTo>
                  <a:lnTo>
                    <a:pt x="102" y="13"/>
                  </a:lnTo>
                  <a:lnTo>
                    <a:pt x="102" y="4"/>
                  </a:lnTo>
                  <a:lnTo>
                    <a:pt x="101" y="2"/>
                  </a:lnTo>
                  <a:lnTo>
                    <a:pt x="100" y="1"/>
                  </a:lnTo>
                  <a:lnTo>
                    <a:pt x="98" y="0"/>
                  </a:lnTo>
                  <a:lnTo>
                    <a:pt x="97" y="0"/>
                  </a:lnTo>
                  <a:lnTo>
                    <a:pt x="5" y="31"/>
                  </a:lnTo>
                  <a:close/>
                </a:path>
              </a:pathLst>
            </a:custGeom>
            <a:solidFill>
              <a:srgbClr val="4D4D4D"/>
            </a:solidFill>
            <a:ln w="7938">
              <a:solidFill>
                <a:srgbClr val="000000"/>
              </a:solidFill>
              <a:round/>
              <a:headEnd/>
              <a:tailEnd/>
            </a:ln>
          </p:spPr>
          <p:txBody>
            <a:bodyPr/>
            <a:lstStyle/>
            <a:p>
              <a:endParaRPr lang="it-IT"/>
            </a:p>
          </p:txBody>
        </p:sp>
        <p:sp>
          <p:nvSpPr>
            <p:cNvPr id="24197" name="Freeform 1723"/>
            <p:cNvSpPr>
              <a:spLocks/>
            </p:cNvSpPr>
            <p:nvPr/>
          </p:nvSpPr>
          <p:spPr bwMode="auto">
            <a:xfrm>
              <a:off x="4778375" y="4171950"/>
              <a:ext cx="161925" cy="68263"/>
            </a:xfrm>
            <a:custGeom>
              <a:avLst/>
              <a:gdLst>
                <a:gd name="T0" fmla="*/ 2147483647 w 102"/>
                <a:gd name="T1" fmla="*/ 2147483647 h 43"/>
                <a:gd name="T2" fmla="*/ 2147483647 w 102"/>
                <a:gd name="T3" fmla="*/ 2147483647 h 43"/>
                <a:gd name="T4" fmla="*/ 2147483647 w 102"/>
                <a:gd name="T5" fmla="*/ 2147483647 h 43"/>
                <a:gd name="T6" fmla="*/ 0 w 102"/>
                <a:gd name="T7" fmla="*/ 2147483647 h 43"/>
                <a:gd name="T8" fmla="*/ 0 w 102"/>
                <a:gd name="T9" fmla="*/ 2147483647 h 43"/>
                <a:gd name="T10" fmla="*/ 2147483647 w 102"/>
                <a:gd name="T11" fmla="*/ 2147483647 h 43"/>
                <a:gd name="T12" fmla="*/ 2147483647 w 102"/>
                <a:gd name="T13" fmla="*/ 2147483647 h 43"/>
                <a:gd name="T14" fmla="*/ 2147483647 w 102"/>
                <a:gd name="T15" fmla="*/ 2147483647 h 43"/>
                <a:gd name="T16" fmla="*/ 2147483647 w 102"/>
                <a:gd name="T17" fmla="*/ 2147483647 h 43"/>
                <a:gd name="T18" fmla="*/ 2147483647 w 102"/>
                <a:gd name="T19" fmla="*/ 2147483647 h 43"/>
                <a:gd name="T20" fmla="*/ 2147483647 w 102"/>
                <a:gd name="T21" fmla="*/ 2147483647 h 43"/>
                <a:gd name="T22" fmla="*/ 2147483647 w 102"/>
                <a:gd name="T23" fmla="*/ 2147483647 h 43"/>
                <a:gd name="T24" fmla="*/ 2147483647 w 102"/>
                <a:gd name="T25" fmla="*/ 2147483647 h 43"/>
                <a:gd name="T26" fmla="*/ 2147483647 w 102"/>
                <a:gd name="T27" fmla="*/ 0 h 43"/>
                <a:gd name="T28" fmla="*/ 2147483647 w 102"/>
                <a:gd name="T29" fmla="*/ 0 h 43"/>
                <a:gd name="T30" fmla="*/ 2147483647 w 102"/>
                <a:gd name="T31" fmla="*/ 2147483647 h 43"/>
                <a:gd name="T32" fmla="*/ 2147483647 w 102"/>
                <a:gd name="T33" fmla="*/ 2147483647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2"/>
                <a:gd name="T52" fmla="*/ 0 h 43"/>
                <a:gd name="T53" fmla="*/ 102 w 102"/>
                <a:gd name="T54" fmla="*/ 43 h 4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2" h="43">
                  <a:moveTo>
                    <a:pt x="5" y="29"/>
                  </a:moveTo>
                  <a:lnTo>
                    <a:pt x="2" y="29"/>
                  </a:lnTo>
                  <a:lnTo>
                    <a:pt x="1" y="30"/>
                  </a:lnTo>
                  <a:lnTo>
                    <a:pt x="0" y="31"/>
                  </a:lnTo>
                  <a:lnTo>
                    <a:pt x="0" y="34"/>
                  </a:lnTo>
                  <a:lnTo>
                    <a:pt x="5" y="38"/>
                  </a:lnTo>
                  <a:lnTo>
                    <a:pt x="5" y="41"/>
                  </a:lnTo>
                  <a:lnTo>
                    <a:pt x="5" y="42"/>
                  </a:lnTo>
                  <a:lnTo>
                    <a:pt x="5" y="43"/>
                  </a:lnTo>
                  <a:lnTo>
                    <a:pt x="102" y="11"/>
                  </a:lnTo>
                  <a:lnTo>
                    <a:pt x="102" y="2"/>
                  </a:lnTo>
                  <a:lnTo>
                    <a:pt x="101" y="1"/>
                  </a:lnTo>
                  <a:lnTo>
                    <a:pt x="100" y="0"/>
                  </a:lnTo>
                  <a:lnTo>
                    <a:pt x="98" y="0"/>
                  </a:lnTo>
                  <a:lnTo>
                    <a:pt x="97" y="2"/>
                  </a:lnTo>
                  <a:lnTo>
                    <a:pt x="5" y="29"/>
                  </a:lnTo>
                  <a:close/>
                </a:path>
              </a:pathLst>
            </a:custGeom>
            <a:solidFill>
              <a:srgbClr val="4D4D4D"/>
            </a:solidFill>
            <a:ln w="7938">
              <a:solidFill>
                <a:srgbClr val="000000"/>
              </a:solidFill>
              <a:round/>
              <a:headEnd/>
              <a:tailEnd/>
            </a:ln>
          </p:spPr>
          <p:txBody>
            <a:bodyPr/>
            <a:lstStyle/>
            <a:p>
              <a:endParaRPr lang="it-IT"/>
            </a:p>
          </p:txBody>
        </p:sp>
        <p:sp>
          <p:nvSpPr>
            <p:cNvPr id="24198" name="Freeform 1724"/>
            <p:cNvSpPr>
              <a:spLocks/>
            </p:cNvSpPr>
            <p:nvPr/>
          </p:nvSpPr>
          <p:spPr bwMode="auto">
            <a:xfrm>
              <a:off x="4778375" y="4217988"/>
              <a:ext cx="161925" cy="65087"/>
            </a:xfrm>
            <a:custGeom>
              <a:avLst/>
              <a:gdLst>
                <a:gd name="T0" fmla="*/ 2147483647 w 102"/>
                <a:gd name="T1" fmla="*/ 2147483647 h 41"/>
                <a:gd name="T2" fmla="*/ 2147483647 w 102"/>
                <a:gd name="T3" fmla="*/ 2147483647 h 41"/>
                <a:gd name="T4" fmla="*/ 2147483647 w 102"/>
                <a:gd name="T5" fmla="*/ 2147483647 h 41"/>
                <a:gd name="T6" fmla="*/ 0 w 102"/>
                <a:gd name="T7" fmla="*/ 2147483647 h 41"/>
                <a:gd name="T8" fmla="*/ 0 w 102"/>
                <a:gd name="T9" fmla="*/ 2147483647 h 41"/>
                <a:gd name="T10" fmla="*/ 2147483647 w 102"/>
                <a:gd name="T11" fmla="*/ 2147483647 h 41"/>
                <a:gd name="T12" fmla="*/ 2147483647 w 102"/>
                <a:gd name="T13" fmla="*/ 2147483647 h 41"/>
                <a:gd name="T14" fmla="*/ 2147483647 w 102"/>
                <a:gd name="T15" fmla="*/ 2147483647 h 41"/>
                <a:gd name="T16" fmla="*/ 2147483647 w 102"/>
                <a:gd name="T17" fmla="*/ 2147483647 h 41"/>
                <a:gd name="T18" fmla="*/ 2147483647 w 102"/>
                <a:gd name="T19" fmla="*/ 2147483647 h 41"/>
                <a:gd name="T20" fmla="*/ 2147483647 w 102"/>
                <a:gd name="T21" fmla="*/ 2147483647 h 41"/>
                <a:gd name="T22" fmla="*/ 2147483647 w 102"/>
                <a:gd name="T23" fmla="*/ 0 h 41"/>
                <a:gd name="T24" fmla="*/ 2147483647 w 102"/>
                <a:gd name="T25" fmla="*/ 0 h 41"/>
                <a:gd name="T26" fmla="*/ 2147483647 w 102"/>
                <a:gd name="T27" fmla="*/ 0 h 41"/>
                <a:gd name="T28" fmla="*/ 2147483647 w 102"/>
                <a:gd name="T29" fmla="*/ 0 h 41"/>
                <a:gd name="T30" fmla="*/ 2147483647 w 102"/>
                <a:gd name="T31" fmla="*/ 0 h 41"/>
                <a:gd name="T32" fmla="*/ 2147483647 w 102"/>
                <a:gd name="T33" fmla="*/ 2147483647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2"/>
                <a:gd name="T52" fmla="*/ 0 h 41"/>
                <a:gd name="T53" fmla="*/ 102 w 102"/>
                <a:gd name="T54" fmla="*/ 41 h 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2" h="41">
                  <a:moveTo>
                    <a:pt x="5" y="27"/>
                  </a:moveTo>
                  <a:lnTo>
                    <a:pt x="2" y="27"/>
                  </a:lnTo>
                  <a:lnTo>
                    <a:pt x="1" y="28"/>
                  </a:lnTo>
                  <a:lnTo>
                    <a:pt x="0" y="29"/>
                  </a:lnTo>
                  <a:lnTo>
                    <a:pt x="0" y="32"/>
                  </a:lnTo>
                  <a:lnTo>
                    <a:pt x="5" y="41"/>
                  </a:lnTo>
                  <a:lnTo>
                    <a:pt x="102" y="14"/>
                  </a:lnTo>
                  <a:lnTo>
                    <a:pt x="102" y="11"/>
                  </a:lnTo>
                  <a:lnTo>
                    <a:pt x="102" y="10"/>
                  </a:lnTo>
                  <a:lnTo>
                    <a:pt x="102" y="9"/>
                  </a:lnTo>
                  <a:lnTo>
                    <a:pt x="102" y="0"/>
                  </a:lnTo>
                  <a:lnTo>
                    <a:pt x="101" y="0"/>
                  </a:lnTo>
                  <a:lnTo>
                    <a:pt x="100" y="0"/>
                  </a:lnTo>
                  <a:lnTo>
                    <a:pt x="98" y="0"/>
                  </a:lnTo>
                  <a:lnTo>
                    <a:pt x="97" y="0"/>
                  </a:lnTo>
                  <a:lnTo>
                    <a:pt x="5" y="27"/>
                  </a:lnTo>
                  <a:close/>
                </a:path>
              </a:pathLst>
            </a:custGeom>
            <a:solidFill>
              <a:srgbClr val="4D4D4D"/>
            </a:solidFill>
            <a:ln w="7938">
              <a:solidFill>
                <a:srgbClr val="000000"/>
              </a:solidFill>
              <a:round/>
              <a:headEnd/>
              <a:tailEnd/>
            </a:ln>
          </p:spPr>
          <p:txBody>
            <a:bodyPr/>
            <a:lstStyle/>
            <a:p>
              <a:endParaRPr lang="it-IT"/>
            </a:p>
          </p:txBody>
        </p:sp>
        <p:sp>
          <p:nvSpPr>
            <p:cNvPr id="24199" name="Freeform 1725"/>
            <p:cNvSpPr>
              <a:spLocks/>
            </p:cNvSpPr>
            <p:nvPr/>
          </p:nvSpPr>
          <p:spPr bwMode="auto">
            <a:xfrm>
              <a:off x="4778375" y="4260850"/>
              <a:ext cx="161925" cy="63500"/>
            </a:xfrm>
            <a:custGeom>
              <a:avLst/>
              <a:gdLst>
                <a:gd name="T0" fmla="*/ 2147483647 w 102"/>
                <a:gd name="T1" fmla="*/ 2147483647 h 40"/>
                <a:gd name="T2" fmla="*/ 2147483647 w 102"/>
                <a:gd name="T3" fmla="*/ 2147483647 h 40"/>
                <a:gd name="T4" fmla="*/ 2147483647 w 102"/>
                <a:gd name="T5" fmla="*/ 2147483647 h 40"/>
                <a:gd name="T6" fmla="*/ 0 w 102"/>
                <a:gd name="T7" fmla="*/ 2147483647 h 40"/>
                <a:gd name="T8" fmla="*/ 0 w 102"/>
                <a:gd name="T9" fmla="*/ 2147483647 h 40"/>
                <a:gd name="T10" fmla="*/ 2147483647 w 102"/>
                <a:gd name="T11" fmla="*/ 2147483647 h 40"/>
                <a:gd name="T12" fmla="*/ 2147483647 w 102"/>
                <a:gd name="T13" fmla="*/ 2147483647 h 40"/>
                <a:gd name="T14" fmla="*/ 2147483647 w 102"/>
                <a:gd name="T15" fmla="*/ 2147483647 h 40"/>
                <a:gd name="T16" fmla="*/ 2147483647 w 102"/>
                <a:gd name="T17" fmla="*/ 2147483647 h 40"/>
                <a:gd name="T18" fmla="*/ 2147483647 w 102"/>
                <a:gd name="T19" fmla="*/ 2147483647 h 40"/>
                <a:gd name="T20" fmla="*/ 2147483647 w 102"/>
                <a:gd name="T21" fmla="*/ 2147483647 h 40"/>
                <a:gd name="T22" fmla="*/ 2147483647 w 102"/>
                <a:gd name="T23" fmla="*/ 2147483647 h 40"/>
                <a:gd name="T24" fmla="*/ 2147483647 w 102"/>
                <a:gd name="T25" fmla="*/ 0 h 40"/>
                <a:gd name="T26" fmla="*/ 2147483647 w 102"/>
                <a:gd name="T27" fmla="*/ 0 h 40"/>
                <a:gd name="T28" fmla="*/ 2147483647 w 102"/>
                <a:gd name="T29" fmla="*/ 0 h 40"/>
                <a:gd name="T30" fmla="*/ 2147483647 w 102"/>
                <a:gd name="T31" fmla="*/ 0 h 40"/>
                <a:gd name="T32" fmla="*/ 2147483647 w 102"/>
                <a:gd name="T33" fmla="*/ 0 h 40"/>
                <a:gd name="T34" fmla="*/ 2147483647 w 102"/>
                <a:gd name="T35" fmla="*/ 2147483647 h 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2"/>
                <a:gd name="T55" fmla="*/ 0 h 40"/>
                <a:gd name="T56" fmla="*/ 102 w 102"/>
                <a:gd name="T57" fmla="*/ 40 h 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2" h="40">
                  <a:moveTo>
                    <a:pt x="5" y="27"/>
                  </a:moveTo>
                  <a:lnTo>
                    <a:pt x="2" y="28"/>
                  </a:lnTo>
                  <a:lnTo>
                    <a:pt x="1" y="29"/>
                  </a:lnTo>
                  <a:lnTo>
                    <a:pt x="0" y="30"/>
                  </a:lnTo>
                  <a:lnTo>
                    <a:pt x="0" y="31"/>
                  </a:lnTo>
                  <a:lnTo>
                    <a:pt x="5" y="40"/>
                  </a:lnTo>
                  <a:lnTo>
                    <a:pt x="102" y="13"/>
                  </a:lnTo>
                  <a:lnTo>
                    <a:pt x="102" y="12"/>
                  </a:lnTo>
                  <a:lnTo>
                    <a:pt x="102" y="11"/>
                  </a:lnTo>
                  <a:lnTo>
                    <a:pt x="102" y="10"/>
                  </a:lnTo>
                  <a:lnTo>
                    <a:pt x="102" y="9"/>
                  </a:lnTo>
                  <a:lnTo>
                    <a:pt x="102" y="0"/>
                  </a:lnTo>
                  <a:lnTo>
                    <a:pt x="101" y="0"/>
                  </a:lnTo>
                  <a:lnTo>
                    <a:pt x="100" y="0"/>
                  </a:lnTo>
                  <a:lnTo>
                    <a:pt x="98" y="0"/>
                  </a:lnTo>
                  <a:lnTo>
                    <a:pt x="97" y="0"/>
                  </a:lnTo>
                  <a:lnTo>
                    <a:pt x="5" y="27"/>
                  </a:lnTo>
                  <a:close/>
                </a:path>
              </a:pathLst>
            </a:custGeom>
            <a:solidFill>
              <a:srgbClr val="4D4D4D"/>
            </a:solidFill>
            <a:ln w="7938">
              <a:solidFill>
                <a:srgbClr val="000000"/>
              </a:solidFill>
              <a:round/>
              <a:headEnd/>
              <a:tailEnd/>
            </a:ln>
          </p:spPr>
          <p:txBody>
            <a:bodyPr/>
            <a:lstStyle/>
            <a:p>
              <a:endParaRPr lang="it-IT"/>
            </a:p>
          </p:txBody>
        </p:sp>
        <p:sp>
          <p:nvSpPr>
            <p:cNvPr id="24200" name="Freeform 1726"/>
            <p:cNvSpPr>
              <a:spLocks/>
            </p:cNvSpPr>
            <p:nvPr/>
          </p:nvSpPr>
          <p:spPr bwMode="auto">
            <a:xfrm>
              <a:off x="4778375" y="4038600"/>
              <a:ext cx="161925" cy="65088"/>
            </a:xfrm>
            <a:custGeom>
              <a:avLst/>
              <a:gdLst>
                <a:gd name="T0" fmla="*/ 2147483647 w 102"/>
                <a:gd name="T1" fmla="*/ 2147483647 h 41"/>
                <a:gd name="T2" fmla="*/ 2147483647 w 102"/>
                <a:gd name="T3" fmla="*/ 2147483647 h 41"/>
                <a:gd name="T4" fmla="*/ 2147483647 w 102"/>
                <a:gd name="T5" fmla="*/ 2147483647 h 41"/>
                <a:gd name="T6" fmla="*/ 0 w 102"/>
                <a:gd name="T7" fmla="*/ 2147483647 h 41"/>
                <a:gd name="T8" fmla="*/ 2147483647 w 102"/>
                <a:gd name="T9" fmla="*/ 2147483647 h 41"/>
                <a:gd name="T10" fmla="*/ 2147483647 w 102"/>
                <a:gd name="T11" fmla="*/ 2147483647 h 41"/>
                <a:gd name="T12" fmla="*/ 2147483647 w 102"/>
                <a:gd name="T13" fmla="*/ 2147483647 h 41"/>
                <a:gd name="T14" fmla="*/ 2147483647 w 102"/>
                <a:gd name="T15" fmla="*/ 2147483647 h 41"/>
                <a:gd name="T16" fmla="*/ 2147483647 w 102"/>
                <a:gd name="T17" fmla="*/ 2147483647 h 41"/>
                <a:gd name="T18" fmla="*/ 2147483647 w 102"/>
                <a:gd name="T19" fmla="*/ 2147483647 h 41"/>
                <a:gd name="T20" fmla="*/ 2147483647 w 102"/>
                <a:gd name="T21" fmla="*/ 0 h 41"/>
                <a:gd name="T22" fmla="*/ 2147483647 w 102"/>
                <a:gd name="T23" fmla="*/ 0 h 41"/>
                <a:gd name="T24" fmla="*/ 2147483647 w 102"/>
                <a:gd name="T25" fmla="*/ 0 h 41"/>
                <a:gd name="T26" fmla="*/ 2147483647 w 102"/>
                <a:gd name="T27" fmla="*/ 0 h 41"/>
                <a:gd name="T28" fmla="*/ 2147483647 w 102"/>
                <a:gd name="T29" fmla="*/ 0 h 41"/>
                <a:gd name="T30" fmla="*/ 2147483647 w 102"/>
                <a:gd name="T31" fmla="*/ 2147483647 h 4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2"/>
                <a:gd name="T49" fmla="*/ 0 h 41"/>
                <a:gd name="T50" fmla="*/ 102 w 102"/>
                <a:gd name="T51" fmla="*/ 41 h 4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2" h="41">
                  <a:moveTo>
                    <a:pt x="5" y="27"/>
                  </a:moveTo>
                  <a:lnTo>
                    <a:pt x="2" y="30"/>
                  </a:lnTo>
                  <a:lnTo>
                    <a:pt x="1" y="31"/>
                  </a:lnTo>
                  <a:lnTo>
                    <a:pt x="0" y="32"/>
                  </a:lnTo>
                  <a:lnTo>
                    <a:pt x="5" y="41"/>
                  </a:lnTo>
                  <a:lnTo>
                    <a:pt x="102" y="14"/>
                  </a:lnTo>
                  <a:lnTo>
                    <a:pt x="102" y="13"/>
                  </a:lnTo>
                  <a:lnTo>
                    <a:pt x="102" y="12"/>
                  </a:lnTo>
                  <a:lnTo>
                    <a:pt x="102" y="9"/>
                  </a:lnTo>
                  <a:lnTo>
                    <a:pt x="102" y="0"/>
                  </a:lnTo>
                  <a:lnTo>
                    <a:pt x="101" y="0"/>
                  </a:lnTo>
                  <a:lnTo>
                    <a:pt x="100" y="0"/>
                  </a:lnTo>
                  <a:lnTo>
                    <a:pt x="98" y="0"/>
                  </a:lnTo>
                  <a:lnTo>
                    <a:pt x="97" y="0"/>
                  </a:lnTo>
                  <a:lnTo>
                    <a:pt x="5" y="27"/>
                  </a:lnTo>
                  <a:close/>
                </a:path>
              </a:pathLst>
            </a:custGeom>
            <a:solidFill>
              <a:srgbClr val="4D4D4D"/>
            </a:solidFill>
            <a:ln w="7938">
              <a:solidFill>
                <a:srgbClr val="000000"/>
              </a:solidFill>
              <a:round/>
              <a:headEnd/>
              <a:tailEnd/>
            </a:ln>
          </p:spPr>
          <p:txBody>
            <a:bodyPr/>
            <a:lstStyle/>
            <a:p>
              <a:endParaRPr lang="it-IT"/>
            </a:p>
          </p:txBody>
        </p:sp>
        <p:sp>
          <p:nvSpPr>
            <p:cNvPr id="24201" name="Freeform 1727"/>
            <p:cNvSpPr>
              <a:spLocks/>
            </p:cNvSpPr>
            <p:nvPr/>
          </p:nvSpPr>
          <p:spPr bwMode="auto">
            <a:xfrm>
              <a:off x="4778375" y="4081463"/>
              <a:ext cx="161925" cy="66675"/>
            </a:xfrm>
            <a:custGeom>
              <a:avLst/>
              <a:gdLst>
                <a:gd name="T0" fmla="*/ 2147483647 w 102"/>
                <a:gd name="T1" fmla="*/ 2147483647 h 42"/>
                <a:gd name="T2" fmla="*/ 2147483647 w 102"/>
                <a:gd name="T3" fmla="*/ 2147483647 h 42"/>
                <a:gd name="T4" fmla="*/ 2147483647 w 102"/>
                <a:gd name="T5" fmla="*/ 2147483647 h 42"/>
                <a:gd name="T6" fmla="*/ 0 w 102"/>
                <a:gd name="T7" fmla="*/ 2147483647 h 42"/>
                <a:gd name="T8" fmla="*/ 2147483647 w 102"/>
                <a:gd name="T9" fmla="*/ 2147483647 h 42"/>
                <a:gd name="T10" fmla="*/ 2147483647 w 102"/>
                <a:gd name="T11" fmla="*/ 2147483647 h 42"/>
                <a:gd name="T12" fmla="*/ 2147483647 w 102"/>
                <a:gd name="T13" fmla="*/ 2147483647 h 42"/>
                <a:gd name="T14" fmla="*/ 2147483647 w 102"/>
                <a:gd name="T15" fmla="*/ 2147483647 h 42"/>
                <a:gd name="T16" fmla="*/ 2147483647 w 102"/>
                <a:gd name="T17" fmla="*/ 2147483647 h 42"/>
                <a:gd name="T18" fmla="*/ 2147483647 w 102"/>
                <a:gd name="T19" fmla="*/ 2147483647 h 42"/>
                <a:gd name="T20" fmla="*/ 2147483647 w 102"/>
                <a:gd name="T21" fmla="*/ 2147483647 h 42"/>
                <a:gd name="T22" fmla="*/ 2147483647 w 102"/>
                <a:gd name="T23" fmla="*/ 2147483647 h 42"/>
                <a:gd name="T24" fmla="*/ 2147483647 w 102"/>
                <a:gd name="T25" fmla="*/ 2147483647 h 42"/>
                <a:gd name="T26" fmla="*/ 2147483647 w 102"/>
                <a:gd name="T27" fmla="*/ 2147483647 h 42"/>
                <a:gd name="T28" fmla="*/ 2147483647 w 102"/>
                <a:gd name="T29" fmla="*/ 2147483647 h 42"/>
                <a:gd name="T30" fmla="*/ 2147483647 w 102"/>
                <a:gd name="T31" fmla="*/ 2147483647 h 42"/>
                <a:gd name="T32" fmla="*/ 2147483647 w 102"/>
                <a:gd name="T33" fmla="*/ 0 h 42"/>
                <a:gd name="T34" fmla="*/ 2147483647 w 102"/>
                <a:gd name="T35" fmla="*/ 0 h 42"/>
                <a:gd name="T36" fmla="*/ 2147483647 w 102"/>
                <a:gd name="T37" fmla="*/ 2147483647 h 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2"/>
                <a:gd name="T58" fmla="*/ 0 h 42"/>
                <a:gd name="T59" fmla="*/ 102 w 102"/>
                <a:gd name="T60" fmla="*/ 42 h 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2" h="42">
                  <a:moveTo>
                    <a:pt x="5" y="31"/>
                  </a:moveTo>
                  <a:lnTo>
                    <a:pt x="2" y="31"/>
                  </a:lnTo>
                  <a:lnTo>
                    <a:pt x="1" y="31"/>
                  </a:lnTo>
                  <a:lnTo>
                    <a:pt x="0" y="31"/>
                  </a:lnTo>
                  <a:lnTo>
                    <a:pt x="5" y="40"/>
                  </a:lnTo>
                  <a:lnTo>
                    <a:pt x="5" y="41"/>
                  </a:lnTo>
                  <a:lnTo>
                    <a:pt x="5" y="42"/>
                  </a:lnTo>
                  <a:lnTo>
                    <a:pt x="5" y="40"/>
                  </a:lnTo>
                  <a:lnTo>
                    <a:pt x="102" y="13"/>
                  </a:lnTo>
                  <a:lnTo>
                    <a:pt x="102" y="11"/>
                  </a:lnTo>
                  <a:lnTo>
                    <a:pt x="102" y="9"/>
                  </a:lnTo>
                  <a:lnTo>
                    <a:pt x="102" y="4"/>
                  </a:lnTo>
                  <a:lnTo>
                    <a:pt x="101" y="2"/>
                  </a:lnTo>
                  <a:lnTo>
                    <a:pt x="100" y="1"/>
                  </a:lnTo>
                  <a:lnTo>
                    <a:pt x="98" y="0"/>
                  </a:lnTo>
                  <a:lnTo>
                    <a:pt x="97" y="0"/>
                  </a:lnTo>
                  <a:lnTo>
                    <a:pt x="5" y="31"/>
                  </a:lnTo>
                  <a:close/>
                </a:path>
              </a:pathLst>
            </a:custGeom>
            <a:solidFill>
              <a:srgbClr val="4D4D4D"/>
            </a:solidFill>
            <a:ln w="7938">
              <a:solidFill>
                <a:srgbClr val="000000"/>
              </a:solidFill>
              <a:round/>
              <a:headEnd/>
              <a:tailEnd/>
            </a:ln>
          </p:spPr>
          <p:txBody>
            <a:bodyPr/>
            <a:lstStyle/>
            <a:p>
              <a:endParaRPr lang="it-IT"/>
            </a:p>
          </p:txBody>
        </p:sp>
        <p:sp>
          <p:nvSpPr>
            <p:cNvPr id="24202" name="Freeform 1728"/>
            <p:cNvSpPr>
              <a:spLocks/>
            </p:cNvSpPr>
            <p:nvPr/>
          </p:nvSpPr>
          <p:spPr bwMode="auto">
            <a:xfrm>
              <a:off x="4778375" y="4124325"/>
              <a:ext cx="161925" cy="71438"/>
            </a:xfrm>
            <a:custGeom>
              <a:avLst/>
              <a:gdLst>
                <a:gd name="T0" fmla="*/ 2147483647 w 102"/>
                <a:gd name="T1" fmla="*/ 2147483647 h 45"/>
                <a:gd name="T2" fmla="*/ 2147483647 w 102"/>
                <a:gd name="T3" fmla="*/ 2147483647 h 45"/>
                <a:gd name="T4" fmla="*/ 2147483647 w 102"/>
                <a:gd name="T5" fmla="*/ 2147483647 h 45"/>
                <a:gd name="T6" fmla="*/ 0 w 102"/>
                <a:gd name="T7" fmla="*/ 2147483647 h 45"/>
                <a:gd name="T8" fmla="*/ 2147483647 w 102"/>
                <a:gd name="T9" fmla="*/ 2147483647 h 45"/>
                <a:gd name="T10" fmla="*/ 2147483647 w 102"/>
                <a:gd name="T11" fmla="*/ 2147483647 h 45"/>
                <a:gd name="T12" fmla="*/ 2147483647 w 102"/>
                <a:gd name="T13" fmla="*/ 2147483647 h 45"/>
                <a:gd name="T14" fmla="*/ 2147483647 w 102"/>
                <a:gd name="T15" fmla="*/ 2147483647 h 45"/>
                <a:gd name="T16" fmla="*/ 2147483647 w 102"/>
                <a:gd name="T17" fmla="*/ 2147483647 h 45"/>
                <a:gd name="T18" fmla="*/ 2147483647 w 102"/>
                <a:gd name="T19" fmla="*/ 2147483647 h 45"/>
                <a:gd name="T20" fmla="*/ 2147483647 w 102"/>
                <a:gd name="T21" fmla="*/ 2147483647 h 45"/>
                <a:gd name="T22" fmla="*/ 2147483647 w 102"/>
                <a:gd name="T23" fmla="*/ 2147483647 h 45"/>
                <a:gd name="T24" fmla="*/ 2147483647 w 102"/>
                <a:gd name="T25" fmla="*/ 2147483647 h 45"/>
                <a:gd name="T26" fmla="*/ 2147483647 w 102"/>
                <a:gd name="T27" fmla="*/ 0 h 45"/>
                <a:gd name="T28" fmla="*/ 2147483647 w 102"/>
                <a:gd name="T29" fmla="*/ 0 h 45"/>
                <a:gd name="T30" fmla="*/ 2147483647 w 102"/>
                <a:gd name="T31" fmla="*/ 2147483647 h 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2"/>
                <a:gd name="T49" fmla="*/ 0 h 45"/>
                <a:gd name="T50" fmla="*/ 102 w 102"/>
                <a:gd name="T51" fmla="*/ 45 h 4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2" h="45">
                  <a:moveTo>
                    <a:pt x="5" y="31"/>
                  </a:moveTo>
                  <a:lnTo>
                    <a:pt x="2" y="31"/>
                  </a:lnTo>
                  <a:lnTo>
                    <a:pt x="1" y="31"/>
                  </a:lnTo>
                  <a:lnTo>
                    <a:pt x="0" y="31"/>
                  </a:lnTo>
                  <a:lnTo>
                    <a:pt x="5" y="40"/>
                  </a:lnTo>
                  <a:lnTo>
                    <a:pt x="5" y="43"/>
                  </a:lnTo>
                  <a:lnTo>
                    <a:pt x="5" y="44"/>
                  </a:lnTo>
                  <a:lnTo>
                    <a:pt x="5" y="45"/>
                  </a:lnTo>
                  <a:lnTo>
                    <a:pt x="102" y="13"/>
                  </a:lnTo>
                  <a:lnTo>
                    <a:pt x="102" y="4"/>
                  </a:lnTo>
                  <a:lnTo>
                    <a:pt x="101" y="2"/>
                  </a:lnTo>
                  <a:lnTo>
                    <a:pt x="100" y="1"/>
                  </a:lnTo>
                  <a:lnTo>
                    <a:pt x="98" y="0"/>
                  </a:lnTo>
                  <a:lnTo>
                    <a:pt x="97" y="0"/>
                  </a:lnTo>
                  <a:lnTo>
                    <a:pt x="5" y="31"/>
                  </a:lnTo>
                  <a:close/>
                </a:path>
              </a:pathLst>
            </a:custGeom>
            <a:solidFill>
              <a:srgbClr val="4D4D4D"/>
            </a:solidFill>
            <a:ln w="7938">
              <a:solidFill>
                <a:srgbClr val="000000"/>
              </a:solidFill>
              <a:round/>
              <a:headEnd/>
              <a:tailEnd/>
            </a:ln>
          </p:spPr>
          <p:txBody>
            <a:bodyPr/>
            <a:lstStyle/>
            <a:p>
              <a:endParaRPr lang="it-IT"/>
            </a:p>
          </p:txBody>
        </p:sp>
        <p:sp>
          <p:nvSpPr>
            <p:cNvPr id="24203" name="Freeform 1729"/>
            <p:cNvSpPr>
              <a:spLocks/>
            </p:cNvSpPr>
            <p:nvPr/>
          </p:nvSpPr>
          <p:spPr bwMode="auto">
            <a:xfrm>
              <a:off x="4778375" y="4171950"/>
              <a:ext cx="161925" cy="68263"/>
            </a:xfrm>
            <a:custGeom>
              <a:avLst/>
              <a:gdLst>
                <a:gd name="T0" fmla="*/ 2147483647 w 102"/>
                <a:gd name="T1" fmla="*/ 2147483647 h 43"/>
                <a:gd name="T2" fmla="*/ 2147483647 w 102"/>
                <a:gd name="T3" fmla="*/ 2147483647 h 43"/>
                <a:gd name="T4" fmla="*/ 2147483647 w 102"/>
                <a:gd name="T5" fmla="*/ 2147483647 h 43"/>
                <a:gd name="T6" fmla="*/ 0 w 102"/>
                <a:gd name="T7" fmla="*/ 2147483647 h 43"/>
                <a:gd name="T8" fmla="*/ 0 w 102"/>
                <a:gd name="T9" fmla="*/ 2147483647 h 43"/>
                <a:gd name="T10" fmla="*/ 2147483647 w 102"/>
                <a:gd name="T11" fmla="*/ 2147483647 h 43"/>
                <a:gd name="T12" fmla="*/ 2147483647 w 102"/>
                <a:gd name="T13" fmla="*/ 2147483647 h 43"/>
                <a:gd name="T14" fmla="*/ 2147483647 w 102"/>
                <a:gd name="T15" fmla="*/ 2147483647 h 43"/>
                <a:gd name="T16" fmla="*/ 2147483647 w 102"/>
                <a:gd name="T17" fmla="*/ 2147483647 h 43"/>
                <a:gd name="T18" fmla="*/ 2147483647 w 102"/>
                <a:gd name="T19" fmla="*/ 2147483647 h 43"/>
                <a:gd name="T20" fmla="*/ 2147483647 w 102"/>
                <a:gd name="T21" fmla="*/ 2147483647 h 43"/>
                <a:gd name="T22" fmla="*/ 2147483647 w 102"/>
                <a:gd name="T23" fmla="*/ 2147483647 h 43"/>
                <a:gd name="T24" fmla="*/ 2147483647 w 102"/>
                <a:gd name="T25" fmla="*/ 2147483647 h 43"/>
                <a:gd name="T26" fmla="*/ 2147483647 w 102"/>
                <a:gd name="T27" fmla="*/ 0 h 43"/>
                <a:gd name="T28" fmla="*/ 2147483647 w 102"/>
                <a:gd name="T29" fmla="*/ 0 h 43"/>
                <a:gd name="T30" fmla="*/ 2147483647 w 102"/>
                <a:gd name="T31" fmla="*/ 2147483647 h 43"/>
                <a:gd name="T32" fmla="*/ 2147483647 w 102"/>
                <a:gd name="T33" fmla="*/ 2147483647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2"/>
                <a:gd name="T52" fmla="*/ 0 h 43"/>
                <a:gd name="T53" fmla="*/ 102 w 102"/>
                <a:gd name="T54" fmla="*/ 43 h 4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2" h="43">
                  <a:moveTo>
                    <a:pt x="5" y="29"/>
                  </a:moveTo>
                  <a:lnTo>
                    <a:pt x="2" y="29"/>
                  </a:lnTo>
                  <a:lnTo>
                    <a:pt x="1" y="30"/>
                  </a:lnTo>
                  <a:lnTo>
                    <a:pt x="0" y="31"/>
                  </a:lnTo>
                  <a:lnTo>
                    <a:pt x="0" y="34"/>
                  </a:lnTo>
                  <a:lnTo>
                    <a:pt x="5" y="38"/>
                  </a:lnTo>
                  <a:lnTo>
                    <a:pt x="5" y="41"/>
                  </a:lnTo>
                  <a:lnTo>
                    <a:pt x="5" y="42"/>
                  </a:lnTo>
                  <a:lnTo>
                    <a:pt x="5" y="43"/>
                  </a:lnTo>
                  <a:lnTo>
                    <a:pt x="102" y="11"/>
                  </a:lnTo>
                  <a:lnTo>
                    <a:pt x="102" y="2"/>
                  </a:lnTo>
                  <a:lnTo>
                    <a:pt x="101" y="1"/>
                  </a:lnTo>
                  <a:lnTo>
                    <a:pt x="100" y="0"/>
                  </a:lnTo>
                  <a:lnTo>
                    <a:pt x="98" y="0"/>
                  </a:lnTo>
                  <a:lnTo>
                    <a:pt x="97" y="2"/>
                  </a:lnTo>
                  <a:lnTo>
                    <a:pt x="5" y="29"/>
                  </a:lnTo>
                  <a:close/>
                </a:path>
              </a:pathLst>
            </a:custGeom>
            <a:solidFill>
              <a:srgbClr val="4D4D4D"/>
            </a:solidFill>
            <a:ln w="7938">
              <a:solidFill>
                <a:srgbClr val="000000"/>
              </a:solidFill>
              <a:round/>
              <a:headEnd/>
              <a:tailEnd/>
            </a:ln>
          </p:spPr>
          <p:txBody>
            <a:bodyPr/>
            <a:lstStyle/>
            <a:p>
              <a:endParaRPr lang="it-IT"/>
            </a:p>
          </p:txBody>
        </p:sp>
        <p:sp>
          <p:nvSpPr>
            <p:cNvPr id="24204" name="Freeform 1730"/>
            <p:cNvSpPr>
              <a:spLocks/>
            </p:cNvSpPr>
            <p:nvPr/>
          </p:nvSpPr>
          <p:spPr bwMode="auto">
            <a:xfrm>
              <a:off x="4778375" y="4217988"/>
              <a:ext cx="161925" cy="65087"/>
            </a:xfrm>
            <a:custGeom>
              <a:avLst/>
              <a:gdLst>
                <a:gd name="T0" fmla="*/ 2147483647 w 102"/>
                <a:gd name="T1" fmla="*/ 2147483647 h 41"/>
                <a:gd name="T2" fmla="*/ 2147483647 w 102"/>
                <a:gd name="T3" fmla="*/ 2147483647 h 41"/>
                <a:gd name="T4" fmla="*/ 2147483647 w 102"/>
                <a:gd name="T5" fmla="*/ 2147483647 h 41"/>
                <a:gd name="T6" fmla="*/ 0 w 102"/>
                <a:gd name="T7" fmla="*/ 2147483647 h 41"/>
                <a:gd name="T8" fmla="*/ 0 w 102"/>
                <a:gd name="T9" fmla="*/ 2147483647 h 41"/>
                <a:gd name="T10" fmla="*/ 2147483647 w 102"/>
                <a:gd name="T11" fmla="*/ 2147483647 h 41"/>
                <a:gd name="T12" fmla="*/ 2147483647 w 102"/>
                <a:gd name="T13" fmla="*/ 2147483647 h 41"/>
                <a:gd name="T14" fmla="*/ 2147483647 w 102"/>
                <a:gd name="T15" fmla="*/ 2147483647 h 41"/>
                <a:gd name="T16" fmla="*/ 2147483647 w 102"/>
                <a:gd name="T17" fmla="*/ 2147483647 h 41"/>
                <a:gd name="T18" fmla="*/ 2147483647 w 102"/>
                <a:gd name="T19" fmla="*/ 2147483647 h 41"/>
                <a:gd name="T20" fmla="*/ 2147483647 w 102"/>
                <a:gd name="T21" fmla="*/ 2147483647 h 41"/>
                <a:gd name="T22" fmla="*/ 2147483647 w 102"/>
                <a:gd name="T23" fmla="*/ 0 h 41"/>
                <a:gd name="T24" fmla="*/ 2147483647 w 102"/>
                <a:gd name="T25" fmla="*/ 0 h 41"/>
                <a:gd name="T26" fmla="*/ 2147483647 w 102"/>
                <a:gd name="T27" fmla="*/ 0 h 41"/>
                <a:gd name="T28" fmla="*/ 2147483647 w 102"/>
                <a:gd name="T29" fmla="*/ 0 h 41"/>
                <a:gd name="T30" fmla="*/ 2147483647 w 102"/>
                <a:gd name="T31" fmla="*/ 0 h 41"/>
                <a:gd name="T32" fmla="*/ 2147483647 w 102"/>
                <a:gd name="T33" fmla="*/ 2147483647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2"/>
                <a:gd name="T52" fmla="*/ 0 h 41"/>
                <a:gd name="T53" fmla="*/ 102 w 102"/>
                <a:gd name="T54" fmla="*/ 41 h 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2" h="41">
                  <a:moveTo>
                    <a:pt x="5" y="27"/>
                  </a:moveTo>
                  <a:lnTo>
                    <a:pt x="2" y="27"/>
                  </a:lnTo>
                  <a:lnTo>
                    <a:pt x="1" y="28"/>
                  </a:lnTo>
                  <a:lnTo>
                    <a:pt x="0" y="29"/>
                  </a:lnTo>
                  <a:lnTo>
                    <a:pt x="0" y="32"/>
                  </a:lnTo>
                  <a:lnTo>
                    <a:pt x="5" y="41"/>
                  </a:lnTo>
                  <a:lnTo>
                    <a:pt x="102" y="14"/>
                  </a:lnTo>
                  <a:lnTo>
                    <a:pt x="102" y="11"/>
                  </a:lnTo>
                  <a:lnTo>
                    <a:pt x="102" y="10"/>
                  </a:lnTo>
                  <a:lnTo>
                    <a:pt x="102" y="9"/>
                  </a:lnTo>
                  <a:lnTo>
                    <a:pt x="102" y="0"/>
                  </a:lnTo>
                  <a:lnTo>
                    <a:pt x="101" y="0"/>
                  </a:lnTo>
                  <a:lnTo>
                    <a:pt x="100" y="0"/>
                  </a:lnTo>
                  <a:lnTo>
                    <a:pt x="98" y="0"/>
                  </a:lnTo>
                  <a:lnTo>
                    <a:pt x="97" y="0"/>
                  </a:lnTo>
                  <a:lnTo>
                    <a:pt x="5" y="27"/>
                  </a:lnTo>
                  <a:close/>
                </a:path>
              </a:pathLst>
            </a:custGeom>
            <a:solidFill>
              <a:srgbClr val="4D4D4D"/>
            </a:solidFill>
            <a:ln w="7938">
              <a:solidFill>
                <a:srgbClr val="000000"/>
              </a:solidFill>
              <a:round/>
              <a:headEnd/>
              <a:tailEnd/>
            </a:ln>
          </p:spPr>
          <p:txBody>
            <a:bodyPr/>
            <a:lstStyle/>
            <a:p>
              <a:endParaRPr lang="it-IT"/>
            </a:p>
          </p:txBody>
        </p:sp>
        <p:sp>
          <p:nvSpPr>
            <p:cNvPr id="24205" name="Freeform 1731"/>
            <p:cNvSpPr>
              <a:spLocks/>
            </p:cNvSpPr>
            <p:nvPr/>
          </p:nvSpPr>
          <p:spPr bwMode="auto">
            <a:xfrm>
              <a:off x="4778375" y="4260850"/>
              <a:ext cx="161925" cy="63500"/>
            </a:xfrm>
            <a:custGeom>
              <a:avLst/>
              <a:gdLst>
                <a:gd name="T0" fmla="*/ 2147483647 w 102"/>
                <a:gd name="T1" fmla="*/ 2147483647 h 40"/>
                <a:gd name="T2" fmla="*/ 2147483647 w 102"/>
                <a:gd name="T3" fmla="*/ 2147483647 h 40"/>
                <a:gd name="T4" fmla="*/ 2147483647 w 102"/>
                <a:gd name="T5" fmla="*/ 2147483647 h 40"/>
                <a:gd name="T6" fmla="*/ 0 w 102"/>
                <a:gd name="T7" fmla="*/ 2147483647 h 40"/>
                <a:gd name="T8" fmla="*/ 0 w 102"/>
                <a:gd name="T9" fmla="*/ 2147483647 h 40"/>
                <a:gd name="T10" fmla="*/ 2147483647 w 102"/>
                <a:gd name="T11" fmla="*/ 2147483647 h 40"/>
                <a:gd name="T12" fmla="*/ 2147483647 w 102"/>
                <a:gd name="T13" fmla="*/ 2147483647 h 40"/>
                <a:gd name="T14" fmla="*/ 2147483647 w 102"/>
                <a:gd name="T15" fmla="*/ 2147483647 h 40"/>
                <a:gd name="T16" fmla="*/ 2147483647 w 102"/>
                <a:gd name="T17" fmla="*/ 2147483647 h 40"/>
                <a:gd name="T18" fmla="*/ 2147483647 w 102"/>
                <a:gd name="T19" fmla="*/ 2147483647 h 40"/>
                <a:gd name="T20" fmla="*/ 2147483647 w 102"/>
                <a:gd name="T21" fmla="*/ 2147483647 h 40"/>
                <a:gd name="T22" fmla="*/ 2147483647 w 102"/>
                <a:gd name="T23" fmla="*/ 2147483647 h 40"/>
                <a:gd name="T24" fmla="*/ 2147483647 w 102"/>
                <a:gd name="T25" fmla="*/ 0 h 40"/>
                <a:gd name="T26" fmla="*/ 2147483647 w 102"/>
                <a:gd name="T27" fmla="*/ 0 h 40"/>
                <a:gd name="T28" fmla="*/ 2147483647 w 102"/>
                <a:gd name="T29" fmla="*/ 0 h 40"/>
                <a:gd name="T30" fmla="*/ 2147483647 w 102"/>
                <a:gd name="T31" fmla="*/ 0 h 40"/>
                <a:gd name="T32" fmla="*/ 2147483647 w 102"/>
                <a:gd name="T33" fmla="*/ 0 h 40"/>
                <a:gd name="T34" fmla="*/ 2147483647 w 102"/>
                <a:gd name="T35" fmla="*/ 2147483647 h 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2"/>
                <a:gd name="T55" fmla="*/ 0 h 40"/>
                <a:gd name="T56" fmla="*/ 102 w 102"/>
                <a:gd name="T57" fmla="*/ 40 h 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2" h="40">
                  <a:moveTo>
                    <a:pt x="5" y="27"/>
                  </a:moveTo>
                  <a:lnTo>
                    <a:pt x="2" y="28"/>
                  </a:lnTo>
                  <a:lnTo>
                    <a:pt x="1" y="29"/>
                  </a:lnTo>
                  <a:lnTo>
                    <a:pt x="0" y="30"/>
                  </a:lnTo>
                  <a:lnTo>
                    <a:pt x="0" y="31"/>
                  </a:lnTo>
                  <a:lnTo>
                    <a:pt x="5" y="40"/>
                  </a:lnTo>
                  <a:lnTo>
                    <a:pt x="102" y="13"/>
                  </a:lnTo>
                  <a:lnTo>
                    <a:pt x="102" y="12"/>
                  </a:lnTo>
                  <a:lnTo>
                    <a:pt x="102" y="11"/>
                  </a:lnTo>
                  <a:lnTo>
                    <a:pt x="102" y="10"/>
                  </a:lnTo>
                  <a:lnTo>
                    <a:pt x="102" y="9"/>
                  </a:lnTo>
                  <a:lnTo>
                    <a:pt x="102" y="0"/>
                  </a:lnTo>
                  <a:lnTo>
                    <a:pt x="101" y="0"/>
                  </a:lnTo>
                  <a:lnTo>
                    <a:pt x="100" y="0"/>
                  </a:lnTo>
                  <a:lnTo>
                    <a:pt x="98" y="0"/>
                  </a:lnTo>
                  <a:lnTo>
                    <a:pt x="97" y="0"/>
                  </a:lnTo>
                  <a:lnTo>
                    <a:pt x="5" y="27"/>
                  </a:lnTo>
                  <a:close/>
                </a:path>
              </a:pathLst>
            </a:custGeom>
            <a:solidFill>
              <a:srgbClr val="4D4D4D"/>
            </a:solidFill>
            <a:ln w="7938">
              <a:solidFill>
                <a:srgbClr val="000000"/>
              </a:solidFill>
              <a:round/>
              <a:headEnd/>
              <a:tailEnd/>
            </a:ln>
          </p:spPr>
          <p:txBody>
            <a:bodyPr/>
            <a:lstStyle/>
            <a:p>
              <a:endParaRPr lang="it-IT"/>
            </a:p>
          </p:txBody>
        </p:sp>
        <p:sp>
          <p:nvSpPr>
            <p:cNvPr id="24206" name="Freeform 1732"/>
            <p:cNvSpPr>
              <a:spLocks/>
            </p:cNvSpPr>
            <p:nvPr/>
          </p:nvSpPr>
          <p:spPr bwMode="auto">
            <a:xfrm>
              <a:off x="4786313" y="4432300"/>
              <a:ext cx="146050" cy="114300"/>
            </a:xfrm>
            <a:custGeom>
              <a:avLst/>
              <a:gdLst>
                <a:gd name="T0" fmla="*/ 2147483647 w 92"/>
                <a:gd name="T1" fmla="*/ 0 h 72"/>
                <a:gd name="T2" fmla="*/ 2147483647 w 92"/>
                <a:gd name="T3" fmla="*/ 2147483647 h 72"/>
                <a:gd name="T4" fmla="*/ 2147483647 w 92"/>
                <a:gd name="T5" fmla="*/ 2147483647 h 72"/>
                <a:gd name="T6" fmla="*/ 2147483647 w 92"/>
                <a:gd name="T7" fmla="*/ 2147483647 h 72"/>
                <a:gd name="T8" fmla="*/ 0 w 92"/>
                <a:gd name="T9" fmla="*/ 2147483647 h 72"/>
                <a:gd name="T10" fmla="*/ 0 w 92"/>
                <a:gd name="T11" fmla="*/ 2147483647 h 72"/>
                <a:gd name="T12" fmla="*/ 2147483647 w 92"/>
                <a:gd name="T13" fmla="*/ 2147483647 h 72"/>
                <a:gd name="T14" fmla="*/ 2147483647 w 92"/>
                <a:gd name="T15" fmla="*/ 2147483647 h 72"/>
                <a:gd name="T16" fmla="*/ 2147483647 w 92"/>
                <a:gd name="T17" fmla="*/ 2147483647 h 72"/>
                <a:gd name="T18" fmla="*/ 2147483647 w 92"/>
                <a:gd name="T19" fmla="*/ 2147483647 h 72"/>
                <a:gd name="T20" fmla="*/ 2147483647 w 92"/>
                <a:gd name="T21" fmla="*/ 2147483647 h 72"/>
                <a:gd name="T22" fmla="*/ 2147483647 w 92"/>
                <a:gd name="T23" fmla="*/ 2147483647 h 72"/>
                <a:gd name="T24" fmla="*/ 2147483647 w 92"/>
                <a:gd name="T25" fmla="*/ 2147483647 h 72"/>
                <a:gd name="T26" fmla="*/ 2147483647 w 92"/>
                <a:gd name="T27" fmla="*/ 2147483647 h 72"/>
                <a:gd name="T28" fmla="*/ 2147483647 w 92"/>
                <a:gd name="T29" fmla="*/ 2147483647 h 72"/>
                <a:gd name="T30" fmla="*/ 2147483647 w 92"/>
                <a:gd name="T31" fmla="*/ 2147483647 h 72"/>
                <a:gd name="T32" fmla="*/ 2147483647 w 92"/>
                <a:gd name="T33" fmla="*/ 2147483647 h 72"/>
                <a:gd name="T34" fmla="*/ 2147483647 w 92"/>
                <a:gd name="T35" fmla="*/ 2147483647 h 72"/>
                <a:gd name="T36" fmla="*/ 2147483647 w 92"/>
                <a:gd name="T37" fmla="*/ 2147483647 h 72"/>
                <a:gd name="T38" fmla="*/ 2147483647 w 92"/>
                <a:gd name="T39" fmla="*/ 0 h 72"/>
                <a:gd name="T40" fmla="*/ 2147483647 w 92"/>
                <a:gd name="T41" fmla="*/ 0 h 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2"/>
                <a:gd name="T64" fmla="*/ 0 h 72"/>
                <a:gd name="T65" fmla="*/ 92 w 92"/>
                <a:gd name="T66" fmla="*/ 72 h 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2" h="72">
                  <a:moveTo>
                    <a:pt x="15" y="0"/>
                  </a:moveTo>
                  <a:lnTo>
                    <a:pt x="11" y="2"/>
                  </a:lnTo>
                  <a:lnTo>
                    <a:pt x="6" y="5"/>
                  </a:lnTo>
                  <a:lnTo>
                    <a:pt x="2" y="9"/>
                  </a:lnTo>
                  <a:lnTo>
                    <a:pt x="0" y="13"/>
                  </a:lnTo>
                  <a:lnTo>
                    <a:pt x="0" y="58"/>
                  </a:lnTo>
                  <a:lnTo>
                    <a:pt x="2" y="64"/>
                  </a:lnTo>
                  <a:lnTo>
                    <a:pt x="6" y="68"/>
                  </a:lnTo>
                  <a:lnTo>
                    <a:pt x="11" y="71"/>
                  </a:lnTo>
                  <a:lnTo>
                    <a:pt x="15" y="72"/>
                  </a:lnTo>
                  <a:lnTo>
                    <a:pt x="77" y="72"/>
                  </a:lnTo>
                  <a:lnTo>
                    <a:pt x="84" y="71"/>
                  </a:lnTo>
                  <a:lnTo>
                    <a:pt x="88" y="68"/>
                  </a:lnTo>
                  <a:lnTo>
                    <a:pt x="91" y="64"/>
                  </a:lnTo>
                  <a:lnTo>
                    <a:pt x="92" y="58"/>
                  </a:lnTo>
                  <a:lnTo>
                    <a:pt x="92" y="13"/>
                  </a:lnTo>
                  <a:lnTo>
                    <a:pt x="91" y="9"/>
                  </a:lnTo>
                  <a:lnTo>
                    <a:pt x="88" y="5"/>
                  </a:lnTo>
                  <a:lnTo>
                    <a:pt x="84" y="2"/>
                  </a:lnTo>
                  <a:lnTo>
                    <a:pt x="77" y="0"/>
                  </a:lnTo>
                  <a:lnTo>
                    <a:pt x="15" y="0"/>
                  </a:lnTo>
                  <a:close/>
                </a:path>
              </a:pathLst>
            </a:custGeom>
            <a:solidFill>
              <a:srgbClr val="DDDDDD"/>
            </a:solidFill>
            <a:ln w="7938">
              <a:solidFill>
                <a:srgbClr val="000000"/>
              </a:solidFill>
              <a:round/>
              <a:headEnd/>
              <a:tailEnd/>
            </a:ln>
          </p:spPr>
          <p:txBody>
            <a:bodyPr/>
            <a:lstStyle/>
            <a:p>
              <a:endParaRPr lang="it-IT"/>
            </a:p>
          </p:txBody>
        </p:sp>
        <p:sp>
          <p:nvSpPr>
            <p:cNvPr id="24207" name="Rectangle 1733"/>
            <p:cNvSpPr>
              <a:spLocks noChangeArrowheads="1"/>
            </p:cNvSpPr>
            <p:nvPr/>
          </p:nvSpPr>
          <p:spPr bwMode="auto">
            <a:xfrm>
              <a:off x="4762500" y="4324350"/>
              <a:ext cx="195263" cy="182563"/>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208" name="Freeform 1734"/>
            <p:cNvSpPr>
              <a:spLocks/>
            </p:cNvSpPr>
            <p:nvPr/>
          </p:nvSpPr>
          <p:spPr bwMode="auto">
            <a:xfrm>
              <a:off x="4786313" y="3711575"/>
              <a:ext cx="146050" cy="106363"/>
            </a:xfrm>
            <a:custGeom>
              <a:avLst/>
              <a:gdLst>
                <a:gd name="T0" fmla="*/ 2147483647 w 92"/>
                <a:gd name="T1" fmla="*/ 0 h 67"/>
                <a:gd name="T2" fmla="*/ 2147483647 w 92"/>
                <a:gd name="T3" fmla="*/ 2147483647 h 67"/>
                <a:gd name="T4" fmla="*/ 2147483647 w 92"/>
                <a:gd name="T5" fmla="*/ 2147483647 h 67"/>
                <a:gd name="T6" fmla="*/ 2147483647 w 92"/>
                <a:gd name="T7" fmla="*/ 2147483647 h 67"/>
                <a:gd name="T8" fmla="*/ 0 w 92"/>
                <a:gd name="T9" fmla="*/ 2147483647 h 67"/>
                <a:gd name="T10" fmla="*/ 0 w 92"/>
                <a:gd name="T11" fmla="*/ 2147483647 h 67"/>
                <a:gd name="T12" fmla="*/ 2147483647 w 92"/>
                <a:gd name="T13" fmla="*/ 2147483647 h 67"/>
                <a:gd name="T14" fmla="*/ 2147483647 w 92"/>
                <a:gd name="T15" fmla="*/ 2147483647 h 67"/>
                <a:gd name="T16" fmla="*/ 2147483647 w 92"/>
                <a:gd name="T17" fmla="*/ 2147483647 h 67"/>
                <a:gd name="T18" fmla="*/ 2147483647 w 92"/>
                <a:gd name="T19" fmla="*/ 2147483647 h 67"/>
                <a:gd name="T20" fmla="*/ 2147483647 w 92"/>
                <a:gd name="T21" fmla="*/ 2147483647 h 67"/>
                <a:gd name="T22" fmla="*/ 2147483647 w 92"/>
                <a:gd name="T23" fmla="*/ 2147483647 h 67"/>
                <a:gd name="T24" fmla="*/ 2147483647 w 92"/>
                <a:gd name="T25" fmla="*/ 2147483647 h 67"/>
                <a:gd name="T26" fmla="*/ 2147483647 w 92"/>
                <a:gd name="T27" fmla="*/ 2147483647 h 67"/>
                <a:gd name="T28" fmla="*/ 2147483647 w 92"/>
                <a:gd name="T29" fmla="*/ 2147483647 h 67"/>
                <a:gd name="T30" fmla="*/ 2147483647 w 92"/>
                <a:gd name="T31" fmla="*/ 2147483647 h 67"/>
                <a:gd name="T32" fmla="*/ 2147483647 w 92"/>
                <a:gd name="T33" fmla="*/ 2147483647 h 67"/>
                <a:gd name="T34" fmla="*/ 2147483647 w 92"/>
                <a:gd name="T35" fmla="*/ 2147483647 h 67"/>
                <a:gd name="T36" fmla="*/ 2147483647 w 92"/>
                <a:gd name="T37" fmla="*/ 2147483647 h 67"/>
                <a:gd name="T38" fmla="*/ 2147483647 w 92"/>
                <a:gd name="T39" fmla="*/ 0 h 67"/>
                <a:gd name="T40" fmla="*/ 2147483647 w 92"/>
                <a:gd name="T41" fmla="*/ 0 h 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2"/>
                <a:gd name="T64" fmla="*/ 0 h 67"/>
                <a:gd name="T65" fmla="*/ 92 w 92"/>
                <a:gd name="T66" fmla="*/ 67 h 6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2" h="67">
                  <a:moveTo>
                    <a:pt x="15" y="0"/>
                  </a:moveTo>
                  <a:lnTo>
                    <a:pt x="11" y="1"/>
                  </a:lnTo>
                  <a:lnTo>
                    <a:pt x="6" y="3"/>
                  </a:lnTo>
                  <a:lnTo>
                    <a:pt x="2" y="6"/>
                  </a:lnTo>
                  <a:lnTo>
                    <a:pt x="0" y="9"/>
                  </a:lnTo>
                  <a:lnTo>
                    <a:pt x="0" y="58"/>
                  </a:lnTo>
                  <a:lnTo>
                    <a:pt x="2" y="62"/>
                  </a:lnTo>
                  <a:lnTo>
                    <a:pt x="6" y="64"/>
                  </a:lnTo>
                  <a:lnTo>
                    <a:pt x="11" y="66"/>
                  </a:lnTo>
                  <a:lnTo>
                    <a:pt x="15" y="67"/>
                  </a:lnTo>
                  <a:lnTo>
                    <a:pt x="77" y="67"/>
                  </a:lnTo>
                  <a:lnTo>
                    <a:pt x="84" y="66"/>
                  </a:lnTo>
                  <a:lnTo>
                    <a:pt x="88" y="64"/>
                  </a:lnTo>
                  <a:lnTo>
                    <a:pt x="91" y="62"/>
                  </a:lnTo>
                  <a:lnTo>
                    <a:pt x="92" y="58"/>
                  </a:lnTo>
                  <a:lnTo>
                    <a:pt x="92" y="9"/>
                  </a:lnTo>
                  <a:lnTo>
                    <a:pt x="91" y="6"/>
                  </a:lnTo>
                  <a:lnTo>
                    <a:pt x="88" y="3"/>
                  </a:lnTo>
                  <a:lnTo>
                    <a:pt x="84" y="1"/>
                  </a:lnTo>
                  <a:lnTo>
                    <a:pt x="77" y="0"/>
                  </a:lnTo>
                  <a:lnTo>
                    <a:pt x="15" y="0"/>
                  </a:lnTo>
                  <a:close/>
                </a:path>
              </a:pathLst>
            </a:custGeom>
            <a:solidFill>
              <a:srgbClr val="DDDDDD"/>
            </a:solidFill>
            <a:ln w="7938">
              <a:solidFill>
                <a:srgbClr val="000000"/>
              </a:solidFill>
              <a:round/>
              <a:headEnd/>
              <a:tailEnd/>
            </a:ln>
          </p:spPr>
          <p:txBody>
            <a:bodyPr/>
            <a:lstStyle/>
            <a:p>
              <a:endParaRPr lang="it-IT"/>
            </a:p>
          </p:txBody>
        </p:sp>
        <p:sp>
          <p:nvSpPr>
            <p:cNvPr id="24209" name="Oval 1735"/>
            <p:cNvSpPr>
              <a:spLocks noChangeArrowheads="1"/>
            </p:cNvSpPr>
            <p:nvPr/>
          </p:nvSpPr>
          <p:spPr bwMode="auto">
            <a:xfrm>
              <a:off x="4826000" y="3732213"/>
              <a:ext cx="69850" cy="65087"/>
            </a:xfrm>
            <a:prstGeom prst="ellipse">
              <a:avLst/>
            </a:prstGeom>
            <a:solidFill>
              <a:srgbClr val="4D4D4D"/>
            </a:solidFill>
            <a:ln w="7938">
              <a:solidFill>
                <a:srgbClr val="000000"/>
              </a:solidFill>
              <a:round/>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210" name="Freeform 1736"/>
            <p:cNvSpPr>
              <a:spLocks/>
            </p:cNvSpPr>
            <p:nvPr/>
          </p:nvSpPr>
          <p:spPr bwMode="auto">
            <a:xfrm>
              <a:off x="4802188" y="3595688"/>
              <a:ext cx="114300" cy="115887"/>
            </a:xfrm>
            <a:custGeom>
              <a:avLst/>
              <a:gdLst>
                <a:gd name="T0" fmla="*/ 2147483647 w 72"/>
                <a:gd name="T1" fmla="*/ 0 h 73"/>
                <a:gd name="T2" fmla="*/ 2147483647 w 72"/>
                <a:gd name="T3" fmla="*/ 2147483647 h 73"/>
                <a:gd name="T4" fmla="*/ 2147483647 w 72"/>
                <a:gd name="T5" fmla="*/ 2147483647 h 73"/>
                <a:gd name="T6" fmla="*/ 2147483647 w 72"/>
                <a:gd name="T7" fmla="*/ 2147483647 h 73"/>
                <a:gd name="T8" fmla="*/ 0 w 72"/>
                <a:gd name="T9" fmla="*/ 2147483647 h 73"/>
                <a:gd name="T10" fmla="*/ 0 w 72"/>
                <a:gd name="T11" fmla="*/ 2147483647 h 73"/>
                <a:gd name="T12" fmla="*/ 2147483647 w 72"/>
                <a:gd name="T13" fmla="*/ 2147483647 h 73"/>
                <a:gd name="T14" fmla="*/ 2147483647 w 72"/>
                <a:gd name="T15" fmla="*/ 2147483647 h 73"/>
                <a:gd name="T16" fmla="*/ 2147483647 w 72"/>
                <a:gd name="T17" fmla="*/ 2147483647 h 73"/>
                <a:gd name="T18" fmla="*/ 2147483647 w 72"/>
                <a:gd name="T19" fmla="*/ 2147483647 h 73"/>
                <a:gd name="T20" fmla="*/ 2147483647 w 72"/>
                <a:gd name="T21" fmla="*/ 2147483647 h 73"/>
                <a:gd name="T22" fmla="*/ 2147483647 w 72"/>
                <a:gd name="T23" fmla="*/ 2147483647 h 73"/>
                <a:gd name="T24" fmla="*/ 2147483647 w 72"/>
                <a:gd name="T25" fmla="*/ 2147483647 h 73"/>
                <a:gd name="T26" fmla="*/ 2147483647 w 72"/>
                <a:gd name="T27" fmla="*/ 2147483647 h 73"/>
                <a:gd name="T28" fmla="*/ 2147483647 w 72"/>
                <a:gd name="T29" fmla="*/ 2147483647 h 73"/>
                <a:gd name="T30" fmla="*/ 2147483647 w 72"/>
                <a:gd name="T31" fmla="*/ 2147483647 h 73"/>
                <a:gd name="T32" fmla="*/ 2147483647 w 72"/>
                <a:gd name="T33" fmla="*/ 2147483647 h 73"/>
                <a:gd name="T34" fmla="*/ 2147483647 w 72"/>
                <a:gd name="T35" fmla="*/ 2147483647 h 73"/>
                <a:gd name="T36" fmla="*/ 2147483647 w 72"/>
                <a:gd name="T37" fmla="*/ 2147483647 h 73"/>
                <a:gd name="T38" fmla="*/ 2147483647 w 72"/>
                <a:gd name="T39" fmla="*/ 0 h 73"/>
                <a:gd name="T40" fmla="*/ 2147483647 w 72"/>
                <a:gd name="T41" fmla="*/ 0 h 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2"/>
                <a:gd name="T64" fmla="*/ 0 h 73"/>
                <a:gd name="T65" fmla="*/ 72 w 72"/>
                <a:gd name="T66" fmla="*/ 73 h 7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2" h="73">
                  <a:moveTo>
                    <a:pt x="10" y="0"/>
                  </a:moveTo>
                  <a:lnTo>
                    <a:pt x="6" y="1"/>
                  </a:lnTo>
                  <a:lnTo>
                    <a:pt x="3" y="3"/>
                  </a:lnTo>
                  <a:lnTo>
                    <a:pt x="1" y="6"/>
                  </a:lnTo>
                  <a:lnTo>
                    <a:pt x="0" y="9"/>
                  </a:lnTo>
                  <a:lnTo>
                    <a:pt x="0" y="64"/>
                  </a:lnTo>
                  <a:lnTo>
                    <a:pt x="1" y="67"/>
                  </a:lnTo>
                  <a:lnTo>
                    <a:pt x="3" y="70"/>
                  </a:lnTo>
                  <a:lnTo>
                    <a:pt x="6" y="72"/>
                  </a:lnTo>
                  <a:lnTo>
                    <a:pt x="10" y="73"/>
                  </a:lnTo>
                  <a:lnTo>
                    <a:pt x="62" y="73"/>
                  </a:lnTo>
                  <a:lnTo>
                    <a:pt x="66" y="72"/>
                  </a:lnTo>
                  <a:lnTo>
                    <a:pt x="69" y="70"/>
                  </a:lnTo>
                  <a:lnTo>
                    <a:pt x="71" y="67"/>
                  </a:lnTo>
                  <a:lnTo>
                    <a:pt x="72" y="64"/>
                  </a:lnTo>
                  <a:lnTo>
                    <a:pt x="72" y="9"/>
                  </a:lnTo>
                  <a:lnTo>
                    <a:pt x="71" y="6"/>
                  </a:lnTo>
                  <a:lnTo>
                    <a:pt x="69" y="3"/>
                  </a:lnTo>
                  <a:lnTo>
                    <a:pt x="66" y="1"/>
                  </a:lnTo>
                  <a:lnTo>
                    <a:pt x="62" y="0"/>
                  </a:lnTo>
                  <a:lnTo>
                    <a:pt x="10" y="0"/>
                  </a:lnTo>
                  <a:close/>
                </a:path>
              </a:pathLst>
            </a:custGeom>
            <a:solidFill>
              <a:srgbClr val="DDDDDD"/>
            </a:solidFill>
            <a:ln w="7938">
              <a:solidFill>
                <a:srgbClr val="000000"/>
              </a:solidFill>
              <a:round/>
              <a:headEnd/>
              <a:tailEnd/>
            </a:ln>
          </p:spPr>
          <p:txBody>
            <a:bodyPr/>
            <a:lstStyle/>
            <a:p>
              <a:endParaRPr lang="it-IT"/>
            </a:p>
          </p:txBody>
        </p:sp>
        <p:sp>
          <p:nvSpPr>
            <p:cNvPr id="24211" name="Rectangle 1737"/>
            <p:cNvSpPr>
              <a:spLocks noChangeArrowheads="1"/>
            </p:cNvSpPr>
            <p:nvPr/>
          </p:nvSpPr>
          <p:spPr bwMode="auto">
            <a:xfrm>
              <a:off x="4832350" y="3595688"/>
              <a:ext cx="63500" cy="117475"/>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212" name="Rectangle 1738"/>
            <p:cNvSpPr>
              <a:spLocks noChangeArrowheads="1"/>
            </p:cNvSpPr>
            <p:nvPr/>
          </p:nvSpPr>
          <p:spPr bwMode="auto">
            <a:xfrm>
              <a:off x="4692650" y="3754438"/>
              <a:ext cx="334963" cy="65087"/>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213" name="Rectangle 1739"/>
            <p:cNvSpPr>
              <a:spLocks noChangeArrowheads="1"/>
            </p:cNvSpPr>
            <p:nvPr/>
          </p:nvSpPr>
          <p:spPr bwMode="auto">
            <a:xfrm>
              <a:off x="4740275" y="3817938"/>
              <a:ext cx="241300" cy="2222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214" name="Rectangle 1740"/>
            <p:cNvSpPr>
              <a:spLocks noChangeArrowheads="1"/>
            </p:cNvSpPr>
            <p:nvPr/>
          </p:nvSpPr>
          <p:spPr bwMode="auto">
            <a:xfrm>
              <a:off x="4762500" y="3689350"/>
              <a:ext cx="195263" cy="66675"/>
            </a:xfrm>
            <a:prstGeom prst="rect">
              <a:avLst/>
            </a:prstGeom>
            <a:solidFill>
              <a:srgbClr val="4D4D4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215" name="Rectangle 1741"/>
            <p:cNvSpPr>
              <a:spLocks noChangeArrowheads="1"/>
            </p:cNvSpPr>
            <p:nvPr/>
          </p:nvSpPr>
          <p:spPr bwMode="auto">
            <a:xfrm>
              <a:off x="4818063" y="3689350"/>
              <a:ext cx="92075" cy="66675"/>
            </a:xfrm>
            <a:prstGeom prst="rect">
              <a:avLst/>
            </a:prstGeom>
            <a:solidFill>
              <a:srgbClr val="4D4D4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216" name="Freeform 1742"/>
            <p:cNvSpPr>
              <a:spLocks/>
            </p:cNvSpPr>
            <p:nvPr/>
          </p:nvSpPr>
          <p:spPr bwMode="auto">
            <a:xfrm>
              <a:off x="4724400" y="3846513"/>
              <a:ext cx="269875" cy="20637"/>
            </a:xfrm>
            <a:custGeom>
              <a:avLst/>
              <a:gdLst>
                <a:gd name="T0" fmla="*/ 2147483647 w 170"/>
                <a:gd name="T1" fmla="*/ 0 h 13"/>
                <a:gd name="T2" fmla="*/ 2147483647 w 170"/>
                <a:gd name="T3" fmla="*/ 0 h 13"/>
                <a:gd name="T4" fmla="*/ 2147483647 w 170"/>
                <a:gd name="T5" fmla="*/ 0 h 13"/>
                <a:gd name="T6" fmla="*/ 2147483647 w 170"/>
                <a:gd name="T7" fmla="*/ 0 h 13"/>
                <a:gd name="T8" fmla="*/ 0 w 170"/>
                <a:gd name="T9" fmla="*/ 0 h 13"/>
                <a:gd name="T10" fmla="*/ 0 w 170"/>
                <a:gd name="T11" fmla="*/ 2147483647 h 13"/>
                <a:gd name="T12" fmla="*/ 2147483647 w 170"/>
                <a:gd name="T13" fmla="*/ 2147483647 h 13"/>
                <a:gd name="T14" fmla="*/ 2147483647 w 170"/>
                <a:gd name="T15" fmla="*/ 2147483647 h 13"/>
                <a:gd name="T16" fmla="*/ 2147483647 w 170"/>
                <a:gd name="T17" fmla="*/ 2147483647 h 13"/>
                <a:gd name="T18" fmla="*/ 2147483647 w 170"/>
                <a:gd name="T19" fmla="*/ 2147483647 h 13"/>
                <a:gd name="T20" fmla="*/ 2147483647 w 170"/>
                <a:gd name="T21" fmla="*/ 2147483647 h 13"/>
                <a:gd name="T22" fmla="*/ 2147483647 w 170"/>
                <a:gd name="T23" fmla="*/ 2147483647 h 13"/>
                <a:gd name="T24" fmla="*/ 2147483647 w 170"/>
                <a:gd name="T25" fmla="*/ 2147483647 h 13"/>
                <a:gd name="T26" fmla="*/ 2147483647 w 170"/>
                <a:gd name="T27" fmla="*/ 2147483647 h 13"/>
                <a:gd name="T28" fmla="*/ 2147483647 w 170"/>
                <a:gd name="T29" fmla="*/ 2147483647 h 13"/>
                <a:gd name="T30" fmla="*/ 2147483647 w 170"/>
                <a:gd name="T31" fmla="*/ 0 h 13"/>
                <a:gd name="T32" fmla="*/ 2147483647 w 170"/>
                <a:gd name="T33" fmla="*/ 0 h 13"/>
                <a:gd name="T34" fmla="*/ 2147483647 w 170"/>
                <a:gd name="T35" fmla="*/ 0 h 13"/>
                <a:gd name="T36" fmla="*/ 2147483647 w 170"/>
                <a:gd name="T37" fmla="*/ 0 h 13"/>
                <a:gd name="T38" fmla="*/ 2147483647 w 170"/>
                <a:gd name="T39" fmla="*/ 0 h 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0"/>
                <a:gd name="T61" fmla="*/ 0 h 13"/>
                <a:gd name="T62" fmla="*/ 170 w 170"/>
                <a:gd name="T63" fmla="*/ 13 h 1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0" h="13">
                  <a:moveTo>
                    <a:pt x="5" y="0"/>
                  </a:moveTo>
                  <a:lnTo>
                    <a:pt x="4" y="0"/>
                  </a:lnTo>
                  <a:lnTo>
                    <a:pt x="3" y="0"/>
                  </a:lnTo>
                  <a:lnTo>
                    <a:pt x="1" y="0"/>
                  </a:lnTo>
                  <a:lnTo>
                    <a:pt x="0" y="0"/>
                  </a:lnTo>
                  <a:lnTo>
                    <a:pt x="0" y="9"/>
                  </a:lnTo>
                  <a:lnTo>
                    <a:pt x="1" y="11"/>
                  </a:lnTo>
                  <a:lnTo>
                    <a:pt x="3" y="13"/>
                  </a:lnTo>
                  <a:lnTo>
                    <a:pt x="4" y="13"/>
                  </a:lnTo>
                  <a:lnTo>
                    <a:pt x="5" y="13"/>
                  </a:lnTo>
                  <a:lnTo>
                    <a:pt x="165" y="13"/>
                  </a:lnTo>
                  <a:lnTo>
                    <a:pt x="168" y="13"/>
                  </a:lnTo>
                  <a:lnTo>
                    <a:pt x="169" y="13"/>
                  </a:lnTo>
                  <a:lnTo>
                    <a:pt x="170" y="11"/>
                  </a:lnTo>
                  <a:lnTo>
                    <a:pt x="170" y="9"/>
                  </a:lnTo>
                  <a:lnTo>
                    <a:pt x="170" y="0"/>
                  </a:lnTo>
                  <a:lnTo>
                    <a:pt x="169" y="0"/>
                  </a:lnTo>
                  <a:lnTo>
                    <a:pt x="168" y="0"/>
                  </a:lnTo>
                  <a:lnTo>
                    <a:pt x="165" y="0"/>
                  </a:lnTo>
                  <a:lnTo>
                    <a:pt x="5" y="0"/>
                  </a:lnTo>
                  <a:close/>
                </a:path>
              </a:pathLst>
            </a:custGeom>
            <a:solidFill>
              <a:srgbClr val="4D4D4D"/>
            </a:solidFill>
            <a:ln w="7938">
              <a:solidFill>
                <a:srgbClr val="000000"/>
              </a:solidFill>
              <a:round/>
              <a:headEnd/>
              <a:tailEnd/>
            </a:ln>
          </p:spPr>
          <p:txBody>
            <a:bodyPr/>
            <a:lstStyle/>
            <a:p>
              <a:endParaRPr lang="it-IT"/>
            </a:p>
          </p:txBody>
        </p:sp>
        <p:sp>
          <p:nvSpPr>
            <p:cNvPr id="24217" name="Freeform 1743"/>
            <p:cNvSpPr>
              <a:spLocks/>
            </p:cNvSpPr>
            <p:nvPr/>
          </p:nvSpPr>
          <p:spPr bwMode="auto">
            <a:xfrm>
              <a:off x="4778375" y="4038600"/>
              <a:ext cx="161925" cy="22225"/>
            </a:xfrm>
            <a:custGeom>
              <a:avLst/>
              <a:gdLst>
                <a:gd name="T0" fmla="*/ 2147483647 w 102"/>
                <a:gd name="T1" fmla="*/ 0 h 14"/>
                <a:gd name="T2" fmla="*/ 2147483647 w 102"/>
                <a:gd name="T3" fmla="*/ 0 h 14"/>
                <a:gd name="T4" fmla="*/ 2147483647 w 102"/>
                <a:gd name="T5" fmla="*/ 2147483647 h 14"/>
                <a:gd name="T6" fmla="*/ 0 w 102"/>
                <a:gd name="T7" fmla="*/ 2147483647 h 14"/>
                <a:gd name="T8" fmla="*/ 0 w 102"/>
                <a:gd name="T9" fmla="*/ 2147483647 h 14"/>
                <a:gd name="T10" fmla="*/ 0 w 102"/>
                <a:gd name="T11" fmla="*/ 2147483647 h 14"/>
                <a:gd name="T12" fmla="*/ 2147483647 w 102"/>
                <a:gd name="T13" fmla="*/ 2147483647 h 14"/>
                <a:gd name="T14" fmla="*/ 2147483647 w 102"/>
                <a:gd name="T15" fmla="*/ 2147483647 h 14"/>
                <a:gd name="T16" fmla="*/ 2147483647 w 102"/>
                <a:gd name="T17" fmla="*/ 2147483647 h 14"/>
                <a:gd name="T18" fmla="*/ 2147483647 w 102"/>
                <a:gd name="T19" fmla="*/ 2147483647 h 14"/>
                <a:gd name="T20" fmla="*/ 2147483647 w 102"/>
                <a:gd name="T21" fmla="*/ 2147483647 h 14"/>
                <a:gd name="T22" fmla="*/ 2147483647 w 102"/>
                <a:gd name="T23" fmla="*/ 2147483647 h 14"/>
                <a:gd name="T24" fmla="*/ 2147483647 w 102"/>
                <a:gd name="T25" fmla="*/ 2147483647 h 14"/>
                <a:gd name="T26" fmla="*/ 2147483647 w 102"/>
                <a:gd name="T27" fmla="*/ 2147483647 h 14"/>
                <a:gd name="T28" fmla="*/ 2147483647 w 102"/>
                <a:gd name="T29" fmla="*/ 0 h 14"/>
                <a:gd name="T30" fmla="*/ 2147483647 w 102"/>
                <a:gd name="T31" fmla="*/ 0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2"/>
                <a:gd name="T49" fmla="*/ 0 h 14"/>
                <a:gd name="T50" fmla="*/ 102 w 102"/>
                <a:gd name="T51" fmla="*/ 14 h 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2" h="14">
                  <a:moveTo>
                    <a:pt x="5" y="0"/>
                  </a:moveTo>
                  <a:lnTo>
                    <a:pt x="2" y="0"/>
                  </a:lnTo>
                  <a:lnTo>
                    <a:pt x="1" y="1"/>
                  </a:lnTo>
                  <a:lnTo>
                    <a:pt x="0" y="2"/>
                  </a:lnTo>
                  <a:lnTo>
                    <a:pt x="0" y="5"/>
                  </a:lnTo>
                  <a:lnTo>
                    <a:pt x="0" y="14"/>
                  </a:lnTo>
                  <a:lnTo>
                    <a:pt x="1" y="14"/>
                  </a:lnTo>
                  <a:lnTo>
                    <a:pt x="2" y="14"/>
                  </a:lnTo>
                  <a:lnTo>
                    <a:pt x="5" y="14"/>
                  </a:lnTo>
                  <a:lnTo>
                    <a:pt x="102" y="14"/>
                  </a:lnTo>
                  <a:lnTo>
                    <a:pt x="102" y="5"/>
                  </a:lnTo>
                  <a:lnTo>
                    <a:pt x="102" y="2"/>
                  </a:lnTo>
                  <a:lnTo>
                    <a:pt x="102" y="1"/>
                  </a:lnTo>
                  <a:lnTo>
                    <a:pt x="102" y="0"/>
                  </a:lnTo>
                  <a:lnTo>
                    <a:pt x="5" y="0"/>
                  </a:lnTo>
                  <a:close/>
                </a:path>
              </a:pathLst>
            </a:custGeom>
            <a:solidFill>
              <a:srgbClr val="4D4D4D"/>
            </a:solidFill>
            <a:ln w="7938">
              <a:solidFill>
                <a:srgbClr val="000000"/>
              </a:solidFill>
              <a:round/>
              <a:headEnd/>
              <a:tailEnd/>
            </a:ln>
          </p:spPr>
          <p:txBody>
            <a:bodyPr/>
            <a:lstStyle/>
            <a:p>
              <a:endParaRPr lang="it-IT"/>
            </a:p>
          </p:txBody>
        </p:sp>
        <p:sp>
          <p:nvSpPr>
            <p:cNvPr id="24218" name="Freeform 1744"/>
            <p:cNvSpPr>
              <a:spLocks/>
            </p:cNvSpPr>
            <p:nvPr/>
          </p:nvSpPr>
          <p:spPr bwMode="auto">
            <a:xfrm>
              <a:off x="4778375" y="4081463"/>
              <a:ext cx="161925" cy="22225"/>
            </a:xfrm>
            <a:custGeom>
              <a:avLst/>
              <a:gdLst>
                <a:gd name="T0" fmla="*/ 2147483647 w 102"/>
                <a:gd name="T1" fmla="*/ 0 h 14"/>
                <a:gd name="T2" fmla="*/ 2147483647 w 102"/>
                <a:gd name="T3" fmla="*/ 0 h 14"/>
                <a:gd name="T4" fmla="*/ 2147483647 w 102"/>
                <a:gd name="T5" fmla="*/ 2147483647 h 14"/>
                <a:gd name="T6" fmla="*/ 0 w 102"/>
                <a:gd name="T7" fmla="*/ 2147483647 h 14"/>
                <a:gd name="T8" fmla="*/ 0 w 102"/>
                <a:gd name="T9" fmla="*/ 2147483647 h 14"/>
                <a:gd name="T10" fmla="*/ 0 w 102"/>
                <a:gd name="T11" fmla="*/ 2147483647 h 14"/>
                <a:gd name="T12" fmla="*/ 2147483647 w 102"/>
                <a:gd name="T13" fmla="*/ 2147483647 h 14"/>
                <a:gd name="T14" fmla="*/ 2147483647 w 102"/>
                <a:gd name="T15" fmla="*/ 2147483647 h 14"/>
                <a:gd name="T16" fmla="*/ 2147483647 w 102"/>
                <a:gd name="T17" fmla="*/ 2147483647 h 14"/>
                <a:gd name="T18" fmla="*/ 2147483647 w 102"/>
                <a:gd name="T19" fmla="*/ 2147483647 h 14"/>
                <a:gd name="T20" fmla="*/ 2147483647 w 102"/>
                <a:gd name="T21" fmla="*/ 2147483647 h 14"/>
                <a:gd name="T22" fmla="*/ 2147483647 w 102"/>
                <a:gd name="T23" fmla="*/ 2147483647 h 14"/>
                <a:gd name="T24" fmla="*/ 2147483647 w 102"/>
                <a:gd name="T25" fmla="*/ 2147483647 h 14"/>
                <a:gd name="T26" fmla="*/ 2147483647 w 102"/>
                <a:gd name="T27" fmla="*/ 2147483647 h 14"/>
                <a:gd name="T28" fmla="*/ 2147483647 w 102"/>
                <a:gd name="T29" fmla="*/ 0 h 14"/>
                <a:gd name="T30" fmla="*/ 2147483647 w 102"/>
                <a:gd name="T31" fmla="*/ 0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2"/>
                <a:gd name="T49" fmla="*/ 0 h 14"/>
                <a:gd name="T50" fmla="*/ 102 w 102"/>
                <a:gd name="T51" fmla="*/ 14 h 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2" h="14">
                  <a:moveTo>
                    <a:pt x="5" y="0"/>
                  </a:moveTo>
                  <a:lnTo>
                    <a:pt x="2" y="0"/>
                  </a:lnTo>
                  <a:lnTo>
                    <a:pt x="1" y="1"/>
                  </a:lnTo>
                  <a:lnTo>
                    <a:pt x="0" y="2"/>
                  </a:lnTo>
                  <a:lnTo>
                    <a:pt x="0" y="5"/>
                  </a:lnTo>
                  <a:lnTo>
                    <a:pt x="0" y="14"/>
                  </a:lnTo>
                  <a:lnTo>
                    <a:pt x="1" y="14"/>
                  </a:lnTo>
                  <a:lnTo>
                    <a:pt x="2" y="14"/>
                  </a:lnTo>
                  <a:lnTo>
                    <a:pt x="5" y="14"/>
                  </a:lnTo>
                  <a:lnTo>
                    <a:pt x="102" y="14"/>
                  </a:lnTo>
                  <a:lnTo>
                    <a:pt x="102" y="5"/>
                  </a:lnTo>
                  <a:lnTo>
                    <a:pt x="102" y="2"/>
                  </a:lnTo>
                  <a:lnTo>
                    <a:pt x="102" y="1"/>
                  </a:lnTo>
                  <a:lnTo>
                    <a:pt x="102" y="0"/>
                  </a:lnTo>
                  <a:lnTo>
                    <a:pt x="5" y="0"/>
                  </a:lnTo>
                  <a:close/>
                </a:path>
              </a:pathLst>
            </a:custGeom>
            <a:solidFill>
              <a:srgbClr val="4D4D4D"/>
            </a:solidFill>
            <a:ln w="7938">
              <a:solidFill>
                <a:srgbClr val="000000"/>
              </a:solidFill>
              <a:round/>
              <a:headEnd/>
              <a:tailEnd/>
            </a:ln>
          </p:spPr>
          <p:txBody>
            <a:bodyPr/>
            <a:lstStyle/>
            <a:p>
              <a:endParaRPr lang="it-IT"/>
            </a:p>
          </p:txBody>
        </p:sp>
        <p:sp>
          <p:nvSpPr>
            <p:cNvPr id="24219" name="Freeform 1745"/>
            <p:cNvSpPr>
              <a:spLocks/>
            </p:cNvSpPr>
            <p:nvPr/>
          </p:nvSpPr>
          <p:spPr bwMode="auto">
            <a:xfrm>
              <a:off x="4778375" y="4125913"/>
              <a:ext cx="161925" cy="20637"/>
            </a:xfrm>
            <a:custGeom>
              <a:avLst/>
              <a:gdLst>
                <a:gd name="T0" fmla="*/ 2147483647 w 102"/>
                <a:gd name="T1" fmla="*/ 0 h 13"/>
                <a:gd name="T2" fmla="*/ 2147483647 w 102"/>
                <a:gd name="T3" fmla="*/ 2147483647 h 13"/>
                <a:gd name="T4" fmla="*/ 2147483647 w 102"/>
                <a:gd name="T5" fmla="*/ 2147483647 h 13"/>
                <a:gd name="T6" fmla="*/ 0 w 102"/>
                <a:gd name="T7" fmla="*/ 2147483647 h 13"/>
                <a:gd name="T8" fmla="*/ 0 w 102"/>
                <a:gd name="T9" fmla="*/ 2147483647 h 13"/>
                <a:gd name="T10" fmla="*/ 0 w 102"/>
                <a:gd name="T11" fmla="*/ 2147483647 h 13"/>
                <a:gd name="T12" fmla="*/ 2147483647 w 102"/>
                <a:gd name="T13" fmla="*/ 2147483647 h 13"/>
                <a:gd name="T14" fmla="*/ 2147483647 w 102"/>
                <a:gd name="T15" fmla="*/ 2147483647 h 13"/>
                <a:gd name="T16" fmla="*/ 2147483647 w 102"/>
                <a:gd name="T17" fmla="*/ 2147483647 h 13"/>
                <a:gd name="T18" fmla="*/ 2147483647 w 102"/>
                <a:gd name="T19" fmla="*/ 2147483647 h 13"/>
                <a:gd name="T20" fmla="*/ 2147483647 w 102"/>
                <a:gd name="T21" fmla="*/ 2147483647 h 13"/>
                <a:gd name="T22" fmla="*/ 2147483647 w 102"/>
                <a:gd name="T23" fmla="*/ 2147483647 h 13"/>
                <a:gd name="T24" fmla="*/ 2147483647 w 102"/>
                <a:gd name="T25" fmla="*/ 2147483647 h 13"/>
                <a:gd name="T26" fmla="*/ 2147483647 w 102"/>
                <a:gd name="T27" fmla="*/ 2147483647 h 13"/>
                <a:gd name="T28" fmla="*/ 2147483647 w 102"/>
                <a:gd name="T29" fmla="*/ 2147483647 h 13"/>
                <a:gd name="T30" fmla="*/ 2147483647 w 102"/>
                <a:gd name="T31" fmla="*/ 0 h 13"/>
                <a:gd name="T32" fmla="*/ 2147483647 w 102"/>
                <a:gd name="T33" fmla="*/ 0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2"/>
                <a:gd name="T52" fmla="*/ 0 h 13"/>
                <a:gd name="T53" fmla="*/ 102 w 102"/>
                <a:gd name="T54" fmla="*/ 13 h 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2" h="13">
                  <a:moveTo>
                    <a:pt x="5" y="0"/>
                  </a:moveTo>
                  <a:lnTo>
                    <a:pt x="2" y="1"/>
                  </a:lnTo>
                  <a:lnTo>
                    <a:pt x="1" y="2"/>
                  </a:lnTo>
                  <a:lnTo>
                    <a:pt x="0" y="3"/>
                  </a:lnTo>
                  <a:lnTo>
                    <a:pt x="0" y="4"/>
                  </a:lnTo>
                  <a:lnTo>
                    <a:pt x="0" y="13"/>
                  </a:lnTo>
                  <a:lnTo>
                    <a:pt x="1" y="13"/>
                  </a:lnTo>
                  <a:lnTo>
                    <a:pt x="2" y="13"/>
                  </a:lnTo>
                  <a:lnTo>
                    <a:pt x="5" y="13"/>
                  </a:lnTo>
                  <a:lnTo>
                    <a:pt x="102" y="13"/>
                  </a:lnTo>
                  <a:lnTo>
                    <a:pt x="102" y="4"/>
                  </a:lnTo>
                  <a:lnTo>
                    <a:pt x="102" y="3"/>
                  </a:lnTo>
                  <a:lnTo>
                    <a:pt x="102" y="2"/>
                  </a:lnTo>
                  <a:lnTo>
                    <a:pt x="102" y="1"/>
                  </a:lnTo>
                  <a:lnTo>
                    <a:pt x="102" y="0"/>
                  </a:lnTo>
                  <a:lnTo>
                    <a:pt x="5" y="0"/>
                  </a:lnTo>
                  <a:close/>
                </a:path>
              </a:pathLst>
            </a:custGeom>
            <a:solidFill>
              <a:srgbClr val="4D4D4D"/>
            </a:solidFill>
            <a:ln w="7938">
              <a:solidFill>
                <a:srgbClr val="000000"/>
              </a:solidFill>
              <a:round/>
              <a:headEnd/>
              <a:tailEnd/>
            </a:ln>
          </p:spPr>
          <p:txBody>
            <a:bodyPr/>
            <a:lstStyle/>
            <a:p>
              <a:endParaRPr lang="it-IT"/>
            </a:p>
          </p:txBody>
        </p:sp>
        <p:sp>
          <p:nvSpPr>
            <p:cNvPr id="24220" name="Freeform 1746"/>
            <p:cNvSpPr>
              <a:spLocks/>
            </p:cNvSpPr>
            <p:nvPr/>
          </p:nvSpPr>
          <p:spPr bwMode="auto">
            <a:xfrm>
              <a:off x="4778375" y="4168775"/>
              <a:ext cx="161925" cy="28575"/>
            </a:xfrm>
            <a:custGeom>
              <a:avLst/>
              <a:gdLst>
                <a:gd name="T0" fmla="*/ 2147483647 w 102"/>
                <a:gd name="T1" fmla="*/ 0 h 18"/>
                <a:gd name="T2" fmla="*/ 2147483647 w 102"/>
                <a:gd name="T3" fmla="*/ 2147483647 h 18"/>
                <a:gd name="T4" fmla="*/ 2147483647 w 102"/>
                <a:gd name="T5" fmla="*/ 2147483647 h 18"/>
                <a:gd name="T6" fmla="*/ 0 w 102"/>
                <a:gd name="T7" fmla="*/ 2147483647 h 18"/>
                <a:gd name="T8" fmla="*/ 0 w 102"/>
                <a:gd name="T9" fmla="*/ 2147483647 h 18"/>
                <a:gd name="T10" fmla="*/ 0 w 102"/>
                <a:gd name="T11" fmla="*/ 2147483647 h 18"/>
                <a:gd name="T12" fmla="*/ 0 w 102"/>
                <a:gd name="T13" fmla="*/ 2147483647 h 18"/>
                <a:gd name="T14" fmla="*/ 2147483647 w 102"/>
                <a:gd name="T15" fmla="*/ 2147483647 h 18"/>
                <a:gd name="T16" fmla="*/ 2147483647 w 102"/>
                <a:gd name="T17" fmla="*/ 2147483647 h 18"/>
                <a:gd name="T18" fmla="*/ 2147483647 w 102"/>
                <a:gd name="T19" fmla="*/ 2147483647 h 18"/>
                <a:gd name="T20" fmla="*/ 2147483647 w 102"/>
                <a:gd name="T21" fmla="*/ 2147483647 h 18"/>
                <a:gd name="T22" fmla="*/ 2147483647 w 102"/>
                <a:gd name="T23" fmla="*/ 2147483647 h 18"/>
                <a:gd name="T24" fmla="*/ 2147483647 w 102"/>
                <a:gd name="T25" fmla="*/ 2147483647 h 18"/>
                <a:gd name="T26" fmla="*/ 2147483647 w 102"/>
                <a:gd name="T27" fmla="*/ 2147483647 h 18"/>
                <a:gd name="T28" fmla="*/ 2147483647 w 102"/>
                <a:gd name="T29" fmla="*/ 2147483647 h 18"/>
                <a:gd name="T30" fmla="*/ 2147483647 w 102"/>
                <a:gd name="T31" fmla="*/ 2147483647 h 18"/>
                <a:gd name="T32" fmla="*/ 2147483647 w 102"/>
                <a:gd name="T33" fmla="*/ 2147483647 h 18"/>
                <a:gd name="T34" fmla="*/ 2147483647 w 102"/>
                <a:gd name="T35" fmla="*/ 2147483647 h 18"/>
                <a:gd name="T36" fmla="*/ 2147483647 w 102"/>
                <a:gd name="T37" fmla="*/ 2147483647 h 18"/>
                <a:gd name="T38" fmla="*/ 2147483647 w 102"/>
                <a:gd name="T39" fmla="*/ 0 h 18"/>
                <a:gd name="T40" fmla="*/ 2147483647 w 102"/>
                <a:gd name="T41" fmla="*/ 0 h 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2"/>
                <a:gd name="T64" fmla="*/ 0 h 18"/>
                <a:gd name="T65" fmla="*/ 102 w 102"/>
                <a:gd name="T66" fmla="*/ 18 h 1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2" h="18">
                  <a:moveTo>
                    <a:pt x="5" y="0"/>
                  </a:moveTo>
                  <a:lnTo>
                    <a:pt x="2" y="1"/>
                  </a:lnTo>
                  <a:lnTo>
                    <a:pt x="1" y="2"/>
                  </a:lnTo>
                  <a:lnTo>
                    <a:pt x="0" y="3"/>
                  </a:lnTo>
                  <a:lnTo>
                    <a:pt x="0" y="4"/>
                  </a:lnTo>
                  <a:lnTo>
                    <a:pt x="0" y="13"/>
                  </a:lnTo>
                  <a:lnTo>
                    <a:pt x="0" y="14"/>
                  </a:lnTo>
                  <a:lnTo>
                    <a:pt x="1" y="16"/>
                  </a:lnTo>
                  <a:lnTo>
                    <a:pt x="2" y="17"/>
                  </a:lnTo>
                  <a:lnTo>
                    <a:pt x="5" y="18"/>
                  </a:lnTo>
                  <a:lnTo>
                    <a:pt x="102" y="18"/>
                  </a:lnTo>
                  <a:lnTo>
                    <a:pt x="102" y="17"/>
                  </a:lnTo>
                  <a:lnTo>
                    <a:pt x="102" y="16"/>
                  </a:lnTo>
                  <a:lnTo>
                    <a:pt x="102" y="14"/>
                  </a:lnTo>
                  <a:lnTo>
                    <a:pt x="102" y="13"/>
                  </a:lnTo>
                  <a:lnTo>
                    <a:pt x="102" y="4"/>
                  </a:lnTo>
                  <a:lnTo>
                    <a:pt x="102" y="3"/>
                  </a:lnTo>
                  <a:lnTo>
                    <a:pt x="102" y="2"/>
                  </a:lnTo>
                  <a:lnTo>
                    <a:pt x="102" y="1"/>
                  </a:lnTo>
                  <a:lnTo>
                    <a:pt x="102" y="0"/>
                  </a:lnTo>
                  <a:lnTo>
                    <a:pt x="5" y="0"/>
                  </a:lnTo>
                  <a:close/>
                </a:path>
              </a:pathLst>
            </a:custGeom>
            <a:solidFill>
              <a:srgbClr val="4D4D4D"/>
            </a:solidFill>
            <a:ln w="7938">
              <a:solidFill>
                <a:srgbClr val="000000"/>
              </a:solidFill>
              <a:round/>
              <a:headEnd/>
              <a:tailEnd/>
            </a:ln>
          </p:spPr>
          <p:txBody>
            <a:bodyPr/>
            <a:lstStyle/>
            <a:p>
              <a:endParaRPr lang="it-IT"/>
            </a:p>
          </p:txBody>
        </p:sp>
        <p:sp>
          <p:nvSpPr>
            <p:cNvPr id="24221" name="Freeform 1747"/>
            <p:cNvSpPr>
              <a:spLocks/>
            </p:cNvSpPr>
            <p:nvPr/>
          </p:nvSpPr>
          <p:spPr bwMode="auto">
            <a:xfrm>
              <a:off x="4778375" y="4217988"/>
              <a:ext cx="161925" cy="22225"/>
            </a:xfrm>
            <a:custGeom>
              <a:avLst/>
              <a:gdLst>
                <a:gd name="T0" fmla="*/ 2147483647 w 102"/>
                <a:gd name="T1" fmla="*/ 0 h 14"/>
                <a:gd name="T2" fmla="*/ 2147483647 w 102"/>
                <a:gd name="T3" fmla="*/ 0 h 14"/>
                <a:gd name="T4" fmla="*/ 2147483647 w 102"/>
                <a:gd name="T5" fmla="*/ 0 h 14"/>
                <a:gd name="T6" fmla="*/ 0 w 102"/>
                <a:gd name="T7" fmla="*/ 0 h 14"/>
                <a:gd name="T8" fmla="*/ 0 w 102"/>
                <a:gd name="T9" fmla="*/ 2147483647 h 14"/>
                <a:gd name="T10" fmla="*/ 0 w 102"/>
                <a:gd name="T11" fmla="*/ 2147483647 h 14"/>
                <a:gd name="T12" fmla="*/ 2147483647 w 102"/>
                <a:gd name="T13" fmla="*/ 2147483647 h 14"/>
                <a:gd name="T14" fmla="*/ 2147483647 w 102"/>
                <a:gd name="T15" fmla="*/ 2147483647 h 14"/>
                <a:gd name="T16" fmla="*/ 2147483647 w 102"/>
                <a:gd name="T17" fmla="*/ 2147483647 h 14"/>
                <a:gd name="T18" fmla="*/ 2147483647 w 102"/>
                <a:gd name="T19" fmla="*/ 2147483647 h 14"/>
                <a:gd name="T20" fmla="*/ 2147483647 w 102"/>
                <a:gd name="T21" fmla="*/ 2147483647 h 14"/>
                <a:gd name="T22" fmla="*/ 2147483647 w 102"/>
                <a:gd name="T23" fmla="*/ 2147483647 h 14"/>
                <a:gd name="T24" fmla="*/ 2147483647 w 102"/>
                <a:gd name="T25" fmla="*/ 2147483647 h 14"/>
                <a:gd name="T26" fmla="*/ 2147483647 w 102"/>
                <a:gd name="T27" fmla="*/ 0 h 14"/>
                <a:gd name="T28" fmla="*/ 2147483647 w 102"/>
                <a:gd name="T29" fmla="*/ 0 h 14"/>
                <a:gd name="T30" fmla="*/ 2147483647 w 102"/>
                <a:gd name="T31" fmla="*/ 0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2"/>
                <a:gd name="T49" fmla="*/ 0 h 14"/>
                <a:gd name="T50" fmla="*/ 102 w 102"/>
                <a:gd name="T51" fmla="*/ 14 h 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2" h="14">
                  <a:moveTo>
                    <a:pt x="5" y="0"/>
                  </a:moveTo>
                  <a:lnTo>
                    <a:pt x="2" y="0"/>
                  </a:lnTo>
                  <a:lnTo>
                    <a:pt x="1" y="0"/>
                  </a:lnTo>
                  <a:lnTo>
                    <a:pt x="0" y="0"/>
                  </a:lnTo>
                  <a:lnTo>
                    <a:pt x="0" y="9"/>
                  </a:lnTo>
                  <a:lnTo>
                    <a:pt x="0" y="12"/>
                  </a:lnTo>
                  <a:lnTo>
                    <a:pt x="1" y="13"/>
                  </a:lnTo>
                  <a:lnTo>
                    <a:pt x="2" y="14"/>
                  </a:lnTo>
                  <a:lnTo>
                    <a:pt x="5" y="14"/>
                  </a:lnTo>
                  <a:lnTo>
                    <a:pt x="102" y="14"/>
                  </a:lnTo>
                  <a:lnTo>
                    <a:pt x="102" y="13"/>
                  </a:lnTo>
                  <a:lnTo>
                    <a:pt x="102" y="12"/>
                  </a:lnTo>
                  <a:lnTo>
                    <a:pt x="102" y="9"/>
                  </a:lnTo>
                  <a:lnTo>
                    <a:pt x="102" y="0"/>
                  </a:lnTo>
                  <a:lnTo>
                    <a:pt x="5" y="0"/>
                  </a:lnTo>
                  <a:close/>
                </a:path>
              </a:pathLst>
            </a:custGeom>
            <a:solidFill>
              <a:srgbClr val="4D4D4D"/>
            </a:solidFill>
            <a:ln w="7938">
              <a:solidFill>
                <a:srgbClr val="000000"/>
              </a:solidFill>
              <a:round/>
              <a:headEnd/>
              <a:tailEnd/>
            </a:ln>
          </p:spPr>
          <p:txBody>
            <a:bodyPr/>
            <a:lstStyle/>
            <a:p>
              <a:endParaRPr lang="it-IT"/>
            </a:p>
          </p:txBody>
        </p:sp>
        <p:sp>
          <p:nvSpPr>
            <p:cNvPr id="24222" name="Freeform 1748"/>
            <p:cNvSpPr>
              <a:spLocks/>
            </p:cNvSpPr>
            <p:nvPr/>
          </p:nvSpPr>
          <p:spPr bwMode="auto">
            <a:xfrm>
              <a:off x="4778375" y="4262438"/>
              <a:ext cx="161925" cy="20637"/>
            </a:xfrm>
            <a:custGeom>
              <a:avLst/>
              <a:gdLst>
                <a:gd name="T0" fmla="*/ 2147483647 w 102"/>
                <a:gd name="T1" fmla="*/ 0 h 13"/>
                <a:gd name="T2" fmla="*/ 2147483647 w 102"/>
                <a:gd name="T3" fmla="*/ 0 h 13"/>
                <a:gd name="T4" fmla="*/ 2147483647 w 102"/>
                <a:gd name="T5" fmla="*/ 0 h 13"/>
                <a:gd name="T6" fmla="*/ 0 w 102"/>
                <a:gd name="T7" fmla="*/ 0 h 13"/>
                <a:gd name="T8" fmla="*/ 0 w 102"/>
                <a:gd name="T9" fmla="*/ 2147483647 h 13"/>
                <a:gd name="T10" fmla="*/ 0 w 102"/>
                <a:gd name="T11" fmla="*/ 2147483647 h 13"/>
                <a:gd name="T12" fmla="*/ 2147483647 w 102"/>
                <a:gd name="T13" fmla="*/ 2147483647 h 13"/>
                <a:gd name="T14" fmla="*/ 2147483647 w 102"/>
                <a:gd name="T15" fmla="*/ 2147483647 h 13"/>
                <a:gd name="T16" fmla="*/ 2147483647 w 102"/>
                <a:gd name="T17" fmla="*/ 2147483647 h 13"/>
                <a:gd name="T18" fmla="*/ 2147483647 w 102"/>
                <a:gd name="T19" fmla="*/ 2147483647 h 13"/>
                <a:gd name="T20" fmla="*/ 2147483647 w 102"/>
                <a:gd name="T21" fmla="*/ 2147483647 h 13"/>
                <a:gd name="T22" fmla="*/ 2147483647 w 102"/>
                <a:gd name="T23" fmla="*/ 2147483647 h 13"/>
                <a:gd name="T24" fmla="*/ 2147483647 w 102"/>
                <a:gd name="T25" fmla="*/ 2147483647 h 13"/>
                <a:gd name="T26" fmla="*/ 2147483647 w 102"/>
                <a:gd name="T27" fmla="*/ 0 h 13"/>
                <a:gd name="T28" fmla="*/ 2147483647 w 102"/>
                <a:gd name="T29" fmla="*/ 0 h 13"/>
                <a:gd name="T30" fmla="*/ 2147483647 w 102"/>
                <a:gd name="T31" fmla="*/ 0 h 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2"/>
                <a:gd name="T49" fmla="*/ 0 h 13"/>
                <a:gd name="T50" fmla="*/ 102 w 102"/>
                <a:gd name="T51" fmla="*/ 13 h 1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2" h="13">
                  <a:moveTo>
                    <a:pt x="5" y="0"/>
                  </a:moveTo>
                  <a:lnTo>
                    <a:pt x="2" y="0"/>
                  </a:lnTo>
                  <a:lnTo>
                    <a:pt x="1" y="0"/>
                  </a:lnTo>
                  <a:lnTo>
                    <a:pt x="0" y="0"/>
                  </a:lnTo>
                  <a:lnTo>
                    <a:pt x="0" y="9"/>
                  </a:lnTo>
                  <a:lnTo>
                    <a:pt x="0" y="11"/>
                  </a:lnTo>
                  <a:lnTo>
                    <a:pt x="1" y="13"/>
                  </a:lnTo>
                  <a:lnTo>
                    <a:pt x="2" y="13"/>
                  </a:lnTo>
                  <a:lnTo>
                    <a:pt x="5" y="13"/>
                  </a:lnTo>
                  <a:lnTo>
                    <a:pt x="102" y="13"/>
                  </a:lnTo>
                  <a:lnTo>
                    <a:pt x="102" y="11"/>
                  </a:lnTo>
                  <a:lnTo>
                    <a:pt x="102" y="9"/>
                  </a:lnTo>
                  <a:lnTo>
                    <a:pt x="102" y="0"/>
                  </a:lnTo>
                  <a:lnTo>
                    <a:pt x="5" y="0"/>
                  </a:lnTo>
                  <a:close/>
                </a:path>
              </a:pathLst>
            </a:custGeom>
            <a:solidFill>
              <a:srgbClr val="4D4D4D"/>
            </a:solidFill>
            <a:ln w="7938">
              <a:solidFill>
                <a:srgbClr val="000000"/>
              </a:solidFill>
              <a:round/>
              <a:headEnd/>
              <a:tailEnd/>
            </a:ln>
          </p:spPr>
          <p:txBody>
            <a:bodyPr/>
            <a:lstStyle/>
            <a:p>
              <a:endParaRPr lang="it-IT"/>
            </a:p>
          </p:txBody>
        </p:sp>
        <p:sp>
          <p:nvSpPr>
            <p:cNvPr id="24223" name="Freeform 1749"/>
            <p:cNvSpPr>
              <a:spLocks/>
            </p:cNvSpPr>
            <p:nvPr/>
          </p:nvSpPr>
          <p:spPr bwMode="auto">
            <a:xfrm>
              <a:off x="4778375" y="4303713"/>
              <a:ext cx="161925" cy="20637"/>
            </a:xfrm>
            <a:custGeom>
              <a:avLst/>
              <a:gdLst>
                <a:gd name="T0" fmla="*/ 2147483647 w 102"/>
                <a:gd name="T1" fmla="*/ 0 h 13"/>
                <a:gd name="T2" fmla="*/ 2147483647 w 102"/>
                <a:gd name="T3" fmla="*/ 0 h 13"/>
                <a:gd name="T4" fmla="*/ 2147483647 w 102"/>
                <a:gd name="T5" fmla="*/ 2147483647 h 13"/>
                <a:gd name="T6" fmla="*/ 0 w 102"/>
                <a:gd name="T7" fmla="*/ 2147483647 h 13"/>
                <a:gd name="T8" fmla="*/ 0 w 102"/>
                <a:gd name="T9" fmla="*/ 2147483647 h 13"/>
                <a:gd name="T10" fmla="*/ 0 w 102"/>
                <a:gd name="T11" fmla="*/ 2147483647 h 13"/>
                <a:gd name="T12" fmla="*/ 2147483647 w 102"/>
                <a:gd name="T13" fmla="*/ 2147483647 h 13"/>
                <a:gd name="T14" fmla="*/ 2147483647 w 102"/>
                <a:gd name="T15" fmla="*/ 2147483647 h 13"/>
                <a:gd name="T16" fmla="*/ 2147483647 w 102"/>
                <a:gd name="T17" fmla="*/ 2147483647 h 13"/>
                <a:gd name="T18" fmla="*/ 2147483647 w 102"/>
                <a:gd name="T19" fmla="*/ 2147483647 h 13"/>
                <a:gd name="T20" fmla="*/ 2147483647 w 102"/>
                <a:gd name="T21" fmla="*/ 2147483647 h 13"/>
                <a:gd name="T22" fmla="*/ 2147483647 w 102"/>
                <a:gd name="T23" fmla="*/ 2147483647 h 13"/>
                <a:gd name="T24" fmla="*/ 2147483647 w 102"/>
                <a:gd name="T25" fmla="*/ 2147483647 h 13"/>
                <a:gd name="T26" fmla="*/ 2147483647 w 102"/>
                <a:gd name="T27" fmla="*/ 2147483647 h 13"/>
                <a:gd name="T28" fmla="*/ 2147483647 w 102"/>
                <a:gd name="T29" fmla="*/ 0 h 13"/>
                <a:gd name="T30" fmla="*/ 2147483647 w 102"/>
                <a:gd name="T31" fmla="*/ 0 h 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2"/>
                <a:gd name="T49" fmla="*/ 0 h 13"/>
                <a:gd name="T50" fmla="*/ 102 w 102"/>
                <a:gd name="T51" fmla="*/ 13 h 1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2" h="13">
                  <a:moveTo>
                    <a:pt x="5" y="0"/>
                  </a:moveTo>
                  <a:lnTo>
                    <a:pt x="2" y="0"/>
                  </a:lnTo>
                  <a:lnTo>
                    <a:pt x="1" y="1"/>
                  </a:lnTo>
                  <a:lnTo>
                    <a:pt x="0" y="2"/>
                  </a:lnTo>
                  <a:lnTo>
                    <a:pt x="0" y="4"/>
                  </a:lnTo>
                  <a:lnTo>
                    <a:pt x="0" y="13"/>
                  </a:lnTo>
                  <a:lnTo>
                    <a:pt x="1" y="13"/>
                  </a:lnTo>
                  <a:lnTo>
                    <a:pt x="2" y="13"/>
                  </a:lnTo>
                  <a:lnTo>
                    <a:pt x="5" y="13"/>
                  </a:lnTo>
                  <a:lnTo>
                    <a:pt x="102" y="13"/>
                  </a:lnTo>
                  <a:lnTo>
                    <a:pt x="102" y="4"/>
                  </a:lnTo>
                  <a:lnTo>
                    <a:pt x="102" y="2"/>
                  </a:lnTo>
                  <a:lnTo>
                    <a:pt x="102" y="1"/>
                  </a:lnTo>
                  <a:lnTo>
                    <a:pt x="102" y="0"/>
                  </a:lnTo>
                  <a:lnTo>
                    <a:pt x="5" y="0"/>
                  </a:lnTo>
                  <a:close/>
                </a:path>
              </a:pathLst>
            </a:custGeom>
            <a:solidFill>
              <a:srgbClr val="4D4D4D"/>
            </a:solidFill>
            <a:ln w="7938">
              <a:solidFill>
                <a:srgbClr val="000000"/>
              </a:solidFill>
              <a:round/>
              <a:headEnd/>
              <a:tailEnd/>
            </a:ln>
          </p:spPr>
          <p:txBody>
            <a:bodyPr/>
            <a:lstStyle/>
            <a:p>
              <a:endParaRPr lang="it-IT"/>
            </a:p>
          </p:txBody>
        </p:sp>
        <p:sp>
          <p:nvSpPr>
            <p:cNvPr id="24224" name="Rectangle 1750"/>
            <p:cNvSpPr>
              <a:spLocks noChangeArrowheads="1"/>
            </p:cNvSpPr>
            <p:nvPr/>
          </p:nvSpPr>
          <p:spPr bwMode="auto">
            <a:xfrm>
              <a:off x="4826000" y="4038600"/>
              <a:ext cx="69850" cy="38100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225" name="Freeform 1751"/>
            <p:cNvSpPr>
              <a:spLocks/>
            </p:cNvSpPr>
            <p:nvPr/>
          </p:nvSpPr>
          <p:spPr bwMode="auto">
            <a:xfrm>
              <a:off x="4778375" y="4038600"/>
              <a:ext cx="161925" cy="65088"/>
            </a:xfrm>
            <a:custGeom>
              <a:avLst/>
              <a:gdLst>
                <a:gd name="T0" fmla="*/ 2147483647 w 102"/>
                <a:gd name="T1" fmla="*/ 2147483647 h 41"/>
                <a:gd name="T2" fmla="*/ 2147483647 w 102"/>
                <a:gd name="T3" fmla="*/ 2147483647 h 41"/>
                <a:gd name="T4" fmla="*/ 2147483647 w 102"/>
                <a:gd name="T5" fmla="*/ 2147483647 h 41"/>
                <a:gd name="T6" fmla="*/ 0 w 102"/>
                <a:gd name="T7" fmla="*/ 2147483647 h 41"/>
                <a:gd name="T8" fmla="*/ 2147483647 w 102"/>
                <a:gd name="T9" fmla="*/ 2147483647 h 41"/>
                <a:gd name="T10" fmla="*/ 2147483647 w 102"/>
                <a:gd name="T11" fmla="*/ 2147483647 h 41"/>
                <a:gd name="T12" fmla="*/ 2147483647 w 102"/>
                <a:gd name="T13" fmla="*/ 2147483647 h 41"/>
                <a:gd name="T14" fmla="*/ 2147483647 w 102"/>
                <a:gd name="T15" fmla="*/ 2147483647 h 41"/>
                <a:gd name="T16" fmla="*/ 2147483647 w 102"/>
                <a:gd name="T17" fmla="*/ 2147483647 h 41"/>
                <a:gd name="T18" fmla="*/ 2147483647 w 102"/>
                <a:gd name="T19" fmla="*/ 2147483647 h 41"/>
                <a:gd name="T20" fmla="*/ 2147483647 w 102"/>
                <a:gd name="T21" fmla="*/ 0 h 41"/>
                <a:gd name="T22" fmla="*/ 2147483647 w 102"/>
                <a:gd name="T23" fmla="*/ 0 h 41"/>
                <a:gd name="T24" fmla="*/ 2147483647 w 102"/>
                <a:gd name="T25" fmla="*/ 0 h 41"/>
                <a:gd name="T26" fmla="*/ 2147483647 w 102"/>
                <a:gd name="T27" fmla="*/ 0 h 41"/>
                <a:gd name="T28" fmla="*/ 2147483647 w 102"/>
                <a:gd name="T29" fmla="*/ 0 h 41"/>
                <a:gd name="T30" fmla="*/ 2147483647 w 102"/>
                <a:gd name="T31" fmla="*/ 2147483647 h 4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2"/>
                <a:gd name="T49" fmla="*/ 0 h 41"/>
                <a:gd name="T50" fmla="*/ 102 w 102"/>
                <a:gd name="T51" fmla="*/ 41 h 4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2" h="41">
                  <a:moveTo>
                    <a:pt x="5" y="27"/>
                  </a:moveTo>
                  <a:lnTo>
                    <a:pt x="2" y="30"/>
                  </a:lnTo>
                  <a:lnTo>
                    <a:pt x="1" y="31"/>
                  </a:lnTo>
                  <a:lnTo>
                    <a:pt x="0" y="32"/>
                  </a:lnTo>
                  <a:lnTo>
                    <a:pt x="5" y="41"/>
                  </a:lnTo>
                  <a:lnTo>
                    <a:pt x="102" y="14"/>
                  </a:lnTo>
                  <a:lnTo>
                    <a:pt x="102" y="13"/>
                  </a:lnTo>
                  <a:lnTo>
                    <a:pt x="102" y="12"/>
                  </a:lnTo>
                  <a:lnTo>
                    <a:pt x="102" y="9"/>
                  </a:lnTo>
                  <a:lnTo>
                    <a:pt x="102" y="0"/>
                  </a:lnTo>
                  <a:lnTo>
                    <a:pt x="101" y="0"/>
                  </a:lnTo>
                  <a:lnTo>
                    <a:pt x="100" y="0"/>
                  </a:lnTo>
                  <a:lnTo>
                    <a:pt x="98" y="0"/>
                  </a:lnTo>
                  <a:lnTo>
                    <a:pt x="97" y="0"/>
                  </a:lnTo>
                  <a:lnTo>
                    <a:pt x="5" y="27"/>
                  </a:lnTo>
                  <a:close/>
                </a:path>
              </a:pathLst>
            </a:custGeom>
            <a:solidFill>
              <a:srgbClr val="4D4D4D"/>
            </a:solidFill>
            <a:ln w="7938">
              <a:solidFill>
                <a:srgbClr val="000000"/>
              </a:solidFill>
              <a:round/>
              <a:headEnd/>
              <a:tailEnd/>
            </a:ln>
          </p:spPr>
          <p:txBody>
            <a:bodyPr/>
            <a:lstStyle/>
            <a:p>
              <a:endParaRPr lang="it-IT"/>
            </a:p>
          </p:txBody>
        </p:sp>
        <p:sp>
          <p:nvSpPr>
            <p:cNvPr id="24226" name="Freeform 1752"/>
            <p:cNvSpPr>
              <a:spLocks/>
            </p:cNvSpPr>
            <p:nvPr/>
          </p:nvSpPr>
          <p:spPr bwMode="auto">
            <a:xfrm>
              <a:off x="4778375" y="4081463"/>
              <a:ext cx="161925" cy="68262"/>
            </a:xfrm>
            <a:custGeom>
              <a:avLst/>
              <a:gdLst>
                <a:gd name="T0" fmla="*/ 2147483647 w 102"/>
                <a:gd name="T1" fmla="*/ 2147483647 h 43"/>
                <a:gd name="T2" fmla="*/ 2147483647 w 102"/>
                <a:gd name="T3" fmla="*/ 2147483647 h 43"/>
                <a:gd name="T4" fmla="*/ 2147483647 w 102"/>
                <a:gd name="T5" fmla="*/ 2147483647 h 43"/>
                <a:gd name="T6" fmla="*/ 0 w 102"/>
                <a:gd name="T7" fmla="*/ 2147483647 h 43"/>
                <a:gd name="T8" fmla="*/ 2147483647 w 102"/>
                <a:gd name="T9" fmla="*/ 2147483647 h 43"/>
                <a:gd name="T10" fmla="*/ 2147483647 w 102"/>
                <a:gd name="T11" fmla="*/ 2147483647 h 43"/>
                <a:gd name="T12" fmla="*/ 2147483647 w 102"/>
                <a:gd name="T13" fmla="*/ 2147483647 h 43"/>
                <a:gd name="T14" fmla="*/ 2147483647 w 102"/>
                <a:gd name="T15" fmla="*/ 2147483647 h 43"/>
                <a:gd name="T16" fmla="*/ 2147483647 w 102"/>
                <a:gd name="T17" fmla="*/ 2147483647 h 43"/>
                <a:gd name="T18" fmla="*/ 2147483647 w 102"/>
                <a:gd name="T19" fmla="*/ 2147483647 h 43"/>
                <a:gd name="T20" fmla="*/ 2147483647 w 102"/>
                <a:gd name="T21" fmla="*/ 2147483647 h 43"/>
                <a:gd name="T22" fmla="*/ 2147483647 w 102"/>
                <a:gd name="T23" fmla="*/ 2147483647 h 43"/>
                <a:gd name="T24" fmla="*/ 2147483647 w 102"/>
                <a:gd name="T25" fmla="*/ 2147483647 h 43"/>
                <a:gd name="T26" fmla="*/ 2147483647 w 102"/>
                <a:gd name="T27" fmla="*/ 2147483647 h 43"/>
                <a:gd name="T28" fmla="*/ 2147483647 w 102"/>
                <a:gd name="T29" fmla="*/ 2147483647 h 43"/>
                <a:gd name="T30" fmla="*/ 2147483647 w 102"/>
                <a:gd name="T31" fmla="*/ 2147483647 h 43"/>
                <a:gd name="T32" fmla="*/ 2147483647 w 102"/>
                <a:gd name="T33" fmla="*/ 0 h 43"/>
                <a:gd name="T34" fmla="*/ 2147483647 w 102"/>
                <a:gd name="T35" fmla="*/ 0 h 43"/>
                <a:gd name="T36" fmla="*/ 2147483647 w 102"/>
                <a:gd name="T37" fmla="*/ 2147483647 h 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2"/>
                <a:gd name="T58" fmla="*/ 0 h 43"/>
                <a:gd name="T59" fmla="*/ 102 w 102"/>
                <a:gd name="T60" fmla="*/ 43 h 4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2" h="43">
                  <a:moveTo>
                    <a:pt x="5" y="32"/>
                  </a:moveTo>
                  <a:lnTo>
                    <a:pt x="2" y="32"/>
                  </a:lnTo>
                  <a:lnTo>
                    <a:pt x="1" y="32"/>
                  </a:lnTo>
                  <a:lnTo>
                    <a:pt x="0" y="32"/>
                  </a:lnTo>
                  <a:lnTo>
                    <a:pt x="5" y="41"/>
                  </a:lnTo>
                  <a:lnTo>
                    <a:pt x="5" y="42"/>
                  </a:lnTo>
                  <a:lnTo>
                    <a:pt x="5" y="43"/>
                  </a:lnTo>
                  <a:lnTo>
                    <a:pt x="5" y="41"/>
                  </a:lnTo>
                  <a:lnTo>
                    <a:pt x="102" y="14"/>
                  </a:lnTo>
                  <a:lnTo>
                    <a:pt x="102" y="13"/>
                  </a:lnTo>
                  <a:lnTo>
                    <a:pt x="102" y="12"/>
                  </a:lnTo>
                  <a:lnTo>
                    <a:pt x="102" y="9"/>
                  </a:lnTo>
                  <a:lnTo>
                    <a:pt x="102" y="5"/>
                  </a:lnTo>
                  <a:lnTo>
                    <a:pt x="101" y="2"/>
                  </a:lnTo>
                  <a:lnTo>
                    <a:pt x="100" y="1"/>
                  </a:lnTo>
                  <a:lnTo>
                    <a:pt x="98" y="0"/>
                  </a:lnTo>
                  <a:lnTo>
                    <a:pt x="97" y="0"/>
                  </a:lnTo>
                  <a:lnTo>
                    <a:pt x="5" y="32"/>
                  </a:lnTo>
                  <a:close/>
                </a:path>
              </a:pathLst>
            </a:custGeom>
            <a:solidFill>
              <a:srgbClr val="4D4D4D"/>
            </a:solidFill>
            <a:ln w="7938">
              <a:solidFill>
                <a:srgbClr val="000000"/>
              </a:solidFill>
              <a:round/>
              <a:headEnd/>
              <a:tailEnd/>
            </a:ln>
          </p:spPr>
          <p:txBody>
            <a:bodyPr/>
            <a:lstStyle/>
            <a:p>
              <a:endParaRPr lang="it-IT"/>
            </a:p>
          </p:txBody>
        </p:sp>
        <p:sp>
          <p:nvSpPr>
            <p:cNvPr id="24227" name="Freeform 1753"/>
            <p:cNvSpPr>
              <a:spLocks/>
            </p:cNvSpPr>
            <p:nvPr/>
          </p:nvSpPr>
          <p:spPr bwMode="auto">
            <a:xfrm>
              <a:off x="4778375" y="4125913"/>
              <a:ext cx="161925" cy="71437"/>
            </a:xfrm>
            <a:custGeom>
              <a:avLst/>
              <a:gdLst>
                <a:gd name="T0" fmla="*/ 2147483647 w 102"/>
                <a:gd name="T1" fmla="*/ 2147483647 h 45"/>
                <a:gd name="T2" fmla="*/ 2147483647 w 102"/>
                <a:gd name="T3" fmla="*/ 2147483647 h 45"/>
                <a:gd name="T4" fmla="*/ 2147483647 w 102"/>
                <a:gd name="T5" fmla="*/ 2147483647 h 45"/>
                <a:gd name="T6" fmla="*/ 0 w 102"/>
                <a:gd name="T7" fmla="*/ 2147483647 h 45"/>
                <a:gd name="T8" fmla="*/ 2147483647 w 102"/>
                <a:gd name="T9" fmla="*/ 2147483647 h 45"/>
                <a:gd name="T10" fmla="*/ 2147483647 w 102"/>
                <a:gd name="T11" fmla="*/ 2147483647 h 45"/>
                <a:gd name="T12" fmla="*/ 2147483647 w 102"/>
                <a:gd name="T13" fmla="*/ 2147483647 h 45"/>
                <a:gd name="T14" fmla="*/ 2147483647 w 102"/>
                <a:gd name="T15" fmla="*/ 2147483647 h 45"/>
                <a:gd name="T16" fmla="*/ 2147483647 w 102"/>
                <a:gd name="T17" fmla="*/ 2147483647 h 45"/>
                <a:gd name="T18" fmla="*/ 2147483647 w 102"/>
                <a:gd name="T19" fmla="*/ 2147483647 h 45"/>
                <a:gd name="T20" fmla="*/ 2147483647 w 102"/>
                <a:gd name="T21" fmla="*/ 2147483647 h 45"/>
                <a:gd name="T22" fmla="*/ 2147483647 w 102"/>
                <a:gd name="T23" fmla="*/ 2147483647 h 45"/>
                <a:gd name="T24" fmla="*/ 2147483647 w 102"/>
                <a:gd name="T25" fmla="*/ 2147483647 h 45"/>
                <a:gd name="T26" fmla="*/ 2147483647 w 102"/>
                <a:gd name="T27" fmla="*/ 0 h 45"/>
                <a:gd name="T28" fmla="*/ 2147483647 w 102"/>
                <a:gd name="T29" fmla="*/ 0 h 45"/>
                <a:gd name="T30" fmla="*/ 2147483647 w 102"/>
                <a:gd name="T31" fmla="*/ 2147483647 h 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2"/>
                <a:gd name="T49" fmla="*/ 0 h 45"/>
                <a:gd name="T50" fmla="*/ 102 w 102"/>
                <a:gd name="T51" fmla="*/ 45 h 4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2" h="45">
                  <a:moveTo>
                    <a:pt x="5" y="31"/>
                  </a:moveTo>
                  <a:lnTo>
                    <a:pt x="2" y="31"/>
                  </a:lnTo>
                  <a:lnTo>
                    <a:pt x="1" y="31"/>
                  </a:lnTo>
                  <a:lnTo>
                    <a:pt x="0" y="31"/>
                  </a:lnTo>
                  <a:lnTo>
                    <a:pt x="5" y="40"/>
                  </a:lnTo>
                  <a:lnTo>
                    <a:pt x="5" y="43"/>
                  </a:lnTo>
                  <a:lnTo>
                    <a:pt x="5" y="44"/>
                  </a:lnTo>
                  <a:lnTo>
                    <a:pt x="5" y="45"/>
                  </a:lnTo>
                  <a:lnTo>
                    <a:pt x="102" y="13"/>
                  </a:lnTo>
                  <a:lnTo>
                    <a:pt x="102" y="4"/>
                  </a:lnTo>
                  <a:lnTo>
                    <a:pt x="101" y="2"/>
                  </a:lnTo>
                  <a:lnTo>
                    <a:pt x="100" y="1"/>
                  </a:lnTo>
                  <a:lnTo>
                    <a:pt x="98" y="0"/>
                  </a:lnTo>
                  <a:lnTo>
                    <a:pt x="97" y="0"/>
                  </a:lnTo>
                  <a:lnTo>
                    <a:pt x="5" y="31"/>
                  </a:lnTo>
                  <a:close/>
                </a:path>
              </a:pathLst>
            </a:custGeom>
            <a:solidFill>
              <a:srgbClr val="4D4D4D"/>
            </a:solidFill>
            <a:ln w="7938">
              <a:solidFill>
                <a:srgbClr val="000000"/>
              </a:solidFill>
              <a:round/>
              <a:headEnd/>
              <a:tailEnd/>
            </a:ln>
          </p:spPr>
          <p:txBody>
            <a:bodyPr/>
            <a:lstStyle/>
            <a:p>
              <a:endParaRPr lang="it-IT"/>
            </a:p>
          </p:txBody>
        </p:sp>
        <p:sp>
          <p:nvSpPr>
            <p:cNvPr id="24228" name="Freeform 1754"/>
            <p:cNvSpPr>
              <a:spLocks/>
            </p:cNvSpPr>
            <p:nvPr/>
          </p:nvSpPr>
          <p:spPr bwMode="auto">
            <a:xfrm>
              <a:off x="4778375" y="4171950"/>
              <a:ext cx="161925" cy="68263"/>
            </a:xfrm>
            <a:custGeom>
              <a:avLst/>
              <a:gdLst>
                <a:gd name="T0" fmla="*/ 2147483647 w 102"/>
                <a:gd name="T1" fmla="*/ 2147483647 h 43"/>
                <a:gd name="T2" fmla="*/ 2147483647 w 102"/>
                <a:gd name="T3" fmla="*/ 2147483647 h 43"/>
                <a:gd name="T4" fmla="*/ 2147483647 w 102"/>
                <a:gd name="T5" fmla="*/ 2147483647 h 43"/>
                <a:gd name="T6" fmla="*/ 0 w 102"/>
                <a:gd name="T7" fmla="*/ 2147483647 h 43"/>
                <a:gd name="T8" fmla="*/ 0 w 102"/>
                <a:gd name="T9" fmla="*/ 2147483647 h 43"/>
                <a:gd name="T10" fmla="*/ 2147483647 w 102"/>
                <a:gd name="T11" fmla="*/ 2147483647 h 43"/>
                <a:gd name="T12" fmla="*/ 2147483647 w 102"/>
                <a:gd name="T13" fmla="*/ 2147483647 h 43"/>
                <a:gd name="T14" fmla="*/ 2147483647 w 102"/>
                <a:gd name="T15" fmla="*/ 2147483647 h 43"/>
                <a:gd name="T16" fmla="*/ 2147483647 w 102"/>
                <a:gd name="T17" fmla="*/ 2147483647 h 43"/>
                <a:gd name="T18" fmla="*/ 2147483647 w 102"/>
                <a:gd name="T19" fmla="*/ 2147483647 h 43"/>
                <a:gd name="T20" fmla="*/ 2147483647 w 102"/>
                <a:gd name="T21" fmla="*/ 2147483647 h 43"/>
                <a:gd name="T22" fmla="*/ 2147483647 w 102"/>
                <a:gd name="T23" fmla="*/ 2147483647 h 43"/>
                <a:gd name="T24" fmla="*/ 2147483647 w 102"/>
                <a:gd name="T25" fmla="*/ 2147483647 h 43"/>
                <a:gd name="T26" fmla="*/ 2147483647 w 102"/>
                <a:gd name="T27" fmla="*/ 2147483647 h 43"/>
                <a:gd name="T28" fmla="*/ 2147483647 w 102"/>
                <a:gd name="T29" fmla="*/ 0 h 43"/>
                <a:gd name="T30" fmla="*/ 2147483647 w 102"/>
                <a:gd name="T31" fmla="*/ 2147483647 h 43"/>
                <a:gd name="T32" fmla="*/ 2147483647 w 102"/>
                <a:gd name="T33" fmla="*/ 2147483647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2"/>
                <a:gd name="T52" fmla="*/ 0 h 43"/>
                <a:gd name="T53" fmla="*/ 102 w 102"/>
                <a:gd name="T54" fmla="*/ 43 h 4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2" h="43">
                  <a:moveTo>
                    <a:pt x="5" y="29"/>
                  </a:moveTo>
                  <a:lnTo>
                    <a:pt x="2" y="29"/>
                  </a:lnTo>
                  <a:lnTo>
                    <a:pt x="1" y="30"/>
                  </a:lnTo>
                  <a:lnTo>
                    <a:pt x="0" y="31"/>
                  </a:lnTo>
                  <a:lnTo>
                    <a:pt x="0" y="34"/>
                  </a:lnTo>
                  <a:lnTo>
                    <a:pt x="5" y="38"/>
                  </a:lnTo>
                  <a:lnTo>
                    <a:pt x="5" y="41"/>
                  </a:lnTo>
                  <a:lnTo>
                    <a:pt x="5" y="42"/>
                  </a:lnTo>
                  <a:lnTo>
                    <a:pt x="5" y="43"/>
                  </a:lnTo>
                  <a:lnTo>
                    <a:pt x="102" y="11"/>
                  </a:lnTo>
                  <a:lnTo>
                    <a:pt x="102" y="2"/>
                  </a:lnTo>
                  <a:lnTo>
                    <a:pt x="101" y="1"/>
                  </a:lnTo>
                  <a:lnTo>
                    <a:pt x="100" y="1"/>
                  </a:lnTo>
                  <a:lnTo>
                    <a:pt x="98" y="0"/>
                  </a:lnTo>
                  <a:lnTo>
                    <a:pt x="97" y="2"/>
                  </a:lnTo>
                  <a:lnTo>
                    <a:pt x="5" y="29"/>
                  </a:lnTo>
                  <a:close/>
                </a:path>
              </a:pathLst>
            </a:custGeom>
            <a:solidFill>
              <a:srgbClr val="4D4D4D"/>
            </a:solidFill>
            <a:ln w="7938">
              <a:solidFill>
                <a:srgbClr val="000000"/>
              </a:solidFill>
              <a:round/>
              <a:headEnd/>
              <a:tailEnd/>
            </a:ln>
          </p:spPr>
          <p:txBody>
            <a:bodyPr/>
            <a:lstStyle/>
            <a:p>
              <a:endParaRPr lang="it-IT"/>
            </a:p>
          </p:txBody>
        </p:sp>
        <p:sp>
          <p:nvSpPr>
            <p:cNvPr id="24229" name="Freeform 1755"/>
            <p:cNvSpPr>
              <a:spLocks/>
            </p:cNvSpPr>
            <p:nvPr/>
          </p:nvSpPr>
          <p:spPr bwMode="auto">
            <a:xfrm>
              <a:off x="4778375" y="4217988"/>
              <a:ext cx="161925" cy="65087"/>
            </a:xfrm>
            <a:custGeom>
              <a:avLst/>
              <a:gdLst>
                <a:gd name="T0" fmla="*/ 2147483647 w 102"/>
                <a:gd name="T1" fmla="*/ 2147483647 h 41"/>
                <a:gd name="T2" fmla="*/ 2147483647 w 102"/>
                <a:gd name="T3" fmla="*/ 2147483647 h 41"/>
                <a:gd name="T4" fmla="*/ 2147483647 w 102"/>
                <a:gd name="T5" fmla="*/ 2147483647 h 41"/>
                <a:gd name="T6" fmla="*/ 0 w 102"/>
                <a:gd name="T7" fmla="*/ 2147483647 h 41"/>
                <a:gd name="T8" fmla="*/ 0 w 102"/>
                <a:gd name="T9" fmla="*/ 2147483647 h 41"/>
                <a:gd name="T10" fmla="*/ 2147483647 w 102"/>
                <a:gd name="T11" fmla="*/ 2147483647 h 41"/>
                <a:gd name="T12" fmla="*/ 2147483647 w 102"/>
                <a:gd name="T13" fmla="*/ 2147483647 h 41"/>
                <a:gd name="T14" fmla="*/ 2147483647 w 102"/>
                <a:gd name="T15" fmla="*/ 2147483647 h 41"/>
                <a:gd name="T16" fmla="*/ 2147483647 w 102"/>
                <a:gd name="T17" fmla="*/ 2147483647 h 41"/>
                <a:gd name="T18" fmla="*/ 2147483647 w 102"/>
                <a:gd name="T19" fmla="*/ 2147483647 h 41"/>
                <a:gd name="T20" fmla="*/ 2147483647 w 102"/>
                <a:gd name="T21" fmla="*/ 2147483647 h 41"/>
                <a:gd name="T22" fmla="*/ 2147483647 w 102"/>
                <a:gd name="T23" fmla="*/ 0 h 41"/>
                <a:gd name="T24" fmla="*/ 2147483647 w 102"/>
                <a:gd name="T25" fmla="*/ 0 h 41"/>
                <a:gd name="T26" fmla="*/ 2147483647 w 102"/>
                <a:gd name="T27" fmla="*/ 0 h 41"/>
                <a:gd name="T28" fmla="*/ 2147483647 w 102"/>
                <a:gd name="T29" fmla="*/ 0 h 41"/>
                <a:gd name="T30" fmla="*/ 2147483647 w 102"/>
                <a:gd name="T31" fmla="*/ 0 h 41"/>
                <a:gd name="T32" fmla="*/ 2147483647 w 102"/>
                <a:gd name="T33" fmla="*/ 2147483647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2"/>
                <a:gd name="T52" fmla="*/ 0 h 41"/>
                <a:gd name="T53" fmla="*/ 102 w 102"/>
                <a:gd name="T54" fmla="*/ 41 h 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2" h="41">
                  <a:moveTo>
                    <a:pt x="5" y="27"/>
                  </a:moveTo>
                  <a:lnTo>
                    <a:pt x="2" y="27"/>
                  </a:lnTo>
                  <a:lnTo>
                    <a:pt x="1" y="28"/>
                  </a:lnTo>
                  <a:lnTo>
                    <a:pt x="0" y="29"/>
                  </a:lnTo>
                  <a:lnTo>
                    <a:pt x="0" y="32"/>
                  </a:lnTo>
                  <a:lnTo>
                    <a:pt x="5" y="41"/>
                  </a:lnTo>
                  <a:lnTo>
                    <a:pt x="102" y="14"/>
                  </a:lnTo>
                  <a:lnTo>
                    <a:pt x="102" y="11"/>
                  </a:lnTo>
                  <a:lnTo>
                    <a:pt x="102" y="10"/>
                  </a:lnTo>
                  <a:lnTo>
                    <a:pt x="102" y="9"/>
                  </a:lnTo>
                  <a:lnTo>
                    <a:pt x="102" y="0"/>
                  </a:lnTo>
                  <a:lnTo>
                    <a:pt x="101" y="0"/>
                  </a:lnTo>
                  <a:lnTo>
                    <a:pt x="100" y="0"/>
                  </a:lnTo>
                  <a:lnTo>
                    <a:pt x="98" y="0"/>
                  </a:lnTo>
                  <a:lnTo>
                    <a:pt x="97" y="0"/>
                  </a:lnTo>
                  <a:lnTo>
                    <a:pt x="5" y="27"/>
                  </a:lnTo>
                  <a:close/>
                </a:path>
              </a:pathLst>
            </a:custGeom>
            <a:solidFill>
              <a:srgbClr val="4D4D4D"/>
            </a:solidFill>
            <a:ln w="7938">
              <a:solidFill>
                <a:srgbClr val="000000"/>
              </a:solidFill>
              <a:round/>
              <a:headEnd/>
              <a:tailEnd/>
            </a:ln>
          </p:spPr>
          <p:txBody>
            <a:bodyPr/>
            <a:lstStyle/>
            <a:p>
              <a:endParaRPr lang="it-IT"/>
            </a:p>
          </p:txBody>
        </p:sp>
        <p:sp>
          <p:nvSpPr>
            <p:cNvPr id="24230" name="Freeform 1756"/>
            <p:cNvSpPr>
              <a:spLocks/>
            </p:cNvSpPr>
            <p:nvPr/>
          </p:nvSpPr>
          <p:spPr bwMode="auto">
            <a:xfrm>
              <a:off x="4778375" y="4262438"/>
              <a:ext cx="161925" cy="61912"/>
            </a:xfrm>
            <a:custGeom>
              <a:avLst/>
              <a:gdLst>
                <a:gd name="T0" fmla="*/ 2147483647 w 102"/>
                <a:gd name="T1" fmla="*/ 2147483647 h 39"/>
                <a:gd name="T2" fmla="*/ 2147483647 w 102"/>
                <a:gd name="T3" fmla="*/ 2147483647 h 39"/>
                <a:gd name="T4" fmla="*/ 2147483647 w 102"/>
                <a:gd name="T5" fmla="*/ 2147483647 h 39"/>
                <a:gd name="T6" fmla="*/ 0 w 102"/>
                <a:gd name="T7" fmla="*/ 2147483647 h 39"/>
                <a:gd name="T8" fmla="*/ 0 w 102"/>
                <a:gd name="T9" fmla="*/ 2147483647 h 39"/>
                <a:gd name="T10" fmla="*/ 2147483647 w 102"/>
                <a:gd name="T11" fmla="*/ 2147483647 h 39"/>
                <a:gd name="T12" fmla="*/ 2147483647 w 102"/>
                <a:gd name="T13" fmla="*/ 2147483647 h 39"/>
                <a:gd name="T14" fmla="*/ 2147483647 w 102"/>
                <a:gd name="T15" fmla="*/ 2147483647 h 39"/>
                <a:gd name="T16" fmla="*/ 2147483647 w 102"/>
                <a:gd name="T17" fmla="*/ 2147483647 h 39"/>
                <a:gd name="T18" fmla="*/ 2147483647 w 102"/>
                <a:gd name="T19" fmla="*/ 2147483647 h 39"/>
                <a:gd name="T20" fmla="*/ 2147483647 w 102"/>
                <a:gd name="T21" fmla="*/ 2147483647 h 39"/>
                <a:gd name="T22" fmla="*/ 2147483647 w 102"/>
                <a:gd name="T23" fmla="*/ 2147483647 h 39"/>
                <a:gd name="T24" fmla="*/ 2147483647 w 102"/>
                <a:gd name="T25" fmla="*/ 0 h 39"/>
                <a:gd name="T26" fmla="*/ 2147483647 w 102"/>
                <a:gd name="T27" fmla="*/ 0 h 39"/>
                <a:gd name="T28" fmla="*/ 2147483647 w 102"/>
                <a:gd name="T29" fmla="*/ 0 h 39"/>
                <a:gd name="T30" fmla="*/ 2147483647 w 102"/>
                <a:gd name="T31" fmla="*/ 0 h 39"/>
                <a:gd name="T32" fmla="*/ 2147483647 w 102"/>
                <a:gd name="T33" fmla="*/ 0 h 39"/>
                <a:gd name="T34" fmla="*/ 2147483647 w 102"/>
                <a:gd name="T35" fmla="*/ 2147483647 h 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2"/>
                <a:gd name="T55" fmla="*/ 0 h 39"/>
                <a:gd name="T56" fmla="*/ 102 w 102"/>
                <a:gd name="T57" fmla="*/ 39 h 3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2" h="39">
                  <a:moveTo>
                    <a:pt x="5" y="26"/>
                  </a:moveTo>
                  <a:lnTo>
                    <a:pt x="2" y="27"/>
                  </a:lnTo>
                  <a:lnTo>
                    <a:pt x="1" y="28"/>
                  </a:lnTo>
                  <a:lnTo>
                    <a:pt x="0" y="29"/>
                  </a:lnTo>
                  <a:lnTo>
                    <a:pt x="0" y="30"/>
                  </a:lnTo>
                  <a:lnTo>
                    <a:pt x="5" y="39"/>
                  </a:lnTo>
                  <a:lnTo>
                    <a:pt x="102" y="13"/>
                  </a:lnTo>
                  <a:lnTo>
                    <a:pt x="102" y="12"/>
                  </a:lnTo>
                  <a:lnTo>
                    <a:pt x="102" y="11"/>
                  </a:lnTo>
                  <a:lnTo>
                    <a:pt x="102" y="10"/>
                  </a:lnTo>
                  <a:lnTo>
                    <a:pt x="102" y="9"/>
                  </a:lnTo>
                  <a:lnTo>
                    <a:pt x="102" y="0"/>
                  </a:lnTo>
                  <a:lnTo>
                    <a:pt x="101" y="0"/>
                  </a:lnTo>
                  <a:lnTo>
                    <a:pt x="100" y="0"/>
                  </a:lnTo>
                  <a:lnTo>
                    <a:pt x="98" y="0"/>
                  </a:lnTo>
                  <a:lnTo>
                    <a:pt x="97" y="0"/>
                  </a:lnTo>
                  <a:lnTo>
                    <a:pt x="5" y="26"/>
                  </a:lnTo>
                  <a:close/>
                </a:path>
              </a:pathLst>
            </a:custGeom>
            <a:solidFill>
              <a:srgbClr val="4D4D4D"/>
            </a:solidFill>
            <a:ln w="7938">
              <a:solidFill>
                <a:srgbClr val="000000"/>
              </a:solidFill>
              <a:round/>
              <a:headEnd/>
              <a:tailEnd/>
            </a:ln>
          </p:spPr>
          <p:txBody>
            <a:bodyPr/>
            <a:lstStyle/>
            <a:p>
              <a:endParaRPr lang="it-IT"/>
            </a:p>
          </p:txBody>
        </p:sp>
        <p:sp>
          <p:nvSpPr>
            <p:cNvPr id="24231" name="Freeform 1757"/>
            <p:cNvSpPr>
              <a:spLocks/>
            </p:cNvSpPr>
            <p:nvPr/>
          </p:nvSpPr>
          <p:spPr bwMode="auto">
            <a:xfrm>
              <a:off x="4778375" y="4038600"/>
              <a:ext cx="161925" cy="65088"/>
            </a:xfrm>
            <a:custGeom>
              <a:avLst/>
              <a:gdLst>
                <a:gd name="T0" fmla="*/ 2147483647 w 102"/>
                <a:gd name="T1" fmla="*/ 2147483647 h 41"/>
                <a:gd name="T2" fmla="*/ 2147483647 w 102"/>
                <a:gd name="T3" fmla="*/ 2147483647 h 41"/>
                <a:gd name="T4" fmla="*/ 2147483647 w 102"/>
                <a:gd name="T5" fmla="*/ 2147483647 h 41"/>
                <a:gd name="T6" fmla="*/ 0 w 102"/>
                <a:gd name="T7" fmla="*/ 2147483647 h 41"/>
                <a:gd name="T8" fmla="*/ 2147483647 w 102"/>
                <a:gd name="T9" fmla="*/ 2147483647 h 41"/>
                <a:gd name="T10" fmla="*/ 2147483647 w 102"/>
                <a:gd name="T11" fmla="*/ 2147483647 h 41"/>
                <a:gd name="T12" fmla="*/ 2147483647 w 102"/>
                <a:gd name="T13" fmla="*/ 2147483647 h 41"/>
                <a:gd name="T14" fmla="*/ 2147483647 w 102"/>
                <a:gd name="T15" fmla="*/ 2147483647 h 41"/>
                <a:gd name="T16" fmla="*/ 2147483647 w 102"/>
                <a:gd name="T17" fmla="*/ 2147483647 h 41"/>
                <a:gd name="T18" fmla="*/ 2147483647 w 102"/>
                <a:gd name="T19" fmla="*/ 2147483647 h 41"/>
                <a:gd name="T20" fmla="*/ 2147483647 w 102"/>
                <a:gd name="T21" fmla="*/ 0 h 41"/>
                <a:gd name="T22" fmla="*/ 2147483647 w 102"/>
                <a:gd name="T23" fmla="*/ 0 h 41"/>
                <a:gd name="T24" fmla="*/ 2147483647 w 102"/>
                <a:gd name="T25" fmla="*/ 0 h 41"/>
                <a:gd name="T26" fmla="*/ 2147483647 w 102"/>
                <a:gd name="T27" fmla="*/ 0 h 41"/>
                <a:gd name="T28" fmla="*/ 2147483647 w 102"/>
                <a:gd name="T29" fmla="*/ 0 h 41"/>
                <a:gd name="T30" fmla="*/ 2147483647 w 102"/>
                <a:gd name="T31" fmla="*/ 2147483647 h 4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2"/>
                <a:gd name="T49" fmla="*/ 0 h 41"/>
                <a:gd name="T50" fmla="*/ 102 w 102"/>
                <a:gd name="T51" fmla="*/ 41 h 4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2" h="41">
                  <a:moveTo>
                    <a:pt x="5" y="27"/>
                  </a:moveTo>
                  <a:lnTo>
                    <a:pt x="2" y="30"/>
                  </a:lnTo>
                  <a:lnTo>
                    <a:pt x="1" y="31"/>
                  </a:lnTo>
                  <a:lnTo>
                    <a:pt x="0" y="32"/>
                  </a:lnTo>
                  <a:lnTo>
                    <a:pt x="5" y="41"/>
                  </a:lnTo>
                  <a:lnTo>
                    <a:pt x="102" y="14"/>
                  </a:lnTo>
                  <a:lnTo>
                    <a:pt x="102" y="13"/>
                  </a:lnTo>
                  <a:lnTo>
                    <a:pt x="102" y="12"/>
                  </a:lnTo>
                  <a:lnTo>
                    <a:pt x="102" y="9"/>
                  </a:lnTo>
                  <a:lnTo>
                    <a:pt x="102" y="0"/>
                  </a:lnTo>
                  <a:lnTo>
                    <a:pt x="101" y="0"/>
                  </a:lnTo>
                  <a:lnTo>
                    <a:pt x="100" y="0"/>
                  </a:lnTo>
                  <a:lnTo>
                    <a:pt x="98" y="0"/>
                  </a:lnTo>
                  <a:lnTo>
                    <a:pt x="97" y="0"/>
                  </a:lnTo>
                  <a:lnTo>
                    <a:pt x="5" y="27"/>
                  </a:lnTo>
                  <a:close/>
                </a:path>
              </a:pathLst>
            </a:custGeom>
            <a:solidFill>
              <a:srgbClr val="4D4D4D"/>
            </a:solidFill>
            <a:ln w="7938">
              <a:solidFill>
                <a:srgbClr val="000000"/>
              </a:solidFill>
              <a:round/>
              <a:headEnd/>
              <a:tailEnd/>
            </a:ln>
          </p:spPr>
          <p:txBody>
            <a:bodyPr/>
            <a:lstStyle/>
            <a:p>
              <a:endParaRPr lang="it-IT"/>
            </a:p>
          </p:txBody>
        </p:sp>
        <p:sp>
          <p:nvSpPr>
            <p:cNvPr id="24232" name="Freeform 1758"/>
            <p:cNvSpPr>
              <a:spLocks/>
            </p:cNvSpPr>
            <p:nvPr/>
          </p:nvSpPr>
          <p:spPr bwMode="auto">
            <a:xfrm>
              <a:off x="4778375" y="4081463"/>
              <a:ext cx="161925" cy="68262"/>
            </a:xfrm>
            <a:custGeom>
              <a:avLst/>
              <a:gdLst>
                <a:gd name="T0" fmla="*/ 2147483647 w 102"/>
                <a:gd name="T1" fmla="*/ 2147483647 h 43"/>
                <a:gd name="T2" fmla="*/ 2147483647 w 102"/>
                <a:gd name="T3" fmla="*/ 2147483647 h 43"/>
                <a:gd name="T4" fmla="*/ 2147483647 w 102"/>
                <a:gd name="T5" fmla="*/ 2147483647 h 43"/>
                <a:gd name="T6" fmla="*/ 0 w 102"/>
                <a:gd name="T7" fmla="*/ 2147483647 h 43"/>
                <a:gd name="T8" fmla="*/ 2147483647 w 102"/>
                <a:gd name="T9" fmla="*/ 2147483647 h 43"/>
                <a:gd name="T10" fmla="*/ 2147483647 w 102"/>
                <a:gd name="T11" fmla="*/ 2147483647 h 43"/>
                <a:gd name="T12" fmla="*/ 2147483647 w 102"/>
                <a:gd name="T13" fmla="*/ 2147483647 h 43"/>
                <a:gd name="T14" fmla="*/ 2147483647 w 102"/>
                <a:gd name="T15" fmla="*/ 2147483647 h 43"/>
                <a:gd name="T16" fmla="*/ 2147483647 w 102"/>
                <a:gd name="T17" fmla="*/ 2147483647 h 43"/>
                <a:gd name="T18" fmla="*/ 2147483647 w 102"/>
                <a:gd name="T19" fmla="*/ 2147483647 h 43"/>
                <a:gd name="T20" fmla="*/ 2147483647 w 102"/>
                <a:gd name="T21" fmla="*/ 2147483647 h 43"/>
                <a:gd name="T22" fmla="*/ 2147483647 w 102"/>
                <a:gd name="T23" fmla="*/ 2147483647 h 43"/>
                <a:gd name="T24" fmla="*/ 2147483647 w 102"/>
                <a:gd name="T25" fmla="*/ 2147483647 h 43"/>
                <a:gd name="T26" fmla="*/ 2147483647 w 102"/>
                <a:gd name="T27" fmla="*/ 2147483647 h 43"/>
                <a:gd name="T28" fmla="*/ 2147483647 w 102"/>
                <a:gd name="T29" fmla="*/ 2147483647 h 43"/>
                <a:gd name="T30" fmla="*/ 2147483647 w 102"/>
                <a:gd name="T31" fmla="*/ 2147483647 h 43"/>
                <a:gd name="T32" fmla="*/ 2147483647 w 102"/>
                <a:gd name="T33" fmla="*/ 0 h 43"/>
                <a:gd name="T34" fmla="*/ 2147483647 w 102"/>
                <a:gd name="T35" fmla="*/ 0 h 43"/>
                <a:gd name="T36" fmla="*/ 2147483647 w 102"/>
                <a:gd name="T37" fmla="*/ 2147483647 h 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2"/>
                <a:gd name="T58" fmla="*/ 0 h 43"/>
                <a:gd name="T59" fmla="*/ 102 w 102"/>
                <a:gd name="T60" fmla="*/ 43 h 4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2" h="43">
                  <a:moveTo>
                    <a:pt x="5" y="32"/>
                  </a:moveTo>
                  <a:lnTo>
                    <a:pt x="2" y="32"/>
                  </a:lnTo>
                  <a:lnTo>
                    <a:pt x="1" y="32"/>
                  </a:lnTo>
                  <a:lnTo>
                    <a:pt x="0" y="32"/>
                  </a:lnTo>
                  <a:lnTo>
                    <a:pt x="5" y="41"/>
                  </a:lnTo>
                  <a:lnTo>
                    <a:pt x="5" y="42"/>
                  </a:lnTo>
                  <a:lnTo>
                    <a:pt x="5" y="43"/>
                  </a:lnTo>
                  <a:lnTo>
                    <a:pt x="5" y="41"/>
                  </a:lnTo>
                  <a:lnTo>
                    <a:pt x="102" y="14"/>
                  </a:lnTo>
                  <a:lnTo>
                    <a:pt x="102" y="13"/>
                  </a:lnTo>
                  <a:lnTo>
                    <a:pt x="102" y="12"/>
                  </a:lnTo>
                  <a:lnTo>
                    <a:pt x="102" y="9"/>
                  </a:lnTo>
                  <a:lnTo>
                    <a:pt x="102" y="5"/>
                  </a:lnTo>
                  <a:lnTo>
                    <a:pt x="101" y="2"/>
                  </a:lnTo>
                  <a:lnTo>
                    <a:pt x="100" y="1"/>
                  </a:lnTo>
                  <a:lnTo>
                    <a:pt x="98" y="0"/>
                  </a:lnTo>
                  <a:lnTo>
                    <a:pt x="97" y="0"/>
                  </a:lnTo>
                  <a:lnTo>
                    <a:pt x="5" y="32"/>
                  </a:lnTo>
                  <a:close/>
                </a:path>
              </a:pathLst>
            </a:custGeom>
            <a:solidFill>
              <a:srgbClr val="4D4D4D"/>
            </a:solidFill>
            <a:ln w="7938">
              <a:solidFill>
                <a:srgbClr val="000000"/>
              </a:solidFill>
              <a:round/>
              <a:headEnd/>
              <a:tailEnd/>
            </a:ln>
          </p:spPr>
          <p:txBody>
            <a:bodyPr/>
            <a:lstStyle/>
            <a:p>
              <a:endParaRPr lang="it-IT"/>
            </a:p>
          </p:txBody>
        </p:sp>
        <p:sp>
          <p:nvSpPr>
            <p:cNvPr id="24233" name="Freeform 1759"/>
            <p:cNvSpPr>
              <a:spLocks/>
            </p:cNvSpPr>
            <p:nvPr/>
          </p:nvSpPr>
          <p:spPr bwMode="auto">
            <a:xfrm>
              <a:off x="4778375" y="4125913"/>
              <a:ext cx="161925" cy="71437"/>
            </a:xfrm>
            <a:custGeom>
              <a:avLst/>
              <a:gdLst>
                <a:gd name="T0" fmla="*/ 2147483647 w 102"/>
                <a:gd name="T1" fmla="*/ 2147483647 h 45"/>
                <a:gd name="T2" fmla="*/ 2147483647 w 102"/>
                <a:gd name="T3" fmla="*/ 2147483647 h 45"/>
                <a:gd name="T4" fmla="*/ 2147483647 w 102"/>
                <a:gd name="T5" fmla="*/ 2147483647 h 45"/>
                <a:gd name="T6" fmla="*/ 0 w 102"/>
                <a:gd name="T7" fmla="*/ 2147483647 h 45"/>
                <a:gd name="T8" fmla="*/ 2147483647 w 102"/>
                <a:gd name="T9" fmla="*/ 2147483647 h 45"/>
                <a:gd name="T10" fmla="*/ 2147483647 w 102"/>
                <a:gd name="T11" fmla="*/ 2147483647 h 45"/>
                <a:gd name="T12" fmla="*/ 2147483647 w 102"/>
                <a:gd name="T13" fmla="*/ 2147483647 h 45"/>
                <a:gd name="T14" fmla="*/ 2147483647 w 102"/>
                <a:gd name="T15" fmla="*/ 2147483647 h 45"/>
                <a:gd name="T16" fmla="*/ 2147483647 w 102"/>
                <a:gd name="T17" fmla="*/ 2147483647 h 45"/>
                <a:gd name="T18" fmla="*/ 2147483647 w 102"/>
                <a:gd name="T19" fmla="*/ 2147483647 h 45"/>
                <a:gd name="T20" fmla="*/ 2147483647 w 102"/>
                <a:gd name="T21" fmla="*/ 2147483647 h 45"/>
                <a:gd name="T22" fmla="*/ 2147483647 w 102"/>
                <a:gd name="T23" fmla="*/ 2147483647 h 45"/>
                <a:gd name="T24" fmla="*/ 2147483647 w 102"/>
                <a:gd name="T25" fmla="*/ 2147483647 h 45"/>
                <a:gd name="T26" fmla="*/ 2147483647 w 102"/>
                <a:gd name="T27" fmla="*/ 0 h 45"/>
                <a:gd name="T28" fmla="*/ 2147483647 w 102"/>
                <a:gd name="T29" fmla="*/ 0 h 45"/>
                <a:gd name="T30" fmla="*/ 2147483647 w 102"/>
                <a:gd name="T31" fmla="*/ 2147483647 h 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2"/>
                <a:gd name="T49" fmla="*/ 0 h 45"/>
                <a:gd name="T50" fmla="*/ 102 w 102"/>
                <a:gd name="T51" fmla="*/ 45 h 4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2" h="45">
                  <a:moveTo>
                    <a:pt x="5" y="31"/>
                  </a:moveTo>
                  <a:lnTo>
                    <a:pt x="2" y="31"/>
                  </a:lnTo>
                  <a:lnTo>
                    <a:pt x="1" y="31"/>
                  </a:lnTo>
                  <a:lnTo>
                    <a:pt x="0" y="31"/>
                  </a:lnTo>
                  <a:lnTo>
                    <a:pt x="5" y="40"/>
                  </a:lnTo>
                  <a:lnTo>
                    <a:pt x="5" y="43"/>
                  </a:lnTo>
                  <a:lnTo>
                    <a:pt x="5" y="44"/>
                  </a:lnTo>
                  <a:lnTo>
                    <a:pt x="5" y="45"/>
                  </a:lnTo>
                  <a:lnTo>
                    <a:pt x="102" y="13"/>
                  </a:lnTo>
                  <a:lnTo>
                    <a:pt x="102" y="4"/>
                  </a:lnTo>
                  <a:lnTo>
                    <a:pt x="101" y="2"/>
                  </a:lnTo>
                  <a:lnTo>
                    <a:pt x="100" y="1"/>
                  </a:lnTo>
                  <a:lnTo>
                    <a:pt x="98" y="0"/>
                  </a:lnTo>
                  <a:lnTo>
                    <a:pt x="97" y="0"/>
                  </a:lnTo>
                  <a:lnTo>
                    <a:pt x="5" y="31"/>
                  </a:lnTo>
                  <a:close/>
                </a:path>
              </a:pathLst>
            </a:custGeom>
            <a:solidFill>
              <a:srgbClr val="4D4D4D"/>
            </a:solidFill>
            <a:ln w="7938">
              <a:solidFill>
                <a:srgbClr val="000000"/>
              </a:solidFill>
              <a:round/>
              <a:headEnd/>
              <a:tailEnd/>
            </a:ln>
          </p:spPr>
          <p:txBody>
            <a:bodyPr/>
            <a:lstStyle/>
            <a:p>
              <a:endParaRPr lang="it-IT"/>
            </a:p>
          </p:txBody>
        </p:sp>
        <p:sp>
          <p:nvSpPr>
            <p:cNvPr id="24234" name="Freeform 1760"/>
            <p:cNvSpPr>
              <a:spLocks/>
            </p:cNvSpPr>
            <p:nvPr/>
          </p:nvSpPr>
          <p:spPr bwMode="auto">
            <a:xfrm>
              <a:off x="4778375" y="4171950"/>
              <a:ext cx="161925" cy="68263"/>
            </a:xfrm>
            <a:custGeom>
              <a:avLst/>
              <a:gdLst>
                <a:gd name="T0" fmla="*/ 2147483647 w 102"/>
                <a:gd name="T1" fmla="*/ 2147483647 h 43"/>
                <a:gd name="T2" fmla="*/ 2147483647 w 102"/>
                <a:gd name="T3" fmla="*/ 2147483647 h 43"/>
                <a:gd name="T4" fmla="*/ 2147483647 w 102"/>
                <a:gd name="T5" fmla="*/ 2147483647 h 43"/>
                <a:gd name="T6" fmla="*/ 0 w 102"/>
                <a:gd name="T7" fmla="*/ 2147483647 h 43"/>
                <a:gd name="T8" fmla="*/ 0 w 102"/>
                <a:gd name="T9" fmla="*/ 2147483647 h 43"/>
                <a:gd name="T10" fmla="*/ 2147483647 w 102"/>
                <a:gd name="T11" fmla="*/ 2147483647 h 43"/>
                <a:gd name="T12" fmla="*/ 2147483647 w 102"/>
                <a:gd name="T13" fmla="*/ 2147483647 h 43"/>
                <a:gd name="T14" fmla="*/ 2147483647 w 102"/>
                <a:gd name="T15" fmla="*/ 2147483647 h 43"/>
                <a:gd name="T16" fmla="*/ 2147483647 w 102"/>
                <a:gd name="T17" fmla="*/ 2147483647 h 43"/>
                <a:gd name="T18" fmla="*/ 2147483647 w 102"/>
                <a:gd name="T19" fmla="*/ 2147483647 h 43"/>
                <a:gd name="T20" fmla="*/ 2147483647 w 102"/>
                <a:gd name="T21" fmla="*/ 2147483647 h 43"/>
                <a:gd name="T22" fmla="*/ 2147483647 w 102"/>
                <a:gd name="T23" fmla="*/ 2147483647 h 43"/>
                <a:gd name="T24" fmla="*/ 2147483647 w 102"/>
                <a:gd name="T25" fmla="*/ 2147483647 h 43"/>
                <a:gd name="T26" fmla="*/ 2147483647 w 102"/>
                <a:gd name="T27" fmla="*/ 2147483647 h 43"/>
                <a:gd name="T28" fmla="*/ 2147483647 w 102"/>
                <a:gd name="T29" fmla="*/ 0 h 43"/>
                <a:gd name="T30" fmla="*/ 2147483647 w 102"/>
                <a:gd name="T31" fmla="*/ 2147483647 h 43"/>
                <a:gd name="T32" fmla="*/ 2147483647 w 102"/>
                <a:gd name="T33" fmla="*/ 2147483647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2"/>
                <a:gd name="T52" fmla="*/ 0 h 43"/>
                <a:gd name="T53" fmla="*/ 102 w 102"/>
                <a:gd name="T54" fmla="*/ 43 h 4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2" h="43">
                  <a:moveTo>
                    <a:pt x="5" y="29"/>
                  </a:moveTo>
                  <a:lnTo>
                    <a:pt x="2" y="29"/>
                  </a:lnTo>
                  <a:lnTo>
                    <a:pt x="1" y="30"/>
                  </a:lnTo>
                  <a:lnTo>
                    <a:pt x="0" y="31"/>
                  </a:lnTo>
                  <a:lnTo>
                    <a:pt x="0" y="34"/>
                  </a:lnTo>
                  <a:lnTo>
                    <a:pt x="5" y="38"/>
                  </a:lnTo>
                  <a:lnTo>
                    <a:pt x="5" y="41"/>
                  </a:lnTo>
                  <a:lnTo>
                    <a:pt x="5" y="42"/>
                  </a:lnTo>
                  <a:lnTo>
                    <a:pt x="5" y="43"/>
                  </a:lnTo>
                  <a:lnTo>
                    <a:pt x="102" y="11"/>
                  </a:lnTo>
                  <a:lnTo>
                    <a:pt x="102" y="2"/>
                  </a:lnTo>
                  <a:lnTo>
                    <a:pt x="101" y="1"/>
                  </a:lnTo>
                  <a:lnTo>
                    <a:pt x="100" y="1"/>
                  </a:lnTo>
                  <a:lnTo>
                    <a:pt x="98" y="0"/>
                  </a:lnTo>
                  <a:lnTo>
                    <a:pt x="97" y="2"/>
                  </a:lnTo>
                  <a:lnTo>
                    <a:pt x="5" y="29"/>
                  </a:lnTo>
                  <a:close/>
                </a:path>
              </a:pathLst>
            </a:custGeom>
            <a:solidFill>
              <a:srgbClr val="4D4D4D"/>
            </a:solidFill>
            <a:ln w="7938">
              <a:solidFill>
                <a:srgbClr val="000000"/>
              </a:solidFill>
              <a:round/>
              <a:headEnd/>
              <a:tailEnd/>
            </a:ln>
          </p:spPr>
          <p:txBody>
            <a:bodyPr/>
            <a:lstStyle/>
            <a:p>
              <a:endParaRPr lang="it-IT"/>
            </a:p>
          </p:txBody>
        </p:sp>
        <p:sp>
          <p:nvSpPr>
            <p:cNvPr id="24235" name="Freeform 1761"/>
            <p:cNvSpPr>
              <a:spLocks/>
            </p:cNvSpPr>
            <p:nvPr/>
          </p:nvSpPr>
          <p:spPr bwMode="auto">
            <a:xfrm>
              <a:off x="4778375" y="4217988"/>
              <a:ext cx="161925" cy="65087"/>
            </a:xfrm>
            <a:custGeom>
              <a:avLst/>
              <a:gdLst>
                <a:gd name="T0" fmla="*/ 2147483647 w 102"/>
                <a:gd name="T1" fmla="*/ 2147483647 h 41"/>
                <a:gd name="T2" fmla="*/ 2147483647 w 102"/>
                <a:gd name="T3" fmla="*/ 2147483647 h 41"/>
                <a:gd name="T4" fmla="*/ 2147483647 w 102"/>
                <a:gd name="T5" fmla="*/ 2147483647 h 41"/>
                <a:gd name="T6" fmla="*/ 0 w 102"/>
                <a:gd name="T7" fmla="*/ 2147483647 h 41"/>
                <a:gd name="T8" fmla="*/ 0 w 102"/>
                <a:gd name="T9" fmla="*/ 2147483647 h 41"/>
                <a:gd name="T10" fmla="*/ 2147483647 w 102"/>
                <a:gd name="T11" fmla="*/ 2147483647 h 41"/>
                <a:gd name="T12" fmla="*/ 2147483647 w 102"/>
                <a:gd name="T13" fmla="*/ 2147483647 h 41"/>
                <a:gd name="T14" fmla="*/ 2147483647 w 102"/>
                <a:gd name="T15" fmla="*/ 2147483647 h 41"/>
                <a:gd name="T16" fmla="*/ 2147483647 w 102"/>
                <a:gd name="T17" fmla="*/ 2147483647 h 41"/>
                <a:gd name="T18" fmla="*/ 2147483647 w 102"/>
                <a:gd name="T19" fmla="*/ 2147483647 h 41"/>
                <a:gd name="T20" fmla="*/ 2147483647 w 102"/>
                <a:gd name="T21" fmla="*/ 2147483647 h 41"/>
                <a:gd name="T22" fmla="*/ 2147483647 w 102"/>
                <a:gd name="T23" fmla="*/ 0 h 41"/>
                <a:gd name="T24" fmla="*/ 2147483647 w 102"/>
                <a:gd name="T25" fmla="*/ 0 h 41"/>
                <a:gd name="T26" fmla="*/ 2147483647 w 102"/>
                <a:gd name="T27" fmla="*/ 0 h 41"/>
                <a:gd name="T28" fmla="*/ 2147483647 w 102"/>
                <a:gd name="T29" fmla="*/ 0 h 41"/>
                <a:gd name="T30" fmla="*/ 2147483647 w 102"/>
                <a:gd name="T31" fmla="*/ 0 h 41"/>
                <a:gd name="T32" fmla="*/ 2147483647 w 102"/>
                <a:gd name="T33" fmla="*/ 2147483647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2"/>
                <a:gd name="T52" fmla="*/ 0 h 41"/>
                <a:gd name="T53" fmla="*/ 102 w 102"/>
                <a:gd name="T54" fmla="*/ 41 h 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2" h="41">
                  <a:moveTo>
                    <a:pt x="5" y="27"/>
                  </a:moveTo>
                  <a:lnTo>
                    <a:pt x="2" y="27"/>
                  </a:lnTo>
                  <a:lnTo>
                    <a:pt x="1" y="28"/>
                  </a:lnTo>
                  <a:lnTo>
                    <a:pt x="0" y="29"/>
                  </a:lnTo>
                  <a:lnTo>
                    <a:pt x="0" y="32"/>
                  </a:lnTo>
                  <a:lnTo>
                    <a:pt x="5" y="41"/>
                  </a:lnTo>
                  <a:lnTo>
                    <a:pt x="102" y="14"/>
                  </a:lnTo>
                  <a:lnTo>
                    <a:pt x="102" y="11"/>
                  </a:lnTo>
                  <a:lnTo>
                    <a:pt x="102" y="10"/>
                  </a:lnTo>
                  <a:lnTo>
                    <a:pt x="102" y="9"/>
                  </a:lnTo>
                  <a:lnTo>
                    <a:pt x="102" y="0"/>
                  </a:lnTo>
                  <a:lnTo>
                    <a:pt x="101" y="0"/>
                  </a:lnTo>
                  <a:lnTo>
                    <a:pt x="100" y="0"/>
                  </a:lnTo>
                  <a:lnTo>
                    <a:pt x="98" y="0"/>
                  </a:lnTo>
                  <a:lnTo>
                    <a:pt x="97" y="0"/>
                  </a:lnTo>
                  <a:lnTo>
                    <a:pt x="5" y="27"/>
                  </a:lnTo>
                  <a:close/>
                </a:path>
              </a:pathLst>
            </a:custGeom>
            <a:solidFill>
              <a:srgbClr val="4D4D4D"/>
            </a:solidFill>
            <a:ln w="7938">
              <a:solidFill>
                <a:srgbClr val="000000"/>
              </a:solidFill>
              <a:round/>
              <a:headEnd/>
              <a:tailEnd/>
            </a:ln>
          </p:spPr>
          <p:txBody>
            <a:bodyPr/>
            <a:lstStyle/>
            <a:p>
              <a:endParaRPr lang="it-IT"/>
            </a:p>
          </p:txBody>
        </p:sp>
        <p:sp>
          <p:nvSpPr>
            <p:cNvPr id="24236" name="Freeform 1762"/>
            <p:cNvSpPr>
              <a:spLocks/>
            </p:cNvSpPr>
            <p:nvPr/>
          </p:nvSpPr>
          <p:spPr bwMode="auto">
            <a:xfrm>
              <a:off x="4778375" y="4262438"/>
              <a:ext cx="161925" cy="61912"/>
            </a:xfrm>
            <a:custGeom>
              <a:avLst/>
              <a:gdLst>
                <a:gd name="T0" fmla="*/ 2147483647 w 102"/>
                <a:gd name="T1" fmla="*/ 2147483647 h 39"/>
                <a:gd name="T2" fmla="*/ 2147483647 w 102"/>
                <a:gd name="T3" fmla="*/ 2147483647 h 39"/>
                <a:gd name="T4" fmla="*/ 2147483647 w 102"/>
                <a:gd name="T5" fmla="*/ 2147483647 h 39"/>
                <a:gd name="T6" fmla="*/ 0 w 102"/>
                <a:gd name="T7" fmla="*/ 2147483647 h 39"/>
                <a:gd name="T8" fmla="*/ 0 w 102"/>
                <a:gd name="T9" fmla="*/ 2147483647 h 39"/>
                <a:gd name="T10" fmla="*/ 2147483647 w 102"/>
                <a:gd name="T11" fmla="*/ 2147483647 h 39"/>
                <a:gd name="T12" fmla="*/ 2147483647 w 102"/>
                <a:gd name="T13" fmla="*/ 2147483647 h 39"/>
                <a:gd name="T14" fmla="*/ 2147483647 w 102"/>
                <a:gd name="T15" fmla="*/ 2147483647 h 39"/>
                <a:gd name="T16" fmla="*/ 2147483647 w 102"/>
                <a:gd name="T17" fmla="*/ 2147483647 h 39"/>
                <a:gd name="T18" fmla="*/ 2147483647 w 102"/>
                <a:gd name="T19" fmla="*/ 2147483647 h 39"/>
                <a:gd name="T20" fmla="*/ 2147483647 w 102"/>
                <a:gd name="T21" fmla="*/ 2147483647 h 39"/>
                <a:gd name="T22" fmla="*/ 2147483647 w 102"/>
                <a:gd name="T23" fmla="*/ 2147483647 h 39"/>
                <a:gd name="T24" fmla="*/ 2147483647 w 102"/>
                <a:gd name="T25" fmla="*/ 0 h 39"/>
                <a:gd name="T26" fmla="*/ 2147483647 w 102"/>
                <a:gd name="T27" fmla="*/ 0 h 39"/>
                <a:gd name="T28" fmla="*/ 2147483647 w 102"/>
                <a:gd name="T29" fmla="*/ 0 h 39"/>
                <a:gd name="T30" fmla="*/ 2147483647 w 102"/>
                <a:gd name="T31" fmla="*/ 0 h 39"/>
                <a:gd name="T32" fmla="*/ 2147483647 w 102"/>
                <a:gd name="T33" fmla="*/ 0 h 39"/>
                <a:gd name="T34" fmla="*/ 2147483647 w 102"/>
                <a:gd name="T35" fmla="*/ 2147483647 h 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2"/>
                <a:gd name="T55" fmla="*/ 0 h 39"/>
                <a:gd name="T56" fmla="*/ 102 w 102"/>
                <a:gd name="T57" fmla="*/ 39 h 3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2" h="39">
                  <a:moveTo>
                    <a:pt x="5" y="26"/>
                  </a:moveTo>
                  <a:lnTo>
                    <a:pt x="2" y="27"/>
                  </a:lnTo>
                  <a:lnTo>
                    <a:pt x="1" y="28"/>
                  </a:lnTo>
                  <a:lnTo>
                    <a:pt x="0" y="29"/>
                  </a:lnTo>
                  <a:lnTo>
                    <a:pt x="0" y="30"/>
                  </a:lnTo>
                  <a:lnTo>
                    <a:pt x="5" y="39"/>
                  </a:lnTo>
                  <a:lnTo>
                    <a:pt x="102" y="13"/>
                  </a:lnTo>
                  <a:lnTo>
                    <a:pt x="102" y="12"/>
                  </a:lnTo>
                  <a:lnTo>
                    <a:pt x="102" y="11"/>
                  </a:lnTo>
                  <a:lnTo>
                    <a:pt x="102" y="10"/>
                  </a:lnTo>
                  <a:lnTo>
                    <a:pt x="102" y="9"/>
                  </a:lnTo>
                  <a:lnTo>
                    <a:pt x="102" y="0"/>
                  </a:lnTo>
                  <a:lnTo>
                    <a:pt x="101" y="0"/>
                  </a:lnTo>
                  <a:lnTo>
                    <a:pt x="100" y="0"/>
                  </a:lnTo>
                  <a:lnTo>
                    <a:pt x="98" y="0"/>
                  </a:lnTo>
                  <a:lnTo>
                    <a:pt x="97" y="0"/>
                  </a:lnTo>
                  <a:lnTo>
                    <a:pt x="5" y="26"/>
                  </a:lnTo>
                  <a:close/>
                </a:path>
              </a:pathLst>
            </a:custGeom>
            <a:solidFill>
              <a:srgbClr val="4D4D4D"/>
            </a:solidFill>
            <a:ln w="7938">
              <a:solidFill>
                <a:srgbClr val="000000"/>
              </a:solidFill>
              <a:round/>
              <a:headEnd/>
              <a:tailEnd/>
            </a:ln>
          </p:spPr>
          <p:txBody>
            <a:bodyPr/>
            <a:lstStyle/>
            <a:p>
              <a:endParaRPr lang="it-IT"/>
            </a:p>
          </p:txBody>
        </p:sp>
        <p:sp>
          <p:nvSpPr>
            <p:cNvPr id="24237" name="Freeform 1763"/>
            <p:cNvSpPr>
              <a:spLocks/>
            </p:cNvSpPr>
            <p:nvPr/>
          </p:nvSpPr>
          <p:spPr bwMode="auto">
            <a:xfrm>
              <a:off x="4786313" y="4432300"/>
              <a:ext cx="146050" cy="114300"/>
            </a:xfrm>
            <a:custGeom>
              <a:avLst/>
              <a:gdLst>
                <a:gd name="T0" fmla="*/ 2147483647 w 92"/>
                <a:gd name="T1" fmla="*/ 0 h 72"/>
                <a:gd name="T2" fmla="*/ 2147483647 w 92"/>
                <a:gd name="T3" fmla="*/ 2147483647 h 72"/>
                <a:gd name="T4" fmla="*/ 2147483647 w 92"/>
                <a:gd name="T5" fmla="*/ 2147483647 h 72"/>
                <a:gd name="T6" fmla="*/ 2147483647 w 92"/>
                <a:gd name="T7" fmla="*/ 2147483647 h 72"/>
                <a:gd name="T8" fmla="*/ 0 w 92"/>
                <a:gd name="T9" fmla="*/ 2147483647 h 72"/>
                <a:gd name="T10" fmla="*/ 0 w 92"/>
                <a:gd name="T11" fmla="*/ 2147483647 h 72"/>
                <a:gd name="T12" fmla="*/ 2147483647 w 92"/>
                <a:gd name="T13" fmla="*/ 2147483647 h 72"/>
                <a:gd name="T14" fmla="*/ 2147483647 w 92"/>
                <a:gd name="T15" fmla="*/ 2147483647 h 72"/>
                <a:gd name="T16" fmla="*/ 2147483647 w 92"/>
                <a:gd name="T17" fmla="*/ 2147483647 h 72"/>
                <a:gd name="T18" fmla="*/ 2147483647 w 92"/>
                <a:gd name="T19" fmla="*/ 2147483647 h 72"/>
                <a:gd name="T20" fmla="*/ 2147483647 w 92"/>
                <a:gd name="T21" fmla="*/ 2147483647 h 72"/>
                <a:gd name="T22" fmla="*/ 2147483647 w 92"/>
                <a:gd name="T23" fmla="*/ 2147483647 h 72"/>
                <a:gd name="T24" fmla="*/ 2147483647 w 92"/>
                <a:gd name="T25" fmla="*/ 2147483647 h 72"/>
                <a:gd name="T26" fmla="*/ 2147483647 w 92"/>
                <a:gd name="T27" fmla="*/ 2147483647 h 72"/>
                <a:gd name="T28" fmla="*/ 2147483647 w 92"/>
                <a:gd name="T29" fmla="*/ 2147483647 h 72"/>
                <a:gd name="T30" fmla="*/ 2147483647 w 92"/>
                <a:gd name="T31" fmla="*/ 2147483647 h 72"/>
                <a:gd name="T32" fmla="*/ 2147483647 w 92"/>
                <a:gd name="T33" fmla="*/ 2147483647 h 72"/>
                <a:gd name="T34" fmla="*/ 2147483647 w 92"/>
                <a:gd name="T35" fmla="*/ 2147483647 h 72"/>
                <a:gd name="T36" fmla="*/ 2147483647 w 92"/>
                <a:gd name="T37" fmla="*/ 2147483647 h 72"/>
                <a:gd name="T38" fmla="*/ 2147483647 w 92"/>
                <a:gd name="T39" fmla="*/ 0 h 72"/>
                <a:gd name="T40" fmla="*/ 2147483647 w 92"/>
                <a:gd name="T41" fmla="*/ 0 h 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2"/>
                <a:gd name="T64" fmla="*/ 0 h 72"/>
                <a:gd name="T65" fmla="*/ 92 w 92"/>
                <a:gd name="T66" fmla="*/ 72 h 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2" h="72">
                  <a:moveTo>
                    <a:pt x="15" y="0"/>
                  </a:moveTo>
                  <a:lnTo>
                    <a:pt x="11" y="2"/>
                  </a:lnTo>
                  <a:lnTo>
                    <a:pt x="6" y="5"/>
                  </a:lnTo>
                  <a:lnTo>
                    <a:pt x="2" y="9"/>
                  </a:lnTo>
                  <a:lnTo>
                    <a:pt x="0" y="13"/>
                  </a:lnTo>
                  <a:lnTo>
                    <a:pt x="0" y="58"/>
                  </a:lnTo>
                  <a:lnTo>
                    <a:pt x="2" y="64"/>
                  </a:lnTo>
                  <a:lnTo>
                    <a:pt x="6" y="68"/>
                  </a:lnTo>
                  <a:lnTo>
                    <a:pt x="11" y="71"/>
                  </a:lnTo>
                  <a:lnTo>
                    <a:pt x="15" y="72"/>
                  </a:lnTo>
                  <a:lnTo>
                    <a:pt x="77" y="72"/>
                  </a:lnTo>
                  <a:lnTo>
                    <a:pt x="84" y="71"/>
                  </a:lnTo>
                  <a:lnTo>
                    <a:pt x="88" y="68"/>
                  </a:lnTo>
                  <a:lnTo>
                    <a:pt x="91" y="64"/>
                  </a:lnTo>
                  <a:lnTo>
                    <a:pt x="92" y="58"/>
                  </a:lnTo>
                  <a:lnTo>
                    <a:pt x="92" y="13"/>
                  </a:lnTo>
                  <a:lnTo>
                    <a:pt x="91" y="9"/>
                  </a:lnTo>
                  <a:lnTo>
                    <a:pt x="88" y="5"/>
                  </a:lnTo>
                  <a:lnTo>
                    <a:pt x="84" y="2"/>
                  </a:lnTo>
                  <a:lnTo>
                    <a:pt x="77" y="0"/>
                  </a:lnTo>
                  <a:lnTo>
                    <a:pt x="15" y="0"/>
                  </a:lnTo>
                  <a:close/>
                </a:path>
              </a:pathLst>
            </a:custGeom>
            <a:solidFill>
              <a:srgbClr val="DDDDDD"/>
            </a:solidFill>
            <a:ln w="7938">
              <a:solidFill>
                <a:srgbClr val="000000"/>
              </a:solidFill>
              <a:round/>
              <a:headEnd/>
              <a:tailEnd/>
            </a:ln>
          </p:spPr>
          <p:txBody>
            <a:bodyPr/>
            <a:lstStyle/>
            <a:p>
              <a:endParaRPr lang="it-IT"/>
            </a:p>
          </p:txBody>
        </p:sp>
        <p:sp>
          <p:nvSpPr>
            <p:cNvPr id="24238" name="Rectangle 1764"/>
            <p:cNvSpPr>
              <a:spLocks noChangeArrowheads="1"/>
            </p:cNvSpPr>
            <p:nvPr/>
          </p:nvSpPr>
          <p:spPr bwMode="auto">
            <a:xfrm>
              <a:off x="4762500" y="4324350"/>
              <a:ext cx="195263" cy="182563"/>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239" name="Freeform 1765"/>
            <p:cNvSpPr>
              <a:spLocks/>
            </p:cNvSpPr>
            <p:nvPr/>
          </p:nvSpPr>
          <p:spPr bwMode="auto">
            <a:xfrm>
              <a:off x="4786313" y="3711575"/>
              <a:ext cx="146050" cy="106363"/>
            </a:xfrm>
            <a:custGeom>
              <a:avLst/>
              <a:gdLst>
                <a:gd name="T0" fmla="*/ 2147483647 w 92"/>
                <a:gd name="T1" fmla="*/ 0 h 67"/>
                <a:gd name="T2" fmla="*/ 2147483647 w 92"/>
                <a:gd name="T3" fmla="*/ 2147483647 h 67"/>
                <a:gd name="T4" fmla="*/ 2147483647 w 92"/>
                <a:gd name="T5" fmla="*/ 2147483647 h 67"/>
                <a:gd name="T6" fmla="*/ 2147483647 w 92"/>
                <a:gd name="T7" fmla="*/ 2147483647 h 67"/>
                <a:gd name="T8" fmla="*/ 0 w 92"/>
                <a:gd name="T9" fmla="*/ 2147483647 h 67"/>
                <a:gd name="T10" fmla="*/ 0 w 92"/>
                <a:gd name="T11" fmla="*/ 2147483647 h 67"/>
                <a:gd name="T12" fmla="*/ 2147483647 w 92"/>
                <a:gd name="T13" fmla="*/ 2147483647 h 67"/>
                <a:gd name="T14" fmla="*/ 2147483647 w 92"/>
                <a:gd name="T15" fmla="*/ 2147483647 h 67"/>
                <a:gd name="T16" fmla="*/ 2147483647 w 92"/>
                <a:gd name="T17" fmla="*/ 2147483647 h 67"/>
                <a:gd name="T18" fmla="*/ 2147483647 w 92"/>
                <a:gd name="T19" fmla="*/ 2147483647 h 67"/>
                <a:gd name="T20" fmla="*/ 2147483647 w 92"/>
                <a:gd name="T21" fmla="*/ 2147483647 h 67"/>
                <a:gd name="T22" fmla="*/ 2147483647 w 92"/>
                <a:gd name="T23" fmla="*/ 2147483647 h 67"/>
                <a:gd name="T24" fmla="*/ 2147483647 w 92"/>
                <a:gd name="T25" fmla="*/ 2147483647 h 67"/>
                <a:gd name="T26" fmla="*/ 2147483647 w 92"/>
                <a:gd name="T27" fmla="*/ 2147483647 h 67"/>
                <a:gd name="T28" fmla="*/ 2147483647 w 92"/>
                <a:gd name="T29" fmla="*/ 2147483647 h 67"/>
                <a:gd name="T30" fmla="*/ 2147483647 w 92"/>
                <a:gd name="T31" fmla="*/ 2147483647 h 67"/>
                <a:gd name="T32" fmla="*/ 2147483647 w 92"/>
                <a:gd name="T33" fmla="*/ 2147483647 h 67"/>
                <a:gd name="T34" fmla="*/ 2147483647 w 92"/>
                <a:gd name="T35" fmla="*/ 2147483647 h 67"/>
                <a:gd name="T36" fmla="*/ 2147483647 w 92"/>
                <a:gd name="T37" fmla="*/ 2147483647 h 67"/>
                <a:gd name="T38" fmla="*/ 2147483647 w 92"/>
                <a:gd name="T39" fmla="*/ 0 h 67"/>
                <a:gd name="T40" fmla="*/ 2147483647 w 92"/>
                <a:gd name="T41" fmla="*/ 0 h 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2"/>
                <a:gd name="T64" fmla="*/ 0 h 67"/>
                <a:gd name="T65" fmla="*/ 92 w 92"/>
                <a:gd name="T66" fmla="*/ 67 h 6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2" h="67">
                  <a:moveTo>
                    <a:pt x="15" y="0"/>
                  </a:moveTo>
                  <a:lnTo>
                    <a:pt x="11" y="1"/>
                  </a:lnTo>
                  <a:lnTo>
                    <a:pt x="6" y="3"/>
                  </a:lnTo>
                  <a:lnTo>
                    <a:pt x="2" y="6"/>
                  </a:lnTo>
                  <a:lnTo>
                    <a:pt x="0" y="9"/>
                  </a:lnTo>
                  <a:lnTo>
                    <a:pt x="0" y="58"/>
                  </a:lnTo>
                  <a:lnTo>
                    <a:pt x="2" y="62"/>
                  </a:lnTo>
                  <a:lnTo>
                    <a:pt x="6" y="64"/>
                  </a:lnTo>
                  <a:lnTo>
                    <a:pt x="11" y="66"/>
                  </a:lnTo>
                  <a:lnTo>
                    <a:pt x="15" y="67"/>
                  </a:lnTo>
                  <a:lnTo>
                    <a:pt x="77" y="67"/>
                  </a:lnTo>
                  <a:lnTo>
                    <a:pt x="84" y="66"/>
                  </a:lnTo>
                  <a:lnTo>
                    <a:pt x="88" y="64"/>
                  </a:lnTo>
                  <a:lnTo>
                    <a:pt x="91" y="62"/>
                  </a:lnTo>
                  <a:lnTo>
                    <a:pt x="92" y="58"/>
                  </a:lnTo>
                  <a:lnTo>
                    <a:pt x="92" y="9"/>
                  </a:lnTo>
                  <a:lnTo>
                    <a:pt x="91" y="6"/>
                  </a:lnTo>
                  <a:lnTo>
                    <a:pt x="88" y="3"/>
                  </a:lnTo>
                  <a:lnTo>
                    <a:pt x="84" y="1"/>
                  </a:lnTo>
                  <a:lnTo>
                    <a:pt x="77" y="0"/>
                  </a:lnTo>
                  <a:lnTo>
                    <a:pt x="15" y="0"/>
                  </a:lnTo>
                  <a:close/>
                </a:path>
              </a:pathLst>
            </a:custGeom>
            <a:solidFill>
              <a:srgbClr val="DDDDDD"/>
            </a:solidFill>
            <a:ln w="7938">
              <a:solidFill>
                <a:srgbClr val="000000"/>
              </a:solidFill>
              <a:round/>
              <a:headEnd/>
              <a:tailEnd/>
            </a:ln>
          </p:spPr>
          <p:txBody>
            <a:bodyPr/>
            <a:lstStyle/>
            <a:p>
              <a:endParaRPr lang="it-IT"/>
            </a:p>
          </p:txBody>
        </p:sp>
        <p:sp>
          <p:nvSpPr>
            <p:cNvPr id="24240" name="Freeform 1766"/>
            <p:cNvSpPr>
              <a:spLocks/>
            </p:cNvSpPr>
            <p:nvPr/>
          </p:nvSpPr>
          <p:spPr bwMode="auto">
            <a:xfrm>
              <a:off x="5729288" y="3595688"/>
              <a:ext cx="115887" cy="115887"/>
            </a:xfrm>
            <a:custGeom>
              <a:avLst/>
              <a:gdLst>
                <a:gd name="T0" fmla="*/ 2147483647 w 73"/>
                <a:gd name="T1" fmla="*/ 0 h 73"/>
                <a:gd name="T2" fmla="*/ 2147483647 w 73"/>
                <a:gd name="T3" fmla="*/ 2147483647 h 73"/>
                <a:gd name="T4" fmla="*/ 2147483647 w 73"/>
                <a:gd name="T5" fmla="*/ 2147483647 h 73"/>
                <a:gd name="T6" fmla="*/ 2147483647 w 73"/>
                <a:gd name="T7" fmla="*/ 2147483647 h 73"/>
                <a:gd name="T8" fmla="*/ 0 w 73"/>
                <a:gd name="T9" fmla="*/ 2147483647 h 73"/>
                <a:gd name="T10" fmla="*/ 0 w 73"/>
                <a:gd name="T11" fmla="*/ 2147483647 h 73"/>
                <a:gd name="T12" fmla="*/ 2147483647 w 73"/>
                <a:gd name="T13" fmla="*/ 2147483647 h 73"/>
                <a:gd name="T14" fmla="*/ 2147483647 w 73"/>
                <a:gd name="T15" fmla="*/ 2147483647 h 73"/>
                <a:gd name="T16" fmla="*/ 2147483647 w 73"/>
                <a:gd name="T17" fmla="*/ 2147483647 h 73"/>
                <a:gd name="T18" fmla="*/ 2147483647 w 73"/>
                <a:gd name="T19" fmla="*/ 2147483647 h 73"/>
                <a:gd name="T20" fmla="*/ 2147483647 w 73"/>
                <a:gd name="T21" fmla="*/ 2147483647 h 73"/>
                <a:gd name="T22" fmla="*/ 2147483647 w 73"/>
                <a:gd name="T23" fmla="*/ 2147483647 h 73"/>
                <a:gd name="T24" fmla="*/ 2147483647 w 73"/>
                <a:gd name="T25" fmla="*/ 2147483647 h 73"/>
                <a:gd name="T26" fmla="*/ 2147483647 w 73"/>
                <a:gd name="T27" fmla="*/ 2147483647 h 73"/>
                <a:gd name="T28" fmla="*/ 2147483647 w 73"/>
                <a:gd name="T29" fmla="*/ 2147483647 h 73"/>
                <a:gd name="T30" fmla="*/ 2147483647 w 73"/>
                <a:gd name="T31" fmla="*/ 2147483647 h 73"/>
                <a:gd name="T32" fmla="*/ 2147483647 w 73"/>
                <a:gd name="T33" fmla="*/ 2147483647 h 73"/>
                <a:gd name="T34" fmla="*/ 2147483647 w 73"/>
                <a:gd name="T35" fmla="*/ 2147483647 h 73"/>
                <a:gd name="T36" fmla="*/ 2147483647 w 73"/>
                <a:gd name="T37" fmla="*/ 2147483647 h 73"/>
                <a:gd name="T38" fmla="*/ 2147483647 w 73"/>
                <a:gd name="T39" fmla="*/ 0 h 73"/>
                <a:gd name="T40" fmla="*/ 2147483647 w 73"/>
                <a:gd name="T41" fmla="*/ 0 h 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3"/>
                <a:gd name="T64" fmla="*/ 0 h 73"/>
                <a:gd name="T65" fmla="*/ 73 w 73"/>
                <a:gd name="T66" fmla="*/ 73 h 7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3" h="73">
                  <a:moveTo>
                    <a:pt x="10" y="0"/>
                  </a:moveTo>
                  <a:lnTo>
                    <a:pt x="6" y="1"/>
                  </a:lnTo>
                  <a:lnTo>
                    <a:pt x="3" y="3"/>
                  </a:lnTo>
                  <a:lnTo>
                    <a:pt x="1" y="6"/>
                  </a:lnTo>
                  <a:lnTo>
                    <a:pt x="0" y="9"/>
                  </a:lnTo>
                  <a:lnTo>
                    <a:pt x="0" y="64"/>
                  </a:lnTo>
                  <a:lnTo>
                    <a:pt x="1" y="67"/>
                  </a:lnTo>
                  <a:lnTo>
                    <a:pt x="3" y="70"/>
                  </a:lnTo>
                  <a:lnTo>
                    <a:pt x="6" y="72"/>
                  </a:lnTo>
                  <a:lnTo>
                    <a:pt x="10" y="73"/>
                  </a:lnTo>
                  <a:lnTo>
                    <a:pt x="63" y="73"/>
                  </a:lnTo>
                  <a:lnTo>
                    <a:pt x="67" y="72"/>
                  </a:lnTo>
                  <a:lnTo>
                    <a:pt x="70" y="70"/>
                  </a:lnTo>
                  <a:lnTo>
                    <a:pt x="72" y="67"/>
                  </a:lnTo>
                  <a:lnTo>
                    <a:pt x="73" y="64"/>
                  </a:lnTo>
                  <a:lnTo>
                    <a:pt x="73" y="9"/>
                  </a:lnTo>
                  <a:lnTo>
                    <a:pt x="72" y="6"/>
                  </a:lnTo>
                  <a:lnTo>
                    <a:pt x="70" y="3"/>
                  </a:lnTo>
                  <a:lnTo>
                    <a:pt x="67" y="1"/>
                  </a:lnTo>
                  <a:lnTo>
                    <a:pt x="63" y="0"/>
                  </a:lnTo>
                  <a:lnTo>
                    <a:pt x="10" y="0"/>
                  </a:lnTo>
                  <a:close/>
                </a:path>
              </a:pathLst>
            </a:custGeom>
            <a:solidFill>
              <a:srgbClr val="DDDDDD"/>
            </a:solidFill>
            <a:ln w="7938">
              <a:solidFill>
                <a:srgbClr val="000000"/>
              </a:solidFill>
              <a:round/>
              <a:headEnd/>
              <a:tailEnd/>
            </a:ln>
          </p:spPr>
          <p:txBody>
            <a:bodyPr/>
            <a:lstStyle/>
            <a:p>
              <a:endParaRPr lang="it-IT"/>
            </a:p>
          </p:txBody>
        </p:sp>
        <p:sp>
          <p:nvSpPr>
            <p:cNvPr id="24241" name="Rectangle 1767"/>
            <p:cNvSpPr>
              <a:spLocks noChangeArrowheads="1"/>
            </p:cNvSpPr>
            <p:nvPr/>
          </p:nvSpPr>
          <p:spPr bwMode="auto">
            <a:xfrm>
              <a:off x="5759450" y="3595688"/>
              <a:ext cx="65088" cy="117475"/>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242" name="Rectangle 1768"/>
            <p:cNvSpPr>
              <a:spLocks noChangeArrowheads="1"/>
            </p:cNvSpPr>
            <p:nvPr/>
          </p:nvSpPr>
          <p:spPr bwMode="auto">
            <a:xfrm>
              <a:off x="5621338" y="3754438"/>
              <a:ext cx="333375" cy="65087"/>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243" name="Rectangle 1769"/>
            <p:cNvSpPr>
              <a:spLocks noChangeArrowheads="1"/>
            </p:cNvSpPr>
            <p:nvPr/>
          </p:nvSpPr>
          <p:spPr bwMode="auto">
            <a:xfrm>
              <a:off x="5667375" y="3817938"/>
              <a:ext cx="242888" cy="2222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244" name="Rectangle 1770"/>
            <p:cNvSpPr>
              <a:spLocks noChangeArrowheads="1"/>
            </p:cNvSpPr>
            <p:nvPr/>
          </p:nvSpPr>
          <p:spPr bwMode="auto">
            <a:xfrm>
              <a:off x="5689600" y="3689350"/>
              <a:ext cx="196850" cy="66675"/>
            </a:xfrm>
            <a:prstGeom prst="rect">
              <a:avLst/>
            </a:prstGeom>
            <a:solidFill>
              <a:srgbClr val="4D4D4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245" name="Rectangle 1771"/>
            <p:cNvSpPr>
              <a:spLocks noChangeArrowheads="1"/>
            </p:cNvSpPr>
            <p:nvPr/>
          </p:nvSpPr>
          <p:spPr bwMode="auto">
            <a:xfrm>
              <a:off x="5745163" y="3689350"/>
              <a:ext cx="93662" cy="66675"/>
            </a:xfrm>
            <a:prstGeom prst="rect">
              <a:avLst/>
            </a:prstGeom>
            <a:solidFill>
              <a:srgbClr val="4D4D4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246" name="Freeform 1772"/>
            <p:cNvSpPr>
              <a:spLocks/>
            </p:cNvSpPr>
            <p:nvPr/>
          </p:nvSpPr>
          <p:spPr bwMode="auto">
            <a:xfrm>
              <a:off x="5653088" y="3846513"/>
              <a:ext cx="269875" cy="20637"/>
            </a:xfrm>
            <a:custGeom>
              <a:avLst/>
              <a:gdLst>
                <a:gd name="T0" fmla="*/ 2147483647 w 170"/>
                <a:gd name="T1" fmla="*/ 0 h 13"/>
                <a:gd name="T2" fmla="*/ 2147483647 w 170"/>
                <a:gd name="T3" fmla="*/ 0 h 13"/>
                <a:gd name="T4" fmla="*/ 2147483647 w 170"/>
                <a:gd name="T5" fmla="*/ 0 h 13"/>
                <a:gd name="T6" fmla="*/ 2147483647 w 170"/>
                <a:gd name="T7" fmla="*/ 0 h 13"/>
                <a:gd name="T8" fmla="*/ 0 w 170"/>
                <a:gd name="T9" fmla="*/ 0 h 13"/>
                <a:gd name="T10" fmla="*/ 0 w 170"/>
                <a:gd name="T11" fmla="*/ 2147483647 h 13"/>
                <a:gd name="T12" fmla="*/ 2147483647 w 170"/>
                <a:gd name="T13" fmla="*/ 2147483647 h 13"/>
                <a:gd name="T14" fmla="*/ 2147483647 w 170"/>
                <a:gd name="T15" fmla="*/ 2147483647 h 13"/>
                <a:gd name="T16" fmla="*/ 2147483647 w 170"/>
                <a:gd name="T17" fmla="*/ 2147483647 h 13"/>
                <a:gd name="T18" fmla="*/ 2147483647 w 170"/>
                <a:gd name="T19" fmla="*/ 2147483647 h 13"/>
                <a:gd name="T20" fmla="*/ 2147483647 w 170"/>
                <a:gd name="T21" fmla="*/ 2147483647 h 13"/>
                <a:gd name="T22" fmla="*/ 2147483647 w 170"/>
                <a:gd name="T23" fmla="*/ 2147483647 h 13"/>
                <a:gd name="T24" fmla="*/ 2147483647 w 170"/>
                <a:gd name="T25" fmla="*/ 2147483647 h 13"/>
                <a:gd name="T26" fmla="*/ 2147483647 w 170"/>
                <a:gd name="T27" fmla="*/ 2147483647 h 13"/>
                <a:gd name="T28" fmla="*/ 2147483647 w 170"/>
                <a:gd name="T29" fmla="*/ 2147483647 h 13"/>
                <a:gd name="T30" fmla="*/ 2147483647 w 170"/>
                <a:gd name="T31" fmla="*/ 0 h 13"/>
                <a:gd name="T32" fmla="*/ 2147483647 w 170"/>
                <a:gd name="T33" fmla="*/ 0 h 13"/>
                <a:gd name="T34" fmla="*/ 2147483647 w 170"/>
                <a:gd name="T35" fmla="*/ 0 h 13"/>
                <a:gd name="T36" fmla="*/ 2147483647 w 170"/>
                <a:gd name="T37" fmla="*/ 0 h 13"/>
                <a:gd name="T38" fmla="*/ 2147483647 w 170"/>
                <a:gd name="T39" fmla="*/ 0 h 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0"/>
                <a:gd name="T61" fmla="*/ 0 h 13"/>
                <a:gd name="T62" fmla="*/ 170 w 170"/>
                <a:gd name="T63" fmla="*/ 13 h 1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0" h="13">
                  <a:moveTo>
                    <a:pt x="5" y="0"/>
                  </a:moveTo>
                  <a:lnTo>
                    <a:pt x="4" y="0"/>
                  </a:lnTo>
                  <a:lnTo>
                    <a:pt x="3" y="0"/>
                  </a:lnTo>
                  <a:lnTo>
                    <a:pt x="1" y="0"/>
                  </a:lnTo>
                  <a:lnTo>
                    <a:pt x="0" y="0"/>
                  </a:lnTo>
                  <a:lnTo>
                    <a:pt x="0" y="9"/>
                  </a:lnTo>
                  <a:lnTo>
                    <a:pt x="1" y="11"/>
                  </a:lnTo>
                  <a:lnTo>
                    <a:pt x="3" y="13"/>
                  </a:lnTo>
                  <a:lnTo>
                    <a:pt x="4" y="13"/>
                  </a:lnTo>
                  <a:lnTo>
                    <a:pt x="5" y="13"/>
                  </a:lnTo>
                  <a:lnTo>
                    <a:pt x="165" y="13"/>
                  </a:lnTo>
                  <a:lnTo>
                    <a:pt x="168" y="13"/>
                  </a:lnTo>
                  <a:lnTo>
                    <a:pt x="169" y="13"/>
                  </a:lnTo>
                  <a:lnTo>
                    <a:pt x="170" y="11"/>
                  </a:lnTo>
                  <a:lnTo>
                    <a:pt x="170" y="9"/>
                  </a:lnTo>
                  <a:lnTo>
                    <a:pt x="170" y="0"/>
                  </a:lnTo>
                  <a:lnTo>
                    <a:pt x="169" y="0"/>
                  </a:lnTo>
                  <a:lnTo>
                    <a:pt x="168" y="0"/>
                  </a:lnTo>
                  <a:lnTo>
                    <a:pt x="165" y="0"/>
                  </a:lnTo>
                  <a:lnTo>
                    <a:pt x="5" y="0"/>
                  </a:lnTo>
                  <a:close/>
                </a:path>
              </a:pathLst>
            </a:custGeom>
            <a:solidFill>
              <a:srgbClr val="4D4D4D"/>
            </a:solidFill>
            <a:ln w="7938">
              <a:solidFill>
                <a:srgbClr val="000000"/>
              </a:solidFill>
              <a:round/>
              <a:headEnd/>
              <a:tailEnd/>
            </a:ln>
          </p:spPr>
          <p:txBody>
            <a:bodyPr/>
            <a:lstStyle/>
            <a:p>
              <a:endParaRPr lang="it-IT"/>
            </a:p>
          </p:txBody>
        </p:sp>
        <p:sp>
          <p:nvSpPr>
            <p:cNvPr id="24247" name="Freeform 1773"/>
            <p:cNvSpPr>
              <a:spLocks/>
            </p:cNvSpPr>
            <p:nvPr/>
          </p:nvSpPr>
          <p:spPr bwMode="auto">
            <a:xfrm>
              <a:off x="5705475" y="4038600"/>
              <a:ext cx="163513" cy="22225"/>
            </a:xfrm>
            <a:custGeom>
              <a:avLst/>
              <a:gdLst>
                <a:gd name="T0" fmla="*/ 2147483647 w 103"/>
                <a:gd name="T1" fmla="*/ 0 h 14"/>
                <a:gd name="T2" fmla="*/ 2147483647 w 103"/>
                <a:gd name="T3" fmla="*/ 0 h 14"/>
                <a:gd name="T4" fmla="*/ 2147483647 w 103"/>
                <a:gd name="T5" fmla="*/ 2147483647 h 14"/>
                <a:gd name="T6" fmla="*/ 0 w 103"/>
                <a:gd name="T7" fmla="*/ 2147483647 h 14"/>
                <a:gd name="T8" fmla="*/ 0 w 103"/>
                <a:gd name="T9" fmla="*/ 2147483647 h 14"/>
                <a:gd name="T10" fmla="*/ 0 w 103"/>
                <a:gd name="T11" fmla="*/ 2147483647 h 14"/>
                <a:gd name="T12" fmla="*/ 2147483647 w 103"/>
                <a:gd name="T13" fmla="*/ 2147483647 h 14"/>
                <a:gd name="T14" fmla="*/ 2147483647 w 103"/>
                <a:gd name="T15" fmla="*/ 2147483647 h 14"/>
                <a:gd name="T16" fmla="*/ 2147483647 w 103"/>
                <a:gd name="T17" fmla="*/ 2147483647 h 14"/>
                <a:gd name="T18" fmla="*/ 2147483647 w 103"/>
                <a:gd name="T19" fmla="*/ 2147483647 h 14"/>
                <a:gd name="T20" fmla="*/ 2147483647 w 103"/>
                <a:gd name="T21" fmla="*/ 2147483647 h 14"/>
                <a:gd name="T22" fmla="*/ 2147483647 w 103"/>
                <a:gd name="T23" fmla="*/ 2147483647 h 14"/>
                <a:gd name="T24" fmla="*/ 2147483647 w 103"/>
                <a:gd name="T25" fmla="*/ 2147483647 h 14"/>
                <a:gd name="T26" fmla="*/ 2147483647 w 103"/>
                <a:gd name="T27" fmla="*/ 2147483647 h 14"/>
                <a:gd name="T28" fmla="*/ 2147483647 w 103"/>
                <a:gd name="T29" fmla="*/ 0 h 14"/>
                <a:gd name="T30" fmla="*/ 2147483647 w 103"/>
                <a:gd name="T31" fmla="*/ 0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3"/>
                <a:gd name="T49" fmla="*/ 0 h 14"/>
                <a:gd name="T50" fmla="*/ 103 w 103"/>
                <a:gd name="T51" fmla="*/ 14 h 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3" h="14">
                  <a:moveTo>
                    <a:pt x="5" y="0"/>
                  </a:moveTo>
                  <a:lnTo>
                    <a:pt x="2" y="0"/>
                  </a:lnTo>
                  <a:lnTo>
                    <a:pt x="1" y="1"/>
                  </a:lnTo>
                  <a:lnTo>
                    <a:pt x="0" y="2"/>
                  </a:lnTo>
                  <a:lnTo>
                    <a:pt x="0" y="5"/>
                  </a:lnTo>
                  <a:lnTo>
                    <a:pt x="0" y="14"/>
                  </a:lnTo>
                  <a:lnTo>
                    <a:pt x="1" y="14"/>
                  </a:lnTo>
                  <a:lnTo>
                    <a:pt x="2" y="14"/>
                  </a:lnTo>
                  <a:lnTo>
                    <a:pt x="5" y="14"/>
                  </a:lnTo>
                  <a:lnTo>
                    <a:pt x="103" y="14"/>
                  </a:lnTo>
                  <a:lnTo>
                    <a:pt x="103" y="5"/>
                  </a:lnTo>
                  <a:lnTo>
                    <a:pt x="103" y="2"/>
                  </a:lnTo>
                  <a:lnTo>
                    <a:pt x="103" y="1"/>
                  </a:lnTo>
                  <a:lnTo>
                    <a:pt x="103" y="0"/>
                  </a:lnTo>
                  <a:lnTo>
                    <a:pt x="5" y="0"/>
                  </a:lnTo>
                  <a:close/>
                </a:path>
              </a:pathLst>
            </a:custGeom>
            <a:solidFill>
              <a:srgbClr val="4D4D4D"/>
            </a:solidFill>
            <a:ln w="7938">
              <a:solidFill>
                <a:srgbClr val="000000"/>
              </a:solidFill>
              <a:round/>
              <a:headEnd/>
              <a:tailEnd/>
            </a:ln>
          </p:spPr>
          <p:txBody>
            <a:bodyPr/>
            <a:lstStyle/>
            <a:p>
              <a:endParaRPr lang="it-IT"/>
            </a:p>
          </p:txBody>
        </p:sp>
        <p:sp>
          <p:nvSpPr>
            <p:cNvPr id="24248" name="Freeform 1774"/>
            <p:cNvSpPr>
              <a:spLocks/>
            </p:cNvSpPr>
            <p:nvPr/>
          </p:nvSpPr>
          <p:spPr bwMode="auto">
            <a:xfrm>
              <a:off x="5705475" y="4081463"/>
              <a:ext cx="163513" cy="22225"/>
            </a:xfrm>
            <a:custGeom>
              <a:avLst/>
              <a:gdLst>
                <a:gd name="T0" fmla="*/ 2147483647 w 103"/>
                <a:gd name="T1" fmla="*/ 0 h 14"/>
                <a:gd name="T2" fmla="*/ 2147483647 w 103"/>
                <a:gd name="T3" fmla="*/ 0 h 14"/>
                <a:gd name="T4" fmla="*/ 2147483647 w 103"/>
                <a:gd name="T5" fmla="*/ 2147483647 h 14"/>
                <a:gd name="T6" fmla="*/ 0 w 103"/>
                <a:gd name="T7" fmla="*/ 2147483647 h 14"/>
                <a:gd name="T8" fmla="*/ 0 w 103"/>
                <a:gd name="T9" fmla="*/ 2147483647 h 14"/>
                <a:gd name="T10" fmla="*/ 0 w 103"/>
                <a:gd name="T11" fmla="*/ 2147483647 h 14"/>
                <a:gd name="T12" fmla="*/ 2147483647 w 103"/>
                <a:gd name="T13" fmla="*/ 2147483647 h 14"/>
                <a:gd name="T14" fmla="*/ 2147483647 w 103"/>
                <a:gd name="T15" fmla="*/ 2147483647 h 14"/>
                <a:gd name="T16" fmla="*/ 2147483647 w 103"/>
                <a:gd name="T17" fmla="*/ 2147483647 h 14"/>
                <a:gd name="T18" fmla="*/ 2147483647 w 103"/>
                <a:gd name="T19" fmla="*/ 2147483647 h 14"/>
                <a:gd name="T20" fmla="*/ 2147483647 w 103"/>
                <a:gd name="T21" fmla="*/ 2147483647 h 14"/>
                <a:gd name="T22" fmla="*/ 2147483647 w 103"/>
                <a:gd name="T23" fmla="*/ 2147483647 h 14"/>
                <a:gd name="T24" fmla="*/ 2147483647 w 103"/>
                <a:gd name="T25" fmla="*/ 2147483647 h 14"/>
                <a:gd name="T26" fmla="*/ 2147483647 w 103"/>
                <a:gd name="T27" fmla="*/ 2147483647 h 14"/>
                <a:gd name="T28" fmla="*/ 2147483647 w 103"/>
                <a:gd name="T29" fmla="*/ 0 h 14"/>
                <a:gd name="T30" fmla="*/ 2147483647 w 103"/>
                <a:gd name="T31" fmla="*/ 0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3"/>
                <a:gd name="T49" fmla="*/ 0 h 14"/>
                <a:gd name="T50" fmla="*/ 103 w 103"/>
                <a:gd name="T51" fmla="*/ 14 h 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3" h="14">
                  <a:moveTo>
                    <a:pt x="5" y="0"/>
                  </a:moveTo>
                  <a:lnTo>
                    <a:pt x="2" y="0"/>
                  </a:lnTo>
                  <a:lnTo>
                    <a:pt x="1" y="1"/>
                  </a:lnTo>
                  <a:lnTo>
                    <a:pt x="0" y="2"/>
                  </a:lnTo>
                  <a:lnTo>
                    <a:pt x="0" y="5"/>
                  </a:lnTo>
                  <a:lnTo>
                    <a:pt x="0" y="14"/>
                  </a:lnTo>
                  <a:lnTo>
                    <a:pt x="1" y="14"/>
                  </a:lnTo>
                  <a:lnTo>
                    <a:pt x="2" y="14"/>
                  </a:lnTo>
                  <a:lnTo>
                    <a:pt x="5" y="14"/>
                  </a:lnTo>
                  <a:lnTo>
                    <a:pt x="103" y="14"/>
                  </a:lnTo>
                  <a:lnTo>
                    <a:pt x="103" y="5"/>
                  </a:lnTo>
                  <a:lnTo>
                    <a:pt x="103" y="2"/>
                  </a:lnTo>
                  <a:lnTo>
                    <a:pt x="103" y="1"/>
                  </a:lnTo>
                  <a:lnTo>
                    <a:pt x="103" y="0"/>
                  </a:lnTo>
                  <a:lnTo>
                    <a:pt x="5" y="0"/>
                  </a:lnTo>
                  <a:close/>
                </a:path>
              </a:pathLst>
            </a:custGeom>
            <a:solidFill>
              <a:srgbClr val="4D4D4D"/>
            </a:solidFill>
            <a:ln w="7938">
              <a:solidFill>
                <a:srgbClr val="000000"/>
              </a:solidFill>
              <a:round/>
              <a:headEnd/>
              <a:tailEnd/>
            </a:ln>
          </p:spPr>
          <p:txBody>
            <a:bodyPr/>
            <a:lstStyle/>
            <a:p>
              <a:endParaRPr lang="it-IT"/>
            </a:p>
          </p:txBody>
        </p:sp>
        <p:sp>
          <p:nvSpPr>
            <p:cNvPr id="24249" name="Freeform 1775"/>
            <p:cNvSpPr>
              <a:spLocks/>
            </p:cNvSpPr>
            <p:nvPr/>
          </p:nvSpPr>
          <p:spPr bwMode="auto">
            <a:xfrm>
              <a:off x="5705475" y="4125913"/>
              <a:ext cx="163513" cy="20637"/>
            </a:xfrm>
            <a:custGeom>
              <a:avLst/>
              <a:gdLst>
                <a:gd name="T0" fmla="*/ 2147483647 w 103"/>
                <a:gd name="T1" fmla="*/ 0 h 13"/>
                <a:gd name="T2" fmla="*/ 2147483647 w 103"/>
                <a:gd name="T3" fmla="*/ 2147483647 h 13"/>
                <a:gd name="T4" fmla="*/ 2147483647 w 103"/>
                <a:gd name="T5" fmla="*/ 2147483647 h 13"/>
                <a:gd name="T6" fmla="*/ 0 w 103"/>
                <a:gd name="T7" fmla="*/ 2147483647 h 13"/>
                <a:gd name="T8" fmla="*/ 0 w 103"/>
                <a:gd name="T9" fmla="*/ 2147483647 h 13"/>
                <a:gd name="T10" fmla="*/ 0 w 103"/>
                <a:gd name="T11" fmla="*/ 2147483647 h 13"/>
                <a:gd name="T12" fmla="*/ 2147483647 w 103"/>
                <a:gd name="T13" fmla="*/ 2147483647 h 13"/>
                <a:gd name="T14" fmla="*/ 2147483647 w 103"/>
                <a:gd name="T15" fmla="*/ 2147483647 h 13"/>
                <a:gd name="T16" fmla="*/ 2147483647 w 103"/>
                <a:gd name="T17" fmla="*/ 2147483647 h 13"/>
                <a:gd name="T18" fmla="*/ 2147483647 w 103"/>
                <a:gd name="T19" fmla="*/ 2147483647 h 13"/>
                <a:gd name="T20" fmla="*/ 2147483647 w 103"/>
                <a:gd name="T21" fmla="*/ 2147483647 h 13"/>
                <a:gd name="T22" fmla="*/ 2147483647 w 103"/>
                <a:gd name="T23" fmla="*/ 2147483647 h 13"/>
                <a:gd name="T24" fmla="*/ 2147483647 w 103"/>
                <a:gd name="T25" fmla="*/ 2147483647 h 13"/>
                <a:gd name="T26" fmla="*/ 2147483647 w 103"/>
                <a:gd name="T27" fmla="*/ 2147483647 h 13"/>
                <a:gd name="T28" fmla="*/ 2147483647 w 103"/>
                <a:gd name="T29" fmla="*/ 2147483647 h 13"/>
                <a:gd name="T30" fmla="*/ 2147483647 w 103"/>
                <a:gd name="T31" fmla="*/ 0 h 13"/>
                <a:gd name="T32" fmla="*/ 2147483647 w 103"/>
                <a:gd name="T33" fmla="*/ 0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3"/>
                <a:gd name="T52" fmla="*/ 0 h 13"/>
                <a:gd name="T53" fmla="*/ 103 w 103"/>
                <a:gd name="T54" fmla="*/ 13 h 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3" h="13">
                  <a:moveTo>
                    <a:pt x="5" y="0"/>
                  </a:moveTo>
                  <a:lnTo>
                    <a:pt x="2" y="1"/>
                  </a:lnTo>
                  <a:lnTo>
                    <a:pt x="1" y="2"/>
                  </a:lnTo>
                  <a:lnTo>
                    <a:pt x="0" y="3"/>
                  </a:lnTo>
                  <a:lnTo>
                    <a:pt x="0" y="4"/>
                  </a:lnTo>
                  <a:lnTo>
                    <a:pt x="0" y="13"/>
                  </a:lnTo>
                  <a:lnTo>
                    <a:pt x="1" y="13"/>
                  </a:lnTo>
                  <a:lnTo>
                    <a:pt x="2" y="13"/>
                  </a:lnTo>
                  <a:lnTo>
                    <a:pt x="5" y="13"/>
                  </a:lnTo>
                  <a:lnTo>
                    <a:pt x="103" y="13"/>
                  </a:lnTo>
                  <a:lnTo>
                    <a:pt x="103" y="4"/>
                  </a:lnTo>
                  <a:lnTo>
                    <a:pt x="103" y="3"/>
                  </a:lnTo>
                  <a:lnTo>
                    <a:pt x="103" y="2"/>
                  </a:lnTo>
                  <a:lnTo>
                    <a:pt x="103" y="1"/>
                  </a:lnTo>
                  <a:lnTo>
                    <a:pt x="103" y="0"/>
                  </a:lnTo>
                  <a:lnTo>
                    <a:pt x="5" y="0"/>
                  </a:lnTo>
                  <a:close/>
                </a:path>
              </a:pathLst>
            </a:custGeom>
            <a:solidFill>
              <a:srgbClr val="4D4D4D"/>
            </a:solidFill>
            <a:ln w="7938">
              <a:solidFill>
                <a:srgbClr val="000000"/>
              </a:solidFill>
              <a:round/>
              <a:headEnd/>
              <a:tailEnd/>
            </a:ln>
          </p:spPr>
          <p:txBody>
            <a:bodyPr/>
            <a:lstStyle/>
            <a:p>
              <a:endParaRPr lang="it-IT"/>
            </a:p>
          </p:txBody>
        </p:sp>
        <p:sp>
          <p:nvSpPr>
            <p:cNvPr id="24250" name="Freeform 1776"/>
            <p:cNvSpPr>
              <a:spLocks/>
            </p:cNvSpPr>
            <p:nvPr/>
          </p:nvSpPr>
          <p:spPr bwMode="auto">
            <a:xfrm>
              <a:off x="5705475" y="4168775"/>
              <a:ext cx="163513" cy="28575"/>
            </a:xfrm>
            <a:custGeom>
              <a:avLst/>
              <a:gdLst>
                <a:gd name="T0" fmla="*/ 2147483647 w 103"/>
                <a:gd name="T1" fmla="*/ 0 h 18"/>
                <a:gd name="T2" fmla="*/ 2147483647 w 103"/>
                <a:gd name="T3" fmla="*/ 2147483647 h 18"/>
                <a:gd name="T4" fmla="*/ 2147483647 w 103"/>
                <a:gd name="T5" fmla="*/ 2147483647 h 18"/>
                <a:gd name="T6" fmla="*/ 0 w 103"/>
                <a:gd name="T7" fmla="*/ 2147483647 h 18"/>
                <a:gd name="T8" fmla="*/ 0 w 103"/>
                <a:gd name="T9" fmla="*/ 2147483647 h 18"/>
                <a:gd name="T10" fmla="*/ 0 w 103"/>
                <a:gd name="T11" fmla="*/ 2147483647 h 18"/>
                <a:gd name="T12" fmla="*/ 0 w 103"/>
                <a:gd name="T13" fmla="*/ 2147483647 h 18"/>
                <a:gd name="T14" fmla="*/ 2147483647 w 103"/>
                <a:gd name="T15" fmla="*/ 2147483647 h 18"/>
                <a:gd name="T16" fmla="*/ 2147483647 w 103"/>
                <a:gd name="T17" fmla="*/ 2147483647 h 18"/>
                <a:gd name="T18" fmla="*/ 2147483647 w 103"/>
                <a:gd name="T19" fmla="*/ 2147483647 h 18"/>
                <a:gd name="T20" fmla="*/ 2147483647 w 103"/>
                <a:gd name="T21" fmla="*/ 2147483647 h 18"/>
                <a:gd name="T22" fmla="*/ 2147483647 w 103"/>
                <a:gd name="T23" fmla="*/ 2147483647 h 18"/>
                <a:gd name="T24" fmla="*/ 2147483647 w 103"/>
                <a:gd name="T25" fmla="*/ 2147483647 h 18"/>
                <a:gd name="T26" fmla="*/ 2147483647 w 103"/>
                <a:gd name="T27" fmla="*/ 2147483647 h 18"/>
                <a:gd name="T28" fmla="*/ 2147483647 w 103"/>
                <a:gd name="T29" fmla="*/ 2147483647 h 18"/>
                <a:gd name="T30" fmla="*/ 2147483647 w 103"/>
                <a:gd name="T31" fmla="*/ 2147483647 h 18"/>
                <a:gd name="T32" fmla="*/ 2147483647 w 103"/>
                <a:gd name="T33" fmla="*/ 2147483647 h 18"/>
                <a:gd name="T34" fmla="*/ 2147483647 w 103"/>
                <a:gd name="T35" fmla="*/ 2147483647 h 18"/>
                <a:gd name="T36" fmla="*/ 2147483647 w 103"/>
                <a:gd name="T37" fmla="*/ 2147483647 h 18"/>
                <a:gd name="T38" fmla="*/ 2147483647 w 103"/>
                <a:gd name="T39" fmla="*/ 0 h 18"/>
                <a:gd name="T40" fmla="*/ 2147483647 w 103"/>
                <a:gd name="T41" fmla="*/ 0 h 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3"/>
                <a:gd name="T64" fmla="*/ 0 h 18"/>
                <a:gd name="T65" fmla="*/ 103 w 103"/>
                <a:gd name="T66" fmla="*/ 18 h 1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3" h="18">
                  <a:moveTo>
                    <a:pt x="5" y="0"/>
                  </a:moveTo>
                  <a:lnTo>
                    <a:pt x="2" y="1"/>
                  </a:lnTo>
                  <a:lnTo>
                    <a:pt x="1" y="2"/>
                  </a:lnTo>
                  <a:lnTo>
                    <a:pt x="0" y="3"/>
                  </a:lnTo>
                  <a:lnTo>
                    <a:pt x="0" y="4"/>
                  </a:lnTo>
                  <a:lnTo>
                    <a:pt x="0" y="13"/>
                  </a:lnTo>
                  <a:lnTo>
                    <a:pt x="0" y="14"/>
                  </a:lnTo>
                  <a:lnTo>
                    <a:pt x="1" y="16"/>
                  </a:lnTo>
                  <a:lnTo>
                    <a:pt x="2" y="17"/>
                  </a:lnTo>
                  <a:lnTo>
                    <a:pt x="5" y="18"/>
                  </a:lnTo>
                  <a:lnTo>
                    <a:pt x="103" y="18"/>
                  </a:lnTo>
                  <a:lnTo>
                    <a:pt x="103" y="17"/>
                  </a:lnTo>
                  <a:lnTo>
                    <a:pt x="103" y="16"/>
                  </a:lnTo>
                  <a:lnTo>
                    <a:pt x="103" y="14"/>
                  </a:lnTo>
                  <a:lnTo>
                    <a:pt x="103" y="13"/>
                  </a:lnTo>
                  <a:lnTo>
                    <a:pt x="103" y="4"/>
                  </a:lnTo>
                  <a:lnTo>
                    <a:pt x="103" y="3"/>
                  </a:lnTo>
                  <a:lnTo>
                    <a:pt x="103" y="2"/>
                  </a:lnTo>
                  <a:lnTo>
                    <a:pt x="103" y="1"/>
                  </a:lnTo>
                  <a:lnTo>
                    <a:pt x="103" y="0"/>
                  </a:lnTo>
                  <a:lnTo>
                    <a:pt x="5" y="0"/>
                  </a:lnTo>
                  <a:close/>
                </a:path>
              </a:pathLst>
            </a:custGeom>
            <a:solidFill>
              <a:srgbClr val="4D4D4D"/>
            </a:solidFill>
            <a:ln w="7938">
              <a:solidFill>
                <a:srgbClr val="000000"/>
              </a:solidFill>
              <a:round/>
              <a:headEnd/>
              <a:tailEnd/>
            </a:ln>
          </p:spPr>
          <p:txBody>
            <a:bodyPr/>
            <a:lstStyle/>
            <a:p>
              <a:endParaRPr lang="it-IT"/>
            </a:p>
          </p:txBody>
        </p:sp>
        <p:sp>
          <p:nvSpPr>
            <p:cNvPr id="24251" name="Freeform 1777"/>
            <p:cNvSpPr>
              <a:spLocks/>
            </p:cNvSpPr>
            <p:nvPr/>
          </p:nvSpPr>
          <p:spPr bwMode="auto">
            <a:xfrm>
              <a:off x="5705475" y="4217988"/>
              <a:ext cx="163513" cy="22225"/>
            </a:xfrm>
            <a:custGeom>
              <a:avLst/>
              <a:gdLst>
                <a:gd name="T0" fmla="*/ 2147483647 w 103"/>
                <a:gd name="T1" fmla="*/ 0 h 14"/>
                <a:gd name="T2" fmla="*/ 2147483647 w 103"/>
                <a:gd name="T3" fmla="*/ 0 h 14"/>
                <a:gd name="T4" fmla="*/ 2147483647 w 103"/>
                <a:gd name="T5" fmla="*/ 0 h 14"/>
                <a:gd name="T6" fmla="*/ 0 w 103"/>
                <a:gd name="T7" fmla="*/ 0 h 14"/>
                <a:gd name="T8" fmla="*/ 0 w 103"/>
                <a:gd name="T9" fmla="*/ 2147483647 h 14"/>
                <a:gd name="T10" fmla="*/ 0 w 103"/>
                <a:gd name="T11" fmla="*/ 2147483647 h 14"/>
                <a:gd name="T12" fmla="*/ 2147483647 w 103"/>
                <a:gd name="T13" fmla="*/ 2147483647 h 14"/>
                <a:gd name="T14" fmla="*/ 2147483647 w 103"/>
                <a:gd name="T15" fmla="*/ 2147483647 h 14"/>
                <a:gd name="T16" fmla="*/ 2147483647 w 103"/>
                <a:gd name="T17" fmla="*/ 2147483647 h 14"/>
                <a:gd name="T18" fmla="*/ 2147483647 w 103"/>
                <a:gd name="T19" fmla="*/ 2147483647 h 14"/>
                <a:gd name="T20" fmla="*/ 2147483647 w 103"/>
                <a:gd name="T21" fmla="*/ 2147483647 h 14"/>
                <a:gd name="T22" fmla="*/ 2147483647 w 103"/>
                <a:gd name="T23" fmla="*/ 2147483647 h 14"/>
                <a:gd name="T24" fmla="*/ 2147483647 w 103"/>
                <a:gd name="T25" fmla="*/ 2147483647 h 14"/>
                <a:gd name="T26" fmla="*/ 2147483647 w 103"/>
                <a:gd name="T27" fmla="*/ 0 h 14"/>
                <a:gd name="T28" fmla="*/ 2147483647 w 103"/>
                <a:gd name="T29" fmla="*/ 0 h 14"/>
                <a:gd name="T30" fmla="*/ 2147483647 w 103"/>
                <a:gd name="T31" fmla="*/ 0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3"/>
                <a:gd name="T49" fmla="*/ 0 h 14"/>
                <a:gd name="T50" fmla="*/ 103 w 103"/>
                <a:gd name="T51" fmla="*/ 14 h 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3" h="14">
                  <a:moveTo>
                    <a:pt x="5" y="0"/>
                  </a:moveTo>
                  <a:lnTo>
                    <a:pt x="2" y="0"/>
                  </a:lnTo>
                  <a:lnTo>
                    <a:pt x="1" y="0"/>
                  </a:lnTo>
                  <a:lnTo>
                    <a:pt x="0" y="0"/>
                  </a:lnTo>
                  <a:lnTo>
                    <a:pt x="0" y="9"/>
                  </a:lnTo>
                  <a:lnTo>
                    <a:pt x="0" y="12"/>
                  </a:lnTo>
                  <a:lnTo>
                    <a:pt x="1" y="13"/>
                  </a:lnTo>
                  <a:lnTo>
                    <a:pt x="2" y="14"/>
                  </a:lnTo>
                  <a:lnTo>
                    <a:pt x="5" y="14"/>
                  </a:lnTo>
                  <a:lnTo>
                    <a:pt x="103" y="14"/>
                  </a:lnTo>
                  <a:lnTo>
                    <a:pt x="103" y="13"/>
                  </a:lnTo>
                  <a:lnTo>
                    <a:pt x="103" y="12"/>
                  </a:lnTo>
                  <a:lnTo>
                    <a:pt x="103" y="9"/>
                  </a:lnTo>
                  <a:lnTo>
                    <a:pt x="103" y="0"/>
                  </a:lnTo>
                  <a:lnTo>
                    <a:pt x="5" y="0"/>
                  </a:lnTo>
                  <a:close/>
                </a:path>
              </a:pathLst>
            </a:custGeom>
            <a:solidFill>
              <a:srgbClr val="4D4D4D"/>
            </a:solidFill>
            <a:ln w="7938">
              <a:solidFill>
                <a:srgbClr val="000000"/>
              </a:solidFill>
              <a:round/>
              <a:headEnd/>
              <a:tailEnd/>
            </a:ln>
          </p:spPr>
          <p:txBody>
            <a:bodyPr/>
            <a:lstStyle/>
            <a:p>
              <a:endParaRPr lang="it-IT"/>
            </a:p>
          </p:txBody>
        </p:sp>
        <p:sp>
          <p:nvSpPr>
            <p:cNvPr id="24252" name="Freeform 1778"/>
            <p:cNvSpPr>
              <a:spLocks/>
            </p:cNvSpPr>
            <p:nvPr/>
          </p:nvSpPr>
          <p:spPr bwMode="auto">
            <a:xfrm>
              <a:off x="5705475" y="4262438"/>
              <a:ext cx="163513" cy="20637"/>
            </a:xfrm>
            <a:custGeom>
              <a:avLst/>
              <a:gdLst>
                <a:gd name="T0" fmla="*/ 2147483647 w 103"/>
                <a:gd name="T1" fmla="*/ 0 h 13"/>
                <a:gd name="T2" fmla="*/ 2147483647 w 103"/>
                <a:gd name="T3" fmla="*/ 0 h 13"/>
                <a:gd name="T4" fmla="*/ 2147483647 w 103"/>
                <a:gd name="T5" fmla="*/ 0 h 13"/>
                <a:gd name="T6" fmla="*/ 0 w 103"/>
                <a:gd name="T7" fmla="*/ 0 h 13"/>
                <a:gd name="T8" fmla="*/ 0 w 103"/>
                <a:gd name="T9" fmla="*/ 2147483647 h 13"/>
                <a:gd name="T10" fmla="*/ 0 w 103"/>
                <a:gd name="T11" fmla="*/ 2147483647 h 13"/>
                <a:gd name="T12" fmla="*/ 2147483647 w 103"/>
                <a:gd name="T13" fmla="*/ 2147483647 h 13"/>
                <a:gd name="T14" fmla="*/ 2147483647 w 103"/>
                <a:gd name="T15" fmla="*/ 2147483647 h 13"/>
                <a:gd name="T16" fmla="*/ 2147483647 w 103"/>
                <a:gd name="T17" fmla="*/ 2147483647 h 13"/>
                <a:gd name="T18" fmla="*/ 2147483647 w 103"/>
                <a:gd name="T19" fmla="*/ 2147483647 h 13"/>
                <a:gd name="T20" fmla="*/ 2147483647 w 103"/>
                <a:gd name="T21" fmla="*/ 2147483647 h 13"/>
                <a:gd name="T22" fmla="*/ 2147483647 w 103"/>
                <a:gd name="T23" fmla="*/ 2147483647 h 13"/>
                <a:gd name="T24" fmla="*/ 2147483647 w 103"/>
                <a:gd name="T25" fmla="*/ 2147483647 h 13"/>
                <a:gd name="T26" fmla="*/ 2147483647 w 103"/>
                <a:gd name="T27" fmla="*/ 0 h 13"/>
                <a:gd name="T28" fmla="*/ 2147483647 w 103"/>
                <a:gd name="T29" fmla="*/ 0 h 13"/>
                <a:gd name="T30" fmla="*/ 2147483647 w 103"/>
                <a:gd name="T31" fmla="*/ 0 h 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3"/>
                <a:gd name="T49" fmla="*/ 0 h 13"/>
                <a:gd name="T50" fmla="*/ 103 w 103"/>
                <a:gd name="T51" fmla="*/ 13 h 1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3" h="13">
                  <a:moveTo>
                    <a:pt x="5" y="0"/>
                  </a:moveTo>
                  <a:lnTo>
                    <a:pt x="2" y="0"/>
                  </a:lnTo>
                  <a:lnTo>
                    <a:pt x="1" y="0"/>
                  </a:lnTo>
                  <a:lnTo>
                    <a:pt x="0" y="0"/>
                  </a:lnTo>
                  <a:lnTo>
                    <a:pt x="0" y="9"/>
                  </a:lnTo>
                  <a:lnTo>
                    <a:pt x="0" y="11"/>
                  </a:lnTo>
                  <a:lnTo>
                    <a:pt x="1" y="13"/>
                  </a:lnTo>
                  <a:lnTo>
                    <a:pt x="2" y="13"/>
                  </a:lnTo>
                  <a:lnTo>
                    <a:pt x="5" y="13"/>
                  </a:lnTo>
                  <a:lnTo>
                    <a:pt x="103" y="13"/>
                  </a:lnTo>
                  <a:lnTo>
                    <a:pt x="103" y="11"/>
                  </a:lnTo>
                  <a:lnTo>
                    <a:pt x="103" y="9"/>
                  </a:lnTo>
                  <a:lnTo>
                    <a:pt x="103" y="0"/>
                  </a:lnTo>
                  <a:lnTo>
                    <a:pt x="5" y="0"/>
                  </a:lnTo>
                  <a:close/>
                </a:path>
              </a:pathLst>
            </a:custGeom>
            <a:solidFill>
              <a:srgbClr val="4D4D4D"/>
            </a:solidFill>
            <a:ln w="7938">
              <a:solidFill>
                <a:srgbClr val="000000"/>
              </a:solidFill>
              <a:round/>
              <a:headEnd/>
              <a:tailEnd/>
            </a:ln>
          </p:spPr>
          <p:txBody>
            <a:bodyPr/>
            <a:lstStyle/>
            <a:p>
              <a:endParaRPr lang="it-IT"/>
            </a:p>
          </p:txBody>
        </p:sp>
        <p:sp>
          <p:nvSpPr>
            <p:cNvPr id="24253" name="Freeform 1779"/>
            <p:cNvSpPr>
              <a:spLocks/>
            </p:cNvSpPr>
            <p:nvPr/>
          </p:nvSpPr>
          <p:spPr bwMode="auto">
            <a:xfrm>
              <a:off x="5705475" y="4303713"/>
              <a:ext cx="163513" cy="20637"/>
            </a:xfrm>
            <a:custGeom>
              <a:avLst/>
              <a:gdLst>
                <a:gd name="T0" fmla="*/ 2147483647 w 103"/>
                <a:gd name="T1" fmla="*/ 0 h 13"/>
                <a:gd name="T2" fmla="*/ 2147483647 w 103"/>
                <a:gd name="T3" fmla="*/ 0 h 13"/>
                <a:gd name="T4" fmla="*/ 2147483647 w 103"/>
                <a:gd name="T5" fmla="*/ 2147483647 h 13"/>
                <a:gd name="T6" fmla="*/ 0 w 103"/>
                <a:gd name="T7" fmla="*/ 2147483647 h 13"/>
                <a:gd name="T8" fmla="*/ 0 w 103"/>
                <a:gd name="T9" fmla="*/ 2147483647 h 13"/>
                <a:gd name="T10" fmla="*/ 0 w 103"/>
                <a:gd name="T11" fmla="*/ 2147483647 h 13"/>
                <a:gd name="T12" fmla="*/ 2147483647 w 103"/>
                <a:gd name="T13" fmla="*/ 2147483647 h 13"/>
                <a:gd name="T14" fmla="*/ 2147483647 w 103"/>
                <a:gd name="T15" fmla="*/ 2147483647 h 13"/>
                <a:gd name="T16" fmla="*/ 2147483647 w 103"/>
                <a:gd name="T17" fmla="*/ 2147483647 h 13"/>
                <a:gd name="T18" fmla="*/ 2147483647 w 103"/>
                <a:gd name="T19" fmla="*/ 2147483647 h 13"/>
                <a:gd name="T20" fmla="*/ 2147483647 w 103"/>
                <a:gd name="T21" fmla="*/ 2147483647 h 13"/>
                <a:gd name="T22" fmla="*/ 2147483647 w 103"/>
                <a:gd name="T23" fmla="*/ 2147483647 h 13"/>
                <a:gd name="T24" fmla="*/ 2147483647 w 103"/>
                <a:gd name="T25" fmla="*/ 2147483647 h 13"/>
                <a:gd name="T26" fmla="*/ 2147483647 w 103"/>
                <a:gd name="T27" fmla="*/ 2147483647 h 13"/>
                <a:gd name="T28" fmla="*/ 2147483647 w 103"/>
                <a:gd name="T29" fmla="*/ 0 h 13"/>
                <a:gd name="T30" fmla="*/ 2147483647 w 103"/>
                <a:gd name="T31" fmla="*/ 0 h 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3"/>
                <a:gd name="T49" fmla="*/ 0 h 13"/>
                <a:gd name="T50" fmla="*/ 103 w 103"/>
                <a:gd name="T51" fmla="*/ 13 h 1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3" h="13">
                  <a:moveTo>
                    <a:pt x="5" y="0"/>
                  </a:moveTo>
                  <a:lnTo>
                    <a:pt x="2" y="0"/>
                  </a:lnTo>
                  <a:lnTo>
                    <a:pt x="1" y="1"/>
                  </a:lnTo>
                  <a:lnTo>
                    <a:pt x="0" y="2"/>
                  </a:lnTo>
                  <a:lnTo>
                    <a:pt x="0" y="4"/>
                  </a:lnTo>
                  <a:lnTo>
                    <a:pt x="0" y="13"/>
                  </a:lnTo>
                  <a:lnTo>
                    <a:pt x="1" y="13"/>
                  </a:lnTo>
                  <a:lnTo>
                    <a:pt x="2" y="13"/>
                  </a:lnTo>
                  <a:lnTo>
                    <a:pt x="5" y="13"/>
                  </a:lnTo>
                  <a:lnTo>
                    <a:pt x="103" y="13"/>
                  </a:lnTo>
                  <a:lnTo>
                    <a:pt x="103" y="4"/>
                  </a:lnTo>
                  <a:lnTo>
                    <a:pt x="103" y="2"/>
                  </a:lnTo>
                  <a:lnTo>
                    <a:pt x="103" y="1"/>
                  </a:lnTo>
                  <a:lnTo>
                    <a:pt x="103" y="0"/>
                  </a:lnTo>
                  <a:lnTo>
                    <a:pt x="5" y="0"/>
                  </a:lnTo>
                  <a:close/>
                </a:path>
              </a:pathLst>
            </a:custGeom>
            <a:solidFill>
              <a:srgbClr val="4D4D4D"/>
            </a:solidFill>
            <a:ln w="7938">
              <a:solidFill>
                <a:srgbClr val="000000"/>
              </a:solidFill>
              <a:round/>
              <a:headEnd/>
              <a:tailEnd/>
            </a:ln>
          </p:spPr>
          <p:txBody>
            <a:bodyPr/>
            <a:lstStyle/>
            <a:p>
              <a:endParaRPr lang="it-IT"/>
            </a:p>
          </p:txBody>
        </p:sp>
        <p:sp>
          <p:nvSpPr>
            <p:cNvPr id="24254" name="Rectangle 1780"/>
            <p:cNvSpPr>
              <a:spLocks noChangeArrowheads="1"/>
            </p:cNvSpPr>
            <p:nvPr/>
          </p:nvSpPr>
          <p:spPr bwMode="auto">
            <a:xfrm>
              <a:off x="5753100" y="4038600"/>
              <a:ext cx="71438" cy="38100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255" name="Freeform 1781"/>
            <p:cNvSpPr>
              <a:spLocks/>
            </p:cNvSpPr>
            <p:nvPr/>
          </p:nvSpPr>
          <p:spPr bwMode="auto">
            <a:xfrm>
              <a:off x="5705475" y="4038600"/>
              <a:ext cx="163513" cy="65088"/>
            </a:xfrm>
            <a:custGeom>
              <a:avLst/>
              <a:gdLst>
                <a:gd name="T0" fmla="*/ 2147483647 w 103"/>
                <a:gd name="T1" fmla="*/ 2147483647 h 41"/>
                <a:gd name="T2" fmla="*/ 2147483647 w 103"/>
                <a:gd name="T3" fmla="*/ 2147483647 h 41"/>
                <a:gd name="T4" fmla="*/ 2147483647 w 103"/>
                <a:gd name="T5" fmla="*/ 2147483647 h 41"/>
                <a:gd name="T6" fmla="*/ 0 w 103"/>
                <a:gd name="T7" fmla="*/ 2147483647 h 41"/>
                <a:gd name="T8" fmla="*/ 2147483647 w 103"/>
                <a:gd name="T9" fmla="*/ 2147483647 h 41"/>
                <a:gd name="T10" fmla="*/ 2147483647 w 103"/>
                <a:gd name="T11" fmla="*/ 2147483647 h 41"/>
                <a:gd name="T12" fmla="*/ 2147483647 w 103"/>
                <a:gd name="T13" fmla="*/ 2147483647 h 41"/>
                <a:gd name="T14" fmla="*/ 2147483647 w 103"/>
                <a:gd name="T15" fmla="*/ 2147483647 h 41"/>
                <a:gd name="T16" fmla="*/ 2147483647 w 103"/>
                <a:gd name="T17" fmla="*/ 2147483647 h 41"/>
                <a:gd name="T18" fmla="*/ 2147483647 w 103"/>
                <a:gd name="T19" fmla="*/ 2147483647 h 41"/>
                <a:gd name="T20" fmla="*/ 2147483647 w 103"/>
                <a:gd name="T21" fmla="*/ 0 h 41"/>
                <a:gd name="T22" fmla="*/ 2147483647 w 103"/>
                <a:gd name="T23" fmla="*/ 0 h 41"/>
                <a:gd name="T24" fmla="*/ 2147483647 w 103"/>
                <a:gd name="T25" fmla="*/ 0 h 41"/>
                <a:gd name="T26" fmla="*/ 2147483647 w 103"/>
                <a:gd name="T27" fmla="*/ 0 h 41"/>
                <a:gd name="T28" fmla="*/ 2147483647 w 103"/>
                <a:gd name="T29" fmla="*/ 0 h 41"/>
                <a:gd name="T30" fmla="*/ 2147483647 w 103"/>
                <a:gd name="T31" fmla="*/ 2147483647 h 4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3"/>
                <a:gd name="T49" fmla="*/ 0 h 41"/>
                <a:gd name="T50" fmla="*/ 103 w 103"/>
                <a:gd name="T51" fmla="*/ 41 h 4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3" h="41">
                  <a:moveTo>
                    <a:pt x="5" y="27"/>
                  </a:moveTo>
                  <a:lnTo>
                    <a:pt x="2" y="30"/>
                  </a:lnTo>
                  <a:lnTo>
                    <a:pt x="1" y="31"/>
                  </a:lnTo>
                  <a:lnTo>
                    <a:pt x="0" y="32"/>
                  </a:lnTo>
                  <a:lnTo>
                    <a:pt x="5" y="41"/>
                  </a:lnTo>
                  <a:lnTo>
                    <a:pt x="103" y="14"/>
                  </a:lnTo>
                  <a:lnTo>
                    <a:pt x="103" y="13"/>
                  </a:lnTo>
                  <a:lnTo>
                    <a:pt x="103" y="12"/>
                  </a:lnTo>
                  <a:lnTo>
                    <a:pt x="103" y="9"/>
                  </a:lnTo>
                  <a:lnTo>
                    <a:pt x="103" y="0"/>
                  </a:lnTo>
                  <a:lnTo>
                    <a:pt x="102" y="0"/>
                  </a:lnTo>
                  <a:lnTo>
                    <a:pt x="101" y="0"/>
                  </a:lnTo>
                  <a:lnTo>
                    <a:pt x="99" y="0"/>
                  </a:lnTo>
                  <a:lnTo>
                    <a:pt x="98" y="0"/>
                  </a:lnTo>
                  <a:lnTo>
                    <a:pt x="5" y="27"/>
                  </a:lnTo>
                  <a:close/>
                </a:path>
              </a:pathLst>
            </a:custGeom>
            <a:solidFill>
              <a:srgbClr val="4D4D4D"/>
            </a:solidFill>
            <a:ln w="7938">
              <a:solidFill>
                <a:srgbClr val="000000"/>
              </a:solidFill>
              <a:round/>
              <a:headEnd/>
              <a:tailEnd/>
            </a:ln>
          </p:spPr>
          <p:txBody>
            <a:bodyPr/>
            <a:lstStyle/>
            <a:p>
              <a:endParaRPr lang="it-IT"/>
            </a:p>
          </p:txBody>
        </p:sp>
        <p:sp>
          <p:nvSpPr>
            <p:cNvPr id="24256" name="Freeform 1782"/>
            <p:cNvSpPr>
              <a:spLocks/>
            </p:cNvSpPr>
            <p:nvPr/>
          </p:nvSpPr>
          <p:spPr bwMode="auto">
            <a:xfrm>
              <a:off x="5705475" y="4081463"/>
              <a:ext cx="163513" cy="66675"/>
            </a:xfrm>
            <a:custGeom>
              <a:avLst/>
              <a:gdLst>
                <a:gd name="T0" fmla="*/ 2147483647 w 103"/>
                <a:gd name="T1" fmla="*/ 2147483647 h 42"/>
                <a:gd name="T2" fmla="*/ 2147483647 w 103"/>
                <a:gd name="T3" fmla="*/ 2147483647 h 42"/>
                <a:gd name="T4" fmla="*/ 2147483647 w 103"/>
                <a:gd name="T5" fmla="*/ 2147483647 h 42"/>
                <a:gd name="T6" fmla="*/ 0 w 103"/>
                <a:gd name="T7" fmla="*/ 2147483647 h 42"/>
                <a:gd name="T8" fmla="*/ 2147483647 w 103"/>
                <a:gd name="T9" fmla="*/ 2147483647 h 42"/>
                <a:gd name="T10" fmla="*/ 2147483647 w 103"/>
                <a:gd name="T11" fmla="*/ 2147483647 h 42"/>
                <a:gd name="T12" fmla="*/ 2147483647 w 103"/>
                <a:gd name="T13" fmla="*/ 2147483647 h 42"/>
                <a:gd name="T14" fmla="*/ 2147483647 w 103"/>
                <a:gd name="T15" fmla="*/ 2147483647 h 42"/>
                <a:gd name="T16" fmla="*/ 2147483647 w 103"/>
                <a:gd name="T17" fmla="*/ 2147483647 h 42"/>
                <a:gd name="T18" fmla="*/ 2147483647 w 103"/>
                <a:gd name="T19" fmla="*/ 2147483647 h 42"/>
                <a:gd name="T20" fmla="*/ 2147483647 w 103"/>
                <a:gd name="T21" fmla="*/ 2147483647 h 42"/>
                <a:gd name="T22" fmla="*/ 2147483647 w 103"/>
                <a:gd name="T23" fmla="*/ 2147483647 h 42"/>
                <a:gd name="T24" fmla="*/ 2147483647 w 103"/>
                <a:gd name="T25" fmla="*/ 2147483647 h 42"/>
                <a:gd name="T26" fmla="*/ 2147483647 w 103"/>
                <a:gd name="T27" fmla="*/ 2147483647 h 42"/>
                <a:gd name="T28" fmla="*/ 2147483647 w 103"/>
                <a:gd name="T29" fmla="*/ 2147483647 h 42"/>
                <a:gd name="T30" fmla="*/ 2147483647 w 103"/>
                <a:gd name="T31" fmla="*/ 2147483647 h 42"/>
                <a:gd name="T32" fmla="*/ 2147483647 w 103"/>
                <a:gd name="T33" fmla="*/ 0 h 42"/>
                <a:gd name="T34" fmla="*/ 2147483647 w 103"/>
                <a:gd name="T35" fmla="*/ 0 h 42"/>
                <a:gd name="T36" fmla="*/ 2147483647 w 103"/>
                <a:gd name="T37" fmla="*/ 2147483647 h 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3"/>
                <a:gd name="T58" fmla="*/ 0 h 42"/>
                <a:gd name="T59" fmla="*/ 103 w 103"/>
                <a:gd name="T60" fmla="*/ 42 h 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3" h="42">
                  <a:moveTo>
                    <a:pt x="5" y="31"/>
                  </a:moveTo>
                  <a:lnTo>
                    <a:pt x="2" y="31"/>
                  </a:lnTo>
                  <a:lnTo>
                    <a:pt x="1" y="31"/>
                  </a:lnTo>
                  <a:lnTo>
                    <a:pt x="0" y="31"/>
                  </a:lnTo>
                  <a:lnTo>
                    <a:pt x="5" y="40"/>
                  </a:lnTo>
                  <a:lnTo>
                    <a:pt x="5" y="41"/>
                  </a:lnTo>
                  <a:lnTo>
                    <a:pt x="5" y="42"/>
                  </a:lnTo>
                  <a:lnTo>
                    <a:pt x="5" y="40"/>
                  </a:lnTo>
                  <a:lnTo>
                    <a:pt x="103" y="13"/>
                  </a:lnTo>
                  <a:lnTo>
                    <a:pt x="103" y="11"/>
                  </a:lnTo>
                  <a:lnTo>
                    <a:pt x="103" y="9"/>
                  </a:lnTo>
                  <a:lnTo>
                    <a:pt x="103" y="4"/>
                  </a:lnTo>
                  <a:lnTo>
                    <a:pt x="102" y="2"/>
                  </a:lnTo>
                  <a:lnTo>
                    <a:pt x="101" y="1"/>
                  </a:lnTo>
                  <a:lnTo>
                    <a:pt x="99" y="0"/>
                  </a:lnTo>
                  <a:lnTo>
                    <a:pt x="98" y="0"/>
                  </a:lnTo>
                  <a:lnTo>
                    <a:pt x="5" y="31"/>
                  </a:lnTo>
                  <a:close/>
                </a:path>
              </a:pathLst>
            </a:custGeom>
            <a:solidFill>
              <a:srgbClr val="4D4D4D"/>
            </a:solidFill>
            <a:ln w="7938">
              <a:solidFill>
                <a:srgbClr val="000000"/>
              </a:solidFill>
              <a:round/>
              <a:headEnd/>
              <a:tailEnd/>
            </a:ln>
          </p:spPr>
          <p:txBody>
            <a:bodyPr/>
            <a:lstStyle/>
            <a:p>
              <a:endParaRPr lang="it-IT"/>
            </a:p>
          </p:txBody>
        </p:sp>
        <p:sp>
          <p:nvSpPr>
            <p:cNvPr id="24257" name="Freeform 1783"/>
            <p:cNvSpPr>
              <a:spLocks/>
            </p:cNvSpPr>
            <p:nvPr/>
          </p:nvSpPr>
          <p:spPr bwMode="auto">
            <a:xfrm>
              <a:off x="5705475" y="4124325"/>
              <a:ext cx="163513" cy="71438"/>
            </a:xfrm>
            <a:custGeom>
              <a:avLst/>
              <a:gdLst>
                <a:gd name="T0" fmla="*/ 2147483647 w 103"/>
                <a:gd name="T1" fmla="*/ 2147483647 h 45"/>
                <a:gd name="T2" fmla="*/ 2147483647 w 103"/>
                <a:gd name="T3" fmla="*/ 2147483647 h 45"/>
                <a:gd name="T4" fmla="*/ 2147483647 w 103"/>
                <a:gd name="T5" fmla="*/ 2147483647 h 45"/>
                <a:gd name="T6" fmla="*/ 0 w 103"/>
                <a:gd name="T7" fmla="*/ 2147483647 h 45"/>
                <a:gd name="T8" fmla="*/ 2147483647 w 103"/>
                <a:gd name="T9" fmla="*/ 2147483647 h 45"/>
                <a:gd name="T10" fmla="*/ 2147483647 w 103"/>
                <a:gd name="T11" fmla="*/ 2147483647 h 45"/>
                <a:gd name="T12" fmla="*/ 2147483647 w 103"/>
                <a:gd name="T13" fmla="*/ 2147483647 h 45"/>
                <a:gd name="T14" fmla="*/ 2147483647 w 103"/>
                <a:gd name="T15" fmla="*/ 2147483647 h 45"/>
                <a:gd name="T16" fmla="*/ 2147483647 w 103"/>
                <a:gd name="T17" fmla="*/ 2147483647 h 45"/>
                <a:gd name="T18" fmla="*/ 2147483647 w 103"/>
                <a:gd name="T19" fmla="*/ 2147483647 h 45"/>
                <a:gd name="T20" fmla="*/ 2147483647 w 103"/>
                <a:gd name="T21" fmla="*/ 2147483647 h 45"/>
                <a:gd name="T22" fmla="*/ 2147483647 w 103"/>
                <a:gd name="T23" fmla="*/ 2147483647 h 45"/>
                <a:gd name="T24" fmla="*/ 2147483647 w 103"/>
                <a:gd name="T25" fmla="*/ 2147483647 h 45"/>
                <a:gd name="T26" fmla="*/ 2147483647 w 103"/>
                <a:gd name="T27" fmla="*/ 0 h 45"/>
                <a:gd name="T28" fmla="*/ 2147483647 w 103"/>
                <a:gd name="T29" fmla="*/ 0 h 45"/>
                <a:gd name="T30" fmla="*/ 2147483647 w 103"/>
                <a:gd name="T31" fmla="*/ 2147483647 h 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3"/>
                <a:gd name="T49" fmla="*/ 0 h 45"/>
                <a:gd name="T50" fmla="*/ 103 w 103"/>
                <a:gd name="T51" fmla="*/ 45 h 4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3" h="45">
                  <a:moveTo>
                    <a:pt x="5" y="31"/>
                  </a:moveTo>
                  <a:lnTo>
                    <a:pt x="2" y="31"/>
                  </a:lnTo>
                  <a:lnTo>
                    <a:pt x="1" y="31"/>
                  </a:lnTo>
                  <a:lnTo>
                    <a:pt x="0" y="31"/>
                  </a:lnTo>
                  <a:lnTo>
                    <a:pt x="5" y="40"/>
                  </a:lnTo>
                  <a:lnTo>
                    <a:pt x="5" y="43"/>
                  </a:lnTo>
                  <a:lnTo>
                    <a:pt x="5" y="44"/>
                  </a:lnTo>
                  <a:lnTo>
                    <a:pt x="5" y="45"/>
                  </a:lnTo>
                  <a:lnTo>
                    <a:pt x="103" y="13"/>
                  </a:lnTo>
                  <a:lnTo>
                    <a:pt x="103" y="4"/>
                  </a:lnTo>
                  <a:lnTo>
                    <a:pt x="102" y="2"/>
                  </a:lnTo>
                  <a:lnTo>
                    <a:pt x="101" y="1"/>
                  </a:lnTo>
                  <a:lnTo>
                    <a:pt x="99" y="0"/>
                  </a:lnTo>
                  <a:lnTo>
                    <a:pt x="98" y="0"/>
                  </a:lnTo>
                  <a:lnTo>
                    <a:pt x="5" y="31"/>
                  </a:lnTo>
                  <a:close/>
                </a:path>
              </a:pathLst>
            </a:custGeom>
            <a:solidFill>
              <a:srgbClr val="4D4D4D"/>
            </a:solidFill>
            <a:ln w="7938">
              <a:solidFill>
                <a:srgbClr val="000000"/>
              </a:solidFill>
              <a:round/>
              <a:headEnd/>
              <a:tailEnd/>
            </a:ln>
          </p:spPr>
          <p:txBody>
            <a:bodyPr/>
            <a:lstStyle/>
            <a:p>
              <a:endParaRPr lang="it-IT"/>
            </a:p>
          </p:txBody>
        </p:sp>
        <p:sp>
          <p:nvSpPr>
            <p:cNvPr id="24258" name="Freeform 1784"/>
            <p:cNvSpPr>
              <a:spLocks/>
            </p:cNvSpPr>
            <p:nvPr/>
          </p:nvSpPr>
          <p:spPr bwMode="auto">
            <a:xfrm>
              <a:off x="5705475" y="4171950"/>
              <a:ext cx="163513" cy="68263"/>
            </a:xfrm>
            <a:custGeom>
              <a:avLst/>
              <a:gdLst>
                <a:gd name="T0" fmla="*/ 2147483647 w 103"/>
                <a:gd name="T1" fmla="*/ 2147483647 h 43"/>
                <a:gd name="T2" fmla="*/ 2147483647 w 103"/>
                <a:gd name="T3" fmla="*/ 2147483647 h 43"/>
                <a:gd name="T4" fmla="*/ 2147483647 w 103"/>
                <a:gd name="T5" fmla="*/ 2147483647 h 43"/>
                <a:gd name="T6" fmla="*/ 0 w 103"/>
                <a:gd name="T7" fmla="*/ 2147483647 h 43"/>
                <a:gd name="T8" fmla="*/ 0 w 103"/>
                <a:gd name="T9" fmla="*/ 2147483647 h 43"/>
                <a:gd name="T10" fmla="*/ 2147483647 w 103"/>
                <a:gd name="T11" fmla="*/ 2147483647 h 43"/>
                <a:gd name="T12" fmla="*/ 2147483647 w 103"/>
                <a:gd name="T13" fmla="*/ 2147483647 h 43"/>
                <a:gd name="T14" fmla="*/ 2147483647 w 103"/>
                <a:gd name="T15" fmla="*/ 2147483647 h 43"/>
                <a:gd name="T16" fmla="*/ 2147483647 w 103"/>
                <a:gd name="T17" fmla="*/ 2147483647 h 43"/>
                <a:gd name="T18" fmla="*/ 2147483647 w 103"/>
                <a:gd name="T19" fmla="*/ 2147483647 h 43"/>
                <a:gd name="T20" fmla="*/ 2147483647 w 103"/>
                <a:gd name="T21" fmla="*/ 2147483647 h 43"/>
                <a:gd name="T22" fmla="*/ 2147483647 w 103"/>
                <a:gd name="T23" fmla="*/ 2147483647 h 43"/>
                <a:gd name="T24" fmla="*/ 2147483647 w 103"/>
                <a:gd name="T25" fmla="*/ 2147483647 h 43"/>
                <a:gd name="T26" fmla="*/ 2147483647 w 103"/>
                <a:gd name="T27" fmla="*/ 0 h 43"/>
                <a:gd name="T28" fmla="*/ 2147483647 w 103"/>
                <a:gd name="T29" fmla="*/ 0 h 43"/>
                <a:gd name="T30" fmla="*/ 2147483647 w 103"/>
                <a:gd name="T31" fmla="*/ 2147483647 h 43"/>
                <a:gd name="T32" fmla="*/ 2147483647 w 103"/>
                <a:gd name="T33" fmla="*/ 2147483647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3"/>
                <a:gd name="T52" fmla="*/ 0 h 43"/>
                <a:gd name="T53" fmla="*/ 103 w 103"/>
                <a:gd name="T54" fmla="*/ 43 h 4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3" h="43">
                  <a:moveTo>
                    <a:pt x="5" y="29"/>
                  </a:moveTo>
                  <a:lnTo>
                    <a:pt x="2" y="29"/>
                  </a:lnTo>
                  <a:lnTo>
                    <a:pt x="1" y="30"/>
                  </a:lnTo>
                  <a:lnTo>
                    <a:pt x="0" y="31"/>
                  </a:lnTo>
                  <a:lnTo>
                    <a:pt x="0" y="34"/>
                  </a:lnTo>
                  <a:lnTo>
                    <a:pt x="5" y="38"/>
                  </a:lnTo>
                  <a:lnTo>
                    <a:pt x="5" y="41"/>
                  </a:lnTo>
                  <a:lnTo>
                    <a:pt x="5" y="42"/>
                  </a:lnTo>
                  <a:lnTo>
                    <a:pt x="5" y="43"/>
                  </a:lnTo>
                  <a:lnTo>
                    <a:pt x="103" y="11"/>
                  </a:lnTo>
                  <a:lnTo>
                    <a:pt x="103" y="2"/>
                  </a:lnTo>
                  <a:lnTo>
                    <a:pt x="102" y="1"/>
                  </a:lnTo>
                  <a:lnTo>
                    <a:pt x="101" y="0"/>
                  </a:lnTo>
                  <a:lnTo>
                    <a:pt x="99" y="0"/>
                  </a:lnTo>
                  <a:lnTo>
                    <a:pt x="98" y="2"/>
                  </a:lnTo>
                  <a:lnTo>
                    <a:pt x="5" y="29"/>
                  </a:lnTo>
                  <a:close/>
                </a:path>
              </a:pathLst>
            </a:custGeom>
            <a:solidFill>
              <a:srgbClr val="4D4D4D"/>
            </a:solidFill>
            <a:ln w="7938">
              <a:solidFill>
                <a:srgbClr val="000000"/>
              </a:solidFill>
              <a:round/>
              <a:headEnd/>
              <a:tailEnd/>
            </a:ln>
          </p:spPr>
          <p:txBody>
            <a:bodyPr/>
            <a:lstStyle/>
            <a:p>
              <a:endParaRPr lang="it-IT"/>
            </a:p>
          </p:txBody>
        </p:sp>
        <p:sp>
          <p:nvSpPr>
            <p:cNvPr id="24259" name="Freeform 1785"/>
            <p:cNvSpPr>
              <a:spLocks/>
            </p:cNvSpPr>
            <p:nvPr/>
          </p:nvSpPr>
          <p:spPr bwMode="auto">
            <a:xfrm>
              <a:off x="5705475" y="4217988"/>
              <a:ext cx="163513" cy="65087"/>
            </a:xfrm>
            <a:custGeom>
              <a:avLst/>
              <a:gdLst>
                <a:gd name="T0" fmla="*/ 2147483647 w 103"/>
                <a:gd name="T1" fmla="*/ 2147483647 h 41"/>
                <a:gd name="T2" fmla="*/ 2147483647 w 103"/>
                <a:gd name="T3" fmla="*/ 2147483647 h 41"/>
                <a:gd name="T4" fmla="*/ 2147483647 w 103"/>
                <a:gd name="T5" fmla="*/ 2147483647 h 41"/>
                <a:gd name="T6" fmla="*/ 0 w 103"/>
                <a:gd name="T7" fmla="*/ 2147483647 h 41"/>
                <a:gd name="T8" fmla="*/ 0 w 103"/>
                <a:gd name="T9" fmla="*/ 2147483647 h 41"/>
                <a:gd name="T10" fmla="*/ 2147483647 w 103"/>
                <a:gd name="T11" fmla="*/ 2147483647 h 41"/>
                <a:gd name="T12" fmla="*/ 2147483647 w 103"/>
                <a:gd name="T13" fmla="*/ 2147483647 h 41"/>
                <a:gd name="T14" fmla="*/ 2147483647 w 103"/>
                <a:gd name="T15" fmla="*/ 2147483647 h 41"/>
                <a:gd name="T16" fmla="*/ 2147483647 w 103"/>
                <a:gd name="T17" fmla="*/ 2147483647 h 41"/>
                <a:gd name="T18" fmla="*/ 2147483647 w 103"/>
                <a:gd name="T19" fmla="*/ 2147483647 h 41"/>
                <a:gd name="T20" fmla="*/ 2147483647 w 103"/>
                <a:gd name="T21" fmla="*/ 2147483647 h 41"/>
                <a:gd name="T22" fmla="*/ 2147483647 w 103"/>
                <a:gd name="T23" fmla="*/ 0 h 41"/>
                <a:gd name="T24" fmla="*/ 2147483647 w 103"/>
                <a:gd name="T25" fmla="*/ 0 h 41"/>
                <a:gd name="T26" fmla="*/ 2147483647 w 103"/>
                <a:gd name="T27" fmla="*/ 0 h 41"/>
                <a:gd name="T28" fmla="*/ 2147483647 w 103"/>
                <a:gd name="T29" fmla="*/ 0 h 41"/>
                <a:gd name="T30" fmla="*/ 2147483647 w 103"/>
                <a:gd name="T31" fmla="*/ 0 h 41"/>
                <a:gd name="T32" fmla="*/ 2147483647 w 103"/>
                <a:gd name="T33" fmla="*/ 2147483647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3"/>
                <a:gd name="T52" fmla="*/ 0 h 41"/>
                <a:gd name="T53" fmla="*/ 103 w 103"/>
                <a:gd name="T54" fmla="*/ 41 h 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3" h="41">
                  <a:moveTo>
                    <a:pt x="5" y="27"/>
                  </a:moveTo>
                  <a:lnTo>
                    <a:pt x="2" y="27"/>
                  </a:lnTo>
                  <a:lnTo>
                    <a:pt x="1" y="28"/>
                  </a:lnTo>
                  <a:lnTo>
                    <a:pt x="0" y="29"/>
                  </a:lnTo>
                  <a:lnTo>
                    <a:pt x="0" y="32"/>
                  </a:lnTo>
                  <a:lnTo>
                    <a:pt x="5" y="41"/>
                  </a:lnTo>
                  <a:lnTo>
                    <a:pt x="103" y="14"/>
                  </a:lnTo>
                  <a:lnTo>
                    <a:pt x="103" y="11"/>
                  </a:lnTo>
                  <a:lnTo>
                    <a:pt x="103" y="10"/>
                  </a:lnTo>
                  <a:lnTo>
                    <a:pt x="103" y="9"/>
                  </a:lnTo>
                  <a:lnTo>
                    <a:pt x="103" y="0"/>
                  </a:lnTo>
                  <a:lnTo>
                    <a:pt x="102" y="0"/>
                  </a:lnTo>
                  <a:lnTo>
                    <a:pt x="101" y="0"/>
                  </a:lnTo>
                  <a:lnTo>
                    <a:pt x="99" y="0"/>
                  </a:lnTo>
                  <a:lnTo>
                    <a:pt x="98" y="0"/>
                  </a:lnTo>
                  <a:lnTo>
                    <a:pt x="5" y="27"/>
                  </a:lnTo>
                  <a:close/>
                </a:path>
              </a:pathLst>
            </a:custGeom>
            <a:solidFill>
              <a:srgbClr val="4D4D4D"/>
            </a:solidFill>
            <a:ln w="7938">
              <a:solidFill>
                <a:srgbClr val="000000"/>
              </a:solidFill>
              <a:round/>
              <a:headEnd/>
              <a:tailEnd/>
            </a:ln>
          </p:spPr>
          <p:txBody>
            <a:bodyPr/>
            <a:lstStyle/>
            <a:p>
              <a:endParaRPr lang="it-IT"/>
            </a:p>
          </p:txBody>
        </p:sp>
        <p:sp>
          <p:nvSpPr>
            <p:cNvPr id="24260" name="Freeform 1786"/>
            <p:cNvSpPr>
              <a:spLocks/>
            </p:cNvSpPr>
            <p:nvPr/>
          </p:nvSpPr>
          <p:spPr bwMode="auto">
            <a:xfrm>
              <a:off x="5705475" y="4260850"/>
              <a:ext cx="163513" cy="63500"/>
            </a:xfrm>
            <a:custGeom>
              <a:avLst/>
              <a:gdLst>
                <a:gd name="T0" fmla="*/ 2147483647 w 103"/>
                <a:gd name="T1" fmla="*/ 2147483647 h 40"/>
                <a:gd name="T2" fmla="*/ 2147483647 w 103"/>
                <a:gd name="T3" fmla="*/ 2147483647 h 40"/>
                <a:gd name="T4" fmla="*/ 2147483647 w 103"/>
                <a:gd name="T5" fmla="*/ 2147483647 h 40"/>
                <a:gd name="T6" fmla="*/ 0 w 103"/>
                <a:gd name="T7" fmla="*/ 2147483647 h 40"/>
                <a:gd name="T8" fmla="*/ 0 w 103"/>
                <a:gd name="T9" fmla="*/ 2147483647 h 40"/>
                <a:gd name="T10" fmla="*/ 2147483647 w 103"/>
                <a:gd name="T11" fmla="*/ 2147483647 h 40"/>
                <a:gd name="T12" fmla="*/ 2147483647 w 103"/>
                <a:gd name="T13" fmla="*/ 2147483647 h 40"/>
                <a:gd name="T14" fmla="*/ 2147483647 w 103"/>
                <a:gd name="T15" fmla="*/ 2147483647 h 40"/>
                <a:gd name="T16" fmla="*/ 2147483647 w 103"/>
                <a:gd name="T17" fmla="*/ 2147483647 h 40"/>
                <a:gd name="T18" fmla="*/ 2147483647 w 103"/>
                <a:gd name="T19" fmla="*/ 2147483647 h 40"/>
                <a:gd name="T20" fmla="*/ 2147483647 w 103"/>
                <a:gd name="T21" fmla="*/ 2147483647 h 40"/>
                <a:gd name="T22" fmla="*/ 2147483647 w 103"/>
                <a:gd name="T23" fmla="*/ 2147483647 h 40"/>
                <a:gd name="T24" fmla="*/ 2147483647 w 103"/>
                <a:gd name="T25" fmla="*/ 0 h 40"/>
                <a:gd name="T26" fmla="*/ 2147483647 w 103"/>
                <a:gd name="T27" fmla="*/ 0 h 40"/>
                <a:gd name="T28" fmla="*/ 2147483647 w 103"/>
                <a:gd name="T29" fmla="*/ 0 h 40"/>
                <a:gd name="T30" fmla="*/ 2147483647 w 103"/>
                <a:gd name="T31" fmla="*/ 0 h 40"/>
                <a:gd name="T32" fmla="*/ 2147483647 w 103"/>
                <a:gd name="T33" fmla="*/ 0 h 40"/>
                <a:gd name="T34" fmla="*/ 2147483647 w 103"/>
                <a:gd name="T35" fmla="*/ 2147483647 h 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
                <a:gd name="T55" fmla="*/ 0 h 40"/>
                <a:gd name="T56" fmla="*/ 103 w 103"/>
                <a:gd name="T57" fmla="*/ 40 h 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 h="40">
                  <a:moveTo>
                    <a:pt x="5" y="27"/>
                  </a:moveTo>
                  <a:lnTo>
                    <a:pt x="2" y="28"/>
                  </a:lnTo>
                  <a:lnTo>
                    <a:pt x="1" y="29"/>
                  </a:lnTo>
                  <a:lnTo>
                    <a:pt x="0" y="30"/>
                  </a:lnTo>
                  <a:lnTo>
                    <a:pt x="0" y="31"/>
                  </a:lnTo>
                  <a:lnTo>
                    <a:pt x="5" y="40"/>
                  </a:lnTo>
                  <a:lnTo>
                    <a:pt x="103" y="13"/>
                  </a:lnTo>
                  <a:lnTo>
                    <a:pt x="103" y="12"/>
                  </a:lnTo>
                  <a:lnTo>
                    <a:pt x="103" y="11"/>
                  </a:lnTo>
                  <a:lnTo>
                    <a:pt x="103" y="10"/>
                  </a:lnTo>
                  <a:lnTo>
                    <a:pt x="103" y="9"/>
                  </a:lnTo>
                  <a:lnTo>
                    <a:pt x="103" y="0"/>
                  </a:lnTo>
                  <a:lnTo>
                    <a:pt x="102" y="0"/>
                  </a:lnTo>
                  <a:lnTo>
                    <a:pt x="101" y="0"/>
                  </a:lnTo>
                  <a:lnTo>
                    <a:pt x="99" y="0"/>
                  </a:lnTo>
                  <a:lnTo>
                    <a:pt x="98" y="0"/>
                  </a:lnTo>
                  <a:lnTo>
                    <a:pt x="5" y="27"/>
                  </a:lnTo>
                  <a:close/>
                </a:path>
              </a:pathLst>
            </a:custGeom>
            <a:solidFill>
              <a:srgbClr val="4D4D4D"/>
            </a:solidFill>
            <a:ln w="7938">
              <a:solidFill>
                <a:srgbClr val="000000"/>
              </a:solidFill>
              <a:round/>
              <a:headEnd/>
              <a:tailEnd/>
            </a:ln>
          </p:spPr>
          <p:txBody>
            <a:bodyPr/>
            <a:lstStyle/>
            <a:p>
              <a:endParaRPr lang="it-IT"/>
            </a:p>
          </p:txBody>
        </p:sp>
        <p:sp>
          <p:nvSpPr>
            <p:cNvPr id="24261" name="Freeform 1787"/>
            <p:cNvSpPr>
              <a:spLocks/>
            </p:cNvSpPr>
            <p:nvPr/>
          </p:nvSpPr>
          <p:spPr bwMode="auto">
            <a:xfrm>
              <a:off x="5705475" y="4038600"/>
              <a:ext cx="163513" cy="65088"/>
            </a:xfrm>
            <a:custGeom>
              <a:avLst/>
              <a:gdLst>
                <a:gd name="T0" fmla="*/ 2147483647 w 103"/>
                <a:gd name="T1" fmla="*/ 2147483647 h 41"/>
                <a:gd name="T2" fmla="*/ 2147483647 w 103"/>
                <a:gd name="T3" fmla="*/ 2147483647 h 41"/>
                <a:gd name="T4" fmla="*/ 2147483647 w 103"/>
                <a:gd name="T5" fmla="*/ 2147483647 h 41"/>
                <a:gd name="T6" fmla="*/ 0 w 103"/>
                <a:gd name="T7" fmla="*/ 2147483647 h 41"/>
                <a:gd name="T8" fmla="*/ 2147483647 w 103"/>
                <a:gd name="T9" fmla="*/ 2147483647 h 41"/>
                <a:gd name="T10" fmla="*/ 2147483647 w 103"/>
                <a:gd name="T11" fmla="*/ 2147483647 h 41"/>
                <a:gd name="T12" fmla="*/ 2147483647 w 103"/>
                <a:gd name="T13" fmla="*/ 2147483647 h 41"/>
                <a:gd name="T14" fmla="*/ 2147483647 w 103"/>
                <a:gd name="T15" fmla="*/ 2147483647 h 41"/>
                <a:gd name="T16" fmla="*/ 2147483647 w 103"/>
                <a:gd name="T17" fmla="*/ 2147483647 h 41"/>
                <a:gd name="T18" fmla="*/ 2147483647 w 103"/>
                <a:gd name="T19" fmla="*/ 2147483647 h 41"/>
                <a:gd name="T20" fmla="*/ 2147483647 w 103"/>
                <a:gd name="T21" fmla="*/ 0 h 41"/>
                <a:gd name="T22" fmla="*/ 2147483647 w 103"/>
                <a:gd name="T23" fmla="*/ 0 h 41"/>
                <a:gd name="T24" fmla="*/ 2147483647 w 103"/>
                <a:gd name="T25" fmla="*/ 0 h 41"/>
                <a:gd name="T26" fmla="*/ 2147483647 w 103"/>
                <a:gd name="T27" fmla="*/ 0 h 41"/>
                <a:gd name="T28" fmla="*/ 2147483647 w 103"/>
                <a:gd name="T29" fmla="*/ 0 h 41"/>
                <a:gd name="T30" fmla="*/ 2147483647 w 103"/>
                <a:gd name="T31" fmla="*/ 2147483647 h 4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3"/>
                <a:gd name="T49" fmla="*/ 0 h 41"/>
                <a:gd name="T50" fmla="*/ 103 w 103"/>
                <a:gd name="T51" fmla="*/ 41 h 4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3" h="41">
                  <a:moveTo>
                    <a:pt x="5" y="27"/>
                  </a:moveTo>
                  <a:lnTo>
                    <a:pt x="2" y="30"/>
                  </a:lnTo>
                  <a:lnTo>
                    <a:pt x="1" y="31"/>
                  </a:lnTo>
                  <a:lnTo>
                    <a:pt x="0" y="32"/>
                  </a:lnTo>
                  <a:lnTo>
                    <a:pt x="5" y="41"/>
                  </a:lnTo>
                  <a:lnTo>
                    <a:pt x="103" y="14"/>
                  </a:lnTo>
                  <a:lnTo>
                    <a:pt x="103" y="13"/>
                  </a:lnTo>
                  <a:lnTo>
                    <a:pt x="103" y="12"/>
                  </a:lnTo>
                  <a:lnTo>
                    <a:pt x="103" y="9"/>
                  </a:lnTo>
                  <a:lnTo>
                    <a:pt x="103" y="0"/>
                  </a:lnTo>
                  <a:lnTo>
                    <a:pt x="102" y="0"/>
                  </a:lnTo>
                  <a:lnTo>
                    <a:pt x="101" y="0"/>
                  </a:lnTo>
                  <a:lnTo>
                    <a:pt x="99" y="0"/>
                  </a:lnTo>
                  <a:lnTo>
                    <a:pt x="98" y="0"/>
                  </a:lnTo>
                  <a:lnTo>
                    <a:pt x="5" y="27"/>
                  </a:lnTo>
                  <a:close/>
                </a:path>
              </a:pathLst>
            </a:custGeom>
            <a:solidFill>
              <a:srgbClr val="4D4D4D"/>
            </a:solidFill>
            <a:ln w="7938">
              <a:solidFill>
                <a:srgbClr val="000000"/>
              </a:solidFill>
              <a:round/>
              <a:headEnd/>
              <a:tailEnd/>
            </a:ln>
          </p:spPr>
          <p:txBody>
            <a:bodyPr/>
            <a:lstStyle/>
            <a:p>
              <a:endParaRPr lang="it-IT"/>
            </a:p>
          </p:txBody>
        </p:sp>
        <p:sp>
          <p:nvSpPr>
            <p:cNvPr id="24262" name="Freeform 1788"/>
            <p:cNvSpPr>
              <a:spLocks/>
            </p:cNvSpPr>
            <p:nvPr/>
          </p:nvSpPr>
          <p:spPr bwMode="auto">
            <a:xfrm>
              <a:off x="5705475" y="4081463"/>
              <a:ext cx="163513" cy="66675"/>
            </a:xfrm>
            <a:custGeom>
              <a:avLst/>
              <a:gdLst>
                <a:gd name="T0" fmla="*/ 2147483647 w 103"/>
                <a:gd name="T1" fmla="*/ 2147483647 h 42"/>
                <a:gd name="T2" fmla="*/ 2147483647 w 103"/>
                <a:gd name="T3" fmla="*/ 2147483647 h 42"/>
                <a:gd name="T4" fmla="*/ 2147483647 w 103"/>
                <a:gd name="T5" fmla="*/ 2147483647 h 42"/>
                <a:gd name="T6" fmla="*/ 0 w 103"/>
                <a:gd name="T7" fmla="*/ 2147483647 h 42"/>
                <a:gd name="T8" fmla="*/ 2147483647 w 103"/>
                <a:gd name="T9" fmla="*/ 2147483647 h 42"/>
                <a:gd name="T10" fmla="*/ 2147483647 w 103"/>
                <a:gd name="T11" fmla="*/ 2147483647 h 42"/>
                <a:gd name="T12" fmla="*/ 2147483647 w 103"/>
                <a:gd name="T13" fmla="*/ 2147483647 h 42"/>
                <a:gd name="T14" fmla="*/ 2147483647 w 103"/>
                <a:gd name="T15" fmla="*/ 2147483647 h 42"/>
                <a:gd name="T16" fmla="*/ 2147483647 w 103"/>
                <a:gd name="T17" fmla="*/ 2147483647 h 42"/>
                <a:gd name="T18" fmla="*/ 2147483647 w 103"/>
                <a:gd name="T19" fmla="*/ 2147483647 h 42"/>
                <a:gd name="T20" fmla="*/ 2147483647 w 103"/>
                <a:gd name="T21" fmla="*/ 2147483647 h 42"/>
                <a:gd name="T22" fmla="*/ 2147483647 w 103"/>
                <a:gd name="T23" fmla="*/ 2147483647 h 42"/>
                <a:gd name="T24" fmla="*/ 2147483647 w 103"/>
                <a:gd name="T25" fmla="*/ 2147483647 h 42"/>
                <a:gd name="T26" fmla="*/ 2147483647 w 103"/>
                <a:gd name="T27" fmla="*/ 2147483647 h 42"/>
                <a:gd name="T28" fmla="*/ 2147483647 w 103"/>
                <a:gd name="T29" fmla="*/ 2147483647 h 42"/>
                <a:gd name="T30" fmla="*/ 2147483647 w 103"/>
                <a:gd name="T31" fmla="*/ 2147483647 h 42"/>
                <a:gd name="T32" fmla="*/ 2147483647 w 103"/>
                <a:gd name="T33" fmla="*/ 0 h 42"/>
                <a:gd name="T34" fmla="*/ 2147483647 w 103"/>
                <a:gd name="T35" fmla="*/ 0 h 42"/>
                <a:gd name="T36" fmla="*/ 2147483647 w 103"/>
                <a:gd name="T37" fmla="*/ 2147483647 h 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3"/>
                <a:gd name="T58" fmla="*/ 0 h 42"/>
                <a:gd name="T59" fmla="*/ 103 w 103"/>
                <a:gd name="T60" fmla="*/ 42 h 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3" h="42">
                  <a:moveTo>
                    <a:pt x="5" y="31"/>
                  </a:moveTo>
                  <a:lnTo>
                    <a:pt x="2" y="31"/>
                  </a:lnTo>
                  <a:lnTo>
                    <a:pt x="1" y="31"/>
                  </a:lnTo>
                  <a:lnTo>
                    <a:pt x="0" y="31"/>
                  </a:lnTo>
                  <a:lnTo>
                    <a:pt x="5" y="40"/>
                  </a:lnTo>
                  <a:lnTo>
                    <a:pt x="5" y="41"/>
                  </a:lnTo>
                  <a:lnTo>
                    <a:pt x="5" y="42"/>
                  </a:lnTo>
                  <a:lnTo>
                    <a:pt x="5" y="40"/>
                  </a:lnTo>
                  <a:lnTo>
                    <a:pt x="103" y="13"/>
                  </a:lnTo>
                  <a:lnTo>
                    <a:pt x="103" y="11"/>
                  </a:lnTo>
                  <a:lnTo>
                    <a:pt x="103" y="9"/>
                  </a:lnTo>
                  <a:lnTo>
                    <a:pt x="103" y="4"/>
                  </a:lnTo>
                  <a:lnTo>
                    <a:pt x="102" y="2"/>
                  </a:lnTo>
                  <a:lnTo>
                    <a:pt x="101" y="1"/>
                  </a:lnTo>
                  <a:lnTo>
                    <a:pt x="99" y="0"/>
                  </a:lnTo>
                  <a:lnTo>
                    <a:pt x="98" y="0"/>
                  </a:lnTo>
                  <a:lnTo>
                    <a:pt x="5" y="31"/>
                  </a:lnTo>
                  <a:close/>
                </a:path>
              </a:pathLst>
            </a:custGeom>
            <a:solidFill>
              <a:srgbClr val="4D4D4D"/>
            </a:solidFill>
            <a:ln w="7938">
              <a:solidFill>
                <a:srgbClr val="000000"/>
              </a:solidFill>
              <a:round/>
              <a:headEnd/>
              <a:tailEnd/>
            </a:ln>
          </p:spPr>
          <p:txBody>
            <a:bodyPr/>
            <a:lstStyle/>
            <a:p>
              <a:endParaRPr lang="it-IT"/>
            </a:p>
          </p:txBody>
        </p:sp>
        <p:sp>
          <p:nvSpPr>
            <p:cNvPr id="24263" name="Freeform 1789"/>
            <p:cNvSpPr>
              <a:spLocks/>
            </p:cNvSpPr>
            <p:nvPr/>
          </p:nvSpPr>
          <p:spPr bwMode="auto">
            <a:xfrm>
              <a:off x="5705475" y="4124325"/>
              <a:ext cx="163513" cy="71438"/>
            </a:xfrm>
            <a:custGeom>
              <a:avLst/>
              <a:gdLst>
                <a:gd name="T0" fmla="*/ 2147483647 w 103"/>
                <a:gd name="T1" fmla="*/ 2147483647 h 45"/>
                <a:gd name="T2" fmla="*/ 2147483647 w 103"/>
                <a:gd name="T3" fmla="*/ 2147483647 h 45"/>
                <a:gd name="T4" fmla="*/ 2147483647 w 103"/>
                <a:gd name="T5" fmla="*/ 2147483647 h 45"/>
                <a:gd name="T6" fmla="*/ 0 w 103"/>
                <a:gd name="T7" fmla="*/ 2147483647 h 45"/>
                <a:gd name="T8" fmla="*/ 2147483647 w 103"/>
                <a:gd name="T9" fmla="*/ 2147483647 h 45"/>
                <a:gd name="T10" fmla="*/ 2147483647 w 103"/>
                <a:gd name="T11" fmla="*/ 2147483647 h 45"/>
                <a:gd name="T12" fmla="*/ 2147483647 w 103"/>
                <a:gd name="T13" fmla="*/ 2147483647 h 45"/>
                <a:gd name="T14" fmla="*/ 2147483647 w 103"/>
                <a:gd name="T15" fmla="*/ 2147483647 h 45"/>
                <a:gd name="T16" fmla="*/ 2147483647 w 103"/>
                <a:gd name="T17" fmla="*/ 2147483647 h 45"/>
                <a:gd name="T18" fmla="*/ 2147483647 w 103"/>
                <a:gd name="T19" fmla="*/ 2147483647 h 45"/>
                <a:gd name="T20" fmla="*/ 2147483647 w 103"/>
                <a:gd name="T21" fmla="*/ 2147483647 h 45"/>
                <a:gd name="T22" fmla="*/ 2147483647 w 103"/>
                <a:gd name="T23" fmla="*/ 2147483647 h 45"/>
                <a:gd name="T24" fmla="*/ 2147483647 w 103"/>
                <a:gd name="T25" fmla="*/ 2147483647 h 45"/>
                <a:gd name="T26" fmla="*/ 2147483647 w 103"/>
                <a:gd name="T27" fmla="*/ 0 h 45"/>
                <a:gd name="T28" fmla="*/ 2147483647 w 103"/>
                <a:gd name="T29" fmla="*/ 0 h 45"/>
                <a:gd name="T30" fmla="*/ 2147483647 w 103"/>
                <a:gd name="T31" fmla="*/ 2147483647 h 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3"/>
                <a:gd name="T49" fmla="*/ 0 h 45"/>
                <a:gd name="T50" fmla="*/ 103 w 103"/>
                <a:gd name="T51" fmla="*/ 45 h 4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3" h="45">
                  <a:moveTo>
                    <a:pt x="5" y="31"/>
                  </a:moveTo>
                  <a:lnTo>
                    <a:pt x="2" y="31"/>
                  </a:lnTo>
                  <a:lnTo>
                    <a:pt x="1" y="31"/>
                  </a:lnTo>
                  <a:lnTo>
                    <a:pt x="0" y="31"/>
                  </a:lnTo>
                  <a:lnTo>
                    <a:pt x="5" y="40"/>
                  </a:lnTo>
                  <a:lnTo>
                    <a:pt x="5" y="43"/>
                  </a:lnTo>
                  <a:lnTo>
                    <a:pt x="5" y="44"/>
                  </a:lnTo>
                  <a:lnTo>
                    <a:pt x="5" y="45"/>
                  </a:lnTo>
                  <a:lnTo>
                    <a:pt x="103" y="13"/>
                  </a:lnTo>
                  <a:lnTo>
                    <a:pt x="103" y="4"/>
                  </a:lnTo>
                  <a:lnTo>
                    <a:pt x="102" y="2"/>
                  </a:lnTo>
                  <a:lnTo>
                    <a:pt x="101" y="1"/>
                  </a:lnTo>
                  <a:lnTo>
                    <a:pt x="99" y="0"/>
                  </a:lnTo>
                  <a:lnTo>
                    <a:pt x="98" y="0"/>
                  </a:lnTo>
                  <a:lnTo>
                    <a:pt x="5" y="31"/>
                  </a:lnTo>
                  <a:close/>
                </a:path>
              </a:pathLst>
            </a:custGeom>
            <a:solidFill>
              <a:srgbClr val="4D4D4D"/>
            </a:solidFill>
            <a:ln w="7938">
              <a:solidFill>
                <a:srgbClr val="000000"/>
              </a:solidFill>
              <a:round/>
              <a:headEnd/>
              <a:tailEnd/>
            </a:ln>
          </p:spPr>
          <p:txBody>
            <a:bodyPr/>
            <a:lstStyle/>
            <a:p>
              <a:endParaRPr lang="it-IT"/>
            </a:p>
          </p:txBody>
        </p:sp>
        <p:sp>
          <p:nvSpPr>
            <p:cNvPr id="24264" name="Freeform 1790"/>
            <p:cNvSpPr>
              <a:spLocks/>
            </p:cNvSpPr>
            <p:nvPr/>
          </p:nvSpPr>
          <p:spPr bwMode="auto">
            <a:xfrm>
              <a:off x="5705475" y="4171950"/>
              <a:ext cx="163513" cy="68263"/>
            </a:xfrm>
            <a:custGeom>
              <a:avLst/>
              <a:gdLst>
                <a:gd name="T0" fmla="*/ 2147483647 w 103"/>
                <a:gd name="T1" fmla="*/ 2147483647 h 43"/>
                <a:gd name="T2" fmla="*/ 2147483647 w 103"/>
                <a:gd name="T3" fmla="*/ 2147483647 h 43"/>
                <a:gd name="T4" fmla="*/ 2147483647 w 103"/>
                <a:gd name="T5" fmla="*/ 2147483647 h 43"/>
                <a:gd name="T6" fmla="*/ 0 w 103"/>
                <a:gd name="T7" fmla="*/ 2147483647 h 43"/>
                <a:gd name="T8" fmla="*/ 0 w 103"/>
                <a:gd name="T9" fmla="*/ 2147483647 h 43"/>
                <a:gd name="T10" fmla="*/ 2147483647 w 103"/>
                <a:gd name="T11" fmla="*/ 2147483647 h 43"/>
                <a:gd name="T12" fmla="*/ 2147483647 w 103"/>
                <a:gd name="T13" fmla="*/ 2147483647 h 43"/>
                <a:gd name="T14" fmla="*/ 2147483647 w 103"/>
                <a:gd name="T15" fmla="*/ 2147483647 h 43"/>
                <a:gd name="T16" fmla="*/ 2147483647 w 103"/>
                <a:gd name="T17" fmla="*/ 2147483647 h 43"/>
                <a:gd name="T18" fmla="*/ 2147483647 w 103"/>
                <a:gd name="T19" fmla="*/ 2147483647 h 43"/>
                <a:gd name="T20" fmla="*/ 2147483647 w 103"/>
                <a:gd name="T21" fmla="*/ 2147483647 h 43"/>
                <a:gd name="T22" fmla="*/ 2147483647 w 103"/>
                <a:gd name="T23" fmla="*/ 2147483647 h 43"/>
                <a:gd name="T24" fmla="*/ 2147483647 w 103"/>
                <a:gd name="T25" fmla="*/ 2147483647 h 43"/>
                <a:gd name="T26" fmla="*/ 2147483647 w 103"/>
                <a:gd name="T27" fmla="*/ 0 h 43"/>
                <a:gd name="T28" fmla="*/ 2147483647 w 103"/>
                <a:gd name="T29" fmla="*/ 0 h 43"/>
                <a:gd name="T30" fmla="*/ 2147483647 w 103"/>
                <a:gd name="T31" fmla="*/ 2147483647 h 43"/>
                <a:gd name="T32" fmla="*/ 2147483647 w 103"/>
                <a:gd name="T33" fmla="*/ 2147483647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3"/>
                <a:gd name="T52" fmla="*/ 0 h 43"/>
                <a:gd name="T53" fmla="*/ 103 w 103"/>
                <a:gd name="T54" fmla="*/ 43 h 4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3" h="43">
                  <a:moveTo>
                    <a:pt x="5" y="29"/>
                  </a:moveTo>
                  <a:lnTo>
                    <a:pt x="2" y="29"/>
                  </a:lnTo>
                  <a:lnTo>
                    <a:pt x="1" y="30"/>
                  </a:lnTo>
                  <a:lnTo>
                    <a:pt x="0" y="31"/>
                  </a:lnTo>
                  <a:lnTo>
                    <a:pt x="0" y="34"/>
                  </a:lnTo>
                  <a:lnTo>
                    <a:pt x="5" y="38"/>
                  </a:lnTo>
                  <a:lnTo>
                    <a:pt x="5" y="41"/>
                  </a:lnTo>
                  <a:lnTo>
                    <a:pt x="5" y="42"/>
                  </a:lnTo>
                  <a:lnTo>
                    <a:pt x="5" y="43"/>
                  </a:lnTo>
                  <a:lnTo>
                    <a:pt x="103" y="11"/>
                  </a:lnTo>
                  <a:lnTo>
                    <a:pt x="103" y="2"/>
                  </a:lnTo>
                  <a:lnTo>
                    <a:pt x="102" y="1"/>
                  </a:lnTo>
                  <a:lnTo>
                    <a:pt x="101" y="0"/>
                  </a:lnTo>
                  <a:lnTo>
                    <a:pt x="99" y="0"/>
                  </a:lnTo>
                  <a:lnTo>
                    <a:pt x="98" y="2"/>
                  </a:lnTo>
                  <a:lnTo>
                    <a:pt x="5" y="29"/>
                  </a:lnTo>
                  <a:close/>
                </a:path>
              </a:pathLst>
            </a:custGeom>
            <a:solidFill>
              <a:srgbClr val="4D4D4D"/>
            </a:solidFill>
            <a:ln w="7938">
              <a:solidFill>
                <a:srgbClr val="000000"/>
              </a:solidFill>
              <a:round/>
              <a:headEnd/>
              <a:tailEnd/>
            </a:ln>
          </p:spPr>
          <p:txBody>
            <a:bodyPr/>
            <a:lstStyle/>
            <a:p>
              <a:endParaRPr lang="it-IT"/>
            </a:p>
          </p:txBody>
        </p:sp>
        <p:sp>
          <p:nvSpPr>
            <p:cNvPr id="24265" name="Freeform 1791"/>
            <p:cNvSpPr>
              <a:spLocks/>
            </p:cNvSpPr>
            <p:nvPr/>
          </p:nvSpPr>
          <p:spPr bwMode="auto">
            <a:xfrm>
              <a:off x="5705475" y="4217988"/>
              <a:ext cx="163513" cy="65087"/>
            </a:xfrm>
            <a:custGeom>
              <a:avLst/>
              <a:gdLst>
                <a:gd name="T0" fmla="*/ 2147483647 w 103"/>
                <a:gd name="T1" fmla="*/ 2147483647 h 41"/>
                <a:gd name="T2" fmla="*/ 2147483647 w 103"/>
                <a:gd name="T3" fmla="*/ 2147483647 h 41"/>
                <a:gd name="T4" fmla="*/ 2147483647 w 103"/>
                <a:gd name="T5" fmla="*/ 2147483647 h 41"/>
                <a:gd name="T6" fmla="*/ 0 w 103"/>
                <a:gd name="T7" fmla="*/ 2147483647 h 41"/>
                <a:gd name="T8" fmla="*/ 0 w 103"/>
                <a:gd name="T9" fmla="*/ 2147483647 h 41"/>
                <a:gd name="T10" fmla="*/ 2147483647 w 103"/>
                <a:gd name="T11" fmla="*/ 2147483647 h 41"/>
                <a:gd name="T12" fmla="*/ 2147483647 w 103"/>
                <a:gd name="T13" fmla="*/ 2147483647 h 41"/>
                <a:gd name="T14" fmla="*/ 2147483647 w 103"/>
                <a:gd name="T15" fmla="*/ 2147483647 h 41"/>
                <a:gd name="T16" fmla="*/ 2147483647 w 103"/>
                <a:gd name="T17" fmla="*/ 2147483647 h 41"/>
                <a:gd name="T18" fmla="*/ 2147483647 w 103"/>
                <a:gd name="T19" fmla="*/ 2147483647 h 41"/>
                <a:gd name="T20" fmla="*/ 2147483647 w 103"/>
                <a:gd name="T21" fmla="*/ 2147483647 h 41"/>
                <a:gd name="T22" fmla="*/ 2147483647 w 103"/>
                <a:gd name="T23" fmla="*/ 0 h 41"/>
                <a:gd name="T24" fmla="*/ 2147483647 w 103"/>
                <a:gd name="T25" fmla="*/ 0 h 41"/>
                <a:gd name="T26" fmla="*/ 2147483647 w 103"/>
                <a:gd name="T27" fmla="*/ 0 h 41"/>
                <a:gd name="T28" fmla="*/ 2147483647 w 103"/>
                <a:gd name="T29" fmla="*/ 0 h 41"/>
                <a:gd name="T30" fmla="*/ 2147483647 w 103"/>
                <a:gd name="T31" fmla="*/ 0 h 41"/>
                <a:gd name="T32" fmla="*/ 2147483647 w 103"/>
                <a:gd name="T33" fmla="*/ 2147483647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3"/>
                <a:gd name="T52" fmla="*/ 0 h 41"/>
                <a:gd name="T53" fmla="*/ 103 w 103"/>
                <a:gd name="T54" fmla="*/ 41 h 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3" h="41">
                  <a:moveTo>
                    <a:pt x="5" y="27"/>
                  </a:moveTo>
                  <a:lnTo>
                    <a:pt x="2" y="27"/>
                  </a:lnTo>
                  <a:lnTo>
                    <a:pt x="1" y="28"/>
                  </a:lnTo>
                  <a:lnTo>
                    <a:pt x="0" y="29"/>
                  </a:lnTo>
                  <a:lnTo>
                    <a:pt x="0" y="32"/>
                  </a:lnTo>
                  <a:lnTo>
                    <a:pt x="5" y="41"/>
                  </a:lnTo>
                  <a:lnTo>
                    <a:pt x="103" y="14"/>
                  </a:lnTo>
                  <a:lnTo>
                    <a:pt x="103" y="11"/>
                  </a:lnTo>
                  <a:lnTo>
                    <a:pt x="103" y="10"/>
                  </a:lnTo>
                  <a:lnTo>
                    <a:pt x="103" y="9"/>
                  </a:lnTo>
                  <a:lnTo>
                    <a:pt x="103" y="0"/>
                  </a:lnTo>
                  <a:lnTo>
                    <a:pt x="102" y="0"/>
                  </a:lnTo>
                  <a:lnTo>
                    <a:pt x="101" y="0"/>
                  </a:lnTo>
                  <a:lnTo>
                    <a:pt x="99" y="0"/>
                  </a:lnTo>
                  <a:lnTo>
                    <a:pt x="98" y="0"/>
                  </a:lnTo>
                  <a:lnTo>
                    <a:pt x="5" y="27"/>
                  </a:lnTo>
                  <a:close/>
                </a:path>
              </a:pathLst>
            </a:custGeom>
            <a:solidFill>
              <a:srgbClr val="4D4D4D"/>
            </a:solidFill>
            <a:ln w="7938">
              <a:solidFill>
                <a:srgbClr val="000000"/>
              </a:solidFill>
              <a:round/>
              <a:headEnd/>
              <a:tailEnd/>
            </a:ln>
          </p:spPr>
          <p:txBody>
            <a:bodyPr/>
            <a:lstStyle/>
            <a:p>
              <a:endParaRPr lang="it-IT"/>
            </a:p>
          </p:txBody>
        </p:sp>
        <p:sp>
          <p:nvSpPr>
            <p:cNvPr id="24266" name="Freeform 1792"/>
            <p:cNvSpPr>
              <a:spLocks/>
            </p:cNvSpPr>
            <p:nvPr/>
          </p:nvSpPr>
          <p:spPr bwMode="auto">
            <a:xfrm>
              <a:off x="5705475" y="4260850"/>
              <a:ext cx="163513" cy="63500"/>
            </a:xfrm>
            <a:custGeom>
              <a:avLst/>
              <a:gdLst>
                <a:gd name="T0" fmla="*/ 2147483647 w 103"/>
                <a:gd name="T1" fmla="*/ 2147483647 h 40"/>
                <a:gd name="T2" fmla="*/ 2147483647 w 103"/>
                <a:gd name="T3" fmla="*/ 2147483647 h 40"/>
                <a:gd name="T4" fmla="*/ 2147483647 w 103"/>
                <a:gd name="T5" fmla="*/ 2147483647 h 40"/>
                <a:gd name="T6" fmla="*/ 0 w 103"/>
                <a:gd name="T7" fmla="*/ 2147483647 h 40"/>
                <a:gd name="T8" fmla="*/ 0 w 103"/>
                <a:gd name="T9" fmla="*/ 2147483647 h 40"/>
                <a:gd name="T10" fmla="*/ 2147483647 w 103"/>
                <a:gd name="T11" fmla="*/ 2147483647 h 40"/>
                <a:gd name="T12" fmla="*/ 2147483647 w 103"/>
                <a:gd name="T13" fmla="*/ 2147483647 h 40"/>
                <a:gd name="T14" fmla="*/ 2147483647 w 103"/>
                <a:gd name="T15" fmla="*/ 2147483647 h 40"/>
                <a:gd name="T16" fmla="*/ 2147483647 w 103"/>
                <a:gd name="T17" fmla="*/ 2147483647 h 40"/>
                <a:gd name="T18" fmla="*/ 2147483647 w 103"/>
                <a:gd name="T19" fmla="*/ 2147483647 h 40"/>
                <a:gd name="T20" fmla="*/ 2147483647 w 103"/>
                <a:gd name="T21" fmla="*/ 2147483647 h 40"/>
                <a:gd name="T22" fmla="*/ 2147483647 w 103"/>
                <a:gd name="T23" fmla="*/ 2147483647 h 40"/>
                <a:gd name="T24" fmla="*/ 2147483647 w 103"/>
                <a:gd name="T25" fmla="*/ 0 h 40"/>
                <a:gd name="T26" fmla="*/ 2147483647 w 103"/>
                <a:gd name="T27" fmla="*/ 0 h 40"/>
                <a:gd name="T28" fmla="*/ 2147483647 w 103"/>
                <a:gd name="T29" fmla="*/ 0 h 40"/>
                <a:gd name="T30" fmla="*/ 2147483647 w 103"/>
                <a:gd name="T31" fmla="*/ 0 h 40"/>
                <a:gd name="T32" fmla="*/ 2147483647 w 103"/>
                <a:gd name="T33" fmla="*/ 0 h 40"/>
                <a:gd name="T34" fmla="*/ 2147483647 w 103"/>
                <a:gd name="T35" fmla="*/ 2147483647 h 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
                <a:gd name="T55" fmla="*/ 0 h 40"/>
                <a:gd name="T56" fmla="*/ 103 w 103"/>
                <a:gd name="T57" fmla="*/ 40 h 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 h="40">
                  <a:moveTo>
                    <a:pt x="5" y="27"/>
                  </a:moveTo>
                  <a:lnTo>
                    <a:pt x="2" y="28"/>
                  </a:lnTo>
                  <a:lnTo>
                    <a:pt x="1" y="29"/>
                  </a:lnTo>
                  <a:lnTo>
                    <a:pt x="0" y="30"/>
                  </a:lnTo>
                  <a:lnTo>
                    <a:pt x="0" y="31"/>
                  </a:lnTo>
                  <a:lnTo>
                    <a:pt x="5" y="40"/>
                  </a:lnTo>
                  <a:lnTo>
                    <a:pt x="103" y="13"/>
                  </a:lnTo>
                  <a:lnTo>
                    <a:pt x="103" y="12"/>
                  </a:lnTo>
                  <a:lnTo>
                    <a:pt x="103" y="11"/>
                  </a:lnTo>
                  <a:lnTo>
                    <a:pt x="103" y="10"/>
                  </a:lnTo>
                  <a:lnTo>
                    <a:pt x="103" y="9"/>
                  </a:lnTo>
                  <a:lnTo>
                    <a:pt x="103" y="0"/>
                  </a:lnTo>
                  <a:lnTo>
                    <a:pt x="102" y="0"/>
                  </a:lnTo>
                  <a:lnTo>
                    <a:pt x="101" y="0"/>
                  </a:lnTo>
                  <a:lnTo>
                    <a:pt x="99" y="0"/>
                  </a:lnTo>
                  <a:lnTo>
                    <a:pt x="98" y="0"/>
                  </a:lnTo>
                  <a:lnTo>
                    <a:pt x="5" y="27"/>
                  </a:lnTo>
                  <a:close/>
                </a:path>
              </a:pathLst>
            </a:custGeom>
            <a:solidFill>
              <a:srgbClr val="4D4D4D"/>
            </a:solidFill>
            <a:ln w="7938">
              <a:solidFill>
                <a:srgbClr val="000000"/>
              </a:solidFill>
              <a:round/>
              <a:headEnd/>
              <a:tailEnd/>
            </a:ln>
          </p:spPr>
          <p:txBody>
            <a:bodyPr/>
            <a:lstStyle/>
            <a:p>
              <a:endParaRPr lang="it-IT"/>
            </a:p>
          </p:txBody>
        </p:sp>
        <p:sp>
          <p:nvSpPr>
            <p:cNvPr id="24267" name="Freeform 1793"/>
            <p:cNvSpPr>
              <a:spLocks/>
            </p:cNvSpPr>
            <p:nvPr/>
          </p:nvSpPr>
          <p:spPr bwMode="auto">
            <a:xfrm>
              <a:off x="5713413" y="4432300"/>
              <a:ext cx="147637" cy="114300"/>
            </a:xfrm>
            <a:custGeom>
              <a:avLst/>
              <a:gdLst>
                <a:gd name="T0" fmla="*/ 2147483647 w 93"/>
                <a:gd name="T1" fmla="*/ 0 h 72"/>
                <a:gd name="T2" fmla="*/ 2147483647 w 93"/>
                <a:gd name="T3" fmla="*/ 2147483647 h 72"/>
                <a:gd name="T4" fmla="*/ 2147483647 w 93"/>
                <a:gd name="T5" fmla="*/ 2147483647 h 72"/>
                <a:gd name="T6" fmla="*/ 2147483647 w 93"/>
                <a:gd name="T7" fmla="*/ 2147483647 h 72"/>
                <a:gd name="T8" fmla="*/ 0 w 93"/>
                <a:gd name="T9" fmla="*/ 2147483647 h 72"/>
                <a:gd name="T10" fmla="*/ 0 w 93"/>
                <a:gd name="T11" fmla="*/ 2147483647 h 72"/>
                <a:gd name="T12" fmla="*/ 2147483647 w 93"/>
                <a:gd name="T13" fmla="*/ 2147483647 h 72"/>
                <a:gd name="T14" fmla="*/ 2147483647 w 93"/>
                <a:gd name="T15" fmla="*/ 2147483647 h 72"/>
                <a:gd name="T16" fmla="*/ 2147483647 w 93"/>
                <a:gd name="T17" fmla="*/ 2147483647 h 72"/>
                <a:gd name="T18" fmla="*/ 2147483647 w 93"/>
                <a:gd name="T19" fmla="*/ 2147483647 h 72"/>
                <a:gd name="T20" fmla="*/ 2147483647 w 93"/>
                <a:gd name="T21" fmla="*/ 2147483647 h 72"/>
                <a:gd name="T22" fmla="*/ 2147483647 w 93"/>
                <a:gd name="T23" fmla="*/ 2147483647 h 72"/>
                <a:gd name="T24" fmla="*/ 2147483647 w 93"/>
                <a:gd name="T25" fmla="*/ 2147483647 h 72"/>
                <a:gd name="T26" fmla="*/ 2147483647 w 93"/>
                <a:gd name="T27" fmla="*/ 2147483647 h 72"/>
                <a:gd name="T28" fmla="*/ 2147483647 w 93"/>
                <a:gd name="T29" fmla="*/ 2147483647 h 72"/>
                <a:gd name="T30" fmla="*/ 2147483647 w 93"/>
                <a:gd name="T31" fmla="*/ 2147483647 h 72"/>
                <a:gd name="T32" fmla="*/ 2147483647 w 93"/>
                <a:gd name="T33" fmla="*/ 2147483647 h 72"/>
                <a:gd name="T34" fmla="*/ 2147483647 w 93"/>
                <a:gd name="T35" fmla="*/ 2147483647 h 72"/>
                <a:gd name="T36" fmla="*/ 2147483647 w 93"/>
                <a:gd name="T37" fmla="*/ 2147483647 h 72"/>
                <a:gd name="T38" fmla="*/ 2147483647 w 93"/>
                <a:gd name="T39" fmla="*/ 0 h 72"/>
                <a:gd name="T40" fmla="*/ 2147483647 w 93"/>
                <a:gd name="T41" fmla="*/ 0 h 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3"/>
                <a:gd name="T64" fmla="*/ 0 h 72"/>
                <a:gd name="T65" fmla="*/ 93 w 93"/>
                <a:gd name="T66" fmla="*/ 72 h 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3" h="72">
                  <a:moveTo>
                    <a:pt x="15" y="0"/>
                  </a:moveTo>
                  <a:lnTo>
                    <a:pt x="11" y="2"/>
                  </a:lnTo>
                  <a:lnTo>
                    <a:pt x="6" y="5"/>
                  </a:lnTo>
                  <a:lnTo>
                    <a:pt x="2" y="9"/>
                  </a:lnTo>
                  <a:lnTo>
                    <a:pt x="0" y="13"/>
                  </a:lnTo>
                  <a:lnTo>
                    <a:pt x="0" y="58"/>
                  </a:lnTo>
                  <a:lnTo>
                    <a:pt x="2" y="64"/>
                  </a:lnTo>
                  <a:lnTo>
                    <a:pt x="6" y="68"/>
                  </a:lnTo>
                  <a:lnTo>
                    <a:pt x="11" y="71"/>
                  </a:lnTo>
                  <a:lnTo>
                    <a:pt x="15" y="72"/>
                  </a:lnTo>
                  <a:lnTo>
                    <a:pt x="78" y="72"/>
                  </a:lnTo>
                  <a:lnTo>
                    <a:pt x="85" y="71"/>
                  </a:lnTo>
                  <a:lnTo>
                    <a:pt x="89" y="68"/>
                  </a:lnTo>
                  <a:lnTo>
                    <a:pt x="92" y="64"/>
                  </a:lnTo>
                  <a:lnTo>
                    <a:pt x="93" y="58"/>
                  </a:lnTo>
                  <a:lnTo>
                    <a:pt x="93" y="13"/>
                  </a:lnTo>
                  <a:lnTo>
                    <a:pt x="92" y="9"/>
                  </a:lnTo>
                  <a:lnTo>
                    <a:pt x="89" y="5"/>
                  </a:lnTo>
                  <a:lnTo>
                    <a:pt x="85" y="2"/>
                  </a:lnTo>
                  <a:lnTo>
                    <a:pt x="78" y="0"/>
                  </a:lnTo>
                  <a:lnTo>
                    <a:pt x="15" y="0"/>
                  </a:lnTo>
                  <a:close/>
                </a:path>
              </a:pathLst>
            </a:custGeom>
            <a:solidFill>
              <a:srgbClr val="DDDDDD"/>
            </a:solidFill>
            <a:ln w="7938">
              <a:solidFill>
                <a:srgbClr val="000000"/>
              </a:solidFill>
              <a:round/>
              <a:headEnd/>
              <a:tailEnd/>
            </a:ln>
          </p:spPr>
          <p:txBody>
            <a:bodyPr/>
            <a:lstStyle/>
            <a:p>
              <a:endParaRPr lang="it-IT"/>
            </a:p>
          </p:txBody>
        </p:sp>
        <p:sp>
          <p:nvSpPr>
            <p:cNvPr id="24268" name="Rectangle 1794"/>
            <p:cNvSpPr>
              <a:spLocks noChangeArrowheads="1"/>
            </p:cNvSpPr>
            <p:nvPr/>
          </p:nvSpPr>
          <p:spPr bwMode="auto">
            <a:xfrm>
              <a:off x="5689600" y="4324350"/>
              <a:ext cx="196850" cy="182563"/>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269" name="Freeform 1795"/>
            <p:cNvSpPr>
              <a:spLocks/>
            </p:cNvSpPr>
            <p:nvPr/>
          </p:nvSpPr>
          <p:spPr bwMode="auto">
            <a:xfrm>
              <a:off x="5713413" y="3711575"/>
              <a:ext cx="147637" cy="106363"/>
            </a:xfrm>
            <a:custGeom>
              <a:avLst/>
              <a:gdLst>
                <a:gd name="T0" fmla="*/ 2147483647 w 93"/>
                <a:gd name="T1" fmla="*/ 0 h 67"/>
                <a:gd name="T2" fmla="*/ 2147483647 w 93"/>
                <a:gd name="T3" fmla="*/ 2147483647 h 67"/>
                <a:gd name="T4" fmla="*/ 2147483647 w 93"/>
                <a:gd name="T5" fmla="*/ 2147483647 h 67"/>
                <a:gd name="T6" fmla="*/ 2147483647 w 93"/>
                <a:gd name="T7" fmla="*/ 2147483647 h 67"/>
                <a:gd name="T8" fmla="*/ 0 w 93"/>
                <a:gd name="T9" fmla="*/ 2147483647 h 67"/>
                <a:gd name="T10" fmla="*/ 0 w 93"/>
                <a:gd name="T11" fmla="*/ 2147483647 h 67"/>
                <a:gd name="T12" fmla="*/ 2147483647 w 93"/>
                <a:gd name="T13" fmla="*/ 2147483647 h 67"/>
                <a:gd name="T14" fmla="*/ 2147483647 w 93"/>
                <a:gd name="T15" fmla="*/ 2147483647 h 67"/>
                <a:gd name="T16" fmla="*/ 2147483647 w 93"/>
                <a:gd name="T17" fmla="*/ 2147483647 h 67"/>
                <a:gd name="T18" fmla="*/ 2147483647 w 93"/>
                <a:gd name="T19" fmla="*/ 2147483647 h 67"/>
                <a:gd name="T20" fmla="*/ 2147483647 w 93"/>
                <a:gd name="T21" fmla="*/ 2147483647 h 67"/>
                <a:gd name="T22" fmla="*/ 2147483647 w 93"/>
                <a:gd name="T23" fmla="*/ 2147483647 h 67"/>
                <a:gd name="T24" fmla="*/ 2147483647 w 93"/>
                <a:gd name="T25" fmla="*/ 2147483647 h 67"/>
                <a:gd name="T26" fmla="*/ 2147483647 w 93"/>
                <a:gd name="T27" fmla="*/ 2147483647 h 67"/>
                <a:gd name="T28" fmla="*/ 2147483647 w 93"/>
                <a:gd name="T29" fmla="*/ 2147483647 h 67"/>
                <a:gd name="T30" fmla="*/ 2147483647 w 93"/>
                <a:gd name="T31" fmla="*/ 2147483647 h 67"/>
                <a:gd name="T32" fmla="*/ 2147483647 w 93"/>
                <a:gd name="T33" fmla="*/ 2147483647 h 67"/>
                <a:gd name="T34" fmla="*/ 2147483647 w 93"/>
                <a:gd name="T35" fmla="*/ 2147483647 h 67"/>
                <a:gd name="T36" fmla="*/ 2147483647 w 93"/>
                <a:gd name="T37" fmla="*/ 2147483647 h 67"/>
                <a:gd name="T38" fmla="*/ 2147483647 w 93"/>
                <a:gd name="T39" fmla="*/ 0 h 67"/>
                <a:gd name="T40" fmla="*/ 2147483647 w 93"/>
                <a:gd name="T41" fmla="*/ 0 h 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3"/>
                <a:gd name="T64" fmla="*/ 0 h 67"/>
                <a:gd name="T65" fmla="*/ 93 w 93"/>
                <a:gd name="T66" fmla="*/ 67 h 6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3" h="67">
                  <a:moveTo>
                    <a:pt x="15" y="0"/>
                  </a:moveTo>
                  <a:lnTo>
                    <a:pt x="11" y="1"/>
                  </a:lnTo>
                  <a:lnTo>
                    <a:pt x="6" y="3"/>
                  </a:lnTo>
                  <a:lnTo>
                    <a:pt x="2" y="6"/>
                  </a:lnTo>
                  <a:lnTo>
                    <a:pt x="0" y="9"/>
                  </a:lnTo>
                  <a:lnTo>
                    <a:pt x="0" y="58"/>
                  </a:lnTo>
                  <a:lnTo>
                    <a:pt x="2" y="62"/>
                  </a:lnTo>
                  <a:lnTo>
                    <a:pt x="6" y="64"/>
                  </a:lnTo>
                  <a:lnTo>
                    <a:pt x="11" y="66"/>
                  </a:lnTo>
                  <a:lnTo>
                    <a:pt x="15" y="67"/>
                  </a:lnTo>
                  <a:lnTo>
                    <a:pt x="78" y="67"/>
                  </a:lnTo>
                  <a:lnTo>
                    <a:pt x="85" y="66"/>
                  </a:lnTo>
                  <a:lnTo>
                    <a:pt x="89" y="64"/>
                  </a:lnTo>
                  <a:lnTo>
                    <a:pt x="92" y="62"/>
                  </a:lnTo>
                  <a:lnTo>
                    <a:pt x="93" y="58"/>
                  </a:lnTo>
                  <a:lnTo>
                    <a:pt x="93" y="9"/>
                  </a:lnTo>
                  <a:lnTo>
                    <a:pt x="92" y="6"/>
                  </a:lnTo>
                  <a:lnTo>
                    <a:pt x="89" y="3"/>
                  </a:lnTo>
                  <a:lnTo>
                    <a:pt x="85" y="1"/>
                  </a:lnTo>
                  <a:lnTo>
                    <a:pt x="78" y="0"/>
                  </a:lnTo>
                  <a:lnTo>
                    <a:pt x="15" y="0"/>
                  </a:lnTo>
                  <a:close/>
                </a:path>
              </a:pathLst>
            </a:custGeom>
            <a:solidFill>
              <a:srgbClr val="DDDDDD"/>
            </a:solidFill>
            <a:ln w="7938">
              <a:solidFill>
                <a:srgbClr val="000000"/>
              </a:solidFill>
              <a:round/>
              <a:headEnd/>
              <a:tailEnd/>
            </a:ln>
          </p:spPr>
          <p:txBody>
            <a:bodyPr/>
            <a:lstStyle/>
            <a:p>
              <a:endParaRPr lang="it-IT"/>
            </a:p>
          </p:txBody>
        </p:sp>
        <p:sp>
          <p:nvSpPr>
            <p:cNvPr id="24270" name="Oval 1796"/>
            <p:cNvSpPr>
              <a:spLocks noChangeArrowheads="1"/>
            </p:cNvSpPr>
            <p:nvPr/>
          </p:nvSpPr>
          <p:spPr bwMode="auto">
            <a:xfrm>
              <a:off x="5753100" y="3732213"/>
              <a:ext cx="71438" cy="65087"/>
            </a:xfrm>
            <a:prstGeom prst="ellipse">
              <a:avLst/>
            </a:prstGeom>
            <a:solidFill>
              <a:srgbClr val="4D4D4D"/>
            </a:solidFill>
            <a:ln w="7938">
              <a:solidFill>
                <a:srgbClr val="000000"/>
              </a:solidFill>
              <a:round/>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271" name="Freeform 1797"/>
            <p:cNvSpPr>
              <a:spLocks/>
            </p:cNvSpPr>
            <p:nvPr/>
          </p:nvSpPr>
          <p:spPr bwMode="auto">
            <a:xfrm>
              <a:off x="5729288" y="3595688"/>
              <a:ext cx="115887" cy="115887"/>
            </a:xfrm>
            <a:custGeom>
              <a:avLst/>
              <a:gdLst>
                <a:gd name="T0" fmla="*/ 2147483647 w 73"/>
                <a:gd name="T1" fmla="*/ 0 h 73"/>
                <a:gd name="T2" fmla="*/ 2147483647 w 73"/>
                <a:gd name="T3" fmla="*/ 2147483647 h 73"/>
                <a:gd name="T4" fmla="*/ 2147483647 w 73"/>
                <a:gd name="T5" fmla="*/ 2147483647 h 73"/>
                <a:gd name="T6" fmla="*/ 2147483647 w 73"/>
                <a:gd name="T7" fmla="*/ 2147483647 h 73"/>
                <a:gd name="T8" fmla="*/ 0 w 73"/>
                <a:gd name="T9" fmla="*/ 2147483647 h 73"/>
                <a:gd name="T10" fmla="*/ 0 w 73"/>
                <a:gd name="T11" fmla="*/ 2147483647 h 73"/>
                <a:gd name="T12" fmla="*/ 2147483647 w 73"/>
                <a:gd name="T13" fmla="*/ 2147483647 h 73"/>
                <a:gd name="T14" fmla="*/ 2147483647 w 73"/>
                <a:gd name="T15" fmla="*/ 2147483647 h 73"/>
                <a:gd name="T16" fmla="*/ 2147483647 w 73"/>
                <a:gd name="T17" fmla="*/ 2147483647 h 73"/>
                <a:gd name="T18" fmla="*/ 2147483647 w 73"/>
                <a:gd name="T19" fmla="*/ 2147483647 h 73"/>
                <a:gd name="T20" fmla="*/ 2147483647 w 73"/>
                <a:gd name="T21" fmla="*/ 2147483647 h 73"/>
                <a:gd name="T22" fmla="*/ 2147483647 w 73"/>
                <a:gd name="T23" fmla="*/ 2147483647 h 73"/>
                <a:gd name="T24" fmla="*/ 2147483647 w 73"/>
                <a:gd name="T25" fmla="*/ 2147483647 h 73"/>
                <a:gd name="T26" fmla="*/ 2147483647 w 73"/>
                <a:gd name="T27" fmla="*/ 2147483647 h 73"/>
                <a:gd name="T28" fmla="*/ 2147483647 w 73"/>
                <a:gd name="T29" fmla="*/ 2147483647 h 73"/>
                <a:gd name="T30" fmla="*/ 2147483647 w 73"/>
                <a:gd name="T31" fmla="*/ 2147483647 h 73"/>
                <a:gd name="T32" fmla="*/ 2147483647 w 73"/>
                <a:gd name="T33" fmla="*/ 2147483647 h 73"/>
                <a:gd name="T34" fmla="*/ 2147483647 w 73"/>
                <a:gd name="T35" fmla="*/ 2147483647 h 73"/>
                <a:gd name="T36" fmla="*/ 2147483647 w 73"/>
                <a:gd name="T37" fmla="*/ 2147483647 h 73"/>
                <a:gd name="T38" fmla="*/ 2147483647 w 73"/>
                <a:gd name="T39" fmla="*/ 0 h 73"/>
                <a:gd name="T40" fmla="*/ 2147483647 w 73"/>
                <a:gd name="T41" fmla="*/ 0 h 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3"/>
                <a:gd name="T64" fmla="*/ 0 h 73"/>
                <a:gd name="T65" fmla="*/ 73 w 73"/>
                <a:gd name="T66" fmla="*/ 73 h 7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3" h="73">
                  <a:moveTo>
                    <a:pt x="10" y="0"/>
                  </a:moveTo>
                  <a:lnTo>
                    <a:pt x="6" y="1"/>
                  </a:lnTo>
                  <a:lnTo>
                    <a:pt x="3" y="3"/>
                  </a:lnTo>
                  <a:lnTo>
                    <a:pt x="1" y="6"/>
                  </a:lnTo>
                  <a:lnTo>
                    <a:pt x="0" y="9"/>
                  </a:lnTo>
                  <a:lnTo>
                    <a:pt x="0" y="64"/>
                  </a:lnTo>
                  <a:lnTo>
                    <a:pt x="1" y="67"/>
                  </a:lnTo>
                  <a:lnTo>
                    <a:pt x="3" y="70"/>
                  </a:lnTo>
                  <a:lnTo>
                    <a:pt x="6" y="72"/>
                  </a:lnTo>
                  <a:lnTo>
                    <a:pt x="10" y="73"/>
                  </a:lnTo>
                  <a:lnTo>
                    <a:pt x="63" y="73"/>
                  </a:lnTo>
                  <a:lnTo>
                    <a:pt x="67" y="72"/>
                  </a:lnTo>
                  <a:lnTo>
                    <a:pt x="70" y="70"/>
                  </a:lnTo>
                  <a:lnTo>
                    <a:pt x="72" y="67"/>
                  </a:lnTo>
                  <a:lnTo>
                    <a:pt x="73" y="64"/>
                  </a:lnTo>
                  <a:lnTo>
                    <a:pt x="73" y="9"/>
                  </a:lnTo>
                  <a:lnTo>
                    <a:pt x="72" y="6"/>
                  </a:lnTo>
                  <a:lnTo>
                    <a:pt x="70" y="3"/>
                  </a:lnTo>
                  <a:lnTo>
                    <a:pt x="67" y="1"/>
                  </a:lnTo>
                  <a:lnTo>
                    <a:pt x="63" y="0"/>
                  </a:lnTo>
                  <a:lnTo>
                    <a:pt x="10" y="0"/>
                  </a:lnTo>
                  <a:close/>
                </a:path>
              </a:pathLst>
            </a:custGeom>
            <a:solidFill>
              <a:srgbClr val="DDDDDD"/>
            </a:solidFill>
            <a:ln w="7938">
              <a:solidFill>
                <a:srgbClr val="000000"/>
              </a:solidFill>
              <a:round/>
              <a:headEnd/>
              <a:tailEnd/>
            </a:ln>
          </p:spPr>
          <p:txBody>
            <a:bodyPr/>
            <a:lstStyle/>
            <a:p>
              <a:endParaRPr lang="it-IT"/>
            </a:p>
          </p:txBody>
        </p:sp>
        <p:sp>
          <p:nvSpPr>
            <p:cNvPr id="24272" name="Rectangle 1798"/>
            <p:cNvSpPr>
              <a:spLocks noChangeArrowheads="1"/>
            </p:cNvSpPr>
            <p:nvPr/>
          </p:nvSpPr>
          <p:spPr bwMode="auto">
            <a:xfrm>
              <a:off x="5759450" y="3595688"/>
              <a:ext cx="65088" cy="117475"/>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273" name="Rectangle 1799"/>
            <p:cNvSpPr>
              <a:spLocks noChangeArrowheads="1"/>
            </p:cNvSpPr>
            <p:nvPr/>
          </p:nvSpPr>
          <p:spPr bwMode="auto">
            <a:xfrm>
              <a:off x="5621338" y="3754438"/>
              <a:ext cx="333375" cy="65087"/>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274" name="Rectangle 1800"/>
            <p:cNvSpPr>
              <a:spLocks noChangeArrowheads="1"/>
            </p:cNvSpPr>
            <p:nvPr/>
          </p:nvSpPr>
          <p:spPr bwMode="auto">
            <a:xfrm>
              <a:off x="5667375" y="3817938"/>
              <a:ext cx="242888" cy="2222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275" name="Rectangle 1801"/>
            <p:cNvSpPr>
              <a:spLocks noChangeArrowheads="1"/>
            </p:cNvSpPr>
            <p:nvPr/>
          </p:nvSpPr>
          <p:spPr bwMode="auto">
            <a:xfrm>
              <a:off x="5689600" y="3689350"/>
              <a:ext cx="196850" cy="66675"/>
            </a:xfrm>
            <a:prstGeom prst="rect">
              <a:avLst/>
            </a:prstGeom>
            <a:solidFill>
              <a:srgbClr val="4D4D4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276" name="Rectangle 1802"/>
            <p:cNvSpPr>
              <a:spLocks noChangeArrowheads="1"/>
            </p:cNvSpPr>
            <p:nvPr/>
          </p:nvSpPr>
          <p:spPr bwMode="auto">
            <a:xfrm>
              <a:off x="5745163" y="3689350"/>
              <a:ext cx="93662" cy="66675"/>
            </a:xfrm>
            <a:prstGeom prst="rect">
              <a:avLst/>
            </a:prstGeom>
            <a:solidFill>
              <a:srgbClr val="4D4D4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277" name="Freeform 1803"/>
            <p:cNvSpPr>
              <a:spLocks/>
            </p:cNvSpPr>
            <p:nvPr/>
          </p:nvSpPr>
          <p:spPr bwMode="auto">
            <a:xfrm>
              <a:off x="5653088" y="3846513"/>
              <a:ext cx="269875" cy="20637"/>
            </a:xfrm>
            <a:custGeom>
              <a:avLst/>
              <a:gdLst>
                <a:gd name="T0" fmla="*/ 2147483647 w 170"/>
                <a:gd name="T1" fmla="*/ 0 h 13"/>
                <a:gd name="T2" fmla="*/ 2147483647 w 170"/>
                <a:gd name="T3" fmla="*/ 0 h 13"/>
                <a:gd name="T4" fmla="*/ 2147483647 w 170"/>
                <a:gd name="T5" fmla="*/ 0 h 13"/>
                <a:gd name="T6" fmla="*/ 2147483647 w 170"/>
                <a:gd name="T7" fmla="*/ 0 h 13"/>
                <a:gd name="T8" fmla="*/ 0 w 170"/>
                <a:gd name="T9" fmla="*/ 0 h 13"/>
                <a:gd name="T10" fmla="*/ 0 w 170"/>
                <a:gd name="T11" fmla="*/ 2147483647 h 13"/>
                <a:gd name="T12" fmla="*/ 2147483647 w 170"/>
                <a:gd name="T13" fmla="*/ 2147483647 h 13"/>
                <a:gd name="T14" fmla="*/ 2147483647 w 170"/>
                <a:gd name="T15" fmla="*/ 2147483647 h 13"/>
                <a:gd name="T16" fmla="*/ 2147483647 w 170"/>
                <a:gd name="T17" fmla="*/ 2147483647 h 13"/>
                <a:gd name="T18" fmla="*/ 2147483647 w 170"/>
                <a:gd name="T19" fmla="*/ 2147483647 h 13"/>
                <a:gd name="T20" fmla="*/ 2147483647 w 170"/>
                <a:gd name="T21" fmla="*/ 2147483647 h 13"/>
                <a:gd name="T22" fmla="*/ 2147483647 w 170"/>
                <a:gd name="T23" fmla="*/ 2147483647 h 13"/>
                <a:gd name="T24" fmla="*/ 2147483647 w 170"/>
                <a:gd name="T25" fmla="*/ 2147483647 h 13"/>
                <a:gd name="T26" fmla="*/ 2147483647 w 170"/>
                <a:gd name="T27" fmla="*/ 2147483647 h 13"/>
                <a:gd name="T28" fmla="*/ 2147483647 w 170"/>
                <a:gd name="T29" fmla="*/ 2147483647 h 13"/>
                <a:gd name="T30" fmla="*/ 2147483647 w 170"/>
                <a:gd name="T31" fmla="*/ 0 h 13"/>
                <a:gd name="T32" fmla="*/ 2147483647 w 170"/>
                <a:gd name="T33" fmla="*/ 0 h 13"/>
                <a:gd name="T34" fmla="*/ 2147483647 w 170"/>
                <a:gd name="T35" fmla="*/ 0 h 13"/>
                <a:gd name="T36" fmla="*/ 2147483647 w 170"/>
                <a:gd name="T37" fmla="*/ 0 h 13"/>
                <a:gd name="T38" fmla="*/ 2147483647 w 170"/>
                <a:gd name="T39" fmla="*/ 0 h 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0"/>
                <a:gd name="T61" fmla="*/ 0 h 13"/>
                <a:gd name="T62" fmla="*/ 170 w 170"/>
                <a:gd name="T63" fmla="*/ 13 h 1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0" h="13">
                  <a:moveTo>
                    <a:pt x="5" y="0"/>
                  </a:moveTo>
                  <a:lnTo>
                    <a:pt x="4" y="0"/>
                  </a:lnTo>
                  <a:lnTo>
                    <a:pt x="3" y="0"/>
                  </a:lnTo>
                  <a:lnTo>
                    <a:pt x="1" y="0"/>
                  </a:lnTo>
                  <a:lnTo>
                    <a:pt x="0" y="0"/>
                  </a:lnTo>
                  <a:lnTo>
                    <a:pt x="0" y="9"/>
                  </a:lnTo>
                  <a:lnTo>
                    <a:pt x="1" y="11"/>
                  </a:lnTo>
                  <a:lnTo>
                    <a:pt x="3" y="13"/>
                  </a:lnTo>
                  <a:lnTo>
                    <a:pt x="4" y="13"/>
                  </a:lnTo>
                  <a:lnTo>
                    <a:pt x="5" y="13"/>
                  </a:lnTo>
                  <a:lnTo>
                    <a:pt x="165" y="13"/>
                  </a:lnTo>
                  <a:lnTo>
                    <a:pt x="168" y="13"/>
                  </a:lnTo>
                  <a:lnTo>
                    <a:pt x="169" y="13"/>
                  </a:lnTo>
                  <a:lnTo>
                    <a:pt x="170" y="11"/>
                  </a:lnTo>
                  <a:lnTo>
                    <a:pt x="170" y="9"/>
                  </a:lnTo>
                  <a:lnTo>
                    <a:pt x="170" y="0"/>
                  </a:lnTo>
                  <a:lnTo>
                    <a:pt x="169" y="0"/>
                  </a:lnTo>
                  <a:lnTo>
                    <a:pt x="168" y="0"/>
                  </a:lnTo>
                  <a:lnTo>
                    <a:pt x="165" y="0"/>
                  </a:lnTo>
                  <a:lnTo>
                    <a:pt x="5" y="0"/>
                  </a:lnTo>
                  <a:close/>
                </a:path>
              </a:pathLst>
            </a:custGeom>
            <a:solidFill>
              <a:srgbClr val="4D4D4D"/>
            </a:solidFill>
            <a:ln w="7938">
              <a:solidFill>
                <a:srgbClr val="000000"/>
              </a:solidFill>
              <a:round/>
              <a:headEnd/>
              <a:tailEnd/>
            </a:ln>
          </p:spPr>
          <p:txBody>
            <a:bodyPr/>
            <a:lstStyle/>
            <a:p>
              <a:endParaRPr lang="it-IT"/>
            </a:p>
          </p:txBody>
        </p:sp>
        <p:sp>
          <p:nvSpPr>
            <p:cNvPr id="24278" name="Freeform 1804"/>
            <p:cNvSpPr>
              <a:spLocks/>
            </p:cNvSpPr>
            <p:nvPr/>
          </p:nvSpPr>
          <p:spPr bwMode="auto">
            <a:xfrm>
              <a:off x="5705475" y="4038600"/>
              <a:ext cx="163513" cy="22225"/>
            </a:xfrm>
            <a:custGeom>
              <a:avLst/>
              <a:gdLst>
                <a:gd name="T0" fmla="*/ 2147483647 w 103"/>
                <a:gd name="T1" fmla="*/ 0 h 14"/>
                <a:gd name="T2" fmla="*/ 2147483647 w 103"/>
                <a:gd name="T3" fmla="*/ 0 h 14"/>
                <a:gd name="T4" fmla="*/ 2147483647 w 103"/>
                <a:gd name="T5" fmla="*/ 2147483647 h 14"/>
                <a:gd name="T6" fmla="*/ 0 w 103"/>
                <a:gd name="T7" fmla="*/ 2147483647 h 14"/>
                <a:gd name="T8" fmla="*/ 0 w 103"/>
                <a:gd name="T9" fmla="*/ 2147483647 h 14"/>
                <a:gd name="T10" fmla="*/ 0 w 103"/>
                <a:gd name="T11" fmla="*/ 2147483647 h 14"/>
                <a:gd name="T12" fmla="*/ 2147483647 w 103"/>
                <a:gd name="T13" fmla="*/ 2147483647 h 14"/>
                <a:gd name="T14" fmla="*/ 2147483647 w 103"/>
                <a:gd name="T15" fmla="*/ 2147483647 h 14"/>
                <a:gd name="T16" fmla="*/ 2147483647 w 103"/>
                <a:gd name="T17" fmla="*/ 2147483647 h 14"/>
                <a:gd name="T18" fmla="*/ 2147483647 w 103"/>
                <a:gd name="T19" fmla="*/ 2147483647 h 14"/>
                <a:gd name="T20" fmla="*/ 2147483647 w 103"/>
                <a:gd name="T21" fmla="*/ 2147483647 h 14"/>
                <a:gd name="T22" fmla="*/ 2147483647 w 103"/>
                <a:gd name="T23" fmla="*/ 2147483647 h 14"/>
                <a:gd name="T24" fmla="*/ 2147483647 w 103"/>
                <a:gd name="T25" fmla="*/ 2147483647 h 14"/>
                <a:gd name="T26" fmla="*/ 2147483647 w 103"/>
                <a:gd name="T27" fmla="*/ 2147483647 h 14"/>
                <a:gd name="T28" fmla="*/ 2147483647 w 103"/>
                <a:gd name="T29" fmla="*/ 0 h 14"/>
                <a:gd name="T30" fmla="*/ 2147483647 w 103"/>
                <a:gd name="T31" fmla="*/ 0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3"/>
                <a:gd name="T49" fmla="*/ 0 h 14"/>
                <a:gd name="T50" fmla="*/ 103 w 103"/>
                <a:gd name="T51" fmla="*/ 14 h 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3" h="14">
                  <a:moveTo>
                    <a:pt x="5" y="0"/>
                  </a:moveTo>
                  <a:lnTo>
                    <a:pt x="2" y="0"/>
                  </a:lnTo>
                  <a:lnTo>
                    <a:pt x="1" y="1"/>
                  </a:lnTo>
                  <a:lnTo>
                    <a:pt x="0" y="2"/>
                  </a:lnTo>
                  <a:lnTo>
                    <a:pt x="0" y="5"/>
                  </a:lnTo>
                  <a:lnTo>
                    <a:pt x="0" y="14"/>
                  </a:lnTo>
                  <a:lnTo>
                    <a:pt x="1" y="14"/>
                  </a:lnTo>
                  <a:lnTo>
                    <a:pt x="2" y="14"/>
                  </a:lnTo>
                  <a:lnTo>
                    <a:pt x="5" y="14"/>
                  </a:lnTo>
                  <a:lnTo>
                    <a:pt x="103" y="14"/>
                  </a:lnTo>
                  <a:lnTo>
                    <a:pt x="103" y="5"/>
                  </a:lnTo>
                  <a:lnTo>
                    <a:pt x="103" y="2"/>
                  </a:lnTo>
                  <a:lnTo>
                    <a:pt x="103" y="1"/>
                  </a:lnTo>
                  <a:lnTo>
                    <a:pt x="103" y="0"/>
                  </a:lnTo>
                  <a:lnTo>
                    <a:pt x="5" y="0"/>
                  </a:lnTo>
                  <a:close/>
                </a:path>
              </a:pathLst>
            </a:custGeom>
            <a:solidFill>
              <a:srgbClr val="4D4D4D"/>
            </a:solidFill>
            <a:ln w="7938">
              <a:solidFill>
                <a:srgbClr val="000000"/>
              </a:solidFill>
              <a:round/>
              <a:headEnd/>
              <a:tailEnd/>
            </a:ln>
          </p:spPr>
          <p:txBody>
            <a:bodyPr/>
            <a:lstStyle/>
            <a:p>
              <a:endParaRPr lang="it-IT"/>
            </a:p>
          </p:txBody>
        </p:sp>
        <p:sp>
          <p:nvSpPr>
            <p:cNvPr id="24279" name="Freeform 1805"/>
            <p:cNvSpPr>
              <a:spLocks/>
            </p:cNvSpPr>
            <p:nvPr/>
          </p:nvSpPr>
          <p:spPr bwMode="auto">
            <a:xfrm>
              <a:off x="5705475" y="4081463"/>
              <a:ext cx="163513" cy="22225"/>
            </a:xfrm>
            <a:custGeom>
              <a:avLst/>
              <a:gdLst>
                <a:gd name="T0" fmla="*/ 2147483647 w 103"/>
                <a:gd name="T1" fmla="*/ 0 h 14"/>
                <a:gd name="T2" fmla="*/ 2147483647 w 103"/>
                <a:gd name="T3" fmla="*/ 0 h 14"/>
                <a:gd name="T4" fmla="*/ 2147483647 w 103"/>
                <a:gd name="T5" fmla="*/ 2147483647 h 14"/>
                <a:gd name="T6" fmla="*/ 0 w 103"/>
                <a:gd name="T7" fmla="*/ 2147483647 h 14"/>
                <a:gd name="T8" fmla="*/ 0 w 103"/>
                <a:gd name="T9" fmla="*/ 2147483647 h 14"/>
                <a:gd name="T10" fmla="*/ 0 w 103"/>
                <a:gd name="T11" fmla="*/ 2147483647 h 14"/>
                <a:gd name="T12" fmla="*/ 2147483647 w 103"/>
                <a:gd name="T13" fmla="*/ 2147483647 h 14"/>
                <a:gd name="T14" fmla="*/ 2147483647 w 103"/>
                <a:gd name="T15" fmla="*/ 2147483647 h 14"/>
                <a:gd name="T16" fmla="*/ 2147483647 w 103"/>
                <a:gd name="T17" fmla="*/ 2147483647 h 14"/>
                <a:gd name="T18" fmla="*/ 2147483647 w 103"/>
                <a:gd name="T19" fmla="*/ 2147483647 h 14"/>
                <a:gd name="T20" fmla="*/ 2147483647 w 103"/>
                <a:gd name="T21" fmla="*/ 2147483647 h 14"/>
                <a:gd name="T22" fmla="*/ 2147483647 w 103"/>
                <a:gd name="T23" fmla="*/ 2147483647 h 14"/>
                <a:gd name="T24" fmla="*/ 2147483647 w 103"/>
                <a:gd name="T25" fmla="*/ 2147483647 h 14"/>
                <a:gd name="T26" fmla="*/ 2147483647 w 103"/>
                <a:gd name="T27" fmla="*/ 2147483647 h 14"/>
                <a:gd name="T28" fmla="*/ 2147483647 w 103"/>
                <a:gd name="T29" fmla="*/ 0 h 14"/>
                <a:gd name="T30" fmla="*/ 2147483647 w 103"/>
                <a:gd name="T31" fmla="*/ 0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3"/>
                <a:gd name="T49" fmla="*/ 0 h 14"/>
                <a:gd name="T50" fmla="*/ 103 w 103"/>
                <a:gd name="T51" fmla="*/ 14 h 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3" h="14">
                  <a:moveTo>
                    <a:pt x="5" y="0"/>
                  </a:moveTo>
                  <a:lnTo>
                    <a:pt x="2" y="0"/>
                  </a:lnTo>
                  <a:lnTo>
                    <a:pt x="1" y="1"/>
                  </a:lnTo>
                  <a:lnTo>
                    <a:pt x="0" y="2"/>
                  </a:lnTo>
                  <a:lnTo>
                    <a:pt x="0" y="5"/>
                  </a:lnTo>
                  <a:lnTo>
                    <a:pt x="0" y="14"/>
                  </a:lnTo>
                  <a:lnTo>
                    <a:pt x="1" y="14"/>
                  </a:lnTo>
                  <a:lnTo>
                    <a:pt x="2" y="14"/>
                  </a:lnTo>
                  <a:lnTo>
                    <a:pt x="5" y="14"/>
                  </a:lnTo>
                  <a:lnTo>
                    <a:pt x="103" y="14"/>
                  </a:lnTo>
                  <a:lnTo>
                    <a:pt x="103" y="5"/>
                  </a:lnTo>
                  <a:lnTo>
                    <a:pt x="103" y="2"/>
                  </a:lnTo>
                  <a:lnTo>
                    <a:pt x="103" y="1"/>
                  </a:lnTo>
                  <a:lnTo>
                    <a:pt x="103" y="0"/>
                  </a:lnTo>
                  <a:lnTo>
                    <a:pt x="5" y="0"/>
                  </a:lnTo>
                  <a:close/>
                </a:path>
              </a:pathLst>
            </a:custGeom>
            <a:solidFill>
              <a:srgbClr val="4D4D4D"/>
            </a:solidFill>
            <a:ln w="7938">
              <a:solidFill>
                <a:srgbClr val="000000"/>
              </a:solidFill>
              <a:round/>
              <a:headEnd/>
              <a:tailEnd/>
            </a:ln>
          </p:spPr>
          <p:txBody>
            <a:bodyPr/>
            <a:lstStyle/>
            <a:p>
              <a:endParaRPr lang="it-IT"/>
            </a:p>
          </p:txBody>
        </p:sp>
        <p:sp>
          <p:nvSpPr>
            <p:cNvPr id="24280" name="Freeform 1806"/>
            <p:cNvSpPr>
              <a:spLocks/>
            </p:cNvSpPr>
            <p:nvPr/>
          </p:nvSpPr>
          <p:spPr bwMode="auto">
            <a:xfrm>
              <a:off x="5705475" y="4125913"/>
              <a:ext cx="163513" cy="20637"/>
            </a:xfrm>
            <a:custGeom>
              <a:avLst/>
              <a:gdLst>
                <a:gd name="T0" fmla="*/ 2147483647 w 103"/>
                <a:gd name="T1" fmla="*/ 0 h 13"/>
                <a:gd name="T2" fmla="*/ 2147483647 w 103"/>
                <a:gd name="T3" fmla="*/ 2147483647 h 13"/>
                <a:gd name="T4" fmla="*/ 2147483647 w 103"/>
                <a:gd name="T5" fmla="*/ 2147483647 h 13"/>
                <a:gd name="T6" fmla="*/ 0 w 103"/>
                <a:gd name="T7" fmla="*/ 2147483647 h 13"/>
                <a:gd name="T8" fmla="*/ 0 w 103"/>
                <a:gd name="T9" fmla="*/ 2147483647 h 13"/>
                <a:gd name="T10" fmla="*/ 0 w 103"/>
                <a:gd name="T11" fmla="*/ 2147483647 h 13"/>
                <a:gd name="T12" fmla="*/ 2147483647 w 103"/>
                <a:gd name="T13" fmla="*/ 2147483647 h 13"/>
                <a:gd name="T14" fmla="*/ 2147483647 w 103"/>
                <a:gd name="T15" fmla="*/ 2147483647 h 13"/>
                <a:gd name="T16" fmla="*/ 2147483647 w 103"/>
                <a:gd name="T17" fmla="*/ 2147483647 h 13"/>
                <a:gd name="T18" fmla="*/ 2147483647 w 103"/>
                <a:gd name="T19" fmla="*/ 2147483647 h 13"/>
                <a:gd name="T20" fmla="*/ 2147483647 w 103"/>
                <a:gd name="T21" fmla="*/ 2147483647 h 13"/>
                <a:gd name="T22" fmla="*/ 2147483647 w 103"/>
                <a:gd name="T23" fmla="*/ 2147483647 h 13"/>
                <a:gd name="T24" fmla="*/ 2147483647 w 103"/>
                <a:gd name="T25" fmla="*/ 2147483647 h 13"/>
                <a:gd name="T26" fmla="*/ 2147483647 w 103"/>
                <a:gd name="T27" fmla="*/ 2147483647 h 13"/>
                <a:gd name="T28" fmla="*/ 2147483647 w 103"/>
                <a:gd name="T29" fmla="*/ 2147483647 h 13"/>
                <a:gd name="T30" fmla="*/ 2147483647 w 103"/>
                <a:gd name="T31" fmla="*/ 0 h 13"/>
                <a:gd name="T32" fmla="*/ 2147483647 w 103"/>
                <a:gd name="T33" fmla="*/ 0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3"/>
                <a:gd name="T52" fmla="*/ 0 h 13"/>
                <a:gd name="T53" fmla="*/ 103 w 103"/>
                <a:gd name="T54" fmla="*/ 13 h 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3" h="13">
                  <a:moveTo>
                    <a:pt x="5" y="0"/>
                  </a:moveTo>
                  <a:lnTo>
                    <a:pt x="2" y="1"/>
                  </a:lnTo>
                  <a:lnTo>
                    <a:pt x="1" y="2"/>
                  </a:lnTo>
                  <a:lnTo>
                    <a:pt x="0" y="3"/>
                  </a:lnTo>
                  <a:lnTo>
                    <a:pt x="0" y="4"/>
                  </a:lnTo>
                  <a:lnTo>
                    <a:pt x="0" y="13"/>
                  </a:lnTo>
                  <a:lnTo>
                    <a:pt x="1" y="13"/>
                  </a:lnTo>
                  <a:lnTo>
                    <a:pt x="2" y="13"/>
                  </a:lnTo>
                  <a:lnTo>
                    <a:pt x="5" y="13"/>
                  </a:lnTo>
                  <a:lnTo>
                    <a:pt x="103" y="13"/>
                  </a:lnTo>
                  <a:lnTo>
                    <a:pt x="103" y="4"/>
                  </a:lnTo>
                  <a:lnTo>
                    <a:pt x="103" y="3"/>
                  </a:lnTo>
                  <a:lnTo>
                    <a:pt x="103" y="2"/>
                  </a:lnTo>
                  <a:lnTo>
                    <a:pt x="103" y="1"/>
                  </a:lnTo>
                  <a:lnTo>
                    <a:pt x="103" y="0"/>
                  </a:lnTo>
                  <a:lnTo>
                    <a:pt x="5" y="0"/>
                  </a:lnTo>
                  <a:close/>
                </a:path>
              </a:pathLst>
            </a:custGeom>
            <a:solidFill>
              <a:srgbClr val="4D4D4D"/>
            </a:solidFill>
            <a:ln w="7938">
              <a:solidFill>
                <a:srgbClr val="000000"/>
              </a:solidFill>
              <a:round/>
              <a:headEnd/>
              <a:tailEnd/>
            </a:ln>
          </p:spPr>
          <p:txBody>
            <a:bodyPr/>
            <a:lstStyle/>
            <a:p>
              <a:endParaRPr lang="it-IT"/>
            </a:p>
          </p:txBody>
        </p:sp>
        <p:sp>
          <p:nvSpPr>
            <p:cNvPr id="24281" name="Freeform 1807"/>
            <p:cNvSpPr>
              <a:spLocks/>
            </p:cNvSpPr>
            <p:nvPr/>
          </p:nvSpPr>
          <p:spPr bwMode="auto">
            <a:xfrm>
              <a:off x="5705475" y="4168775"/>
              <a:ext cx="163513" cy="28575"/>
            </a:xfrm>
            <a:custGeom>
              <a:avLst/>
              <a:gdLst>
                <a:gd name="T0" fmla="*/ 2147483647 w 103"/>
                <a:gd name="T1" fmla="*/ 0 h 18"/>
                <a:gd name="T2" fmla="*/ 2147483647 w 103"/>
                <a:gd name="T3" fmla="*/ 2147483647 h 18"/>
                <a:gd name="T4" fmla="*/ 2147483647 w 103"/>
                <a:gd name="T5" fmla="*/ 2147483647 h 18"/>
                <a:gd name="T6" fmla="*/ 0 w 103"/>
                <a:gd name="T7" fmla="*/ 2147483647 h 18"/>
                <a:gd name="T8" fmla="*/ 0 w 103"/>
                <a:gd name="T9" fmla="*/ 2147483647 h 18"/>
                <a:gd name="T10" fmla="*/ 0 w 103"/>
                <a:gd name="T11" fmla="*/ 2147483647 h 18"/>
                <a:gd name="T12" fmla="*/ 0 w 103"/>
                <a:gd name="T13" fmla="*/ 2147483647 h 18"/>
                <a:gd name="T14" fmla="*/ 2147483647 w 103"/>
                <a:gd name="T15" fmla="*/ 2147483647 h 18"/>
                <a:gd name="T16" fmla="*/ 2147483647 w 103"/>
                <a:gd name="T17" fmla="*/ 2147483647 h 18"/>
                <a:gd name="T18" fmla="*/ 2147483647 w 103"/>
                <a:gd name="T19" fmla="*/ 2147483647 h 18"/>
                <a:gd name="T20" fmla="*/ 2147483647 w 103"/>
                <a:gd name="T21" fmla="*/ 2147483647 h 18"/>
                <a:gd name="T22" fmla="*/ 2147483647 w 103"/>
                <a:gd name="T23" fmla="*/ 2147483647 h 18"/>
                <a:gd name="T24" fmla="*/ 2147483647 w 103"/>
                <a:gd name="T25" fmla="*/ 2147483647 h 18"/>
                <a:gd name="T26" fmla="*/ 2147483647 w 103"/>
                <a:gd name="T27" fmla="*/ 2147483647 h 18"/>
                <a:gd name="T28" fmla="*/ 2147483647 w 103"/>
                <a:gd name="T29" fmla="*/ 2147483647 h 18"/>
                <a:gd name="T30" fmla="*/ 2147483647 w 103"/>
                <a:gd name="T31" fmla="*/ 2147483647 h 18"/>
                <a:gd name="T32" fmla="*/ 2147483647 w 103"/>
                <a:gd name="T33" fmla="*/ 2147483647 h 18"/>
                <a:gd name="T34" fmla="*/ 2147483647 w 103"/>
                <a:gd name="T35" fmla="*/ 2147483647 h 18"/>
                <a:gd name="T36" fmla="*/ 2147483647 w 103"/>
                <a:gd name="T37" fmla="*/ 2147483647 h 18"/>
                <a:gd name="T38" fmla="*/ 2147483647 w 103"/>
                <a:gd name="T39" fmla="*/ 0 h 18"/>
                <a:gd name="T40" fmla="*/ 2147483647 w 103"/>
                <a:gd name="T41" fmla="*/ 0 h 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3"/>
                <a:gd name="T64" fmla="*/ 0 h 18"/>
                <a:gd name="T65" fmla="*/ 103 w 103"/>
                <a:gd name="T66" fmla="*/ 18 h 1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3" h="18">
                  <a:moveTo>
                    <a:pt x="5" y="0"/>
                  </a:moveTo>
                  <a:lnTo>
                    <a:pt x="2" y="1"/>
                  </a:lnTo>
                  <a:lnTo>
                    <a:pt x="1" y="2"/>
                  </a:lnTo>
                  <a:lnTo>
                    <a:pt x="0" y="3"/>
                  </a:lnTo>
                  <a:lnTo>
                    <a:pt x="0" y="4"/>
                  </a:lnTo>
                  <a:lnTo>
                    <a:pt x="0" y="13"/>
                  </a:lnTo>
                  <a:lnTo>
                    <a:pt x="0" y="14"/>
                  </a:lnTo>
                  <a:lnTo>
                    <a:pt x="1" y="16"/>
                  </a:lnTo>
                  <a:lnTo>
                    <a:pt x="2" y="17"/>
                  </a:lnTo>
                  <a:lnTo>
                    <a:pt x="5" y="18"/>
                  </a:lnTo>
                  <a:lnTo>
                    <a:pt x="103" y="18"/>
                  </a:lnTo>
                  <a:lnTo>
                    <a:pt x="103" y="17"/>
                  </a:lnTo>
                  <a:lnTo>
                    <a:pt x="103" y="16"/>
                  </a:lnTo>
                  <a:lnTo>
                    <a:pt x="103" y="14"/>
                  </a:lnTo>
                  <a:lnTo>
                    <a:pt x="103" y="13"/>
                  </a:lnTo>
                  <a:lnTo>
                    <a:pt x="103" y="4"/>
                  </a:lnTo>
                  <a:lnTo>
                    <a:pt x="103" y="3"/>
                  </a:lnTo>
                  <a:lnTo>
                    <a:pt x="103" y="2"/>
                  </a:lnTo>
                  <a:lnTo>
                    <a:pt x="103" y="1"/>
                  </a:lnTo>
                  <a:lnTo>
                    <a:pt x="103" y="0"/>
                  </a:lnTo>
                  <a:lnTo>
                    <a:pt x="5" y="0"/>
                  </a:lnTo>
                  <a:close/>
                </a:path>
              </a:pathLst>
            </a:custGeom>
            <a:solidFill>
              <a:srgbClr val="4D4D4D"/>
            </a:solidFill>
            <a:ln w="7938">
              <a:solidFill>
                <a:srgbClr val="000000"/>
              </a:solidFill>
              <a:round/>
              <a:headEnd/>
              <a:tailEnd/>
            </a:ln>
          </p:spPr>
          <p:txBody>
            <a:bodyPr/>
            <a:lstStyle/>
            <a:p>
              <a:endParaRPr lang="it-IT"/>
            </a:p>
          </p:txBody>
        </p:sp>
        <p:sp>
          <p:nvSpPr>
            <p:cNvPr id="24282" name="Freeform 1808"/>
            <p:cNvSpPr>
              <a:spLocks/>
            </p:cNvSpPr>
            <p:nvPr/>
          </p:nvSpPr>
          <p:spPr bwMode="auto">
            <a:xfrm>
              <a:off x="5705475" y="4217988"/>
              <a:ext cx="163513" cy="22225"/>
            </a:xfrm>
            <a:custGeom>
              <a:avLst/>
              <a:gdLst>
                <a:gd name="T0" fmla="*/ 2147483647 w 103"/>
                <a:gd name="T1" fmla="*/ 0 h 14"/>
                <a:gd name="T2" fmla="*/ 2147483647 w 103"/>
                <a:gd name="T3" fmla="*/ 0 h 14"/>
                <a:gd name="T4" fmla="*/ 2147483647 w 103"/>
                <a:gd name="T5" fmla="*/ 0 h 14"/>
                <a:gd name="T6" fmla="*/ 0 w 103"/>
                <a:gd name="T7" fmla="*/ 0 h 14"/>
                <a:gd name="T8" fmla="*/ 0 w 103"/>
                <a:gd name="T9" fmla="*/ 2147483647 h 14"/>
                <a:gd name="T10" fmla="*/ 0 w 103"/>
                <a:gd name="T11" fmla="*/ 2147483647 h 14"/>
                <a:gd name="T12" fmla="*/ 2147483647 w 103"/>
                <a:gd name="T13" fmla="*/ 2147483647 h 14"/>
                <a:gd name="T14" fmla="*/ 2147483647 w 103"/>
                <a:gd name="T15" fmla="*/ 2147483647 h 14"/>
                <a:gd name="T16" fmla="*/ 2147483647 w 103"/>
                <a:gd name="T17" fmla="*/ 2147483647 h 14"/>
                <a:gd name="T18" fmla="*/ 2147483647 w 103"/>
                <a:gd name="T19" fmla="*/ 2147483647 h 14"/>
                <a:gd name="T20" fmla="*/ 2147483647 w 103"/>
                <a:gd name="T21" fmla="*/ 2147483647 h 14"/>
                <a:gd name="T22" fmla="*/ 2147483647 w 103"/>
                <a:gd name="T23" fmla="*/ 2147483647 h 14"/>
                <a:gd name="T24" fmla="*/ 2147483647 w 103"/>
                <a:gd name="T25" fmla="*/ 2147483647 h 14"/>
                <a:gd name="T26" fmla="*/ 2147483647 w 103"/>
                <a:gd name="T27" fmla="*/ 0 h 14"/>
                <a:gd name="T28" fmla="*/ 2147483647 w 103"/>
                <a:gd name="T29" fmla="*/ 0 h 14"/>
                <a:gd name="T30" fmla="*/ 2147483647 w 103"/>
                <a:gd name="T31" fmla="*/ 0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3"/>
                <a:gd name="T49" fmla="*/ 0 h 14"/>
                <a:gd name="T50" fmla="*/ 103 w 103"/>
                <a:gd name="T51" fmla="*/ 14 h 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3" h="14">
                  <a:moveTo>
                    <a:pt x="5" y="0"/>
                  </a:moveTo>
                  <a:lnTo>
                    <a:pt x="2" y="0"/>
                  </a:lnTo>
                  <a:lnTo>
                    <a:pt x="1" y="0"/>
                  </a:lnTo>
                  <a:lnTo>
                    <a:pt x="0" y="0"/>
                  </a:lnTo>
                  <a:lnTo>
                    <a:pt x="0" y="9"/>
                  </a:lnTo>
                  <a:lnTo>
                    <a:pt x="0" y="12"/>
                  </a:lnTo>
                  <a:lnTo>
                    <a:pt x="1" y="13"/>
                  </a:lnTo>
                  <a:lnTo>
                    <a:pt x="2" y="14"/>
                  </a:lnTo>
                  <a:lnTo>
                    <a:pt x="5" y="14"/>
                  </a:lnTo>
                  <a:lnTo>
                    <a:pt x="103" y="14"/>
                  </a:lnTo>
                  <a:lnTo>
                    <a:pt x="103" y="13"/>
                  </a:lnTo>
                  <a:lnTo>
                    <a:pt x="103" y="12"/>
                  </a:lnTo>
                  <a:lnTo>
                    <a:pt x="103" y="9"/>
                  </a:lnTo>
                  <a:lnTo>
                    <a:pt x="103" y="0"/>
                  </a:lnTo>
                  <a:lnTo>
                    <a:pt x="5" y="0"/>
                  </a:lnTo>
                  <a:close/>
                </a:path>
              </a:pathLst>
            </a:custGeom>
            <a:solidFill>
              <a:srgbClr val="4D4D4D"/>
            </a:solidFill>
            <a:ln w="7938">
              <a:solidFill>
                <a:srgbClr val="000000"/>
              </a:solidFill>
              <a:round/>
              <a:headEnd/>
              <a:tailEnd/>
            </a:ln>
          </p:spPr>
          <p:txBody>
            <a:bodyPr/>
            <a:lstStyle/>
            <a:p>
              <a:endParaRPr lang="it-IT"/>
            </a:p>
          </p:txBody>
        </p:sp>
        <p:sp>
          <p:nvSpPr>
            <p:cNvPr id="24283" name="Freeform 1809"/>
            <p:cNvSpPr>
              <a:spLocks/>
            </p:cNvSpPr>
            <p:nvPr/>
          </p:nvSpPr>
          <p:spPr bwMode="auto">
            <a:xfrm>
              <a:off x="5705475" y="4262438"/>
              <a:ext cx="163513" cy="20637"/>
            </a:xfrm>
            <a:custGeom>
              <a:avLst/>
              <a:gdLst>
                <a:gd name="T0" fmla="*/ 2147483647 w 103"/>
                <a:gd name="T1" fmla="*/ 0 h 13"/>
                <a:gd name="T2" fmla="*/ 2147483647 w 103"/>
                <a:gd name="T3" fmla="*/ 0 h 13"/>
                <a:gd name="T4" fmla="*/ 2147483647 w 103"/>
                <a:gd name="T5" fmla="*/ 0 h 13"/>
                <a:gd name="T6" fmla="*/ 0 w 103"/>
                <a:gd name="T7" fmla="*/ 0 h 13"/>
                <a:gd name="T8" fmla="*/ 0 w 103"/>
                <a:gd name="T9" fmla="*/ 2147483647 h 13"/>
                <a:gd name="T10" fmla="*/ 0 w 103"/>
                <a:gd name="T11" fmla="*/ 2147483647 h 13"/>
                <a:gd name="T12" fmla="*/ 2147483647 w 103"/>
                <a:gd name="T13" fmla="*/ 2147483647 h 13"/>
                <a:gd name="T14" fmla="*/ 2147483647 w 103"/>
                <a:gd name="T15" fmla="*/ 2147483647 h 13"/>
                <a:gd name="T16" fmla="*/ 2147483647 w 103"/>
                <a:gd name="T17" fmla="*/ 2147483647 h 13"/>
                <a:gd name="T18" fmla="*/ 2147483647 w 103"/>
                <a:gd name="T19" fmla="*/ 2147483647 h 13"/>
                <a:gd name="T20" fmla="*/ 2147483647 w 103"/>
                <a:gd name="T21" fmla="*/ 2147483647 h 13"/>
                <a:gd name="T22" fmla="*/ 2147483647 w 103"/>
                <a:gd name="T23" fmla="*/ 2147483647 h 13"/>
                <a:gd name="T24" fmla="*/ 2147483647 w 103"/>
                <a:gd name="T25" fmla="*/ 2147483647 h 13"/>
                <a:gd name="T26" fmla="*/ 2147483647 w 103"/>
                <a:gd name="T27" fmla="*/ 0 h 13"/>
                <a:gd name="T28" fmla="*/ 2147483647 w 103"/>
                <a:gd name="T29" fmla="*/ 0 h 13"/>
                <a:gd name="T30" fmla="*/ 2147483647 w 103"/>
                <a:gd name="T31" fmla="*/ 0 h 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3"/>
                <a:gd name="T49" fmla="*/ 0 h 13"/>
                <a:gd name="T50" fmla="*/ 103 w 103"/>
                <a:gd name="T51" fmla="*/ 13 h 1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3" h="13">
                  <a:moveTo>
                    <a:pt x="5" y="0"/>
                  </a:moveTo>
                  <a:lnTo>
                    <a:pt x="2" y="0"/>
                  </a:lnTo>
                  <a:lnTo>
                    <a:pt x="1" y="0"/>
                  </a:lnTo>
                  <a:lnTo>
                    <a:pt x="0" y="0"/>
                  </a:lnTo>
                  <a:lnTo>
                    <a:pt x="0" y="9"/>
                  </a:lnTo>
                  <a:lnTo>
                    <a:pt x="0" y="11"/>
                  </a:lnTo>
                  <a:lnTo>
                    <a:pt x="1" y="13"/>
                  </a:lnTo>
                  <a:lnTo>
                    <a:pt x="2" y="13"/>
                  </a:lnTo>
                  <a:lnTo>
                    <a:pt x="5" y="13"/>
                  </a:lnTo>
                  <a:lnTo>
                    <a:pt x="103" y="13"/>
                  </a:lnTo>
                  <a:lnTo>
                    <a:pt x="103" y="11"/>
                  </a:lnTo>
                  <a:lnTo>
                    <a:pt x="103" y="9"/>
                  </a:lnTo>
                  <a:lnTo>
                    <a:pt x="103" y="0"/>
                  </a:lnTo>
                  <a:lnTo>
                    <a:pt x="5" y="0"/>
                  </a:lnTo>
                  <a:close/>
                </a:path>
              </a:pathLst>
            </a:custGeom>
            <a:solidFill>
              <a:srgbClr val="4D4D4D"/>
            </a:solidFill>
            <a:ln w="7938">
              <a:solidFill>
                <a:srgbClr val="000000"/>
              </a:solidFill>
              <a:round/>
              <a:headEnd/>
              <a:tailEnd/>
            </a:ln>
          </p:spPr>
          <p:txBody>
            <a:bodyPr/>
            <a:lstStyle/>
            <a:p>
              <a:endParaRPr lang="it-IT"/>
            </a:p>
          </p:txBody>
        </p:sp>
        <p:sp>
          <p:nvSpPr>
            <p:cNvPr id="24284" name="Freeform 1810"/>
            <p:cNvSpPr>
              <a:spLocks/>
            </p:cNvSpPr>
            <p:nvPr/>
          </p:nvSpPr>
          <p:spPr bwMode="auto">
            <a:xfrm>
              <a:off x="5705475" y="4303713"/>
              <a:ext cx="163513" cy="20637"/>
            </a:xfrm>
            <a:custGeom>
              <a:avLst/>
              <a:gdLst>
                <a:gd name="T0" fmla="*/ 2147483647 w 103"/>
                <a:gd name="T1" fmla="*/ 0 h 13"/>
                <a:gd name="T2" fmla="*/ 2147483647 w 103"/>
                <a:gd name="T3" fmla="*/ 0 h 13"/>
                <a:gd name="T4" fmla="*/ 2147483647 w 103"/>
                <a:gd name="T5" fmla="*/ 2147483647 h 13"/>
                <a:gd name="T6" fmla="*/ 0 w 103"/>
                <a:gd name="T7" fmla="*/ 2147483647 h 13"/>
                <a:gd name="T8" fmla="*/ 0 w 103"/>
                <a:gd name="T9" fmla="*/ 2147483647 h 13"/>
                <a:gd name="T10" fmla="*/ 0 w 103"/>
                <a:gd name="T11" fmla="*/ 2147483647 h 13"/>
                <a:gd name="T12" fmla="*/ 2147483647 w 103"/>
                <a:gd name="T13" fmla="*/ 2147483647 h 13"/>
                <a:gd name="T14" fmla="*/ 2147483647 w 103"/>
                <a:gd name="T15" fmla="*/ 2147483647 h 13"/>
                <a:gd name="T16" fmla="*/ 2147483647 w 103"/>
                <a:gd name="T17" fmla="*/ 2147483647 h 13"/>
                <a:gd name="T18" fmla="*/ 2147483647 w 103"/>
                <a:gd name="T19" fmla="*/ 2147483647 h 13"/>
                <a:gd name="T20" fmla="*/ 2147483647 w 103"/>
                <a:gd name="T21" fmla="*/ 2147483647 h 13"/>
                <a:gd name="T22" fmla="*/ 2147483647 w 103"/>
                <a:gd name="T23" fmla="*/ 2147483647 h 13"/>
                <a:gd name="T24" fmla="*/ 2147483647 w 103"/>
                <a:gd name="T25" fmla="*/ 2147483647 h 13"/>
                <a:gd name="T26" fmla="*/ 2147483647 w 103"/>
                <a:gd name="T27" fmla="*/ 2147483647 h 13"/>
                <a:gd name="T28" fmla="*/ 2147483647 w 103"/>
                <a:gd name="T29" fmla="*/ 0 h 13"/>
                <a:gd name="T30" fmla="*/ 2147483647 w 103"/>
                <a:gd name="T31" fmla="*/ 0 h 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3"/>
                <a:gd name="T49" fmla="*/ 0 h 13"/>
                <a:gd name="T50" fmla="*/ 103 w 103"/>
                <a:gd name="T51" fmla="*/ 13 h 1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3" h="13">
                  <a:moveTo>
                    <a:pt x="5" y="0"/>
                  </a:moveTo>
                  <a:lnTo>
                    <a:pt x="2" y="0"/>
                  </a:lnTo>
                  <a:lnTo>
                    <a:pt x="1" y="1"/>
                  </a:lnTo>
                  <a:lnTo>
                    <a:pt x="0" y="2"/>
                  </a:lnTo>
                  <a:lnTo>
                    <a:pt x="0" y="4"/>
                  </a:lnTo>
                  <a:lnTo>
                    <a:pt x="0" y="13"/>
                  </a:lnTo>
                  <a:lnTo>
                    <a:pt x="1" y="13"/>
                  </a:lnTo>
                  <a:lnTo>
                    <a:pt x="2" y="13"/>
                  </a:lnTo>
                  <a:lnTo>
                    <a:pt x="5" y="13"/>
                  </a:lnTo>
                  <a:lnTo>
                    <a:pt x="103" y="13"/>
                  </a:lnTo>
                  <a:lnTo>
                    <a:pt x="103" y="4"/>
                  </a:lnTo>
                  <a:lnTo>
                    <a:pt x="103" y="2"/>
                  </a:lnTo>
                  <a:lnTo>
                    <a:pt x="103" y="1"/>
                  </a:lnTo>
                  <a:lnTo>
                    <a:pt x="103" y="0"/>
                  </a:lnTo>
                  <a:lnTo>
                    <a:pt x="5" y="0"/>
                  </a:lnTo>
                  <a:close/>
                </a:path>
              </a:pathLst>
            </a:custGeom>
            <a:solidFill>
              <a:srgbClr val="4D4D4D"/>
            </a:solidFill>
            <a:ln w="7938">
              <a:solidFill>
                <a:srgbClr val="000000"/>
              </a:solidFill>
              <a:round/>
              <a:headEnd/>
              <a:tailEnd/>
            </a:ln>
          </p:spPr>
          <p:txBody>
            <a:bodyPr/>
            <a:lstStyle/>
            <a:p>
              <a:endParaRPr lang="it-IT"/>
            </a:p>
          </p:txBody>
        </p:sp>
        <p:sp>
          <p:nvSpPr>
            <p:cNvPr id="24285" name="Rectangle 1811"/>
            <p:cNvSpPr>
              <a:spLocks noChangeArrowheads="1"/>
            </p:cNvSpPr>
            <p:nvPr/>
          </p:nvSpPr>
          <p:spPr bwMode="auto">
            <a:xfrm>
              <a:off x="5753100" y="4038600"/>
              <a:ext cx="71438" cy="38100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286" name="Freeform 1812"/>
            <p:cNvSpPr>
              <a:spLocks/>
            </p:cNvSpPr>
            <p:nvPr/>
          </p:nvSpPr>
          <p:spPr bwMode="auto">
            <a:xfrm>
              <a:off x="5705475" y="4038600"/>
              <a:ext cx="163513" cy="65088"/>
            </a:xfrm>
            <a:custGeom>
              <a:avLst/>
              <a:gdLst>
                <a:gd name="T0" fmla="*/ 2147483647 w 103"/>
                <a:gd name="T1" fmla="*/ 2147483647 h 41"/>
                <a:gd name="T2" fmla="*/ 2147483647 w 103"/>
                <a:gd name="T3" fmla="*/ 2147483647 h 41"/>
                <a:gd name="T4" fmla="*/ 2147483647 w 103"/>
                <a:gd name="T5" fmla="*/ 2147483647 h 41"/>
                <a:gd name="T6" fmla="*/ 0 w 103"/>
                <a:gd name="T7" fmla="*/ 2147483647 h 41"/>
                <a:gd name="T8" fmla="*/ 2147483647 w 103"/>
                <a:gd name="T9" fmla="*/ 2147483647 h 41"/>
                <a:gd name="T10" fmla="*/ 2147483647 w 103"/>
                <a:gd name="T11" fmla="*/ 2147483647 h 41"/>
                <a:gd name="T12" fmla="*/ 2147483647 w 103"/>
                <a:gd name="T13" fmla="*/ 2147483647 h 41"/>
                <a:gd name="T14" fmla="*/ 2147483647 w 103"/>
                <a:gd name="T15" fmla="*/ 2147483647 h 41"/>
                <a:gd name="T16" fmla="*/ 2147483647 w 103"/>
                <a:gd name="T17" fmla="*/ 2147483647 h 41"/>
                <a:gd name="T18" fmla="*/ 2147483647 w 103"/>
                <a:gd name="T19" fmla="*/ 2147483647 h 41"/>
                <a:gd name="T20" fmla="*/ 2147483647 w 103"/>
                <a:gd name="T21" fmla="*/ 0 h 41"/>
                <a:gd name="T22" fmla="*/ 2147483647 w 103"/>
                <a:gd name="T23" fmla="*/ 0 h 41"/>
                <a:gd name="T24" fmla="*/ 2147483647 w 103"/>
                <a:gd name="T25" fmla="*/ 0 h 41"/>
                <a:gd name="T26" fmla="*/ 2147483647 w 103"/>
                <a:gd name="T27" fmla="*/ 0 h 41"/>
                <a:gd name="T28" fmla="*/ 2147483647 w 103"/>
                <a:gd name="T29" fmla="*/ 0 h 41"/>
                <a:gd name="T30" fmla="*/ 2147483647 w 103"/>
                <a:gd name="T31" fmla="*/ 2147483647 h 4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3"/>
                <a:gd name="T49" fmla="*/ 0 h 41"/>
                <a:gd name="T50" fmla="*/ 103 w 103"/>
                <a:gd name="T51" fmla="*/ 41 h 4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3" h="41">
                  <a:moveTo>
                    <a:pt x="5" y="27"/>
                  </a:moveTo>
                  <a:lnTo>
                    <a:pt x="2" y="30"/>
                  </a:lnTo>
                  <a:lnTo>
                    <a:pt x="1" y="31"/>
                  </a:lnTo>
                  <a:lnTo>
                    <a:pt x="0" y="32"/>
                  </a:lnTo>
                  <a:lnTo>
                    <a:pt x="5" y="41"/>
                  </a:lnTo>
                  <a:lnTo>
                    <a:pt x="103" y="14"/>
                  </a:lnTo>
                  <a:lnTo>
                    <a:pt x="103" y="13"/>
                  </a:lnTo>
                  <a:lnTo>
                    <a:pt x="103" y="12"/>
                  </a:lnTo>
                  <a:lnTo>
                    <a:pt x="103" y="9"/>
                  </a:lnTo>
                  <a:lnTo>
                    <a:pt x="103" y="0"/>
                  </a:lnTo>
                  <a:lnTo>
                    <a:pt x="102" y="0"/>
                  </a:lnTo>
                  <a:lnTo>
                    <a:pt x="101" y="0"/>
                  </a:lnTo>
                  <a:lnTo>
                    <a:pt x="99" y="0"/>
                  </a:lnTo>
                  <a:lnTo>
                    <a:pt x="98" y="0"/>
                  </a:lnTo>
                  <a:lnTo>
                    <a:pt x="5" y="27"/>
                  </a:lnTo>
                  <a:close/>
                </a:path>
              </a:pathLst>
            </a:custGeom>
            <a:solidFill>
              <a:srgbClr val="4D4D4D"/>
            </a:solidFill>
            <a:ln w="7938">
              <a:solidFill>
                <a:srgbClr val="000000"/>
              </a:solidFill>
              <a:round/>
              <a:headEnd/>
              <a:tailEnd/>
            </a:ln>
          </p:spPr>
          <p:txBody>
            <a:bodyPr/>
            <a:lstStyle/>
            <a:p>
              <a:endParaRPr lang="it-IT"/>
            </a:p>
          </p:txBody>
        </p:sp>
        <p:sp>
          <p:nvSpPr>
            <p:cNvPr id="24287" name="Freeform 1813"/>
            <p:cNvSpPr>
              <a:spLocks/>
            </p:cNvSpPr>
            <p:nvPr/>
          </p:nvSpPr>
          <p:spPr bwMode="auto">
            <a:xfrm>
              <a:off x="5705475" y="4081463"/>
              <a:ext cx="163513" cy="68262"/>
            </a:xfrm>
            <a:custGeom>
              <a:avLst/>
              <a:gdLst>
                <a:gd name="T0" fmla="*/ 2147483647 w 103"/>
                <a:gd name="T1" fmla="*/ 2147483647 h 43"/>
                <a:gd name="T2" fmla="*/ 2147483647 w 103"/>
                <a:gd name="T3" fmla="*/ 2147483647 h 43"/>
                <a:gd name="T4" fmla="*/ 2147483647 w 103"/>
                <a:gd name="T5" fmla="*/ 2147483647 h 43"/>
                <a:gd name="T6" fmla="*/ 0 w 103"/>
                <a:gd name="T7" fmla="*/ 2147483647 h 43"/>
                <a:gd name="T8" fmla="*/ 2147483647 w 103"/>
                <a:gd name="T9" fmla="*/ 2147483647 h 43"/>
                <a:gd name="T10" fmla="*/ 2147483647 w 103"/>
                <a:gd name="T11" fmla="*/ 2147483647 h 43"/>
                <a:gd name="T12" fmla="*/ 2147483647 w 103"/>
                <a:gd name="T13" fmla="*/ 2147483647 h 43"/>
                <a:gd name="T14" fmla="*/ 2147483647 w 103"/>
                <a:gd name="T15" fmla="*/ 2147483647 h 43"/>
                <a:gd name="T16" fmla="*/ 2147483647 w 103"/>
                <a:gd name="T17" fmla="*/ 2147483647 h 43"/>
                <a:gd name="T18" fmla="*/ 2147483647 w 103"/>
                <a:gd name="T19" fmla="*/ 2147483647 h 43"/>
                <a:gd name="T20" fmla="*/ 2147483647 w 103"/>
                <a:gd name="T21" fmla="*/ 2147483647 h 43"/>
                <a:gd name="T22" fmla="*/ 2147483647 w 103"/>
                <a:gd name="T23" fmla="*/ 2147483647 h 43"/>
                <a:gd name="T24" fmla="*/ 2147483647 w 103"/>
                <a:gd name="T25" fmla="*/ 2147483647 h 43"/>
                <a:gd name="T26" fmla="*/ 2147483647 w 103"/>
                <a:gd name="T27" fmla="*/ 2147483647 h 43"/>
                <a:gd name="T28" fmla="*/ 2147483647 w 103"/>
                <a:gd name="T29" fmla="*/ 2147483647 h 43"/>
                <a:gd name="T30" fmla="*/ 2147483647 w 103"/>
                <a:gd name="T31" fmla="*/ 2147483647 h 43"/>
                <a:gd name="T32" fmla="*/ 2147483647 w 103"/>
                <a:gd name="T33" fmla="*/ 0 h 43"/>
                <a:gd name="T34" fmla="*/ 2147483647 w 103"/>
                <a:gd name="T35" fmla="*/ 0 h 43"/>
                <a:gd name="T36" fmla="*/ 2147483647 w 103"/>
                <a:gd name="T37" fmla="*/ 2147483647 h 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3"/>
                <a:gd name="T58" fmla="*/ 0 h 43"/>
                <a:gd name="T59" fmla="*/ 103 w 103"/>
                <a:gd name="T60" fmla="*/ 43 h 4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3" h="43">
                  <a:moveTo>
                    <a:pt x="5" y="32"/>
                  </a:moveTo>
                  <a:lnTo>
                    <a:pt x="2" y="32"/>
                  </a:lnTo>
                  <a:lnTo>
                    <a:pt x="1" y="32"/>
                  </a:lnTo>
                  <a:lnTo>
                    <a:pt x="0" y="32"/>
                  </a:lnTo>
                  <a:lnTo>
                    <a:pt x="5" y="41"/>
                  </a:lnTo>
                  <a:lnTo>
                    <a:pt x="5" y="42"/>
                  </a:lnTo>
                  <a:lnTo>
                    <a:pt x="5" y="43"/>
                  </a:lnTo>
                  <a:lnTo>
                    <a:pt x="5" y="41"/>
                  </a:lnTo>
                  <a:lnTo>
                    <a:pt x="103" y="14"/>
                  </a:lnTo>
                  <a:lnTo>
                    <a:pt x="103" y="13"/>
                  </a:lnTo>
                  <a:lnTo>
                    <a:pt x="103" y="12"/>
                  </a:lnTo>
                  <a:lnTo>
                    <a:pt x="103" y="9"/>
                  </a:lnTo>
                  <a:lnTo>
                    <a:pt x="103" y="5"/>
                  </a:lnTo>
                  <a:lnTo>
                    <a:pt x="102" y="2"/>
                  </a:lnTo>
                  <a:lnTo>
                    <a:pt x="101" y="1"/>
                  </a:lnTo>
                  <a:lnTo>
                    <a:pt x="99" y="0"/>
                  </a:lnTo>
                  <a:lnTo>
                    <a:pt x="98" y="0"/>
                  </a:lnTo>
                  <a:lnTo>
                    <a:pt x="5" y="32"/>
                  </a:lnTo>
                  <a:close/>
                </a:path>
              </a:pathLst>
            </a:custGeom>
            <a:solidFill>
              <a:srgbClr val="4D4D4D"/>
            </a:solidFill>
            <a:ln w="7938">
              <a:solidFill>
                <a:srgbClr val="000000"/>
              </a:solidFill>
              <a:round/>
              <a:headEnd/>
              <a:tailEnd/>
            </a:ln>
          </p:spPr>
          <p:txBody>
            <a:bodyPr/>
            <a:lstStyle/>
            <a:p>
              <a:endParaRPr lang="it-IT"/>
            </a:p>
          </p:txBody>
        </p:sp>
        <p:sp>
          <p:nvSpPr>
            <p:cNvPr id="24288" name="Freeform 1814"/>
            <p:cNvSpPr>
              <a:spLocks/>
            </p:cNvSpPr>
            <p:nvPr/>
          </p:nvSpPr>
          <p:spPr bwMode="auto">
            <a:xfrm>
              <a:off x="5705475" y="4125913"/>
              <a:ext cx="163513" cy="71437"/>
            </a:xfrm>
            <a:custGeom>
              <a:avLst/>
              <a:gdLst>
                <a:gd name="T0" fmla="*/ 2147483647 w 103"/>
                <a:gd name="T1" fmla="*/ 2147483647 h 45"/>
                <a:gd name="T2" fmla="*/ 2147483647 w 103"/>
                <a:gd name="T3" fmla="*/ 2147483647 h 45"/>
                <a:gd name="T4" fmla="*/ 2147483647 w 103"/>
                <a:gd name="T5" fmla="*/ 2147483647 h 45"/>
                <a:gd name="T6" fmla="*/ 0 w 103"/>
                <a:gd name="T7" fmla="*/ 2147483647 h 45"/>
                <a:gd name="T8" fmla="*/ 2147483647 w 103"/>
                <a:gd name="T9" fmla="*/ 2147483647 h 45"/>
                <a:gd name="T10" fmla="*/ 2147483647 w 103"/>
                <a:gd name="T11" fmla="*/ 2147483647 h 45"/>
                <a:gd name="T12" fmla="*/ 2147483647 w 103"/>
                <a:gd name="T13" fmla="*/ 2147483647 h 45"/>
                <a:gd name="T14" fmla="*/ 2147483647 w 103"/>
                <a:gd name="T15" fmla="*/ 2147483647 h 45"/>
                <a:gd name="T16" fmla="*/ 2147483647 w 103"/>
                <a:gd name="T17" fmla="*/ 2147483647 h 45"/>
                <a:gd name="T18" fmla="*/ 2147483647 w 103"/>
                <a:gd name="T19" fmla="*/ 2147483647 h 45"/>
                <a:gd name="T20" fmla="*/ 2147483647 w 103"/>
                <a:gd name="T21" fmla="*/ 2147483647 h 45"/>
                <a:gd name="T22" fmla="*/ 2147483647 w 103"/>
                <a:gd name="T23" fmla="*/ 2147483647 h 45"/>
                <a:gd name="T24" fmla="*/ 2147483647 w 103"/>
                <a:gd name="T25" fmla="*/ 2147483647 h 45"/>
                <a:gd name="T26" fmla="*/ 2147483647 w 103"/>
                <a:gd name="T27" fmla="*/ 0 h 45"/>
                <a:gd name="T28" fmla="*/ 2147483647 w 103"/>
                <a:gd name="T29" fmla="*/ 0 h 45"/>
                <a:gd name="T30" fmla="*/ 2147483647 w 103"/>
                <a:gd name="T31" fmla="*/ 2147483647 h 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3"/>
                <a:gd name="T49" fmla="*/ 0 h 45"/>
                <a:gd name="T50" fmla="*/ 103 w 103"/>
                <a:gd name="T51" fmla="*/ 45 h 4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3" h="45">
                  <a:moveTo>
                    <a:pt x="5" y="31"/>
                  </a:moveTo>
                  <a:lnTo>
                    <a:pt x="2" y="31"/>
                  </a:lnTo>
                  <a:lnTo>
                    <a:pt x="1" y="31"/>
                  </a:lnTo>
                  <a:lnTo>
                    <a:pt x="0" y="31"/>
                  </a:lnTo>
                  <a:lnTo>
                    <a:pt x="5" y="40"/>
                  </a:lnTo>
                  <a:lnTo>
                    <a:pt x="5" y="43"/>
                  </a:lnTo>
                  <a:lnTo>
                    <a:pt x="5" y="44"/>
                  </a:lnTo>
                  <a:lnTo>
                    <a:pt x="5" y="45"/>
                  </a:lnTo>
                  <a:lnTo>
                    <a:pt x="103" y="13"/>
                  </a:lnTo>
                  <a:lnTo>
                    <a:pt x="103" y="4"/>
                  </a:lnTo>
                  <a:lnTo>
                    <a:pt x="102" y="2"/>
                  </a:lnTo>
                  <a:lnTo>
                    <a:pt x="101" y="1"/>
                  </a:lnTo>
                  <a:lnTo>
                    <a:pt x="99" y="0"/>
                  </a:lnTo>
                  <a:lnTo>
                    <a:pt x="98" y="0"/>
                  </a:lnTo>
                  <a:lnTo>
                    <a:pt x="5" y="31"/>
                  </a:lnTo>
                  <a:close/>
                </a:path>
              </a:pathLst>
            </a:custGeom>
            <a:solidFill>
              <a:srgbClr val="4D4D4D"/>
            </a:solidFill>
            <a:ln w="7938">
              <a:solidFill>
                <a:srgbClr val="000000"/>
              </a:solidFill>
              <a:round/>
              <a:headEnd/>
              <a:tailEnd/>
            </a:ln>
          </p:spPr>
          <p:txBody>
            <a:bodyPr/>
            <a:lstStyle/>
            <a:p>
              <a:endParaRPr lang="it-IT"/>
            </a:p>
          </p:txBody>
        </p:sp>
        <p:sp>
          <p:nvSpPr>
            <p:cNvPr id="24289" name="Freeform 1815"/>
            <p:cNvSpPr>
              <a:spLocks/>
            </p:cNvSpPr>
            <p:nvPr/>
          </p:nvSpPr>
          <p:spPr bwMode="auto">
            <a:xfrm>
              <a:off x="5705475" y="4171950"/>
              <a:ext cx="163513" cy="68263"/>
            </a:xfrm>
            <a:custGeom>
              <a:avLst/>
              <a:gdLst>
                <a:gd name="T0" fmla="*/ 2147483647 w 103"/>
                <a:gd name="T1" fmla="*/ 2147483647 h 43"/>
                <a:gd name="T2" fmla="*/ 2147483647 w 103"/>
                <a:gd name="T3" fmla="*/ 2147483647 h 43"/>
                <a:gd name="T4" fmla="*/ 2147483647 w 103"/>
                <a:gd name="T5" fmla="*/ 2147483647 h 43"/>
                <a:gd name="T6" fmla="*/ 0 w 103"/>
                <a:gd name="T7" fmla="*/ 2147483647 h 43"/>
                <a:gd name="T8" fmla="*/ 0 w 103"/>
                <a:gd name="T9" fmla="*/ 2147483647 h 43"/>
                <a:gd name="T10" fmla="*/ 2147483647 w 103"/>
                <a:gd name="T11" fmla="*/ 2147483647 h 43"/>
                <a:gd name="T12" fmla="*/ 2147483647 w 103"/>
                <a:gd name="T13" fmla="*/ 2147483647 h 43"/>
                <a:gd name="T14" fmla="*/ 2147483647 w 103"/>
                <a:gd name="T15" fmla="*/ 2147483647 h 43"/>
                <a:gd name="T16" fmla="*/ 2147483647 w 103"/>
                <a:gd name="T17" fmla="*/ 2147483647 h 43"/>
                <a:gd name="T18" fmla="*/ 2147483647 w 103"/>
                <a:gd name="T19" fmla="*/ 2147483647 h 43"/>
                <a:gd name="T20" fmla="*/ 2147483647 w 103"/>
                <a:gd name="T21" fmla="*/ 2147483647 h 43"/>
                <a:gd name="T22" fmla="*/ 2147483647 w 103"/>
                <a:gd name="T23" fmla="*/ 2147483647 h 43"/>
                <a:gd name="T24" fmla="*/ 2147483647 w 103"/>
                <a:gd name="T25" fmla="*/ 2147483647 h 43"/>
                <a:gd name="T26" fmla="*/ 2147483647 w 103"/>
                <a:gd name="T27" fmla="*/ 2147483647 h 43"/>
                <a:gd name="T28" fmla="*/ 2147483647 w 103"/>
                <a:gd name="T29" fmla="*/ 0 h 43"/>
                <a:gd name="T30" fmla="*/ 2147483647 w 103"/>
                <a:gd name="T31" fmla="*/ 2147483647 h 43"/>
                <a:gd name="T32" fmla="*/ 2147483647 w 103"/>
                <a:gd name="T33" fmla="*/ 2147483647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3"/>
                <a:gd name="T52" fmla="*/ 0 h 43"/>
                <a:gd name="T53" fmla="*/ 103 w 103"/>
                <a:gd name="T54" fmla="*/ 43 h 4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3" h="43">
                  <a:moveTo>
                    <a:pt x="5" y="29"/>
                  </a:moveTo>
                  <a:lnTo>
                    <a:pt x="2" y="29"/>
                  </a:lnTo>
                  <a:lnTo>
                    <a:pt x="1" y="30"/>
                  </a:lnTo>
                  <a:lnTo>
                    <a:pt x="0" y="31"/>
                  </a:lnTo>
                  <a:lnTo>
                    <a:pt x="0" y="34"/>
                  </a:lnTo>
                  <a:lnTo>
                    <a:pt x="5" y="38"/>
                  </a:lnTo>
                  <a:lnTo>
                    <a:pt x="5" y="41"/>
                  </a:lnTo>
                  <a:lnTo>
                    <a:pt x="5" y="42"/>
                  </a:lnTo>
                  <a:lnTo>
                    <a:pt x="5" y="43"/>
                  </a:lnTo>
                  <a:lnTo>
                    <a:pt x="103" y="11"/>
                  </a:lnTo>
                  <a:lnTo>
                    <a:pt x="103" y="2"/>
                  </a:lnTo>
                  <a:lnTo>
                    <a:pt x="102" y="1"/>
                  </a:lnTo>
                  <a:lnTo>
                    <a:pt x="101" y="1"/>
                  </a:lnTo>
                  <a:lnTo>
                    <a:pt x="99" y="0"/>
                  </a:lnTo>
                  <a:lnTo>
                    <a:pt x="98" y="2"/>
                  </a:lnTo>
                  <a:lnTo>
                    <a:pt x="5" y="29"/>
                  </a:lnTo>
                  <a:close/>
                </a:path>
              </a:pathLst>
            </a:custGeom>
            <a:solidFill>
              <a:srgbClr val="4D4D4D"/>
            </a:solidFill>
            <a:ln w="7938">
              <a:solidFill>
                <a:srgbClr val="000000"/>
              </a:solidFill>
              <a:round/>
              <a:headEnd/>
              <a:tailEnd/>
            </a:ln>
          </p:spPr>
          <p:txBody>
            <a:bodyPr/>
            <a:lstStyle/>
            <a:p>
              <a:endParaRPr lang="it-IT"/>
            </a:p>
          </p:txBody>
        </p:sp>
        <p:sp>
          <p:nvSpPr>
            <p:cNvPr id="24290" name="Freeform 1816"/>
            <p:cNvSpPr>
              <a:spLocks/>
            </p:cNvSpPr>
            <p:nvPr/>
          </p:nvSpPr>
          <p:spPr bwMode="auto">
            <a:xfrm>
              <a:off x="5705475" y="4217988"/>
              <a:ext cx="163513" cy="65087"/>
            </a:xfrm>
            <a:custGeom>
              <a:avLst/>
              <a:gdLst>
                <a:gd name="T0" fmla="*/ 2147483647 w 103"/>
                <a:gd name="T1" fmla="*/ 2147483647 h 41"/>
                <a:gd name="T2" fmla="*/ 2147483647 w 103"/>
                <a:gd name="T3" fmla="*/ 2147483647 h 41"/>
                <a:gd name="T4" fmla="*/ 2147483647 w 103"/>
                <a:gd name="T5" fmla="*/ 2147483647 h 41"/>
                <a:gd name="T6" fmla="*/ 0 w 103"/>
                <a:gd name="T7" fmla="*/ 2147483647 h 41"/>
                <a:gd name="T8" fmla="*/ 0 w 103"/>
                <a:gd name="T9" fmla="*/ 2147483647 h 41"/>
                <a:gd name="T10" fmla="*/ 2147483647 w 103"/>
                <a:gd name="T11" fmla="*/ 2147483647 h 41"/>
                <a:gd name="T12" fmla="*/ 2147483647 w 103"/>
                <a:gd name="T13" fmla="*/ 2147483647 h 41"/>
                <a:gd name="T14" fmla="*/ 2147483647 w 103"/>
                <a:gd name="T15" fmla="*/ 2147483647 h 41"/>
                <a:gd name="T16" fmla="*/ 2147483647 w 103"/>
                <a:gd name="T17" fmla="*/ 2147483647 h 41"/>
                <a:gd name="T18" fmla="*/ 2147483647 w 103"/>
                <a:gd name="T19" fmla="*/ 2147483647 h 41"/>
                <a:gd name="T20" fmla="*/ 2147483647 w 103"/>
                <a:gd name="T21" fmla="*/ 2147483647 h 41"/>
                <a:gd name="T22" fmla="*/ 2147483647 w 103"/>
                <a:gd name="T23" fmla="*/ 0 h 41"/>
                <a:gd name="T24" fmla="*/ 2147483647 w 103"/>
                <a:gd name="T25" fmla="*/ 0 h 41"/>
                <a:gd name="T26" fmla="*/ 2147483647 w 103"/>
                <a:gd name="T27" fmla="*/ 0 h 41"/>
                <a:gd name="T28" fmla="*/ 2147483647 w 103"/>
                <a:gd name="T29" fmla="*/ 0 h 41"/>
                <a:gd name="T30" fmla="*/ 2147483647 w 103"/>
                <a:gd name="T31" fmla="*/ 0 h 41"/>
                <a:gd name="T32" fmla="*/ 2147483647 w 103"/>
                <a:gd name="T33" fmla="*/ 2147483647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3"/>
                <a:gd name="T52" fmla="*/ 0 h 41"/>
                <a:gd name="T53" fmla="*/ 103 w 103"/>
                <a:gd name="T54" fmla="*/ 41 h 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3" h="41">
                  <a:moveTo>
                    <a:pt x="5" y="27"/>
                  </a:moveTo>
                  <a:lnTo>
                    <a:pt x="2" y="27"/>
                  </a:lnTo>
                  <a:lnTo>
                    <a:pt x="1" y="28"/>
                  </a:lnTo>
                  <a:lnTo>
                    <a:pt x="0" y="29"/>
                  </a:lnTo>
                  <a:lnTo>
                    <a:pt x="0" y="32"/>
                  </a:lnTo>
                  <a:lnTo>
                    <a:pt x="5" y="41"/>
                  </a:lnTo>
                  <a:lnTo>
                    <a:pt x="103" y="14"/>
                  </a:lnTo>
                  <a:lnTo>
                    <a:pt x="103" y="11"/>
                  </a:lnTo>
                  <a:lnTo>
                    <a:pt x="103" y="10"/>
                  </a:lnTo>
                  <a:lnTo>
                    <a:pt x="103" y="9"/>
                  </a:lnTo>
                  <a:lnTo>
                    <a:pt x="103" y="0"/>
                  </a:lnTo>
                  <a:lnTo>
                    <a:pt x="102" y="0"/>
                  </a:lnTo>
                  <a:lnTo>
                    <a:pt x="101" y="0"/>
                  </a:lnTo>
                  <a:lnTo>
                    <a:pt x="99" y="0"/>
                  </a:lnTo>
                  <a:lnTo>
                    <a:pt x="98" y="0"/>
                  </a:lnTo>
                  <a:lnTo>
                    <a:pt x="5" y="27"/>
                  </a:lnTo>
                  <a:close/>
                </a:path>
              </a:pathLst>
            </a:custGeom>
            <a:solidFill>
              <a:srgbClr val="4D4D4D"/>
            </a:solidFill>
            <a:ln w="7938">
              <a:solidFill>
                <a:srgbClr val="000000"/>
              </a:solidFill>
              <a:round/>
              <a:headEnd/>
              <a:tailEnd/>
            </a:ln>
          </p:spPr>
          <p:txBody>
            <a:bodyPr/>
            <a:lstStyle/>
            <a:p>
              <a:endParaRPr lang="it-IT"/>
            </a:p>
          </p:txBody>
        </p:sp>
        <p:sp>
          <p:nvSpPr>
            <p:cNvPr id="24291" name="Freeform 1817"/>
            <p:cNvSpPr>
              <a:spLocks/>
            </p:cNvSpPr>
            <p:nvPr/>
          </p:nvSpPr>
          <p:spPr bwMode="auto">
            <a:xfrm>
              <a:off x="5705475" y="4262438"/>
              <a:ext cx="163513" cy="61912"/>
            </a:xfrm>
            <a:custGeom>
              <a:avLst/>
              <a:gdLst>
                <a:gd name="T0" fmla="*/ 2147483647 w 103"/>
                <a:gd name="T1" fmla="*/ 2147483647 h 39"/>
                <a:gd name="T2" fmla="*/ 2147483647 w 103"/>
                <a:gd name="T3" fmla="*/ 2147483647 h 39"/>
                <a:gd name="T4" fmla="*/ 2147483647 w 103"/>
                <a:gd name="T5" fmla="*/ 2147483647 h 39"/>
                <a:gd name="T6" fmla="*/ 0 w 103"/>
                <a:gd name="T7" fmla="*/ 2147483647 h 39"/>
                <a:gd name="T8" fmla="*/ 0 w 103"/>
                <a:gd name="T9" fmla="*/ 2147483647 h 39"/>
                <a:gd name="T10" fmla="*/ 2147483647 w 103"/>
                <a:gd name="T11" fmla="*/ 2147483647 h 39"/>
                <a:gd name="T12" fmla="*/ 2147483647 w 103"/>
                <a:gd name="T13" fmla="*/ 2147483647 h 39"/>
                <a:gd name="T14" fmla="*/ 2147483647 w 103"/>
                <a:gd name="T15" fmla="*/ 2147483647 h 39"/>
                <a:gd name="T16" fmla="*/ 2147483647 w 103"/>
                <a:gd name="T17" fmla="*/ 2147483647 h 39"/>
                <a:gd name="T18" fmla="*/ 2147483647 w 103"/>
                <a:gd name="T19" fmla="*/ 2147483647 h 39"/>
                <a:gd name="T20" fmla="*/ 2147483647 w 103"/>
                <a:gd name="T21" fmla="*/ 2147483647 h 39"/>
                <a:gd name="T22" fmla="*/ 2147483647 w 103"/>
                <a:gd name="T23" fmla="*/ 2147483647 h 39"/>
                <a:gd name="T24" fmla="*/ 2147483647 w 103"/>
                <a:gd name="T25" fmla="*/ 0 h 39"/>
                <a:gd name="T26" fmla="*/ 2147483647 w 103"/>
                <a:gd name="T27" fmla="*/ 0 h 39"/>
                <a:gd name="T28" fmla="*/ 2147483647 w 103"/>
                <a:gd name="T29" fmla="*/ 0 h 39"/>
                <a:gd name="T30" fmla="*/ 2147483647 w 103"/>
                <a:gd name="T31" fmla="*/ 0 h 39"/>
                <a:gd name="T32" fmla="*/ 2147483647 w 103"/>
                <a:gd name="T33" fmla="*/ 0 h 39"/>
                <a:gd name="T34" fmla="*/ 2147483647 w 103"/>
                <a:gd name="T35" fmla="*/ 2147483647 h 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
                <a:gd name="T55" fmla="*/ 0 h 39"/>
                <a:gd name="T56" fmla="*/ 103 w 103"/>
                <a:gd name="T57" fmla="*/ 39 h 3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 h="39">
                  <a:moveTo>
                    <a:pt x="5" y="26"/>
                  </a:moveTo>
                  <a:lnTo>
                    <a:pt x="2" y="27"/>
                  </a:lnTo>
                  <a:lnTo>
                    <a:pt x="1" y="28"/>
                  </a:lnTo>
                  <a:lnTo>
                    <a:pt x="0" y="29"/>
                  </a:lnTo>
                  <a:lnTo>
                    <a:pt x="0" y="30"/>
                  </a:lnTo>
                  <a:lnTo>
                    <a:pt x="5" y="39"/>
                  </a:lnTo>
                  <a:lnTo>
                    <a:pt x="103" y="13"/>
                  </a:lnTo>
                  <a:lnTo>
                    <a:pt x="103" y="12"/>
                  </a:lnTo>
                  <a:lnTo>
                    <a:pt x="103" y="11"/>
                  </a:lnTo>
                  <a:lnTo>
                    <a:pt x="103" y="10"/>
                  </a:lnTo>
                  <a:lnTo>
                    <a:pt x="103" y="9"/>
                  </a:lnTo>
                  <a:lnTo>
                    <a:pt x="103" y="0"/>
                  </a:lnTo>
                  <a:lnTo>
                    <a:pt x="102" y="0"/>
                  </a:lnTo>
                  <a:lnTo>
                    <a:pt x="101" y="0"/>
                  </a:lnTo>
                  <a:lnTo>
                    <a:pt x="99" y="0"/>
                  </a:lnTo>
                  <a:lnTo>
                    <a:pt x="98" y="0"/>
                  </a:lnTo>
                  <a:lnTo>
                    <a:pt x="5" y="26"/>
                  </a:lnTo>
                  <a:close/>
                </a:path>
              </a:pathLst>
            </a:custGeom>
            <a:solidFill>
              <a:srgbClr val="4D4D4D"/>
            </a:solidFill>
            <a:ln w="7938">
              <a:solidFill>
                <a:srgbClr val="000000"/>
              </a:solidFill>
              <a:round/>
              <a:headEnd/>
              <a:tailEnd/>
            </a:ln>
          </p:spPr>
          <p:txBody>
            <a:bodyPr/>
            <a:lstStyle/>
            <a:p>
              <a:endParaRPr lang="it-IT"/>
            </a:p>
          </p:txBody>
        </p:sp>
        <p:sp>
          <p:nvSpPr>
            <p:cNvPr id="24292" name="Freeform 1818"/>
            <p:cNvSpPr>
              <a:spLocks/>
            </p:cNvSpPr>
            <p:nvPr/>
          </p:nvSpPr>
          <p:spPr bwMode="auto">
            <a:xfrm>
              <a:off x="5705475" y="4038600"/>
              <a:ext cx="163513" cy="65088"/>
            </a:xfrm>
            <a:custGeom>
              <a:avLst/>
              <a:gdLst>
                <a:gd name="T0" fmla="*/ 2147483647 w 103"/>
                <a:gd name="T1" fmla="*/ 2147483647 h 41"/>
                <a:gd name="T2" fmla="*/ 2147483647 w 103"/>
                <a:gd name="T3" fmla="*/ 2147483647 h 41"/>
                <a:gd name="T4" fmla="*/ 2147483647 w 103"/>
                <a:gd name="T5" fmla="*/ 2147483647 h 41"/>
                <a:gd name="T6" fmla="*/ 0 w 103"/>
                <a:gd name="T7" fmla="*/ 2147483647 h 41"/>
                <a:gd name="T8" fmla="*/ 2147483647 w 103"/>
                <a:gd name="T9" fmla="*/ 2147483647 h 41"/>
                <a:gd name="T10" fmla="*/ 2147483647 w 103"/>
                <a:gd name="T11" fmla="*/ 2147483647 h 41"/>
                <a:gd name="T12" fmla="*/ 2147483647 w 103"/>
                <a:gd name="T13" fmla="*/ 2147483647 h 41"/>
                <a:gd name="T14" fmla="*/ 2147483647 w 103"/>
                <a:gd name="T15" fmla="*/ 2147483647 h 41"/>
                <a:gd name="T16" fmla="*/ 2147483647 w 103"/>
                <a:gd name="T17" fmla="*/ 2147483647 h 41"/>
                <a:gd name="T18" fmla="*/ 2147483647 w 103"/>
                <a:gd name="T19" fmla="*/ 2147483647 h 41"/>
                <a:gd name="T20" fmla="*/ 2147483647 w 103"/>
                <a:gd name="T21" fmla="*/ 0 h 41"/>
                <a:gd name="T22" fmla="*/ 2147483647 w 103"/>
                <a:gd name="T23" fmla="*/ 0 h 41"/>
                <a:gd name="T24" fmla="*/ 2147483647 w 103"/>
                <a:gd name="T25" fmla="*/ 0 h 41"/>
                <a:gd name="T26" fmla="*/ 2147483647 w 103"/>
                <a:gd name="T27" fmla="*/ 0 h 41"/>
                <a:gd name="T28" fmla="*/ 2147483647 w 103"/>
                <a:gd name="T29" fmla="*/ 0 h 41"/>
                <a:gd name="T30" fmla="*/ 2147483647 w 103"/>
                <a:gd name="T31" fmla="*/ 2147483647 h 4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3"/>
                <a:gd name="T49" fmla="*/ 0 h 41"/>
                <a:gd name="T50" fmla="*/ 103 w 103"/>
                <a:gd name="T51" fmla="*/ 41 h 4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3" h="41">
                  <a:moveTo>
                    <a:pt x="5" y="27"/>
                  </a:moveTo>
                  <a:lnTo>
                    <a:pt x="2" y="30"/>
                  </a:lnTo>
                  <a:lnTo>
                    <a:pt x="1" y="31"/>
                  </a:lnTo>
                  <a:lnTo>
                    <a:pt x="0" y="32"/>
                  </a:lnTo>
                  <a:lnTo>
                    <a:pt x="5" y="41"/>
                  </a:lnTo>
                  <a:lnTo>
                    <a:pt x="103" y="14"/>
                  </a:lnTo>
                  <a:lnTo>
                    <a:pt x="103" y="13"/>
                  </a:lnTo>
                  <a:lnTo>
                    <a:pt x="103" y="12"/>
                  </a:lnTo>
                  <a:lnTo>
                    <a:pt x="103" y="9"/>
                  </a:lnTo>
                  <a:lnTo>
                    <a:pt x="103" y="0"/>
                  </a:lnTo>
                  <a:lnTo>
                    <a:pt x="102" y="0"/>
                  </a:lnTo>
                  <a:lnTo>
                    <a:pt x="101" y="0"/>
                  </a:lnTo>
                  <a:lnTo>
                    <a:pt x="99" y="0"/>
                  </a:lnTo>
                  <a:lnTo>
                    <a:pt x="98" y="0"/>
                  </a:lnTo>
                  <a:lnTo>
                    <a:pt x="5" y="27"/>
                  </a:lnTo>
                  <a:close/>
                </a:path>
              </a:pathLst>
            </a:custGeom>
            <a:solidFill>
              <a:srgbClr val="4D4D4D"/>
            </a:solidFill>
            <a:ln w="7938">
              <a:solidFill>
                <a:srgbClr val="000000"/>
              </a:solidFill>
              <a:round/>
              <a:headEnd/>
              <a:tailEnd/>
            </a:ln>
          </p:spPr>
          <p:txBody>
            <a:bodyPr/>
            <a:lstStyle/>
            <a:p>
              <a:endParaRPr lang="it-IT"/>
            </a:p>
          </p:txBody>
        </p:sp>
        <p:sp>
          <p:nvSpPr>
            <p:cNvPr id="24293" name="Freeform 1819"/>
            <p:cNvSpPr>
              <a:spLocks/>
            </p:cNvSpPr>
            <p:nvPr/>
          </p:nvSpPr>
          <p:spPr bwMode="auto">
            <a:xfrm>
              <a:off x="5705475" y="4081463"/>
              <a:ext cx="163513" cy="68262"/>
            </a:xfrm>
            <a:custGeom>
              <a:avLst/>
              <a:gdLst>
                <a:gd name="T0" fmla="*/ 2147483647 w 103"/>
                <a:gd name="T1" fmla="*/ 2147483647 h 43"/>
                <a:gd name="T2" fmla="*/ 2147483647 w 103"/>
                <a:gd name="T3" fmla="*/ 2147483647 h 43"/>
                <a:gd name="T4" fmla="*/ 2147483647 w 103"/>
                <a:gd name="T5" fmla="*/ 2147483647 h 43"/>
                <a:gd name="T6" fmla="*/ 0 w 103"/>
                <a:gd name="T7" fmla="*/ 2147483647 h 43"/>
                <a:gd name="T8" fmla="*/ 2147483647 w 103"/>
                <a:gd name="T9" fmla="*/ 2147483647 h 43"/>
                <a:gd name="T10" fmla="*/ 2147483647 w 103"/>
                <a:gd name="T11" fmla="*/ 2147483647 h 43"/>
                <a:gd name="T12" fmla="*/ 2147483647 w 103"/>
                <a:gd name="T13" fmla="*/ 2147483647 h 43"/>
                <a:gd name="T14" fmla="*/ 2147483647 w 103"/>
                <a:gd name="T15" fmla="*/ 2147483647 h 43"/>
                <a:gd name="T16" fmla="*/ 2147483647 w 103"/>
                <a:gd name="T17" fmla="*/ 2147483647 h 43"/>
                <a:gd name="T18" fmla="*/ 2147483647 w 103"/>
                <a:gd name="T19" fmla="*/ 2147483647 h 43"/>
                <a:gd name="T20" fmla="*/ 2147483647 w 103"/>
                <a:gd name="T21" fmla="*/ 2147483647 h 43"/>
                <a:gd name="T22" fmla="*/ 2147483647 w 103"/>
                <a:gd name="T23" fmla="*/ 2147483647 h 43"/>
                <a:gd name="T24" fmla="*/ 2147483647 w 103"/>
                <a:gd name="T25" fmla="*/ 2147483647 h 43"/>
                <a:gd name="T26" fmla="*/ 2147483647 w 103"/>
                <a:gd name="T27" fmla="*/ 2147483647 h 43"/>
                <a:gd name="T28" fmla="*/ 2147483647 w 103"/>
                <a:gd name="T29" fmla="*/ 2147483647 h 43"/>
                <a:gd name="T30" fmla="*/ 2147483647 w 103"/>
                <a:gd name="T31" fmla="*/ 2147483647 h 43"/>
                <a:gd name="T32" fmla="*/ 2147483647 w 103"/>
                <a:gd name="T33" fmla="*/ 0 h 43"/>
                <a:gd name="T34" fmla="*/ 2147483647 w 103"/>
                <a:gd name="T35" fmla="*/ 0 h 43"/>
                <a:gd name="T36" fmla="*/ 2147483647 w 103"/>
                <a:gd name="T37" fmla="*/ 2147483647 h 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3"/>
                <a:gd name="T58" fmla="*/ 0 h 43"/>
                <a:gd name="T59" fmla="*/ 103 w 103"/>
                <a:gd name="T60" fmla="*/ 43 h 4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3" h="43">
                  <a:moveTo>
                    <a:pt x="5" y="32"/>
                  </a:moveTo>
                  <a:lnTo>
                    <a:pt x="2" y="32"/>
                  </a:lnTo>
                  <a:lnTo>
                    <a:pt x="1" y="32"/>
                  </a:lnTo>
                  <a:lnTo>
                    <a:pt x="0" y="32"/>
                  </a:lnTo>
                  <a:lnTo>
                    <a:pt x="5" y="41"/>
                  </a:lnTo>
                  <a:lnTo>
                    <a:pt x="5" y="42"/>
                  </a:lnTo>
                  <a:lnTo>
                    <a:pt x="5" y="43"/>
                  </a:lnTo>
                  <a:lnTo>
                    <a:pt x="5" y="41"/>
                  </a:lnTo>
                  <a:lnTo>
                    <a:pt x="103" y="14"/>
                  </a:lnTo>
                  <a:lnTo>
                    <a:pt x="103" y="13"/>
                  </a:lnTo>
                  <a:lnTo>
                    <a:pt x="103" y="12"/>
                  </a:lnTo>
                  <a:lnTo>
                    <a:pt x="103" y="9"/>
                  </a:lnTo>
                  <a:lnTo>
                    <a:pt x="103" y="5"/>
                  </a:lnTo>
                  <a:lnTo>
                    <a:pt x="102" y="2"/>
                  </a:lnTo>
                  <a:lnTo>
                    <a:pt x="101" y="1"/>
                  </a:lnTo>
                  <a:lnTo>
                    <a:pt x="99" y="0"/>
                  </a:lnTo>
                  <a:lnTo>
                    <a:pt x="98" y="0"/>
                  </a:lnTo>
                  <a:lnTo>
                    <a:pt x="5" y="32"/>
                  </a:lnTo>
                  <a:close/>
                </a:path>
              </a:pathLst>
            </a:custGeom>
            <a:solidFill>
              <a:srgbClr val="4D4D4D"/>
            </a:solidFill>
            <a:ln w="7938">
              <a:solidFill>
                <a:srgbClr val="000000"/>
              </a:solidFill>
              <a:round/>
              <a:headEnd/>
              <a:tailEnd/>
            </a:ln>
          </p:spPr>
          <p:txBody>
            <a:bodyPr/>
            <a:lstStyle/>
            <a:p>
              <a:endParaRPr lang="it-IT"/>
            </a:p>
          </p:txBody>
        </p:sp>
        <p:sp>
          <p:nvSpPr>
            <p:cNvPr id="24294" name="Freeform 1820"/>
            <p:cNvSpPr>
              <a:spLocks/>
            </p:cNvSpPr>
            <p:nvPr/>
          </p:nvSpPr>
          <p:spPr bwMode="auto">
            <a:xfrm>
              <a:off x="5705475" y="4125913"/>
              <a:ext cx="163513" cy="71437"/>
            </a:xfrm>
            <a:custGeom>
              <a:avLst/>
              <a:gdLst>
                <a:gd name="T0" fmla="*/ 2147483647 w 103"/>
                <a:gd name="T1" fmla="*/ 2147483647 h 45"/>
                <a:gd name="T2" fmla="*/ 2147483647 w 103"/>
                <a:gd name="T3" fmla="*/ 2147483647 h 45"/>
                <a:gd name="T4" fmla="*/ 2147483647 w 103"/>
                <a:gd name="T5" fmla="*/ 2147483647 h 45"/>
                <a:gd name="T6" fmla="*/ 0 w 103"/>
                <a:gd name="T7" fmla="*/ 2147483647 h 45"/>
                <a:gd name="T8" fmla="*/ 2147483647 w 103"/>
                <a:gd name="T9" fmla="*/ 2147483647 h 45"/>
                <a:gd name="T10" fmla="*/ 2147483647 w 103"/>
                <a:gd name="T11" fmla="*/ 2147483647 h 45"/>
                <a:gd name="T12" fmla="*/ 2147483647 w 103"/>
                <a:gd name="T13" fmla="*/ 2147483647 h 45"/>
                <a:gd name="T14" fmla="*/ 2147483647 w 103"/>
                <a:gd name="T15" fmla="*/ 2147483647 h 45"/>
                <a:gd name="T16" fmla="*/ 2147483647 w 103"/>
                <a:gd name="T17" fmla="*/ 2147483647 h 45"/>
                <a:gd name="T18" fmla="*/ 2147483647 w 103"/>
                <a:gd name="T19" fmla="*/ 2147483647 h 45"/>
                <a:gd name="T20" fmla="*/ 2147483647 w 103"/>
                <a:gd name="T21" fmla="*/ 2147483647 h 45"/>
                <a:gd name="T22" fmla="*/ 2147483647 w 103"/>
                <a:gd name="T23" fmla="*/ 2147483647 h 45"/>
                <a:gd name="T24" fmla="*/ 2147483647 w 103"/>
                <a:gd name="T25" fmla="*/ 2147483647 h 45"/>
                <a:gd name="T26" fmla="*/ 2147483647 w 103"/>
                <a:gd name="T27" fmla="*/ 0 h 45"/>
                <a:gd name="T28" fmla="*/ 2147483647 w 103"/>
                <a:gd name="T29" fmla="*/ 0 h 45"/>
                <a:gd name="T30" fmla="*/ 2147483647 w 103"/>
                <a:gd name="T31" fmla="*/ 2147483647 h 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3"/>
                <a:gd name="T49" fmla="*/ 0 h 45"/>
                <a:gd name="T50" fmla="*/ 103 w 103"/>
                <a:gd name="T51" fmla="*/ 45 h 4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3" h="45">
                  <a:moveTo>
                    <a:pt x="5" y="31"/>
                  </a:moveTo>
                  <a:lnTo>
                    <a:pt x="2" y="31"/>
                  </a:lnTo>
                  <a:lnTo>
                    <a:pt x="1" y="31"/>
                  </a:lnTo>
                  <a:lnTo>
                    <a:pt x="0" y="31"/>
                  </a:lnTo>
                  <a:lnTo>
                    <a:pt x="5" y="40"/>
                  </a:lnTo>
                  <a:lnTo>
                    <a:pt x="5" y="43"/>
                  </a:lnTo>
                  <a:lnTo>
                    <a:pt x="5" y="44"/>
                  </a:lnTo>
                  <a:lnTo>
                    <a:pt x="5" y="45"/>
                  </a:lnTo>
                  <a:lnTo>
                    <a:pt x="103" y="13"/>
                  </a:lnTo>
                  <a:lnTo>
                    <a:pt x="103" y="4"/>
                  </a:lnTo>
                  <a:lnTo>
                    <a:pt x="102" y="2"/>
                  </a:lnTo>
                  <a:lnTo>
                    <a:pt x="101" y="1"/>
                  </a:lnTo>
                  <a:lnTo>
                    <a:pt x="99" y="0"/>
                  </a:lnTo>
                  <a:lnTo>
                    <a:pt x="98" y="0"/>
                  </a:lnTo>
                  <a:lnTo>
                    <a:pt x="5" y="31"/>
                  </a:lnTo>
                  <a:close/>
                </a:path>
              </a:pathLst>
            </a:custGeom>
            <a:solidFill>
              <a:srgbClr val="4D4D4D"/>
            </a:solidFill>
            <a:ln w="7938">
              <a:solidFill>
                <a:srgbClr val="000000"/>
              </a:solidFill>
              <a:round/>
              <a:headEnd/>
              <a:tailEnd/>
            </a:ln>
          </p:spPr>
          <p:txBody>
            <a:bodyPr/>
            <a:lstStyle/>
            <a:p>
              <a:endParaRPr lang="it-IT"/>
            </a:p>
          </p:txBody>
        </p:sp>
        <p:sp>
          <p:nvSpPr>
            <p:cNvPr id="24295" name="Freeform 1821"/>
            <p:cNvSpPr>
              <a:spLocks/>
            </p:cNvSpPr>
            <p:nvPr/>
          </p:nvSpPr>
          <p:spPr bwMode="auto">
            <a:xfrm>
              <a:off x="5705475" y="4171950"/>
              <a:ext cx="163513" cy="68263"/>
            </a:xfrm>
            <a:custGeom>
              <a:avLst/>
              <a:gdLst>
                <a:gd name="T0" fmla="*/ 2147483647 w 103"/>
                <a:gd name="T1" fmla="*/ 2147483647 h 43"/>
                <a:gd name="T2" fmla="*/ 2147483647 w 103"/>
                <a:gd name="T3" fmla="*/ 2147483647 h 43"/>
                <a:gd name="T4" fmla="*/ 2147483647 w 103"/>
                <a:gd name="T5" fmla="*/ 2147483647 h 43"/>
                <a:gd name="T6" fmla="*/ 0 w 103"/>
                <a:gd name="T7" fmla="*/ 2147483647 h 43"/>
                <a:gd name="T8" fmla="*/ 0 w 103"/>
                <a:gd name="T9" fmla="*/ 2147483647 h 43"/>
                <a:gd name="T10" fmla="*/ 2147483647 w 103"/>
                <a:gd name="T11" fmla="*/ 2147483647 h 43"/>
                <a:gd name="T12" fmla="*/ 2147483647 w 103"/>
                <a:gd name="T13" fmla="*/ 2147483647 h 43"/>
                <a:gd name="T14" fmla="*/ 2147483647 w 103"/>
                <a:gd name="T15" fmla="*/ 2147483647 h 43"/>
                <a:gd name="T16" fmla="*/ 2147483647 w 103"/>
                <a:gd name="T17" fmla="*/ 2147483647 h 43"/>
                <a:gd name="T18" fmla="*/ 2147483647 w 103"/>
                <a:gd name="T19" fmla="*/ 2147483647 h 43"/>
                <a:gd name="T20" fmla="*/ 2147483647 w 103"/>
                <a:gd name="T21" fmla="*/ 2147483647 h 43"/>
                <a:gd name="T22" fmla="*/ 2147483647 w 103"/>
                <a:gd name="T23" fmla="*/ 2147483647 h 43"/>
                <a:gd name="T24" fmla="*/ 2147483647 w 103"/>
                <a:gd name="T25" fmla="*/ 2147483647 h 43"/>
                <a:gd name="T26" fmla="*/ 2147483647 w 103"/>
                <a:gd name="T27" fmla="*/ 2147483647 h 43"/>
                <a:gd name="T28" fmla="*/ 2147483647 w 103"/>
                <a:gd name="T29" fmla="*/ 0 h 43"/>
                <a:gd name="T30" fmla="*/ 2147483647 w 103"/>
                <a:gd name="T31" fmla="*/ 2147483647 h 43"/>
                <a:gd name="T32" fmla="*/ 2147483647 w 103"/>
                <a:gd name="T33" fmla="*/ 2147483647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3"/>
                <a:gd name="T52" fmla="*/ 0 h 43"/>
                <a:gd name="T53" fmla="*/ 103 w 103"/>
                <a:gd name="T54" fmla="*/ 43 h 4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3" h="43">
                  <a:moveTo>
                    <a:pt x="5" y="29"/>
                  </a:moveTo>
                  <a:lnTo>
                    <a:pt x="2" y="29"/>
                  </a:lnTo>
                  <a:lnTo>
                    <a:pt x="1" y="30"/>
                  </a:lnTo>
                  <a:lnTo>
                    <a:pt x="0" y="31"/>
                  </a:lnTo>
                  <a:lnTo>
                    <a:pt x="0" y="34"/>
                  </a:lnTo>
                  <a:lnTo>
                    <a:pt x="5" y="38"/>
                  </a:lnTo>
                  <a:lnTo>
                    <a:pt x="5" y="41"/>
                  </a:lnTo>
                  <a:lnTo>
                    <a:pt x="5" y="42"/>
                  </a:lnTo>
                  <a:lnTo>
                    <a:pt x="5" y="43"/>
                  </a:lnTo>
                  <a:lnTo>
                    <a:pt x="103" y="11"/>
                  </a:lnTo>
                  <a:lnTo>
                    <a:pt x="103" y="2"/>
                  </a:lnTo>
                  <a:lnTo>
                    <a:pt x="102" y="1"/>
                  </a:lnTo>
                  <a:lnTo>
                    <a:pt x="101" y="1"/>
                  </a:lnTo>
                  <a:lnTo>
                    <a:pt x="99" y="0"/>
                  </a:lnTo>
                  <a:lnTo>
                    <a:pt x="98" y="2"/>
                  </a:lnTo>
                  <a:lnTo>
                    <a:pt x="5" y="29"/>
                  </a:lnTo>
                  <a:close/>
                </a:path>
              </a:pathLst>
            </a:custGeom>
            <a:solidFill>
              <a:srgbClr val="4D4D4D"/>
            </a:solidFill>
            <a:ln w="7938">
              <a:solidFill>
                <a:srgbClr val="000000"/>
              </a:solidFill>
              <a:round/>
              <a:headEnd/>
              <a:tailEnd/>
            </a:ln>
          </p:spPr>
          <p:txBody>
            <a:bodyPr/>
            <a:lstStyle/>
            <a:p>
              <a:endParaRPr lang="it-IT"/>
            </a:p>
          </p:txBody>
        </p:sp>
        <p:sp>
          <p:nvSpPr>
            <p:cNvPr id="24296" name="Freeform 1822"/>
            <p:cNvSpPr>
              <a:spLocks/>
            </p:cNvSpPr>
            <p:nvPr/>
          </p:nvSpPr>
          <p:spPr bwMode="auto">
            <a:xfrm>
              <a:off x="5705475" y="4217988"/>
              <a:ext cx="163513" cy="65087"/>
            </a:xfrm>
            <a:custGeom>
              <a:avLst/>
              <a:gdLst>
                <a:gd name="T0" fmla="*/ 2147483647 w 103"/>
                <a:gd name="T1" fmla="*/ 2147483647 h 41"/>
                <a:gd name="T2" fmla="*/ 2147483647 w 103"/>
                <a:gd name="T3" fmla="*/ 2147483647 h 41"/>
                <a:gd name="T4" fmla="*/ 2147483647 w 103"/>
                <a:gd name="T5" fmla="*/ 2147483647 h 41"/>
                <a:gd name="T6" fmla="*/ 0 w 103"/>
                <a:gd name="T7" fmla="*/ 2147483647 h 41"/>
                <a:gd name="T8" fmla="*/ 0 w 103"/>
                <a:gd name="T9" fmla="*/ 2147483647 h 41"/>
                <a:gd name="T10" fmla="*/ 2147483647 w 103"/>
                <a:gd name="T11" fmla="*/ 2147483647 h 41"/>
                <a:gd name="T12" fmla="*/ 2147483647 w 103"/>
                <a:gd name="T13" fmla="*/ 2147483647 h 41"/>
                <a:gd name="T14" fmla="*/ 2147483647 w 103"/>
                <a:gd name="T15" fmla="*/ 2147483647 h 41"/>
                <a:gd name="T16" fmla="*/ 2147483647 w 103"/>
                <a:gd name="T17" fmla="*/ 2147483647 h 41"/>
                <a:gd name="T18" fmla="*/ 2147483647 w 103"/>
                <a:gd name="T19" fmla="*/ 2147483647 h 41"/>
                <a:gd name="T20" fmla="*/ 2147483647 w 103"/>
                <a:gd name="T21" fmla="*/ 2147483647 h 41"/>
                <a:gd name="T22" fmla="*/ 2147483647 w 103"/>
                <a:gd name="T23" fmla="*/ 0 h 41"/>
                <a:gd name="T24" fmla="*/ 2147483647 w 103"/>
                <a:gd name="T25" fmla="*/ 0 h 41"/>
                <a:gd name="T26" fmla="*/ 2147483647 w 103"/>
                <a:gd name="T27" fmla="*/ 0 h 41"/>
                <a:gd name="T28" fmla="*/ 2147483647 w 103"/>
                <a:gd name="T29" fmla="*/ 0 h 41"/>
                <a:gd name="T30" fmla="*/ 2147483647 w 103"/>
                <a:gd name="T31" fmla="*/ 0 h 41"/>
                <a:gd name="T32" fmla="*/ 2147483647 w 103"/>
                <a:gd name="T33" fmla="*/ 2147483647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3"/>
                <a:gd name="T52" fmla="*/ 0 h 41"/>
                <a:gd name="T53" fmla="*/ 103 w 103"/>
                <a:gd name="T54" fmla="*/ 41 h 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3" h="41">
                  <a:moveTo>
                    <a:pt x="5" y="27"/>
                  </a:moveTo>
                  <a:lnTo>
                    <a:pt x="2" y="27"/>
                  </a:lnTo>
                  <a:lnTo>
                    <a:pt x="1" y="28"/>
                  </a:lnTo>
                  <a:lnTo>
                    <a:pt x="0" y="29"/>
                  </a:lnTo>
                  <a:lnTo>
                    <a:pt x="0" y="32"/>
                  </a:lnTo>
                  <a:lnTo>
                    <a:pt x="5" y="41"/>
                  </a:lnTo>
                  <a:lnTo>
                    <a:pt x="103" y="14"/>
                  </a:lnTo>
                  <a:lnTo>
                    <a:pt x="103" y="11"/>
                  </a:lnTo>
                  <a:lnTo>
                    <a:pt x="103" y="10"/>
                  </a:lnTo>
                  <a:lnTo>
                    <a:pt x="103" y="9"/>
                  </a:lnTo>
                  <a:lnTo>
                    <a:pt x="103" y="0"/>
                  </a:lnTo>
                  <a:lnTo>
                    <a:pt x="102" y="0"/>
                  </a:lnTo>
                  <a:lnTo>
                    <a:pt x="101" y="0"/>
                  </a:lnTo>
                  <a:lnTo>
                    <a:pt x="99" y="0"/>
                  </a:lnTo>
                  <a:lnTo>
                    <a:pt x="98" y="0"/>
                  </a:lnTo>
                  <a:lnTo>
                    <a:pt x="5" y="27"/>
                  </a:lnTo>
                  <a:close/>
                </a:path>
              </a:pathLst>
            </a:custGeom>
            <a:solidFill>
              <a:srgbClr val="4D4D4D"/>
            </a:solidFill>
            <a:ln w="7938">
              <a:solidFill>
                <a:srgbClr val="000000"/>
              </a:solidFill>
              <a:round/>
              <a:headEnd/>
              <a:tailEnd/>
            </a:ln>
          </p:spPr>
          <p:txBody>
            <a:bodyPr/>
            <a:lstStyle/>
            <a:p>
              <a:endParaRPr lang="it-IT"/>
            </a:p>
          </p:txBody>
        </p:sp>
        <p:sp>
          <p:nvSpPr>
            <p:cNvPr id="24297" name="Freeform 1823"/>
            <p:cNvSpPr>
              <a:spLocks/>
            </p:cNvSpPr>
            <p:nvPr/>
          </p:nvSpPr>
          <p:spPr bwMode="auto">
            <a:xfrm>
              <a:off x="5705475" y="4262438"/>
              <a:ext cx="163513" cy="61912"/>
            </a:xfrm>
            <a:custGeom>
              <a:avLst/>
              <a:gdLst>
                <a:gd name="T0" fmla="*/ 2147483647 w 103"/>
                <a:gd name="T1" fmla="*/ 2147483647 h 39"/>
                <a:gd name="T2" fmla="*/ 2147483647 w 103"/>
                <a:gd name="T3" fmla="*/ 2147483647 h 39"/>
                <a:gd name="T4" fmla="*/ 2147483647 w 103"/>
                <a:gd name="T5" fmla="*/ 2147483647 h 39"/>
                <a:gd name="T6" fmla="*/ 0 w 103"/>
                <a:gd name="T7" fmla="*/ 2147483647 h 39"/>
                <a:gd name="T8" fmla="*/ 0 w 103"/>
                <a:gd name="T9" fmla="*/ 2147483647 h 39"/>
                <a:gd name="T10" fmla="*/ 2147483647 w 103"/>
                <a:gd name="T11" fmla="*/ 2147483647 h 39"/>
                <a:gd name="T12" fmla="*/ 2147483647 w 103"/>
                <a:gd name="T13" fmla="*/ 2147483647 h 39"/>
                <a:gd name="T14" fmla="*/ 2147483647 w 103"/>
                <a:gd name="T15" fmla="*/ 2147483647 h 39"/>
                <a:gd name="T16" fmla="*/ 2147483647 w 103"/>
                <a:gd name="T17" fmla="*/ 2147483647 h 39"/>
                <a:gd name="T18" fmla="*/ 2147483647 w 103"/>
                <a:gd name="T19" fmla="*/ 2147483647 h 39"/>
                <a:gd name="T20" fmla="*/ 2147483647 w 103"/>
                <a:gd name="T21" fmla="*/ 2147483647 h 39"/>
                <a:gd name="T22" fmla="*/ 2147483647 w 103"/>
                <a:gd name="T23" fmla="*/ 2147483647 h 39"/>
                <a:gd name="T24" fmla="*/ 2147483647 w 103"/>
                <a:gd name="T25" fmla="*/ 0 h 39"/>
                <a:gd name="T26" fmla="*/ 2147483647 w 103"/>
                <a:gd name="T27" fmla="*/ 0 h 39"/>
                <a:gd name="T28" fmla="*/ 2147483647 w 103"/>
                <a:gd name="T29" fmla="*/ 0 h 39"/>
                <a:gd name="T30" fmla="*/ 2147483647 w 103"/>
                <a:gd name="T31" fmla="*/ 0 h 39"/>
                <a:gd name="T32" fmla="*/ 2147483647 w 103"/>
                <a:gd name="T33" fmla="*/ 0 h 39"/>
                <a:gd name="T34" fmla="*/ 2147483647 w 103"/>
                <a:gd name="T35" fmla="*/ 2147483647 h 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
                <a:gd name="T55" fmla="*/ 0 h 39"/>
                <a:gd name="T56" fmla="*/ 103 w 103"/>
                <a:gd name="T57" fmla="*/ 39 h 3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 h="39">
                  <a:moveTo>
                    <a:pt x="5" y="26"/>
                  </a:moveTo>
                  <a:lnTo>
                    <a:pt x="2" y="27"/>
                  </a:lnTo>
                  <a:lnTo>
                    <a:pt x="1" y="28"/>
                  </a:lnTo>
                  <a:lnTo>
                    <a:pt x="0" y="29"/>
                  </a:lnTo>
                  <a:lnTo>
                    <a:pt x="0" y="30"/>
                  </a:lnTo>
                  <a:lnTo>
                    <a:pt x="5" y="39"/>
                  </a:lnTo>
                  <a:lnTo>
                    <a:pt x="103" y="13"/>
                  </a:lnTo>
                  <a:lnTo>
                    <a:pt x="103" y="12"/>
                  </a:lnTo>
                  <a:lnTo>
                    <a:pt x="103" y="11"/>
                  </a:lnTo>
                  <a:lnTo>
                    <a:pt x="103" y="10"/>
                  </a:lnTo>
                  <a:lnTo>
                    <a:pt x="103" y="9"/>
                  </a:lnTo>
                  <a:lnTo>
                    <a:pt x="103" y="0"/>
                  </a:lnTo>
                  <a:lnTo>
                    <a:pt x="102" y="0"/>
                  </a:lnTo>
                  <a:lnTo>
                    <a:pt x="101" y="0"/>
                  </a:lnTo>
                  <a:lnTo>
                    <a:pt x="99" y="0"/>
                  </a:lnTo>
                  <a:lnTo>
                    <a:pt x="98" y="0"/>
                  </a:lnTo>
                  <a:lnTo>
                    <a:pt x="5" y="26"/>
                  </a:lnTo>
                  <a:close/>
                </a:path>
              </a:pathLst>
            </a:custGeom>
            <a:solidFill>
              <a:srgbClr val="4D4D4D"/>
            </a:solidFill>
            <a:ln w="7938">
              <a:solidFill>
                <a:srgbClr val="000000"/>
              </a:solidFill>
              <a:round/>
              <a:headEnd/>
              <a:tailEnd/>
            </a:ln>
          </p:spPr>
          <p:txBody>
            <a:bodyPr/>
            <a:lstStyle/>
            <a:p>
              <a:endParaRPr lang="it-IT"/>
            </a:p>
          </p:txBody>
        </p:sp>
        <p:sp>
          <p:nvSpPr>
            <p:cNvPr id="24298" name="Freeform 1824"/>
            <p:cNvSpPr>
              <a:spLocks/>
            </p:cNvSpPr>
            <p:nvPr/>
          </p:nvSpPr>
          <p:spPr bwMode="auto">
            <a:xfrm>
              <a:off x="5713413" y="4432300"/>
              <a:ext cx="147637" cy="114300"/>
            </a:xfrm>
            <a:custGeom>
              <a:avLst/>
              <a:gdLst>
                <a:gd name="T0" fmla="*/ 2147483647 w 93"/>
                <a:gd name="T1" fmla="*/ 0 h 72"/>
                <a:gd name="T2" fmla="*/ 2147483647 w 93"/>
                <a:gd name="T3" fmla="*/ 2147483647 h 72"/>
                <a:gd name="T4" fmla="*/ 2147483647 w 93"/>
                <a:gd name="T5" fmla="*/ 2147483647 h 72"/>
                <a:gd name="T6" fmla="*/ 2147483647 w 93"/>
                <a:gd name="T7" fmla="*/ 2147483647 h 72"/>
                <a:gd name="T8" fmla="*/ 0 w 93"/>
                <a:gd name="T9" fmla="*/ 2147483647 h 72"/>
                <a:gd name="T10" fmla="*/ 0 w 93"/>
                <a:gd name="T11" fmla="*/ 2147483647 h 72"/>
                <a:gd name="T12" fmla="*/ 2147483647 w 93"/>
                <a:gd name="T13" fmla="*/ 2147483647 h 72"/>
                <a:gd name="T14" fmla="*/ 2147483647 w 93"/>
                <a:gd name="T15" fmla="*/ 2147483647 h 72"/>
                <a:gd name="T16" fmla="*/ 2147483647 w 93"/>
                <a:gd name="T17" fmla="*/ 2147483647 h 72"/>
                <a:gd name="T18" fmla="*/ 2147483647 w 93"/>
                <a:gd name="T19" fmla="*/ 2147483647 h 72"/>
                <a:gd name="T20" fmla="*/ 2147483647 w 93"/>
                <a:gd name="T21" fmla="*/ 2147483647 h 72"/>
                <a:gd name="T22" fmla="*/ 2147483647 w 93"/>
                <a:gd name="T23" fmla="*/ 2147483647 h 72"/>
                <a:gd name="T24" fmla="*/ 2147483647 w 93"/>
                <a:gd name="T25" fmla="*/ 2147483647 h 72"/>
                <a:gd name="T26" fmla="*/ 2147483647 w 93"/>
                <a:gd name="T27" fmla="*/ 2147483647 h 72"/>
                <a:gd name="T28" fmla="*/ 2147483647 w 93"/>
                <a:gd name="T29" fmla="*/ 2147483647 h 72"/>
                <a:gd name="T30" fmla="*/ 2147483647 w 93"/>
                <a:gd name="T31" fmla="*/ 2147483647 h 72"/>
                <a:gd name="T32" fmla="*/ 2147483647 w 93"/>
                <a:gd name="T33" fmla="*/ 2147483647 h 72"/>
                <a:gd name="T34" fmla="*/ 2147483647 w 93"/>
                <a:gd name="T35" fmla="*/ 2147483647 h 72"/>
                <a:gd name="T36" fmla="*/ 2147483647 w 93"/>
                <a:gd name="T37" fmla="*/ 2147483647 h 72"/>
                <a:gd name="T38" fmla="*/ 2147483647 w 93"/>
                <a:gd name="T39" fmla="*/ 0 h 72"/>
                <a:gd name="T40" fmla="*/ 2147483647 w 93"/>
                <a:gd name="T41" fmla="*/ 0 h 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3"/>
                <a:gd name="T64" fmla="*/ 0 h 72"/>
                <a:gd name="T65" fmla="*/ 93 w 93"/>
                <a:gd name="T66" fmla="*/ 72 h 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3" h="72">
                  <a:moveTo>
                    <a:pt x="15" y="0"/>
                  </a:moveTo>
                  <a:lnTo>
                    <a:pt x="11" y="2"/>
                  </a:lnTo>
                  <a:lnTo>
                    <a:pt x="6" y="5"/>
                  </a:lnTo>
                  <a:lnTo>
                    <a:pt x="2" y="9"/>
                  </a:lnTo>
                  <a:lnTo>
                    <a:pt x="0" y="13"/>
                  </a:lnTo>
                  <a:lnTo>
                    <a:pt x="0" y="58"/>
                  </a:lnTo>
                  <a:lnTo>
                    <a:pt x="2" y="64"/>
                  </a:lnTo>
                  <a:lnTo>
                    <a:pt x="6" y="68"/>
                  </a:lnTo>
                  <a:lnTo>
                    <a:pt x="11" y="71"/>
                  </a:lnTo>
                  <a:lnTo>
                    <a:pt x="15" y="72"/>
                  </a:lnTo>
                  <a:lnTo>
                    <a:pt x="78" y="72"/>
                  </a:lnTo>
                  <a:lnTo>
                    <a:pt x="85" y="71"/>
                  </a:lnTo>
                  <a:lnTo>
                    <a:pt x="89" y="68"/>
                  </a:lnTo>
                  <a:lnTo>
                    <a:pt x="92" y="64"/>
                  </a:lnTo>
                  <a:lnTo>
                    <a:pt x="93" y="58"/>
                  </a:lnTo>
                  <a:lnTo>
                    <a:pt x="93" y="13"/>
                  </a:lnTo>
                  <a:lnTo>
                    <a:pt x="92" y="9"/>
                  </a:lnTo>
                  <a:lnTo>
                    <a:pt x="89" y="5"/>
                  </a:lnTo>
                  <a:lnTo>
                    <a:pt x="85" y="2"/>
                  </a:lnTo>
                  <a:lnTo>
                    <a:pt x="78" y="0"/>
                  </a:lnTo>
                  <a:lnTo>
                    <a:pt x="15" y="0"/>
                  </a:lnTo>
                  <a:close/>
                </a:path>
              </a:pathLst>
            </a:custGeom>
            <a:solidFill>
              <a:srgbClr val="DDDDDD"/>
            </a:solidFill>
            <a:ln w="7938">
              <a:solidFill>
                <a:srgbClr val="000000"/>
              </a:solidFill>
              <a:round/>
              <a:headEnd/>
              <a:tailEnd/>
            </a:ln>
          </p:spPr>
          <p:txBody>
            <a:bodyPr/>
            <a:lstStyle/>
            <a:p>
              <a:endParaRPr lang="it-IT"/>
            </a:p>
          </p:txBody>
        </p:sp>
        <p:sp>
          <p:nvSpPr>
            <p:cNvPr id="24299" name="Rectangle 1825"/>
            <p:cNvSpPr>
              <a:spLocks noChangeArrowheads="1"/>
            </p:cNvSpPr>
            <p:nvPr/>
          </p:nvSpPr>
          <p:spPr bwMode="auto">
            <a:xfrm>
              <a:off x="5689600" y="4324350"/>
              <a:ext cx="196850" cy="182563"/>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300" name="Freeform 1826"/>
            <p:cNvSpPr>
              <a:spLocks/>
            </p:cNvSpPr>
            <p:nvPr/>
          </p:nvSpPr>
          <p:spPr bwMode="auto">
            <a:xfrm>
              <a:off x="5713413" y="3711575"/>
              <a:ext cx="147637" cy="106363"/>
            </a:xfrm>
            <a:custGeom>
              <a:avLst/>
              <a:gdLst>
                <a:gd name="T0" fmla="*/ 2147483647 w 93"/>
                <a:gd name="T1" fmla="*/ 0 h 67"/>
                <a:gd name="T2" fmla="*/ 2147483647 w 93"/>
                <a:gd name="T3" fmla="*/ 2147483647 h 67"/>
                <a:gd name="T4" fmla="*/ 2147483647 w 93"/>
                <a:gd name="T5" fmla="*/ 2147483647 h 67"/>
                <a:gd name="T6" fmla="*/ 2147483647 w 93"/>
                <a:gd name="T7" fmla="*/ 2147483647 h 67"/>
                <a:gd name="T8" fmla="*/ 0 w 93"/>
                <a:gd name="T9" fmla="*/ 2147483647 h 67"/>
                <a:gd name="T10" fmla="*/ 0 w 93"/>
                <a:gd name="T11" fmla="*/ 2147483647 h 67"/>
                <a:gd name="T12" fmla="*/ 2147483647 w 93"/>
                <a:gd name="T13" fmla="*/ 2147483647 h 67"/>
                <a:gd name="T14" fmla="*/ 2147483647 w 93"/>
                <a:gd name="T15" fmla="*/ 2147483647 h 67"/>
                <a:gd name="T16" fmla="*/ 2147483647 w 93"/>
                <a:gd name="T17" fmla="*/ 2147483647 h 67"/>
                <a:gd name="T18" fmla="*/ 2147483647 w 93"/>
                <a:gd name="T19" fmla="*/ 2147483647 h 67"/>
                <a:gd name="T20" fmla="*/ 2147483647 w 93"/>
                <a:gd name="T21" fmla="*/ 2147483647 h 67"/>
                <a:gd name="T22" fmla="*/ 2147483647 w 93"/>
                <a:gd name="T23" fmla="*/ 2147483647 h 67"/>
                <a:gd name="T24" fmla="*/ 2147483647 w 93"/>
                <a:gd name="T25" fmla="*/ 2147483647 h 67"/>
                <a:gd name="T26" fmla="*/ 2147483647 w 93"/>
                <a:gd name="T27" fmla="*/ 2147483647 h 67"/>
                <a:gd name="T28" fmla="*/ 2147483647 w 93"/>
                <a:gd name="T29" fmla="*/ 2147483647 h 67"/>
                <a:gd name="T30" fmla="*/ 2147483647 w 93"/>
                <a:gd name="T31" fmla="*/ 2147483647 h 67"/>
                <a:gd name="T32" fmla="*/ 2147483647 w 93"/>
                <a:gd name="T33" fmla="*/ 2147483647 h 67"/>
                <a:gd name="T34" fmla="*/ 2147483647 w 93"/>
                <a:gd name="T35" fmla="*/ 2147483647 h 67"/>
                <a:gd name="T36" fmla="*/ 2147483647 w 93"/>
                <a:gd name="T37" fmla="*/ 2147483647 h 67"/>
                <a:gd name="T38" fmla="*/ 2147483647 w 93"/>
                <a:gd name="T39" fmla="*/ 0 h 67"/>
                <a:gd name="T40" fmla="*/ 2147483647 w 93"/>
                <a:gd name="T41" fmla="*/ 0 h 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3"/>
                <a:gd name="T64" fmla="*/ 0 h 67"/>
                <a:gd name="T65" fmla="*/ 93 w 93"/>
                <a:gd name="T66" fmla="*/ 67 h 6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3" h="67">
                  <a:moveTo>
                    <a:pt x="15" y="0"/>
                  </a:moveTo>
                  <a:lnTo>
                    <a:pt x="11" y="1"/>
                  </a:lnTo>
                  <a:lnTo>
                    <a:pt x="6" y="3"/>
                  </a:lnTo>
                  <a:lnTo>
                    <a:pt x="2" y="6"/>
                  </a:lnTo>
                  <a:lnTo>
                    <a:pt x="0" y="9"/>
                  </a:lnTo>
                  <a:lnTo>
                    <a:pt x="0" y="58"/>
                  </a:lnTo>
                  <a:lnTo>
                    <a:pt x="2" y="62"/>
                  </a:lnTo>
                  <a:lnTo>
                    <a:pt x="6" y="64"/>
                  </a:lnTo>
                  <a:lnTo>
                    <a:pt x="11" y="66"/>
                  </a:lnTo>
                  <a:lnTo>
                    <a:pt x="15" y="67"/>
                  </a:lnTo>
                  <a:lnTo>
                    <a:pt x="78" y="67"/>
                  </a:lnTo>
                  <a:lnTo>
                    <a:pt x="85" y="66"/>
                  </a:lnTo>
                  <a:lnTo>
                    <a:pt x="89" y="64"/>
                  </a:lnTo>
                  <a:lnTo>
                    <a:pt x="92" y="62"/>
                  </a:lnTo>
                  <a:lnTo>
                    <a:pt x="93" y="58"/>
                  </a:lnTo>
                  <a:lnTo>
                    <a:pt x="93" y="9"/>
                  </a:lnTo>
                  <a:lnTo>
                    <a:pt x="92" y="6"/>
                  </a:lnTo>
                  <a:lnTo>
                    <a:pt x="89" y="3"/>
                  </a:lnTo>
                  <a:lnTo>
                    <a:pt x="85" y="1"/>
                  </a:lnTo>
                  <a:lnTo>
                    <a:pt x="78" y="0"/>
                  </a:lnTo>
                  <a:lnTo>
                    <a:pt x="15" y="0"/>
                  </a:lnTo>
                  <a:close/>
                </a:path>
              </a:pathLst>
            </a:custGeom>
            <a:solidFill>
              <a:srgbClr val="DDDDDD"/>
            </a:solidFill>
            <a:ln w="7938">
              <a:solidFill>
                <a:srgbClr val="000000"/>
              </a:solidFill>
              <a:round/>
              <a:headEnd/>
              <a:tailEnd/>
            </a:ln>
          </p:spPr>
          <p:txBody>
            <a:bodyPr/>
            <a:lstStyle/>
            <a:p>
              <a:endParaRPr lang="it-IT"/>
            </a:p>
          </p:txBody>
        </p:sp>
        <p:sp>
          <p:nvSpPr>
            <p:cNvPr id="24301" name="Oval 1827"/>
            <p:cNvSpPr>
              <a:spLocks noChangeArrowheads="1"/>
            </p:cNvSpPr>
            <p:nvPr/>
          </p:nvSpPr>
          <p:spPr bwMode="auto">
            <a:xfrm>
              <a:off x="5753100" y="3732213"/>
              <a:ext cx="71438" cy="65087"/>
            </a:xfrm>
            <a:prstGeom prst="ellipse">
              <a:avLst/>
            </a:prstGeom>
            <a:solidFill>
              <a:srgbClr val="4D4D4D"/>
            </a:solidFill>
            <a:ln w="7938">
              <a:solidFill>
                <a:srgbClr val="000000"/>
              </a:solidFill>
              <a:round/>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302" name="Freeform 1828"/>
            <p:cNvSpPr>
              <a:spLocks/>
            </p:cNvSpPr>
            <p:nvPr/>
          </p:nvSpPr>
          <p:spPr bwMode="auto">
            <a:xfrm>
              <a:off x="4137025" y="3260725"/>
              <a:ext cx="61913" cy="114300"/>
            </a:xfrm>
            <a:custGeom>
              <a:avLst/>
              <a:gdLst>
                <a:gd name="T0" fmla="*/ 2147483647 w 39"/>
                <a:gd name="T1" fmla="*/ 0 h 72"/>
                <a:gd name="T2" fmla="*/ 2147483647 w 39"/>
                <a:gd name="T3" fmla="*/ 0 h 72"/>
                <a:gd name="T4" fmla="*/ 2147483647 w 39"/>
                <a:gd name="T5" fmla="*/ 2147483647 h 72"/>
                <a:gd name="T6" fmla="*/ 2147483647 w 39"/>
                <a:gd name="T7" fmla="*/ 2147483647 h 72"/>
                <a:gd name="T8" fmla="*/ 0 w 39"/>
                <a:gd name="T9" fmla="*/ 2147483647 h 72"/>
                <a:gd name="T10" fmla="*/ 0 w 39"/>
                <a:gd name="T11" fmla="*/ 2147483647 h 72"/>
                <a:gd name="T12" fmla="*/ 2147483647 w 39"/>
                <a:gd name="T13" fmla="*/ 2147483647 h 72"/>
                <a:gd name="T14" fmla="*/ 2147483647 w 39"/>
                <a:gd name="T15" fmla="*/ 2147483647 h 72"/>
                <a:gd name="T16" fmla="*/ 2147483647 w 39"/>
                <a:gd name="T17" fmla="*/ 2147483647 h 72"/>
                <a:gd name="T18" fmla="*/ 2147483647 w 39"/>
                <a:gd name="T19" fmla="*/ 2147483647 h 72"/>
                <a:gd name="T20" fmla="*/ 2147483647 w 39"/>
                <a:gd name="T21" fmla="*/ 2147483647 h 72"/>
                <a:gd name="T22" fmla="*/ 2147483647 w 39"/>
                <a:gd name="T23" fmla="*/ 2147483647 h 72"/>
                <a:gd name="T24" fmla="*/ 2147483647 w 39"/>
                <a:gd name="T25" fmla="*/ 2147483647 h 72"/>
                <a:gd name="T26" fmla="*/ 2147483647 w 39"/>
                <a:gd name="T27" fmla="*/ 2147483647 h 72"/>
                <a:gd name="T28" fmla="*/ 2147483647 w 39"/>
                <a:gd name="T29" fmla="*/ 2147483647 h 72"/>
                <a:gd name="T30" fmla="*/ 2147483647 w 39"/>
                <a:gd name="T31" fmla="*/ 2147483647 h 72"/>
                <a:gd name="T32" fmla="*/ 2147483647 w 39"/>
                <a:gd name="T33" fmla="*/ 2147483647 h 72"/>
                <a:gd name="T34" fmla="*/ 2147483647 w 39"/>
                <a:gd name="T35" fmla="*/ 2147483647 h 72"/>
                <a:gd name="T36" fmla="*/ 2147483647 w 39"/>
                <a:gd name="T37" fmla="*/ 0 h 72"/>
                <a:gd name="T38" fmla="*/ 2147483647 w 39"/>
                <a:gd name="T39" fmla="*/ 0 h 72"/>
                <a:gd name="T40" fmla="*/ 2147483647 w 39"/>
                <a:gd name="T41" fmla="*/ 0 h 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
                <a:gd name="T64" fmla="*/ 0 h 72"/>
                <a:gd name="T65" fmla="*/ 39 w 39"/>
                <a:gd name="T66" fmla="*/ 72 h 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 h="72">
                  <a:moveTo>
                    <a:pt x="5" y="0"/>
                  </a:moveTo>
                  <a:lnTo>
                    <a:pt x="4" y="0"/>
                  </a:lnTo>
                  <a:lnTo>
                    <a:pt x="3" y="1"/>
                  </a:lnTo>
                  <a:lnTo>
                    <a:pt x="1" y="2"/>
                  </a:lnTo>
                  <a:lnTo>
                    <a:pt x="0" y="4"/>
                  </a:lnTo>
                  <a:lnTo>
                    <a:pt x="0" y="67"/>
                  </a:lnTo>
                  <a:lnTo>
                    <a:pt x="1" y="68"/>
                  </a:lnTo>
                  <a:lnTo>
                    <a:pt x="3" y="70"/>
                  </a:lnTo>
                  <a:lnTo>
                    <a:pt x="4" y="71"/>
                  </a:lnTo>
                  <a:lnTo>
                    <a:pt x="5" y="72"/>
                  </a:lnTo>
                  <a:lnTo>
                    <a:pt x="34" y="72"/>
                  </a:lnTo>
                  <a:lnTo>
                    <a:pt x="35" y="71"/>
                  </a:lnTo>
                  <a:lnTo>
                    <a:pt x="37" y="70"/>
                  </a:lnTo>
                  <a:lnTo>
                    <a:pt x="38" y="68"/>
                  </a:lnTo>
                  <a:lnTo>
                    <a:pt x="39" y="67"/>
                  </a:lnTo>
                  <a:lnTo>
                    <a:pt x="39" y="4"/>
                  </a:lnTo>
                  <a:lnTo>
                    <a:pt x="38" y="2"/>
                  </a:lnTo>
                  <a:lnTo>
                    <a:pt x="37" y="1"/>
                  </a:lnTo>
                  <a:lnTo>
                    <a:pt x="35" y="0"/>
                  </a:lnTo>
                  <a:lnTo>
                    <a:pt x="34" y="0"/>
                  </a:lnTo>
                  <a:lnTo>
                    <a:pt x="5" y="0"/>
                  </a:lnTo>
                  <a:close/>
                </a:path>
              </a:pathLst>
            </a:custGeom>
            <a:solidFill>
              <a:srgbClr val="4D4D4D"/>
            </a:solidFill>
            <a:ln w="7938">
              <a:solidFill>
                <a:srgbClr val="000000"/>
              </a:solidFill>
              <a:round/>
              <a:headEnd/>
              <a:tailEnd/>
            </a:ln>
          </p:spPr>
          <p:txBody>
            <a:bodyPr/>
            <a:lstStyle/>
            <a:p>
              <a:endParaRPr lang="it-IT"/>
            </a:p>
          </p:txBody>
        </p:sp>
        <p:sp>
          <p:nvSpPr>
            <p:cNvPr id="24303" name="Freeform 1829"/>
            <p:cNvSpPr>
              <a:spLocks/>
            </p:cNvSpPr>
            <p:nvPr/>
          </p:nvSpPr>
          <p:spPr bwMode="auto">
            <a:xfrm>
              <a:off x="4183063" y="3246438"/>
              <a:ext cx="185737" cy="134937"/>
            </a:xfrm>
            <a:custGeom>
              <a:avLst/>
              <a:gdLst>
                <a:gd name="T0" fmla="*/ 2147483647 w 117"/>
                <a:gd name="T1" fmla="*/ 0 h 85"/>
                <a:gd name="T2" fmla="*/ 2147483647 w 117"/>
                <a:gd name="T3" fmla="*/ 2147483647 h 85"/>
                <a:gd name="T4" fmla="*/ 2147483647 w 117"/>
                <a:gd name="T5" fmla="*/ 2147483647 h 85"/>
                <a:gd name="T6" fmla="*/ 2147483647 w 117"/>
                <a:gd name="T7" fmla="*/ 2147483647 h 85"/>
                <a:gd name="T8" fmla="*/ 0 w 117"/>
                <a:gd name="T9" fmla="*/ 2147483647 h 85"/>
                <a:gd name="T10" fmla="*/ 0 w 117"/>
                <a:gd name="T11" fmla="*/ 2147483647 h 85"/>
                <a:gd name="T12" fmla="*/ 2147483647 w 117"/>
                <a:gd name="T13" fmla="*/ 2147483647 h 85"/>
                <a:gd name="T14" fmla="*/ 2147483647 w 117"/>
                <a:gd name="T15" fmla="*/ 2147483647 h 85"/>
                <a:gd name="T16" fmla="*/ 2147483647 w 117"/>
                <a:gd name="T17" fmla="*/ 2147483647 h 85"/>
                <a:gd name="T18" fmla="*/ 2147483647 w 117"/>
                <a:gd name="T19" fmla="*/ 2147483647 h 85"/>
                <a:gd name="T20" fmla="*/ 2147483647 w 117"/>
                <a:gd name="T21" fmla="*/ 2147483647 h 85"/>
                <a:gd name="T22" fmla="*/ 2147483647 w 117"/>
                <a:gd name="T23" fmla="*/ 2147483647 h 85"/>
                <a:gd name="T24" fmla="*/ 2147483647 w 117"/>
                <a:gd name="T25" fmla="*/ 2147483647 h 85"/>
                <a:gd name="T26" fmla="*/ 2147483647 w 117"/>
                <a:gd name="T27" fmla="*/ 2147483647 h 85"/>
                <a:gd name="T28" fmla="*/ 2147483647 w 117"/>
                <a:gd name="T29" fmla="*/ 2147483647 h 85"/>
                <a:gd name="T30" fmla="*/ 2147483647 w 117"/>
                <a:gd name="T31" fmla="*/ 2147483647 h 85"/>
                <a:gd name="T32" fmla="*/ 2147483647 w 117"/>
                <a:gd name="T33" fmla="*/ 2147483647 h 85"/>
                <a:gd name="T34" fmla="*/ 2147483647 w 117"/>
                <a:gd name="T35" fmla="*/ 2147483647 h 85"/>
                <a:gd name="T36" fmla="*/ 2147483647 w 117"/>
                <a:gd name="T37" fmla="*/ 2147483647 h 85"/>
                <a:gd name="T38" fmla="*/ 2147483647 w 117"/>
                <a:gd name="T39" fmla="*/ 0 h 85"/>
                <a:gd name="T40" fmla="*/ 2147483647 w 117"/>
                <a:gd name="T41" fmla="*/ 0 h 8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
                <a:gd name="T64" fmla="*/ 0 h 85"/>
                <a:gd name="T65" fmla="*/ 117 w 117"/>
                <a:gd name="T66" fmla="*/ 85 h 8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 h="85">
                  <a:moveTo>
                    <a:pt x="15" y="0"/>
                  </a:moveTo>
                  <a:lnTo>
                    <a:pt x="8" y="2"/>
                  </a:lnTo>
                  <a:lnTo>
                    <a:pt x="4" y="5"/>
                  </a:lnTo>
                  <a:lnTo>
                    <a:pt x="1" y="9"/>
                  </a:lnTo>
                  <a:lnTo>
                    <a:pt x="0" y="13"/>
                  </a:lnTo>
                  <a:lnTo>
                    <a:pt x="0" y="72"/>
                  </a:lnTo>
                  <a:lnTo>
                    <a:pt x="1" y="78"/>
                  </a:lnTo>
                  <a:lnTo>
                    <a:pt x="4" y="82"/>
                  </a:lnTo>
                  <a:lnTo>
                    <a:pt x="8" y="84"/>
                  </a:lnTo>
                  <a:lnTo>
                    <a:pt x="15" y="85"/>
                  </a:lnTo>
                  <a:lnTo>
                    <a:pt x="102" y="85"/>
                  </a:lnTo>
                  <a:lnTo>
                    <a:pt x="109" y="84"/>
                  </a:lnTo>
                  <a:lnTo>
                    <a:pt x="113" y="82"/>
                  </a:lnTo>
                  <a:lnTo>
                    <a:pt x="116" y="78"/>
                  </a:lnTo>
                  <a:lnTo>
                    <a:pt x="117" y="72"/>
                  </a:lnTo>
                  <a:lnTo>
                    <a:pt x="117" y="13"/>
                  </a:lnTo>
                  <a:lnTo>
                    <a:pt x="116" y="9"/>
                  </a:lnTo>
                  <a:lnTo>
                    <a:pt x="113" y="5"/>
                  </a:lnTo>
                  <a:lnTo>
                    <a:pt x="109" y="2"/>
                  </a:lnTo>
                  <a:lnTo>
                    <a:pt x="102" y="0"/>
                  </a:lnTo>
                  <a:lnTo>
                    <a:pt x="15" y="0"/>
                  </a:lnTo>
                  <a:close/>
                </a:path>
              </a:pathLst>
            </a:custGeom>
            <a:solidFill>
              <a:srgbClr val="808080"/>
            </a:solidFill>
            <a:ln w="7938">
              <a:solidFill>
                <a:srgbClr val="000000"/>
              </a:solidFill>
              <a:round/>
              <a:headEnd/>
              <a:tailEnd/>
            </a:ln>
          </p:spPr>
          <p:txBody>
            <a:bodyPr/>
            <a:lstStyle/>
            <a:p>
              <a:endParaRPr lang="it-IT"/>
            </a:p>
          </p:txBody>
        </p:sp>
        <p:sp>
          <p:nvSpPr>
            <p:cNvPr id="24304" name="Freeform 1830"/>
            <p:cNvSpPr>
              <a:spLocks/>
            </p:cNvSpPr>
            <p:nvPr/>
          </p:nvSpPr>
          <p:spPr bwMode="auto">
            <a:xfrm>
              <a:off x="4322763" y="3232150"/>
              <a:ext cx="2968625" cy="171450"/>
            </a:xfrm>
            <a:custGeom>
              <a:avLst/>
              <a:gdLst>
                <a:gd name="T0" fmla="*/ 2147483647 w 1870"/>
                <a:gd name="T1" fmla="*/ 0 h 108"/>
                <a:gd name="T2" fmla="*/ 2147483647 w 1870"/>
                <a:gd name="T3" fmla="*/ 2147483647 h 108"/>
                <a:gd name="T4" fmla="*/ 2147483647 w 1870"/>
                <a:gd name="T5" fmla="*/ 2147483647 h 108"/>
                <a:gd name="T6" fmla="*/ 2147483647 w 1870"/>
                <a:gd name="T7" fmla="*/ 2147483647 h 108"/>
                <a:gd name="T8" fmla="*/ 0 w 1870"/>
                <a:gd name="T9" fmla="*/ 2147483647 h 108"/>
                <a:gd name="T10" fmla="*/ 0 w 1870"/>
                <a:gd name="T11" fmla="*/ 2147483647 h 108"/>
                <a:gd name="T12" fmla="*/ 2147483647 w 1870"/>
                <a:gd name="T13" fmla="*/ 2147483647 h 108"/>
                <a:gd name="T14" fmla="*/ 2147483647 w 1870"/>
                <a:gd name="T15" fmla="*/ 2147483647 h 108"/>
                <a:gd name="T16" fmla="*/ 2147483647 w 1870"/>
                <a:gd name="T17" fmla="*/ 2147483647 h 108"/>
                <a:gd name="T18" fmla="*/ 2147483647 w 1870"/>
                <a:gd name="T19" fmla="*/ 2147483647 h 108"/>
                <a:gd name="T20" fmla="*/ 2147483647 w 1870"/>
                <a:gd name="T21" fmla="*/ 2147483647 h 108"/>
                <a:gd name="T22" fmla="*/ 2147483647 w 1870"/>
                <a:gd name="T23" fmla="*/ 2147483647 h 108"/>
                <a:gd name="T24" fmla="*/ 2147483647 w 1870"/>
                <a:gd name="T25" fmla="*/ 2147483647 h 108"/>
                <a:gd name="T26" fmla="*/ 2147483647 w 1870"/>
                <a:gd name="T27" fmla="*/ 2147483647 h 108"/>
                <a:gd name="T28" fmla="*/ 2147483647 w 1870"/>
                <a:gd name="T29" fmla="*/ 2147483647 h 108"/>
                <a:gd name="T30" fmla="*/ 2147483647 w 1870"/>
                <a:gd name="T31" fmla="*/ 2147483647 h 108"/>
                <a:gd name="T32" fmla="*/ 2147483647 w 1870"/>
                <a:gd name="T33" fmla="*/ 2147483647 h 108"/>
                <a:gd name="T34" fmla="*/ 2147483647 w 1870"/>
                <a:gd name="T35" fmla="*/ 2147483647 h 108"/>
                <a:gd name="T36" fmla="*/ 2147483647 w 1870"/>
                <a:gd name="T37" fmla="*/ 2147483647 h 108"/>
                <a:gd name="T38" fmla="*/ 2147483647 w 1870"/>
                <a:gd name="T39" fmla="*/ 0 h 108"/>
                <a:gd name="T40" fmla="*/ 2147483647 w 1870"/>
                <a:gd name="T41" fmla="*/ 0 h 10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70"/>
                <a:gd name="T64" fmla="*/ 0 h 108"/>
                <a:gd name="T65" fmla="*/ 1870 w 1870"/>
                <a:gd name="T66" fmla="*/ 108 h 10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70" h="108">
                  <a:moveTo>
                    <a:pt x="19" y="0"/>
                  </a:moveTo>
                  <a:lnTo>
                    <a:pt x="12" y="2"/>
                  </a:lnTo>
                  <a:lnTo>
                    <a:pt x="6" y="6"/>
                  </a:lnTo>
                  <a:lnTo>
                    <a:pt x="2" y="11"/>
                  </a:lnTo>
                  <a:lnTo>
                    <a:pt x="0" y="18"/>
                  </a:lnTo>
                  <a:lnTo>
                    <a:pt x="0" y="90"/>
                  </a:lnTo>
                  <a:lnTo>
                    <a:pt x="2" y="97"/>
                  </a:lnTo>
                  <a:lnTo>
                    <a:pt x="6" y="102"/>
                  </a:lnTo>
                  <a:lnTo>
                    <a:pt x="12" y="106"/>
                  </a:lnTo>
                  <a:lnTo>
                    <a:pt x="19" y="108"/>
                  </a:lnTo>
                  <a:lnTo>
                    <a:pt x="1851" y="108"/>
                  </a:lnTo>
                  <a:lnTo>
                    <a:pt x="1858" y="106"/>
                  </a:lnTo>
                  <a:lnTo>
                    <a:pt x="1864" y="102"/>
                  </a:lnTo>
                  <a:lnTo>
                    <a:pt x="1868" y="97"/>
                  </a:lnTo>
                  <a:lnTo>
                    <a:pt x="1870" y="90"/>
                  </a:lnTo>
                  <a:lnTo>
                    <a:pt x="1870" y="18"/>
                  </a:lnTo>
                  <a:lnTo>
                    <a:pt x="1868" y="11"/>
                  </a:lnTo>
                  <a:lnTo>
                    <a:pt x="1864" y="6"/>
                  </a:lnTo>
                  <a:lnTo>
                    <a:pt x="1858" y="2"/>
                  </a:lnTo>
                  <a:lnTo>
                    <a:pt x="1851" y="0"/>
                  </a:lnTo>
                  <a:lnTo>
                    <a:pt x="19" y="0"/>
                  </a:lnTo>
                  <a:close/>
                </a:path>
              </a:pathLst>
            </a:custGeom>
            <a:solidFill>
              <a:srgbClr val="DDDDDD"/>
            </a:solidFill>
            <a:ln w="7938">
              <a:solidFill>
                <a:srgbClr val="000000"/>
              </a:solidFill>
              <a:round/>
              <a:headEnd/>
              <a:tailEnd/>
            </a:ln>
          </p:spPr>
          <p:txBody>
            <a:bodyPr/>
            <a:lstStyle/>
            <a:p>
              <a:endParaRPr lang="it-IT"/>
            </a:p>
          </p:txBody>
        </p:sp>
        <p:sp>
          <p:nvSpPr>
            <p:cNvPr id="24305" name="Freeform 1831"/>
            <p:cNvSpPr>
              <a:spLocks/>
            </p:cNvSpPr>
            <p:nvPr/>
          </p:nvSpPr>
          <p:spPr bwMode="auto">
            <a:xfrm>
              <a:off x="4492625" y="3182938"/>
              <a:ext cx="107950" cy="49212"/>
            </a:xfrm>
            <a:custGeom>
              <a:avLst/>
              <a:gdLst>
                <a:gd name="T0" fmla="*/ 2147483647 w 68"/>
                <a:gd name="T1" fmla="*/ 0 h 31"/>
                <a:gd name="T2" fmla="*/ 2147483647 w 68"/>
                <a:gd name="T3" fmla="*/ 2147483647 h 31"/>
                <a:gd name="T4" fmla="*/ 2147483647 w 68"/>
                <a:gd name="T5" fmla="*/ 2147483647 h 31"/>
                <a:gd name="T6" fmla="*/ 2147483647 w 68"/>
                <a:gd name="T7" fmla="*/ 2147483647 h 31"/>
                <a:gd name="T8" fmla="*/ 0 w 68"/>
                <a:gd name="T9" fmla="*/ 2147483647 h 31"/>
                <a:gd name="T10" fmla="*/ 0 w 68"/>
                <a:gd name="T11" fmla="*/ 2147483647 h 31"/>
                <a:gd name="T12" fmla="*/ 2147483647 w 68"/>
                <a:gd name="T13" fmla="*/ 2147483647 h 31"/>
                <a:gd name="T14" fmla="*/ 2147483647 w 68"/>
                <a:gd name="T15" fmla="*/ 2147483647 h 31"/>
                <a:gd name="T16" fmla="*/ 2147483647 w 68"/>
                <a:gd name="T17" fmla="*/ 2147483647 h 31"/>
                <a:gd name="T18" fmla="*/ 2147483647 w 68"/>
                <a:gd name="T19" fmla="*/ 2147483647 h 31"/>
                <a:gd name="T20" fmla="*/ 2147483647 w 68"/>
                <a:gd name="T21" fmla="*/ 2147483647 h 31"/>
                <a:gd name="T22" fmla="*/ 2147483647 w 68"/>
                <a:gd name="T23" fmla="*/ 2147483647 h 31"/>
                <a:gd name="T24" fmla="*/ 2147483647 w 68"/>
                <a:gd name="T25" fmla="*/ 2147483647 h 31"/>
                <a:gd name="T26" fmla="*/ 2147483647 w 68"/>
                <a:gd name="T27" fmla="*/ 2147483647 h 31"/>
                <a:gd name="T28" fmla="*/ 2147483647 w 68"/>
                <a:gd name="T29" fmla="*/ 2147483647 h 31"/>
                <a:gd name="T30" fmla="*/ 2147483647 w 68"/>
                <a:gd name="T31" fmla="*/ 2147483647 h 31"/>
                <a:gd name="T32" fmla="*/ 2147483647 w 68"/>
                <a:gd name="T33" fmla="*/ 2147483647 h 31"/>
                <a:gd name="T34" fmla="*/ 2147483647 w 68"/>
                <a:gd name="T35" fmla="*/ 2147483647 h 31"/>
                <a:gd name="T36" fmla="*/ 2147483647 w 68"/>
                <a:gd name="T37" fmla="*/ 2147483647 h 31"/>
                <a:gd name="T38" fmla="*/ 2147483647 w 68"/>
                <a:gd name="T39" fmla="*/ 0 h 31"/>
                <a:gd name="T40" fmla="*/ 2147483647 w 68"/>
                <a:gd name="T41" fmla="*/ 0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8"/>
                <a:gd name="T64" fmla="*/ 0 h 31"/>
                <a:gd name="T65" fmla="*/ 68 w 68"/>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8" h="31">
                  <a:moveTo>
                    <a:pt x="5" y="0"/>
                  </a:moveTo>
                  <a:lnTo>
                    <a:pt x="4" y="1"/>
                  </a:lnTo>
                  <a:lnTo>
                    <a:pt x="3" y="2"/>
                  </a:lnTo>
                  <a:lnTo>
                    <a:pt x="1" y="3"/>
                  </a:lnTo>
                  <a:lnTo>
                    <a:pt x="0" y="4"/>
                  </a:lnTo>
                  <a:lnTo>
                    <a:pt x="0" y="27"/>
                  </a:lnTo>
                  <a:lnTo>
                    <a:pt x="1" y="29"/>
                  </a:lnTo>
                  <a:lnTo>
                    <a:pt x="3" y="31"/>
                  </a:lnTo>
                  <a:lnTo>
                    <a:pt x="4" y="31"/>
                  </a:lnTo>
                  <a:lnTo>
                    <a:pt x="5" y="31"/>
                  </a:lnTo>
                  <a:lnTo>
                    <a:pt x="63" y="31"/>
                  </a:lnTo>
                  <a:lnTo>
                    <a:pt x="64" y="31"/>
                  </a:lnTo>
                  <a:lnTo>
                    <a:pt x="66" y="31"/>
                  </a:lnTo>
                  <a:lnTo>
                    <a:pt x="67" y="29"/>
                  </a:lnTo>
                  <a:lnTo>
                    <a:pt x="68" y="27"/>
                  </a:lnTo>
                  <a:lnTo>
                    <a:pt x="68" y="4"/>
                  </a:lnTo>
                  <a:lnTo>
                    <a:pt x="67" y="3"/>
                  </a:lnTo>
                  <a:lnTo>
                    <a:pt x="66" y="2"/>
                  </a:lnTo>
                  <a:lnTo>
                    <a:pt x="64" y="1"/>
                  </a:lnTo>
                  <a:lnTo>
                    <a:pt x="63" y="0"/>
                  </a:lnTo>
                  <a:lnTo>
                    <a:pt x="5" y="0"/>
                  </a:lnTo>
                  <a:close/>
                </a:path>
              </a:pathLst>
            </a:custGeom>
            <a:solidFill>
              <a:srgbClr val="C0C0C0"/>
            </a:solidFill>
            <a:ln w="7938">
              <a:solidFill>
                <a:srgbClr val="000000"/>
              </a:solidFill>
              <a:round/>
              <a:headEnd/>
              <a:tailEnd/>
            </a:ln>
          </p:spPr>
          <p:txBody>
            <a:bodyPr/>
            <a:lstStyle/>
            <a:p>
              <a:endParaRPr lang="it-IT"/>
            </a:p>
          </p:txBody>
        </p:sp>
        <p:sp>
          <p:nvSpPr>
            <p:cNvPr id="24306" name="Rectangle 1832"/>
            <p:cNvSpPr>
              <a:spLocks noChangeArrowheads="1"/>
            </p:cNvSpPr>
            <p:nvPr/>
          </p:nvSpPr>
          <p:spPr bwMode="auto">
            <a:xfrm>
              <a:off x="4522788" y="3154363"/>
              <a:ext cx="49212" cy="30162"/>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307" name="Freeform 1833"/>
            <p:cNvSpPr>
              <a:spLocks/>
            </p:cNvSpPr>
            <p:nvPr/>
          </p:nvSpPr>
          <p:spPr bwMode="auto">
            <a:xfrm>
              <a:off x="4492625" y="3074988"/>
              <a:ext cx="107950" cy="93662"/>
            </a:xfrm>
            <a:custGeom>
              <a:avLst/>
              <a:gdLst>
                <a:gd name="T0" fmla="*/ 2147483647 w 68"/>
                <a:gd name="T1" fmla="*/ 0 h 59"/>
                <a:gd name="T2" fmla="*/ 2147483647 w 68"/>
                <a:gd name="T3" fmla="*/ 2147483647 h 59"/>
                <a:gd name="T4" fmla="*/ 2147483647 w 68"/>
                <a:gd name="T5" fmla="*/ 2147483647 h 59"/>
                <a:gd name="T6" fmla="*/ 2147483647 w 68"/>
                <a:gd name="T7" fmla="*/ 2147483647 h 59"/>
                <a:gd name="T8" fmla="*/ 0 w 68"/>
                <a:gd name="T9" fmla="*/ 2147483647 h 59"/>
                <a:gd name="T10" fmla="*/ 0 w 68"/>
                <a:gd name="T11" fmla="*/ 2147483647 h 59"/>
                <a:gd name="T12" fmla="*/ 2147483647 w 68"/>
                <a:gd name="T13" fmla="*/ 2147483647 h 59"/>
                <a:gd name="T14" fmla="*/ 2147483647 w 68"/>
                <a:gd name="T15" fmla="*/ 2147483647 h 59"/>
                <a:gd name="T16" fmla="*/ 2147483647 w 68"/>
                <a:gd name="T17" fmla="*/ 2147483647 h 59"/>
                <a:gd name="T18" fmla="*/ 2147483647 w 68"/>
                <a:gd name="T19" fmla="*/ 2147483647 h 59"/>
                <a:gd name="T20" fmla="*/ 2147483647 w 68"/>
                <a:gd name="T21" fmla="*/ 2147483647 h 59"/>
                <a:gd name="T22" fmla="*/ 2147483647 w 68"/>
                <a:gd name="T23" fmla="*/ 2147483647 h 59"/>
                <a:gd name="T24" fmla="*/ 2147483647 w 68"/>
                <a:gd name="T25" fmla="*/ 2147483647 h 59"/>
                <a:gd name="T26" fmla="*/ 2147483647 w 68"/>
                <a:gd name="T27" fmla="*/ 2147483647 h 59"/>
                <a:gd name="T28" fmla="*/ 2147483647 w 68"/>
                <a:gd name="T29" fmla="*/ 2147483647 h 59"/>
                <a:gd name="T30" fmla="*/ 2147483647 w 68"/>
                <a:gd name="T31" fmla="*/ 2147483647 h 59"/>
                <a:gd name="T32" fmla="*/ 2147483647 w 68"/>
                <a:gd name="T33" fmla="*/ 2147483647 h 59"/>
                <a:gd name="T34" fmla="*/ 2147483647 w 68"/>
                <a:gd name="T35" fmla="*/ 2147483647 h 59"/>
                <a:gd name="T36" fmla="*/ 2147483647 w 68"/>
                <a:gd name="T37" fmla="*/ 2147483647 h 59"/>
                <a:gd name="T38" fmla="*/ 2147483647 w 68"/>
                <a:gd name="T39" fmla="*/ 0 h 59"/>
                <a:gd name="T40" fmla="*/ 2147483647 w 68"/>
                <a:gd name="T41" fmla="*/ 0 h 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8"/>
                <a:gd name="T64" fmla="*/ 0 h 59"/>
                <a:gd name="T65" fmla="*/ 68 w 68"/>
                <a:gd name="T66" fmla="*/ 59 h 5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8" h="59">
                  <a:moveTo>
                    <a:pt x="5" y="0"/>
                  </a:moveTo>
                  <a:lnTo>
                    <a:pt x="4" y="1"/>
                  </a:lnTo>
                  <a:lnTo>
                    <a:pt x="3" y="3"/>
                  </a:lnTo>
                  <a:lnTo>
                    <a:pt x="1" y="4"/>
                  </a:lnTo>
                  <a:lnTo>
                    <a:pt x="0" y="5"/>
                  </a:lnTo>
                  <a:lnTo>
                    <a:pt x="0" y="54"/>
                  </a:lnTo>
                  <a:lnTo>
                    <a:pt x="1" y="55"/>
                  </a:lnTo>
                  <a:lnTo>
                    <a:pt x="3" y="57"/>
                  </a:lnTo>
                  <a:lnTo>
                    <a:pt x="4" y="58"/>
                  </a:lnTo>
                  <a:lnTo>
                    <a:pt x="5" y="59"/>
                  </a:lnTo>
                  <a:lnTo>
                    <a:pt x="63" y="59"/>
                  </a:lnTo>
                  <a:lnTo>
                    <a:pt x="66" y="58"/>
                  </a:lnTo>
                  <a:lnTo>
                    <a:pt x="67" y="57"/>
                  </a:lnTo>
                  <a:lnTo>
                    <a:pt x="68" y="55"/>
                  </a:lnTo>
                  <a:lnTo>
                    <a:pt x="68" y="54"/>
                  </a:lnTo>
                  <a:lnTo>
                    <a:pt x="68" y="5"/>
                  </a:lnTo>
                  <a:lnTo>
                    <a:pt x="68" y="4"/>
                  </a:lnTo>
                  <a:lnTo>
                    <a:pt x="67" y="3"/>
                  </a:lnTo>
                  <a:lnTo>
                    <a:pt x="66" y="1"/>
                  </a:lnTo>
                  <a:lnTo>
                    <a:pt x="63" y="0"/>
                  </a:lnTo>
                  <a:lnTo>
                    <a:pt x="5" y="0"/>
                  </a:lnTo>
                  <a:close/>
                </a:path>
              </a:pathLst>
            </a:custGeom>
            <a:solidFill>
              <a:srgbClr val="C0C0C0"/>
            </a:solidFill>
            <a:ln w="7938">
              <a:solidFill>
                <a:srgbClr val="000000"/>
              </a:solidFill>
              <a:round/>
              <a:headEnd/>
              <a:tailEnd/>
            </a:ln>
          </p:spPr>
          <p:txBody>
            <a:bodyPr/>
            <a:lstStyle/>
            <a:p>
              <a:endParaRPr lang="it-IT"/>
            </a:p>
          </p:txBody>
        </p:sp>
        <p:sp>
          <p:nvSpPr>
            <p:cNvPr id="24308" name="Rectangle 1834"/>
            <p:cNvSpPr>
              <a:spLocks noChangeArrowheads="1"/>
            </p:cNvSpPr>
            <p:nvPr/>
          </p:nvSpPr>
          <p:spPr bwMode="auto">
            <a:xfrm>
              <a:off x="4522788" y="3074988"/>
              <a:ext cx="49212" cy="952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309" name="Freeform 1835"/>
            <p:cNvSpPr>
              <a:spLocks/>
            </p:cNvSpPr>
            <p:nvPr/>
          </p:nvSpPr>
          <p:spPr bwMode="auto">
            <a:xfrm>
              <a:off x="4492625" y="3182938"/>
              <a:ext cx="107950" cy="49212"/>
            </a:xfrm>
            <a:custGeom>
              <a:avLst/>
              <a:gdLst>
                <a:gd name="T0" fmla="*/ 2147483647 w 68"/>
                <a:gd name="T1" fmla="*/ 0 h 31"/>
                <a:gd name="T2" fmla="*/ 2147483647 w 68"/>
                <a:gd name="T3" fmla="*/ 2147483647 h 31"/>
                <a:gd name="T4" fmla="*/ 2147483647 w 68"/>
                <a:gd name="T5" fmla="*/ 2147483647 h 31"/>
                <a:gd name="T6" fmla="*/ 2147483647 w 68"/>
                <a:gd name="T7" fmla="*/ 2147483647 h 31"/>
                <a:gd name="T8" fmla="*/ 0 w 68"/>
                <a:gd name="T9" fmla="*/ 2147483647 h 31"/>
                <a:gd name="T10" fmla="*/ 0 w 68"/>
                <a:gd name="T11" fmla="*/ 2147483647 h 31"/>
                <a:gd name="T12" fmla="*/ 2147483647 w 68"/>
                <a:gd name="T13" fmla="*/ 2147483647 h 31"/>
                <a:gd name="T14" fmla="*/ 2147483647 w 68"/>
                <a:gd name="T15" fmla="*/ 2147483647 h 31"/>
                <a:gd name="T16" fmla="*/ 2147483647 w 68"/>
                <a:gd name="T17" fmla="*/ 2147483647 h 31"/>
                <a:gd name="T18" fmla="*/ 2147483647 w 68"/>
                <a:gd name="T19" fmla="*/ 2147483647 h 31"/>
                <a:gd name="T20" fmla="*/ 2147483647 w 68"/>
                <a:gd name="T21" fmla="*/ 2147483647 h 31"/>
                <a:gd name="T22" fmla="*/ 2147483647 w 68"/>
                <a:gd name="T23" fmla="*/ 2147483647 h 31"/>
                <a:gd name="T24" fmla="*/ 2147483647 w 68"/>
                <a:gd name="T25" fmla="*/ 2147483647 h 31"/>
                <a:gd name="T26" fmla="*/ 2147483647 w 68"/>
                <a:gd name="T27" fmla="*/ 2147483647 h 31"/>
                <a:gd name="T28" fmla="*/ 2147483647 w 68"/>
                <a:gd name="T29" fmla="*/ 2147483647 h 31"/>
                <a:gd name="T30" fmla="*/ 2147483647 w 68"/>
                <a:gd name="T31" fmla="*/ 2147483647 h 31"/>
                <a:gd name="T32" fmla="*/ 2147483647 w 68"/>
                <a:gd name="T33" fmla="*/ 2147483647 h 31"/>
                <a:gd name="T34" fmla="*/ 2147483647 w 68"/>
                <a:gd name="T35" fmla="*/ 2147483647 h 31"/>
                <a:gd name="T36" fmla="*/ 2147483647 w 68"/>
                <a:gd name="T37" fmla="*/ 2147483647 h 31"/>
                <a:gd name="T38" fmla="*/ 2147483647 w 68"/>
                <a:gd name="T39" fmla="*/ 0 h 31"/>
                <a:gd name="T40" fmla="*/ 2147483647 w 68"/>
                <a:gd name="T41" fmla="*/ 0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8"/>
                <a:gd name="T64" fmla="*/ 0 h 31"/>
                <a:gd name="T65" fmla="*/ 68 w 68"/>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8" h="31">
                  <a:moveTo>
                    <a:pt x="5" y="0"/>
                  </a:moveTo>
                  <a:lnTo>
                    <a:pt x="4" y="1"/>
                  </a:lnTo>
                  <a:lnTo>
                    <a:pt x="3" y="2"/>
                  </a:lnTo>
                  <a:lnTo>
                    <a:pt x="1" y="3"/>
                  </a:lnTo>
                  <a:lnTo>
                    <a:pt x="0" y="4"/>
                  </a:lnTo>
                  <a:lnTo>
                    <a:pt x="0" y="27"/>
                  </a:lnTo>
                  <a:lnTo>
                    <a:pt x="1" y="29"/>
                  </a:lnTo>
                  <a:lnTo>
                    <a:pt x="3" y="31"/>
                  </a:lnTo>
                  <a:lnTo>
                    <a:pt x="4" y="31"/>
                  </a:lnTo>
                  <a:lnTo>
                    <a:pt x="5" y="31"/>
                  </a:lnTo>
                  <a:lnTo>
                    <a:pt x="63" y="31"/>
                  </a:lnTo>
                  <a:lnTo>
                    <a:pt x="64" y="31"/>
                  </a:lnTo>
                  <a:lnTo>
                    <a:pt x="66" y="31"/>
                  </a:lnTo>
                  <a:lnTo>
                    <a:pt x="67" y="29"/>
                  </a:lnTo>
                  <a:lnTo>
                    <a:pt x="68" y="27"/>
                  </a:lnTo>
                  <a:lnTo>
                    <a:pt x="68" y="4"/>
                  </a:lnTo>
                  <a:lnTo>
                    <a:pt x="67" y="3"/>
                  </a:lnTo>
                  <a:lnTo>
                    <a:pt x="66" y="2"/>
                  </a:lnTo>
                  <a:lnTo>
                    <a:pt x="64" y="1"/>
                  </a:lnTo>
                  <a:lnTo>
                    <a:pt x="63" y="0"/>
                  </a:lnTo>
                  <a:lnTo>
                    <a:pt x="5" y="0"/>
                  </a:lnTo>
                  <a:close/>
                </a:path>
              </a:pathLst>
            </a:custGeom>
            <a:solidFill>
              <a:srgbClr val="C0C0C0"/>
            </a:solidFill>
            <a:ln w="7938">
              <a:solidFill>
                <a:srgbClr val="000000"/>
              </a:solidFill>
              <a:round/>
              <a:headEnd/>
              <a:tailEnd/>
            </a:ln>
          </p:spPr>
          <p:txBody>
            <a:bodyPr/>
            <a:lstStyle/>
            <a:p>
              <a:endParaRPr lang="it-IT"/>
            </a:p>
          </p:txBody>
        </p:sp>
        <p:sp>
          <p:nvSpPr>
            <p:cNvPr id="24310" name="Rectangle 1836"/>
            <p:cNvSpPr>
              <a:spLocks noChangeArrowheads="1"/>
            </p:cNvSpPr>
            <p:nvPr/>
          </p:nvSpPr>
          <p:spPr bwMode="auto">
            <a:xfrm>
              <a:off x="4522788" y="3154363"/>
              <a:ext cx="49212" cy="30162"/>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311" name="Freeform 1837"/>
            <p:cNvSpPr>
              <a:spLocks/>
            </p:cNvSpPr>
            <p:nvPr/>
          </p:nvSpPr>
          <p:spPr bwMode="auto">
            <a:xfrm>
              <a:off x="4492625" y="3074988"/>
              <a:ext cx="107950" cy="93662"/>
            </a:xfrm>
            <a:custGeom>
              <a:avLst/>
              <a:gdLst>
                <a:gd name="T0" fmla="*/ 2147483647 w 68"/>
                <a:gd name="T1" fmla="*/ 0 h 59"/>
                <a:gd name="T2" fmla="*/ 2147483647 w 68"/>
                <a:gd name="T3" fmla="*/ 2147483647 h 59"/>
                <a:gd name="T4" fmla="*/ 2147483647 w 68"/>
                <a:gd name="T5" fmla="*/ 2147483647 h 59"/>
                <a:gd name="T6" fmla="*/ 2147483647 w 68"/>
                <a:gd name="T7" fmla="*/ 2147483647 h 59"/>
                <a:gd name="T8" fmla="*/ 0 w 68"/>
                <a:gd name="T9" fmla="*/ 2147483647 h 59"/>
                <a:gd name="T10" fmla="*/ 0 w 68"/>
                <a:gd name="T11" fmla="*/ 2147483647 h 59"/>
                <a:gd name="T12" fmla="*/ 2147483647 w 68"/>
                <a:gd name="T13" fmla="*/ 2147483647 h 59"/>
                <a:gd name="T14" fmla="*/ 2147483647 w 68"/>
                <a:gd name="T15" fmla="*/ 2147483647 h 59"/>
                <a:gd name="T16" fmla="*/ 2147483647 w 68"/>
                <a:gd name="T17" fmla="*/ 2147483647 h 59"/>
                <a:gd name="T18" fmla="*/ 2147483647 w 68"/>
                <a:gd name="T19" fmla="*/ 2147483647 h 59"/>
                <a:gd name="T20" fmla="*/ 2147483647 w 68"/>
                <a:gd name="T21" fmla="*/ 2147483647 h 59"/>
                <a:gd name="T22" fmla="*/ 2147483647 w 68"/>
                <a:gd name="T23" fmla="*/ 2147483647 h 59"/>
                <a:gd name="T24" fmla="*/ 2147483647 w 68"/>
                <a:gd name="T25" fmla="*/ 2147483647 h 59"/>
                <a:gd name="T26" fmla="*/ 2147483647 w 68"/>
                <a:gd name="T27" fmla="*/ 2147483647 h 59"/>
                <a:gd name="T28" fmla="*/ 2147483647 w 68"/>
                <a:gd name="T29" fmla="*/ 2147483647 h 59"/>
                <a:gd name="T30" fmla="*/ 2147483647 w 68"/>
                <a:gd name="T31" fmla="*/ 2147483647 h 59"/>
                <a:gd name="T32" fmla="*/ 2147483647 w 68"/>
                <a:gd name="T33" fmla="*/ 2147483647 h 59"/>
                <a:gd name="T34" fmla="*/ 2147483647 w 68"/>
                <a:gd name="T35" fmla="*/ 2147483647 h 59"/>
                <a:gd name="T36" fmla="*/ 2147483647 w 68"/>
                <a:gd name="T37" fmla="*/ 2147483647 h 59"/>
                <a:gd name="T38" fmla="*/ 2147483647 w 68"/>
                <a:gd name="T39" fmla="*/ 0 h 59"/>
                <a:gd name="T40" fmla="*/ 2147483647 w 68"/>
                <a:gd name="T41" fmla="*/ 0 h 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8"/>
                <a:gd name="T64" fmla="*/ 0 h 59"/>
                <a:gd name="T65" fmla="*/ 68 w 68"/>
                <a:gd name="T66" fmla="*/ 59 h 5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8" h="59">
                  <a:moveTo>
                    <a:pt x="5" y="0"/>
                  </a:moveTo>
                  <a:lnTo>
                    <a:pt x="4" y="1"/>
                  </a:lnTo>
                  <a:lnTo>
                    <a:pt x="3" y="3"/>
                  </a:lnTo>
                  <a:lnTo>
                    <a:pt x="1" y="4"/>
                  </a:lnTo>
                  <a:lnTo>
                    <a:pt x="0" y="5"/>
                  </a:lnTo>
                  <a:lnTo>
                    <a:pt x="0" y="54"/>
                  </a:lnTo>
                  <a:lnTo>
                    <a:pt x="1" y="55"/>
                  </a:lnTo>
                  <a:lnTo>
                    <a:pt x="3" y="57"/>
                  </a:lnTo>
                  <a:lnTo>
                    <a:pt x="4" y="58"/>
                  </a:lnTo>
                  <a:lnTo>
                    <a:pt x="5" y="59"/>
                  </a:lnTo>
                  <a:lnTo>
                    <a:pt x="63" y="59"/>
                  </a:lnTo>
                  <a:lnTo>
                    <a:pt x="66" y="58"/>
                  </a:lnTo>
                  <a:lnTo>
                    <a:pt x="67" y="57"/>
                  </a:lnTo>
                  <a:lnTo>
                    <a:pt x="68" y="55"/>
                  </a:lnTo>
                  <a:lnTo>
                    <a:pt x="68" y="54"/>
                  </a:lnTo>
                  <a:lnTo>
                    <a:pt x="68" y="5"/>
                  </a:lnTo>
                  <a:lnTo>
                    <a:pt x="68" y="4"/>
                  </a:lnTo>
                  <a:lnTo>
                    <a:pt x="67" y="3"/>
                  </a:lnTo>
                  <a:lnTo>
                    <a:pt x="66" y="1"/>
                  </a:lnTo>
                  <a:lnTo>
                    <a:pt x="63" y="0"/>
                  </a:lnTo>
                  <a:lnTo>
                    <a:pt x="5" y="0"/>
                  </a:lnTo>
                  <a:close/>
                </a:path>
              </a:pathLst>
            </a:custGeom>
            <a:solidFill>
              <a:srgbClr val="C0C0C0"/>
            </a:solidFill>
            <a:ln w="7938">
              <a:solidFill>
                <a:srgbClr val="000000"/>
              </a:solidFill>
              <a:round/>
              <a:headEnd/>
              <a:tailEnd/>
            </a:ln>
          </p:spPr>
          <p:txBody>
            <a:bodyPr/>
            <a:lstStyle/>
            <a:p>
              <a:endParaRPr lang="it-IT"/>
            </a:p>
          </p:txBody>
        </p:sp>
        <p:sp>
          <p:nvSpPr>
            <p:cNvPr id="24312" name="Rectangle 1838"/>
            <p:cNvSpPr>
              <a:spLocks noChangeArrowheads="1"/>
            </p:cNvSpPr>
            <p:nvPr/>
          </p:nvSpPr>
          <p:spPr bwMode="auto">
            <a:xfrm>
              <a:off x="4522788" y="3074988"/>
              <a:ext cx="49212" cy="952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313" name="Freeform 1839"/>
            <p:cNvSpPr>
              <a:spLocks/>
            </p:cNvSpPr>
            <p:nvPr/>
          </p:nvSpPr>
          <p:spPr bwMode="auto">
            <a:xfrm>
              <a:off x="4818063" y="3182938"/>
              <a:ext cx="106362" cy="49212"/>
            </a:xfrm>
            <a:custGeom>
              <a:avLst/>
              <a:gdLst>
                <a:gd name="T0" fmla="*/ 2147483647 w 67"/>
                <a:gd name="T1" fmla="*/ 0 h 31"/>
                <a:gd name="T2" fmla="*/ 2147483647 w 67"/>
                <a:gd name="T3" fmla="*/ 0 h 31"/>
                <a:gd name="T4" fmla="*/ 2147483647 w 67"/>
                <a:gd name="T5" fmla="*/ 2147483647 h 31"/>
                <a:gd name="T6" fmla="*/ 2147483647 w 67"/>
                <a:gd name="T7" fmla="*/ 2147483647 h 31"/>
                <a:gd name="T8" fmla="*/ 0 w 67"/>
                <a:gd name="T9" fmla="*/ 2147483647 h 31"/>
                <a:gd name="T10" fmla="*/ 0 w 67"/>
                <a:gd name="T11" fmla="*/ 2147483647 h 31"/>
                <a:gd name="T12" fmla="*/ 2147483647 w 67"/>
                <a:gd name="T13" fmla="*/ 2147483647 h 31"/>
                <a:gd name="T14" fmla="*/ 2147483647 w 67"/>
                <a:gd name="T15" fmla="*/ 2147483647 h 31"/>
                <a:gd name="T16" fmla="*/ 2147483647 w 67"/>
                <a:gd name="T17" fmla="*/ 2147483647 h 31"/>
                <a:gd name="T18" fmla="*/ 2147483647 w 67"/>
                <a:gd name="T19" fmla="*/ 2147483647 h 31"/>
                <a:gd name="T20" fmla="*/ 2147483647 w 67"/>
                <a:gd name="T21" fmla="*/ 2147483647 h 31"/>
                <a:gd name="T22" fmla="*/ 2147483647 w 67"/>
                <a:gd name="T23" fmla="*/ 2147483647 h 31"/>
                <a:gd name="T24" fmla="*/ 2147483647 w 67"/>
                <a:gd name="T25" fmla="*/ 2147483647 h 31"/>
                <a:gd name="T26" fmla="*/ 2147483647 w 67"/>
                <a:gd name="T27" fmla="*/ 2147483647 h 31"/>
                <a:gd name="T28" fmla="*/ 2147483647 w 67"/>
                <a:gd name="T29" fmla="*/ 2147483647 h 31"/>
                <a:gd name="T30" fmla="*/ 2147483647 w 67"/>
                <a:gd name="T31" fmla="*/ 2147483647 h 31"/>
                <a:gd name="T32" fmla="*/ 2147483647 w 67"/>
                <a:gd name="T33" fmla="*/ 2147483647 h 31"/>
                <a:gd name="T34" fmla="*/ 2147483647 w 67"/>
                <a:gd name="T35" fmla="*/ 2147483647 h 31"/>
                <a:gd name="T36" fmla="*/ 2147483647 w 67"/>
                <a:gd name="T37" fmla="*/ 0 h 31"/>
                <a:gd name="T38" fmla="*/ 2147483647 w 67"/>
                <a:gd name="T39" fmla="*/ 0 h 31"/>
                <a:gd name="T40" fmla="*/ 2147483647 w 67"/>
                <a:gd name="T41" fmla="*/ 0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7"/>
                <a:gd name="T64" fmla="*/ 0 h 31"/>
                <a:gd name="T65" fmla="*/ 67 w 67"/>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7" h="31">
                  <a:moveTo>
                    <a:pt x="5" y="0"/>
                  </a:moveTo>
                  <a:lnTo>
                    <a:pt x="4" y="0"/>
                  </a:lnTo>
                  <a:lnTo>
                    <a:pt x="3" y="1"/>
                  </a:lnTo>
                  <a:lnTo>
                    <a:pt x="1" y="2"/>
                  </a:lnTo>
                  <a:lnTo>
                    <a:pt x="0" y="4"/>
                  </a:lnTo>
                  <a:lnTo>
                    <a:pt x="0" y="27"/>
                  </a:lnTo>
                  <a:lnTo>
                    <a:pt x="1" y="28"/>
                  </a:lnTo>
                  <a:lnTo>
                    <a:pt x="3" y="29"/>
                  </a:lnTo>
                  <a:lnTo>
                    <a:pt x="4" y="30"/>
                  </a:lnTo>
                  <a:lnTo>
                    <a:pt x="5" y="31"/>
                  </a:lnTo>
                  <a:lnTo>
                    <a:pt x="62" y="31"/>
                  </a:lnTo>
                  <a:lnTo>
                    <a:pt x="63" y="30"/>
                  </a:lnTo>
                  <a:lnTo>
                    <a:pt x="65" y="29"/>
                  </a:lnTo>
                  <a:lnTo>
                    <a:pt x="66" y="28"/>
                  </a:lnTo>
                  <a:lnTo>
                    <a:pt x="67" y="27"/>
                  </a:lnTo>
                  <a:lnTo>
                    <a:pt x="67" y="4"/>
                  </a:lnTo>
                  <a:lnTo>
                    <a:pt x="66" y="2"/>
                  </a:lnTo>
                  <a:lnTo>
                    <a:pt x="65" y="1"/>
                  </a:lnTo>
                  <a:lnTo>
                    <a:pt x="63" y="0"/>
                  </a:lnTo>
                  <a:lnTo>
                    <a:pt x="62" y="0"/>
                  </a:lnTo>
                  <a:lnTo>
                    <a:pt x="5" y="0"/>
                  </a:lnTo>
                  <a:close/>
                </a:path>
              </a:pathLst>
            </a:custGeom>
            <a:solidFill>
              <a:srgbClr val="C0C0C0"/>
            </a:solidFill>
            <a:ln w="7938">
              <a:solidFill>
                <a:srgbClr val="000000"/>
              </a:solidFill>
              <a:round/>
              <a:headEnd/>
              <a:tailEnd/>
            </a:ln>
          </p:spPr>
          <p:txBody>
            <a:bodyPr/>
            <a:lstStyle/>
            <a:p>
              <a:endParaRPr lang="it-IT"/>
            </a:p>
          </p:txBody>
        </p:sp>
        <p:sp>
          <p:nvSpPr>
            <p:cNvPr id="24314" name="Rectangle 1840"/>
            <p:cNvSpPr>
              <a:spLocks noChangeArrowheads="1"/>
            </p:cNvSpPr>
            <p:nvPr/>
          </p:nvSpPr>
          <p:spPr bwMode="auto">
            <a:xfrm>
              <a:off x="4848225" y="3146425"/>
              <a:ext cx="47625" cy="38100"/>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315" name="Freeform 1841"/>
            <p:cNvSpPr>
              <a:spLocks/>
            </p:cNvSpPr>
            <p:nvPr/>
          </p:nvSpPr>
          <p:spPr bwMode="auto">
            <a:xfrm>
              <a:off x="4818063" y="3074988"/>
              <a:ext cx="106362" cy="85725"/>
            </a:xfrm>
            <a:custGeom>
              <a:avLst/>
              <a:gdLst>
                <a:gd name="T0" fmla="*/ 2147483647 w 67"/>
                <a:gd name="T1" fmla="*/ 0 h 54"/>
                <a:gd name="T2" fmla="*/ 2147483647 w 67"/>
                <a:gd name="T3" fmla="*/ 0 h 54"/>
                <a:gd name="T4" fmla="*/ 2147483647 w 67"/>
                <a:gd name="T5" fmla="*/ 2147483647 h 54"/>
                <a:gd name="T6" fmla="*/ 2147483647 w 67"/>
                <a:gd name="T7" fmla="*/ 2147483647 h 54"/>
                <a:gd name="T8" fmla="*/ 0 w 67"/>
                <a:gd name="T9" fmla="*/ 2147483647 h 54"/>
                <a:gd name="T10" fmla="*/ 0 w 67"/>
                <a:gd name="T11" fmla="*/ 2147483647 h 54"/>
                <a:gd name="T12" fmla="*/ 2147483647 w 67"/>
                <a:gd name="T13" fmla="*/ 2147483647 h 54"/>
                <a:gd name="T14" fmla="*/ 2147483647 w 67"/>
                <a:gd name="T15" fmla="*/ 2147483647 h 54"/>
                <a:gd name="T16" fmla="*/ 2147483647 w 67"/>
                <a:gd name="T17" fmla="*/ 2147483647 h 54"/>
                <a:gd name="T18" fmla="*/ 2147483647 w 67"/>
                <a:gd name="T19" fmla="*/ 2147483647 h 54"/>
                <a:gd name="T20" fmla="*/ 2147483647 w 67"/>
                <a:gd name="T21" fmla="*/ 2147483647 h 54"/>
                <a:gd name="T22" fmla="*/ 2147483647 w 67"/>
                <a:gd name="T23" fmla="*/ 2147483647 h 54"/>
                <a:gd name="T24" fmla="*/ 2147483647 w 67"/>
                <a:gd name="T25" fmla="*/ 2147483647 h 54"/>
                <a:gd name="T26" fmla="*/ 2147483647 w 67"/>
                <a:gd name="T27" fmla="*/ 2147483647 h 54"/>
                <a:gd name="T28" fmla="*/ 2147483647 w 67"/>
                <a:gd name="T29" fmla="*/ 2147483647 h 54"/>
                <a:gd name="T30" fmla="*/ 2147483647 w 67"/>
                <a:gd name="T31" fmla="*/ 2147483647 h 54"/>
                <a:gd name="T32" fmla="*/ 2147483647 w 67"/>
                <a:gd name="T33" fmla="*/ 2147483647 h 54"/>
                <a:gd name="T34" fmla="*/ 2147483647 w 67"/>
                <a:gd name="T35" fmla="*/ 2147483647 h 54"/>
                <a:gd name="T36" fmla="*/ 2147483647 w 67"/>
                <a:gd name="T37" fmla="*/ 0 h 54"/>
                <a:gd name="T38" fmla="*/ 2147483647 w 67"/>
                <a:gd name="T39" fmla="*/ 0 h 54"/>
                <a:gd name="T40" fmla="*/ 2147483647 w 67"/>
                <a:gd name="T41" fmla="*/ 0 h 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7"/>
                <a:gd name="T64" fmla="*/ 0 h 54"/>
                <a:gd name="T65" fmla="*/ 67 w 67"/>
                <a:gd name="T66" fmla="*/ 54 h 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7" h="54">
                  <a:moveTo>
                    <a:pt x="5" y="0"/>
                  </a:moveTo>
                  <a:lnTo>
                    <a:pt x="4" y="0"/>
                  </a:lnTo>
                  <a:lnTo>
                    <a:pt x="3" y="1"/>
                  </a:lnTo>
                  <a:lnTo>
                    <a:pt x="1" y="2"/>
                  </a:lnTo>
                  <a:lnTo>
                    <a:pt x="0" y="4"/>
                  </a:lnTo>
                  <a:lnTo>
                    <a:pt x="0" y="49"/>
                  </a:lnTo>
                  <a:lnTo>
                    <a:pt x="1" y="52"/>
                  </a:lnTo>
                  <a:lnTo>
                    <a:pt x="3" y="53"/>
                  </a:lnTo>
                  <a:lnTo>
                    <a:pt x="4" y="54"/>
                  </a:lnTo>
                  <a:lnTo>
                    <a:pt x="5" y="54"/>
                  </a:lnTo>
                  <a:lnTo>
                    <a:pt x="62" y="54"/>
                  </a:lnTo>
                  <a:lnTo>
                    <a:pt x="65" y="54"/>
                  </a:lnTo>
                  <a:lnTo>
                    <a:pt x="66" y="53"/>
                  </a:lnTo>
                  <a:lnTo>
                    <a:pt x="67" y="52"/>
                  </a:lnTo>
                  <a:lnTo>
                    <a:pt x="67" y="49"/>
                  </a:lnTo>
                  <a:lnTo>
                    <a:pt x="67" y="4"/>
                  </a:lnTo>
                  <a:lnTo>
                    <a:pt x="67" y="2"/>
                  </a:lnTo>
                  <a:lnTo>
                    <a:pt x="66" y="1"/>
                  </a:lnTo>
                  <a:lnTo>
                    <a:pt x="65" y="0"/>
                  </a:lnTo>
                  <a:lnTo>
                    <a:pt x="62" y="0"/>
                  </a:lnTo>
                  <a:lnTo>
                    <a:pt x="5" y="0"/>
                  </a:lnTo>
                  <a:close/>
                </a:path>
              </a:pathLst>
            </a:custGeom>
            <a:solidFill>
              <a:srgbClr val="C0C0C0"/>
            </a:solidFill>
            <a:ln w="7938">
              <a:solidFill>
                <a:srgbClr val="000000"/>
              </a:solidFill>
              <a:round/>
              <a:headEnd/>
              <a:tailEnd/>
            </a:ln>
          </p:spPr>
          <p:txBody>
            <a:bodyPr/>
            <a:lstStyle/>
            <a:p>
              <a:endParaRPr lang="it-IT"/>
            </a:p>
          </p:txBody>
        </p:sp>
        <p:sp>
          <p:nvSpPr>
            <p:cNvPr id="24316" name="Rectangle 1842"/>
            <p:cNvSpPr>
              <a:spLocks noChangeArrowheads="1"/>
            </p:cNvSpPr>
            <p:nvPr/>
          </p:nvSpPr>
          <p:spPr bwMode="auto">
            <a:xfrm>
              <a:off x="4848225" y="3074988"/>
              <a:ext cx="47625" cy="952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317" name="Freeform 1843"/>
            <p:cNvSpPr>
              <a:spLocks/>
            </p:cNvSpPr>
            <p:nvPr/>
          </p:nvSpPr>
          <p:spPr bwMode="auto">
            <a:xfrm>
              <a:off x="4818063" y="3182938"/>
              <a:ext cx="106362" cy="49212"/>
            </a:xfrm>
            <a:custGeom>
              <a:avLst/>
              <a:gdLst>
                <a:gd name="T0" fmla="*/ 2147483647 w 67"/>
                <a:gd name="T1" fmla="*/ 0 h 31"/>
                <a:gd name="T2" fmla="*/ 2147483647 w 67"/>
                <a:gd name="T3" fmla="*/ 0 h 31"/>
                <a:gd name="T4" fmla="*/ 2147483647 w 67"/>
                <a:gd name="T5" fmla="*/ 2147483647 h 31"/>
                <a:gd name="T6" fmla="*/ 2147483647 w 67"/>
                <a:gd name="T7" fmla="*/ 2147483647 h 31"/>
                <a:gd name="T8" fmla="*/ 0 w 67"/>
                <a:gd name="T9" fmla="*/ 2147483647 h 31"/>
                <a:gd name="T10" fmla="*/ 0 w 67"/>
                <a:gd name="T11" fmla="*/ 2147483647 h 31"/>
                <a:gd name="T12" fmla="*/ 2147483647 w 67"/>
                <a:gd name="T13" fmla="*/ 2147483647 h 31"/>
                <a:gd name="T14" fmla="*/ 2147483647 w 67"/>
                <a:gd name="T15" fmla="*/ 2147483647 h 31"/>
                <a:gd name="T16" fmla="*/ 2147483647 w 67"/>
                <a:gd name="T17" fmla="*/ 2147483647 h 31"/>
                <a:gd name="T18" fmla="*/ 2147483647 w 67"/>
                <a:gd name="T19" fmla="*/ 2147483647 h 31"/>
                <a:gd name="T20" fmla="*/ 2147483647 w 67"/>
                <a:gd name="T21" fmla="*/ 2147483647 h 31"/>
                <a:gd name="T22" fmla="*/ 2147483647 w 67"/>
                <a:gd name="T23" fmla="*/ 2147483647 h 31"/>
                <a:gd name="T24" fmla="*/ 2147483647 w 67"/>
                <a:gd name="T25" fmla="*/ 2147483647 h 31"/>
                <a:gd name="T26" fmla="*/ 2147483647 w 67"/>
                <a:gd name="T27" fmla="*/ 2147483647 h 31"/>
                <a:gd name="T28" fmla="*/ 2147483647 w 67"/>
                <a:gd name="T29" fmla="*/ 2147483647 h 31"/>
                <a:gd name="T30" fmla="*/ 2147483647 w 67"/>
                <a:gd name="T31" fmla="*/ 2147483647 h 31"/>
                <a:gd name="T32" fmla="*/ 2147483647 w 67"/>
                <a:gd name="T33" fmla="*/ 2147483647 h 31"/>
                <a:gd name="T34" fmla="*/ 2147483647 w 67"/>
                <a:gd name="T35" fmla="*/ 2147483647 h 31"/>
                <a:gd name="T36" fmla="*/ 2147483647 w 67"/>
                <a:gd name="T37" fmla="*/ 0 h 31"/>
                <a:gd name="T38" fmla="*/ 2147483647 w 67"/>
                <a:gd name="T39" fmla="*/ 0 h 31"/>
                <a:gd name="T40" fmla="*/ 2147483647 w 67"/>
                <a:gd name="T41" fmla="*/ 0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7"/>
                <a:gd name="T64" fmla="*/ 0 h 31"/>
                <a:gd name="T65" fmla="*/ 67 w 67"/>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7" h="31">
                  <a:moveTo>
                    <a:pt x="5" y="0"/>
                  </a:moveTo>
                  <a:lnTo>
                    <a:pt x="4" y="0"/>
                  </a:lnTo>
                  <a:lnTo>
                    <a:pt x="3" y="1"/>
                  </a:lnTo>
                  <a:lnTo>
                    <a:pt x="1" y="2"/>
                  </a:lnTo>
                  <a:lnTo>
                    <a:pt x="0" y="4"/>
                  </a:lnTo>
                  <a:lnTo>
                    <a:pt x="0" y="27"/>
                  </a:lnTo>
                  <a:lnTo>
                    <a:pt x="1" y="28"/>
                  </a:lnTo>
                  <a:lnTo>
                    <a:pt x="3" y="29"/>
                  </a:lnTo>
                  <a:lnTo>
                    <a:pt x="4" y="30"/>
                  </a:lnTo>
                  <a:lnTo>
                    <a:pt x="5" y="31"/>
                  </a:lnTo>
                  <a:lnTo>
                    <a:pt x="62" y="31"/>
                  </a:lnTo>
                  <a:lnTo>
                    <a:pt x="63" y="30"/>
                  </a:lnTo>
                  <a:lnTo>
                    <a:pt x="65" y="29"/>
                  </a:lnTo>
                  <a:lnTo>
                    <a:pt x="66" y="28"/>
                  </a:lnTo>
                  <a:lnTo>
                    <a:pt x="67" y="27"/>
                  </a:lnTo>
                  <a:lnTo>
                    <a:pt x="67" y="4"/>
                  </a:lnTo>
                  <a:lnTo>
                    <a:pt x="66" y="2"/>
                  </a:lnTo>
                  <a:lnTo>
                    <a:pt x="65" y="1"/>
                  </a:lnTo>
                  <a:lnTo>
                    <a:pt x="63" y="0"/>
                  </a:lnTo>
                  <a:lnTo>
                    <a:pt x="62" y="0"/>
                  </a:lnTo>
                  <a:lnTo>
                    <a:pt x="5" y="0"/>
                  </a:lnTo>
                  <a:close/>
                </a:path>
              </a:pathLst>
            </a:custGeom>
            <a:solidFill>
              <a:srgbClr val="C0C0C0"/>
            </a:solidFill>
            <a:ln w="7938">
              <a:solidFill>
                <a:srgbClr val="000000"/>
              </a:solidFill>
              <a:round/>
              <a:headEnd/>
              <a:tailEnd/>
            </a:ln>
          </p:spPr>
          <p:txBody>
            <a:bodyPr/>
            <a:lstStyle/>
            <a:p>
              <a:endParaRPr lang="it-IT"/>
            </a:p>
          </p:txBody>
        </p:sp>
        <p:sp>
          <p:nvSpPr>
            <p:cNvPr id="24318" name="Rectangle 1844"/>
            <p:cNvSpPr>
              <a:spLocks noChangeArrowheads="1"/>
            </p:cNvSpPr>
            <p:nvPr/>
          </p:nvSpPr>
          <p:spPr bwMode="auto">
            <a:xfrm>
              <a:off x="4848225" y="3146425"/>
              <a:ext cx="47625" cy="38100"/>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319" name="Freeform 1845"/>
            <p:cNvSpPr>
              <a:spLocks/>
            </p:cNvSpPr>
            <p:nvPr/>
          </p:nvSpPr>
          <p:spPr bwMode="auto">
            <a:xfrm>
              <a:off x="4818063" y="3074988"/>
              <a:ext cx="106362" cy="85725"/>
            </a:xfrm>
            <a:custGeom>
              <a:avLst/>
              <a:gdLst>
                <a:gd name="T0" fmla="*/ 2147483647 w 67"/>
                <a:gd name="T1" fmla="*/ 0 h 54"/>
                <a:gd name="T2" fmla="*/ 2147483647 w 67"/>
                <a:gd name="T3" fmla="*/ 0 h 54"/>
                <a:gd name="T4" fmla="*/ 2147483647 w 67"/>
                <a:gd name="T5" fmla="*/ 2147483647 h 54"/>
                <a:gd name="T6" fmla="*/ 2147483647 w 67"/>
                <a:gd name="T7" fmla="*/ 2147483647 h 54"/>
                <a:gd name="T8" fmla="*/ 0 w 67"/>
                <a:gd name="T9" fmla="*/ 2147483647 h 54"/>
                <a:gd name="T10" fmla="*/ 0 w 67"/>
                <a:gd name="T11" fmla="*/ 2147483647 h 54"/>
                <a:gd name="T12" fmla="*/ 2147483647 w 67"/>
                <a:gd name="T13" fmla="*/ 2147483647 h 54"/>
                <a:gd name="T14" fmla="*/ 2147483647 w 67"/>
                <a:gd name="T15" fmla="*/ 2147483647 h 54"/>
                <a:gd name="T16" fmla="*/ 2147483647 w 67"/>
                <a:gd name="T17" fmla="*/ 2147483647 h 54"/>
                <a:gd name="T18" fmla="*/ 2147483647 w 67"/>
                <a:gd name="T19" fmla="*/ 2147483647 h 54"/>
                <a:gd name="T20" fmla="*/ 2147483647 w 67"/>
                <a:gd name="T21" fmla="*/ 2147483647 h 54"/>
                <a:gd name="T22" fmla="*/ 2147483647 w 67"/>
                <a:gd name="T23" fmla="*/ 2147483647 h 54"/>
                <a:gd name="T24" fmla="*/ 2147483647 w 67"/>
                <a:gd name="T25" fmla="*/ 2147483647 h 54"/>
                <a:gd name="T26" fmla="*/ 2147483647 w 67"/>
                <a:gd name="T27" fmla="*/ 2147483647 h 54"/>
                <a:gd name="T28" fmla="*/ 2147483647 w 67"/>
                <a:gd name="T29" fmla="*/ 2147483647 h 54"/>
                <a:gd name="T30" fmla="*/ 2147483647 w 67"/>
                <a:gd name="T31" fmla="*/ 2147483647 h 54"/>
                <a:gd name="T32" fmla="*/ 2147483647 w 67"/>
                <a:gd name="T33" fmla="*/ 2147483647 h 54"/>
                <a:gd name="T34" fmla="*/ 2147483647 w 67"/>
                <a:gd name="T35" fmla="*/ 2147483647 h 54"/>
                <a:gd name="T36" fmla="*/ 2147483647 w 67"/>
                <a:gd name="T37" fmla="*/ 0 h 54"/>
                <a:gd name="T38" fmla="*/ 2147483647 w 67"/>
                <a:gd name="T39" fmla="*/ 0 h 54"/>
                <a:gd name="T40" fmla="*/ 2147483647 w 67"/>
                <a:gd name="T41" fmla="*/ 0 h 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7"/>
                <a:gd name="T64" fmla="*/ 0 h 54"/>
                <a:gd name="T65" fmla="*/ 67 w 67"/>
                <a:gd name="T66" fmla="*/ 54 h 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7" h="54">
                  <a:moveTo>
                    <a:pt x="5" y="0"/>
                  </a:moveTo>
                  <a:lnTo>
                    <a:pt x="4" y="0"/>
                  </a:lnTo>
                  <a:lnTo>
                    <a:pt x="3" y="1"/>
                  </a:lnTo>
                  <a:lnTo>
                    <a:pt x="1" y="2"/>
                  </a:lnTo>
                  <a:lnTo>
                    <a:pt x="0" y="4"/>
                  </a:lnTo>
                  <a:lnTo>
                    <a:pt x="0" y="49"/>
                  </a:lnTo>
                  <a:lnTo>
                    <a:pt x="1" y="52"/>
                  </a:lnTo>
                  <a:lnTo>
                    <a:pt x="3" y="53"/>
                  </a:lnTo>
                  <a:lnTo>
                    <a:pt x="4" y="54"/>
                  </a:lnTo>
                  <a:lnTo>
                    <a:pt x="5" y="54"/>
                  </a:lnTo>
                  <a:lnTo>
                    <a:pt x="62" y="54"/>
                  </a:lnTo>
                  <a:lnTo>
                    <a:pt x="65" y="54"/>
                  </a:lnTo>
                  <a:lnTo>
                    <a:pt x="66" y="53"/>
                  </a:lnTo>
                  <a:lnTo>
                    <a:pt x="67" y="52"/>
                  </a:lnTo>
                  <a:lnTo>
                    <a:pt x="67" y="49"/>
                  </a:lnTo>
                  <a:lnTo>
                    <a:pt x="67" y="4"/>
                  </a:lnTo>
                  <a:lnTo>
                    <a:pt x="67" y="2"/>
                  </a:lnTo>
                  <a:lnTo>
                    <a:pt x="66" y="1"/>
                  </a:lnTo>
                  <a:lnTo>
                    <a:pt x="65" y="0"/>
                  </a:lnTo>
                  <a:lnTo>
                    <a:pt x="62" y="0"/>
                  </a:lnTo>
                  <a:lnTo>
                    <a:pt x="5" y="0"/>
                  </a:lnTo>
                  <a:close/>
                </a:path>
              </a:pathLst>
            </a:custGeom>
            <a:solidFill>
              <a:srgbClr val="C0C0C0"/>
            </a:solidFill>
            <a:ln w="7938">
              <a:solidFill>
                <a:srgbClr val="000000"/>
              </a:solidFill>
              <a:round/>
              <a:headEnd/>
              <a:tailEnd/>
            </a:ln>
          </p:spPr>
          <p:txBody>
            <a:bodyPr/>
            <a:lstStyle/>
            <a:p>
              <a:endParaRPr lang="it-IT"/>
            </a:p>
          </p:txBody>
        </p:sp>
        <p:sp>
          <p:nvSpPr>
            <p:cNvPr id="24320" name="Rectangle 1846"/>
            <p:cNvSpPr>
              <a:spLocks noChangeArrowheads="1"/>
            </p:cNvSpPr>
            <p:nvPr/>
          </p:nvSpPr>
          <p:spPr bwMode="auto">
            <a:xfrm>
              <a:off x="4848225" y="3074988"/>
              <a:ext cx="47625" cy="952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321" name="Freeform 1847"/>
            <p:cNvSpPr>
              <a:spLocks/>
            </p:cNvSpPr>
            <p:nvPr/>
          </p:nvSpPr>
          <p:spPr bwMode="auto">
            <a:xfrm>
              <a:off x="5156200" y="3182938"/>
              <a:ext cx="109538" cy="49212"/>
            </a:xfrm>
            <a:custGeom>
              <a:avLst/>
              <a:gdLst>
                <a:gd name="T0" fmla="*/ 2147483647 w 69"/>
                <a:gd name="T1" fmla="*/ 0 h 31"/>
                <a:gd name="T2" fmla="*/ 2147483647 w 69"/>
                <a:gd name="T3" fmla="*/ 0 h 31"/>
                <a:gd name="T4" fmla="*/ 2147483647 w 69"/>
                <a:gd name="T5" fmla="*/ 2147483647 h 31"/>
                <a:gd name="T6" fmla="*/ 2147483647 w 69"/>
                <a:gd name="T7" fmla="*/ 2147483647 h 31"/>
                <a:gd name="T8" fmla="*/ 0 w 69"/>
                <a:gd name="T9" fmla="*/ 2147483647 h 31"/>
                <a:gd name="T10" fmla="*/ 0 w 69"/>
                <a:gd name="T11" fmla="*/ 2147483647 h 31"/>
                <a:gd name="T12" fmla="*/ 2147483647 w 69"/>
                <a:gd name="T13" fmla="*/ 2147483647 h 31"/>
                <a:gd name="T14" fmla="*/ 2147483647 w 69"/>
                <a:gd name="T15" fmla="*/ 2147483647 h 31"/>
                <a:gd name="T16" fmla="*/ 2147483647 w 69"/>
                <a:gd name="T17" fmla="*/ 2147483647 h 31"/>
                <a:gd name="T18" fmla="*/ 2147483647 w 69"/>
                <a:gd name="T19" fmla="*/ 2147483647 h 31"/>
                <a:gd name="T20" fmla="*/ 2147483647 w 69"/>
                <a:gd name="T21" fmla="*/ 2147483647 h 31"/>
                <a:gd name="T22" fmla="*/ 2147483647 w 69"/>
                <a:gd name="T23" fmla="*/ 2147483647 h 31"/>
                <a:gd name="T24" fmla="*/ 2147483647 w 69"/>
                <a:gd name="T25" fmla="*/ 2147483647 h 31"/>
                <a:gd name="T26" fmla="*/ 2147483647 w 69"/>
                <a:gd name="T27" fmla="*/ 2147483647 h 31"/>
                <a:gd name="T28" fmla="*/ 2147483647 w 69"/>
                <a:gd name="T29" fmla="*/ 2147483647 h 31"/>
                <a:gd name="T30" fmla="*/ 2147483647 w 69"/>
                <a:gd name="T31" fmla="*/ 2147483647 h 31"/>
                <a:gd name="T32" fmla="*/ 2147483647 w 69"/>
                <a:gd name="T33" fmla="*/ 2147483647 h 31"/>
                <a:gd name="T34" fmla="*/ 2147483647 w 69"/>
                <a:gd name="T35" fmla="*/ 2147483647 h 31"/>
                <a:gd name="T36" fmla="*/ 2147483647 w 69"/>
                <a:gd name="T37" fmla="*/ 0 h 31"/>
                <a:gd name="T38" fmla="*/ 2147483647 w 69"/>
                <a:gd name="T39" fmla="*/ 0 h 31"/>
                <a:gd name="T40" fmla="*/ 2147483647 w 69"/>
                <a:gd name="T41" fmla="*/ 0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31"/>
                <a:gd name="T65" fmla="*/ 69 w 69"/>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31">
                  <a:moveTo>
                    <a:pt x="5" y="0"/>
                  </a:moveTo>
                  <a:lnTo>
                    <a:pt x="4" y="0"/>
                  </a:lnTo>
                  <a:lnTo>
                    <a:pt x="3" y="1"/>
                  </a:lnTo>
                  <a:lnTo>
                    <a:pt x="1" y="2"/>
                  </a:lnTo>
                  <a:lnTo>
                    <a:pt x="0" y="4"/>
                  </a:lnTo>
                  <a:lnTo>
                    <a:pt x="0" y="27"/>
                  </a:lnTo>
                  <a:lnTo>
                    <a:pt x="1" y="28"/>
                  </a:lnTo>
                  <a:lnTo>
                    <a:pt x="3" y="29"/>
                  </a:lnTo>
                  <a:lnTo>
                    <a:pt x="4" y="30"/>
                  </a:lnTo>
                  <a:lnTo>
                    <a:pt x="5" y="31"/>
                  </a:lnTo>
                  <a:lnTo>
                    <a:pt x="64" y="31"/>
                  </a:lnTo>
                  <a:lnTo>
                    <a:pt x="65" y="30"/>
                  </a:lnTo>
                  <a:lnTo>
                    <a:pt x="67" y="29"/>
                  </a:lnTo>
                  <a:lnTo>
                    <a:pt x="68" y="28"/>
                  </a:lnTo>
                  <a:lnTo>
                    <a:pt x="69" y="27"/>
                  </a:lnTo>
                  <a:lnTo>
                    <a:pt x="69" y="4"/>
                  </a:lnTo>
                  <a:lnTo>
                    <a:pt x="68" y="2"/>
                  </a:lnTo>
                  <a:lnTo>
                    <a:pt x="67" y="1"/>
                  </a:lnTo>
                  <a:lnTo>
                    <a:pt x="65" y="0"/>
                  </a:lnTo>
                  <a:lnTo>
                    <a:pt x="64" y="0"/>
                  </a:lnTo>
                  <a:lnTo>
                    <a:pt x="5" y="0"/>
                  </a:lnTo>
                  <a:close/>
                </a:path>
              </a:pathLst>
            </a:custGeom>
            <a:solidFill>
              <a:srgbClr val="C0C0C0"/>
            </a:solidFill>
            <a:ln w="7938">
              <a:solidFill>
                <a:srgbClr val="000000"/>
              </a:solidFill>
              <a:round/>
              <a:headEnd/>
              <a:tailEnd/>
            </a:ln>
          </p:spPr>
          <p:txBody>
            <a:bodyPr/>
            <a:lstStyle/>
            <a:p>
              <a:endParaRPr lang="it-IT"/>
            </a:p>
          </p:txBody>
        </p:sp>
        <p:sp>
          <p:nvSpPr>
            <p:cNvPr id="24322" name="Rectangle 1848"/>
            <p:cNvSpPr>
              <a:spLocks noChangeArrowheads="1"/>
            </p:cNvSpPr>
            <p:nvPr/>
          </p:nvSpPr>
          <p:spPr bwMode="auto">
            <a:xfrm>
              <a:off x="5187950" y="3146425"/>
              <a:ext cx="47625" cy="38100"/>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323" name="Freeform 1849"/>
            <p:cNvSpPr>
              <a:spLocks/>
            </p:cNvSpPr>
            <p:nvPr/>
          </p:nvSpPr>
          <p:spPr bwMode="auto">
            <a:xfrm>
              <a:off x="5156200" y="3074988"/>
              <a:ext cx="109538" cy="85725"/>
            </a:xfrm>
            <a:custGeom>
              <a:avLst/>
              <a:gdLst>
                <a:gd name="T0" fmla="*/ 2147483647 w 69"/>
                <a:gd name="T1" fmla="*/ 0 h 54"/>
                <a:gd name="T2" fmla="*/ 2147483647 w 69"/>
                <a:gd name="T3" fmla="*/ 0 h 54"/>
                <a:gd name="T4" fmla="*/ 2147483647 w 69"/>
                <a:gd name="T5" fmla="*/ 2147483647 h 54"/>
                <a:gd name="T6" fmla="*/ 0 w 69"/>
                <a:gd name="T7" fmla="*/ 2147483647 h 54"/>
                <a:gd name="T8" fmla="*/ 0 w 69"/>
                <a:gd name="T9" fmla="*/ 2147483647 h 54"/>
                <a:gd name="T10" fmla="*/ 0 w 69"/>
                <a:gd name="T11" fmla="*/ 2147483647 h 54"/>
                <a:gd name="T12" fmla="*/ 0 w 69"/>
                <a:gd name="T13" fmla="*/ 2147483647 h 54"/>
                <a:gd name="T14" fmla="*/ 2147483647 w 69"/>
                <a:gd name="T15" fmla="*/ 2147483647 h 54"/>
                <a:gd name="T16" fmla="*/ 2147483647 w 69"/>
                <a:gd name="T17" fmla="*/ 2147483647 h 54"/>
                <a:gd name="T18" fmla="*/ 2147483647 w 69"/>
                <a:gd name="T19" fmla="*/ 2147483647 h 54"/>
                <a:gd name="T20" fmla="*/ 2147483647 w 69"/>
                <a:gd name="T21" fmla="*/ 2147483647 h 54"/>
                <a:gd name="T22" fmla="*/ 2147483647 w 69"/>
                <a:gd name="T23" fmla="*/ 2147483647 h 54"/>
                <a:gd name="T24" fmla="*/ 2147483647 w 69"/>
                <a:gd name="T25" fmla="*/ 2147483647 h 54"/>
                <a:gd name="T26" fmla="*/ 2147483647 w 69"/>
                <a:gd name="T27" fmla="*/ 2147483647 h 54"/>
                <a:gd name="T28" fmla="*/ 2147483647 w 69"/>
                <a:gd name="T29" fmla="*/ 2147483647 h 54"/>
                <a:gd name="T30" fmla="*/ 2147483647 w 69"/>
                <a:gd name="T31" fmla="*/ 2147483647 h 54"/>
                <a:gd name="T32" fmla="*/ 2147483647 w 69"/>
                <a:gd name="T33" fmla="*/ 2147483647 h 54"/>
                <a:gd name="T34" fmla="*/ 2147483647 w 69"/>
                <a:gd name="T35" fmla="*/ 2147483647 h 54"/>
                <a:gd name="T36" fmla="*/ 2147483647 w 69"/>
                <a:gd name="T37" fmla="*/ 0 h 54"/>
                <a:gd name="T38" fmla="*/ 2147483647 w 69"/>
                <a:gd name="T39" fmla="*/ 0 h 54"/>
                <a:gd name="T40" fmla="*/ 2147483647 w 69"/>
                <a:gd name="T41" fmla="*/ 0 h 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54"/>
                <a:gd name="T65" fmla="*/ 69 w 69"/>
                <a:gd name="T66" fmla="*/ 54 h 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54">
                  <a:moveTo>
                    <a:pt x="5" y="0"/>
                  </a:moveTo>
                  <a:lnTo>
                    <a:pt x="2" y="0"/>
                  </a:lnTo>
                  <a:lnTo>
                    <a:pt x="1" y="1"/>
                  </a:lnTo>
                  <a:lnTo>
                    <a:pt x="0" y="2"/>
                  </a:lnTo>
                  <a:lnTo>
                    <a:pt x="0" y="4"/>
                  </a:lnTo>
                  <a:lnTo>
                    <a:pt x="0" y="49"/>
                  </a:lnTo>
                  <a:lnTo>
                    <a:pt x="0" y="52"/>
                  </a:lnTo>
                  <a:lnTo>
                    <a:pt x="1" y="53"/>
                  </a:lnTo>
                  <a:lnTo>
                    <a:pt x="2" y="54"/>
                  </a:lnTo>
                  <a:lnTo>
                    <a:pt x="5" y="54"/>
                  </a:lnTo>
                  <a:lnTo>
                    <a:pt x="64" y="54"/>
                  </a:lnTo>
                  <a:lnTo>
                    <a:pt x="65" y="54"/>
                  </a:lnTo>
                  <a:lnTo>
                    <a:pt x="67" y="53"/>
                  </a:lnTo>
                  <a:lnTo>
                    <a:pt x="68" y="52"/>
                  </a:lnTo>
                  <a:lnTo>
                    <a:pt x="69" y="49"/>
                  </a:lnTo>
                  <a:lnTo>
                    <a:pt x="69" y="4"/>
                  </a:lnTo>
                  <a:lnTo>
                    <a:pt x="68" y="2"/>
                  </a:lnTo>
                  <a:lnTo>
                    <a:pt x="67" y="1"/>
                  </a:lnTo>
                  <a:lnTo>
                    <a:pt x="65" y="0"/>
                  </a:lnTo>
                  <a:lnTo>
                    <a:pt x="64" y="0"/>
                  </a:lnTo>
                  <a:lnTo>
                    <a:pt x="5" y="0"/>
                  </a:lnTo>
                  <a:close/>
                </a:path>
              </a:pathLst>
            </a:custGeom>
            <a:solidFill>
              <a:srgbClr val="C0C0C0"/>
            </a:solidFill>
            <a:ln w="7938">
              <a:solidFill>
                <a:srgbClr val="000000"/>
              </a:solidFill>
              <a:round/>
              <a:headEnd/>
              <a:tailEnd/>
            </a:ln>
          </p:spPr>
          <p:txBody>
            <a:bodyPr/>
            <a:lstStyle/>
            <a:p>
              <a:endParaRPr lang="it-IT"/>
            </a:p>
          </p:txBody>
        </p:sp>
        <p:sp>
          <p:nvSpPr>
            <p:cNvPr id="24324" name="Rectangle 1850"/>
            <p:cNvSpPr>
              <a:spLocks noChangeArrowheads="1"/>
            </p:cNvSpPr>
            <p:nvPr/>
          </p:nvSpPr>
          <p:spPr bwMode="auto">
            <a:xfrm>
              <a:off x="5187950" y="3074988"/>
              <a:ext cx="47625" cy="952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325" name="Freeform 1851"/>
            <p:cNvSpPr>
              <a:spLocks/>
            </p:cNvSpPr>
            <p:nvPr/>
          </p:nvSpPr>
          <p:spPr bwMode="auto">
            <a:xfrm>
              <a:off x="5156200" y="3182938"/>
              <a:ext cx="109538" cy="49212"/>
            </a:xfrm>
            <a:custGeom>
              <a:avLst/>
              <a:gdLst>
                <a:gd name="T0" fmla="*/ 2147483647 w 69"/>
                <a:gd name="T1" fmla="*/ 0 h 31"/>
                <a:gd name="T2" fmla="*/ 2147483647 w 69"/>
                <a:gd name="T3" fmla="*/ 0 h 31"/>
                <a:gd name="T4" fmla="*/ 2147483647 w 69"/>
                <a:gd name="T5" fmla="*/ 2147483647 h 31"/>
                <a:gd name="T6" fmla="*/ 2147483647 w 69"/>
                <a:gd name="T7" fmla="*/ 2147483647 h 31"/>
                <a:gd name="T8" fmla="*/ 0 w 69"/>
                <a:gd name="T9" fmla="*/ 2147483647 h 31"/>
                <a:gd name="T10" fmla="*/ 0 w 69"/>
                <a:gd name="T11" fmla="*/ 2147483647 h 31"/>
                <a:gd name="T12" fmla="*/ 2147483647 w 69"/>
                <a:gd name="T13" fmla="*/ 2147483647 h 31"/>
                <a:gd name="T14" fmla="*/ 2147483647 w 69"/>
                <a:gd name="T15" fmla="*/ 2147483647 h 31"/>
                <a:gd name="T16" fmla="*/ 2147483647 w 69"/>
                <a:gd name="T17" fmla="*/ 2147483647 h 31"/>
                <a:gd name="T18" fmla="*/ 2147483647 w 69"/>
                <a:gd name="T19" fmla="*/ 2147483647 h 31"/>
                <a:gd name="T20" fmla="*/ 2147483647 w 69"/>
                <a:gd name="T21" fmla="*/ 2147483647 h 31"/>
                <a:gd name="T22" fmla="*/ 2147483647 w 69"/>
                <a:gd name="T23" fmla="*/ 2147483647 h 31"/>
                <a:gd name="T24" fmla="*/ 2147483647 w 69"/>
                <a:gd name="T25" fmla="*/ 2147483647 h 31"/>
                <a:gd name="T26" fmla="*/ 2147483647 w 69"/>
                <a:gd name="T27" fmla="*/ 2147483647 h 31"/>
                <a:gd name="T28" fmla="*/ 2147483647 w 69"/>
                <a:gd name="T29" fmla="*/ 2147483647 h 31"/>
                <a:gd name="T30" fmla="*/ 2147483647 w 69"/>
                <a:gd name="T31" fmla="*/ 2147483647 h 31"/>
                <a:gd name="T32" fmla="*/ 2147483647 w 69"/>
                <a:gd name="T33" fmla="*/ 2147483647 h 31"/>
                <a:gd name="T34" fmla="*/ 2147483647 w 69"/>
                <a:gd name="T35" fmla="*/ 2147483647 h 31"/>
                <a:gd name="T36" fmla="*/ 2147483647 w 69"/>
                <a:gd name="T37" fmla="*/ 0 h 31"/>
                <a:gd name="T38" fmla="*/ 2147483647 w 69"/>
                <a:gd name="T39" fmla="*/ 0 h 31"/>
                <a:gd name="T40" fmla="*/ 2147483647 w 69"/>
                <a:gd name="T41" fmla="*/ 0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31"/>
                <a:gd name="T65" fmla="*/ 69 w 69"/>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31">
                  <a:moveTo>
                    <a:pt x="5" y="0"/>
                  </a:moveTo>
                  <a:lnTo>
                    <a:pt x="4" y="0"/>
                  </a:lnTo>
                  <a:lnTo>
                    <a:pt x="3" y="1"/>
                  </a:lnTo>
                  <a:lnTo>
                    <a:pt x="1" y="2"/>
                  </a:lnTo>
                  <a:lnTo>
                    <a:pt x="0" y="4"/>
                  </a:lnTo>
                  <a:lnTo>
                    <a:pt x="0" y="27"/>
                  </a:lnTo>
                  <a:lnTo>
                    <a:pt x="1" y="28"/>
                  </a:lnTo>
                  <a:lnTo>
                    <a:pt x="3" y="29"/>
                  </a:lnTo>
                  <a:lnTo>
                    <a:pt x="4" y="30"/>
                  </a:lnTo>
                  <a:lnTo>
                    <a:pt x="5" y="31"/>
                  </a:lnTo>
                  <a:lnTo>
                    <a:pt x="64" y="31"/>
                  </a:lnTo>
                  <a:lnTo>
                    <a:pt x="65" y="30"/>
                  </a:lnTo>
                  <a:lnTo>
                    <a:pt x="67" y="29"/>
                  </a:lnTo>
                  <a:lnTo>
                    <a:pt x="68" y="28"/>
                  </a:lnTo>
                  <a:lnTo>
                    <a:pt x="69" y="27"/>
                  </a:lnTo>
                  <a:lnTo>
                    <a:pt x="69" y="4"/>
                  </a:lnTo>
                  <a:lnTo>
                    <a:pt x="68" y="2"/>
                  </a:lnTo>
                  <a:lnTo>
                    <a:pt x="67" y="1"/>
                  </a:lnTo>
                  <a:lnTo>
                    <a:pt x="65" y="0"/>
                  </a:lnTo>
                  <a:lnTo>
                    <a:pt x="64" y="0"/>
                  </a:lnTo>
                  <a:lnTo>
                    <a:pt x="5" y="0"/>
                  </a:lnTo>
                  <a:close/>
                </a:path>
              </a:pathLst>
            </a:custGeom>
            <a:solidFill>
              <a:srgbClr val="C0C0C0"/>
            </a:solidFill>
            <a:ln w="7938">
              <a:solidFill>
                <a:srgbClr val="000000"/>
              </a:solidFill>
              <a:round/>
              <a:headEnd/>
              <a:tailEnd/>
            </a:ln>
          </p:spPr>
          <p:txBody>
            <a:bodyPr/>
            <a:lstStyle/>
            <a:p>
              <a:endParaRPr lang="it-IT"/>
            </a:p>
          </p:txBody>
        </p:sp>
        <p:sp>
          <p:nvSpPr>
            <p:cNvPr id="24326" name="Rectangle 1852"/>
            <p:cNvSpPr>
              <a:spLocks noChangeArrowheads="1"/>
            </p:cNvSpPr>
            <p:nvPr/>
          </p:nvSpPr>
          <p:spPr bwMode="auto">
            <a:xfrm>
              <a:off x="5187950" y="3146425"/>
              <a:ext cx="47625" cy="38100"/>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327" name="Freeform 1853"/>
            <p:cNvSpPr>
              <a:spLocks/>
            </p:cNvSpPr>
            <p:nvPr/>
          </p:nvSpPr>
          <p:spPr bwMode="auto">
            <a:xfrm>
              <a:off x="5156200" y="3074988"/>
              <a:ext cx="109538" cy="85725"/>
            </a:xfrm>
            <a:custGeom>
              <a:avLst/>
              <a:gdLst>
                <a:gd name="T0" fmla="*/ 2147483647 w 69"/>
                <a:gd name="T1" fmla="*/ 0 h 54"/>
                <a:gd name="T2" fmla="*/ 2147483647 w 69"/>
                <a:gd name="T3" fmla="*/ 0 h 54"/>
                <a:gd name="T4" fmla="*/ 2147483647 w 69"/>
                <a:gd name="T5" fmla="*/ 2147483647 h 54"/>
                <a:gd name="T6" fmla="*/ 0 w 69"/>
                <a:gd name="T7" fmla="*/ 2147483647 h 54"/>
                <a:gd name="T8" fmla="*/ 0 w 69"/>
                <a:gd name="T9" fmla="*/ 2147483647 h 54"/>
                <a:gd name="T10" fmla="*/ 0 w 69"/>
                <a:gd name="T11" fmla="*/ 2147483647 h 54"/>
                <a:gd name="T12" fmla="*/ 0 w 69"/>
                <a:gd name="T13" fmla="*/ 2147483647 h 54"/>
                <a:gd name="T14" fmla="*/ 2147483647 w 69"/>
                <a:gd name="T15" fmla="*/ 2147483647 h 54"/>
                <a:gd name="T16" fmla="*/ 2147483647 w 69"/>
                <a:gd name="T17" fmla="*/ 2147483647 h 54"/>
                <a:gd name="T18" fmla="*/ 2147483647 w 69"/>
                <a:gd name="T19" fmla="*/ 2147483647 h 54"/>
                <a:gd name="T20" fmla="*/ 2147483647 w 69"/>
                <a:gd name="T21" fmla="*/ 2147483647 h 54"/>
                <a:gd name="T22" fmla="*/ 2147483647 w 69"/>
                <a:gd name="T23" fmla="*/ 2147483647 h 54"/>
                <a:gd name="T24" fmla="*/ 2147483647 w 69"/>
                <a:gd name="T25" fmla="*/ 2147483647 h 54"/>
                <a:gd name="T26" fmla="*/ 2147483647 w 69"/>
                <a:gd name="T27" fmla="*/ 2147483647 h 54"/>
                <a:gd name="T28" fmla="*/ 2147483647 w 69"/>
                <a:gd name="T29" fmla="*/ 2147483647 h 54"/>
                <a:gd name="T30" fmla="*/ 2147483647 w 69"/>
                <a:gd name="T31" fmla="*/ 2147483647 h 54"/>
                <a:gd name="T32" fmla="*/ 2147483647 w 69"/>
                <a:gd name="T33" fmla="*/ 2147483647 h 54"/>
                <a:gd name="T34" fmla="*/ 2147483647 w 69"/>
                <a:gd name="T35" fmla="*/ 2147483647 h 54"/>
                <a:gd name="T36" fmla="*/ 2147483647 w 69"/>
                <a:gd name="T37" fmla="*/ 0 h 54"/>
                <a:gd name="T38" fmla="*/ 2147483647 w 69"/>
                <a:gd name="T39" fmla="*/ 0 h 54"/>
                <a:gd name="T40" fmla="*/ 2147483647 w 69"/>
                <a:gd name="T41" fmla="*/ 0 h 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54"/>
                <a:gd name="T65" fmla="*/ 69 w 69"/>
                <a:gd name="T66" fmla="*/ 54 h 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54">
                  <a:moveTo>
                    <a:pt x="5" y="0"/>
                  </a:moveTo>
                  <a:lnTo>
                    <a:pt x="2" y="0"/>
                  </a:lnTo>
                  <a:lnTo>
                    <a:pt x="1" y="1"/>
                  </a:lnTo>
                  <a:lnTo>
                    <a:pt x="0" y="2"/>
                  </a:lnTo>
                  <a:lnTo>
                    <a:pt x="0" y="4"/>
                  </a:lnTo>
                  <a:lnTo>
                    <a:pt x="0" y="49"/>
                  </a:lnTo>
                  <a:lnTo>
                    <a:pt x="0" y="52"/>
                  </a:lnTo>
                  <a:lnTo>
                    <a:pt x="1" y="53"/>
                  </a:lnTo>
                  <a:lnTo>
                    <a:pt x="2" y="54"/>
                  </a:lnTo>
                  <a:lnTo>
                    <a:pt x="5" y="54"/>
                  </a:lnTo>
                  <a:lnTo>
                    <a:pt x="64" y="54"/>
                  </a:lnTo>
                  <a:lnTo>
                    <a:pt x="65" y="54"/>
                  </a:lnTo>
                  <a:lnTo>
                    <a:pt x="67" y="53"/>
                  </a:lnTo>
                  <a:lnTo>
                    <a:pt x="68" y="52"/>
                  </a:lnTo>
                  <a:lnTo>
                    <a:pt x="69" y="49"/>
                  </a:lnTo>
                  <a:lnTo>
                    <a:pt x="69" y="4"/>
                  </a:lnTo>
                  <a:lnTo>
                    <a:pt x="68" y="2"/>
                  </a:lnTo>
                  <a:lnTo>
                    <a:pt x="67" y="1"/>
                  </a:lnTo>
                  <a:lnTo>
                    <a:pt x="65" y="0"/>
                  </a:lnTo>
                  <a:lnTo>
                    <a:pt x="64" y="0"/>
                  </a:lnTo>
                  <a:lnTo>
                    <a:pt x="5" y="0"/>
                  </a:lnTo>
                  <a:close/>
                </a:path>
              </a:pathLst>
            </a:custGeom>
            <a:solidFill>
              <a:srgbClr val="C0C0C0"/>
            </a:solidFill>
            <a:ln w="7938">
              <a:solidFill>
                <a:srgbClr val="000000"/>
              </a:solidFill>
              <a:round/>
              <a:headEnd/>
              <a:tailEnd/>
            </a:ln>
          </p:spPr>
          <p:txBody>
            <a:bodyPr/>
            <a:lstStyle/>
            <a:p>
              <a:endParaRPr lang="it-IT"/>
            </a:p>
          </p:txBody>
        </p:sp>
        <p:sp>
          <p:nvSpPr>
            <p:cNvPr id="24328" name="Rectangle 1854"/>
            <p:cNvSpPr>
              <a:spLocks noChangeArrowheads="1"/>
            </p:cNvSpPr>
            <p:nvPr/>
          </p:nvSpPr>
          <p:spPr bwMode="auto">
            <a:xfrm>
              <a:off x="5187950" y="3074988"/>
              <a:ext cx="47625" cy="952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329" name="Freeform 1855"/>
            <p:cNvSpPr>
              <a:spLocks/>
            </p:cNvSpPr>
            <p:nvPr/>
          </p:nvSpPr>
          <p:spPr bwMode="auto">
            <a:xfrm>
              <a:off x="5527675" y="3182938"/>
              <a:ext cx="109538" cy="49212"/>
            </a:xfrm>
            <a:custGeom>
              <a:avLst/>
              <a:gdLst>
                <a:gd name="T0" fmla="*/ 2147483647 w 69"/>
                <a:gd name="T1" fmla="*/ 0 h 31"/>
                <a:gd name="T2" fmla="*/ 2147483647 w 69"/>
                <a:gd name="T3" fmla="*/ 0 h 31"/>
                <a:gd name="T4" fmla="*/ 2147483647 w 69"/>
                <a:gd name="T5" fmla="*/ 2147483647 h 31"/>
                <a:gd name="T6" fmla="*/ 2147483647 w 69"/>
                <a:gd name="T7" fmla="*/ 2147483647 h 31"/>
                <a:gd name="T8" fmla="*/ 0 w 69"/>
                <a:gd name="T9" fmla="*/ 2147483647 h 31"/>
                <a:gd name="T10" fmla="*/ 0 w 69"/>
                <a:gd name="T11" fmla="*/ 2147483647 h 31"/>
                <a:gd name="T12" fmla="*/ 2147483647 w 69"/>
                <a:gd name="T13" fmla="*/ 2147483647 h 31"/>
                <a:gd name="T14" fmla="*/ 2147483647 w 69"/>
                <a:gd name="T15" fmla="*/ 2147483647 h 31"/>
                <a:gd name="T16" fmla="*/ 2147483647 w 69"/>
                <a:gd name="T17" fmla="*/ 2147483647 h 31"/>
                <a:gd name="T18" fmla="*/ 2147483647 w 69"/>
                <a:gd name="T19" fmla="*/ 2147483647 h 31"/>
                <a:gd name="T20" fmla="*/ 2147483647 w 69"/>
                <a:gd name="T21" fmla="*/ 2147483647 h 31"/>
                <a:gd name="T22" fmla="*/ 2147483647 w 69"/>
                <a:gd name="T23" fmla="*/ 2147483647 h 31"/>
                <a:gd name="T24" fmla="*/ 2147483647 w 69"/>
                <a:gd name="T25" fmla="*/ 2147483647 h 31"/>
                <a:gd name="T26" fmla="*/ 2147483647 w 69"/>
                <a:gd name="T27" fmla="*/ 2147483647 h 31"/>
                <a:gd name="T28" fmla="*/ 2147483647 w 69"/>
                <a:gd name="T29" fmla="*/ 2147483647 h 31"/>
                <a:gd name="T30" fmla="*/ 2147483647 w 69"/>
                <a:gd name="T31" fmla="*/ 2147483647 h 31"/>
                <a:gd name="T32" fmla="*/ 2147483647 w 69"/>
                <a:gd name="T33" fmla="*/ 2147483647 h 31"/>
                <a:gd name="T34" fmla="*/ 2147483647 w 69"/>
                <a:gd name="T35" fmla="*/ 2147483647 h 31"/>
                <a:gd name="T36" fmla="*/ 2147483647 w 69"/>
                <a:gd name="T37" fmla="*/ 0 h 31"/>
                <a:gd name="T38" fmla="*/ 2147483647 w 69"/>
                <a:gd name="T39" fmla="*/ 0 h 31"/>
                <a:gd name="T40" fmla="*/ 2147483647 w 69"/>
                <a:gd name="T41" fmla="*/ 0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31"/>
                <a:gd name="T65" fmla="*/ 69 w 69"/>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31">
                  <a:moveTo>
                    <a:pt x="5" y="0"/>
                  </a:moveTo>
                  <a:lnTo>
                    <a:pt x="4" y="0"/>
                  </a:lnTo>
                  <a:lnTo>
                    <a:pt x="3" y="1"/>
                  </a:lnTo>
                  <a:lnTo>
                    <a:pt x="1" y="2"/>
                  </a:lnTo>
                  <a:lnTo>
                    <a:pt x="0" y="4"/>
                  </a:lnTo>
                  <a:lnTo>
                    <a:pt x="0" y="27"/>
                  </a:lnTo>
                  <a:lnTo>
                    <a:pt x="1" y="28"/>
                  </a:lnTo>
                  <a:lnTo>
                    <a:pt x="3" y="29"/>
                  </a:lnTo>
                  <a:lnTo>
                    <a:pt x="4" y="30"/>
                  </a:lnTo>
                  <a:lnTo>
                    <a:pt x="5" y="31"/>
                  </a:lnTo>
                  <a:lnTo>
                    <a:pt x="64" y="31"/>
                  </a:lnTo>
                  <a:lnTo>
                    <a:pt x="65" y="30"/>
                  </a:lnTo>
                  <a:lnTo>
                    <a:pt x="67" y="29"/>
                  </a:lnTo>
                  <a:lnTo>
                    <a:pt x="68" y="28"/>
                  </a:lnTo>
                  <a:lnTo>
                    <a:pt x="69" y="27"/>
                  </a:lnTo>
                  <a:lnTo>
                    <a:pt x="69" y="4"/>
                  </a:lnTo>
                  <a:lnTo>
                    <a:pt x="68" y="2"/>
                  </a:lnTo>
                  <a:lnTo>
                    <a:pt x="67" y="1"/>
                  </a:lnTo>
                  <a:lnTo>
                    <a:pt x="65" y="0"/>
                  </a:lnTo>
                  <a:lnTo>
                    <a:pt x="64" y="0"/>
                  </a:lnTo>
                  <a:lnTo>
                    <a:pt x="5" y="0"/>
                  </a:lnTo>
                  <a:close/>
                </a:path>
              </a:pathLst>
            </a:custGeom>
            <a:solidFill>
              <a:srgbClr val="C0C0C0"/>
            </a:solidFill>
            <a:ln w="7938">
              <a:solidFill>
                <a:srgbClr val="000000"/>
              </a:solidFill>
              <a:round/>
              <a:headEnd/>
              <a:tailEnd/>
            </a:ln>
          </p:spPr>
          <p:txBody>
            <a:bodyPr/>
            <a:lstStyle/>
            <a:p>
              <a:endParaRPr lang="it-IT"/>
            </a:p>
          </p:txBody>
        </p:sp>
        <p:sp>
          <p:nvSpPr>
            <p:cNvPr id="24330" name="Rectangle 1856"/>
            <p:cNvSpPr>
              <a:spLocks noChangeArrowheads="1"/>
            </p:cNvSpPr>
            <p:nvPr/>
          </p:nvSpPr>
          <p:spPr bwMode="auto">
            <a:xfrm>
              <a:off x="5559425" y="3146425"/>
              <a:ext cx="47625" cy="38100"/>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331" name="Freeform 1857"/>
            <p:cNvSpPr>
              <a:spLocks/>
            </p:cNvSpPr>
            <p:nvPr/>
          </p:nvSpPr>
          <p:spPr bwMode="auto">
            <a:xfrm>
              <a:off x="5527675" y="3074988"/>
              <a:ext cx="109538" cy="85725"/>
            </a:xfrm>
            <a:custGeom>
              <a:avLst/>
              <a:gdLst>
                <a:gd name="T0" fmla="*/ 2147483647 w 69"/>
                <a:gd name="T1" fmla="*/ 0 h 54"/>
                <a:gd name="T2" fmla="*/ 2147483647 w 69"/>
                <a:gd name="T3" fmla="*/ 0 h 54"/>
                <a:gd name="T4" fmla="*/ 2147483647 w 69"/>
                <a:gd name="T5" fmla="*/ 2147483647 h 54"/>
                <a:gd name="T6" fmla="*/ 0 w 69"/>
                <a:gd name="T7" fmla="*/ 2147483647 h 54"/>
                <a:gd name="T8" fmla="*/ 0 w 69"/>
                <a:gd name="T9" fmla="*/ 2147483647 h 54"/>
                <a:gd name="T10" fmla="*/ 0 w 69"/>
                <a:gd name="T11" fmla="*/ 2147483647 h 54"/>
                <a:gd name="T12" fmla="*/ 0 w 69"/>
                <a:gd name="T13" fmla="*/ 2147483647 h 54"/>
                <a:gd name="T14" fmla="*/ 2147483647 w 69"/>
                <a:gd name="T15" fmla="*/ 2147483647 h 54"/>
                <a:gd name="T16" fmla="*/ 2147483647 w 69"/>
                <a:gd name="T17" fmla="*/ 2147483647 h 54"/>
                <a:gd name="T18" fmla="*/ 2147483647 w 69"/>
                <a:gd name="T19" fmla="*/ 2147483647 h 54"/>
                <a:gd name="T20" fmla="*/ 2147483647 w 69"/>
                <a:gd name="T21" fmla="*/ 2147483647 h 54"/>
                <a:gd name="T22" fmla="*/ 2147483647 w 69"/>
                <a:gd name="T23" fmla="*/ 2147483647 h 54"/>
                <a:gd name="T24" fmla="*/ 2147483647 w 69"/>
                <a:gd name="T25" fmla="*/ 2147483647 h 54"/>
                <a:gd name="T26" fmla="*/ 2147483647 w 69"/>
                <a:gd name="T27" fmla="*/ 2147483647 h 54"/>
                <a:gd name="T28" fmla="*/ 2147483647 w 69"/>
                <a:gd name="T29" fmla="*/ 2147483647 h 54"/>
                <a:gd name="T30" fmla="*/ 2147483647 w 69"/>
                <a:gd name="T31" fmla="*/ 2147483647 h 54"/>
                <a:gd name="T32" fmla="*/ 2147483647 w 69"/>
                <a:gd name="T33" fmla="*/ 2147483647 h 54"/>
                <a:gd name="T34" fmla="*/ 2147483647 w 69"/>
                <a:gd name="T35" fmla="*/ 2147483647 h 54"/>
                <a:gd name="T36" fmla="*/ 2147483647 w 69"/>
                <a:gd name="T37" fmla="*/ 0 h 54"/>
                <a:gd name="T38" fmla="*/ 2147483647 w 69"/>
                <a:gd name="T39" fmla="*/ 0 h 54"/>
                <a:gd name="T40" fmla="*/ 2147483647 w 69"/>
                <a:gd name="T41" fmla="*/ 0 h 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54"/>
                <a:gd name="T65" fmla="*/ 69 w 69"/>
                <a:gd name="T66" fmla="*/ 54 h 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54">
                  <a:moveTo>
                    <a:pt x="5" y="0"/>
                  </a:moveTo>
                  <a:lnTo>
                    <a:pt x="2" y="0"/>
                  </a:lnTo>
                  <a:lnTo>
                    <a:pt x="1" y="1"/>
                  </a:lnTo>
                  <a:lnTo>
                    <a:pt x="0" y="2"/>
                  </a:lnTo>
                  <a:lnTo>
                    <a:pt x="0" y="4"/>
                  </a:lnTo>
                  <a:lnTo>
                    <a:pt x="0" y="49"/>
                  </a:lnTo>
                  <a:lnTo>
                    <a:pt x="0" y="52"/>
                  </a:lnTo>
                  <a:lnTo>
                    <a:pt x="1" y="53"/>
                  </a:lnTo>
                  <a:lnTo>
                    <a:pt x="2" y="54"/>
                  </a:lnTo>
                  <a:lnTo>
                    <a:pt x="5" y="54"/>
                  </a:lnTo>
                  <a:lnTo>
                    <a:pt x="64" y="54"/>
                  </a:lnTo>
                  <a:lnTo>
                    <a:pt x="65" y="54"/>
                  </a:lnTo>
                  <a:lnTo>
                    <a:pt x="67" y="53"/>
                  </a:lnTo>
                  <a:lnTo>
                    <a:pt x="68" y="52"/>
                  </a:lnTo>
                  <a:lnTo>
                    <a:pt x="69" y="49"/>
                  </a:lnTo>
                  <a:lnTo>
                    <a:pt x="69" y="4"/>
                  </a:lnTo>
                  <a:lnTo>
                    <a:pt x="68" y="2"/>
                  </a:lnTo>
                  <a:lnTo>
                    <a:pt x="67" y="1"/>
                  </a:lnTo>
                  <a:lnTo>
                    <a:pt x="65" y="0"/>
                  </a:lnTo>
                  <a:lnTo>
                    <a:pt x="64" y="0"/>
                  </a:lnTo>
                  <a:lnTo>
                    <a:pt x="5" y="0"/>
                  </a:lnTo>
                  <a:close/>
                </a:path>
              </a:pathLst>
            </a:custGeom>
            <a:solidFill>
              <a:srgbClr val="C0C0C0"/>
            </a:solidFill>
            <a:ln w="7938">
              <a:solidFill>
                <a:srgbClr val="000000"/>
              </a:solidFill>
              <a:round/>
              <a:headEnd/>
              <a:tailEnd/>
            </a:ln>
          </p:spPr>
          <p:txBody>
            <a:bodyPr/>
            <a:lstStyle/>
            <a:p>
              <a:endParaRPr lang="it-IT"/>
            </a:p>
          </p:txBody>
        </p:sp>
        <p:sp>
          <p:nvSpPr>
            <p:cNvPr id="24332" name="Rectangle 1858"/>
            <p:cNvSpPr>
              <a:spLocks noChangeArrowheads="1"/>
            </p:cNvSpPr>
            <p:nvPr/>
          </p:nvSpPr>
          <p:spPr bwMode="auto">
            <a:xfrm>
              <a:off x="5559425" y="3074988"/>
              <a:ext cx="47625" cy="952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333" name="Freeform 1859"/>
            <p:cNvSpPr>
              <a:spLocks/>
            </p:cNvSpPr>
            <p:nvPr/>
          </p:nvSpPr>
          <p:spPr bwMode="auto">
            <a:xfrm>
              <a:off x="5527675" y="3182938"/>
              <a:ext cx="109538" cy="49212"/>
            </a:xfrm>
            <a:custGeom>
              <a:avLst/>
              <a:gdLst>
                <a:gd name="T0" fmla="*/ 2147483647 w 69"/>
                <a:gd name="T1" fmla="*/ 0 h 31"/>
                <a:gd name="T2" fmla="*/ 2147483647 w 69"/>
                <a:gd name="T3" fmla="*/ 0 h 31"/>
                <a:gd name="T4" fmla="*/ 2147483647 w 69"/>
                <a:gd name="T5" fmla="*/ 2147483647 h 31"/>
                <a:gd name="T6" fmla="*/ 2147483647 w 69"/>
                <a:gd name="T7" fmla="*/ 2147483647 h 31"/>
                <a:gd name="T8" fmla="*/ 0 w 69"/>
                <a:gd name="T9" fmla="*/ 2147483647 h 31"/>
                <a:gd name="T10" fmla="*/ 0 w 69"/>
                <a:gd name="T11" fmla="*/ 2147483647 h 31"/>
                <a:gd name="T12" fmla="*/ 2147483647 w 69"/>
                <a:gd name="T13" fmla="*/ 2147483647 h 31"/>
                <a:gd name="T14" fmla="*/ 2147483647 w 69"/>
                <a:gd name="T15" fmla="*/ 2147483647 h 31"/>
                <a:gd name="T16" fmla="*/ 2147483647 w 69"/>
                <a:gd name="T17" fmla="*/ 2147483647 h 31"/>
                <a:gd name="T18" fmla="*/ 2147483647 w 69"/>
                <a:gd name="T19" fmla="*/ 2147483647 h 31"/>
                <a:gd name="T20" fmla="*/ 2147483647 w 69"/>
                <a:gd name="T21" fmla="*/ 2147483647 h 31"/>
                <a:gd name="T22" fmla="*/ 2147483647 w 69"/>
                <a:gd name="T23" fmla="*/ 2147483647 h 31"/>
                <a:gd name="T24" fmla="*/ 2147483647 w 69"/>
                <a:gd name="T25" fmla="*/ 2147483647 h 31"/>
                <a:gd name="T26" fmla="*/ 2147483647 w 69"/>
                <a:gd name="T27" fmla="*/ 2147483647 h 31"/>
                <a:gd name="T28" fmla="*/ 2147483647 w 69"/>
                <a:gd name="T29" fmla="*/ 2147483647 h 31"/>
                <a:gd name="T30" fmla="*/ 2147483647 w 69"/>
                <a:gd name="T31" fmla="*/ 2147483647 h 31"/>
                <a:gd name="T32" fmla="*/ 2147483647 w 69"/>
                <a:gd name="T33" fmla="*/ 2147483647 h 31"/>
                <a:gd name="T34" fmla="*/ 2147483647 w 69"/>
                <a:gd name="T35" fmla="*/ 2147483647 h 31"/>
                <a:gd name="T36" fmla="*/ 2147483647 w 69"/>
                <a:gd name="T37" fmla="*/ 0 h 31"/>
                <a:gd name="T38" fmla="*/ 2147483647 w 69"/>
                <a:gd name="T39" fmla="*/ 0 h 31"/>
                <a:gd name="T40" fmla="*/ 2147483647 w 69"/>
                <a:gd name="T41" fmla="*/ 0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31"/>
                <a:gd name="T65" fmla="*/ 69 w 69"/>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31">
                  <a:moveTo>
                    <a:pt x="5" y="0"/>
                  </a:moveTo>
                  <a:lnTo>
                    <a:pt x="4" y="0"/>
                  </a:lnTo>
                  <a:lnTo>
                    <a:pt x="3" y="1"/>
                  </a:lnTo>
                  <a:lnTo>
                    <a:pt x="1" y="2"/>
                  </a:lnTo>
                  <a:lnTo>
                    <a:pt x="0" y="4"/>
                  </a:lnTo>
                  <a:lnTo>
                    <a:pt x="0" y="27"/>
                  </a:lnTo>
                  <a:lnTo>
                    <a:pt x="1" y="28"/>
                  </a:lnTo>
                  <a:lnTo>
                    <a:pt x="3" y="29"/>
                  </a:lnTo>
                  <a:lnTo>
                    <a:pt x="4" y="30"/>
                  </a:lnTo>
                  <a:lnTo>
                    <a:pt x="5" y="31"/>
                  </a:lnTo>
                  <a:lnTo>
                    <a:pt x="64" y="31"/>
                  </a:lnTo>
                  <a:lnTo>
                    <a:pt x="65" y="30"/>
                  </a:lnTo>
                  <a:lnTo>
                    <a:pt x="67" y="29"/>
                  </a:lnTo>
                  <a:lnTo>
                    <a:pt x="68" y="28"/>
                  </a:lnTo>
                  <a:lnTo>
                    <a:pt x="69" y="27"/>
                  </a:lnTo>
                  <a:lnTo>
                    <a:pt x="69" y="4"/>
                  </a:lnTo>
                  <a:lnTo>
                    <a:pt x="68" y="2"/>
                  </a:lnTo>
                  <a:lnTo>
                    <a:pt x="67" y="1"/>
                  </a:lnTo>
                  <a:lnTo>
                    <a:pt x="65" y="0"/>
                  </a:lnTo>
                  <a:lnTo>
                    <a:pt x="64" y="0"/>
                  </a:lnTo>
                  <a:lnTo>
                    <a:pt x="5" y="0"/>
                  </a:lnTo>
                  <a:close/>
                </a:path>
              </a:pathLst>
            </a:custGeom>
            <a:solidFill>
              <a:srgbClr val="C0C0C0"/>
            </a:solidFill>
            <a:ln w="7938">
              <a:solidFill>
                <a:srgbClr val="000000"/>
              </a:solidFill>
              <a:round/>
              <a:headEnd/>
              <a:tailEnd/>
            </a:ln>
          </p:spPr>
          <p:txBody>
            <a:bodyPr/>
            <a:lstStyle/>
            <a:p>
              <a:endParaRPr lang="it-IT"/>
            </a:p>
          </p:txBody>
        </p:sp>
        <p:sp>
          <p:nvSpPr>
            <p:cNvPr id="24334" name="Rectangle 1860"/>
            <p:cNvSpPr>
              <a:spLocks noChangeArrowheads="1"/>
            </p:cNvSpPr>
            <p:nvPr/>
          </p:nvSpPr>
          <p:spPr bwMode="auto">
            <a:xfrm>
              <a:off x="5559425" y="3146425"/>
              <a:ext cx="47625" cy="38100"/>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335" name="Freeform 1861"/>
            <p:cNvSpPr>
              <a:spLocks/>
            </p:cNvSpPr>
            <p:nvPr/>
          </p:nvSpPr>
          <p:spPr bwMode="auto">
            <a:xfrm>
              <a:off x="5527675" y="3074988"/>
              <a:ext cx="109538" cy="85725"/>
            </a:xfrm>
            <a:custGeom>
              <a:avLst/>
              <a:gdLst>
                <a:gd name="T0" fmla="*/ 2147483647 w 69"/>
                <a:gd name="T1" fmla="*/ 0 h 54"/>
                <a:gd name="T2" fmla="*/ 2147483647 w 69"/>
                <a:gd name="T3" fmla="*/ 0 h 54"/>
                <a:gd name="T4" fmla="*/ 2147483647 w 69"/>
                <a:gd name="T5" fmla="*/ 2147483647 h 54"/>
                <a:gd name="T6" fmla="*/ 0 w 69"/>
                <a:gd name="T7" fmla="*/ 2147483647 h 54"/>
                <a:gd name="T8" fmla="*/ 0 w 69"/>
                <a:gd name="T9" fmla="*/ 2147483647 h 54"/>
                <a:gd name="T10" fmla="*/ 0 w 69"/>
                <a:gd name="T11" fmla="*/ 2147483647 h 54"/>
                <a:gd name="T12" fmla="*/ 0 w 69"/>
                <a:gd name="T13" fmla="*/ 2147483647 h 54"/>
                <a:gd name="T14" fmla="*/ 2147483647 w 69"/>
                <a:gd name="T15" fmla="*/ 2147483647 h 54"/>
                <a:gd name="T16" fmla="*/ 2147483647 w 69"/>
                <a:gd name="T17" fmla="*/ 2147483647 h 54"/>
                <a:gd name="T18" fmla="*/ 2147483647 w 69"/>
                <a:gd name="T19" fmla="*/ 2147483647 h 54"/>
                <a:gd name="T20" fmla="*/ 2147483647 w 69"/>
                <a:gd name="T21" fmla="*/ 2147483647 h 54"/>
                <a:gd name="T22" fmla="*/ 2147483647 w 69"/>
                <a:gd name="T23" fmla="*/ 2147483647 h 54"/>
                <a:gd name="T24" fmla="*/ 2147483647 w 69"/>
                <a:gd name="T25" fmla="*/ 2147483647 h 54"/>
                <a:gd name="T26" fmla="*/ 2147483647 w 69"/>
                <a:gd name="T27" fmla="*/ 2147483647 h 54"/>
                <a:gd name="T28" fmla="*/ 2147483647 w 69"/>
                <a:gd name="T29" fmla="*/ 2147483647 h 54"/>
                <a:gd name="T30" fmla="*/ 2147483647 w 69"/>
                <a:gd name="T31" fmla="*/ 2147483647 h 54"/>
                <a:gd name="T32" fmla="*/ 2147483647 w 69"/>
                <a:gd name="T33" fmla="*/ 2147483647 h 54"/>
                <a:gd name="T34" fmla="*/ 2147483647 w 69"/>
                <a:gd name="T35" fmla="*/ 2147483647 h 54"/>
                <a:gd name="T36" fmla="*/ 2147483647 w 69"/>
                <a:gd name="T37" fmla="*/ 0 h 54"/>
                <a:gd name="T38" fmla="*/ 2147483647 w 69"/>
                <a:gd name="T39" fmla="*/ 0 h 54"/>
                <a:gd name="T40" fmla="*/ 2147483647 w 69"/>
                <a:gd name="T41" fmla="*/ 0 h 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54"/>
                <a:gd name="T65" fmla="*/ 69 w 69"/>
                <a:gd name="T66" fmla="*/ 54 h 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54">
                  <a:moveTo>
                    <a:pt x="5" y="0"/>
                  </a:moveTo>
                  <a:lnTo>
                    <a:pt x="2" y="0"/>
                  </a:lnTo>
                  <a:lnTo>
                    <a:pt x="1" y="1"/>
                  </a:lnTo>
                  <a:lnTo>
                    <a:pt x="0" y="2"/>
                  </a:lnTo>
                  <a:lnTo>
                    <a:pt x="0" y="4"/>
                  </a:lnTo>
                  <a:lnTo>
                    <a:pt x="0" y="49"/>
                  </a:lnTo>
                  <a:lnTo>
                    <a:pt x="0" y="52"/>
                  </a:lnTo>
                  <a:lnTo>
                    <a:pt x="1" y="53"/>
                  </a:lnTo>
                  <a:lnTo>
                    <a:pt x="2" y="54"/>
                  </a:lnTo>
                  <a:lnTo>
                    <a:pt x="5" y="54"/>
                  </a:lnTo>
                  <a:lnTo>
                    <a:pt x="64" y="54"/>
                  </a:lnTo>
                  <a:lnTo>
                    <a:pt x="65" y="54"/>
                  </a:lnTo>
                  <a:lnTo>
                    <a:pt x="67" y="53"/>
                  </a:lnTo>
                  <a:lnTo>
                    <a:pt x="68" y="52"/>
                  </a:lnTo>
                  <a:lnTo>
                    <a:pt x="69" y="49"/>
                  </a:lnTo>
                  <a:lnTo>
                    <a:pt x="69" y="4"/>
                  </a:lnTo>
                  <a:lnTo>
                    <a:pt x="68" y="2"/>
                  </a:lnTo>
                  <a:lnTo>
                    <a:pt x="67" y="1"/>
                  </a:lnTo>
                  <a:lnTo>
                    <a:pt x="65" y="0"/>
                  </a:lnTo>
                  <a:lnTo>
                    <a:pt x="64" y="0"/>
                  </a:lnTo>
                  <a:lnTo>
                    <a:pt x="5" y="0"/>
                  </a:lnTo>
                  <a:close/>
                </a:path>
              </a:pathLst>
            </a:custGeom>
            <a:solidFill>
              <a:srgbClr val="C0C0C0"/>
            </a:solidFill>
            <a:ln w="7938">
              <a:solidFill>
                <a:srgbClr val="000000"/>
              </a:solidFill>
              <a:round/>
              <a:headEnd/>
              <a:tailEnd/>
            </a:ln>
          </p:spPr>
          <p:txBody>
            <a:bodyPr/>
            <a:lstStyle/>
            <a:p>
              <a:endParaRPr lang="it-IT"/>
            </a:p>
          </p:txBody>
        </p:sp>
        <p:sp>
          <p:nvSpPr>
            <p:cNvPr id="24336" name="Rectangle 1862"/>
            <p:cNvSpPr>
              <a:spLocks noChangeArrowheads="1"/>
            </p:cNvSpPr>
            <p:nvPr/>
          </p:nvSpPr>
          <p:spPr bwMode="auto">
            <a:xfrm>
              <a:off x="5559425" y="3074988"/>
              <a:ext cx="47625" cy="952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337" name="Freeform 1863"/>
            <p:cNvSpPr>
              <a:spLocks/>
            </p:cNvSpPr>
            <p:nvPr/>
          </p:nvSpPr>
          <p:spPr bwMode="auto">
            <a:xfrm>
              <a:off x="5884863" y="3182938"/>
              <a:ext cx="106362" cy="49212"/>
            </a:xfrm>
            <a:custGeom>
              <a:avLst/>
              <a:gdLst>
                <a:gd name="T0" fmla="*/ 2147483647 w 67"/>
                <a:gd name="T1" fmla="*/ 0 h 31"/>
                <a:gd name="T2" fmla="*/ 2147483647 w 67"/>
                <a:gd name="T3" fmla="*/ 0 h 31"/>
                <a:gd name="T4" fmla="*/ 2147483647 w 67"/>
                <a:gd name="T5" fmla="*/ 2147483647 h 31"/>
                <a:gd name="T6" fmla="*/ 2147483647 w 67"/>
                <a:gd name="T7" fmla="*/ 2147483647 h 31"/>
                <a:gd name="T8" fmla="*/ 0 w 67"/>
                <a:gd name="T9" fmla="*/ 2147483647 h 31"/>
                <a:gd name="T10" fmla="*/ 0 w 67"/>
                <a:gd name="T11" fmla="*/ 2147483647 h 31"/>
                <a:gd name="T12" fmla="*/ 2147483647 w 67"/>
                <a:gd name="T13" fmla="*/ 2147483647 h 31"/>
                <a:gd name="T14" fmla="*/ 2147483647 w 67"/>
                <a:gd name="T15" fmla="*/ 2147483647 h 31"/>
                <a:gd name="T16" fmla="*/ 2147483647 w 67"/>
                <a:gd name="T17" fmla="*/ 2147483647 h 31"/>
                <a:gd name="T18" fmla="*/ 2147483647 w 67"/>
                <a:gd name="T19" fmla="*/ 2147483647 h 31"/>
                <a:gd name="T20" fmla="*/ 2147483647 w 67"/>
                <a:gd name="T21" fmla="*/ 2147483647 h 31"/>
                <a:gd name="T22" fmla="*/ 2147483647 w 67"/>
                <a:gd name="T23" fmla="*/ 2147483647 h 31"/>
                <a:gd name="T24" fmla="*/ 2147483647 w 67"/>
                <a:gd name="T25" fmla="*/ 2147483647 h 31"/>
                <a:gd name="T26" fmla="*/ 2147483647 w 67"/>
                <a:gd name="T27" fmla="*/ 2147483647 h 31"/>
                <a:gd name="T28" fmla="*/ 2147483647 w 67"/>
                <a:gd name="T29" fmla="*/ 2147483647 h 31"/>
                <a:gd name="T30" fmla="*/ 2147483647 w 67"/>
                <a:gd name="T31" fmla="*/ 2147483647 h 31"/>
                <a:gd name="T32" fmla="*/ 2147483647 w 67"/>
                <a:gd name="T33" fmla="*/ 2147483647 h 31"/>
                <a:gd name="T34" fmla="*/ 2147483647 w 67"/>
                <a:gd name="T35" fmla="*/ 2147483647 h 31"/>
                <a:gd name="T36" fmla="*/ 2147483647 w 67"/>
                <a:gd name="T37" fmla="*/ 0 h 31"/>
                <a:gd name="T38" fmla="*/ 2147483647 w 67"/>
                <a:gd name="T39" fmla="*/ 0 h 31"/>
                <a:gd name="T40" fmla="*/ 2147483647 w 67"/>
                <a:gd name="T41" fmla="*/ 0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7"/>
                <a:gd name="T64" fmla="*/ 0 h 31"/>
                <a:gd name="T65" fmla="*/ 67 w 67"/>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7" h="31">
                  <a:moveTo>
                    <a:pt x="5" y="0"/>
                  </a:moveTo>
                  <a:lnTo>
                    <a:pt x="4" y="0"/>
                  </a:lnTo>
                  <a:lnTo>
                    <a:pt x="3" y="1"/>
                  </a:lnTo>
                  <a:lnTo>
                    <a:pt x="1" y="2"/>
                  </a:lnTo>
                  <a:lnTo>
                    <a:pt x="0" y="4"/>
                  </a:lnTo>
                  <a:lnTo>
                    <a:pt x="0" y="27"/>
                  </a:lnTo>
                  <a:lnTo>
                    <a:pt x="1" y="28"/>
                  </a:lnTo>
                  <a:lnTo>
                    <a:pt x="3" y="29"/>
                  </a:lnTo>
                  <a:lnTo>
                    <a:pt x="4" y="30"/>
                  </a:lnTo>
                  <a:lnTo>
                    <a:pt x="5" y="31"/>
                  </a:lnTo>
                  <a:lnTo>
                    <a:pt x="62" y="31"/>
                  </a:lnTo>
                  <a:lnTo>
                    <a:pt x="63" y="30"/>
                  </a:lnTo>
                  <a:lnTo>
                    <a:pt x="65" y="29"/>
                  </a:lnTo>
                  <a:lnTo>
                    <a:pt x="66" y="28"/>
                  </a:lnTo>
                  <a:lnTo>
                    <a:pt x="67" y="27"/>
                  </a:lnTo>
                  <a:lnTo>
                    <a:pt x="67" y="4"/>
                  </a:lnTo>
                  <a:lnTo>
                    <a:pt x="66" y="2"/>
                  </a:lnTo>
                  <a:lnTo>
                    <a:pt x="65" y="1"/>
                  </a:lnTo>
                  <a:lnTo>
                    <a:pt x="63" y="0"/>
                  </a:lnTo>
                  <a:lnTo>
                    <a:pt x="62" y="0"/>
                  </a:lnTo>
                  <a:lnTo>
                    <a:pt x="5" y="0"/>
                  </a:lnTo>
                  <a:close/>
                </a:path>
              </a:pathLst>
            </a:custGeom>
            <a:solidFill>
              <a:srgbClr val="C0C0C0"/>
            </a:solidFill>
            <a:ln w="7938">
              <a:solidFill>
                <a:srgbClr val="000000"/>
              </a:solidFill>
              <a:round/>
              <a:headEnd/>
              <a:tailEnd/>
            </a:ln>
          </p:spPr>
          <p:txBody>
            <a:bodyPr/>
            <a:lstStyle/>
            <a:p>
              <a:endParaRPr lang="it-IT"/>
            </a:p>
          </p:txBody>
        </p:sp>
        <p:sp>
          <p:nvSpPr>
            <p:cNvPr id="24338" name="Rectangle 1864"/>
            <p:cNvSpPr>
              <a:spLocks noChangeArrowheads="1"/>
            </p:cNvSpPr>
            <p:nvPr/>
          </p:nvSpPr>
          <p:spPr bwMode="auto">
            <a:xfrm>
              <a:off x="5915025" y="3146425"/>
              <a:ext cx="47625" cy="38100"/>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339" name="Freeform 1865"/>
            <p:cNvSpPr>
              <a:spLocks/>
            </p:cNvSpPr>
            <p:nvPr/>
          </p:nvSpPr>
          <p:spPr bwMode="auto">
            <a:xfrm>
              <a:off x="5884863" y="3074988"/>
              <a:ext cx="106362" cy="85725"/>
            </a:xfrm>
            <a:custGeom>
              <a:avLst/>
              <a:gdLst>
                <a:gd name="T0" fmla="*/ 2147483647 w 67"/>
                <a:gd name="T1" fmla="*/ 0 h 54"/>
                <a:gd name="T2" fmla="*/ 2147483647 w 67"/>
                <a:gd name="T3" fmla="*/ 0 h 54"/>
                <a:gd name="T4" fmla="*/ 2147483647 w 67"/>
                <a:gd name="T5" fmla="*/ 2147483647 h 54"/>
                <a:gd name="T6" fmla="*/ 0 w 67"/>
                <a:gd name="T7" fmla="*/ 2147483647 h 54"/>
                <a:gd name="T8" fmla="*/ 0 w 67"/>
                <a:gd name="T9" fmla="*/ 2147483647 h 54"/>
                <a:gd name="T10" fmla="*/ 0 w 67"/>
                <a:gd name="T11" fmla="*/ 2147483647 h 54"/>
                <a:gd name="T12" fmla="*/ 0 w 67"/>
                <a:gd name="T13" fmla="*/ 2147483647 h 54"/>
                <a:gd name="T14" fmla="*/ 2147483647 w 67"/>
                <a:gd name="T15" fmla="*/ 2147483647 h 54"/>
                <a:gd name="T16" fmla="*/ 2147483647 w 67"/>
                <a:gd name="T17" fmla="*/ 2147483647 h 54"/>
                <a:gd name="T18" fmla="*/ 2147483647 w 67"/>
                <a:gd name="T19" fmla="*/ 2147483647 h 54"/>
                <a:gd name="T20" fmla="*/ 2147483647 w 67"/>
                <a:gd name="T21" fmla="*/ 2147483647 h 54"/>
                <a:gd name="T22" fmla="*/ 2147483647 w 67"/>
                <a:gd name="T23" fmla="*/ 2147483647 h 54"/>
                <a:gd name="T24" fmla="*/ 2147483647 w 67"/>
                <a:gd name="T25" fmla="*/ 2147483647 h 54"/>
                <a:gd name="T26" fmla="*/ 2147483647 w 67"/>
                <a:gd name="T27" fmla="*/ 2147483647 h 54"/>
                <a:gd name="T28" fmla="*/ 2147483647 w 67"/>
                <a:gd name="T29" fmla="*/ 2147483647 h 54"/>
                <a:gd name="T30" fmla="*/ 2147483647 w 67"/>
                <a:gd name="T31" fmla="*/ 2147483647 h 54"/>
                <a:gd name="T32" fmla="*/ 2147483647 w 67"/>
                <a:gd name="T33" fmla="*/ 2147483647 h 54"/>
                <a:gd name="T34" fmla="*/ 2147483647 w 67"/>
                <a:gd name="T35" fmla="*/ 2147483647 h 54"/>
                <a:gd name="T36" fmla="*/ 2147483647 w 67"/>
                <a:gd name="T37" fmla="*/ 0 h 54"/>
                <a:gd name="T38" fmla="*/ 2147483647 w 67"/>
                <a:gd name="T39" fmla="*/ 0 h 54"/>
                <a:gd name="T40" fmla="*/ 2147483647 w 67"/>
                <a:gd name="T41" fmla="*/ 0 h 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7"/>
                <a:gd name="T64" fmla="*/ 0 h 54"/>
                <a:gd name="T65" fmla="*/ 67 w 67"/>
                <a:gd name="T66" fmla="*/ 54 h 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7" h="54">
                  <a:moveTo>
                    <a:pt x="5" y="0"/>
                  </a:moveTo>
                  <a:lnTo>
                    <a:pt x="2" y="0"/>
                  </a:lnTo>
                  <a:lnTo>
                    <a:pt x="1" y="1"/>
                  </a:lnTo>
                  <a:lnTo>
                    <a:pt x="0" y="2"/>
                  </a:lnTo>
                  <a:lnTo>
                    <a:pt x="0" y="4"/>
                  </a:lnTo>
                  <a:lnTo>
                    <a:pt x="0" y="49"/>
                  </a:lnTo>
                  <a:lnTo>
                    <a:pt x="0" y="52"/>
                  </a:lnTo>
                  <a:lnTo>
                    <a:pt x="1" y="53"/>
                  </a:lnTo>
                  <a:lnTo>
                    <a:pt x="2" y="54"/>
                  </a:lnTo>
                  <a:lnTo>
                    <a:pt x="5" y="54"/>
                  </a:lnTo>
                  <a:lnTo>
                    <a:pt x="62" y="54"/>
                  </a:lnTo>
                  <a:lnTo>
                    <a:pt x="63" y="54"/>
                  </a:lnTo>
                  <a:lnTo>
                    <a:pt x="65" y="53"/>
                  </a:lnTo>
                  <a:lnTo>
                    <a:pt x="66" y="52"/>
                  </a:lnTo>
                  <a:lnTo>
                    <a:pt x="67" y="49"/>
                  </a:lnTo>
                  <a:lnTo>
                    <a:pt x="67" y="4"/>
                  </a:lnTo>
                  <a:lnTo>
                    <a:pt x="66" y="2"/>
                  </a:lnTo>
                  <a:lnTo>
                    <a:pt x="65" y="1"/>
                  </a:lnTo>
                  <a:lnTo>
                    <a:pt x="63" y="0"/>
                  </a:lnTo>
                  <a:lnTo>
                    <a:pt x="62" y="0"/>
                  </a:lnTo>
                  <a:lnTo>
                    <a:pt x="5" y="0"/>
                  </a:lnTo>
                  <a:close/>
                </a:path>
              </a:pathLst>
            </a:custGeom>
            <a:solidFill>
              <a:srgbClr val="C0C0C0"/>
            </a:solidFill>
            <a:ln w="7938">
              <a:solidFill>
                <a:srgbClr val="000000"/>
              </a:solidFill>
              <a:round/>
              <a:headEnd/>
              <a:tailEnd/>
            </a:ln>
          </p:spPr>
          <p:txBody>
            <a:bodyPr/>
            <a:lstStyle/>
            <a:p>
              <a:endParaRPr lang="it-IT"/>
            </a:p>
          </p:txBody>
        </p:sp>
        <p:sp>
          <p:nvSpPr>
            <p:cNvPr id="24340" name="Rectangle 1866"/>
            <p:cNvSpPr>
              <a:spLocks noChangeArrowheads="1"/>
            </p:cNvSpPr>
            <p:nvPr/>
          </p:nvSpPr>
          <p:spPr bwMode="auto">
            <a:xfrm>
              <a:off x="5915025" y="3074988"/>
              <a:ext cx="47625" cy="952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341" name="Freeform 1867"/>
            <p:cNvSpPr>
              <a:spLocks/>
            </p:cNvSpPr>
            <p:nvPr/>
          </p:nvSpPr>
          <p:spPr bwMode="auto">
            <a:xfrm>
              <a:off x="5884863" y="3182938"/>
              <a:ext cx="106362" cy="49212"/>
            </a:xfrm>
            <a:custGeom>
              <a:avLst/>
              <a:gdLst>
                <a:gd name="T0" fmla="*/ 2147483647 w 67"/>
                <a:gd name="T1" fmla="*/ 0 h 31"/>
                <a:gd name="T2" fmla="*/ 2147483647 w 67"/>
                <a:gd name="T3" fmla="*/ 0 h 31"/>
                <a:gd name="T4" fmla="*/ 2147483647 w 67"/>
                <a:gd name="T5" fmla="*/ 2147483647 h 31"/>
                <a:gd name="T6" fmla="*/ 2147483647 w 67"/>
                <a:gd name="T7" fmla="*/ 2147483647 h 31"/>
                <a:gd name="T8" fmla="*/ 0 w 67"/>
                <a:gd name="T9" fmla="*/ 2147483647 h 31"/>
                <a:gd name="T10" fmla="*/ 0 w 67"/>
                <a:gd name="T11" fmla="*/ 2147483647 h 31"/>
                <a:gd name="T12" fmla="*/ 2147483647 w 67"/>
                <a:gd name="T13" fmla="*/ 2147483647 h 31"/>
                <a:gd name="T14" fmla="*/ 2147483647 w 67"/>
                <a:gd name="T15" fmla="*/ 2147483647 h 31"/>
                <a:gd name="T16" fmla="*/ 2147483647 w 67"/>
                <a:gd name="T17" fmla="*/ 2147483647 h 31"/>
                <a:gd name="T18" fmla="*/ 2147483647 w 67"/>
                <a:gd name="T19" fmla="*/ 2147483647 h 31"/>
                <a:gd name="T20" fmla="*/ 2147483647 w 67"/>
                <a:gd name="T21" fmla="*/ 2147483647 h 31"/>
                <a:gd name="T22" fmla="*/ 2147483647 w 67"/>
                <a:gd name="T23" fmla="*/ 2147483647 h 31"/>
                <a:gd name="T24" fmla="*/ 2147483647 w 67"/>
                <a:gd name="T25" fmla="*/ 2147483647 h 31"/>
                <a:gd name="T26" fmla="*/ 2147483647 w 67"/>
                <a:gd name="T27" fmla="*/ 2147483647 h 31"/>
                <a:gd name="T28" fmla="*/ 2147483647 w 67"/>
                <a:gd name="T29" fmla="*/ 2147483647 h 31"/>
                <a:gd name="T30" fmla="*/ 2147483647 w 67"/>
                <a:gd name="T31" fmla="*/ 2147483647 h 31"/>
                <a:gd name="T32" fmla="*/ 2147483647 w 67"/>
                <a:gd name="T33" fmla="*/ 2147483647 h 31"/>
                <a:gd name="T34" fmla="*/ 2147483647 w 67"/>
                <a:gd name="T35" fmla="*/ 2147483647 h 31"/>
                <a:gd name="T36" fmla="*/ 2147483647 w 67"/>
                <a:gd name="T37" fmla="*/ 0 h 31"/>
                <a:gd name="T38" fmla="*/ 2147483647 w 67"/>
                <a:gd name="T39" fmla="*/ 0 h 31"/>
                <a:gd name="T40" fmla="*/ 2147483647 w 67"/>
                <a:gd name="T41" fmla="*/ 0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7"/>
                <a:gd name="T64" fmla="*/ 0 h 31"/>
                <a:gd name="T65" fmla="*/ 67 w 67"/>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7" h="31">
                  <a:moveTo>
                    <a:pt x="5" y="0"/>
                  </a:moveTo>
                  <a:lnTo>
                    <a:pt x="4" y="0"/>
                  </a:lnTo>
                  <a:lnTo>
                    <a:pt x="3" y="1"/>
                  </a:lnTo>
                  <a:lnTo>
                    <a:pt x="1" y="2"/>
                  </a:lnTo>
                  <a:lnTo>
                    <a:pt x="0" y="4"/>
                  </a:lnTo>
                  <a:lnTo>
                    <a:pt x="0" y="27"/>
                  </a:lnTo>
                  <a:lnTo>
                    <a:pt x="1" y="28"/>
                  </a:lnTo>
                  <a:lnTo>
                    <a:pt x="3" y="29"/>
                  </a:lnTo>
                  <a:lnTo>
                    <a:pt x="4" y="30"/>
                  </a:lnTo>
                  <a:lnTo>
                    <a:pt x="5" y="31"/>
                  </a:lnTo>
                  <a:lnTo>
                    <a:pt x="62" y="31"/>
                  </a:lnTo>
                  <a:lnTo>
                    <a:pt x="63" y="30"/>
                  </a:lnTo>
                  <a:lnTo>
                    <a:pt x="65" y="29"/>
                  </a:lnTo>
                  <a:lnTo>
                    <a:pt x="66" y="28"/>
                  </a:lnTo>
                  <a:lnTo>
                    <a:pt x="67" y="27"/>
                  </a:lnTo>
                  <a:lnTo>
                    <a:pt x="67" y="4"/>
                  </a:lnTo>
                  <a:lnTo>
                    <a:pt x="66" y="2"/>
                  </a:lnTo>
                  <a:lnTo>
                    <a:pt x="65" y="1"/>
                  </a:lnTo>
                  <a:lnTo>
                    <a:pt x="63" y="0"/>
                  </a:lnTo>
                  <a:lnTo>
                    <a:pt x="62" y="0"/>
                  </a:lnTo>
                  <a:lnTo>
                    <a:pt x="5" y="0"/>
                  </a:lnTo>
                  <a:close/>
                </a:path>
              </a:pathLst>
            </a:custGeom>
            <a:solidFill>
              <a:srgbClr val="C0C0C0"/>
            </a:solidFill>
            <a:ln w="7938">
              <a:solidFill>
                <a:srgbClr val="000000"/>
              </a:solidFill>
              <a:round/>
              <a:headEnd/>
              <a:tailEnd/>
            </a:ln>
          </p:spPr>
          <p:txBody>
            <a:bodyPr/>
            <a:lstStyle/>
            <a:p>
              <a:endParaRPr lang="it-IT"/>
            </a:p>
          </p:txBody>
        </p:sp>
        <p:sp>
          <p:nvSpPr>
            <p:cNvPr id="24342" name="Rectangle 1868"/>
            <p:cNvSpPr>
              <a:spLocks noChangeArrowheads="1"/>
            </p:cNvSpPr>
            <p:nvPr/>
          </p:nvSpPr>
          <p:spPr bwMode="auto">
            <a:xfrm>
              <a:off x="5915025" y="3146425"/>
              <a:ext cx="47625" cy="38100"/>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343" name="Freeform 1869"/>
            <p:cNvSpPr>
              <a:spLocks/>
            </p:cNvSpPr>
            <p:nvPr/>
          </p:nvSpPr>
          <p:spPr bwMode="auto">
            <a:xfrm>
              <a:off x="5884863" y="3074988"/>
              <a:ext cx="106362" cy="85725"/>
            </a:xfrm>
            <a:custGeom>
              <a:avLst/>
              <a:gdLst>
                <a:gd name="T0" fmla="*/ 2147483647 w 67"/>
                <a:gd name="T1" fmla="*/ 0 h 54"/>
                <a:gd name="T2" fmla="*/ 2147483647 w 67"/>
                <a:gd name="T3" fmla="*/ 0 h 54"/>
                <a:gd name="T4" fmla="*/ 2147483647 w 67"/>
                <a:gd name="T5" fmla="*/ 2147483647 h 54"/>
                <a:gd name="T6" fmla="*/ 0 w 67"/>
                <a:gd name="T7" fmla="*/ 2147483647 h 54"/>
                <a:gd name="T8" fmla="*/ 0 w 67"/>
                <a:gd name="T9" fmla="*/ 2147483647 h 54"/>
                <a:gd name="T10" fmla="*/ 0 w 67"/>
                <a:gd name="T11" fmla="*/ 2147483647 h 54"/>
                <a:gd name="T12" fmla="*/ 0 w 67"/>
                <a:gd name="T13" fmla="*/ 2147483647 h 54"/>
                <a:gd name="T14" fmla="*/ 2147483647 w 67"/>
                <a:gd name="T15" fmla="*/ 2147483647 h 54"/>
                <a:gd name="T16" fmla="*/ 2147483647 w 67"/>
                <a:gd name="T17" fmla="*/ 2147483647 h 54"/>
                <a:gd name="T18" fmla="*/ 2147483647 w 67"/>
                <a:gd name="T19" fmla="*/ 2147483647 h 54"/>
                <a:gd name="T20" fmla="*/ 2147483647 w 67"/>
                <a:gd name="T21" fmla="*/ 2147483647 h 54"/>
                <a:gd name="T22" fmla="*/ 2147483647 w 67"/>
                <a:gd name="T23" fmla="*/ 2147483647 h 54"/>
                <a:gd name="T24" fmla="*/ 2147483647 w 67"/>
                <a:gd name="T25" fmla="*/ 2147483647 h 54"/>
                <a:gd name="T26" fmla="*/ 2147483647 w 67"/>
                <a:gd name="T27" fmla="*/ 2147483647 h 54"/>
                <a:gd name="T28" fmla="*/ 2147483647 w 67"/>
                <a:gd name="T29" fmla="*/ 2147483647 h 54"/>
                <a:gd name="T30" fmla="*/ 2147483647 w 67"/>
                <a:gd name="T31" fmla="*/ 2147483647 h 54"/>
                <a:gd name="T32" fmla="*/ 2147483647 w 67"/>
                <a:gd name="T33" fmla="*/ 2147483647 h 54"/>
                <a:gd name="T34" fmla="*/ 2147483647 w 67"/>
                <a:gd name="T35" fmla="*/ 2147483647 h 54"/>
                <a:gd name="T36" fmla="*/ 2147483647 w 67"/>
                <a:gd name="T37" fmla="*/ 0 h 54"/>
                <a:gd name="T38" fmla="*/ 2147483647 w 67"/>
                <a:gd name="T39" fmla="*/ 0 h 54"/>
                <a:gd name="T40" fmla="*/ 2147483647 w 67"/>
                <a:gd name="T41" fmla="*/ 0 h 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7"/>
                <a:gd name="T64" fmla="*/ 0 h 54"/>
                <a:gd name="T65" fmla="*/ 67 w 67"/>
                <a:gd name="T66" fmla="*/ 54 h 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7" h="54">
                  <a:moveTo>
                    <a:pt x="5" y="0"/>
                  </a:moveTo>
                  <a:lnTo>
                    <a:pt x="2" y="0"/>
                  </a:lnTo>
                  <a:lnTo>
                    <a:pt x="1" y="1"/>
                  </a:lnTo>
                  <a:lnTo>
                    <a:pt x="0" y="2"/>
                  </a:lnTo>
                  <a:lnTo>
                    <a:pt x="0" y="4"/>
                  </a:lnTo>
                  <a:lnTo>
                    <a:pt x="0" y="49"/>
                  </a:lnTo>
                  <a:lnTo>
                    <a:pt x="0" y="52"/>
                  </a:lnTo>
                  <a:lnTo>
                    <a:pt x="1" y="53"/>
                  </a:lnTo>
                  <a:lnTo>
                    <a:pt x="2" y="54"/>
                  </a:lnTo>
                  <a:lnTo>
                    <a:pt x="5" y="54"/>
                  </a:lnTo>
                  <a:lnTo>
                    <a:pt x="62" y="54"/>
                  </a:lnTo>
                  <a:lnTo>
                    <a:pt x="63" y="54"/>
                  </a:lnTo>
                  <a:lnTo>
                    <a:pt x="65" y="53"/>
                  </a:lnTo>
                  <a:lnTo>
                    <a:pt x="66" y="52"/>
                  </a:lnTo>
                  <a:lnTo>
                    <a:pt x="67" y="49"/>
                  </a:lnTo>
                  <a:lnTo>
                    <a:pt x="67" y="4"/>
                  </a:lnTo>
                  <a:lnTo>
                    <a:pt x="66" y="2"/>
                  </a:lnTo>
                  <a:lnTo>
                    <a:pt x="65" y="1"/>
                  </a:lnTo>
                  <a:lnTo>
                    <a:pt x="63" y="0"/>
                  </a:lnTo>
                  <a:lnTo>
                    <a:pt x="62" y="0"/>
                  </a:lnTo>
                  <a:lnTo>
                    <a:pt x="5" y="0"/>
                  </a:lnTo>
                  <a:close/>
                </a:path>
              </a:pathLst>
            </a:custGeom>
            <a:solidFill>
              <a:srgbClr val="C0C0C0"/>
            </a:solidFill>
            <a:ln w="7938">
              <a:solidFill>
                <a:srgbClr val="000000"/>
              </a:solidFill>
              <a:round/>
              <a:headEnd/>
              <a:tailEnd/>
            </a:ln>
          </p:spPr>
          <p:txBody>
            <a:bodyPr/>
            <a:lstStyle/>
            <a:p>
              <a:endParaRPr lang="it-IT"/>
            </a:p>
          </p:txBody>
        </p:sp>
        <p:sp>
          <p:nvSpPr>
            <p:cNvPr id="24344" name="Rectangle 1870"/>
            <p:cNvSpPr>
              <a:spLocks noChangeArrowheads="1"/>
            </p:cNvSpPr>
            <p:nvPr/>
          </p:nvSpPr>
          <p:spPr bwMode="auto">
            <a:xfrm>
              <a:off x="5915025" y="3074988"/>
              <a:ext cx="47625" cy="952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345" name="Freeform 1871"/>
            <p:cNvSpPr>
              <a:spLocks/>
            </p:cNvSpPr>
            <p:nvPr/>
          </p:nvSpPr>
          <p:spPr bwMode="auto">
            <a:xfrm>
              <a:off x="6254750" y="3182938"/>
              <a:ext cx="109538" cy="49212"/>
            </a:xfrm>
            <a:custGeom>
              <a:avLst/>
              <a:gdLst>
                <a:gd name="T0" fmla="*/ 2147483647 w 69"/>
                <a:gd name="T1" fmla="*/ 0 h 31"/>
                <a:gd name="T2" fmla="*/ 2147483647 w 69"/>
                <a:gd name="T3" fmla="*/ 2147483647 h 31"/>
                <a:gd name="T4" fmla="*/ 2147483647 w 69"/>
                <a:gd name="T5" fmla="*/ 2147483647 h 31"/>
                <a:gd name="T6" fmla="*/ 2147483647 w 69"/>
                <a:gd name="T7" fmla="*/ 2147483647 h 31"/>
                <a:gd name="T8" fmla="*/ 0 w 69"/>
                <a:gd name="T9" fmla="*/ 2147483647 h 31"/>
                <a:gd name="T10" fmla="*/ 0 w 69"/>
                <a:gd name="T11" fmla="*/ 2147483647 h 31"/>
                <a:gd name="T12" fmla="*/ 2147483647 w 69"/>
                <a:gd name="T13" fmla="*/ 2147483647 h 31"/>
                <a:gd name="T14" fmla="*/ 2147483647 w 69"/>
                <a:gd name="T15" fmla="*/ 2147483647 h 31"/>
                <a:gd name="T16" fmla="*/ 2147483647 w 69"/>
                <a:gd name="T17" fmla="*/ 2147483647 h 31"/>
                <a:gd name="T18" fmla="*/ 2147483647 w 69"/>
                <a:gd name="T19" fmla="*/ 2147483647 h 31"/>
                <a:gd name="T20" fmla="*/ 2147483647 w 69"/>
                <a:gd name="T21" fmla="*/ 2147483647 h 31"/>
                <a:gd name="T22" fmla="*/ 2147483647 w 69"/>
                <a:gd name="T23" fmla="*/ 2147483647 h 31"/>
                <a:gd name="T24" fmla="*/ 2147483647 w 69"/>
                <a:gd name="T25" fmla="*/ 2147483647 h 31"/>
                <a:gd name="T26" fmla="*/ 2147483647 w 69"/>
                <a:gd name="T27" fmla="*/ 2147483647 h 31"/>
                <a:gd name="T28" fmla="*/ 2147483647 w 69"/>
                <a:gd name="T29" fmla="*/ 2147483647 h 31"/>
                <a:gd name="T30" fmla="*/ 2147483647 w 69"/>
                <a:gd name="T31" fmla="*/ 2147483647 h 31"/>
                <a:gd name="T32" fmla="*/ 2147483647 w 69"/>
                <a:gd name="T33" fmla="*/ 2147483647 h 31"/>
                <a:gd name="T34" fmla="*/ 2147483647 w 69"/>
                <a:gd name="T35" fmla="*/ 2147483647 h 31"/>
                <a:gd name="T36" fmla="*/ 2147483647 w 69"/>
                <a:gd name="T37" fmla="*/ 2147483647 h 31"/>
                <a:gd name="T38" fmla="*/ 2147483647 w 69"/>
                <a:gd name="T39" fmla="*/ 0 h 31"/>
                <a:gd name="T40" fmla="*/ 2147483647 w 69"/>
                <a:gd name="T41" fmla="*/ 0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31"/>
                <a:gd name="T65" fmla="*/ 69 w 69"/>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31">
                  <a:moveTo>
                    <a:pt x="5" y="0"/>
                  </a:moveTo>
                  <a:lnTo>
                    <a:pt x="4" y="1"/>
                  </a:lnTo>
                  <a:lnTo>
                    <a:pt x="3" y="2"/>
                  </a:lnTo>
                  <a:lnTo>
                    <a:pt x="1" y="3"/>
                  </a:lnTo>
                  <a:lnTo>
                    <a:pt x="0" y="4"/>
                  </a:lnTo>
                  <a:lnTo>
                    <a:pt x="0" y="27"/>
                  </a:lnTo>
                  <a:lnTo>
                    <a:pt x="1" y="29"/>
                  </a:lnTo>
                  <a:lnTo>
                    <a:pt x="3" y="31"/>
                  </a:lnTo>
                  <a:lnTo>
                    <a:pt x="4" y="31"/>
                  </a:lnTo>
                  <a:lnTo>
                    <a:pt x="5" y="31"/>
                  </a:lnTo>
                  <a:lnTo>
                    <a:pt x="64" y="31"/>
                  </a:lnTo>
                  <a:lnTo>
                    <a:pt x="65" y="31"/>
                  </a:lnTo>
                  <a:lnTo>
                    <a:pt x="67" y="31"/>
                  </a:lnTo>
                  <a:lnTo>
                    <a:pt x="68" y="29"/>
                  </a:lnTo>
                  <a:lnTo>
                    <a:pt x="69" y="27"/>
                  </a:lnTo>
                  <a:lnTo>
                    <a:pt x="69" y="4"/>
                  </a:lnTo>
                  <a:lnTo>
                    <a:pt x="68" y="3"/>
                  </a:lnTo>
                  <a:lnTo>
                    <a:pt x="67" y="2"/>
                  </a:lnTo>
                  <a:lnTo>
                    <a:pt x="65" y="1"/>
                  </a:lnTo>
                  <a:lnTo>
                    <a:pt x="64" y="0"/>
                  </a:lnTo>
                  <a:lnTo>
                    <a:pt x="5" y="0"/>
                  </a:lnTo>
                  <a:close/>
                </a:path>
              </a:pathLst>
            </a:custGeom>
            <a:solidFill>
              <a:srgbClr val="C0C0C0"/>
            </a:solidFill>
            <a:ln w="7938">
              <a:solidFill>
                <a:srgbClr val="000000"/>
              </a:solidFill>
              <a:round/>
              <a:headEnd/>
              <a:tailEnd/>
            </a:ln>
          </p:spPr>
          <p:txBody>
            <a:bodyPr/>
            <a:lstStyle/>
            <a:p>
              <a:endParaRPr lang="it-IT"/>
            </a:p>
          </p:txBody>
        </p:sp>
        <p:sp>
          <p:nvSpPr>
            <p:cNvPr id="24346" name="Rectangle 1872"/>
            <p:cNvSpPr>
              <a:spLocks noChangeArrowheads="1"/>
            </p:cNvSpPr>
            <p:nvPr/>
          </p:nvSpPr>
          <p:spPr bwMode="auto">
            <a:xfrm>
              <a:off x="6286500" y="3154363"/>
              <a:ext cx="47625" cy="30162"/>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347" name="Freeform 1873"/>
            <p:cNvSpPr>
              <a:spLocks/>
            </p:cNvSpPr>
            <p:nvPr/>
          </p:nvSpPr>
          <p:spPr bwMode="auto">
            <a:xfrm>
              <a:off x="6254750" y="3074988"/>
              <a:ext cx="109538" cy="93662"/>
            </a:xfrm>
            <a:custGeom>
              <a:avLst/>
              <a:gdLst>
                <a:gd name="T0" fmla="*/ 2147483647 w 69"/>
                <a:gd name="T1" fmla="*/ 0 h 59"/>
                <a:gd name="T2" fmla="*/ 2147483647 w 69"/>
                <a:gd name="T3" fmla="*/ 2147483647 h 59"/>
                <a:gd name="T4" fmla="*/ 2147483647 w 69"/>
                <a:gd name="T5" fmla="*/ 2147483647 h 59"/>
                <a:gd name="T6" fmla="*/ 0 w 69"/>
                <a:gd name="T7" fmla="*/ 2147483647 h 59"/>
                <a:gd name="T8" fmla="*/ 0 w 69"/>
                <a:gd name="T9" fmla="*/ 2147483647 h 59"/>
                <a:gd name="T10" fmla="*/ 0 w 69"/>
                <a:gd name="T11" fmla="*/ 2147483647 h 59"/>
                <a:gd name="T12" fmla="*/ 0 w 69"/>
                <a:gd name="T13" fmla="*/ 2147483647 h 59"/>
                <a:gd name="T14" fmla="*/ 2147483647 w 69"/>
                <a:gd name="T15" fmla="*/ 2147483647 h 59"/>
                <a:gd name="T16" fmla="*/ 2147483647 w 69"/>
                <a:gd name="T17" fmla="*/ 2147483647 h 59"/>
                <a:gd name="T18" fmla="*/ 2147483647 w 69"/>
                <a:gd name="T19" fmla="*/ 2147483647 h 59"/>
                <a:gd name="T20" fmla="*/ 2147483647 w 69"/>
                <a:gd name="T21" fmla="*/ 2147483647 h 59"/>
                <a:gd name="T22" fmla="*/ 2147483647 w 69"/>
                <a:gd name="T23" fmla="*/ 2147483647 h 59"/>
                <a:gd name="T24" fmla="*/ 2147483647 w 69"/>
                <a:gd name="T25" fmla="*/ 2147483647 h 59"/>
                <a:gd name="T26" fmla="*/ 2147483647 w 69"/>
                <a:gd name="T27" fmla="*/ 2147483647 h 59"/>
                <a:gd name="T28" fmla="*/ 2147483647 w 69"/>
                <a:gd name="T29" fmla="*/ 2147483647 h 59"/>
                <a:gd name="T30" fmla="*/ 2147483647 w 69"/>
                <a:gd name="T31" fmla="*/ 2147483647 h 59"/>
                <a:gd name="T32" fmla="*/ 2147483647 w 69"/>
                <a:gd name="T33" fmla="*/ 2147483647 h 59"/>
                <a:gd name="T34" fmla="*/ 2147483647 w 69"/>
                <a:gd name="T35" fmla="*/ 2147483647 h 59"/>
                <a:gd name="T36" fmla="*/ 2147483647 w 69"/>
                <a:gd name="T37" fmla="*/ 2147483647 h 59"/>
                <a:gd name="T38" fmla="*/ 2147483647 w 69"/>
                <a:gd name="T39" fmla="*/ 0 h 59"/>
                <a:gd name="T40" fmla="*/ 2147483647 w 69"/>
                <a:gd name="T41" fmla="*/ 0 h 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59"/>
                <a:gd name="T65" fmla="*/ 69 w 69"/>
                <a:gd name="T66" fmla="*/ 59 h 5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59">
                  <a:moveTo>
                    <a:pt x="5" y="0"/>
                  </a:moveTo>
                  <a:lnTo>
                    <a:pt x="2" y="1"/>
                  </a:lnTo>
                  <a:lnTo>
                    <a:pt x="1" y="3"/>
                  </a:lnTo>
                  <a:lnTo>
                    <a:pt x="0" y="4"/>
                  </a:lnTo>
                  <a:lnTo>
                    <a:pt x="0" y="5"/>
                  </a:lnTo>
                  <a:lnTo>
                    <a:pt x="0" y="54"/>
                  </a:lnTo>
                  <a:lnTo>
                    <a:pt x="0" y="55"/>
                  </a:lnTo>
                  <a:lnTo>
                    <a:pt x="1" y="57"/>
                  </a:lnTo>
                  <a:lnTo>
                    <a:pt x="2" y="58"/>
                  </a:lnTo>
                  <a:lnTo>
                    <a:pt x="5" y="59"/>
                  </a:lnTo>
                  <a:lnTo>
                    <a:pt x="64" y="59"/>
                  </a:lnTo>
                  <a:lnTo>
                    <a:pt x="65" y="58"/>
                  </a:lnTo>
                  <a:lnTo>
                    <a:pt x="67" y="57"/>
                  </a:lnTo>
                  <a:lnTo>
                    <a:pt x="68" y="55"/>
                  </a:lnTo>
                  <a:lnTo>
                    <a:pt x="69" y="54"/>
                  </a:lnTo>
                  <a:lnTo>
                    <a:pt x="69" y="5"/>
                  </a:lnTo>
                  <a:lnTo>
                    <a:pt x="68" y="4"/>
                  </a:lnTo>
                  <a:lnTo>
                    <a:pt x="67" y="3"/>
                  </a:lnTo>
                  <a:lnTo>
                    <a:pt x="65" y="1"/>
                  </a:lnTo>
                  <a:lnTo>
                    <a:pt x="64" y="0"/>
                  </a:lnTo>
                  <a:lnTo>
                    <a:pt x="5" y="0"/>
                  </a:lnTo>
                  <a:close/>
                </a:path>
              </a:pathLst>
            </a:custGeom>
            <a:solidFill>
              <a:srgbClr val="C0C0C0"/>
            </a:solidFill>
            <a:ln w="7938">
              <a:solidFill>
                <a:srgbClr val="000000"/>
              </a:solidFill>
              <a:round/>
              <a:headEnd/>
              <a:tailEnd/>
            </a:ln>
          </p:spPr>
          <p:txBody>
            <a:bodyPr/>
            <a:lstStyle/>
            <a:p>
              <a:endParaRPr lang="it-IT"/>
            </a:p>
          </p:txBody>
        </p:sp>
        <p:sp>
          <p:nvSpPr>
            <p:cNvPr id="24348" name="Rectangle 1874"/>
            <p:cNvSpPr>
              <a:spLocks noChangeArrowheads="1"/>
            </p:cNvSpPr>
            <p:nvPr/>
          </p:nvSpPr>
          <p:spPr bwMode="auto">
            <a:xfrm>
              <a:off x="6286500" y="3074988"/>
              <a:ext cx="47625" cy="952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349" name="Freeform 1875"/>
            <p:cNvSpPr>
              <a:spLocks/>
            </p:cNvSpPr>
            <p:nvPr/>
          </p:nvSpPr>
          <p:spPr bwMode="auto">
            <a:xfrm>
              <a:off x="6254750" y="3182938"/>
              <a:ext cx="109538" cy="49212"/>
            </a:xfrm>
            <a:custGeom>
              <a:avLst/>
              <a:gdLst>
                <a:gd name="T0" fmla="*/ 2147483647 w 69"/>
                <a:gd name="T1" fmla="*/ 0 h 31"/>
                <a:gd name="T2" fmla="*/ 2147483647 w 69"/>
                <a:gd name="T3" fmla="*/ 2147483647 h 31"/>
                <a:gd name="T4" fmla="*/ 2147483647 w 69"/>
                <a:gd name="T5" fmla="*/ 2147483647 h 31"/>
                <a:gd name="T6" fmla="*/ 2147483647 w 69"/>
                <a:gd name="T7" fmla="*/ 2147483647 h 31"/>
                <a:gd name="T8" fmla="*/ 0 w 69"/>
                <a:gd name="T9" fmla="*/ 2147483647 h 31"/>
                <a:gd name="T10" fmla="*/ 0 w 69"/>
                <a:gd name="T11" fmla="*/ 2147483647 h 31"/>
                <a:gd name="T12" fmla="*/ 2147483647 w 69"/>
                <a:gd name="T13" fmla="*/ 2147483647 h 31"/>
                <a:gd name="T14" fmla="*/ 2147483647 w 69"/>
                <a:gd name="T15" fmla="*/ 2147483647 h 31"/>
                <a:gd name="T16" fmla="*/ 2147483647 w 69"/>
                <a:gd name="T17" fmla="*/ 2147483647 h 31"/>
                <a:gd name="T18" fmla="*/ 2147483647 w 69"/>
                <a:gd name="T19" fmla="*/ 2147483647 h 31"/>
                <a:gd name="T20" fmla="*/ 2147483647 w 69"/>
                <a:gd name="T21" fmla="*/ 2147483647 h 31"/>
                <a:gd name="T22" fmla="*/ 2147483647 w 69"/>
                <a:gd name="T23" fmla="*/ 2147483647 h 31"/>
                <a:gd name="T24" fmla="*/ 2147483647 w 69"/>
                <a:gd name="T25" fmla="*/ 2147483647 h 31"/>
                <a:gd name="T26" fmla="*/ 2147483647 w 69"/>
                <a:gd name="T27" fmla="*/ 2147483647 h 31"/>
                <a:gd name="T28" fmla="*/ 2147483647 w 69"/>
                <a:gd name="T29" fmla="*/ 2147483647 h 31"/>
                <a:gd name="T30" fmla="*/ 2147483647 w 69"/>
                <a:gd name="T31" fmla="*/ 2147483647 h 31"/>
                <a:gd name="T32" fmla="*/ 2147483647 w 69"/>
                <a:gd name="T33" fmla="*/ 2147483647 h 31"/>
                <a:gd name="T34" fmla="*/ 2147483647 w 69"/>
                <a:gd name="T35" fmla="*/ 2147483647 h 31"/>
                <a:gd name="T36" fmla="*/ 2147483647 w 69"/>
                <a:gd name="T37" fmla="*/ 2147483647 h 31"/>
                <a:gd name="T38" fmla="*/ 2147483647 w 69"/>
                <a:gd name="T39" fmla="*/ 0 h 31"/>
                <a:gd name="T40" fmla="*/ 2147483647 w 69"/>
                <a:gd name="T41" fmla="*/ 0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31"/>
                <a:gd name="T65" fmla="*/ 69 w 69"/>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31">
                  <a:moveTo>
                    <a:pt x="5" y="0"/>
                  </a:moveTo>
                  <a:lnTo>
                    <a:pt x="4" y="1"/>
                  </a:lnTo>
                  <a:lnTo>
                    <a:pt x="3" y="2"/>
                  </a:lnTo>
                  <a:lnTo>
                    <a:pt x="1" y="3"/>
                  </a:lnTo>
                  <a:lnTo>
                    <a:pt x="0" y="4"/>
                  </a:lnTo>
                  <a:lnTo>
                    <a:pt x="0" y="27"/>
                  </a:lnTo>
                  <a:lnTo>
                    <a:pt x="1" y="29"/>
                  </a:lnTo>
                  <a:lnTo>
                    <a:pt x="3" y="31"/>
                  </a:lnTo>
                  <a:lnTo>
                    <a:pt x="4" y="31"/>
                  </a:lnTo>
                  <a:lnTo>
                    <a:pt x="5" y="31"/>
                  </a:lnTo>
                  <a:lnTo>
                    <a:pt x="64" y="31"/>
                  </a:lnTo>
                  <a:lnTo>
                    <a:pt x="65" y="31"/>
                  </a:lnTo>
                  <a:lnTo>
                    <a:pt x="67" y="31"/>
                  </a:lnTo>
                  <a:lnTo>
                    <a:pt x="68" y="29"/>
                  </a:lnTo>
                  <a:lnTo>
                    <a:pt x="69" y="27"/>
                  </a:lnTo>
                  <a:lnTo>
                    <a:pt x="69" y="4"/>
                  </a:lnTo>
                  <a:lnTo>
                    <a:pt x="68" y="3"/>
                  </a:lnTo>
                  <a:lnTo>
                    <a:pt x="67" y="2"/>
                  </a:lnTo>
                  <a:lnTo>
                    <a:pt x="65" y="1"/>
                  </a:lnTo>
                  <a:lnTo>
                    <a:pt x="64" y="0"/>
                  </a:lnTo>
                  <a:lnTo>
                    <a:pt x="5" y="0"/>
                  </a:lnTo>
                  <a:close/>
                </a:path>
              </a:pathLst>
            </a:custGeom>
            <a:solidFill>
              <a:srgbClr val="C0C0C0"/>
            </a:solidFill>
            <a:ln w="7938">
              <a:solidFill>
                <a:srgbClr val="000000"/>
              </a:solidFill>
              <a:round/>
              <a:headEnd/>
              <a:tailEnd/>
            </a:ln>
          </p:spPr>
          <p:txBody>
            <a:bodyPr/>
            <a:lstStyle/>
            <a:p>
              <a:endParaRPr lang="it-IT"/>
            </a:p>
          </p:txBody>
        </p:sp>
        <p:sp>
          <p:nvSpPr>
            <p:cNvPr id="24350" name="Rectangle 1876"/>
            <p:cNvSpPr>
              <a:spLocks noChangeArrowheads="1"/>
            </p:cNvSpPr>
            <p:nvPr/>
          </p:nvSpPr>
          <p:spPr bwMode="auto">
            <a:xfrm>
              <a:off x="6286500" y="3154363"/>
              <a:ext cx="47625" cy="30162"/>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351" name="Freeform 1877"/>
            <p:cNvSpPr>
              <a:spLocks/>
            </p:cNvSpPr>
            <p:nvPr/>
          </p:nvSpPr>
          <p:spPr bwMode="auto">
            <a:xfrm>
              <a:off x="6254750" y="3074988"/>
              <a:ext cx="109538" cy="93662"/>
            </a:xfrm>
            <a:custGeom>
              <a:avLst/>
              <a:gdLst>
                <a:gd name="T0" fmla="*/ 2147483647 w 69"/>
                <a:gd name="T1" fmla="*/ 0 h 59"/>
                <a:gd name="T2" fmla="*/ 2147483647 w 69"/>
                <a:gd name="T3" fmla="*/ 2147483647 h 59"/>
                <a:gd name="T4" fmla="*/ 2147483647 w 69"/>
                <a:gd name="T5" fmla="*/ 2147483647 h 59"/>
                <a:gd name="T6" fmla="*/ 0 w 69"/>
                <a:gd name="T7" fmla="*/ 2147483647 h 59"/>
                <a:gd name="T8" fmla="*/ 0 w 69"/>
                <a:gd name="T9" fmla="*/ 2147483647 h 59"/>
                <a:gd name="T10" fmla="*/ 0 w 69"/>
                <a:gd name="T11" fmla="*/ 2147483647 h 59"/>
                <a:gd name="T12" fmla="*/ 0 w 69"/>
                <a:gd name="T13" fmla="*/ 2147483647 h 59"/>
                <a:gd name="T14" fmla="*/ 2147483647 w 69"/>
                <a:gd name="T15" fmla="*/ 2147483647 h 59"/>
                <a:gd name="T16" fmla="*/ 2147483647 w 69"/>
                <a:gd name="T17" fmla="*/ 2147483647 h 59"/>
                <a:gd name="T18" fmla="*/ 2147483647 w 69"/>
                <a:gd name="T19" fmla="*/ 2147483647 h 59"/>
                <a:gd name="T20" fmla="*/ 2147483647 w 69"/>
                <a:gd name="T21" fmla="*/ 2147483647 h 59"/>
                <a:gd name="T22" fmla="*/ 2147483647 w 69"/>
                <a:gd name="T23" fmla="*/ 2147483647 h 59"/>
                <a:gd name="T24" fmla="*/ 2147483647 w 69"/>
                <a:gd name="T25" fmla="*/ 2147483647 h 59"/>
                <a:gd name="T26" fmla="*/ 2147483647 w 69"/>
                <a:gd name="T27" fmla="*/ 2147483647 h 59"/>
                <a:gd name="T28" fmla="*/ 2147483647 w 69"/>
                <a:gd name="T29" fmla="*/ 2147483647 h 59"/>
                <a:gd name="T30" fmla="*/ 2147483647 w 69"/>
                <a:gd name="T31" fmla="*/ 2147483647 h 59"/>
                <a:gd name="T32" fmla="*/ 2147483647 w 69"/>
                <a:gd name="T33" fmla="*/ 2147483647 h 59"/>
                <a:gd name="T34" fmla="*/ 2147483647 w 69"/>
                <a:gd name="T35" fmla="*/ 2147483647 h 59"/>
                <a:gd name="T36" fmla="*/ 2147483647 w 69"/>
                <a:gd name="T37" fmla="*/ 2147483647 h 59"/>
                <a:gd name="T38" fmla="*/ 2147483647 w 69"/>
                <a:gd name="T39" fmla="*/ 0 h 59"/>
                <a:gd name="T40" fmla="*/ 2147483647 w 69"/>
                <a:gd name="T41" fmla="*/ 0 h 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59"/>
                <a:gd name="T65" fmla="*/ 69 w 69"/>
                <a:gd name="T66" fmla="*/ 59 h 5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59">
                  <a:moveTo>
                    <a:pt x="5" y="0"/>
                  </a:moveTo>
                  <a:lnTo>
                    <a:pt x="2" y="1"/>
                  </a:lnTo>
                  <a:lnTo>
                    <a:pt x="1" y="3"/>
                  </a:lnTo>
                  <a:lnTo>
                    <a:pt x="0" y="4"/>
                  </a:lnTo>
                  <a:lnTo>
                    <a:pt x="0" y="5"/>
                  </a:lnTo>
                  <a:lnTo>
                    <a:pt x="0" y="54"/>
                  </a:lnTo>
                  <a:lnTo>
                    <a:pt x="0" y="55"/>
                  </a:lnTo>
                  <a:lnTo>
                    <a:pt x="1" y="57"/>
                  </a:lnTo>
                  <a:lnTo>
                    <a:pt x="2" y="58"/>
                  </a:lnTo>
                  <a:lnTo>
                    <a:pt x="5" y="59"/>
                  </a:lnTo>
                  <a:lnTo>
                    <a:pt x="64" y="59"/>
                  </a:lnTo>
                  <a:lnTo>
                    <a:pt x="65" y="58"/>
                  </a:lnTo>
                  <a:lnTo>
                    <a:pt x="67" y="57"/>
                  </a:lnTo>
                  <a:lnTo>
                    <a:pt x="68" y="55"/>
                  </a:lnTo>
                  <a:lnTo>
                    <a:pt x="69" y="54"/>
                  </a:lnTo>
                  <a:lnTo>
                    <a:pt x="69" y="5"/>
                  </a:lnTo>
                  <a:lnTo>
                    <a:pt x="68" y="4"/>
                  </a:lnTo>
                  <a:lnTo>
                    <a:pt x="67" y="3"/>
                  </a:lnTo>
                  <a:lnTo>
                    <a:pt x="65" y="1"/>
                  </a:lnTo>
                  <a:lnTo>
                    <a:pt x="64" y="0"/>
                  </a:lnTo>
                  <a:lnTo>
                    <a:pt x="5" y="0"/>
                  </a:lnTo>
                  <a:close/>
                </a:path>
              </a:pathLst>
            </a:custGeom>
            <a:solidFill>
              <a:srgbClr val="C0C0C0"/>
            </a:solidFill>
            <a:ln w="7938">
              <a:solidFill>
                <a:srgbClr val="000000"/>
              </a:solidFill>
              <a:round/>
              <a:headEnd/>
              <a:tailEnd/>
            </a:ln>
          </p:spPr>
          <p:txBody>
            <a:bodyPr/>
            <a:lstStyle/>
            <a:p>
              <a:endParaRPr lang="it-IT"/>
            </a:p>
          </p:txBody>
        </p:sp>
        <p:sp>
          <p:nvSpPr>
            <p:cNvPr id="24352" name="Rectangle 1878"/>
            <p:cNvSpPr>
              <a:spLocks noChangeArrowheads="1"/>
            </p:cNvSpPr>
            <p:nvPr/>
          </p:nvSpPr>
          <p:spPr bwMode="auto">
            <a:xfrm>
              <a:off x="6286500" y="3074988"/>
              <a:ext cx="47625" cy="952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353" name="Freeform 1879"/>
            <p:cNvSpPr>
              <a:spLocks/>
            </p:cNvSpPr>
            <p:nvPr/>
          </p:nvSpPr>
          <p:spPr bwMode="auto">
            <a:xfrm>
              <a:off x="6626225" y="3182938"/>
              <a:ext cx="107950" cy="49212"/>
            </a:xfrm>
            <a:custGeom>
              <a:avLst/>
              <a:gdLst>
                <a:gd name="T0" fmla="*/ 2147483647 w 68"/>
                <a:gd name="T1" fmla="*/ 0 h 31"/>
                <a:gd name="T2" fmla="*/ 2147483647 w 68"/>
                <a:gd name="T3" fmla="*/ 2147483647 h 31"/>
                <a:gd name="T4" fmla="*/ 2147483647 w 68"/>
                <a:gd name="T5" fmla="*/ 2147483647 h 31"/>
                <a:gd name="T6" fmla="*/ 2147483647 w 68"/>
                <a:gd name="T7" fmla="*/ 2147483647 h 31"/>
                <a:gd name="T8" fmla="*/ 0 w 68"/>
                <a:gd name="T9" fmla="*/ 2147483647 h 31"/>
                <a:gd name="T10" fmla="*/ 0 w 68"/>
                <a:gd name="T11" fmla="*/ 2147483647 h 31"/>
                <a:gd name="T12" fmla="*/ 2147483647 w 68"/>
                <a:gd name="T13" fmla="*/ 2147483647 h 31"/>
                <a:gd name="T14" fmla="*/ 2147483647 w 68"/>
                <a:gd name="T15" fmla="*/ 2147483647 h 31"/>
                <a:gd name="T16" fmla="*/ 2147483647 w 68"/>
                <a:gd name="T17" fmla="*/ 2147483647 h 31"/>
                <a:gd name="T18" fmla="*/ 2147483647 w 68"/>
                <a:gd name="T19" fmla="*/ 2147483647 h 31"/>
                <a:gd name="T20" fmla="*/ 2147483647 w 68"/>
                <a:gd name="T21" fmla="*/ 2147483647 h 31"/>
                <a:gd name="T22" fmla="*/ 2147483647 w 68"/>
                <a:gd name="T23" fmla="*/ 2147483647 h 31"/>
                <a:gd name="T24" fmla="*/ 2147483647 w 68"/>
                <a:gd name="T25" fmla="*/ 2147483647 h 31"/>
                <a:gd name="T26" fmla="*/ 2147483647 w 68"/>
                <a:gd name="T27" fmla="*/ 2147483647 h 31"/>
                <a:gd name="T28" fmla="*/ 2147483647 w 68"/>
                <a:gd name="T29" fmla="*/ 2147483647 h 31"/>
                <a:gd name="T30" fmla="*/ 2147483647 w 68"/>
                <a:gd name="T31" fmla="*/ 2147483647 h 31"/>
                <a:gd name="T32" fmla="*/ 2147483647 w 68"/>
                <a:gd name="T33" fmla="*/ 2147483647 h 31"/>
                <a:gd name="T34" fmla="*/ 2147483647 w 68"/>
                <a:gd name="T35" fmla="*/ 2147483647 h 31"/>
                <a:gd name="T36" fmla="*/ 2147483647 w 68"/>
                <a:gd name="T37" fmla="*/ 2147483647 h 31"/>
                <a:gd name="T38" fmla="*/ 2147483647 w 68"/>
                <a:gd name="T39" fmla="*/ 0 h 31"/>
                <a:gd name="T40" fmla="*/ 2147483647 w 68"/>
                <a:gd name="T41" fmla="*/ 0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8"/>
                <a:gd name="T64" fmla="*/ 0 h 31"/>
                <a:gd name="T65" fmla="*/ 68 w 68"/>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8" h="31">
                  <a:moveTo>
                    <a:pt x="5" y="0"/>
                  </a:moveTo>
                  <a:lnTo>
                    <a:pt x="4" y="1"/>
                  </a:lnTo>
                  <a:lnTo>
                    <a:pt x="3" y="2"/>
                  </a:lnTo>
                  <a:lnTo>
                    <a:pt x="1" y="3"/>
                  </a:lnTo>
                  <a:lnTo>
                    <a:pt x="0" y="4"/>
                  </a:lnTo>
                  <a:lnTo>
                    <a:pt x="0" y="27"/>
                  </a:lnTo>
                  <a:lnTo>
                    <a:pt x="1" y="29"/>
                  </a:lnTo>
                  <a:lnTo>
                    <a:pt x="3" y="31"/>
                  </a:lnTo>
                  <a:lnTo>
                    <a:pt x="4" y="31"/>
                  </a:lnTo>
                  <a:lnTo>
                    <a:pt x="5" y="31"/>
                  </a:lnTo>
                  <a:lnTo>
                    <a:pt x="63" y="31"/>
                  </a:lnTo>
                  <a:lnTo>
                    <a:pt x="64" y="31"/>
                  </a:lnTo>
                  <a:lnTo>
                    <a:pt x="66" y="31"/>
                  </a:lnTo>
                  <a:lnTo>
                    <a:pt x="67" y="29"/>
                  </a:lnTo>
                  <a:lnTo>
                    <a:pt x="68" y="27"/>
                  </a:lnTo>
                  <a:lnTo>
                    <a:pt x="68" y="4"/>
                  </a:lnTo>
                  <a:lnTo>
                    <a:pt x="67" y="3"/>
                  </a:lnTo>
                  <a:lnTo>
                    <a:pt x="66" y="2"/>
                  </a:lnTo>
                  <a:lnTo>
                    <a:pt x="64" y="1"/>
                  </a:lnTo>
                  <a:lnTo>
                    <a:pt x="63" y="0"/>
                  </a:lnTo>
                  <a:lnTo>
                    <a:pt x="5" y="0"/>
                  </a:lnTo>
                  <a:close/>
                </a:path>
              </a:pathLst>
            </a:custGeom>
            <a:solidFill>
              <a:srgbClr val="C0C0C0"/>
            </a:solidFill>
            <a:ln w="7938">
              <a:solidFill>
                <a:srgbClr val="000000"/>
              </a:solidFill>
              <a:round/>
              <a:headEnd/>
              <a:tailEnd/>
            </a:ln>
          </p:spPr>
          <p:txBody>
            <a:bodyPr/>
            <a:lstStyle/>
            <a:p>
              <a:endParaRPr lang="it-IT"/>
            </a:p>
          </p:txBody>
        </p:sp>
        <p:sp>
          <p:nvSpPr>
            <p:cNvPr id="24354" name="Rectangle 1880"/>
            <p:cNvSpPr>
              <a:spLocks noChangeArrowheads="1"/>
            </p:cNvSpPr>
            <p:nvPr/>
          </p:nvSpPr>
          <p:spPr bwMode="auto">
            <a:xfrm>
              <a:off x="6657975" y="3154363"/>
              <a:ext cx="47625" cy="30162"/>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355" name="Freeform 1881"/>
            <p:cNvSpPr>
              <a:spLocks/>
            </p:cNvSpPr>
            <p:nvPr/>
          </p:nvSpPr>
          <p:spPr bwMode="auto">
            <a:xfrm>
              <a:off x="6626225" y="3074988"/>
              <a:ext cx="107950" cy="93662"/>
            </a:xfrm>
            <a:custGeom>
              <a:avLst/>
              <a:gdLst>
                <a:gd name="T0" fmla="*/ 2147483647 w 68"/>
                <a:gd name="T1" fmla="*/ 0 h 59"/>
                <a:gd name="T2" fmla="*/ 2147483647 w 68"/>
                <a:gd name="T3" fmla="*/ 2147483647 h 59"/>
                <a:gd name="T4" fmla="*/ 2147483647 w 68"/>
                <a:gd name="T5" fmla="*/ 2147483647 h 59"/>
                <a:gd name="T6" fmla="*/ 0 w 68"/>
                <a:gd name="T7" fmla="*/ 2147483647 h 59"/>
                <a:gd name="T8" fmla="*/ 0 w 68"/>
                <a:gd name="T9" fmla="*/ 2147483647 h 59"/>
                <a:gd name="T10" fmla="*/ 0 w 68"/>
                <a:gd name="T11" fmla="*/ 2147483647 h 59"/>
                <a:gd name="T12" fmla="*/ 0 w 68"/>
                <a:gd name="T13" fmla="*/ 2147483647 h 59"/>
                <a:gd name="T14" fmla="*/ 2147483647 w 68"/>
                <a:gd name="T15" fmla="*/ 2147483647 h 59"/>
                <a:gd name="T16" fmla="*/ 2147483647 w 68"/>
                <a:gd name="T17" fmla="*/ 2147483647 h 59"/>
                <a:gd name="T18" fmla="*/ 2147483647 w 68"/>
                <a:gd name="T19" fmla="*/ 2147483647 h 59"/>
                <a:gd name="T20" fmla="*/ 2147483647 w 68"/>
                <a:gd name="T21" fmla="*/ 2147483647 h 59"/>
                <a:gd name="T22" fmla="*/ 2147483647 w 68"/>
                <a:gd name="T23" fmla="*/ 2147483647 h 59"/>
                <a:gd name="T24" fmla="*/ 2147483647 w 68"/>
                <a:gd name="T25" fmla="*/ 2147483647 h 59"/>
                <a:gd name="T26" fmla="*/ 2147483647 w 68"/>
                <a:gd name="T27" fmla="*/ 2147483647 h 59"/>
                <a:gd name="T28" fmla="*/ 2147483647 w 68"/>
                <a:gd name="T29" fmla="*/ 2147483647 h 59"/>
                <a:gd name="T30" fmla="*/ 2147483647 w 68"/>
                <a:gd name="T31" fmla="*/ 2147483647 h 59"/>
                <a:gd name="T32" fmla="*/ 2147483647 w 68"/>
                <a:gd name="T33" fmla="*/ 2147483647 h 59"/>
                <a:gd name="T34" fmla="*/ 2147483647 w 68"/>
                <a:gd name="T35" fmla="*/ 2147483647 h 59"/>
                <a:gd name="T36" fmla="*/ 2147483647 w 68"/>
                <a:gd name="T37" fmla="*/ 2147483647 h 59"/>
                <a:gd name="T38" fmla="*/ 2147483647 w 68"/>
                <a:gd name="T39" fmla="*/ 0 h 59"/>
                <a:gd name="T40" fmla="*/ 2147483647 w 68"/>
                <a:gd name="T41" fmla="*/ 0 h 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8"/>
                <a:gd name="T64" fmla="*/ 0 h 59"/>
                <a:gd name="T65" fmla="*/ 68 w 68"/>
                <a:gd name="T66" fmla="*/ 59 h 5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8" h="59">
                  <a:moveTo>
                    <a:pt x="5" y="0"/>
                  </a:moveTo>
                  <a:lnTo>
                    <a:pt x="2" y="1"/>
                  </a:lnTo>
                  <a:lnTo>
                    <a:pt x="1" y="3"/>
                  </a:lnTo>
                  <a:lnTo>
                    <a:pt x="0" y="4"/>
                  </a:lnTo>
                  <a:lnTo>
                    <a:pt x="0" y="5"/>
                  </a:lnTo>
                  <a:lnTo>
                    <a:pt x="0" y="54"/>
                  </a:lnTo>
                  <a:lnTo>
                    <a:pt x="0" y="55"/>
                  </a:lnTo>
                  <a:lnTo>
                    <a:pt x="1" y="57"/>
                  </a:lnTo>
                  <a:lnTo>
                    <a:pt x="2" y="58"/>
                  </a:lnTo>
                  <a:lnTo>
                    <a:pt x="5" y="59"/>
                  </a:lnTo>
                  <a:lnTo>
                    <a:pt x="63" y="59"/>
                  </a:lnTo>
                  <a:lnTo>
                    <a:pt x="64" y="58"/>
                  </a:lnTo>
                  <a:lnTo>
                    <a:pt x="66" y="57"/>
                  </a:lnTo>
                  <a:lnTo>
                    <a:pt x="67" y="55"/>
                  </a:lnTo>
                  <a:lnTo>
                    <a:pt x="68" y="54"/>
                  </a:lnTo>
                  <a:lnTo>
                    <a:pt x="68" y="5"/>
                  </a:lnTo>
                  <a:lnTo>
                    <a:pt x="67" y="4"/>
                  </a:lnTo>
                  <a:lnTo>
                    <a:pt x="66" y="3"/>
                  </a:lnTo>
                  <a:lnTo>
                    <a:pt x="64" y="1"/>
                  </a:lnTo>
                  <a:lnTo>
                    <a:pt x="63" y="0"/>
                  </a:lnTo>
                  <a:lnTo>
                    <a:pt x="5" y="0"/>
                  </a:lnTo>
                  <a:close/>
                </a:path>
              </a:pathLst>
            </a:custGeom>
            <a:solidFill>
              <a:srgbClr val="C0C0C0"/>
            </a:solidFill>
            <a:ln w="7938">
              <a:solidFill>
                <a:srgbClr val="000000"/>
              </a:solidFill>
              <a:round/>
              <a:headEnd/>
              <a:tailEnd/>
            </a:ln>
          </p:spPr>
          <p:txBody>
            <a:bodyPr/>
            <a:lstStyle/>
            <a:p>
              <a:endParaRPr lang="it-IT"/>
            </a:p>
          </p:txBody>
        </p:sp>
        <p:sp>
          <p:nvSpPr>
            <p:cNvPr id="24356" name="Rectangle 1882"/>
            <p:cNvSpPr>
              <a:spLocks noChangeArrowheads="1"/>
            </p:cNvSpPr>
            <p:nvPr/>
          </p:nvSpPr>
          <p:spPr bwMode="auto">
            <a:xfrm>
              <a:off x="6657975" y="3074988"/>
              <a:ext cx="47625" cy="952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357" name="Freeform 1883"/>
            <p:cNvSpPr>
              <a:spLocks/>
            </p:cNvSpPr>
            <p:nvPr/>
          </p:nvSpPr>
          <p:spPr bwMode="auto">
            <a:xfrm>
              <a:off x="6626225" y="3182938"/>
              <a:ext cx="107950" cy="49212"/>
            </a:xfrm>
            <a:custGeom>
              <a:avLst/>
              <a:gdLst>
                <a:gd name="T0" fmla="*/ 2147483647 w 68"/>
                <a:gd name="T1" fmla="*/ 0 h 31"/>
                <a:gd name="T2" fmla="*/ 2147483647 w 68"/>
                <a:gd name="T3" fmla="*/ 2147483647 h 31"/>
                <a:gd name="T4" fmla="*/ 2147483647 w 68"/>
                <a:gd name="T5" fmla="*/ 2147483647 h 31"/>
                <a:gd name="T6" fmla="*/ 2147483647 w 68"/>
                <a:gd name="T7" fmla="*/ 2147483647 h 31"/>
                <a:gd name="T8" fmla="*/ 0 w 68"/>
                <a:gd name="T9" fmla="*/ 2147483647 h 31"/>
                <a:gd name="T10" fmla="*/ 0 w 68"/>
                <a:gd name="T11" fmla="*/ 2147483647 h 31"/>
                <a:gd name="T12" fmla="*/ 2147483647 w 68"/>
                <a:gd name="T13" fmla="*/ 2147483647 h 31"/>
                <a:gd name="T14" fmla="*/ 2147483647 w 68"/>
                <a:gd name="T15" fmla="*/ 2147483647 h 31"/>
                <a:gd name="T16" fmla="*/ 2147483647 w 68"/>
                <a:gd name="T17" fmla="*/ 2147483647 h 31"/>
                <a:gd name="T18" fmla="*/ 2147483647 w 68"/>
                <a:gd name="T19" fmla="*/ 2147483647 h 31"/>
                <a:gd name="T20" fmla="*/ 2147483647 w 68"/>
                <a:gd name="T21" fmla="*/ 2147483647 h 31"/>
                <a:gd name="T22" fmla="*/ 2147483647 w 68"/>
                <a:gd name="T23" fmla="*/ 2147483647 h 31"/>
                <a:gd name="T24" fmla="*/ 2147483647 w 68"/>
                <a:gd name="T25" fmla="*/ 2147483647 h 31"/>
                <a:gd name="T26" fmla="*/ 2147483647 w 68"/>
                <a:gd name="T27" fmla="*/ 2147483647 h 31"/>
                <a:gd name="T28" fmla="*/ 2147483647 w 68"/>
                <a:gd name="T29" fmla="*/ 2147483647 h 31"/>
                <a:gd name="T30" fmla="*/ 2147483647 w 68"/>
                <a:gd name="T31" fmla="*/ 2147483647 h 31"/>
                <a:gd name="T32" fmla="*/ 2147483647 w 68"/>
                <a:gd name="T33" fmla="*/ 2147483647 h 31"/>
                <a:gd name="T34" fmla="*/ 2147483647 w 68"/>
                <a:gd name="T35" fmla="*/ 2147483647 h 31"/>
                <a:gd name="T36" fmla="*/ 2147483647 w 68"/>
                <a:gd name="T37" fmla="*/ 2147483647 h 31"/>
                <a:gd name="T38" fmla="*/ 2147483647 w 68"/>
                <a:gd name="T39" fmla="*/ 0 h 31"/>
                <a:gd name="T40" fmla="*/ 2147483647 w 68"/>
                <a:gd name="T41" fmla="*/ 0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8"/>
                <a:gd name="T64" fmla="*/ 0 h 31"/>
                <a:gd name="T65" fmla="*/ 68 w 68"/>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8" h="31">
                  <a:moveTo>
                    <a:pt x="5" y="0"/>
                  </a:moveTo>
                  <a:lnTo>
                    <a:pt x="4" y="1"/>
                  </a:lnTo>
                  <a:lnTo>
                    <a:pt x="3" y="2"/>
                  </a:lnTo>
                  <a:lnTo>
                    <a:pt x="1" y="3"/>
                  </a:lnTo>
                  <a:lnTo>
                    <a:pt x="0" y="4"/>
                  </a:lnTo>
                  <a:lnTo>
                    <a:pt x="0" y="27"/>
                  </a:lnTo>
                  <a:lnTo>
                    <a:pt x="1" y="29"/>
                  </a:lnTo>
                  <a:lnTo>
                    <a:pt x="3" y="31"/>
                  </a:lnTo>
                  <a:lnTo>
                    <a:pt x="4" y="31"/>
                  </a:lnTo>
                  <a:lnTo>
                    <a:pt x="5" y="31"/>
                  </a:lnTo>
                  <a:lnTo>
                    <a:pt x="63" y="31"/>
                  </a:lnTo>
                  <a:lnTo>
                    <a:pt x="64" y="31"/>
                  </a:lnTo>
                  <a:lnTo>
                    <a:pt x="66" y="31"/>
                  </a:lnTo>
                  <a:lnTo>
                    <a:pt x="67" y="29"/>
                  </a:lnTo>
                  <a:lnTo>
                    <a:pt x="68" y="27"/>
                  </a:lnTo>
                  <a:lnTo>
                    <a:pt x="68" y="4"/>
                  </a:lnTo>
                  <a:lnTo>
                    <a:pt x="67" y="3"/>
                  </a:lnTo>
                  <a:lnTo>
                    <a:pt x="66" y="2"/>
                  </a:lnTo>
                  <a:lnTo>
                    <a:pt x="64" y="1"/>
                  </a:lnTo>
                  <a:lnTo>
                    <a:pt x="63" y="0"/>
                  </a:lnTo>
                  <a:lnTo>
                    <a:pt x="5" y="0"/>
                  </a:lnTo>
                  <a:close/>
                </a:path>
              </a:pathLst>
            </a:custGeom>
            <a:solidFill>
              <a:srgbClr val="C0C0C0"/>
            </a:solidFill>
            <a:ln w="7938">
              <a:solidFill>
                <a:srgbClr val="000000"/>
              </a:solidFill>
              <a:round/>
              <a:headEnd/>
              <a:tailEnd/>
            </a:ln>
          </p:spPr>
          <p:txBody>
            <a:bodyPr/>
            <a:lstStyle/>
            <a:p>
              <a:endParaRPr lang="it-IT"/>
            </a:p>
          </p:txBody>
        </p:sp>
        <p:sp>
          <p:nvSpPr>
            <p:cNvPr id="24358" name="Rectangle 1884"/>
            <p:cNvSpPr>
              <a:spLocks noChangeArrowheads="1"/>
            </p:cNvSpPr>
            <p:nvPr/>
          </p:nvSpPr>
          <p:spPr bwMode="auto">
            <a:xfrm>
              <a:off x="6657975" y="3154363"/>
              <a:ext cx="47625" cy="30162"/>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359" name="Freeform 1885"/>
            <p:cNvSpPr>
              <a:spLocks/>
            </p:cNvSpPr>
            <p:nvPr/>
          </p:nvSpPr>
          <p:spPr bwMode="auto">
            <a:xfrm>
              <a:off x="6626225" y="3074988"/>
              <a:ext cx="107950" cy="93662"/>
            </a:xfrm>
            <a:custGeom>
              <a:avLst/>
              <a:gdLst>
                <a:gd name="T0" fmla="*/ 2147483647 w 68"/>
                <a:gd name="T1" fmla="*/ 0 h 59"/>
                <a:gd name="T2" fmla="*/ 2147483647 w 68"/>
                <a:gd name="T3" fmla="*/ 2147483647 h 59"/>
                <a:gd name="T4" fmla="*/ 2147483647 w 68"/>
                <a:gd name="T5" fmla="*/ 2147483647 h 59"/>
                <a:gd name="T6" fmla="*/ 0 w 68"/>
                <a:gd name="T7" fmla="*/ 2147483647 h 59"/>
                <a:gd name="T8" fmla="*/ 0 w 68"/>
                <a:gd name="T9" fmla="*/ 2147483647 h 59"/>
                <a:gd name="T10" fmla="*/ 0 w 68"/>
                <a:gd name="T11" fmla="*/ 2147483647 h 59"/>
                <a:gd name="T12" fmla="*/ 0 w 68"/>
                <a:gd name="T13" fmla="*/ 2147483647 h 59"/>
                <a:gd name="T14" fmla="*/ 2147483647 w 68"/>
                <a:gd name="T15" fmla="*/ 2147483647 h 59"/>
                <a:gd name="T16" fmla="*/ 2147483647 w 68"/>
                <a:gd name="T17" fmla="*/ 2147483647 h 59"/>
                <a:gd name="T18" fmla="*/ 2147483647 w 68"/>
                <a:gd name="T19" fmla="*/ 2147483647 h 59"/>
                <a:gd name="T20" fmla="*/ 2147483647 w 68"/>
                <a:gd name="T21" fmla="*/ 2147483647 h 59"/>
                <a:gd name="T22" fmla="*/ 2147483647 w 68"/>
                <a:gd name="T23" fmla="*/ 2147483647 h 59"/>
                <a:gd name="T24" fmla="*/ 2147483647 w 68"/>
                <a:gd name="T25" fmla="*/ 2147483647 h 59"/>
                <a:gd name="T26" fmla="*/ 2147483647 w 68"/>
                <a:gd name="T27" fmla="*/ 2147483647 h 59"/>
                <a:gd name="T28" fmla="*/ 2147483647 w 68"/>
                <a:gd name="T29" fmla="*/ 2147483647 h 59"/>
                <a:gd name="T30" fmla="*/ 2147483647 w 68"/>
                <a:gd name="T31" fmla="*/ 2147483647 h 59"/>
                <a:gd name="T32" fmla="*/ 2147483647 w 68"/>
                <a:gd name="T33" fmla="*/ 2147483647 h 59"/>
                <a:gd name="T34" fmla="*/ 2147483647 w 68"/>
                <a:gd name="T35" fmla="*/ 2147483647 h 59"/>
                <a:gd name="T36" fmla="*/ 2147483647 w 68"/>
                <a:gd name="T37" fmla="*/ 2147483647 h 59"/>
                <a:gd name="T38" fmla="*/ 2147483647 w 68"/>
                <a:gd name="T39" fmla="*/ 0 h 59"/>
                <a:gd name="T40" fmla="*/ 2147483647 w 68"/>
                <a:gd name="T41" fmla="*/ 0 h 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8"/>
                <a:gd name="T64" fmla="*/ 0 h 59"/>
                <a:gd name="T65" fmla="*/ 68 w 68"/>
                <a:gd name="T66" fmla="*/ 59 h 5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8" h="59">
                  <a:moveTo>
                    <a:pt x="5" y="0"/>
                  </a:moveTo>
                  <a:lnTo>
                    <a:pt x="2" y="1"/>
                  </a:lnTo>
                  <a:lnTo>
                    <a:pt x="1" y="3"/>
                  </a:lnTo>
                  <a:lnTo>
                    <a:pt x="0" y="4"/>
                  </a:lnTo>
                  <a:lnTo>
                    <a:pt x="0" y="5"/>
                  </a:lnTo>
                  <a:lnTo>
                    <a:pt x="0" y="54"/>
                  </a:lnTo>
                  <a:lnTo>
                    <a:pt x="0" y="55"/>
                  </a:lnTo>
                  <a:lnTo>
                    <a:pt x="1" y="57"/>
                  </a:lnTo>
                  <a:lnTo>
                    <a:pt x="2" y="58"/>
                  </a:lnTo>
                  <a:lnTo>
                    <a:pt x="5" y="59"/>
                  </a:lnTo>
                  <a:lnTo>
                    <a:pt x="63" y="59"/>
                  </a:lnTo>
                  <a:lnTo>
                    <a:pt x="64" y="58"/>
                  </a:lnTo>
                  <a:lnTo>
                    <a:pt x="66" y="57"/>
                  </a:lnTo>
                  <a:lnTo>
                    <a:pt x="67" y="55"/>
                  </a:lnTo>
                  <a:lnTo>
                    <a:pt x="68" y="54"/>
                  </a:lnTo>
                  <a:lnTo>
                    <a:pt x="68" y="5"/>
                  </a:lnTo>
                  <a:lnTo>
                    <a:pt x="67" y="4"/>
                  </a:lnTo>
                  <a:lnTo>
                    <a:pt x="66" y="3"/>
                  </a:lnTo>
                  <a:lnTo>
                    <a:pt x="64" y="1"/>
                  </a:lnTo>
                  <a:lnTo>
                    <a:pt x="63" y="0"/>
                  </a:lnTo>
                  <a:lnTo>
                    <a:pt x="5" y="0"/>
                  </a:lnTo>
                  <a:close/>
                </a:path>
              </a:pathLst>
            </a:custGeom>
            <a:solidFill>
              <a:srgbClr val="C0C0C0"/>
            </a:solidFill>
            <a:ln w="7938">
              <a:solidFill>
                <a:srgbClr val="000000"/>
              </a:solidFill>
              <a:round/>
              <a:headEnd/>
              <a:tailEnd/>
            </a:ln>
          </p:spPr>
          <p:txBody>
            <a:bodyPr/>
            <a:lstStyle/>
            <a:p>
              <a:endParaRPr lang="it-IT"/>
            </a:p>
          </p:txBody>
        </p:sp>
        <p:sp>
          <p:nvSpPr>
            <p:cNvPr id="24360" name="Rectangle 1886"/>
            <p:cNvSpPr>
              <a:spLocks noChangeArrowheads="1"/>
            </p:cNvSpPr>
            <p:nvPr/>
          </p:nvSpPr>
          <p:spPr bwMode="auto">
            <a:xfrm>
              <a:off x="6657975" y="3074988"/>
              <a:ext cx="47625" cy="952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361" name="Freeform 1887"/>
            <p:cNvSpPr>
              <a:spLocks/>
            </p:cNvSpPr>
            <p:nvPr/>
          </p:nvSpPr>
          <p:spPr bwMode="auto">
            <a:xfrm>
              <a:off x="7011988" y="3182938"/>
              <a:ext cx="109537" cy="49212"/>
            </a:xfrm>
            <a:custGeom>
              <a:avLst/>
              <a:gdLst>
                <a:gd name="T0" fmla="*/ 2147483647 w 69"/>
                <a:gd name="T1" fmla="*/ 0 h 31"/>
                <a:gd name="T2" fmla="*/ 2147483647 w 69"/>
                <a:gd name="T3" fmla="*/ 0 h 31"/>
                <a:gd name="T4" fmla="*/ 2147483647 w 69"/>
                <a:gd name="T5" fmla="*/ 2147483647 h 31"/>
                <a:gd name="T6" fmla="*/ 0 w 69"/>
                <a:gd name="T7" fmla="*/ 2147483647 h 31"/>
                <a:gd name="T8" fmla="*/ 0 w 69"/>
                <a:gd name="T9" fmla="*/ 2147483647 h 31"/>
                <a:gd name="T10" fmla="*/ 0 w 69"/>
                <a:gd name="T11" fmla="*/ 2147483647 h 31"/>
                <a:gd name="T12" fmla="*/ 0 w 69"/>
                <a:gd name="T13" fmla="*/ 2147483647 h 31"/>
                <a:gd name="T14" fmla="*/ 2147483647 w 69"/>
                <a:gd name="T15" fmla="*/ 2147483647 h 31"/>
                <a:gd name="T16" fmla="*/ 2147483647 w 69"/>
                <a:gd name="T17" fmla="*/ 2147483647 h 31"/>
                <a:gd name="T18" fmla="*/ 2147483647 w 69"/>
                <a:gd name="T19" fmla="*/ 2147483647 h 31"/>
                <a:gd name="T20" fmla="*/ 2147483647 w 69"/>
                <a:gd name="T21" fmla="*/ 2147483647 h 31"/>
                <a:gd name="T22" fmla="*/ 2147483647 w 69"/>
                <a:gd name="T23" fmla="*/ 2147483647 h 31"/>
                <a:gd name="T24" fmla="*/ 2147483647 w 69"/>
                <a:gd name="T25" fmla="*/ 2147483647 h 31"/>
                <a:gd name="T26" fmla="*/ 2147483647 w 69"/>
                <a:gd name="T27" fmla="*/ 2147483647 h 31"/>
                <a:gd name="T28" fmla="*/ 2147483647 w 69"/>
                <a:gd name="T29" fmla="*/ 2147483647 h 31"/>
                <a:gd name="T30" fmla="*/ 2147483647 w 69"/>
                <a:gd name="T31" fmla="*/ 2147483647 h 31"/>
                <a:gd name="T32" fmla="*/ 2147483647 w 69"/>
                <a:gd name="T33" fmla="*/ 2147483647 h 31"/>
                <a:gd name="T34" fmla="*/ 2147483647 w 69"/>
                <a:gd name="T35" fmla="*/ 2147483647 h 31"/>
                <a:gd name="T36" fmla="*/ 2147483647 w 69"/>
                <a:gd name="T37" fmla="*/ 0 h 31"/>
                <a:gd name="T38" fmla="*/ 2147483647 w 69"/>
                <a:gd name="T39" fmla="*/ 0 h 3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9"/>
                <a:gd name="T61" fmla="*/ 0 h 31"/>
                <a:gd name="T62" fmla="*/ 69 w 69"/>
                <a:gd name="T63" fmla="*/ 31 h 3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9" h="31">
                  <a:moveTo>
                    <a:pt x="5" y="0"/>
                  </a:moveTo>
                  <a:lnTo>
                    <a:pt x="2" y="0"/>
                  </a:lnTo>
                  <a:lnTo>
                    <a:pt x="1" y="1"/>
                  </a:lnTo>
                  <a:lnTo>
                    <a:pt x="0" y="2"/>
                  </a:lnTo>
                  <a:lnTo>
                    <a:pt x="0" y="4"/>
                  </a:lnTo>
                  <a:lnTo>
                    <a:pt x="0" y="27"/>
                  </a:lnTo>
                  <a:lnTo>
                    <a:pt x="0" y="28"/>
                  </a:lnTo>
                  <a:lnTo>
                    <a:pt x="1" y="29"/>
                  </a:lnTo>
                  <a:lnTo>
                    <a:pt x="2" y="30"/>
                  </a:lnTo>
                  <a:lnTo>
                    <a:pt x="5" y="31"/>
                  </a:lnTo>
                  <a:lnTo>
                    <a:pt x="59" y="31"/>
                  </a:lnTo>
                  <a:lnTo>
                    <a:pt x="63" y="30"/>
                  </a:lnTo>
                  <a:lnTo>
                    <a:pt x="66" y="29"/>
                  </a:lnTo>
                  <a:lnTo>
                    <a:pt x="68" y="28"/>
                  </a:lnTo>
                  <a:lnTo>
                    <a:pt x="69" y="27"/>
                  </a:lnTo>
                  <a:lnTo>
                    <a:pt x="69" y="4"/>
                  </a:lnTo>
                  <a:lnTo>
                    <a:pt x="68" y="2"/>
                  </a:lnTo>
                  <a:lnTo>
                    <a:pt x="66" y="1"/>
                  </a:lnTo>
                  <a:lnTo>
                    <a:pt x="59" y="0"/>
                  </a:lnTo>
                  <a:lnTo>
                    <a:pt x="5" y="0"/>
                  </a:lnTo>
                  <a:close/>
                </a:path>
              </a:pathLst>
            </a:custGeom>
            <a:solidFill>
              <a:srgbClr val="C0C0C0"/>
            </a:solidFill>
            <a:ln w="7938">
              <a:solidFill>
                <a:srgbClr val="000000"/>
              </a:solidFill>
              <a:round/>
              <a:headEnd/>
              <a:tailEnd/>
            </a:ln>
          </p:spPr>
          <p:txBody>
            <a:bodyPr/>
            <a:lstStyle/>
            <a:p>
              <a:endParaRPr lang="it-IT"/>
            </a:p>
          </p:txBody>
        </p:sp>
        <p:sp>
          <p:nvSpPr>
            <p:cNvPr id="24362" name="Rectangle 1888"/>
            <p:cNvSpPr>
              <a:spLocks noChangeArrowheads="1"/>
            </p:cNvSpPr>
            <p:nvPr/>
          </p:nvSpPr>
          <p:spPr bwMode="auto">
            <a:xfrm>
              <a:off x="7043738" y="3146425"/>
              <a:ext cx="47625" cy="38100"/>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363" name="Freeform 1889"/>
            <p:cNvSpPr>
              <a:spLocks/>
            </p:cNvSpPr>
            <p:nvPr/>
          </p:nvSpPr>
          <p:spPr bwMode="auto">
            <a:xfrm>
              <a:off x="7011988" y="3074988"/>
              <a:ext cx="109537" cy="85725"/>
            </a:xfrm>
            <a:custGeom>
              <a:avLst/>
              <a:gdLst>
                <a:gd name="T0" fmla="*/ 2147483647 w 69"/>
                <a:gd name="T1" fmla="*/ 0 h 54"/>
                <a:gd name="T2" fmla="*/ 2147483647 w 69"/>
                <a:gd name="T3" fmla="*/ 0 h 54"/>
                <a:gd name="T4" fmla="*/ 2147483647 w 69"/>
                <a:gd name="T5" fmla="*/ 2147483647 h 54"/>
                <a:gd name="T6" fmla="*/ 0 w 69"/>
                <a:gd name="T7" fmla="*/ 2147483647 h 54"/>
                <a:gd name="T8" fmla="*/ 0 w 69"/>
                <a:gd name="T9" fmla="*/ 2147483647 h 54"/>
                <a:gd name="T10" fmla="*/ 0 w 69"/>
                <a:gd name="T11" fmla="*/ 2147483647 h 54"/>
                <a:gd name="T12" fmla="*/ 0 w 69"/>
                <a:gd name="T13" fmla="*/ 2147483647 h 54"/>
                <a:gd name="T14" fmla="*/ 2147483647 w 69"/>
                <a:gd name="T15" fmla="*/ 2147483647 h 54"/>
                <a:gd name="T16" fmla="*/ 2147483647 w 69"/>
                <a:gd name="T17" fmla="*/ 2147483647 h 54"/>
                <a:gd name="T18" fmla="*/ 2147483647 w 69"/>
                <a:gd name="T19" fmla="*/ 2147483647 h 54"/>
                <a:gd name="T20" fmla="*/ 2147483647 w 69"/>
                <a:gd name="T21" fmla="*/ 2147483647 h 54"/>
                <a:gd name="T22" fmla="*/ 2147483647 w 69"/>
                <a:gd name="T23" fmla="*/ 2147483647 h 54"/>
                <a:gd name="T24" fmla="*/ 2147483647 w 69"/>
                <a:gd name="T25" fmla="*/ 2147483647 h 54"/>
                <a:gd name="T26" fmla="*/ 2147483647 w 69"/>
                <a:gd name="T27" fmla="*/ 2147483647 h 54"/>
                <a:gd name="T28" fmla="*/ 2147483647 w 69"/>
                <a:gd name="T29" fmla="*/ 2147483647 h 54"/>
                <a:gd name="T30" fmla="*/ 2147483647 w 69"/>
                <a:gd name="T31" fmla="*/ 2147483647 h 54"/>
                <a:gd name="T32" fmla="*/ 2147483647 w 69"/>
                <a:gd name="T33" fmla="*/ 2147483647 h 54"/>
                <a:gd name="T34" fmla="*/ 2147483647 w 69"/>
                <a:gd name="T35" fmla="*/ 2147483647 h 54"/>
                <a:gd name="T36" fmla="*/ 2147483647 w 69"/>
                <a:gd name="T37" fmla="*/ 0 h 54"/>
                <a:gd name="T38" fmla="*/ 2147483647 w 69"/>
                <a:gd name="T39" fmla="*/ 0 h 54"/>
                <a:gd name="T40" fmla="*/ 2147483647 w 69"/>
                <a:gd name="T41" fmla="*/ 0 h 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54"/>
                <a:gd name="T65" fmla="*/ 69 w 69"/>
                <a:gd name="T66" fmla="*/ 54 h 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54">
                  <a:moveTo>
                    <a:pt x="5" y="0"/>
                  </a:moveTo>
                  <a:lnTo>
                    <a:pt x="2" y="0"/>
                  </a:lnTo>
                  <a:lnTo>
                    <a:pt x="1" y="1"/>
                  </a:lnTo>
                  <a:lnTo>
                    <a:pt x="0" y="2"/>
                  </a:lnTo>
                  <a:lnTo>
                    <a:pt x="0" y="4"/>
                  </a:lnTo>
                  <a:lnTo>
                    <a:pt x="0" y="49"/>
                  </a:lnTo>
                  <a:lnTo>
                    <a:pt x="0" y="52"/>
                  </a:lnTo>
                  <a:lnTo>
                    <a:pt x="1" y="53"/>
                  </a:lnTo>
                  <a:lnTo>
                    <a:pt x="2" y="54"/>
                  </a:lnTo>
                  <a:lnTo>
                    <a:pt x="5" y="54"/>
                  </a:lnTo>
                  <a:lnTo>
                    <a:pt x="64" y="54"/>
                  </a:lnTo>
                  <a:lnTo>
                    <a:pt x="65" y="54"/>
                  </a:lnTo>
                  <a:lnTo>
                    <a:pt x="67" y="53"/>
                  </a:lnTo>
                  <a:lnTo>
                    <a:pt x="68" y="52"/>
                  </a:lnTo>
                  <a:lnTo>
                    <a:pt x="69" y="49"/>
                  </a:lnTo>
                  <a:lnTo>
                    <a:pt x="69" y="4"/>
                  </a:lnTo>
                  <a:lnTo>
                    <a:pt x="68" y="2"/>
                  </a:lnTo>
                  <a:lnTo>
                    <a:pt x="67" y="1"/>
                  </a:lnTo>
                  <a:lnTo>
                    <a:pt x="65" y="0"/>
                  </a:lnTo>
                  <a:lnTo>
                    <a:pt x="64" y="0"/>
                  </a:lnTo>
                  <a:lnTo>
                    <a:pt x="5" y="0"/>
                  </a:lnTo>
                  <a:close/>
                </a:path>
              </a:pathLst>
            </a:custGeom>
            <a:solidFill>
              <a:srgbClr val="C0C0C0"/>
            </a:solidFill>
            <a:ln w="7938">
              <a:solidFill>
                <a:srgbClr val="000000"/>
              </a:solidFill>
              <a:round/>
              <a:headEnd/>
              <a:tailEnd/>
            </a:ln>
          </p:spPr>
          <p:txBody>
            <a:bodyPr/>
            <a:lstStyle/>
            <a:p>
              <a:endParaRPr lang="it-IT"/>
            </a:p>
          </p:txBody>
        </p:sp>
        <p:sp>
          <p:nvSpPr>
            <p:cNvPr id="24364" name="Rectangle 1890"/>
            <p:cNvSpPr>
              <a:spLocks noChangeArrowheads="1"/>
            </p:cNvSpPr>
            <p:nvPr/>
          </p:nvSpPr>
          <p:spPr bwMode="auto">
            <a:xfrm>
              <a:off x="7043738" y="3074988"/>
              <a:ext cx="47625" cy="952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365" name="Freeform 1891"/>
            <p:cNvSpPr>
              <a:spLocks/>
            </p:cNvSpPr>
            <p:nvPr/>
          </p:nvSpPr>
          <p:spPr bwMode="auto">
            <a:xfrm>
              <a:off x="7011988" y="3182938"/>
              <a:ext cx="109537" cy="49212"/>
            </a:xfrm>
            <a:custGeom>
              <a:avLst/>
              <a:gdLst>
                <a:gd name="T0" fmla="*/ 2147483647 w 69"/>
                <a:gd name="T1" fmla="*/ 0 h 31"/>
                <a:gd name="T2" fmla="*/ 2147483647 w 69"/>
                <a:gd name="T3" fmla="*/ 0 h 31"/>
                <a:gd name="T4" fmla="*/ 2147483647 w 69"/>
                <a:gd name="T5" fmla="*/ 2147483647 h 31"/>
                <a:gd name="T6" fmla="*/ 0 w 69"/>
                <a:gd name="T7" fmla="*/ 2147483647 h 31"/>
                <a:gd name="T8" fmla="*/ 0 w 69"/>
                <a:gd name="T9" fmla="*/ 2147483647 h 31"/>
                <a:gd name="T10" fmla="*/ 0 w 69"/>
                <a:gd name="T11" fmla="*/ 2147483647 h 31"/>
                <a:gd name="T12" fmla="*/ 0 w 69"/>
                <a:gd name="T13" fmla="*/ 2147483647 h 31"/>
                <a:gd name="T14" fmla="*/ 2147483647 w 69"/>
                <a:gd name="T15" fmla="*/ 2147483647 h 31"/>
                <a:gd name="T16" fmla="*/ 2147483647 w 69"/>
                <a:gd name="T17" fmla="*/ 2147483647 h 31"/>
                <a:gd name="T18" fmla="*/ 2147483647 w 69"/>
                <a:gd name="T19" fmla="*/ 2147483647 h 31"/>
                <a:gd name="T20" fmla="*/ 2147483647 w 69"/>
                <a:gd name="T21" fmla="*/ 2147483647 h 31"/>
                <a:gd name="T22" fmla="*/ 2147483647 w 69"/>
                <a:gd name="T23" fmla="*/ 2147483647 h 31"/>
                <a:gd name="T24" fmla="*/ 2147483647 w 69"/>
                <a:gd name="T25" fmla="*/ 2147483647 h 31"/>
                <a:gd name="T26" fmla="*/ 2147483647 w 69"/>
                <a:gd name="T27" fmla="*/ 2147483647 h 31"/>
                <a:gd name="T28" fmla="*/ 2147483647 w 69"/>
                <a:gd name="T29" fmla="*/ 2147483647 h 31"/>
                <a:gd name="T30" fmla="*/ 2147483647 w 69"/>
                <a:gd name="T31" fmla="*/ 2147483647 h 31"/>
                <a:gd name="T32" fmla="*/ 2147483647 w 69"/>
                <a:gd name="T33" fmla="*/ 2147483647 h 31"/>
                <a:gd name="T34" fmla="*/ 2147483647 w 69"/>
                <a:gd name="T35" fmla="*/ 2147483647 h 31"/>
                <a:gd name="T36" fmla="*/ 2147483647 w 69"/>
                <a:gd name="T37" fmla="*/ 0 h 31"/>
                <a:gd name="T38" fmla="*/ 2147483647 w 69"/>
                <a:gd name="T39" fmla="*/ 0 h 3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9"/>
                <a:gd name="T61" fmla="*/ 0 h 31"/>
                <a:gd name="T62" fmla="*/ 69 w 69"/>
                <a:gd name="T63" fmla="*/ 31 h 3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9" h="31">
                  <a:moveTo>
                    <a:pt x="5" y="0"/>
                  </a:moveTo>
                  <a:lnTo>
                    <a:pt x="2" y="0"/>
                  </a:lnTo>
                  <a:lnTo>
                    <a:pt x="1" y="1"/>
                  </a:lnTo>
                  <a:lnTo>
                    <a:pt x="0" y="2"/>
                  </a:lnTo>
                  <a:lnTo>
                    <a:pt x="0" y="4"/>
                  </a:lnTo>
                  <a:lnTo>
                    <a:pt x="0" y="27"/>
                  </a:lnTo>
                  <a:lnTo>
                    <a:pt x="0" y="28"/>
                  </a:lnTo>
                  <a:lnTo>
                    <a:pt x="1" y="29"/>
                  </a:lnTo>
                  <a:lnTo>
                    <a:pt x="2" y="30"/>
                  </a:lnTo>
                  <a:lnTo>
                    <a:pt x="5" y="31"/>
                  </a:lnTo>
                  <a:lnTo>
                    <a:pt x="59" y="31"/>
                  </a:lnTo>
                  <a:lnTo>
                    <a:pt x="63" y="30"/>
                  </a:lnTo>
                  <a:lnTo>
                    <a:pt x="66" y="29"/>
                  </a:lnTo>
                  <a:lnTo>
                    <a:pt x="68" y="28"/>
                  </a:lnTo>
                  <a:lnTo>
                    <a:pt x="69" y="27"/>
                  </a:lnTo>
                  <a:lnTo>
                    <a:pt x="69" y="4"/>
                  </a:lnTo>
                  <a:lnTo>
                    <a:pt x="68" y="2"/>
                  </a:lnTo>
                  <a:lnTo>
                    <a:pt x="66" y="1"/>
                  </a:lnTo>
                  <a:lnTo>
                    <a:pt x="59" y="0"/>
                  </a:lnTo>
                  <a:lnTo>
                    <a:pt x="5" y="0"/>
                  </a:lnTo>
                  <a:close/>
                </a:path>
              </a:pathLst>
            </a:custGeom>
            <a:solidFill>
              <a:srgbClr val="C0C0C0"/>
            </a:solidFill>
            <a:ln w="7938">
              <a:solidFill>
                <a:srgbClr val="000000"/>
              </a:solidFill>
              <a:round/>
              <a:headEnd/>
              <a:tailEnd/>
            </a:ln>
          </p:spPr>
          <p:txBody>
            <a:bodyPr/>
            <a:lstStyle/>
            <a:p>
              <a:endParaRPr lang="it-IT"/>
            </a:p>
          </p:txBody>
        </p:sp>
        <p:sp>
          <p:nvSpPr>
            <p:cNvPr id="24366" name="Rectangle 1892"/>
            <p:cNvSpPr>
              <a:spLocks noChangeArrowheads="1"/>
            </p:cNvSpPr>
            <p:nvPr/>
          </p:nvSpPr>
          <p:spPr bwMode="auto">
            <a:xfrm>
              <a:off x="7043738" y="3146425"/>
              <a:ext cx="47625" cy="38100"/>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367" name="Freeform 1893"/>
            <p:cNvSpPr>
              <a:spLocks/>
            </p:cNvSpPr>
            <p:nvPr/>
          </p:nvSpPr>
          <p:spPr bwMode="auto">
            <a:xfrm>
              <a:off x="7011988" y="3074988"/>
              <a:ext cx="109537" cy="85725"/>
            </a:xfrm>
            <a:custGeom>
              <a:avLst/>
              <a:gdLst>
                <a:gd name="T0" fmla="*/ 2147483647 w 69"/>
                <a:gd name="T1" fmla="*/ 0 h 54"/>
                <a:gd name="T2" fmla="*/ 2147483647 w 69"/>
                <a:gd name="T3" fmla="*/ 0 h 54"/>
                <a:gd name="T4" fmla="*/ 2147483647 w 69"/>
                <a:gd name="T5" fmla="*/ 2147483647 h 54"/>
                <a:gd name="T6" fmla="*/ 0 w 69"/>
                <a:gd name="T7" fmla="*/ 2147483647 h 54"/>
                <a:gd name="T8" fmla="*/ 0 w 69"/>
                <a:gd name="T9" fmla="*/ 2147483647 h 54"/>
                <a:gd name="T10" fmla="*/ 0 w 69"/>
                <a:gd name="T11" fmla="*/ 2147483647 h 54"/>
                <a:gd name="T12" fmla="*/ 0 w 69"/>
                <a:gd name="T13" fmla="*/ 2147483647 h 54"/>
                <a:gd name="T14" fmla="*/ 2147483647 w 69"/>
                <a:gd name="T15" fmla="*/ 2147483647 h 54"/>
                <a:gd name="T16" fmla="*/ 2147483647 w 69"/>
                <a:gd name="T17" fmla="*/ 2147483647 h 54"/>
                <a:gd name="T18" fmla="*/ 2147483647 w 69"/>
                <a:gd name="T19" fmla="*/ 2147483647 h 54"/>
                <a:gd name="T20" fmla="*/ 2147483647 w 69"/>
                <a:gd name="T21" fmla="*/ 2147483647 h 54"/>
                <a:gd name="T22" fmla="*/ 2147483647 w 69"/>
                <a:gd name="T23" fmla="*/ 2147483647 h 54"/>
                <a:gd name="T24" fmla="*/ 2147483647 w 69"/>
                <a:gd name="T25" fmla="*/ 2147483647 h 54"/>
                <a:gd name="T26" fmla="*/ 2147483647 w 69"/>
                <a:gd name="T27" fmla="*/ 2147483647 h 54"/>
                <a:gd name="T28" fmla="*/ 2147483647 w 69"/>
                <a:gd name="T29" fmla="*/ 2147483647 h 54"/>
                <a:gd name="T30" fmla="*/ 2147483647 w 69"/>
                <a:gd name="T31" fmla="*/ 2147483647 h 54"/>
                <a:gd name="T32" fmla="*/ 2147483647 w 69"/>
                <a:gd name="T33" fmla="*/ 2147483647 h 54"/>
                <a:gd name="T34" fmla="*/ 2147483647 w 69"/>
                <a:gd name="T35" fmla="*/ 2147483647 h 54"/>
                <a:gd name="T36" fmla="*/ 2147483647 w 69"/>
                <a:gd name="T37" fmla="*/ 0 h 54"/>
                <a:gd name="T38" fmla="*/ 2147483647 w 69"/>
                <a:gd name="T39" fmla="*/ 0 h 54"/>
                <a:gd name="T40" fmla="*/ 2147483647 w 69"/>
                <a:gd name="T41" fmla="*/ 0 h 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54"/>
                <a:gd name="T65" fmla="*/ 69 w 69"/>
                <a:gd name="T66" fmla="*/ 54 h 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54">
                  <a:moveTo>
                    <a:pt x="5" y="0"/>
                  </a:moveTo>
                  <a:lnTo>
                    <a:pt x="2" y="0"/>
                  </a:lnTo>
                  <a:lnTo>
                    <a:pt x="1" y="1"/>
                  </a:lnTo>
                  <a:lnTo>
                    <a:pt x="0" y="2"/>
                  </a:lnTo>
                  <a:lnTo>
                    <a:pt x="0" y="4"/>
                  </a:lnTo>
                  <a:lnTo>
                    <a:pt x="0" y="49"/>
                  </a:lnTo>
                  <a:lnTo>
                    <a:pt x="0" y="52"/>
                  </a:lnTo>
                  <a:lnTo>
                    <a:pt x="1" y="53"/>
                  </a:lnTo>
                  <a:lnTo>
                    <a:pt x="2" y="54"/>
                  </a:lnTo>
                  <a:lnTo>
                    <a:pt x="5" y="54"/>
                  </a:lnTo>
                  <a:lnTo>
                    <a:pt x="64" y="54"/>
                  </a:lnTo>
                  <a:lnTo>
                    <a:pt x="65" y="54"/>
                  </a:lnTo>
                  <a:lnTo>
                    <a:pt x="67" y="53"/>
                  </a:lnTo>
                  <a:lnTo>
                    <a:pt x="68" y="52"/>
                  </a:lnTo>
                  <a:lnTo>
                    <a:pt x="69" y="49"/>
                  </a:lnTo>
                  <a:lnTo>
                    <a:pt x="69" y="4"/>
                  </a:lnTo>
                  <a:lnTo>
                    <a:pt x="68" y="2"/>
                  </a:lnTo>
                  <a:lnTo>
                    <a:pt x="67" y="1"/>
                  </a:lnTo>
                  <a:lnTo>
                    <a:pt x="65" y="0"/>
                  </a:lnTo>
                  <a:lnTo>
                    <a:pt x="64" y="0"/>
                  </a:lnTo>
                  <a:lnTo>
                    <a:pt x="5" y="0"/>
                  </a:lnTo>
                  <a:close/>
                </a:path>
              </a:pathLst>
            </a:custGeom>
            <a:solidFill>
              <a:srgbClr val="C0C0C0"/>
            </a:solidFill>
            <a:ln w="7938">
              <a:solidFill>
                <a:srgbClr val="000000"/>
              </a:solidFill>
              <a:round/>
              <a:headEnd/>
              <a:tailEnd/>
            </a:ln>
          </p:spPr>
          <p:txBody>
            <a:bodyPr/>
            <a:lstStyle/>
            <a:p>
              <a:endParaRPr lang="it-IT"/>
            </a:p>
          </p:txBody>
        </p:sp>
        <p:sp>
          <p:nvSpPr>
            <p:cNvPr id="24368" name="Rectangle 1894"/>
            <p:cNvSpPr>
              <a:spLocks noChangeArrowheads="1"/>
            </p:cNvSpPr>
            <p:nvPr/>
          </p:nvSpPr>
          <p:spPr bwMode="auto">
            <a:xfrm>
              <a:off x="7043738" y="3074988"/>
              <a:ext cx="47625" cy="952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369" name="Freeform 1895"/>
            <p:cNvSpPr>
              <a:spLocks/>
            </p:cNvSpPr>
            <p:nvPr/>
          </p:nvSpPr>
          <p:spPr bwMode="auto">
            <a:xfrm>
              <a:off x="7291388" y="3254375"/>
              <a:ext cx="371475" cy="127000"/>
            </a:xfrm>
            <a:custGeom>
              <a:avLst/>
              <a:gdLst>
                <a:gd name="T0" fmla="*/ 2147483647 w 234"/>
                <a:gd name="T1" fmla="*/ 0 h 80"/>
                <a:gd name="T2" fmla="*/ 2147483647 w 234"/>
                <a:gd name="T3" fmla="*/ 2147483647 h 80"/>
                <a:gd name="T4" fmla="*/ 2147483647 w 234"/>
                <a:gd name="T5" fmla="*/ 2147483647 h 80"/>
                <a:gd name="T6" fmla="*/ 2147483647 w 234"/>
                <a:gd name="T7" fmla="*/ 2147483647 h 80"/>
                <a:gd name="T8" fmla="*/ 0 w 234"/>
                <a:gd name="T9" fmla="*/ 2147483647 h 80"/>
                <a:gd name="T10" fmla="*/ 0 w 234"/>
                <a:gd name="T11" fmla="*/ 2147483647 h 80"/>
                <a:gd name="T12" fmla="*/ 2147483647 w 234"/>
                <a:gd name="T13" fmla="*/ 2147483647 h 80"/>
                <a:gd name="T14" fmla="*/ 2147483647 w 234"/>
                <a:gd name="T15" fmla="*/ 2147483647 h 80"/>
                <a:gd name="T16" fmla="*/ 2147483647 w 234"/>
                <a:gd name="T17" fmla="*/ 2147483647 h 80"/>
                <a:gd name="T18" fmla="*/ 2147483647 w 234"/>
                <a:gd name="T19" fmla="*/ 2147483647 h 80"/>
                <a:gd name="T20" fmla="*/ 2147483647 w 234"/>
                <a:gd name="T21" fmla="*/ 2147483647 h 80"/>
                <a:gd name="T22" fmla="*/ 2147483647 w 234"/>
                <a:gd name="T23" fmla="*/ 2147483647 h 80"/>
                <a:gd name="T24" fmla="*/ 2147483647 w 234"/>
                <a:gd name="T25" fmla="*/ 2147483647 h 80"/>
                <a:gd name="T26" fmla="*/ 2147483647 w 234"/>
                <a:gd name="T27" fmla="*/ 2147483647 h 80"/>
                <a:gd name="T28" fmla="*/ 2147483647 w 234"/>
                <a:gd name="T29" fmla="*/ 2147483647 h 80"/>
                <a:gd name="T30" fmla="*/ 2147483647 w 234"/>
                <a:gd name="T31" fmla="*/ 2147483647 h 80"/>
                <a:gd name="T32" fmla="*/ 2147483647 w 234"/>
                <a:gd name="T33" fmla="*/ 2147483647 h 80"/>
                <a:gd name="T34" fmla="*/ 2147483647 w 234"/>
                <a:gd name="T35" fmla="*/ 2147483647 h 80"/>
                <a:gd name="T36" fmla="*/ 2147483647 w 234"/>
                <a:gd name="T37" fmla="*/ 2147483647 h 80"/>
                <a:gd name="T38" fmla="*/ 2147483647 w 234"/>
                <a:gd name="T39" fmla="*/ 0 h 80"/>
                <a:gd name="T40" fmla="*/ 2147483647 w 234"/>
                <a:gd name="T41" fmla="*/ 0 h 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4"/>
                <a:gd name="T64" fmla="*/ 0 h 80"/>
                <a:gd name="T65" fmla="*/ 234 w 234"/>
                <a:gd name="T66" fmla="*/ 80 h 8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4" h="80">
                  <a:moveTo>
                    <a:pt x="15" y="0"/>
                  </a:moveTo>
                  <a:lnTo>
                    <a:pt x="8" y="1"/>
                  </a:lnTo>
                  <a:lnTo>
                    <a:pt x="4" y="3"/>
                  </a:lnTo>
                  <a:lnTo>
                    <a:pt x="1" y="7"/>
                  </a:lnTo>
                  <a:lnTo>
                    <a:pt x="0" y="13"/>
                  </a:lnTo>
                  <a:lnTo>
                    <a:pt x="0" y="67"/>
                  </a:lnTo>
                  <a:lnTo>
                    <a:pt x="1" y="71"/>
                  </a:lnTo>
                  <a:lnTo>
                    <a:pt x="4" y="75"/>
                  </a:lnTo>
                  <a:lnTo>
                    <a:pt x="8" y="79"/>
                  </a:lnTo>
                  <a:lnTo>
                    <a:pt x="15" y="80"/>
                  </a:lnTo>
                  <a:lnTo>
                    <a:pt x="219" y="80"/>
                  </a:lnTo>
                  <a:lnTo>
                    <a:pt x="226" y="79"/>
                  </a:lnTo>
                  <a:lnTo>
                    <a:pt x="230" y="75"/>
                  </a:lnTo>
                  <a:lnTo>
                    <a:pt x="233" y="71"/>
                  </a:lnTo>
                  <a:lnTo>
                    <a:pt x="234" y="67"/>
                  </a:lnTo>
                  <a:lnTo>
                    <a:pt x="234" y="13"/>
                  </a:lnTo>
                  <a:lnTo>
                    <a:pt x="233" y="7"/>
                  </a:lnTo>
                  <a:lnTo>
                    <a:pt x="230" y="3"/>
                  </a:lnTo>
                  <a:lnTo>
                    <a:pt x="226" y="1"/>
                  </a:lnTo>
                  <a:lnTo>
                    <a:pt x="219" y="0"/>
                  </a:lnTo>
                  <a:lnTo>
                    <a:pt x="15" y="0"/>
                  </a:lnTo>
                  <a:close/>
                </a:path>
              </a:pathLst>
            </a:custGeom>
            <a:solidFill>
              <a:srgbClr val="B2B2B2"/>
            </a:solidFill>
            <a:ln w="7938">
              <a:solidFill>
                <a:srgbClr val="000000"/>
              </a:solidFill>
              <a:round/>
              <a:headEnd/>
              <a:tailEnd/>
            </a:ln>
          </p:spPr>
          <p:txBody>
            <a:bodyPr/>
            <a:lstStyle/>
            <a:p>
              <a:endParaRPr lang="it-IT"/>
            </a:p>
          </p:txBody>
        </p:sp>
        <p:sp>
          <p:nvSpPr>
            <p:cNvPr id="24370" name="Freeform 1896"/>
            <p:cNvSpPr>
              <a:spLocks/>
            </p:cNvSpPr>
            <p:nvPr/>
          </p:nvSpPr>
          <p:spPr bwMode="auto">
            <a:xfrm>
              <a:off x="7291388" y="3232150"/>
              <a:ext cx="61912" cy="171450"/>
            </a:xfrm>
            <a:custGeom>
              <a:avLst/>
              <a:gdLst>
                <a:gd name="T0" fmla="*/ 2147483647 w 39"/>
                <a:gd name="T1" fmla="*/ 0 h 108"/>
                <a:gd name="T2" fmla="*/ 2147483647 w 39"/>
                <a:gd name="T3" fmla="*/ 2147483647 h 108"/>
                <a:gd name="T4" fmla="*/ 2147483647 w 39"/>
                <a:gd name="T5" fmla="*/ 2147483647 h 108"/>
                <a:gd name="T6" fmla="*/ 2147483647 w 39"/>
                <a:gd name="T7" fmla="*/ 2147483647 h 108"/>
                <a:gd name="T8" fmla="*/ 0 w 39"/>
                <a:gd name="T9" fmla="*/ 2147483647 h 108"/>
                <a:gd name="T10" fmla="*/ 0 w 39"/>
                <a:gd name="T11" fmla="*/ 2147483647 h 108"/>
                <a:gd name="T12" fmla="*/ 2147483647 w 39"/>
                <a:gd name="T13" fmla="*/ 2147483647 h 108"/>
                <a:gd name="T14" fmla="*/ 2147483647 w 39"/>
                <a:gd name="T15" fmla="*/ 2147483647 h 108"/>
                <a:gd name="T16" fmla="*/ 2147483647 w 39"/>
                <a:gd name="T17" fmla="*/ 2147483647 h 108"/>
                <a:gd name="T18" fmla="*/ 2147483647 w 39"/>
                <a:gd name="T19" fmla="*/ 2147483647 h 108"/>
                <a:gd name="T20" fmla="*/ 2147483647 w 39"/>
                <a:gd name="T21" fmla="*/ 2147483647 h 108"/>
                <a:gd name="T22" fmla="*/ 2147483647 w 39"/>
                <a:gd name="T23" fmla="*/ 2147483647 h 108"/>
                <a:gd name="T24" fmla="*/ 2147483647 w 39"/>
                <a:gd name="T25" fmla="*/ 2147483647 h 108"/>
                <a:gd name="T26" fmla="*/ 2147483647 w 39"/>
                <a:gd name="T27" fmla="*/ 2147483647 h 108"/>
                <a:gd name="T28" fmla="*/ 2147483647 w 39"/>
                <a:gd name="T29" fmla="*/ 2147483647 h 108"/>
                <a:gd name="T30" fmla="*/ 2147483647 w 39"/>
                <a:gd name="T31" fmla="*/ 2147483647 h 108"/>
                <a:gd name="T32" fmla="*/ 2147483647 w 39"/>
                <a:gd name="T33" fmla="*/ 2147483647 h 108"/>
                <a:gd name="T34" fmla="*/ 2147483647 w 39"/>
                <a:gd name="T35" fmla="*/ 2147483647 h 108"/>
                <a:gd name="T36" fmla="*/ 2147483647 w 39"/>
                <a:gd name="T37" fmla="*/ 2147483647 h 108"/>
                <a:gd name="T38" fmla="*/ 2147483647 w 39"/>
                <a:gd name="T39" fmla="*/ 0 h 108"/>
                <a:gd name="T40" fmla="*/ 2147483647 w 39"/>
                <a:gd name="T41" fmla="*/ 0 h 10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
                <a:gd name="T64" fmla="*/ 0 h 108"/>
                <a:gd name="T65" fmla="*/ 39 w 39"/>
                <a:gd name="T66" fmla="*/ 108 h 10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 h="108">
                  <a:moveTo>
                    <a:pt x="15" y="0"/>
                  </a:moveTo>
                  <a:lnTo>
                    <a:pt x="8" y="1"/>
                  </a:lnTo>
                  <a:lnTo>
                    <a:pt x="4" y="3"/>
                  </a:lnTo>
                  <a:lnTo>
                    <a:pt x="1" y="7"/>
                  </a:lnTo>
                  <a:lnTo>
                    <a:pt x="0" y="13"/>
                  </a:lnTo>
                  <a:lnTo>
                    <a:pt x="0" y="94"/>
                  </a:lnTo>
                  <a:lnTo>
                    <a:pt x="1" y="100"/>
                  </a:lnTo>
                  <a:lnTo>
                    <a:pt x="4" y="104"/>
                  </a:lnTo>
                  <a:lnTo>
                    <a:pt x="8" y="107"/>
                  </a:lnTo>
                  <a:lnTo>
                    <a:pt x="15" y="108"/>
                  </a:lnTo>
                  <a:lnTo>
                    <a:pt x="24" y="108"/>
                  </a:lnTo>
                  <a:lnTo>
                    <a:pt x="31" y="107"/>
                  </a:lnTo>
                  <a:lnTo>
                    <a:pt x="35" y="104"/>
                  </a:lnTo>
                  <a:lnTo>
                    <a:pt x="38" y="100"/>
                  </a:lnTo>
                  <a:lnTo>
                    <a:pt x="39" y="94"/>
                  </a:lnTo>
                  <a:lnTo>
                    <a:pt x="39" y="13"/>
                  </a:lnTo>
                  <a:lnTo>
                    <a:pt x="38" y="7"/>
                  </a:lnTo>
                  <a:lnTo>
                    <a:pt x="35" y="3"/>
                  </a:lnTo>
                  <a:lnTo>
                    <a:pt x="31" y="1"/>
                  </a:lnTo>
                  <a:lnTo>
                    <a:pt x="24" y="0"/>
                  </a:lnTo>
                  <a:lnTo>
                    <a:pt x="15" y="0"/>
                  </a:lnTo>
                  <a:close/>
                </a:path>
              </a:pathLst>
            </a:custGeom>
            <a:solidFill>
              <a:srgbClr val="808080"/>
            </a:solidFill>
            <a:ln w="7938">
              <a:solidFill>
                <a:srgbClr val="000000"/>
              </a:solidFill>
              <a:round/>
              <a:headEnd/>
              <a:tailEnd/>
            </a:ln>
          </p:spPr>
          <p:txBody>
            <a:bodyPr/>
            <a:lstStyle/>
            <a:p>
              <a:endParaRPr lang="it-IT"/>
            </a:p>
          </p:txBody>
        </p:sp>
        <p:sp>
          <p:nvSpPr>
            <p:cNvPr id="24371" name="Rectangle 1897"/>
            <p:cNvSpPr>
              <a:spLocks noChangeArrowheads="1"/>
            </p:cNvSpPr>
            <p:nvPr/>
          </p:nvSpPr>
          <p:spPr bwMode="auto">
            <a:xfrm>
              <a:off x="7291388" y="3282950"/>
              <a:ext cx="63500" cy="71438"/>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372" name="Freeform 1898"/>
            <p:cNvSpPr>
              <a:spLocks/>
            </p:cNvSpPr>
            <p:nvPr/>
          </p:nvSpPr>
          <p:spPr bwMode="auto">
            <a:xfrm>
              <a:off x="4137025" y="3260725"/>
              <a:ext cx="61913" cy="114300"/>
            </a:xfrm>
            <a:custGeom>
              <a:avLst/>
              <a:gdLst>
                <a:gd name="T0" fmla="*/ 2147483647 w 39"/>
                <a:gd name="T1" fmla="*/ 0 h 72"/>
                <a:gd name="T2" fmla="*/ 2147483647 w 39"/>
                <a:gd name="T3" fmla="*/ 0 h 72"/>
                <a:gd name="T4" fmla="*/ 2147483647 w 39"/>
                <a:gd name="T5" fmla="*/ 2147483647 h 72"/>
                <a:gd name="T6" fmla="*/ 2147483647 w 39"/>
                <a:gd name="T7" fmla="*/ 2147483647 h 72"/>
                <a:gd name="T8" fmla="*/ 0 w 39"/>
                <a:gd name="T9" fmla="*/ 2147483647 h 72"/>
                <a:gd name="T10" fmla="*/ 0 w 39"/>
                <a:gd name="T11" fmla="*/ 2147483647 h 72"/>
                <a:gd name="T12" fmla="*/ 2147483647 w 39"/>
                <a:gd name="T13" fmla="*/ 2147483647 h 72"/>
                <a:gd name="T14" fmla="*/ 2147483647 w 39"/>
                <a:gd name="T15" fmla="*/ 2147483647 h 72"/>
                <a:gd name="T16" fmla="*/ 2147483647 w 39"/>
                <a:gd name="T17" fmla="*/ 2147483647 h 72"/>
                <a:gd name="T18" fmla="*/ 2147483647 w 39"/>
                <a:gd name="T19" fmla="*/ 2147483647 h 72"/>
                <a:gd name="T20" fmla="*/ 2147483647 w 39"/>
                <a:gd name="T21" fmla="*/ 2147483647 h 72"/>
                <a:gd name="T22" fmla="*/ 2147483647 w 39"/>
                <a:gd name="T23" fmla="*/ 2147483647 h 72"/>
                <a:gd name="T24" fmla="*/ 2147483647 w 39"/>
                <a:gd name="T25" fmla="*/ 2147483647 h 72"/>
                <a:gd name="T26" fmla="*/ 2147483647 w 39"/>
                <a:gd name="T27" fmla="*/ 2147483647 h 72"/>
                <a:gd name="T28" fmla="*/ 2147483647 w 39"/>
                <a:gd name="T29" fmla="*/ 2147483647 h 72"/>
                <a:gd name="T30" fmla="*/ 2147483647 w 39"/>
                <a:gd name="T31" fmla="*/ 2147483647 h 72"/>
                <a:gd name="T32" fmla="*/ 2147483647 w 39"/>
                <a:gd name="T33" fmla="*/ 2147483647 h 72"/>
                <a:gd name="T34" fmla="*/ 2147483647 w 39"/>
                <a:gd name="T35" fmla="*/ 2147483647 h 72"/>
                <a:gd name="T36" fmla="*/ 2147483647 w 39"/>
                <a:gd name="T37" fmla="*/ 0 h 72"/>
                <a:gd name="T38" fmla="*/ 2147483647 w 39"/>
                <a:gd name="T39" fmla="*/ 0 h 72"/>
                <a:gd name="T40" fmla="*/ 2147483647 w 39"/>
                <a:gd name="T41" fmla="*/ 0 h 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
                <a:gd name="T64" fmla="*/ 0 h 72"/>
                <a:gd name="T65" fmla="*/ 39 w 39"/>
                <a:gd name="T66" fmla="*/ 72 h 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 h="72">
                  <a:moveTo>
                    <a:pt x="5" y="0"/>
                  </a:moveTo>
                  <a:lnTo>
                    <a:pt x="4" y="0"/>
                  </a:lnTo>
                  <a:lnTo>
                    <a:pt x="3" y="1"/>
                  </a:lnTo>
                  <a:lnTo>
                    <a:pt x="1" y="2"/>
                  </a:lnTo>
                  <a:lnTo>
                    <a:pt x="0" y="4"/>
                  </a:lnTo>
                  <a:lnTo>
                    <a:pt x="0" y="67"/>
                  </a:lnTo>
                  <a:lnTo>
                    <a:pt x="1" y="68"/>
                  </a:lnTo>
                  <a:lnTo>
                    <a:pt x="3" y="70"/>
                  </a:lnTo>
                  <a:lnTo>
                    <a:pt x="4" y="71"/>
                  </a:lnTo>
                  <a:lnTo>
                    <a:pt x="5" y="72"/>
                  </a:lnTo>
                  <a:lnTo>
                    <a:pt x="34" y="72"/>
                  </a:lnTo>
                  <a:lnTo>
                    <a:pt x="35" y="71"/>
                  </a:lnTo>
                  <a:lnTo>
                    <a:pt x="37" y="70"/>
                  </a:lnTo>
                  <a:lnTo>
                    <a:pt x="38" y="68"/>
                  </a:lnTo>
                  <a:lnTo>
                    <a:pt x="39" y="67"/>
                  </a:lnTo>
                  <a:lnTo>
                    <a:pt x="39" y="4"/>
                  </a:lnTo>
                  <a:lnTo>
                    <a:pt x="38" y="2"/>
                  </a:lnTo>
                  <a:lnTo>
                    <a:pt x="37" y="1"/>
                  </a:lnTo>
                  <a:lnTo>
                    <a:pt x="35" y="0"/>
                  </a:lnTo>
                  <a:lnTo>
                    <a:pt x="34" y="0"/>
                  </a:lnTo>
                  <a:lnTo>
                    <a:pt x="5" y="0"/>
                  </a:lnTo>
                  <a:close/>
                </a:path>
              </a:pathLst>
            </a:custGeom>
            <a:solidFill>
              <a:srgbClr val="4D4D4D"/>
            </a:solidFill>
            <a:ln w="7938">
              <a:solidFill>
                <a:srgbClr val="000000"/>
              </a:solidFill>
              <a:round/>
              <a:headEnd/>
              <a:tailEnd/>
            </a:ln>
          </p:spPr>
          <p:txBody>
            <a:bodyPr/>
            <a:lstStyle/>
            <a:p>
              <a:endParaRPr lang="it-IT"/>
            </a:p>
          </p:txBody>
        </p:sp>
        <p:sp>
          <p:nvSpPr>
            <p:cNvPr id="24373" name="Freeform 1899"/>
            <p:cNvSpPr>
              <a:spLocks/>
            </p:cNvSpPr>
            <p:nvPr/>
          </p:nvSpPr>
          <p:spPr bwMode="auto">
            <a:xfrm>
              <a:off x="4183063" y="3246438"/>
              <a:ext cx="185737" cy="134937"/>
            </a:xfrm>
            <a:custGeom>
              <a:avLst/>
              <a:gdLst>
                <a:gd name="T0" fmla="*/ 2147483647 w 117"/>
                <a:gd name="T1" fmla="*/ 0 h 85"/>
                <a:gd name="T2" fmla="*/ 2147483647 w 117"/>
                <a:gd name="T3" fmla="*/ 2147483647 h 85"/>
                <a:gd name="T4" fmla="*/ 2147483647 w 117"/>
                <a:gd name="T5" fmla="*/ 2147483647 h 85"/>
                <a:gd name="T6" fmla="*/ 2147483647 w 117"/>
                <a:gd name="T7" fmla="*/ 2147483647 h 85"/>
                <a:gd name="T8" fmla="*/ 0 w 117"/>
                <a:gd name="T9" fmla="*/ 2147483647 h 85"/>
                <a:gd name="T10" fmla="*/ 0 w 117"/>
                <a:gd name="T11" fmla="*/ 2147483647 h 85"/>
                <a:gd name="T12" fmla="*/ 2147483647 w 117"/>
                <a:gd name="T13" fmla="*/ 2147483647 h 85"/>
                <a:gd name="T14" fmla="*/ 2147483647 w 117"/>
                <a:gd name="T15" fmla="*/ 2147483647 h 85"/>
                <a:gd name="T16" fmla="*/ 2147483647 w 117"/>
                <a:gd name="T17" fmla="*/ 2147483647 h 85"/>
                <a:gd name="T18" fmla="*/ 2147483647 w 117"/>
                <a:gd name="T19" fmla="*/ 2147483647 h 85"/>
                <a:gd name="T20" fmla="*/ 2147483647 w 117"/>
                <a:gd name="T21" fmla="*/ 2147483647 h 85"/>
                <a:gd name="T22" fmla="*/ 2147483647 w 117"/>
                <a:gd name="T23" fmla="*/ 2147483647 h 85"/>
                <a:gd name="T24" fmla="*/ 2147483647 w 117"/>
                <a:gd name="T25" fmla="*/ 2147483647 h 85"/>
                <a:gd name="T26" fmla="*/ 2147483647 w 117"/>
                <a:gd name="T27" fmla="*/ 2147483647 h 85"/>
                <a:gd name="T28" fmla="*/ 2147483647 w 117"/>
                <a:gd name="T29" fmla="*/ 2147483647 h 85"/>
                <a:gd name="T30" fmla="*/ 2147483647 w 117"/>
                <a:gd name="T31" fmla="*/ 2147483647 h 85"/>
                <a:gd name="T32" fmla="*/ 2147483647 w 117"/>
                <a:gd name="T33" fmla="*/ 2147483647 h 85"/>
                <a:gd name="T34" fmla="*/ 2147483647 w 117"/>
                <a:gd name="T35" fmla="*/ 2147483647 h 85"/>
                <a:gd name="T36" fmla="*/ 2147483647 w 117"/>
                <a:gd name="T37" fmla="*/ 2147483647 h 85"/>
                <a:gd name="T38" fmla="*/ 2147483647 w 117"/>
                <a:gd name="T39" fmla="*/ 0 h 85"/>
                <a:gd name="T40" fmla="*/ 2147483647 w 117"/>
                <a:gd name="T41" fmla="*/ 0 h 8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
                <a:gd name="T64" fmla="*/ 0 h 85"/>
                <a:gd name="T65" fmla="*/ 117 w 117"/>
                <a:gd name="T66" fmla="*/ 85 h 8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 h="85">
                  <a:moveTo>
                    <a:pt x="15" y="0"/>
                  </a:moveTo>
                  <a:lnTo>
                    <a:pt x="8" y="2"/>
                  </a:lnTo>
                  <a:lnTo>
                    <a:pt x="4" y="5"/>
                  </a:lnTo>
                  <a:lnTo>
                    <a:pt x="1" y="9"/>
                  </a:lnTo>
                  <a:lnTo>
                    <a:pt x="0" y="13"/>
                  </a:lnTo>
                  <a:lnTo>
                    <a:pt x="0" y="72"/>
                  </a:lnTo>
                  <a:lnTo>
                    <a:pt x="1" y="78"/>
                  </a:lnTo>
                  <a:lnTo>
                    <a:pt x="4" y="82"/>
                  </a:lnTo>
                  <a:lnTo>
                    <a:pt x="8" y="84"/>
                  </a:lnTo>
                  <a:lnTo>
                    <a:pt x="15" y="85"/>
                  </a:lnTo>
                  <a:lnTo>
                    <a:pt x="102" y="85"/>
                  </a:lnTo>
                  <a:lnTo>
                    <a:pt x="109" y="84"/>
                  </a:lnTo>
                  <a:lnTo>
                    <a:pt x="113" y="82"/>
                  </a:lnTo>
                  <a:lnTo>
                    <a:pt x="116" y="78"/>
                  </a:lnTo>
                  <a:lnTo>
                    <a:pt x="117" y="72"/>
                  </a:lnTo>
                  <a:lnTo>
                    <a:pt x="117" y="13"/>
                  </a:lnTo>
                  <a:lnTo>
                    <a:pt x="116" y="9"/>
                  </a:lnTo>
                  <a:lnTo>
                    <a:pt x="113" y="5"/>
                  </a:lnTo>
                  <a:lnTo>
                    <a:pt x="109" y="2"/>
                  </a:lnTo>
                  <a:lnTo>
                    <a:pt x="102" y="0"/>
                  </a:lnTo>
                  <a:lnTo>
                    <a:pt x="15" y="0"/>
                  </a:lnTo>
                  <a:close/>
                </a:path>
              </a:pathLst>
            </a:custGeom>
            <a:solidFill>
              <a:srgbClr val="808080"/>
            </a:solidFill>
            <a:ln w="7938">
              <a:solidFill>
                <a:srgbClr val="000000"/>
              </a:solidFill>
              <a:round/>
              <a:headEnd/>
              <a:tailEnd/>
            </a:ln>
          </p:spPr>
          <p:txBody>
            <a:bodyPr/>
            <a:lstStyle/>
            <a:p>
              <a:endParaRPr lang="it-IT"/>
            </a:p>
          </p:txBody>
        </p:sp>
        <p:sp>
          <p:nvSpPr>
            <p:cNvPr id="24374" name="Freeform 1900"/>
            <p:cNvSpPr>
              <a:spLocks/>
            </p:cNvSpPr>
            <p:nvPr/>
          </p:nvSpPr>
          <p:spPr bwMode="auto">
            <a:xfrm>
              <a:off x="4322763" y="3232150"/>
              <a:ext cx="2968625" cy="171450"/>
            </a:xfrm>
            <a:custGeom>
              <a:avLst/>
              <a:gdLst>
                <a:gd name="T0" fmla="*/ 2147483647 w 1870"/>
                <a:gd name="T1" fmla="*/ 0 h 108"/>
                <a:gd name="T2" fmla="*/ 2147483647 w 1870"/>
                <a:gd name="T3" fmla="*/ 2147483647 h 108"/>
                <a:gd name="T4" fmla="*/ 2147483647 w 1870"/>
                <a:gd name="T5" fmla="*/ 2147483647 h 108"/>
                <a:gd name="T6" fmla="*/ 2147483647 w 1870"/>
                <a:gd name="T7" fmla="*/ 2147483647 h 108"/>
                <a:gd name="T8" fmla="*/ 0 w 1870"/>
                <a:gd name="T9" fmla="*/ 2147483647 h 108"/>
                <a:gd name="T10" fmla="*/ 0 w 1870"/>
                <a:gd name="T11" fmla="*/ 2147483647 h 108"/>
                <a:gd name="T12" fmla="*/ 2147483647 w 1870"/>
                <a:gd name="T13" fmla="*/ 2147483647 h 108"/>
                <a:gd name="T14" fmla="*/ 2147483647 w 1870"/>
                <a:gd name="T15" fmla="*/ 2147483647 h 108"/>
                <a:gd name="T16" fmla="*/ 2147483647 w 1870"/>
                <a:gd name="T17" fmla="*/ 2147483647 h 108"/>
                <a:gd name="T18" fmla="*/ 2147483647 w 1870"/>
                <a:gd name="T19" fmla="*/ 2147483647 h 108"/>
                <a:gd name="T20" fmla="*/ 2147483647 w 1870"/>
                <a:gd name="T21" fmla="*/ 2147483647 h 108"/>
                <a:gd name="T22" fmla="*/ 2147483647 w 1870"/>
                <a:gd name="T23" fmla="*/ 2147483647 h 108"/>
                <a:gd name="T24" fmla="*/ 2147483647 w 1870"/>
                <a:gd name="T25" fmla="*/ 2147483647 h 108"/>
                <a:gd name="T26" fmla="*/ 2147483647 w 1870"/>
                <a:gd name="T27" fmla="*/ 2147483647 h 108"/>
                <a:gd name="T28" fmla="*/ 2147483647 w 1870"/>
                <a:gd name="T29" fmla="*/ 2147483647 h 108"/>
                <a:gd name="T30" fmla="*/ 2147483647 w 1870"/>
                <a:gd name="T31" fmla="*/ 2147483647 h 108"/>
                <a:gd name="T32" fmla="*/ 2147483647 w 1870"/>
                <a:gd name="T33" fmla="*/ 2147483647 h 108"/>
                <a:gd name="T34" fmla="*/ 2147483647 w 1870"/>
                <a:gd name="T35" fmla="*/ 2147483647 h 108"/>
                <a:gd name="T36" fmla="*/ 2147483647 w 1870"/>
                <a:gd name="T37" fmla="*/ 2147483647 h 108"/>
                <a:gd name="T38" fmla="*/ 2147483647 w 1870"/>
                <a:gd name="T39" fmla="*/ 0 h 108"/>
                <a:gd name="T40" fmla="*/ 2147483647 w 1870"/>
                <a:gd name="T41" fmla="*/ 0 h 10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70"/>
                <a:gd name="T64" fmla="*/ 0 h 108"/>
                <a:gd name="T65" fmla="*/ 1870 w 1870"/>
                <a:gd name="T66" fmla="*/ 108 h 10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70" h="108">
                  <a:moveTo>
                    <a:pt x="19" y="0"/>
                  </a:moveTo>
                  <a:lnTo>
                    <a:pt x="12" y="2"/>
                  </a:lnTo>
                  <a:lnTo>
                    <a:pt x="6" y="6"/>
                  </a:lnTo>
                  <a:lnTo>
                    <a:pt x="2" y="11"/>
                  </a:lnTo>
                  <a:lnTo>
                    <a:pt x="0" y="18"/>
                  </a:lnTo>
                  <a:lnTo>
                    <a:pt x="0" y="90"/>
                  </a:lnTo>
                  <a:lnTo>
                    <a:pt x="2" y="97"/>
                  </a:lnTo>
                  <a:lnTo>
                    <a:pt x="6" y="102"/>
                  </a:lnTo>
                  <a:lnTo>
                    <a:pt x="12" y="106"/>
                  </a:lnTo>
                  <a:lnTo>
                    <a:pt x="19" y="108"/>
                  </a:lnTo>
                  <a:lnTo>
                    <a:pt x="1851" y="108"/>
                  </a:lnTo>
                  <a:lnTo>
                    <a:pt x="1858" y="106"/>
                  </a:lnTo>
                  <a:lnTo>
                    <a:pt x="1864" y="102"/>
                  </a:lnTo>
                  <a:lnTo>
                    <a:pt x="1868" y="97"/>
                  </a:lnTo>
                  <a:lnTo>
                    <a:pt x="1870" y="90"/>
                  </a:lnTo>
                  <a:lnTo>
                    <a:pt x="1870" y="18"/>
                  </a:lnTo>
                  <a:lnTo>
                    <a:pt x="1868" y="11"/>
                  </a:lnTo>
                  <a:lnTo>
                    <a:pt x="1864" y="6"/>
                  </a:lnTo>
                  <a:lnTo>
                    <a:pt x="1858" y="2"/>
                  </a:lnTo>
                  <a:lnTo>
                    <a:pt x="1851" y="0"/>
                  </a:lnTo>
                  <a:lnTo>
                    <a:pt x="19" y="0"/>
                  </a:lnTo>
                  <a:close/>
                </a:path>
              </a:pathLst>
            </a:custGeom>
            <a:solidFill>
              <a:srgbClr val="DDDDDD"/>
            </a:solidFill>
            <a:ln w="7938">
              <a:solidFill>
                <a:srgbClr val="000000"/>
              </a:solidFill>
              <a:round/>
              <a:headEnd/>
              <a:tailEnd/>
            </a:ln>
          </p:spPr>
          <p:txBody>
            <a:bodyPr/>
            <a:lstStyle/>
            <a:p>
              <a:endParaRPr lang="it-IT"/>
            </a:p>
          </p:txBody>
        </p:sp>
        <p:sp>
          <p:nvSpPr>
            <p:cNvPr id="24375" name="Freeform 1901"/>
            <p:cNvSpPr>
              <a:spLocks/>
            </p:cNvSpPr>
            <p:nvPr/>
          </p:nvSpPr>
          <p:spPr bwMode="auto">
            <a:xfrm>
              <a:off x="4492625" y="3182938"/>
              <a:ext cx="107950" cy="49212"/>
            </a:xfrm>
            <a:custGeom>
              <a:avLst/>
              <a:gdLst>
                <a:gd name="T0" fmla="*/ 2147483647 w 68"/>
                <a:gd name="T1" fmla="*/ 0 h 31"/>
                <a:gd name="T2" fmla="*/ 2147483647 w 68"/>
                <a:gd name="T3" fmla="*/ 2147483647 h 31"/>
                <a:gd name="T4" fmla="*/ 2147483647 w 68"/>
                <a:gd name="T5" fmla="*/ 2147483647 h 31"/>
                <a:gd name="T6" fmla="*/ 2147483647 w 68"/>
                <a:gd name="T7" fmla="*/ 2147483647 h 31"/>
                <a:gd name="T8" fmla="*/ 0 w 68"/>
                <a:gd name="T9" fmla="*/ 2147483647 h 31"/>
                <a:gd name="T10" fmla="*/ 0 w 68"/>
                <a:gd name="T11" fmla="*/ 2147483647 h 31"/>
                <a:gd name="T12" fmla="*/ 2147483647 w 68"/>
                <a:gd name="T13" fmla="*/ 2147483647 h 31"/>
                <a:gd name="T14" fmla="*/ 2147483647 w 68"/>
                <a:gd name="T15" fmla="*/ 2147483647 h 31"/>
                <a:gd name="T16" fmla="*/ 2147483647 w 68"/>
                <a:gd name="T17" fmla="*/ 2147483647 h 31"/>
                <a:gd name="T18" fmla="*/ 2147483647 w 68"/>
                <a:gd name="T19" fmla="*/ 2147483647 h 31"/>
                <a:gd name="T20" fmla="*/ 2147483647 w 68"/>
                <a:gd name="T21" fmla="*/ 2147483647 h 31"/>
                <a:gd name="T22" fmla="*/ 2147483647 w 68"/>
                <a:gd name="T23" fmla="*/ 2147483647 h 31"/>
                <a:gd name="T24" fmla="*/ 2147483647 w 68"/>
                <a:gd name="T25" fmla="*/ 2147483647 h 31"/>
                <a:gd name="T26" fmla="*/ 2147483647 w 68"/>
                <a:gd name="T27" fmla="*/ 2147483647 h 31"/>
                <a:gd name="T28" fmla="*/ 2147483647 w 68"/>
                <a:gd name="T29" fmla="*/ 2147483647 h 31"/>
                <a:gd name="T30" fmla="*/ 2147483647 w 68"/>
                <a:gd name="T31" fmla="*/ 2147483647 h 31"/>
                <a:gd name="T32" fmla="*/ 2147483647 w 68"/>
                <a:gd name="T33" fmla="*/ 2147483647 h 31"/>
                <a:gd name="T34" fmla="*/ 2147483647 w 68"/>
                <a:gd name="T35" fmla="*/ 2147483647 h 31"/>
                <a:gd name="T36" fmla="*/ 2147483647 w 68"/>
                <a:gd name="T37" fmla="*/ 2147483647 h 31"/>
                <a:gd name="T38" fmla="*/ 2147483647 w 68"/>
                <a:gd name="T39" fmla="*/ 0 h 31"/>
                <a:gd name="T40" fmla="*/ 2147483647 w 68"/>
                <a:gd name="T41" fmla="*/ 0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8"/>
                <a:gd name="T64" fmla="*/ 0 h 31"/>
                <a:gd name="T65" fmla="*/ 68 w 68"/>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8" h="31">
                  <a:moveTo>
                    <a:pt x="5" y="0"/>
                  </a:moveTo>
                  <a:lnTo>
                    <a:pt x="4" y="1"/>
                  </a:lnTo>
                  <a:lnTo>
                    <a:pt x="3" y="2"/>
                  </a:lnTo>
                  <a:lnTo>
                    <a:pt x="1" y="3"/>
                  </a:lnTo>
                  <a:lnTo>
                    <a:pt x="0" y="4"/>
                  </a:lnTo>
                  <a:lnTo>
                    <a:pt x="0" y="27"/>
                  </a:lnTo>
                  <a:lnTo>
                    <a:pt x="1" y="29"/>
                  </a:lnTo>
                  <a:lnTo>
                    <a:pt x="3" y="31"/>
                  </a:lnTo>
                  <a:lnTo>
                    <a:pt x="4" y="31"/>
                  </a:lnTo>
                  <a:lnTo>
                    <a:pt x="5" y="31"/>
                  </a:lnTo>
                  <a:lnTo>
                    <a:pt x="63" y="31"/>
                  </a:lnTo>
                  <a:lnTo>
                    <a:pt x="64" y="31"/>
                  </a:lnTo>
                  <a:lnTo>
                    <a:pt x="66" y="31"/>
                  </a:lnTo>
                  <a:lnTo>
                    <a:pt x="67" y="29"/>
                  </a:lnTo>
                  <a:lnTo>
                    <a:pt x="68" y="27"/>
                  </a:lnTo>
                  <a:lnTo>
                    <a:pt x="68" y="4"/>
                  </a:lnTo>
                  <a:lnTo>
                    <a:pt x="67" y="3"/>
                  </a:lnTo>
                  <a:lnTo>
                    <a:pt x="66" y="2"/>
                  </a:lnTo>
                  <a:lnTo>
                    <a:pt x="64" y="1"/>
                  </a:lnTo>
                  <a:lnTo>
                    <a:pt x="63" y="0"/>
                  </a:lnTo>
                  <a:lnTo>
                    <a:pt x="5" y="0"/>
                  </a:lnTo>
                  <a:close/>
                </a:path>
              </a:pathLst>
            </a:custGeom>
            <a:solidFill>
              <a:srgbClr val="C0C0C0"/>
            </a:solidFill>
            <a:ln w="7938">
              <a:solidFill>
                <a:srgbClr val="000000"/>
              </a:solidFill>
              <a:round/>
              <a:headEnd/>
              <a:tailEnd/>
            </a:ln>
          </p:spPr>
          <p:txBody>
            <a:bodyPr/>
            <a:lstStyle/>
            <a:p>
              <a:endParaRPr lang="it-IT"/>
            </a:p>
          </p:txBody>
        </p:sp>
        <p:sp>
          <p:nvSpPr>
            <p:cNvPr id="24376" name="Rectangle 1902"/>
            <p:cNvSpPr>
              <a:spLocks noChangeArrowheads="1"/>
            </p:cNvSpPr>
            <p:nvPr/>
          </p:nvSpPr>
          <p:spPr bwMode="auto">
            <a:xfrm>
              <a:off x="4524375" y="3154363"/>
              <a:ext cx="47625" cy="30162"/>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377" name="Freeform 1903"/>
            <p:cNvSpPr>
              <a:spLocks/>
            </p:cNvSpPr>
            <p:nvPr/>
          </p:nvSpPr>
          <p:spPr bwMode="auto">
            <a:xfrm>
              <a:off x="4492625" y="3074988"/>
              <a:ext cx="107950" cy="93662"/>
            </a:xfrm>
            <a:custGeom>
              <a:avLst/>
              <a:gdLst>
                <a:gd name="T0" fmla="*/ 2147483647 w 68"/>
                <a:gd name="T1" fmla="*/ 0 h 59"/>
                <a:gd name="T2" fmla="*/ 2147483647 w 68"/>
                <a:gd name="T3" fmla="*/ 2147483647 h 59"/>
                <a:gd name="T4" fmla="*/ 2147483647 w 68"/>
                <a:gd name="T5" fmla="*/ 2147483647 h 59"/>
                <a:gd name="T6" fmla="*/ 2147483647 w 68"/>
                <a:gd name="T7" fmla="*/ 2147483647 h 59"/>
                <a:gd name="T8" fmla="*/ 0 w 68"/>
                <a:gd name="T9" fmla="*/ 2147483647 h 59"/>
                <a:gd name="T10" fmla="*/ 0 w 68"/>
                <a:gd name="T11" fmla="*/ 2147483647 h 59"/>
                <a:gd name="T12" fmla="*/ 2147483647 w 68"/>
                <a:gd name="T13" fmla="*/ 2147483647 h 59"/>
                <a:gd name="T14" fmla="*/ 2147483647 w 68"/>
                <a:gd name="T15" fmla="*/ 2147483647 h 59"/>
                <a:gd name="T16" fmla="*/ 2147483647 w 68"/>
                <a:gd name="T17" fmla="*/ 2147483647 h 59"/>
                <a:gd name="T18" fmla="*/ 2147483647 w 68"/>
                <a:gd name="T19" fmla="*/ 2147483647 h 59"/>
                <a:gd name="T20" fmla="*/ 2147483647 w 68"/>
                <a:gd name="T21" fmla="*/ 2147483647 h 59"/>
                <a:gd name="T22" fmla="*/ 2147483647 w 68"/>
                <a:gd name="T23" fmla="*/ 2147483647 h 59"/>
                <a:gd name="T24" fmla="*/ 2147483647 w 68"/>
                <a:gd name="T25" fmla="*/ 2147483647 h 59"/>
                <a:gd name="T26" fmla="*/ 2147483647 w 68"/>
                <a:gd name="T27" fmla="*/ 2147483647 h 59"/>
                <a:gd name="T28" fmla="*/ 2147483647 w 68"/>
                <a:gd name="T29" fmla="*/ 2147483647 h 59"/>
                <a:gd name="T30" fmla="*/ 2147483647 w 68"/>
                <a:gd name="T31" fmla="*/ 2147483647 h 59"/>
                <a:gd name="T32" fmla="*/ 2147483647 w 68"/>
                <a:gd name="T33" fmla="*/ 2147483647 h 59"/>
                <a:gd name="T34" fmla="*/ 2147483647 w 68"/>
                <a:gd name="T35" fmla="*/ 2147483647 h 59"/>
                <a:gd name="T36" fmla="*/ 2147483647 w 68"/>
                <a:gd name="T37" fmla="*/ 2147483647 h 59"/>
                <a:gd name="T38" fmla="*/ 2147483647 w 68"/>
                <a:gd name="T39" fmla="*/ 0 h 59"/>
                <a:gd name="T40" fmla="*/ 2147483647 w 68"/>
                <a:gd name="T41" fmla="*/ 0 h 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8"/>
                <a:gd name="T64" fmla="*/ 0 h 59"/>
                <a:gd name="T65" fmla="*/ 68 w 68"/>
                <a:gd name="T66" fmla="*/ 59 h 5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8" h="59">
                  <a:moveTo>
                    <a:pt x="5" y="0"/>
                  </a:moveTo>
                  <a:lnTo>
                    <a:pt x="4" y="1"/>
                  </a:lnTo>
                  <a:lnTo>
                    <a:pt x="3" y="3"/>
                  </a:lnTo>
                  <a:lnTo>
                    <a:pt x="1" y="4"/>
                  </a:lnTo>
                  <a:lnTo>
                    <a:pt x="0" y="5"/>
                  </a:lnTo>
                  <a:lnTo>
                    <a:pt x="0" y="54"/>
                  </a:lnTo>
                  <a:lnTo>
                    <a:pt x="1" y="55"/>
                  </a:lnTo>
                  <a:lnTo>
                    <a:pt x="3" y="57"/>
                  </a:lnTo>
                  <a:lnTo>
                    <a:pt x="4" y="58"/>
                  </a:lnTo>
                  <a:lnTo>
                    <a:pt x="5" y="59"/>
                  </a:lnTo>
                  <a:lnTo>
                    <a:pt x="63" y="59"/>
                  </a:lnTo>
                  <a:lnTo>
                    <a:pt x="66" y="58"/>
                  </a:lnTo>
                  <a:lnTo>
                    <a:pt x="67" y="57"/>
                  </a:lnTo>
                  <a:lnTo>
                    <a:pt x="68" y="55"/>
                  </a:lnTo>
                  <a:lnTo>
                    <a:pt x="68" y="54"/>
                  </a:lnTo>
                  <a:lnTo>
                    <a:pt x="68" y="5"/>
                  </a:lnTo>
                  <a:lnTo>
                    <a:pt x="68" y="4"/>
                  </a:lnTo>
                  <a:lnTo>
                    <a:pt x="67" y="3"/>
                  </a:lnTo>
                  <a:lnTo>
                    <a:pt x="66" y="1"/>
                  </a:lnTo>
                  <a:lnTo>
                    <a:pt x="63" y="0"/>
                  </a:lnTo>
                  <a:lnTo>
                    <a:pt x="5" y="0"/>
                  </a:lnTo>
                  <a:close/>
                </a:path>
              </a:pathLst>
            </a:custGeom>
            <a:solidFill>
              <a:srgbClr val="C0C0C0"/>
            </a:solidFill>
            <a:ln w="7938">
              <a:solidFill>
                <a:srgbClr val="000000"/>
              </a:solidFill>
              <a:round/>
              <a:headEnd/>
              <a:tailEnd/>
            </a:ln>
          </p:spPr>
          <p:txBody>
            <a:bodyPr/>
            <a:lstStyle/>
            <a:p>
              <a:endParaRPr lang="it-IT"/>
            </a:p>
          </p:txBody>
        </p:sp>
        <p:sp>
          <p:nvSpPr>
            <p:cNvPr id="24378" name="Rectangle 1904"/>
            <p:cNvSpPr>
              <a:spLocks noChangeArrowheads="1"/>
            </p:cNvSpPr>
            <p:nvPr/>
          </p:nvSpPr>
          <p:spPr bwMode="auto">
            <a:xfrm>
              <a:off x="4524375" y="3074988"/>
              <a:ext cx="47625" cy="952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379" name="Freeform 1905"/>
            <p:cNvSpPr>
              <a:spLocks/>
            </p:cNvSpPr>
            <p:nvPr/>
          </p:nvSpPr>
          <p:spPr bwMode="auto">
            <a:xfrm>
              <a:off x="4492625" y="3182938"/>
              <a:ext cx="107950" cy="49212"/>
            </a:xfrm>
            <a:custGeom>
              <a:avLst/>
              <a:gdLst>
                <a:gd name="T0" fmla="*/ 2147483647 w 68"/>
                <a:gd name="T1" fmla="*/ 0 h 31"/>
                <a:gd name="T2" fmla="*/ 2147483647 w 68"/>
                <a:gd name="T3" fmla="*/ 2147483647 h 31"/>
                <a:gd name="T4" fmla="*/ 2147483647 w 68"/>
                <a:gd name="T5" fmla="*/ 2147483647 h 31"/>
                <a:gd name="T6" fmla="*/ 2147483647 w 68"/>
                <a:gd name="T7" fmla="*/ 2147483647 h 31"/>
                <a:gd name="T8" fmla="*/ 0 w 68"/>
                <a:gd name="T9" fmla="*/ 2147483647 h 31"/>
                <a:gd name="T10" fmla="*/ 0 w 68"/>
                <a:gd name="T11" fmla="*/ 2147483647 h 31"/>
                <a:gd name="T12" fmla="*/ 2147483647 w 68"/>
                <a:gd name="T13" fmla="*/ 2147483647 h 31"/>
                <a:gd name="T14" fmla="*/ 2147483647 w 68"/>
                <a:gd name="T15" fmla="*/ 2147483647 h 31"/>
                <a:gd name="T16" fmla="*/ 2147483647 w 68"/>
                <a:gd name="T17" fmla="*/ 2147483647 h 31"/>
                <a:gd name="T18" fmla="*/ 2147483647 w 68"/>
                <a:gd name="T19" fmla="*/ 2147483647 h 31"/>
                <a:gd name="T20" fmla="*/ 2147483647 w 68"/>
                <a:gd name="T21" fmla="*/ 2147483647 h 31"/>
                <a:gd name="T22" fmla="*/ 2147483647 w 68"/>
                <a:gd name="T23" fmla="*/ 2147483647 h 31"/>
                <a:gd name="T24" fmla="*/ 2147483647 w 68"/>
                <a:gd name="T25" fmla="*/ 2147483647 h 31"/>
                <a:gd name="T26" fmla="*/ 2147483647 w 68"/>
                <a:gd name="T27" fmla="*/ 2147483647 h 31"/>
                <a:gd name="T28" fmla="*/ 2147483647 w 68"/>
                <a:gd name="T29" fmla="*/ 2147483647 h 31"/>
                <a:gd name="T30" fmla="*/ 2147483647 w 68"/>
                <a:gd name="T31" fmla="*/ 2147483647 h 31"/>
                <a:gd name="T32" fmla="*/ 2147483647 w 68"/>
                <a:gd name="T33" fmla="*/ 2147483647 h 31"/>
                <a:gd name="T34" fmla="*/ 2147483647 w 68"/>
                <a:gd name="T35" fmla="*/ 2147483647 h 31"/>
                <a:gd name="T36" fmla="*/ 2147483647 w 68"/>
                <a:gd name="T37" fmla="*/ 2147483647 h 31"/>
                <a:gd name="T38" fmla="*/ 2147483647 w 68"/>
                <a:gd name="T39" fmla="*/ 0 h 31"/>
                <a:gd name="T40" fmla="*/ 2147483647 w 68"/>
                <a:gd name="T41" fmla="*/ 0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8"/>
                <a:gd name="T64" fmla="*/ 0 h 31"/>
                <a:gd name="T65" fmla="*/ 68 w 68"/>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8" h="31">
                  <a:moveTo>
                    <a:pt x="5" y="0"/>
                  </a:moveTo>
                  <a:lnTo>
                    <a:pt x="4" y="1"/>
                  </a:lnTo>
                  <a:lnTo>
                    <a:pt x="3" y="2"/>
                  </a:lnTo>
                  <a:lnTo>
                    <a:pt x="1" y="3"/>
                  </a:lnTo>
                  <a:lnTo>
                    <a:pt x="0" y="4"/>
                  </a:lnTo>
                  <a:lnTo>
                    <a:pt x="0" y="27"/>
                  </a:lnTo>
                  <a:lnTo>
                    <a:pt x="1" y="29"/>
                  </a:lnTo>
                  <a:lnTo>
                    <a:pt x="3" y="31"/>
                  </a:lnTo>
                  <a:lnTo>
                    <a:pt x="4" y="31"/>
                  </a:lnTo>
                  <a:lnTo>
                    <a:pt x="5" y="31"/>
                  </a:lnTo>
                  <a:lnTo>
                    <a:pt x="63" y="31"/>
                  </a:lnTo>
                  <a:lnTo>
                    <a:pt x="64" y="31"/>
                  </a:lnTo>
                  <a:lnTo>
                    <a:pt x="66" y="31"/>
                  </a:lnTo>
                  <a:lnTo>
                    <a:pt x="67" y="29"/>
                  </a:lnTo>
                  <a:lnTo>
                    <a:pt x="68" y="27"/>
                  </a:lnTo>
                  <a:lnTo>
                    <a:pt x="68" y="4"/>
                  </a:lnTo>
                  <a:lnTo>
                    <a:pt x="67" y="3"/>
                  </a:lnTo>
                  <a:lnTo>
                    <a:pt x="66" y="2"/>
                  </a:lnTo>
                  <a:lnTo>
                    <a:pt x="64" y="1"/>
                  </a:lnTo>
                  <a:lnTo>
                    <a:pt x="63" y="0"/>
                  </a:lnTo>
                  <a:lnTo>
                    <a:pt x="5" y="0"/>
                  </a:lnTo>
                  <a:close/>
                </a:path>
              </a:pathLst>
            </a:custGeom>
            <a:solidFill>
              <a:srgbClr val="C0C0C0"/>
            </a:solidFill>
            <a:ln w="7938">
              <a:solidFill>
                <a:srgbClr val="000000"/>
              </a:solidFill>
              <a:round/>
              <a:headEnd/>
              <a:tailEnd/>
            </a:ln>
          </p:spPr>
          <p:txBody>
            <a:bodyPr/>
            <a:lstStyle/>
            <a:p>
              <a:endParaRPr lang="it-IT"/>
            </a:p>
          </p:txBody>
        </p:sp>
        <p:sp>
          <p:nvSpPr>
            <p:cNvPr id="24380" name="Rectangle 1906"/>
            <p:cNvSpPr>
              <a:spLocks noChangeArrowheads="1"/>
            </p:cNvSpPr>
            <p:nvPr/>
          </p:nvSpPr>
          <p:spPr bwMode="auto">
            <a:xfrm>
              <a:off x="4524375" y="3154363"/>
              <a:ext cx="47625" cy="30162"/>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381" name="Freeform 1907"/>
            <p:cNvSpPr>
              <a:spLocks/>
            </p:cNvSpPr>
            <p:nvPr/>
          </p:nvSpPr>
          <p:spPr bwMode="auto">
            <a:xfrm>
              <a:off x="4492625" y="3074988"/>
              <a:ext cx="107950" cy="93662"/>
            </a:xfrm>
            <a:custGeom>
              <a:avLst/>
              <a:gdLst>
                <a:gd name="T0" fmla="*/ 2147483647 w 68"/>
                <a:gd name="T1" fmla="*/ 0 h 59"/>
                <a:gd name="T2" fmla="*/ 2147483647 w 68"/>
                <a:gd name="T3" fmla="*/ 2147483647 h 59"/>
                <a:gd name="T4" fmla="*/ 2147483647 w 68"/>
                <a:gd name="T5" fmla="*/ 2147483647 h 59"/>
                <a:gd name="T6" fmla="*/ 2147483647 w 68"/>
                <a:gd name="T7" fmla="*/ 2147483647 h 59"/>
                <a:gd name="T8" fmla="*/ 0 w 68"/>
                <a:gd name="T9" fmla="*/ 2147483647 h 59"/>
                <a:gd name="T10" fmla="*/ 0 w 68"/>
                <a:gd name="T11" fmla="*/ 2147483647 h 59"/>
                <a:gd name="T12" fmla="*/ 2147483647 w 68"/>
                <a:gd name="T13" fmla="*/ 2147483647 h 59"/>
                <a:gd name="T14" fmla="*/ 2147483647 w 68"/>
                <a:gd name="T15" fmla="*/ 2147483647 h 59"/>
                <a:gd name="T16" fmla="*/ 2147483647 w 68"/>
                <a:gd name="T17" fmla="*/ 2147483647 h 59"/>
                <a:gd name="T18" fmla="*/ 2147483647 w 68"/>
                <a:gd name="T19" fmla="*/ 2147483647 h 59"/>
                <a:gd name="T20" fmla="*/ 2147483647 w 68"/>
                <a:gd name="T21" fmla="*/ 2147483647 h 59"/>
                <a:gd name="T22" fmla="*/ 2147483647 w 68"/>
                <a:gd name="T23" fmla="*/ 2147483647 h 59"/>
                <a:gd name="T24" fmla="*/ 2147483647 w 68"/>
                <a:gd name="T25" fmla="*/ 2147483647 h 59"/>
                <a:gd name="T26" fmla="*/ 2147483647 w 68"/>
                <a:gd name="T27" fmla="*/ 2147483647 h 59"/>
                <a:gd name="T28" fmla="*/ 2147483647 w 68"/>
                <a:gd name="T29" fmla="*/ 2147483647 h 59"/>
                <a:gd name="T30" fmla="*/ 2147483647 w 68"/>
                <a:gd name="T31" fmla="*/ 2147483647 h 59"/>
                <a:gd name="T32" fmla="*/ 2147483647 w 68"/>
                <a:gd name="T33" fmla="*/ 2147483647 h 59"/>
                <a:gd name="T34" fmla="*/ 2147483647 w 68"/>
                <a:gd name="T35" fmla="*/ 2147483647 h 59"/>
                <a:gd name="T36" fmla="*/ 2147483647 w 68"/>
                <a:gd name="T37" fmla="*/ 2147483647 h 59"/>
                <a:gd name="T38" fmla="*/ 2147483647 w 68"/>
                <a:gd name="T39" fmla="*/ 0 h 59"/>
                <a:gd name="T40" fmla="*/ 2147483647 w 68"/>
                <a:gd name="T41" fmla="*/ 0 h 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8"/>
                <a:gd name="T64" fmla="*/ 0 h 59"/>
                <a:gd name="T65" fmla="*/ 68 w 68"/>
                <a:gd name="T66" fmla="*/ 59 h 5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8" h="59">
                  <a:moveTo>
                    <a:pt x="5" y="0"/>
                  </a:moveTo>
                  <a:lnTo>
                    <a:pt x="4" y="1"/>
                  </a:lnTo>
                  <a:lnTo>
                    <a:pt x="3" y="3"/>
                  </a:lnTo>
                  <a:lnTo>
                    <a:pt x="1" y="4"/>
                  </a:lnTo>
                  <a:lnTo>
                    <a:pt x="0" y="5"/>
                  </a:lnTo>
                  <a:lnTo>
                    <a:pt x="0" y="54"/>
                  </a:lnTo>
                  <a:lnTo>
                    <a:pt x="1" y="55"/>
                  </a:lnTo>
                  <a:lnTo>
                    <a:pt x="3" y="57"/>
                  </a:lnTo>
                  <a:lnTo>
                    <a:pt x="4" y="58"/>
                  </a:lnTo>
                  <a:lnTo>
                    <a:pt x="5" y="59"/>
                  </a:lnTo>
                  <a:lnTo>
                    <a:pt x="63" y="59"/>
                  </a:lnTo>
                  <a:lnTo>
                    <a:pt x="66" y="58"/>
                  </a:lnTo>
                  <a:lnTo>
                    <a:pt x="67" y="57"/>
                  </a:lnTo>
                  <a:lnTo>
                    <a:pt x="68" y="55"/>
                  </a:lnTo>
                  <a:lnTo>
                    <a:pt x="68" y="54"/>
                  </a:lnTo>
                  <a:lnTo>
                    <a:pt x="68" y="5"/>
                  </a:lnTo>
                  <a:lnTo>
                    <a:pt x="68" y="4"/>
                  </a:lnTo>
                  <a:lnTo>
                    <a:pt x="67" y="3"/>
                  </a:lnTo>
                  <a:lnTo>
                    <a:pt x="66" y="1"/>
                  </a:lnTo>
                  <a:lnTo>
                    <a:pt x="63" y="0"/>
                  </a:lnTo>
                  <a:lnTo>
                    <a:pt x="5" y="0"/>
                  </a:lnTo>
                  <a:close/>
                </a:path>
              </a:pathLst>
            </a:custGeom>
            <a:solidFill>
              <a:srgbClr val="C0C0C0"/>
            </a:solidFill>
            <a:ln w="7938">
              <a:solidFill>
                <a:srgbClr val="000000"/>
              </a:solidFill>
              <a:round/>
              <a:headEnd/>
              <a:tailEnd/>
            </a:ln>
          </p:spPr>
          <p:txBody>
            <a:bodyPr/>
            <a:lstStyle/>
            <a:p>
              <a:endParaRPr lang="it-IT"/>
            </a:p>
          </p:txBody>
        </p:sp>
        <p:sp>
          <p:nvSpPr>
            <p:cNvPr id="24382" name="Rectangle 1908"/>
            <p:cNvSpPr>
              <a:spLocks noChangeArrowheads="1"/>
            </p:cNvSpPr>
            <p:nvPr/>
          </p:nvSpPr>
          <p:spPr bwMode="auto">
            <a:xfrm>
              <a:off x="4524375" y="3074988"/>
              <a:ext cx="47625" cy="952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383" name="Freeform 1909"/>
            <p:cNvSpPr>
              <a:spLocks/>
            </p:cNvSpPr>
            <p:nvPr/>
          </p:nvSpPr>
          <p:spPr bwMode="auto">
            <a:xfrm>
              <a:off x="4818063" y="3182938"/>
              <a:ext cx="106362" cy="49212"/>
            </a:xfrm>
            <a:custGeom>
              <a:avLst/>
              <a:gdLst>
                <a:gd name="T0" fmla="*/ 2147483647 w 67"/>
                <a:gd name="T1" fmla="*/ 0 h 31"/>
                <a:gd name="T2" fmla="*/ 2147483647 w 67"/>
                <a:gd name="T3" fmla="*/ 0 h 31"/>
                <a:gd name="T4" fmla="*/ 2147483647 w 67"/>
                <a:gd name="T5" fmla="*/ 2147483647 h 31"/>
                <a:gd name="T6" fmla="*/ 2147483647 w 67"/>
                <a:gd name="T7" fmla="*/ 2147483647 h 31"/>
                <a:gd name="T8" fmla="*/ 0 w 67"/>
                <a:gd name="T9" fmla="*/ 2147483647 h 31"/>
                <a:gd name="T10" fmla="*/ 0 w 67"/>
                <a:gd name="T11" fmla="*/ 2147483647 h 31"/>
                <a:gd name="T12" fmla="*/ 2147483647 w 67"/>
                <a:gd name="T13" fmla="*/ 2147483647 h 31"/>
                <a:gd name="T14" fmla="*/ 2147483647 w 67"/>
                <a:gd name="T15" fmla="*/ 2147483647 h 31"/>
                <a:gd name="T16" fmla="*/ 2147483647 w 67"/>
                <a:gd name="T17" fmla="*/ 2147483647 h 31"/>
                <a:gd name="T18" fmla="*/ 2147483647 w 67"/>
                <a:gd name="T19" fmla="*/ 2147483647 h 31"/>
                <a:gd name="T20" fmla="*/ 2147483647 w 67"/>
                <a:gd name="T21" fmla="*/ 2147483647 h 31"/>
                <a:gd name="T22" fmla="*/ 2147483647 w 67"/>
                <a:gd name="T23" fmla="*/ 2147483647 h 31"/>
                <a:gd name="T24" fmla="*/ 2147483647 w 67"/>
                <a:gd name="T25" fmla="*/ 2147483647 h 31"/>
                <a:gd name="T26" fmla="*/ 2147483647 w 67"/>
                <a:gd name="T27" fmla="*/ 2147483647 h 31"/>
                <a:gd name="T28" fmla="*/ 2147483647 w 67"/>
                <a:gd name="T29" fmla="*/ 2147483647 h 31"/>
                <a:gd name="T30" fmla="*/ 2147483647 w 67"/>
                <a:gd name="T31" fmla="*/ 2147483647 h 31"/>
                <a:gd name="T32" fmla="*/ 2147483647 w 67"/>
                <a:gd name="T33" fmla="*/ 2147483647 h 31"/>
                <a:gd name="T34" fmla="*/ 2147483647 w 67"/>
                <a:gd name="T35" fmla="*/ 2147483647 h 31"/>
                <a:gd name="T36" fmla="*/ 2147483647 w 67"/>
                <a:gd name="T37" fmla="*/ 0 h 31"/>
                <a:gd name="T38" fmla="*/ 2147483647 w 67"/>
                <a:gd name="T39" fmla="*/ 0 h 31"/>
                <a:gd name="T40" fmla="*/ 2147483647 w 67"/>
                <a:gd name="T41" fmla="*/ 0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7"/>
                <a:gd name="T64" fmla="*/ 0 h 31"/>
                <a:gd name="T65" fmla="*/ 67 w 67"/>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7" h="31">
                  <a:moveTo>
                    <a:pt x="5" y="0"/>
                  </a:moveTo>
                  <a:lnTo>
                    <a:pt x="4" y="0"/>
                  </a:lnTo>
                  <a:lnTo>
                    <a:pt x="3" y="1"/>
                  </a:lnTo>
                  <a:lnTo>
                    <a:pt x="1" y="2"/>
                  </a:lnTo>
                  <a:lnTo>
                    <a:pt x="0" y="4"/>
                  </a:lnTo>
                  <a:lnTo>
                    <a:pt x="0" y="27"/>
                  </a:lnTo>
                  <a:lnTo>
                    <a:pt x="1" y="28"/>
                  </a:lnTo>
                  <a:lnTo>
                    <a:pt x="3" y="29"/>
                  </a:lnTo>
                  <a:lnTo>
                    <a:pt x="4" y="30"/>
                  </a:lnTo>
                  <a:lnTo>
                    <a:pt x="5" y="31"/>
                  </a:lnTo>
                  <a:lnTo>
                    <a:pt x="62" y="31"/>
                  </a:lnTo>
                  <a:lnTo>
                    <a:pt x="63" y="30"/>
                  </a:lnTo>
                  <a:lnTo>
                    <a:pt x="65" y="29"/>
                  </a:lnTo>
                  <a:lnTo>
                    <a:pt x="66" y="28"/>
                  </a:lnTo>
                  <a:lnTo>
                    <a:pt x="67" y="27"/>
                  </a:lnTo>
                  <a:lnTo>
                    <a:pt x="67" y="4"/>
                  </a:lnTo>
                  <a:lnTo>
                    <a:pt x="66" y="2"/>
                  </a:lnTo>
                  <a:lnTo>
                    <a:pt x="65" y="1"/>
                  </a:lnTo>
                  <a:lnTo>
                    <a:pt x="63" y="0"/>
                  </a:lnTo>
                  <a:lnTo>
                    <a:pt x="62" y="0"/>
                  </a:lnTo>
                  <a:lnTo>
                    <a:pt x="5" y="0"/>
                  </a:lnTo>
                  <a:close/>
                </a:path>
              </a:pathLst>
            </a:custGeom>
            <a:solidFill>
              <a:srgbClr val="C0C0C0"/>
            </a:solidFill>
            <a:ln w="7938">
              <a:solidFill>
                <a:srgbClr val="000000"/>
              </a:solidFill>
              <a:round/>
              <a:headEnd/>
              <a:tailEnd/>
            </a:ln>
          </p:spPr>
          <p:txBody>
            <a:bodyPr/>
            <a:lstStyle/>
            <a:p>
              <a:endParaRPr lang="it-IT"/>
            </a:p>
          </p:txBody>
        </p:sp>
        <p:sp>
          <p:nvSpPr>
            <p:cNvPr id="24384" name="Rectangle 1910"/>
            <p:cNvSpPr>
              <a:spLocks noChangeArrowheads="1"/>
            </p:cNvSpPr>
            <p:nvPr/>
          </p:nvSpPr>
          <p:spPr bwMode="auto">
            <a:xfrm>
              <a:off x="4848225" y="3146425"/>
              <a:ext cx="47625" cy="38100"/>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385" name="Freeform 1911"/>
            <p:cNvSpPr>
              <a:spLocks/>
            </p:cNvSpPr>
            <p:nvPr/>
          </p:nvSpPr>
          <p:spPr bwMode="auto">
            <a:xfrm>
              <a:off x="4818063" y="3074988"/>
              <a:ext cx="106362" cy="85725"/>
            </a:xfrm>
            <a:custGeom>
              <a:avLst/>
              <a:gdLst>
                <a:gd name="T0" fmla="*/ 2147483647 w 67"/>
                <a:gd name="T1" fmla="*/ 0 h 54"/>
                <a:gd name="T2" fmla="*/ 2147483647 w 67"/>
                <a:gd name="T3" fmla="*/ 0 h 54"/>
                <a:gd name="T4" fmla="*/ 2147483647 w 67"/>
                <a:gd name="T5" fmla="*/ 2147483647 h 54"/>
                <a:gd name="T6" fmla="*/ 2147483647 w 67"/>
                <a:gd name="T7" fmla="*/ 2147483647 h 54"/>
                <a:gd name="T8" fmla="*/ 0 w 67"/>
                <a:gd name="T9" fmla="*/ 2147483647 h 54"/>
                <a:gd name="T10" fmla="*/ 0 w 67"/>
                <a:gd name="T11" fmla="*/ 2147483647 h 54"/>
                <a:gd name="T12" fmla="*/ 2147483647 w 67"/>
                <a:gd name="T13" fmla="*/ 2147483647 h 54"/>
                <a:gd name="T14" fmla="*/ 2147483647 w 67"/>
                <a:gd name="T15" fmla="*/ 2147483647 h 54"/>
                <a:gd name="T16" fmla="*/ 2147483647 w 67"/>
                <a:gd name="T17" fmla="*/ 2147483647 h 54"/>
                <a:gd name="T18" fmla="*/ 2147483647 w 67"/>
                <a:gd name="T19" fmla="*/ 2147483647 h 54"/>
                <a:gd name="T20" fmla="*/ 2147483647 w 67"/>
                <a:gd name="T21" fmla="*/ 2147483647 h 54"/>
                <a:gd name="T22" fmla="*/ 2147483647 w 67"/>
                <a:gd name="T23" fmla="*/ 2147483647 h 54"/>
                <a:gd name="T24" fmla="*/ 2147483647 w 67"/>
                <a:gd name="T25" fmla="*/ 2147483647 h 54"/>
                <a:gd name="T26" fmla="*/ 2147483647 w 67"/>
                <a:gd name="T27" fmla="*/ 2147483647 h 54"/>
                <a:gd name="T28" fmla="*/ 2147483647 w 67"/>
                <a:gd name="T29" fmla="*/ 2147483647 h 54"/>
                <a:gd name="T30" fmla="*/ 2147483647 w 67"/>
                <a:gd name="T31" fmla="*/ 2147483647 h 54"/>
                <a:gd name="T32" fmla="*/ 2147483647 w 67"/>
                <a:gd name="T33" fmla="*/ 2147483647 h 54"/>
                <a:gd name="T34" fmla="*/ 2147483647 w 67"/>
                <a:gd name="T35" fmla="*/ 2147483647 h 54"/>
                <a:gd name="T36" fmla="*/ 2147483647 w 67"/>
                <a:gd name="T37" fmla="*/ 0 h 54"/>
                <a:gd name="T38" fmla="*/ 2147483647 w 67"/>
                <a:gd name="T39" fmla="*/ 0 h 54"/>
                <a:gd name="T40" fmla="*/ 2147483647 w 67"/>
                <a:gd name="T41" fmla="*/ 0 h 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7"/>
                <a:gd name="T64" fmla="*/ 0 h 54"/>
                <a:gd name="T65" fmla="*/ 67 w 67"/>
                <a:gd name="T66" fmla="*/ 54 h 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7" h="54">
                  <a:moveTo>
                    <a:pt x="5" y="0"/>
                  </a:moveTo>
                  <a:lnTo>
                    <a:pt x="4" y="0"/>
                  </a:lnTo>
                  <a:lnTo>
                    <a:pt x="3" y="1"/>
                  </a:lnTo>
                  <a:lnTo>
                    <a:pt x="1" y="2"/>
                  </a:lnTo>
                  <a:lnTo>
                    <a:pt x="0" y="4"/>
                  </a:lnTo>
                  <a:lnTo>
                    <a:pt x="0" y="49"/>
                  </a:lnTo>
                  <a:lnTo>
                    <a:pt x="1" y="52"/>
                  </a:lnTo>
                  <a:lnTo>
                    <a:pt x="3" y="53"/>
                  </a:lnTo>
                  <a:lnTo>
                    <a:pt x="4" y="54"/>
                  </a:lnTo>
                  <a:lnTo>
                    <a:pt x="5" y="54"/>
                  </a:lnTo>
                  <a:lnTo>
                    <a:pt x="62" y="54"/>
                  </a:lnTo>
                  <a:lnTo>
                    <a:pt x="65" y="54"/>
                  </a:lnTo>
                  <a:lnTo>
                    <a:pt x="66" y="53"/>
                  </a:lnTo>
                  <a:lnTo>
                    <a:pt x="67" y="52"/>
                  </a:lnTo>
                  <a:lnTo>
                    <a:pt x="67" y="49"/>
                  </a:lnTo>
                  <a:lnTo>
                    <a:pt x="67" y="4"/>
                  </a:lnTo>
                  <a:lnTo>
                    <a:pt x="67" y="2"/>
                  </a:lnTo>
                  <a:lnTo>
                    <a:pt x="66" y="1"/>
                  </a:lnTo>
                  <a:lnTo>
                    <a:pt x="65" y="0"/>
                  </a:lnTo>
                  <a:lnTo>
                    <a:pt x="62" y="0"/>
                  </a:lnTo>
                  <a:lnTo>
                    <a:pt x="5" y="0"/>
                  </a:lnTo>
                  <a:close/>
                </a:path>
              </a:pathLst>
            </a:custGeom>
            <a:solidFill>
              <a:srgbClr val="C0C0C0"/>
            </a:solidFill>
            <a:ln w="7938">
              <a:solidFill>
                <a:srgbClr val="000000"/>
              </a:solidFill>
              <a:round/>
              <a:headEnd/>
              <a:tailEnd/>
            </a:ln>
          </p:spPr>
          <p:txBody>
            <a:bodyPr/>
            <a:lstStyle/>
            <a:p>
              <a:endParaRPr lang="it-IT"/>
            </a:p>
          </p:txBody>
        </p:sp>
        <p:sp>
          <p:nvSpPr>
            <p:cNvPr id="24386" name="Rectangle 1912"/>
            <p:cNvSpPr>
              <a:spLocks noChangeArrowheads="1"/>
            </p:cNvSpPr>
            <p:nvPr/>
          </p:nvSpPr>
          <p:spPr bwMode="auto">
            <a:xfrm>
              <a:off x="4848225" y="3074988"/>
              <a:ext cx="47625" cy="952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387" name="Freeform 1913"/>
            <p:cNvSpPr>
              <a:spLocks/>
            </p:cNvSpPr>
            <p:nvPr/>
          </p:nvSpPr>
          <p:spPr bwMode="auto">
            <a:xfrm>
              <a:off x="4818063" y="3182938"/>
              <a:ext cx="106362" cy="49212"/>
            </a:xfrm>
            <a:custGeom>
              <a:avLst/>
              <a:gdLst>
                <a:gd name="T0" fmla="*/ 2147483647 w 67"/>
                <a:gd name="T1" fmla="*/ 0 h 31"/>
                <a:gd name="T2" fmla="*/ 2147483647 w 67"/>
                <a:gd name="T3" fmla="*/ 0 h 31"/>
                <a:gd name="T4" fmla="*/ 2147483647 w 67"/>
                <a:gd name="T5" fmla="*/ 2147483647 h 31"/>
                <a:gd name="T6" fmla="*/ 2147483647 w 67"/>
                <a:gd name="T7" fmla="*/ 2147483647 h 31"/>
                <a:gd name="T8" fmla="*/ 0 w 67"/>
                <a:gd name="T9" fmla="*/ 2147483647 h 31"/>
                <a:gd name="T10" fmla="*/ 0 w 67"/>
                <a:gd name="T11" fmla="*/ 2147483647 h 31"/>
                <a:gd name="T12" fmla="*/ 2147483647 w 67"/>
                <a:gd name="T13" fmla="*/ 2147483647 h 31"/>
                <a:gd name="T14" fmla="*/ 2147483647 w 67"/>
                <a:gd name="T15" fmla="*/ 2147483647 h 31"/>
                <a:gd name="T16" fmla="*/ 2147483647 w 67"/>
                <a:gd name="T17" fmla="*/ 2147483647 h 31"/>
                <a:gd name="T18" fmla="*/ 2147483647 w 67"/>
                <a:gd name="T19" fmla="*/ 2147483647 h 31"/>
                <a:gd name="T20" fmla="*/ 2147483647 w 67"/>
                <a:gd name="T21" fmla="*/ 2147483647 h 31"/>
                <a:gd name="T22" fmla="*/ 2147483647 w 67"/>
                <a:gd name="T23" fmla="*/ 2147483647 h 31"/>
                <a:gd name="T24" fmla="*/ 2147483647 w 67"/>
                <a:gd name="T25" fmla="*/ 2147483647 h 31"/>
                <a:gd name="T26" fmla="*/ 2147483647 w 67"/>
                <a:gd name="T27" fmla="*/ 2147483647 h 31"/>
                <a:gd name="T28" fmla="*/ 2147483647 w 67"/>
                <a:gd name="T29" fmla="*/ 2147483647 h 31"/>
                <a:gd name="T30" fmla="*/ 2147483647 w 67"/>
                <a:gd name="T31" fmla="*/ 2147483647 h 31"/>
                <a:gd name="T32" fmla="*/ 2147483647 w 67"/>
                <a:gd name="T33" fmla="*/ 2147483647 h 31"/>
                <a:gd name="T34" fmla="*/ 2147483647 w 67"/>
                <a:gd name="T35" fmla="*/ 2147483647 h 31"/>
                <a:gd name="T36" fmla="*/ 2147483647 w 67"/>
                <a:gd name="T37" fmla="*/ 0 h 31"/>
                <a:gd name="T38" fmla="*/ 2147483647 w 67"/>
                <a:gd name="T39" fmla="*/ 0 h 31"/>
                <a:gd name="T40" fmla="*/ 2147483647 w 67"/>
                <a:gd name="T41" fmla="*/ 0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7"/>
                <a:gd name="T64" fmla="*/ 0 h 31"/>
                <a:gd name="T65" fmla="*/ 67 w 67"/>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7" h="31">
                  <a:moveTo>
                    <a:pt x="5" y="0"/>
                  </a:moveTo>
                  <a:lnTo>
                    <a:pt x="4" y="0"/>
                  </a:lnTo>
                  <a:lnTo>
                    <a:pt x="3" y="1"/>
                  </a:lnTo>
                  <a:lnTo>
                    <a:pt x="1" y="2"/>
                  </a:lnTo>
                  <a:lnTo>
                    <a:pt x="0" y="4"/>
                  </a:lnTo>
                  <a:lnTo>
                    <a:pt x="0" y="27"/>
                  </a:lnTo>
                  <a:lnTo>
                    <a:pt x="1" y="28"/>
                  </a:lnTo>
                  <a:lnTo>
                    <a:pt x="3" y="29"/>
                  </a:lnTo>
                  <a:lnTo>
                    <a:pt x="4" y="30"/>
                  </a:lnTo>
                  <a:lnTo>
                    <a:pt x="5" y="31"/>
                  </a:lnTo>
                  <a:lnTo>
                    <a:pt x="62" y="31"/>
                  </a:lnTo>
                  <a:lnTo>
                    <a:pt x="63" y="30"/>
                  </a:lnTo>
                  <a:lnTo>
                    <a:pt x="65" y="29"/>
                  </a:lnTo>
                  <a:lnTo>
                    <a:pt x="66" y="28"/>
                  </a:lnTo>
                  <a:lnTo>
                    <a:pt x="67" y="27"/>
                  </a:lnTo>
                  <a:lnTo>
                    <a:pt x="67" y="4"/>
                  </a:lnTo>
                  <a:lnTo>
                    <a:pt x="66" y="2"/>
                  </a:lnTo>
                  <a:lnTo>
                    <a:pt x="65" y="1"/>
                  </a:lnTo>
                  <a:lnTo>
                    <a:pt x="63" y="0"/>
                  </a:lnTo>
                  <a:lnTo>
                    <a:pt x="62" y="0"/>
                  </a:lnTo>
                  <a:lnTo>
                    <a:pt x="5" y="0"/>
                  </a:lnTo>
                  <a:close/>
                </a:path>
              </a:pathLst>
            </a:custGeom>
            <a:solidFill>
              <a:srgbClr val="C0C0C0"/>
            </a:solidFill>
            <a:ln w="7938">
              <a:solidFill>
                <a:srgbClr val="000000"/>
              </a:solidFill>
              <a:round/>
              <a:headEnd/>
              <a:tailEnd/>
            </a:ln>
          </p:spPr>
          <p:txBody>
            <a:bodyPr/>
            <a:lstStyle/>
            <a:p>
              <a:endParaRPr lang="it-IT"/>
            </a:p>
          </p:txBody>
        </p:sp>
        <p:sp>
          <p:nvSpPr>
            <p:cNvPr id="24388" name="Rectangle 1914"/>
            <p:cNvSpPr>
              <a:spLocks noChangeArrowheads="1"/>
            </p:cNvSpPr>
            <p:nvPr/>
          </p:nvSpPr>
          <p:spPr bwMode="auto">
            <a:xfrm>
              <a:off x="4848225" y="3146425"/>
              <a:ext cx="47625" cy="38100"/>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389" name="Freeform 1915"/>
            <p:cNvSpPr>
              <a:spLocks/>
            </p:cNvSpPr>
            <p:nvPr/>
          </p:nvSpPr>
          <p:spPr bwMode="auto">
            <a:xfrm>
              <a:off x="4818063" y="3074988"/>
              <a:ext cx="106362" cy="85725"/>
            </a:xfrm>
            <a:custGeom>
              <a:avLst/>
              <a:gdLst>
                <a:gd name="T0" fmla="*/ 2147483647 w 67"/>
                <a:gd name="T1" fmla="*/ 0 h 54"/>
                <a:gd name="T2" fmla="*/ 2147483647 w 67"/>
                <a:gd name="T3" fmla="*/ 0 h 54"/>
                <a:gd name="T4" fmla="*/ 2147483647 w 67"/>
                <a:gd name="T5" fmla="*/ 2147483647 h 54"/>
                <a:gd name="T6" fmla="*/ 2147483647 w 67"/>
                <a:gd name="T7" fmla="*/ 2147483647 h 54"/>
                <a:gd name="T8" fmla="*/ 0 w 67"/>
                <a:gd name="T9" fmla="*/ 2147483647 h 54"/>
                <a:gd name="T10" fmla="*/ 0 w 67"/>
                <a:gd name="T11" fmla="*/ 2147483647 h 54"/>
                <a:gd name="T12" fmla="*/ 2147483647 w 67"/>
                <a:gd name="T13" fmla="*/ 2147483647 h 54"/>
                <a:gd name="T14" fmla="*/ 2147483647 w 67"/>
                <a:gd name="T15" fmla="*/ 2147483647 h 54"/>
                <a:gd name="T16" fmla="*/ 2147483647 w 67"/>
                <a:gd name="T17" fmla="*/ 2147483647 h 54"/>
                <a:gd name="T18" fmla="*/ 2147483647 w 67"/>
                <a:gd name="T19" fmla="*/ 2147483647 h 54"/>
                <a:gd name="T20" fmla="*/ 2147483647 w 67"/>
                <a:gd name="T21" fmla="*/ 2147483647 h 54"/>
                <a:gd name="T22" fmla="*/ 2147483647 w 67"/>
                <a:gd name="T23" fmla="*/ 2147483647 h 54"/>
                <a:gd name="T24" fmla="*/ 2147483647 w 67"/>
                <a:gd name="T25" fmla="*/ 2147483647 h 54"/>
                <a:gd name="T26" fmla="*/ 2147483647 w 67"/>
                <a:gd name="T27" fmla="*/ 2147483647 h 54"/>
                <a:gd name="T28" fmla="*/ 2147483647 w 67"/>
                <a:gd name="T29" fmla="*/ 2147483647 h 54"/>
                <a:gd name="T30" fmla="*/ 2147483647 w 67"/>
                <a:gd name="T31" fmla="*/ 2147483647 h 54"/>
                <a:gd name="T32" fmla="*/ 2147483647 w 67"/>
                <a:gd name="T33" fmla="*/ 2147483647 h 54"/>
                <a:gd name="T34" fmla="*/ 2147483647 w 67"/>
                <a:gd name="T35" fmla="*/ 2147483647 h 54"/>
                <a:gd name="T36" fmla="*/ 2147483647 w 67"/>
                <a:gd name="T37" fmla="*/ 0 h 54"/>
                <a:gd name="T38" fmla="*/ 2147483647 w 67"/>
                <a:gd name="T39" fmla="*/ 0 h 54"/>
                <a:gd name="T40" fmla="*/ 2147483647 w 67"/>
                <a:gd name="T41" fmla="*/ 0 h 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7"/>
                <a:gd name="T64" fmla="*/ 0 h 54"/>
                <a:gd name="T65" fmla="*/ 67 w 67"/>
                <a:gd name="T66" fmla="*/ 54 h 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7" h="54">
                  <a:moveTo>
                    <a:pt x="5" y="0"/>
                  </a:moveTo>
                  <a:lnTo>
                    <a:pt x="4" y="0"/>
                  </a:lnTo>
                  <a:lnTo>
                    <a:pt x="3" y="1"/>
                  </a:lnTo>
                  <a:lnTo>
                    <a:pt x="1" y="2"/>
                  </a:lnTo>
                  <a:lnTo>
                    <a:pt x="0" y="4"/>
                  </a:lnTo>
                  <a:lnTo>
                    <a:pt x="0" y="49"/>
                  </a:lnTo>
                  <a:lnTo>
                    <a:pt x="1" y="52"/>
                  </a:lnTo>
                  <a:lnTo>
                    <a:pt x="3" y="53"/>
                  </a:lnTo>
                  <a:lnTo>
                    <a:pt x="4" y="54"/>
                  </a:lnTo>
                  <a:lnTo>
                    <a:pt x="5" y="54"/>
                  </a:lnTo>
                  <a:lnTo>
                    <a:pt x="62" y="54"/>
                  </a:lnTo>
                  <a:lnTo>
                    <a:pt x="65" y="54"/>
                  </a:lnTo>
                  <a:lnTo>
                    <a:pt x="66" y="53"/>
                  </a:lnTo>
                  <a:lnTo>
                    <a:pt x="67" y="52"/>
                  </a:lnTo>
                  <a:lnTo>
                    <a:pt x="67" y="49"/>
                  </a:lnTo>
                  <a:lnTo>
                    <a:pt x="67" y="4"/>
                  </a:lnTo>
                  <a:lnTo>
                    <a:pt x="67" y="2"/>
                  </a:lnTo>
                  <a:lnTo>
                    <a:pt x="66" y="1"/>
                  </a:lnTo>
                  <a:lnTo>
                    <a:pt x="65" y="0"/>
                  </a:lnTo>
                  <a:lnTo>
                    <a:pt x="62" y="0"/>
                  </a:lnTo>
                  <a:lnTo>
                    <a:pt x="5" y="0"/>
                  </a:lnTo>
                  <a:close/>
                </a:path>
              </a:pathLst>
            </a:custGeom>
            <a:solidFill>
              <a:srgbClr val="C0C0C0"/>
            </a:solidFill>
            <a:ln w="7938">
              <a:solidFill>
                <a:srgbClr val="000000"/>
              </a:solidFill>
              <a:round/>
              <a:headEnd/>
              <a:tailEnd/>
            </a:ln>
          </p:spPr>
          <p:txBody>
            <a:bodyPr/>
            <a:lstStyle/>
            <a:p>
              <a:endParaRPr lang="it-IT"/>
            </a:p>
          </p:txBody>
        </p:sp>
        <p:sp>
          <p:nvSpPr>
            <p:cNvPr id="24390" name="Rectangle 1916"/>
            <p:cNvSpPr>
              <a:spLocks noChangeArrowheads="1"/>
            </p:cNvSpPr>
            <p:nvPr/>
          </p:nvSpPr>
          <p:spPr bwMode="auto">
            <a:xfrm>
              <a:off x="4848225" y="3074988"/>
              <a:ext cx="47625" cy="952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391" name="Freeform 1917"/>
            <p:cNvSpPr>
              <a:spLocks/>
            </p:cNvSpPr>
            <p:nvPr/>
          </p:nvSpPr>
          <p:spPr bwMode="auto">
            <a:xfrm>
              <a:off x="5156200" y="3182938"/>
              <a:ext cx="109538" cy="49212"/>
            </a:xfrm>
            <a:custGeom>
              <a:avLst/>
              <a:gdLst>
                <a:gd name="T0" fmla="*/ 2147483647 w 69"/>
                <a:gd name="T1" fmla="*/ 0 h 31"/>
                <a:gd name="T2" fmla="*/ 2147483647 w 69"/>
                <a:gd name="T3" fmla="*/ 0 h 31"/>
                <a:gd name="T4" fmla="*/ 2147483647 w 69"/>
                <a:gd name="T5" fmla="*/ 2147483647 h 31"/>
                <a:gd name="T6" fmla="*/ 2147483647 w 69"/>
                <a:gd name="T7" fmla="*/ 2147483647 h 31"/>
                <a:gd name="T8" fmla="*/ 0 w 69"/>
                <a:gd name="T9" fmla="*/ 2147483647 h 31"/>
                <a:gd name="T10" fmla="*/ 0 w 69"/>
                <a:gd name="T11" fmla="*/ 2147483647 h 31"/>
                <a:gd name="T12" fmla="*/ 2147483647 w 69"/>
                <a:gd name="T13" fmla="*/ 2147483647 h 31"/>
                <a:gd name="T14" fmla="*/ 2147483647 w 69"/>
                <a:gd name="T15" fmla="*/ 2147483647 h 31"/>
                <a:gd name="T16" fmla="*/ 2147483647 w 69"/>
                <a:gd name="T17" fmla="*/ 2147483647 h 31"/>
                <a:gd name="T18" fmla="*/ 2147483647 w 69"/>
                <a:gd name="T19" fmla="*/ 2147483647 h 31"/>
                <a:gd name="T20" fmla="*/ 2147483647 w 69"/>
                <a:gd name="T21" fmla="*/ 2147483647 h 31"/>
                <a:gd name="T22" fmla="*/ 2147483647 w 69"/>
                <a:gd name="T23" fmla="*/ 2147483647 h 31"/>
                <a:gd name="T24" fmla="*/ 2147483647 w 69"/>
                <a:gd name="T25" fmla="*/ 2147483647 h 31"/>
                <a:gd name="T26" fmla="*/ 2147483647 w 69"/>
                <a:gd name="T27" fmla="*/ 2147483647 h 31"/>
                <a:gd name="T28" fmla="*/ 2147483647 w 69"/>
                <a:gd name="T29" fmla="*/ 2147483647 h 31"/>
                <a:gd name="T30" fmla="*/ 2147483647 w 69"/>
                <a:gd name="T31" fmla="*/ 2147483647 h 31"/>
                <a:gd name="T32" fmla="*/ 2147483647 w 69"/>
                <a:gd name="T33" fmla="*/ 2147483647 h 31"/>
                <a:gd name="T34" fmla="*/ 2147483647 w 69"/>
                <a:gd name="T35" fmla="*/ 2147483647 h 31"/>
                <a:gd name="T36" fmla="*/ 2147483647 w 69"/>
                <a:gd name="T37" fmla="*/ 0 h 31"/>
                <a:gd name="T38" fmla="*/ 2147483647 w 69"/>
                <a:gd name="T39" fmla="*/ 0 h 31"/>
                <a:gd name="T40" fmla="*/ 2147483647 w 69"/>
                <a:gd name="T41" fmla="*/ 0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31"/>
                <a:gd name="T65" fmla="*/ 69 w 69"/>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31">
                  <a:moveTo>
                    <a:pt x="5" y="0"/>
                  </a:moveTo>
                  <a:lnTo>
                    <a:pt x="4" y="0"/>
                  </a:lnTo>
                  <a:lnTo>
                    <a:pt x="3" y="1"/>
                  </a:lnTo>
                  <a:lnTo>
                    <a:pt x="1" y="2"/>
                  </a:lnTo>
                  <a:lnTo>
                    <a:pt x="0" y="4"/>
                  </a:lnTo>
                  <a:lnTo>
                    <a:pt x="0" y="27"/>
                  </a:lnTo>
                  <a:lnTo>
                    <a:pt x="1" y="28"/>
                  </a:lnTo>
                  <a:lnTo>
                    <a:pt x="3" y="29"/>
                  </a:lnTo>
                  <a:lnTo>
                    <a:pt x="4" y="30"/>
                  </a:lnTo>
                  <a:lnTo>
                    <a:pt x="5" y="31"/>
                  </a:lnTo>
                  <a:lnTo>
                    <a:pt x="64" y="31"/>
                  </a:lnTo>
                  <a:lnTo>
                    <a:pt x="65" y="30"/>
                  </a:lnTo>
                  <a:lnTo>
                    <a:pt x="67" y="29"/>
                  </a:lnTo>
                  <a:lnTo>
                    <a:pt x="68" y="28"/>
                  </a:lnTo>
                  <a:lnTo>
                    <a:pt x="69" y="27"/>
                  </a:lnTo>
                  <a:lnTo>
                    <a:pt x="69" y="4"/>
                  </a:lnTo>
                  <a:lnTo>
                    <a:pt x="68" y="2"/>
                  </a:lnTo>
                  <a:lnTo>
                    <a:pt x="67" y="1"/>
                  </a:lnTo>
                  <a:lnTo>
                    <a:pt x="65" y="0"/>
                  </a:lnTo>
                  <a:lnTo>
                    <a:pt x="64" y="0"/>
                  </a:lnTo>
                  <a:lnTo>
                    <a:pt x="5" y="0"/>
                  </a:lnTo>
                  <a:close/>
                </a:path>
              </a:pathLst>
            </a:custGeom>
            <a:solidFill>
              <a:srgbClr val="C0C0C0"/>
            </a:solidFill>
            <a:ln w="7938">
              <a:solidFill>
                <a:srgbClr val="000000"/>
              </a:solidFill>
              <a:round/>
              <a:headEnd/>
              <a:tailEnd/>
            </a:ln>
          </p:spPr>
          <p:txBody>
            <a:bodyPr/>
            <a:lstStyle/>
            <a:p>
              <a:endParaRPr lang="it-IT"/>
            </a:p>
          </p:txBody>
        </p:sp>
        <p:sp>
          <p:nvSpPr>
            <p:cNvPr id="24392" name="Rectangle 1918"/>
            <p:cNvSpPr>
              <a:spLocks noChangeArrowheads="1"/>
            </p:cNvSpPr>
            <p:nvPr/>
          </p:nvSpPr>
          <p:spPr bwMode="auto">
            <a:xfrm>
              <a:off x="5187950" y="3146425"/>
              <a:ext cx="47625" cy="38100"/>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393" name="Freeform 1919"/>
            <p:cNvSpPr>
              <a:spLocks/>
            </p:cNvSpPr>
            <p:nvPr/>
          </p:nvSpPr>
          <p:spPr bwMode="auto">
            <a:xfrm>
              <a:off x="5156200" y="3074988"/>
              <a:ext cx="109538" cy="85725"/>
            </a:xfrm>
            <a:custGeom>
              <a:avLst/>
              <a:gdLst>
                <a:gd name="T0" fmla="*/ 2147483647 w 69"/>
                <a:gd name="T1" fmla="*/ 0 h 54"/>
                <a:gd name="T2" fmla="*/ 2147483647 w 69"/>
                <a:gd name="T3" fmla="*/ 0 h 54"/>
                <a:gd name="T4" fmla="*/ 2147483647 w 69"/>
                <a:gd name="T5" fmla="*/ 2147483647 h 54"/>
                <a:gd name="T6" fmla="*/ 0 w 69"/>
                <a:gd name="T7" fmla="*/ 2147483647 h 54"/>
                <a:gd name="T8" fmla="*/ 0 w 69"/>
                <a:gd name="T9" fmla="*/ 2147483647 h 54"/>
                <a:gd name="T10" fmla="*/ 0 w 69"/>
                <a:gd name="T11" fmla="*/ 2147483647 h 54"/>
                <a:gd name="T12" fmla="*/ 0 w 69"/>
                <a:gd name="T13" fmla="*/ 2147483647 h 54"/>
                <a:gd name="T14" fmla="*/ 2147483647 w 69"/>
                <a:gd name="T15" fmla="*/ 2147483647 h 54"/>
                <a:gd name="T16" fmla="*/ 2147483647 w 69"/>
                <a:gd name="T17" fmla="*/ 2147483647 h 54"/>
                <a:gd name="T18" fmla="*/ 2147483647 w 69"/>
                <a:gd name="T19" fmla="*/ 2147483647 h 54"/>
                <a:gd name="T20" fmla="*/ 2147483647 w 69"/>
                <a:gd name="T21" fmla="*/ 2147483647 h 54"/>
                <a:gd name="T22" fmla="*/ 2147483647 w 69"/>
                <a:gd name="T23" fmla="*/ 2147483647 h 54"/>
                <a:gd name="T24" fmla="*/ 2147483647 w 69"/>
                <a:gd name="T25" fmla="*/ 2147483647 h 54"/>
                <a:gd name="T26" fmla="*/ 2147483647 w 69"/>
                <a:gd name="T27" fmla="*/ 2147483647 h 54"/>
                <a:gd name="T28" fmla="*/ 2147483647 w 69"/>
                <a:gd name="T29" fmla="*/ 2147483647 h 54"/>
                <a:gd name="T30" fmla="*/ 2147483647 w 69"/>
                <a:gd name="T31" fmla="*/ 2147483647 h 54"/>
                <a:gd name="T32" fmla="*/ 2147483647 w 69"/>
                <a:gd name="T33" fmla="*/ 2147483647 h 54"/>
                <a:gd name="T34" fmla="*/ 2147483647 w 69"/>
                <a:gd name="T35" fmla="*/ 2147483647 h 54"/>
                <a:gd name="T36" fmla="*/ 2147483647 w 69"/>
                <a:gd name="T37" fmla="*/ 0 h 54"/>
                <a:gd name="T38" fmla="*/ 2147483647 w 69"/>
                <a:gd name="T39" fmla="*/ 0 h 54"/>
                <a:gd name="T40" fmla="*/ 2147483647 w 69"/>
                <a:gd name="T41" fmla="*/ 0 h 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54"/>
                <a:gd name="T65" fmla="*/ 69 w 69"/>
                <a:gd name="T66" fmla="*/ 54 h 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54">
                  <a:moveTo>
                    <a:pt x="5" y="0"/>
                  </a:moveTo>
                  <a:lnTo>
                    <a:pt x="2" y="0"/>
                  </a:lnTo>
                  <a:lnTo>
                    <a:pt x="1" y="1"/>
                  </a:lnTo>
                  <a:lnTo>
                    <a:pt x="0" y="2"/>
                  </a:lnTo>
                  <a:lnTo>
                    <a:pt x="0" y="4"/>
                  </a:lnTo>
                  <a:lnTo>
                    <a:pt x="0" y="49"/>
                  </a:lnTo>
                  <a:lnTo>
                    <a:pt x="0" y="52"/>
                  </a:lnTo>
                  <a:lnTo>
                    <a:pt x="1" y="53"/>
                  </a:lnTo>
                  <a:lnTo>
                    <a:pt x="2" y="54"/>
                  </a:lnTo>
                  <a:lnTo>
                    <a:pt x="5" y="54"/>
                  </a:lnTo>
                  <a:lnTo>
                    <a:pt x="64" y="54"/>
                  </a:lnTo>
                  <a:lnTo>
                    <a:pt x="65" y="54"/>
                  </a:lnTo>
                  <a:lnTo>
                    <a:pt x="67" y="53"/>
                  </a:lnTo>
                  <a:lnTo>
                    <a:pt x="68" y="52"/>
                  </a:lnTo>
                  <a:lnTo>
                    <a:pt x="69" y="49"/>
                  </a:lnTo>
                  <a:lnTo>
                    <a:pt x="69" y="4"/>
                  </a:lnTo>
                  <a:lnTo>
                    <a:pt x="68" y="2"/>
                  </a:lnTo>
                  <a:lnTo>
                    <a:pt x="67" y="1"/>
                  </a:lnTo>
                  <a:lnTo>
                    <a:pt x="65" y="0"/>
                  </a:lnTo>
                  <a:lnTo>
                    <a:pt x="64" y="0"/>
                  </a:lnTo>
                  <a:lnTo>
                    <a:pt x="5" y="0"/>
                  </a:lnTo>
                  <a:close/>
                </a:path>
              </a:pathLst>
            </a:custGeom>
            <a:solidFill>
              <a:srgbClr val="C0C0C0"/>
            </a:solidFill>
            <a:ln w="7938">
              <a:solidFill>
                <a:srgbClr val="000000"/>
              </a:solidFill>
              <a:round/>
              <a:headEnd/>
              <a:tailEnd/>
            </a:ln>
          </p:spPr>
          <p:txBody>
            <a:bodyPr/>
            <a:lstStyle/>
            <a:p>
              <a:endParaRPr lang="it-IT"/>
            </a:p>
          </p:txBody>
        </p:sp>
        <p:sp>
          <p:nvSpPr>
            <p:cNvPr id="24394" name="Rectangle 1920"/>
            <p:cNvSpPr>
              <a:spLocks noChangeArrowheads="1"/>
            </p:cNvSpPr>
            <p:nvPr/>
          </p:nvSpPr>
          <p:spPr bwMode="auto">
            <a:xfrm>
              <a:off x="5187950" y="3074988"/>
              <a:ext cx="47625" cy="952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395" name="Freeform 1921"/>
            <p:cNvSpPr>
              <a:spLocks/>
            </p:cNvSpPr>
            <p:nvPr/>
          </p:nvSpPr>
          <p:spPr bwMode="auto">
            <a:xfrm>
              <a:off x="5156200" y="3182938"/>
              <a:ext cx="109538" cy="49212"/>
            </a:xfrm>
            <a:custGeom>
              <a:avLst/>
              <a:gdLst>
                <a:gd name="T0" fmla="*/ 2147483647 w 69"/>
                <a:gd name="T1" fmla="*/ 0 h 31"/>
                <a:gd name="T2" fmla="*/ 2147483647 w 69"/>
                <a:gd name="T3" fmla="*/ 0 h 31"/>
                <a:gd name="T4" fmla="*/ 2147483647 w 69"/>
                <a:gd name="T5" fmla="*/ 2147483647 h 31"/>
                <a:gd name="T6" fmla="*/ 2147483647 w 69"/>
                <a:gd name="T7" fmla="*/ 2147483647 h 31"/>
                <a:gd name="T8" fmla="*/ 0 w 69"/>
                <a:gd name="T9" fmla="*/ 2147483647 h 31"/>
                <a:gd name="T10" fmla="*/ 0 w 69"/>
                <a:gd name="T11" fmla="*/ 2147483647 h 31"/>
                <a:gd name="T12" fmla="*/ 2147483647 w 69"/>
                <a:gd name="T13" fmla="*/ 2147483647 h 31"/>
                <a:gd name="T14" fmla="*/ 2147483647 w 69"/>
                <a:gd name="T15" fmla="*/ 2147483647 h 31"/>
                <a:gd name="T16" fmla="*/ 2147483647 w 69"/>
                <a:gd name="T17" fmla="*/ 2147483647 h 31"/>
                <a:gd name="T18" fmla="*/ 2147483647 w 69"/>
                <a:gd name="T19" fmla="*/ 2147483647 h 31"/>
                <a:gd name="T20" fmla="*/ 2147483647 w 69"/>
                <a:gd name="T21" fmla="*/ 2147483647 h 31"/>
                <a:gd name="T22" fmla="*/ 2147483647 w 69"/>
                <a:gd name="T23" fmla="*/ 2147483647 h 31"/>
                <a:gd name="T24" fmla="*/ 2147483647 w 69"/>
                <a:gd name="T25" fmla="*/ 2147483647 h 31"/>
                <a:gd name="T26" fmla="*/ 2147483647 w 69"/>
                <a:gd name="T27" fmla="*/ 2147483647 h 31"/>
                <a:gd name="T28" fmla="*/ 2147483647 w 69"/>
                <a:gd name="T29" fmla="*/ 2147483647 h 31"/>
                <a:gd name="T30" fmla="*/ 2147483647 w 69"/>
                <a:gd name="T31" fmla="*/ 2147483647 h 31"/>
                <a:gd name="T32" fmla="*/ 2147483647 w 69"/>
                <a:gd name="T33" fmla="*/ 2147483647 h 31"/>
                <a:gd name="T34" fmla="*/ 2147483647 w 69"/>
                <a:gd name="T35" fmla="*/ 2147483647 h 31"/>
                <a:gd name="T36" fmla="*/ 2147483647 w 69"/>
                <a:gd name="T37" fmla="*/ 0 h 31"/>
                <a:gd name="T38" fmla="*/ 2147483647 w 69"/>
                <a:gd name="T39" fmla="*/ 0 h 31"/>
                <a:gd name="T40" fmla="*/ 2147483647 w 69"/>
                <a:gd name="T41" fmla="*/ 0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31"/>
                <a:gd name="T65" fmla="*/ 69 w 69"/>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31">
                  <a:moveTo>
                    <a:pt x="5" y="0"/>
                  </a:moveTo>
                  <a:lnTo>
                    <a:pt x="4" y="0"/>
                  </a:lnTo>
                  <a:lnTo>
                    <a:pt x="3" y="1"/>
                  </a:lnTo>
                  <a:lnTo>
                    <a:pt x="1" y="2"/>
                  </a:lnTo>
                  <a:lnTo>
                    <a:pt x="0" y="4"/>
                  </a:lnTo>
                  <a:lnTo>
                    <a:pt x="0" y="27"/>
                  </a:lnTo>
                  <a:lnTo>
                    <a:pt x="1" y="28"/>
                  </a:lnTo>
                  <a:lnTo>
                    <a:pt x="3" y="29"/>
                  </a:lnTo>
                  <a:lnTo>
                    <a:pt x="4" y="30"/>
                  </a:lnTo>
                  <a:lnTo>
                    <a:pt x="5" y="31"/>
                  </a:lnTo>
                  <a:lnTo>
                    <a:pt x="64" y="31"/>
                  </a:lnTo>
                  <a:lnTo>
                    <a:pt x="65" y="30"/>
                  </a:lnTo>
                  <a:lnTo>
                    <a:pt x="67" y="29"/>
                  </a:lnTo>
                  <a:lnTo>
                    <a:pt x="68" y="28"/>
                  </a:lnTo>
                  <a:lnTo>
                    <a:pt x="69" y="27"/>
                  </a:lnTo>
                  <a:lnTo>
                    <a:pt x="69" y="4"/>
                  </a:lnTo>
                  <a:lnTo>
                    <a:pt x="68" y="2"/>
                  </a:lnTo>
                  <a:lnTo>
                    <a:pt x="67" y="1"/>
                  </a:lnTo>
                  <a:lnTo>
                    <a:pt x="65" y="0"/>
                  </a:lnTo>
                  <a:lnTo>
                    <a:pt x="64" y="0"/>
                  </a:lnTo>
                  <a:lnTo>
                    <a:pt x="5" y="0"/>
                  </a:lnTo>
                  <a:close/>
                </a:path>
              </a:pathLst>
            </a:custGeom>
            <a:solidFill>
              <a:srgbClr val="C0C0C0"/>
            </a:solidFill>
            <a:ln w="7938">
              <a:solidFill>
                <a:srgbClr val="000000"/>
              </a:solidFill>
              <a:round/>
              <a:headEnd/>
              <a:tailEnd/>
            </a:ln>
          </p:spPr>
          <p:txBody>
            <a:bodyPr/>
            <a:lstStyle/>
            <a:p>
              <a:endParaRPr lang="it-IT"/>
            </a:p>
          </p:txBody>
        </p:sp>
        <p:sp>
          <p:nvSpPr>
            <p:cNvPr id="24396" name="Rectangle 1922"/>
            <p:cNvSpPr>
              <a:spLocks noChangeArrowheads="1"/>
            </p:cNvSpPr>
            <p:nvPr/>
          </p:nvSpPr>
          <p:spPr bwMode="auto">
            <a:xfrm>
              <a:off x="5187950" y="3146425"/>
              <a:ext cx="47625" cy="38100"/>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397" name="Freeform 1923"/>
            <p:cNvSpPr>
              <a:spLocks/>
            </p:cNvSpPr>
            <p:nvPr/>
          </p:nvSpPr>
          <p:spPr bwMode="auto">
            <a:xfrm>
              <a:off x="5156200" y="3074988"/>
              <a:ext cx="109538" cy="85725"/>
            </a:xfrm>
            <a:custGeom>
              <a:avLst/>
              <a:gdLst>
                <a:gd name="T0" fmla="*/ 2147483647 w 69"/>
                <a:gd name="T1" fmla="*/ 0 h 54"/>
                <a:gd name="T2" fmla="*/ 2147483647 w 69"/>
                <a:gd name="T3" fmla="*/ 0 h 54"/>
                <a:gd name="T4" fmla="*/ 2147483647 w 69"/>
                <a:gd name="T5" fmla="*/ 2147483647 h 54"/>
                <a:gd name="T6" fmla="*/ 0 w 69"/>
                <a:gd name="T7" fmla="*/ 2147483647 h 54"/>
                <a:gd name="T8" fmla="*/ 0 w 69"/>
                <a:gd name="T9" fmla="*/ 2147483647 h 54"/>
                <a:gd name="T10" fmla="*/ 0 w 69"/>
                <a:gd name="T11" fmla="*/ 2147483647 h 54"/>
                <a:gd name="T12" fmla="*/ 0 w 69"/>
                <a:gd name="T13" fmla="*/ 2147483647 h 54"/>
                <a:gd name="T14" fmla="*/ 2147483647 w 69"/>
                <a:gd name="T15" fmla="*/ 2147483647 h 54"/>
                <a:gd name="T16" fmla="*/ 2147483647 w 69"/>
                <a:gd name="T17" fmla="*/ 2147483647 h 54"/>
                <a:gd name="T18" fmla="*/ 2147483647 w 69"/>
                <a:gd name="T19" fmla="*/ 2147483647 h 54"/>
                <a:gd name="T20" fmla="*/ 2147483647 w 69"/>
                <a:gd name="T21" fmla="*/ 2147483647 h 54"/>
                <a:gd name="T22" fmla="*/ 2147483647 w 69"/>
                <a:gd name="T23" fmla="*/ 2147483647 h 54"/>
                <a:gd name="T24" fmla="*/ 2147483647 w 69"/>
                <a:gd name="T25" fmla="*/ 2147483647 h 54"/>
                <a:gd name="T26" fmla="*/ 2147483647 w 69"/>
                <a:gd name="T27" fmla="*/ 2147483647 h 54"/>
                <a:gd name="T28" fmla="*/ 2147483647 w 69"/>
                <a:gd name="T29" fmla="*/ 2147483647 h 54"/>
                <a:gd name="T30" fmla="*/ 2147483647 w 69"/>
                <a:gd name="T31" fmla="*/ 2147483647 h 54"/>
                <a:gd name="T32" fmla="*/ 2147483647 w 69"/>
                <a:gd name="T33" fmla="*/ 2147483647 h 54"/>
                <a:gd name="T34" fmla="*/ 2147483647 w 69"/>
                <a:gd name="T35" fmla="*/ 2147483647 h 54"/>
                <a:gd name="T36" fmla="*/ 2147483647 w 69"/>
                <a:gd name="T37" fmla="*/ 0 h 54"/>
                <a:gd name="T38" fmla="*/ 2147483647 w 69"/>
                <a:gd name="T39" fmla="*/ 0 h 54"/>
                <a:gd name="T40" fmla="*/ 2147483647 w 69"/>
                <a:gd name="T41" fmla="*/ 0 h 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54"/>
                <a:gd name="T65" fmla="*/ 69 w 69"/>
                <a:gd name="T66" fmla="*/ 54 h 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54">
                  <a:moveTo>
                    <a:pt x="5" y="0"/>
                  </a:moveTo>
                  <a:lnTo>
                    <a:pt x="2" y="0"/>
                  </a:lnTo>
                  <a:lnTo>
                    <a:pt x="1" y="1"/>
                  </a:lnTo>
                  <a:lnTo>
                    <a:pt x="0" y="2"/>
                  </a:lnTo>
                  <a:lnTo>
                    <a:pt x="0" y="4"/>
                  </a:lnTo>
                  <a:lnTo>
                    <a:pt x="0" y="49"/>
                  </a:lnTo>
                  <a:lnTo>
                    <a:pt x="0" y="52"/>
                  </a:lnTo>
                  <a:lnTo>
                    <a:pt x="1" y="53"/>
                  </a:lnTo>
                  <a:lnTo>
                    <a:pt x="2" y="54"/>
                  </a:lnTo>
                  <a:lnTo>
                    <a:pt x="5" y="54"/>
                  </a:lnTo>
                  <a:lnTo>
                    <a:pt x="64" y="54"/>
                  </a:lnTo>
                  <a:lnTo>
                    <a:pt x="65" y="54"/>
                  </a:lnTo>
                  <a:lnTo>
                    <a:pt x="67" y="53"/>
                  </a:lnTo>
                  <a:lnTo>
                    <a:pt x="68" y="52"/>
                  </a:lnTo>
                  <a:lnTo>
                    <a:pt x="69" y="49"/>
                  </a:lnTo>
                  <a:lnTo>
                    <a:pt x="69" y="4"/>
                  </a:lnTo>
                  <a:lnTo>
                    <a:pt x="68" y="2"/>
                  </a:lnTo>
                  <a:lnTo>
                    <a:pt x="67" y="1"/>
                  </a:lnTo>
                  <a:lnTo>
                    <a:pt x="65" y="0"/>
                  </a:lnTo>
                  <a:lnTo>
                    <a:pt x="64" y="0"/>
                  </a:lnTo>
                  <a:lnTo>
                    <a:pt x="5" y="0"/>
                  </a:lnTo>
                  <a:close/>
                </a:path>
              </a:pathLst>
            </a:custGeom>
            <a:solidFill>
              <a:srgbClr val="C0C0C0"/>
            </a:solidFill>
            <a:ln w="7938">
              <a:solidFill>
                <a:srgbClr val="000000"/>
              </a:solidFill>
              <a:round/>
              <a:headEnd/>
              <a:tailEnd/>
            </a:ln>
          </p:spPr>
          <p:txBody>
            <a:bodyPr/>
            <a:lstStyle/>
            <a:p>
              <a:endParaRPr lang="it-IT"/>
            </a:p>
          </p:txBody>
        </p:sp>
        <p:sp>
          <p:nvSpPr>
            <p:cNvPr id="24398" name="Rectangle 1924"/>
            <p:cNvSpPr>
              <a:spLocks noChangeArrowheads="1"/>
            </p:cNvSpPr>
            <p:nvPr/>
          </p:nvSpPr>
          <p:spPr bwMode="auto">
            <a:xfrm>
              <a:off x="5187950" y="3074988"/>
              <a:ext cx="47625" cy="952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399" name="Freeform 1925"/>
            <p:cNvSpPr>
              <a:spLocks/>
            </p:cNvSpPr>
            <p:nvPr/>
          </p:nvSpPr>
          <p:spPr bwMode="auto">
            <a:xfrm>
              <a:off x="5527675" y="3182938"/>
              <a:ext cx="109538" cy="49212"/>
            </a:xfrm>
            <a:custGeom>
              <a:avLst/>
              <a:gdLst>
                <a:gd name="T0" fmla="*/ 2147483647 w 69"/>
                <a:gd name="T1" fmla="*/ 0 h 31"/>
                <a:gd name="T2" fmla="*/ 2147483647 w 69"/>
                <a:gd name="T3" fmla="*/ 0 h 31"/>
                <a:gd name="T4" fmla="*/ 2147483647 w 69"/>
                <a:gd name="T5" fmla="*/ 2147483647 h 31"/>
                <a:gd name="T6" fmla="*/ 2147483647 w 69"/>
                <a:gd name="T7" fmla="*/ 2147483647 h 31"/>
                <a:gd name="T8" fmla="*/ 0 w 69"/>
                <a:gd name="T9" fmla="*/ 2147483647 h 31"/>
                <a:gd name="T10" fmla="*/ 0 w 69"/>
                <a:gd name="T11" fmla="*/ 2147483647 h 31"/>
                <a:gd name="T12" fmla="*/ 2147483647 w 69"/>
                <a:gd name="T13" fmla="*/ 2147483647 h 31"/>
                <a:gd name="T14" fmla="*/ 2147483647 w 69"/>
                <a:gd name="T15" fmla="*/ 2147483647 h 31"/>
                <a:gd name="T16" fmla="*/ 2147483647 w 69"/>
                <a:gd name="T17" fmla="*/ 2147483647 h 31"/>
                <a:gd name="T18" fmla="*/ 2147483647 w 69"/>
                <a:gd name="T19" fmla="*/ 2147483647 h 31"/>
                <a:gd name="T20" fmla="*/ 2147483647 w 69"/>
                <a:gd name="T21" fmla="*/ 2147483647 h 31"/>
                <a:gd name="T22" fmla="*/ 2147483647 w 69"/>
                <a:gd name="T23" fmla="*/ 2147483647 h 31"/>
                <a:gd name="T24" fmla="*/ 2147483647 w 69"/>
                <a:gd name="T25" fmla="*/ 2147483647 h 31"/>
                <a:gd name="T26" fmla="*/ 2147483647 w 69"/>
                <a:gd name="T27" fmla="*/ 2147483647 h 31"/>
                <a:gd name="T28" fmla="*/ 2147483647 w 69"/>
                <a:gd name="T29" fmla="*/ 2147483647 h 31"/>
                <a:gd name="T30" fmla="*/ 2147483647 w 69"/>
                <a:gd name="T31" fmla="*/ 2147483647 h 31"/>
                <a:gd name="T32" fmla="*/ 2147483647 w 69"/>
                <a:gd name="T33" fmla="*/ 2147483647 h 31"/>
                <a:gd name="T34" fmla="*/ 2147483647 w 69"/>
                <a:gd name="T35" fmla="*/ 2147483647 h 31"/>
                <a:gd name="T36" fmla="*/ 2147483647 w 69"/>
                <a:gd name="T37" fmla="*/ 0 h 31"/>
                <a:gd name="T38" fmla="*/ 2147483647 w 69"/>
                <a:gd name="T39" fmla="*/ 0 h 31"/>
                <a:gd name="T40" fmla="*/ 2147483647 w 69"/>
                <a:gd name="T41" fmla="*/ 0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31"/>
                <a:gd name="T65" fmla="*/ 69 w 69"/>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31">
                  <a:moveTo>
                    <a:pt x="5" y="0"/>
                  </a:moveTo>
                  <a:lnTo>
                    <a:pt x="4" y="0"/>
                  </a:lnTo>
                  <a:lnTo>
                    <a:pt x="3" y="1"/>
                  </a:lnTo>
                  <a:lnTo>
                    <a:pt x="1" y="2"/>
                  </a:lnTo>
                  <a:lnTo>
                    <a:pt x="0" y="4"/>
                  </a:lnTo>
                  <a:lnTo>
                    <a:pt x="0" y="27"/>
                  </a:lnTo>
                  <a:lnTo>
                    <a:pt x="1" y="28"/>
                  </a:lnTo>
                  <a:lnTo>
                    <a:pt x="3" y="29"/>
                  </a:lnTo>
                  <a:lnTo>
                    <a:pt x="4" y="30"/>
                  </a:lnTo>
                  <a:lnTo>
                    <a:pt x="5" y="31"/>
                  </a:lnTo>
                  <a:lnTo>
                    <a:pt x="64" y="31"/>
                  </a:lnTo>
                  <a:lnTo>
                    <a:pt x="65" y="30"/>
                  </a:lnTo>
                  <a:lnTo>
                    <a:pt x="67" y="29"/>
                  </a:lnTo>
                  <a:lnTo>
                    <a:pt x="68" y="28"/>
                  </a:lnTo>
                  <a:lnTo>
                    <a:pt x="69" y="27"/>
                  </a:lnTo>
                  <a:lnTo>
                    <a:pt x="69" y="4"/>
                  </a:lnTo>
                  <a:lnTo>
                    <a:pt x="68" y="2"/>
                  </a:lnTo>
                  <a:lnTo>
                    <a:pt x="67" y="1"/>
                  </a:lnTo>
                  <a:lnTo>
                    <a:pt x="65" y="0"/>
                  </a:lnTo>
                  <a:lnTo>
                    <a:pt x="64" y="0"/>
                  </a:lnTo>
                  <a:lnTo>
                    <a:pt x="5" y="0"/>
                  </a:lnTo>
                  <a:close/>
                </a:path>
              </a:pathLst>
            </a:custGeom>
            <a:solidFill>
              <a:srgbClr val="C0C0C0"/>
            </a:solidFill>
            <a:ln w="7938">
              <a:solidFill>
                <a:srgbClr val="000000"/>
              </a:solidFill>
              <a:round/>
              <a:headEnd/>
              <a:tailEnd/>
            </a:ln>
          </p:spPr>
          <p:txBody>
            <a:bodyPr/>
            <a:lstStyle/>
            <a:p>
              <a:endParaRPr lang="it-IT"/>
            </a:p>
          </p:txBody>
        </p:sp>
        <p:sp>
          <p:nvSpPr>
            <p:cNvPr id="24400" name="Rectangle 1926"/>
            <p:cNvSpPr>
              <a:spLocks noChangeArrowheads="1"/>
            </p:cNvSpPr>
            <p:nvPr/>
          </p:nvSpPr>
          <p:spPr bwMode="auto">
            <a:xfrm>
              <a:off x="5559425" y="3146425"/>
              <a:ext cx="47625" cy="38100"/>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401" name="Freeform 1927"/>
            <p:cNvSpPr>
              <a:spLocks/>
            </p:cNvSpPr>
            <p:nvPr/>
          </p:nvSpPr>
          <p:spPr bwMode="auto">
            <a:xfrm>
              <a:off x="5527675" y="3074988"/>
              <a:ext cx="109538" cy="85725"/>
            </a:xfrm>
            <a:custGeom>
              <a:avLst/>
              <a:gdLst>
                <a:gd name="T0" fmla="*/ 2147483647 w 69"/>
                <a:gd name="T1" fmla="*/ 0 h 54"/>
                <a:gd name="T2" fmla="*/ 2147483647 w 69"/>
                <a:gd name="T3" fmla="*/ 0 h 54"/>
                <a:gd name="T4" fmla="*/ 2147483647 w 69"/>
                <a:gd name="T5" fmla="*/ 2147483647 h 54"/>
                <a:gd name="T6" fmla="*/ 0 w 69"/>
                <a:gd name="T7" fmla="*/ 2147483647 h 54"/>
                <a:gd name="T8" fmla="*/ 0 w 69"/>
                <a:gd name="T9" fmla="*/ 2147483647 h 54"/>
                <a:gd name="T10" fmla="*/ 0 w 69"/>
                <a:gd name="T11" fmla="*/ 2147483647 h 54"/>
                <a:gd name="T12" fmla="*/ 0 w 69"/>
                <a:gd name="T13" fmla="*/ 2147483647 h 54"/>
                <a:gd name="T14" fmla="*/ 2147483647 w 69"/>
                <a:gd name="T15" fmla="*/ 2147483647 h 54"/>
                <a:gd name="T16" fmla="*/ 2147483647 w 69"/>
                <a:gd name="T17" fmla="*/ 2147483647 h 54"/>
                <a:gd name="T18" fmla="*/ 2147483647 w 69"/>
                <a:gd name="T19" fmla="*/ 2147483647 h 54"/>
                <a:gd name="T20" fmla="*/ 2147483647 w 69"/>
                <a:gd name="T21" fmla="*/ 2147483647 h 54"/>
                <a:gd name="T22" fmla="*/ 2147483647 w 69"/>
                <a:gd name="T23" fmla="*/ 2147483647 h 54"/>
                <a:gd name="T24" fmla="*/ 2147483647 w 69"/>
                <a:gd name="T25" fmla="*/ 2147483647 h 54"/>
                <a:gd name="T26" fmla="*/ 2147483647 w 69"/>
                <a:gd name="T27" fmla="*/ 2147483647 h 54"/>
                <a:gd name="T28" fmla="*/ 2147483647 w 69"/>
                <a:gd name="T29" fmla="*/ 2147483647 h 54"/>
                <a:gd name="T30" fmla="*/ 2147483647 w 69"/>
                <a:gd name="T31" fmla="*/ 2147483647 h 54"/>
                <a:gd name="T32" fmla="*/ 2147483647 w 69"/>
                <a:gd name="T33" fmla="*/ 2147483647 h 54"/>
                <a:gd name="T34" fmla="*/ 2147483647 w 69"/>
                <a:gd name="T35" fmla="*/ 2147483647 h 54"/>
                <a:gd name="T36" fmla="*/ 2147483647 w 69"/>
                <a:gd name="T37" fmla="*/ 0 h 54"/>
                <a:gd name="T38" fmla="*/ 2147483647 w 69"/>
                <a:gd name="T39" fmla="*/ 0 h 54"/>
                <a:gd name="T40" fmla="*/ 2147483647 w 69"/>
                <a:gd name="T41" fmla="*/ 0 h 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54"/>
                <a:gd name="T65" fmla="*/ 69 w 69"/>
                <a:gd name="T66" fmla="*/ 54 h 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54">
                  <a:moveTo>
                    <a:pt x="5" y="0"/>
                  </a:moveTo>
                  <a:lnTo>
                    <a:pt x="2" y="0"/>
                  </a:lnTo>
                  <a:lnTo>
                    <a:pt x="1" y="1"/>
                  </a:lnTo>
                  <a:lnTo>
                    <a:pt x="0" y="2"/>
                  </a:lnTo>
                  <a:lnTo>
                    <a:pt x="0" y="4"/>
                  </a:lnTo>
                  <a:lnTo>
                    <a:pt x="0" y="49"/>
                  </a:lnTo>
                  <a:lnTo>
                    <a:pt x="0" y="52"/>
                  </a:lnTo>
                  <a:lnTo>
                    <a:pt x="1" y="53"/>
                  </a:lnTo>
                  <a:lnTo>
                    <a:pt x="2" y="54"/>
                  </a:lnTo>
                  <a:lnTo>
                    <a:pt x="5" y="54"/>
                  </a:lnTo>
                  <a:lnTo>
                    <a:pt x="64" y="54"/>
                  </a:lnTo>
                  <a:lnTo>
                    <a:pt x="65" y="54"/>
                  </a:lnTo>
                  <a:lnTo>
                    <a:pt x="67" y="53"/>
                  </a:lnTo>
                  <a:lnTo>
                    <a:pt x="68" y="52"/>
                  </a:lnTo>
                  <a:lnTo>
                    <a:pt x="69" y="49"/>
                  </a:lnTo>
                  <a:lnTo>
                    <a:pt x="69" y="4"/>
                  </a:lnTo>
                  <a:lnTo>
                    <a:pt x="68" y="2"/>
                  </a:lnTo>
                  <a:lnTo>
                    <a:pt x="67" y="1"/>
                  </a:lnTo>
                  <a:lnTo>
                    <a:pt x="65" y="0"/>
                  </a:lnTo>
                  <a:lnTo>
                    <a:pt x="64" y="0"/>
                  </a:lnTo>
                  <a:lnTo>
                    <a:pt x="5" y="0"/>
                  </a:lnTo>
                  <a:close/>
                </a:path>
              </a:pathLst>
            </a:custGeom>
            <a:solidFill>
              <a:srgbClr val="C0C0C0"/>
            </a:solidFill>
            <a:ln w="7938">
              <a:solidFill>
                <a:srgbClr val="000000"/>
              </a:solidFill>
              <a:round/>
              <a:headEnd/>
              <a:tailEnd/>
            </a:ln>
          </p:spPr>
          <p:txBody>
            <a:bodyPr/>
            <a:lstStyle/>
            <a:p>
              <a:endParaRPr lang="it-IT"/>
            </a:p>
          </p:txBody>
        </p:sp>
        <p:sp>
          <p:nvSpPr>
            <p:cNvPr id="24402" name="Rectangle 1928"/>
            <p:cNvSpPr>
              <a:spLocks noChangeArrowheads="1"/>
            </p:cNvSpPr>
            <p:nvPr/>
          </p:nvSpPr>
          <p:spPr bwMode="auto">
            <a:xfrm>
              <a:off x="5559425" y="3074988"/>
              <a:ext cx="47625" cy="952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403" name="Freeform 1929"/>
            <p:cNvSpPr>
              <a:spLocks/>
            </p:cNvSpPr>
            <p:nvPr/>
          </p:nvSpPr>
          <p:spPr bwMode="auto">
            <a:xfrm>
              <a:off x="5527675" y="3182938"/>
              <a:ext cx="109538" cy="49212"/>
            </a:xfrm>
            <a:custGeom>
              <a:avLst/>
              <a:gdLst>
                <a:gd name="T0" fmla="*/ 2147483647 w 69"/>
                <a:gd name="T1" fmla="*/ 0 h 31"/>
                <a:gd name="T2" fmla="*/ 2147483647 w 69"/>
                <a:gd name="T3" fmla="*/ 0 h 31"/>
                <a:gd name="T4" fmla="*/ 2147483647 w 69"/>
                <a:gd name="T5" fmla="*/ 2147483647 h 31"/>
                <a:gd name="T6" fmla="*/ 2147483647 w 69"/>
                <a:gd name="T7" fmla="*/ 2147483647 h 31"/>
                <a:gd name="T8" fmla="*/ 0 w 69"/>
                <a:gd name="T9" fmla="*/ 2147483647 h 31"/>
                <a:gd name="T10" fmla="*/ 0 w 69"/>
                <a:gd name="T11" fmla="*/ 2147483647 h 31"/>
                <a:gd name="T12" fmla="*/ 2147483647 w 69"/>
                <a:gd name="T13" fmla="*/ 2147483647 h 31"/>
                <a:gd name="T14" fmla="*/ 2147483647 w 69"/>
                <a:gd name="T15" fmla="*/ 2147483647 h 31"/>
                <a:gd name="T16" fmla="*/ 2147483647 w 69"/>
                <a:gd name="T17" fmla="*/ 2147483647 h 31"/>
                <a:gd name="T18" fmla="*/ 2147483647 w 69"/>
                <a:gd name="T19" fmla="*/ 2147483647 h 31"/>
                <a:gd name="T20" fmla="*/ 2147483647 w 69"/>
                <a:gd name="T21" fmla="*/ 2147483647 h 31"/>
                <a:gd name="T22" fmla="*/ 2147483647 w 69"/>
                <a:gd name="T23" fmla="*/ 2147483647 h 31"/>
                <a:gd name="T24" fmla="*/ 2147483647 w 69"/>
                <a:gd name="T25" fmla="*/ 2147483647 h 31"/>
                <a:gd name="T26" fmla="*/ 2147483647 w 69"/>
                <a:gd name="T27" fmla="*/ 2147483647 h 31"/>
                <a:gd name="T28" fmla="*/ 2147483647 w 69"/>
                <a:gd name="T29" fmla="*/ 2147483647 h 31"/>
                <a:gd name="T30" fmla="*/ 2147483647 w 69"/>
                <a:gd name="T31" fmla="*/ 2147483647 h 31"/>
                <a:gd name="T32" fmla="*/ 2147483647 w 69"/>
                <a:gd name="T33" fmla="*/ 2147483647 h 31"/>
                <a:gd name="T34" fmla="*/ 2147483647 w 69"/>
                <a:gd name="T35" fmla="*/ 2147483647 h 31"/>
                <a:gd name="T36" fmla="*/ 2147483647 w 69"/>
                <a:gd name="T37" fmla="*/ 0 h 31"/>
                <a:gd name="T38" fmla="*/ 2147483647 w 69"/>
                <a:gd name="T39" fmla="*/ 0 h 31"/>
                <a:gd name="T40" fmla="*/ 2147483647 w 69"/>
                <a:gd name="T41" fmla="*/ 0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31"/>
                <a:gd name="T65" fmla="*/ 69 w 69"/>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31">
                  <a:moveTo>
                    <a:pt x="5" y="0"/>
                  </a:moveTo>
                  <a:lnTo>
                    <a:pt x="4" y="0"/>
                  </a:lnTo>
                  <a:lnTo>
                    <a:pt x="3" y="1"/>
                  </a:lnTo>
                  <a:lnTo>
                    <a:pt x="1" y="2"/>
                  </a:lnTo>
                  <a:lnTo>
                    <a:pt x="0" y="4"/>
                  </a:lnTo>
                  <a:lnTo>
                    <a:pt x="0" y="27"/>
                  </a:lnTo>
                  <a:lnTo>
                    <a:pt x="1" y="28"/>
                  </a:lnTo>
                  <a:lnTo>
                    <a:pt x="3" y="29"/>
                  </a:lnTo>
                  <a:lnTo>
                    <a:pt x="4" y="30"/>
                  </a:lnTo>
                  <a:lnTo>
                    <a:pt x="5" y="31"/>
                  </a:lnTo>
                  <a:lnTo>
                    <a:pt x="64" y="31"/>
                  </a:lnTo>
                  <a:lnTo>
                    <a:pt x="65" y="30"/>
                  </a:lnTo>
                  <a:lnTo>
                    <a:pt x="67" y="29"/>
                  </a:lnTo>
                  <a:lnTo>
                    <a:pt x="68" y="28"/>
                  </a:lnTo>
                  <a:lnTo>
                    <a:pt x="69" y="27"/>
                  </a:lnTo>
                  <a:lnTo>
                    <a:pt x="69" y="4"/>
                  </a:lnTo>
                  <a:lnTo>
                    <a:pt x="68" y="2"/>
                  </a:lnTo>
                  <a:lnTo>
                    <a:pt x="67" y="1"/>
                  </a:lnTo>
                  <a:lnTo>
                    <a:pt x="65" y="0"/>
                  </a:lnTo>
                  <a:lnTo>
                    <a:pt x="64" y="0"/>
                  </a:lnTo>
                  <a:lnTo>
                    <a:pt x="5" y="0"/>
                  </a:lnTo>
                  <a:close/>
                </a:path>
              </a:pathLst>
            </a:custGeom>
            <a:solidFill>
              <a:srgbClr val="C0C0C0"/>
            </a:solidFill>
            <a:ln w="7938">
              <a:solidFill>
                <a:srgbClr val="000000"/>
              </a:solidFill>
              <a:round/>
              <a:headEnd/>
              <a:tailEnd/>
            </a:ln>
          </p:spPr>
          <p:txBody>
            <a:bodyPr/>
            <a:lstStyle/>
            <a:p>
              <a:endParaRPr lang="it-IT"/>
            </a:p>
          </p:txBody>
        </p:sp>
        <p:sp>
          <p:nvSpPr>
            <p:cNvPr id="24404" name="Rectangle 1930"/>
            <p:cNvSpPr>
              <a:spLocks noChangeArrowheads="1"/>
            </p:cNvSpPr>
            <p:nvPr/>
          </p:nvSpPr>
          <p:spPr bwMode="auto">
            <a:xfrm>
              <a:off x="5559425" y="3146425"/>
              <a:ext cx="47625" cy="38100"/>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405" name="Freeform 1931"/>
            <p:cNvSpPr>
              <a:spLocks/>
            </p:cNvSpPr>
            <p:nvPr/>
          </p:nvSpPr>
          <p:spPr bwMode="auto">
            <a:xfrm>
              <a:off x="5527675" y="3074988"/>
              <a:ext cx="109538" cy="85725"/>
            </a:xfrm>
            <a:custGeom>
              <a:avLst/>
              <a:gdLst>
                <a:gd name="T0" fmla="*/ 2147483647 w 69"/>
                <a:gd name="T1" fmla="*/ 0 h 54"/>
                <a:gd name="T2" fmla="*/ 2147483647 w 69"/>
                <a:gd name="T3" fmla="*/ 0 h 54"/>
                <a:gd name="T4" fmla="*/ 2147483647 w 69"/>
                <a:gd name="T5" fmla="*/ 2147483647 h 54"/>
                <a:gd name="T6" fmla="*/ 0 w 69"/>
                <a:gd name="T7" fmla="*/ 2147483647 h 54"/>
                <a:gd name="T8" fmla="*/ 0 w 69"/>
                <a:gd name="T9" fmla="*/ 2147483647 h 54"/>
                <a:gd name="T10" fmla="*/ 0 w 69"/>
                <a:gd name="T11" fmla="*/ 2147483647 h 54"/>
                <a:gd name="T12" fmla="*/ 0 w 69"/>
                <a:gd name="T13" fmla="*/ 2147483647 h 54"/>
                <a:gd name="T14" fmla="*/ 2147483647 w 69"/>
                <a:gd name="T15" fmla="*/ 2147483647 h 54"/>
                <a:gd name="T16" fmla="*/ 2147483647 w 69"/>
                <a:gd name="T17" fmla="*/ 2147483647 h 54"/>
                <a:gd name="T18" fmla="*/ 2147483647 w 69"/>
                <a:gd name="T19" fmla="*/ 2147483647 h 54"/>
                <a:gd name="T20" fmla="*/ 2147483647 w 69"/>
                <a:gd name="T21" fmla="*/ 2147483647 h 54"/>
                <a:gd name="T22" fmla="*/ 2147483647 w 69"/>
                <a:gd name="T23" fmla="*/ 2147483647 h 54"/>
                <a:gd name="T24" fmla="*/ 2147483647 w 69"/>
                <a:gd name="T25" fmla="*/ 2147483647 h 54"/>
                <a:gd name="T26" fmla="*/ 2147483647 w 69"/>
                <a:gd name="T27" fmla="*/ 2147483647 h 54"/>
                <a:gd name="T28" fmla="*/ 2147483647 w 69"/>
                <a:gd name="T29" fmla="*/ 2147483647 h 54"/>
                <a:gd name="T30" fmla="*/ 2147483647 w 69"/>
                <a:gd name="T31" fmla="*/ 2147483647 h 54"/>
                <a:gd name="T32" fmla="*/ 2147483647 w 69"/>
                <a:gd name="T33" fmla="*/ 2147483647 h 54"/>
                <a:gd name="T34" fmla="*/ 2147483647 w 69"/>
                <a:gd name="T35" fmla="*/ 2147483647 h 54"/>
                <a:gd name="T36" fmla="*/ 2147483647 w 69"/>
                <a:gd name="T37" fmla="*/ 0 h 54"/>
                <a:gd name="T38" fmla="*/ 2147483647 w 69"/>
                <a:gd name="T39" fmla="*/ 0 h 54"/>
                <a:gd name="T40" fmla="*/ 2147483647 w 69"/>
                <a:gd name="T41" fmla="*/ 0 h 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54"/>
                <a:gd name="T65" fmla="*/ 69 w 69"/>
                <a:gd name="T66" fmla="*/ 54 h 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54">
                  <a:moveTo>
                    <a:pt x="5" y="0"/>
                  </a:moveTo>
                  <a:lnTo>
                    <a:pt x="2" y="0"/>
                  </a:lnTo>
                  <a:lnTo>
                    <a:pt x="1" y="1"/>
                  </a:lnTo>
                  <a:lnTo>
                    <a:pt x="0" y="2"/>
                  </a:lnTo>
                  <a:lnTo>
                    <a:pt x="0" y="4"/>
                  </a:lnTo>
                  <a:lnTo>
                    <a:pt x="0" y="49"/>
                  </a:lnTo>
                  <a:lnTo>
                    <a:pt x="0" y="52"/>
                  </a:lnTo>
                  <a:lnTo>
                    <a:pt x="1" y="53"/>
                  </a:lnTo>
                  <a:lnTo>
                    <a:pt x="2" y="54"/>
                  </a:lnTo>
                  <a:lnTo>
                    <a:pt x="5" y="54"/>
                  </a:lnTo>
                  <a:lnTo>
                    <a:pt x="64" y="54"/>
                  </a:lnTo>
                  <a:lnTo>
                    <a:pt x="65" y="54"/>
                  </a:lnTo>
                  <a:lnTo>
                    <a:pt x="67" y="53"/>
                  </a:lnTo>
                  <a:lnTo>
                    <a:pt x="68" y="52"/>
                  </a:lnTo>
                  <a:lnTo>
                    <a:pt x="69" y="49"/>
                  </a:lnTo>
                  <a:lnTo>
                    <a:pt x="69" y="4"/>
                  </a:lnTo>
                  <a:lnTo>
                    <a:pt x="68" y="2"/>
                  </a:lnTo>
                  <a:lnTo>
                    <a:pt x="67" y="1"/>
                  </a:lnTo>
                  <a:lnTo>
                    <a:pt x="65" y="0"/>
                  </a:lnTo>
                  <a:lnTo>
                    <a:pt x="64" y="0"/>
                  </a:lnTo>
                  <a:lnTo>
                    <a:pt x="5" y="0"/>
                  </a:lnTo>
                  <a:close/>
                </a:path>
              </a:pathLst>
            </a:custGeom>
            <a:solidFill>
              <a:srgbClr val="C0C0C0"/>
            </a:solidFill>
            <a:ln w="7938">
              <a:solidFill>
                <a:srgbClr val="000000"/>
              </a:solidFill>
              <a:round/>
              <a:headEnd/>
              <a:tailEnd/>
            </a:ln>
          </p:spPr>
          <p:txBody>
            <a:bodyPr/>
            <a:lstStyle/>
            <a:p>
              <a:endParaRPr lang="it-IT"/>
            </a:p>
          </p:txBody>
        </p:sp>
        <p:sp>
          <p:nvSpPr>
            <p:cNvPr id="24406" name="Rectangle 1932"/>
            <p:cNvSpPr>
              <a:spLocks noChangeArrowheads="1"/>
            </p:cNvSpPr>
            <p:nvPr/>
          </p:nvSpPr>
          <p:spPr bwMode="auto">
            <a:xfrm>
              <a:off x="5559425" y="3074988"/>
              <a:ext cx="47625" cy="952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407" name="Freeform 1933"/>
            <p:cNvSpPr>
              <a:spLocks/>
            </p:cNvSpPr>
            <p:nvPr/>
          </p:nvSpPr>
          <p:spPr bwMode="auto">
            <a:xfrm>
              <a:off x="5884863" y="3182938"/>
              <a:ext cx="106362" cy="49212"/>
            </a:xfrm>
            <a:custGeom>
              <a:avLst/>
              <a:gdLst>
                <a:gd name="T0" fmla="*/ 2147483647 w 67"/>
                <a:gd name="T1" fmla="*/ 0 h 31"/>
                <a:gd name="T2" fmla="*/ 2147483647 w 67"/>
                <a:gd name="T3" fmla="*/ 0 h 31"/>
                <a:gd name="T4" fmla="*/ 2147483647 w 67"/>
                <a:gd name="T5" fmla="*/ 2147483647 h 31"/>
                <a:gd name="T6" fmla="*/ 2147483647 w 67"/>
                <a:gd name="T7" fmla="*/ 2147483647 h 31"/>
                <a:gd name="T8" fmla="*/ 0 w 67"/>
                <a:gd name="T9" fmla="*/ 2147483647 h 31"/>
                <a:gd name="T10" fmla="*/ 0 w 67"/>
                <a:gd name="T11" fmla="*/ 2147483647 h 31"/>
                <a:gd name="T12" fmla="*/ 2147483647 w 67"/>
                <a:gd name="T13" fmla="*/ 2147483647 h 31"/>
                <a:gd name="T14" fmla="*/ 2147483647 w 67"/>
                <a:gd name="T15" fmla="*/ 2147483647 h 31"/>
                <a:gd name="T16" fmla="*/ 2147483647 w 67"/>
                <a:gd name="T17" fmla="*/ 2147483647 h 31"/>
                <a:gd name="T18" fmla="*/ 2147483647 w 67"/>
                <a:gd name="T19" fmla="*/ 2147483647 h 31"/>
                <a:gd name="T20" fmla="*/ 2147483647 w 67"/>
                <a:gd name="T21" fmla="*/ 2147483647 h 31"/>
                <a:gd name="T22" fmla="*/ 2147483647 w 67"/>
                <a:gd name="T23" fmla="*/ 2147483647 h 31"/>
                <a:gd name="T24" fmla="*/ 2147483647 w 67"/>
                <a:gd name="T25" fmla="*/ 2147483647 h 31"/>
                <a:gd name="T26" fmla="*/ 2147483647 w 67"/>
                <a:gd name="T27" fmla="*/ 2147483647 h 31"/>
                <a:gd name="T28" fmla="*/ 2147483647 w 67"/>
                <a:gd name="T29" fmla="*/ 2147483647 h 31"/>
                <a:gd name="T30" fmla="*/ 2147483647 w 67"/>
                <a:gd name="T31" fmla="*/ 2147483647 h 31"/>
                <a:gd name="T32" fmla="*/ 2147483647 w 67"/>
                <a:gd name="T33" fmla="*/ 2147483647 h 31"/>
                <a:gd name="T34" fmla="*/ 2147483647 w 67"/>
                <a:gd name="T35" fmla="*/ 2147483647 h 31"/>
                <a:gd name="T36" fmla="*/ 2147483647 w 67"/>
                <a:gd name="T37" fmla="*/ 0 h 31"/>
                <a:gd name="T38" fmla="*/ 2147483647 w 67"/>
                <a:gd name="T39" fmla="*/ 0 h 31"/>
                <a:gd name="T40" fmla="*/ 2147483647 w 67"/>
                <a:gd name="T41" fmla="*/ 0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7"/>
                <a:gd name="T64" fmla="*/ 0 h 31"/>
                <a:gd name="T65" fmla="*/ 67 w 67"/>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7" h="31">
                  <a:moveTo>
                    <a:pt x="5" y="0"/>
                  </a:moveTo>
                  <a:lnTo>
                    <a:pt x="4" y="0"/>
                  </a:lnTo>
                  <a:lnTo>
                    <a:pt x="3" y="1"/>
                  </a:lnTo>
                  <a:lnTo>
                    <a:pt x="1" y="2"/>
                  </a:lnTo>
                  <a:lnTo>
                    <a:pt x="0" y="4"/>
                  </a:lnTo>
                  <a:lnTo>
                    <a:pt x="0" y="27"/>
                  </a:lnTo>
                  <a:lnTo>
                    <a:pt x="1" y="28"/>
                  </a:lnTo>
                  <a:lnTo>
                    <a:pt x="3" y="29"/>
                  </a:lnTo>
                  <a:lnTo>
                    <a:pt x="4" y="30"/>
                  </a:lnTo>
                  <a:lnTo>
                    <a:pt x="5" y="31"/>
                  </a:lnTo>
                  <a:lnTo>
                    <a:pt x="62" y="31"/>
                  </a:lnTo>
                  <a:lnTo>
                    <a:pt x="63" y="30"/>
                  </a:lnTo>
                  <a:lnTo>
                    <a:pt x="65" y="29"/>
                  </a:lnTo>
                  <a:lnTo>
                    <a:pt x="66" y="28"/>
                  </a:lnTo>
                  <a:lnTo>
                    <a:pt x="67" y="27"/>
                  </a:lnTo>
                  <a:lnTo>
                    <a:pt x="67" y="4"/>
                  </a:lnTo>
                  <a:lnTo>
                    <a:pt x="66" y="2"/>
                  </a:lnTo>
                  <a:lnTo>
                    <a:pt x="65" y="1"/>
                  </a:lnTo>
                  <a:lnTo>
                    <a:pt x="63" y="0"/>
                  </a:lnTo>
                  <a:lnTo>
                    <a:pt x="62" y="0"/>
                  </a:lnTo>
                  <a:lnTo>
                    <a:pt x="5" y="0"/>
                  </a:lnTo>
                  <a:close/>
                </a:path>
              </a:pathLst>
            </a:custGeom>
            <a:solidFill>
              <a:srgbClr val="C0C0C0"/>
            </a:solidFill>
            <a:ln w="7938">
              <a:solidFill>
                <a:srgbClr val="000000"/>
              </a:solidFill>
              <a:round/>
              <a:headEnd/>
              <a:tailEnd/>
            </a:ln>
          </p:spPr>
          <p:txBody>
            <a:bodyPr/>
            <a:lstStyle/>
            <a:p>
              <a:endParaRPr lang="it-IT"/>
            </a:p>
          </p:txBody>
        </p:sp>
        <p:sp>
          <p:nvSpPr>
            <p:cNvPr id="24408" name="Rectangle 1934"/>
            <p:cNvSpPr>
              <a:spLocks noChangeArrowheads="1"/>
            </p:cNvSpPr>
            <p:nvPr/>
          </p:nvSpPr>
          <p:spPr bwMode="auto">
            <a:xfrm>
              <a:off x="5915025" y="3146425"/>
              <a:ext cx="47625" cy="38100"/>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409" name="Freeform 1935"/>
            <p:cNvSpPr>
              <a:spLocks/>
            </p:cNvSpPr>
            <p:nvPr/>
          </p:nvSpPr>
          <p:spPr bwMode="auto">
            <a:xfrm>
              <a:off x="5884863" y="3074988"/>
              <a:ext cx="106362" cy="85725"/>
            </a:xfrm>
            <a:custGeom>
              <a:avLst/>
              <a:gdLst>
                <a:gd name="T0" fmla="*/ 2147483647 w 67"/>
                <a:gd name="T1" fmla="*/ 0 h 54"/>
                <a:gd name="T2" fmla="*/ 2147483647 w 67"/>
                <a:gd name="T3" fmla="*/ 0 h 54"/>
                <a:gd name="T4" fmla="*/ 2147483647 w 67"/>
                <a:gd name="T5" fmla="*/ 2147483647 h 54"/>
                <a:gd name="T6" fmla="*/ 0 w 67"/>
                <a:gd name="T7" fmla="*/ 2147483647 h 54"/>
                <a:gd name="T8" fmla="*/ 0 w 67"/>
                <a:gd name="T9" fmla="*/ 2147483647 h 54"/>
                <a:gd name="T10" fmla="*/ 0 w 67"/>
                <a:gd name="T11" fmla="*/ 2147483647 h 54"/>
                <a:gd name="T12" fmla="*/ 0 w 67"/>
                <a:gd name="T13" fmla="*/ 2147483647 h 54"/>
                <a:gd name="T14" fmla="*/ 2147483647 w 67"/>
                <a:gd name="T15" fmla="*/ 2147483647 h 54"/>
                <a:gd name="T16" fmla="*/ 2147483647 w 67"/>
                <a:gd name="T17" fmla="*/ 2147483647 h 54"/>
                <a:gd name="T18" fmla="*/ 2147483647 w 67"/>
                <a:gd name="T19" fmla="*/ 2147483647 h 54"/>
                <a:gd name="T20" fmla="*/ 2147483647 w 67"/>
                <a:gd name="T21" fmla="*/ 2147483647 h 54"/>
                <a:gd name="T22" fmla="*/ 2147483647 w 67"/>
                <a:gd name="T23" fmla="*/ 2147483647 h 54"/>
                <a:gd name="T24" fmla="*/ 2147483647 w 67"/>
                <a:gd name="T25" fmla="*/ 2147483647 h 54"/>
                <a:gd name="T26" fmla="*/ 2147483647 w 67"/>
                <a:gd name="T27" fmla="*/ 2147483647 h 54"/>
                <a:gd name="T28" fmla="*/ 2147483647 w 67"/>
                <a:gd name="T29" fmla="*/ 2147483647 h 54"/>
                <a:gd name="T30" fmla="*/ 2147483647 w 67"/>
                <a:gd name="T31" fmla="*/ 2147483647 h 54"/>
                <a:gd name="T32" fmla="*/ 2147483647 w 67"/>
                <a:gd name="T33" fmla="*/ 2147483647 h 54"/>
                <a:gd name="T34" fmla="*/ 2147483647 w 67"/>
                <a:gd name="T35" fmla="*/ 2147483647 h 54"/>
                <a:gd name="T36" fmla="*/ 2147483647 w 67"/>
                <a:gd name="T37" fmla="*/ 0 h 54"/>
                <a:gd name="T38" fmla="*/ 2147483647 w 67"/>
                <a:gd name="T39" fmla="*/ 0 h 54"/>
                <a:gd name="T40" fmla="*/ 2147483647 w 67"/>
                <a:gd name="T41" fmla="*/ 0 h 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7"/>
                <a:gd name="T64" fmla="*/ 0 h 54"/>
                <a:gd name="T65" fmla="*/ 67 w 67"/>
                <a:gd name="T66" fmla="*/ 54 h 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7" h="54">
                  <a:moveTo>
                    <a:pt x="5" y="0"/>
                  </a:moveTo>
                  <a:lnTo>
                    <a:pt x="2" y="0"/>
                  </a:lnTo>
                  <a:lnTo>
                    <a:pt x="1" y="1"/>
                  </a:lnTo>
                  <a:lnTo>
                    <a:pt x="0" y="2"/>
                  </a:lnTo>
                  <a:lnTo>
                    <a:pt x="0" y="4"/>
                  </a:lnTo>
                  <a:lnTo>
                    <a:pt x="0" y="49"/>
                  </a:lnTo>
                  <a:lnTo>
                    <a:pt x="0" y="52"/>
                  </a:lnTo>
                  <a:lnTo>
                    <a:pt x="1" y="53"/>
                  </a:lnTo>
                  <a:lnTo>
                    <a:pt x="2" y="54"/>
                  </a:lnTo>
                  <a:lnTo>
                    <a:pt x="5" y="54"/>
                  </a:lnTo>
                  <a:lnTo>
                    <a:pt x="62" y="54"/>
                  </a:lnTo>
                  <a:lnTo>
                    <a:pt x="63" y="54"/>
                  </a:lnTo>
                  <a:lnTo>
                    <a:pt x="65" y="53"/>
                  </a:lnTo>
                  <a:lnTo>
                    <a:pt x="66" y="52"/>
                  </a:lnTo>
                  <a:lnTo>
                    <a:pt x="67" y="49"/>
                  </a:lnTo>
                  <a:lnTo>
                    <a:pt x="67" y="4"/>
                  </a:lnTo>
                  <a:lnTo>
                    <a:pt x="66" y="2"/>
                  </a:lnTo>
                  <a:lnTo>
                    <a:pt x="65" y="1"/>
                  </a:lnTo>
                  <a:lnTo>
                    <a:pt x="63" y="0"/>
                  </a:lnTo>
                  <a:lnTo>
                    <a:pt x="62" y="0"/>
                  </a:lnTo>
                  <a:lnTo>
                    <a:pt x="5" y="0"/>
                  </a:lnTo>
                  <a:close/>
                </a:path>
              </a:pathLst>
            </a:custGeom>
            <a:solidFill>
              <a:srgbClr val="C0C0C0"/>
            </a:solidFill>
            <a:ln w="7938">
              <a:solidFill>
                <a:srgbClr val="000000"/>
              </a:solidFill>
              <a:round/>
              <a:headEnd/>
              <a:tailEnd/>
            </a:ln>
          </p:spPr>
          <p:txBody>
            <a:bodyPr/>
            <a:lstStyle/>
            <a:p>
              <a:endParaRPr lang="it-IT"/>
            </a:p>
          </p:txBody>
        </p:sp>
        <p:sp>
          <p:nvSpPr>
            <p:cNvPr id="24410" name="Rectangle 1936"/>
            <p:cNvSpPr>
              <a:spLocks noChangeArrowheads="1"/>
            </p:cNvSpPr>
            <p:nvPr/>
          </p:nvSpPr>
          <p:spPr bwMode="auto">
            <a:xfrm>
              <a:off x="5915025" y="3074988"/>
              <a:ext cx="47625" cy="952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411" name="Freeform 1937"/>
            <p:cNvSpPr>
              <a:spLocks/>
            </p:cNvSpPr>
            <p:nvPr/>
          </p:nvSpPr>
          <p:spPr bwMode="auto">
            <a:xfrm>
              <a:off x="5884863" y="3182938"/>
              <a:ext cx="106362" cy="49212"/>
            </a:xfrm>
            <a:custGeom>
              <a:avLst/>
              <a:gdLst>
                <a:gd name="T0" fmla="*/ 2147483647 w 67"/>
                <a:gd name="T1" fmla="*/ 0 h 31"/>
                <a:gd name="T2" fmla="*/ 2147483647 w 67"/>
                <a:gd name="T3" fmla="*/ 0 h 31"/>
                <a:gd name="T4" fmla="*/ 2147483647 w 67"/>
                <a:gd name="T5" fmla="*/ 2147483647 h 31"/>
                <a:gd name="T6" fmla="*/ 2147483647 w 67"/>
                <a:gd name="T7" fmla="*/ 2147483647 h 31"/>
                <a:gd name="T8" fmla="*/ 0 w 67"/>
                <a:gd name="T9" fmla="*/ 2147483647 h 31"/>
                <a:gd name="T10" fmla="*/ 0 w 67"/>
                <a:gd name="T11" fmla="*/ 2147483647 h 31"/>
                <a:gd name="T12" fmla="*/ 2147483647 w 67"/>
                <a:gd name="T13" fmla="*/ 2147483647 h 31"/>
                <a:gd name="T14" fmla="*/ 2147483647 w 67"/>
                <a:gd name="T15" fmla="*/ 2147483647 h 31"/>
                <a:gd name="T16" fmla="*/ 2147483647 w 67"/>
                <a:gd name="T17" fmla="*/ 2147483647 h 31"/>
                <a:gd name="T18" fmla="*/ 2147483647 w 67"/>
                <a:gd name="T19" fmla="*/ 2147483647 h 31"/>
                <a:gd name="T20" fmla="*/ 2147483647 w 67"/>
                <a:gd name="T21" fmla="*/ 2147483647 h 31"/>
                <a:gd name="T22" fmla="*/ 2147483647 w 67"/>
                <a:gd name="T23" fmla="*/ 2147483647 h 31"/>
                <a:gd name="T24" fmla="*/ 2147483647 w 67"/>
                <a:gd name="T25" fmla="*/ 2147483647 h 31"/>
                <a:gd name="T26" fmla="*/ 2147483647 w 67"/>
                <a:gd name="T27" fmla="*/ 2147483647 h 31"/>
                <a:gd name="T28" fmla="*/ 2147483647 w 67"/>
                <a:gd name="T29" fmla="*/ 2147483647 h 31"/>
                <a:gd name="T30" fmla="*/ 2147483647 w 67"/>
                <a:gd name="T31" fmla="*/ 2147483647 h 31"/>
                <a:gd name="T32" fmla="*/ 2147483647 w 67"/>
                <a:gd name="T33" fmla="*/ 2147483647 h 31"/>
                <a:gd name="T34" fmla="*/ 2147483647 w 67"/>
                <a:gd name="T35" fmla="*/ 2147483647 h 31"/>
                <a:gd name="T36" fmla="*/ 2147483647 w 67"/>
                <a:gd name="T37" fmla="*/ 0 h 31"/>
                <a:gd name="T38" fmla="*/ 2147483647 w 67"/>
                <a:gd name="T39" fmla="*/ 0 h 31"/>
                <a:gd name="T40" fmla="*/ 2147483647 w 67"/>
                <a:gd name="T41" fmla="*/ 0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7"/>
                <a:gd name="T64" fmla="*/ 0 h 31"/>
                <a:gd name="T65" fmla="*/ 67 w 67"/>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7" h="31">
                  <a:moveTo>
                    <a:pt x="5" y="0"/>
                  </a:moveTo>
                  <a:lnTo>
                    <a:pt x="4" y="0"/>
                  </a:lnTo>
                  <a:lnTo>
                    <a:pt x="3" y="1"/>
                  </a:lnTo>
                  <a:lnTo>
                    <a:pt x="1" y="2"/>
                  </a:lnTo>
                  <a:lnTo>
                    <a:pt x="0" y="4"/>
                  </a:lnTo>
                  <a:lnTo>
                    <a:pt x="0" y="27"/>
                  </a:lnTo>
                  <a:lnTo>
                    <a:pt x="1" y="28"/>
                  </a:lnTo>
                  <a:lnTo>
                    <a:pt x="3" y="29"/>
                  </a:lnTo>
                  <a:lnTo>
                    <a:pt x="4" y="30"/>
                  </a:lnTo>
                  <a:lnTo>
                    <a:pt x="5" y="31"/>
                  </a:lnTo>
                  <a:lnTo>
                    <a:pt x="62" y="31"/>
                  </a:lnTo>
                  <a:lnTo>
                    <a:pt x="63" y="30"/>
                  </a:lnTo>
                  <a:lnTo>
                    <a:pt x="65" y="29"/>
                  </a:lnTo>
                  <a:lnTo>
                    <a:pt x="66" y="28"/>
                  </a:lnTo>
                  <a:lnTo>
                    <a:pt x="67" y="27"/>
                  </a:lnTo>
                  <a:lnTo>
                    <a:pt x="67" y="4"/>
                  </a:lnTo>
                  <a:lnTo>
                    <a:pt x="66" y="2"/>
                  </a:lnTo>
                  <a:lnTo>
                    <a:pt x="65" y="1"/>
                  </a:lnTo>
                  <a:lnTo>
                    <a:pt x="63" y="0"/>
                  </a:lnTo>
                  <a:lnTo>
                    <a:pt x="62" y="0"/>
                  </a:lnTo>
                  <a:lnTo>
                    <a:pt x="5" y="0"/>
                  </a:lnTo>
                  <a:close/>
                </a:path>
              </a:pathLst>
            </a:custGeom>
            <a:solidFill>
              <a:srgbClr val="C0C0C0"/>
            </a:solidFill>
            <a:ln w="7938">
              <a:solidFill>
                <a:srgbClr val="000000"/>
              </a:solidFill>
              <a:round/>
              <a:headEnd/>
              <a:tailEnd/>
            </a:ln>
          </p:spPr>
          <p:txBody>
            <a:bodyPr/>
            <a:lstStyle/>
            <a:p>
              <a:endParaRPr lang="it-IT"/>
            </a:p>
          </p:txBody>
        </p:sp>
        <p:sp>
          <p:nvSpPr>
            <p:cNvPr id="24412" name="Rectangle 1938"/>
            <p:cNvSpPr>
              <a:spLocks noChangeArrowheads="1"/>
            </p:cNvSpPr>
            <p:nvPr/>
          </p:nvSpPr>
          <p:spPr bwMode="auto">
            <a:xfrm>
              <a:off x="5915025" y="3146425"/>
              <a:ext cx="47625" cy="38100"/>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413" name="Freeform 1939"/>
            <p:cNvSpPr>
              <a:spLocks/>
            </p:cNvSpPr>
            <p:nvPr/>
          </p:nvSpPr>
          <p:spPr bwMode="auto">
            <a:xfrm>
              <a:off x="5884863" y="3074988"/>
              <a:ext cx="106362" cy="85725"/>
            </a:xfrm>
            <a:custGeom>
              <a:avLst/>
              <a:gdLst>
                <a:gd name="T0" fmla="*/ 2147483647 w 67"/>
                <a:gd name="T1" fmla="*/ 0 h 54"/>
                <a:gd name="T2" fmla="*/ 2147483647 w 67"/>
                <a:gd name="T3" fmla="*/ 0 h 54"/>
                <a:gd name="T4" fmla="*/ 2147483647 w 67"/>
                <a:gd name="T5" fmla="*/ 2147483647 h 54"/>
                <a:gd name="T6" fmla="*/ 0 w 67"/>
                <a:gd name="T7" fmla="*/ 2147483647 h 54"/>
                <a:gd name="T8" fmla="*/ 0 w 67"/>
                <a:gd name="T9" fmla="*/ 2147483647 h 54"/>
                <a:gd name="T10" fmla="*/ 0 w 67"/>
                <a:gd name="T11" fmla="*/ 2147483647 h 54"/>
                <a:gd name="T12" fmla="*/ 0 w 67"/>
                <a:gd name="T13" fmla="*/ 2147483647 h 54"/>
                <a:gd name="T14" fmla="*/ 2147483647 w 67"/>
                <a:gd name="T15" fmla="*/ 2147483647 h 54"/>
                <a:gd name="T16" fmla="*/ 2147483647 w 67"/>
                <a:gd name="T17" fmla="*/ 2147483647 h 54"/>
                <a:gd name="T18" fmla="*/ 2147483647 w 67"/>
                <a:gd name="T19" fmla="*/ 2147483647 h 54"/>
                <a:gd name="T20" fmla="*/ 2147483647 w 67"/>
                <a:gd name="T21" fmla="*/ 2147483647 h 54"/>
                <a:gd name="T22" fmla="*/ 2147483647 w 67"/>
                <a:gd name="T23" fmla="*/ 2147483647 h 54"/>
                <a:gd name="T24" fmla="*/ 2147483647 w 67"/>
                <a:gd name="T25" fmla="*/ 2147483647 h 54"/>
                <a:gd name="T26" fmla="*/ 2147483647 w 67"/>
                <a:gd name="T27" fmla="*/ 2147483647 h 54"/>
                <a:gd name="T28" fmla="*/ 2147483647 w 67"/>
                <a:gd name="T29" fmla="*/ 2147483647 h 54"/>
                <a:gd name="T30" fmla="*/ 2147483647 w 67"/>
                <a:gd name="T31" fmla="*/ 2147483647 h 54"/>
                <a:gd name="T32" fmla="*/ 2147483647 w 67"/>
                <a:gd name="T33" fmla="*/ 2147483647 h 54"/>
                <a:gd name="T34" fmla="*/ 2147483647 w 67"/>
                <a:gd name="T35" fmla="*/ 2147483647 h 54"/>
                <a:gd name="T36" fmla="*/ 2147483647 w 67"/>
                <a:gd name="T37" fmla="*/ 0 h 54"/>
                <a:gd name="T38" fmla="*/ 2147483647 w 67"/>
                <a:gd name="T39" fmla="*/ 0 h 54"/>
                <a:gd name="T40" fmla="*/ 2147483647 w 67"/>
                <a:gd name="T41" fmla="*/ 0 h 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7"/>
                <a:gd name="T64" fmla="*/ 0 h 54"/>
                <a:gd name="T65" fmla="*/ 67 w 67"/>
                <a:gd name="T66" fmla="*/ 54 h 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7" h="54">
                  <a:moveTo>
                    <a:pt x="5" y="0"/>
                  </a:moveTo>
                  <a:lnTo>
                    <a:pt x="2" y="0"/>
                  </a:lnTo>
                  <a:lnTo>
                    <a:pt x="1" y="1"/>
                  </a:lnTo>
                  <a:lnTo>
                    <a:pt x="0" y="2"/>
                  </a:lnTo>
                  <a:lnTo>
                    <a:pt x="0" y="4"/>
                  </a:lnTo>
                  <a:lnTo>
                    <a:pt x="0" y="49"/>
                  </a:lnTo>
                  <a:lnTo>
                    <a:pt x="0" y="52"/>
                  </a:lnTo>
                  <a:lnTo>
                    <a:pt x="1" y="53"/>
                  </a:lnTo>
                  <a:lnTo>
                    <a:pt x="2" y="54"/>
                  </a:lnTo>
                  <a:lnTo>
                    <a:pt x="5" y="54"/>
                  </a:lnTo>
                  <a:lnTo>
                    <a:pt x="62" y="54"/>
                  </a:lnTo>
                  <a:lnTo>
                    <a:pt x="63" y="54"/>
                  </a:lnTo>
                  <a:lnTo>
                    <a:pt x="65" y="53"/>
                  </a:lnTo>
                  <a:lnTo>
                    <a:pt x="66" y="52"/>
                  </a:lnTo>
                  <a:lnTo>
                    <a:pt x="67" y="49"/>
                  </a:lnTo>
                  <a:lnTo>
                    <a:pt x="67" y="4"/>
                  </a:lnTo>
                  <a:lnTo>
                    <a:pt x="66" y="2"/>
                  </a:lnTo>
                  <a:lnTo>
                    <a:pt x="65" y="1"/>
                  </a:lnTo>
                  <a:lnTo>
                    <a:pt x="63" y="0"/>
                  </a:lnTo>
                  <a:lnTo>
                    <a:pt x="62" y="0"/>
                  </a:lnTo>
                  <a:lnTo>
                    <a:pt x="5" y="0"/>
                  </a:lnTo>
                  <a:close/>
                </a:path>
              </a:pathLst>
            </a:custGeom>
            <a:solidFill>
              <a:srgbClr val="C0C0C0"/>
            </a:solidFill>
            <a:ln w="7938">
              <a:solidFill>
                <a:srgbClr val="000000"/>
              </a:solidFill>
              <a:round/>
              <a:headEnd/>
              <a:tailEnd/>
            </a:ln>
          </p:spPr>
          <p:txBody>
            <a:bodyPr/>
            <a:lstStyle/>
            <a:p>
              <a:endParaRPr lang="it-IT"/>
            </a:p>
          </p:txBody>
        </p:sp>
        <p:sp>
          <p:nvSpPr>
            <p:cNvPr id="24414" name="Rectangle 1940"/>
            <p:cNvSpPr>
              <a:spLocks noChangeArrowheads="1"/>
            </p:cNvSpPr>
            <p:nvPr/>
          </p:nvSpPr>
          <p:spPr bwMode="auto">
            <a:xfrm>
              <a:off x="5915025" y="3074988"/>
              <a:ext cx="47625" cy="952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415" name="Freeform 1941"/>
            <p:cNvSpPr>
              <a:spLocks/>
            </p:cNvSpPr>
            <p:nvPr/>
          </p:nvSpPr>
          <p:spPr bwMode="auto">
            <a:xfrm>
              <a:off x="6254750" y="3182938"/>
              <a:ext cx="109538" cy="49212"/>
            </a:xfrm>
            <a:custGeom>
              <a:avLst/>
              <a:gdLst>
                <a:gd name="T0" fmla="*/ 2147483647 w 69"/>
                <a:gd name="T1" fmla="*/ 0 h 31"/>
                <a:gd name="T2" fmla="*/ 2147483647 w 69"/>
                <a:gd name="T3" fmla="*/ 2147483647 h 31"/>
                <a:gd name="T4" fmla="*/ 2147483647 w 69"/>
                <a:gd name="T5" fmla="*/ 2147483647 h 31"/>
                <a:gd name="T6" fmla="*/ 2147483647 w 69"/>
                <a:gd name="T7" fmla="*/ 2147483647 h 31"/>
                <a:gd name="T8" fmla="*/ 0 w 69"/>
                <a:gd name="T9" fmla="*/ 2147483647 h 31"/>
                <a:gd name="T10" fmla="*/ 0 w 69"/>
                <a:gd name="T11" fmla="*/ 2147483647 h 31"/>
                <a:gd name="T12" fmla="*/ 2147483647 w 69"/>
                <a:gd name="T13" fmla="*/ 2147483647 h 31"/>
                <a:gd name="T14" fmla="*/ 2147483647 w 69"/>
                <a:gd name="T15" fmla="*/ 2147483647 h 31"/>
                <a:gd name="T16" fmla="*/ 2147483647 w 69"/>
                <a:gd name="T17" fmla="*/ 2147483647 h 31"/>
                <a:gd name="T18" fmla="*/ 2147483647 w 69"/>
                <a:gd name="T19" fmla="*/ 2147483647 h 31"/>
                <a:gd name="T20" fmla="*/ 2147483647 w 69"/>
                <a:gd name="T21" fmla="*/ 2147483647 h 31"/>
                <a:gd name="T22" fmla="*/ 2147483647 w 69"/>
                <a:gd name="T23" fmla="*/ 2147483647 h 31"/>
                <a:gd name="T24" fmla="*/ 2147483647 w 69"/>
                <a:gd name="T25" fmla="*/ 2147483647 h 31"/>
                <a:gd name="T26" fmla="*/ 2147483647 w 69"/>
                <a:gd name="T27" fmla="*/ 2147483647 h 31"/>
                <a:gd name="T28" fmla="*/ 2147483647 w 69"/>
                <a:gd name="T29" fmla="*/ 2147483647 h 31"/>
                <a:gd name="T30" fmla="*/ 2147483647 w 69"/>
                <a:gd name="T31" fmla="*/ 2147483647 h 31"/>
                <a:gd name="T32" fmla="*/ 2147483647 w 69"/>
                <a:gd name="T33" fmla="*/ 2147483647 h 31"/>
                <a:gd name="T34" fmla="*/ 2147483647 w 69"/>
                <a:gd name="T35" fmla="*/ 2147483647 h 31"/>
                <a:gd name="T36" fmla="*/ 2147483647 w 69"/>
                <a:gd name="T37" fmla="*/ 2147483647 h 31"/>
                <a:gd name="T38" fmla="*/ 2147483647 w 69"/>
                <a:gd name="T39" fmla="*/ 0 h 31"/>
                <a:gd name="T40" fmla="*/ 2147483647 w 69"/>
                <a:gd name="T41" fmla="*/ 0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31"/>
                <a:gd name="T65" fmla="*/ 69 w 69"/>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31">
                  <a:moveTo>
                    <a:pt x="5" y="0"/>
                  </a:moveTo>
                  <a:lnTo>
                    <a:pt x="4" y="1"/>
                  </a:lnTo>
                  <a:lnTo>
                    <a:pt x="3" y="2"/>
                  </a:lnTo>
                  <a:lnTo>
                    <a:pt x="1" y="3"/>
                  </a:lnTo>
                  <a:lnTo>
                    <a:pt x="0" y="4"/>
                  </a:lnTo>
                  <a:lnTo>
                    <a:pt x="0" y="27"/>
                  </a:lnTo>
                  <a:lnTo>
                    <a:pt x="1" y="29"/>
                  </a:lnTo>
                  <a:lnTo>
                    <a:pt x="3" y="31"/>
                  </a:lnTo>
                  <a:lnTo>
                    <a:pt x="4" y="31"/>
                  </a:lnTo>
                  <a:lnTo>
                    <a:pt x="5" y="31"/>
                  </a:lnTo>
                  <a:lnTo>
                    <a:pt x="64" y="31"/>
                  </a:lnTo>
                  <a:lnTo>
                    <a:pt x="65" y="31"/>
                  </a:lnTo>
                  <a:lnTo>
                    <a:pt x="67" y="31"/>
                  </a:lnTo>
                  <a:lnTo>
                    <a:pt x="68" y="29"/>
                  </a:lnTo>
                  <a:lnTo>
                    <a:pt x="69" y="27"/>
                  </a:lnTo>
                  <a:lnTo>
                    <a:pt x="69" y="4"/>
                  </a:lnTo>
                  <a:lnTo>
                    <a:pt x="68" y="3"/>
                  </a:lnTo>
                  <a:lnTo>
                    <a:pt x="67" y="2"/>
                  </a:lnTo>
                  <a:lnTo>
                    <a:pt x="65" y="1"/>
                  </a:lnTo>
                  <a:lnTo>
                    <a:pt x="64" y="0"/>
                  </a:lnTo>
                  <a:lnTo>
                    <a:pt x="5" y="0"/>
                  </a:lnTo>
                  <a:close/>
                </a:path>
              </a:pathLst>
            </a:custGeom>
            <a:solidFill>
              <a:srgbClr val="C0C0C0"/>
            </a:solidFill>
            <a:ln w="7938">
              <a:solidFill>
                <a:srgbClr val="000000"/>
              </a:solidFill>
              <a:round/>
              <a:headEnd/>
              <a:tailEnd/>
            </a:ln>
          </p:spPr>
          <p:txBody>
            <a:bodyPr/>
            <a:lstStyle/>
            <a:p>
              <a:endParaRPr lang="it-IT"/>
            </a:p>
          </p:txBody>
        </p:sp>
        <p:sp>
          <p:nvSpPr>
            <p:cNvPr id="24416" name="Rectangle 1942"/>
            <p:cNvSpPr>
              <a:spLocks noChangeArrowheads="1"/>
            </p:cNvSpPr>
            <p:nvPr/>
          </p:nvSpPr>
          <p:spPr bwMode="auto">
            <a:xfrm>
              <a:off x="6286500" y="3154363"/>
              <a:ext cx="47625" cy="30162"/>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417" name="Freeform 1943"/>
            <p:cNvSpPr>
              <a:spLocks/>
            </p:cNvSpPr>
            <p:nvPr/>
          </p:nvSpPr>
          <p:spPr bwMode="auto">
            <a:xfrm>
              <a:off x="6254750" y="3074988"/>
              <a:ext cx="109538" cy="93662"/>
            </a:xfrm>
            <a:custGeom>
              <a:avLst/>
              <a:gdLst>
                <a:gd name="T0" fmla="*/ 2147483647 w 69"/>
                <a:gd name="T1" fmla="*/ 0 h 59"/>
                <a:gd name="T2" fmla="*/ 2147483647 w 69"/>
                <a:gd name="T3" fmla="*/ 2147483647 h 59"/>
                <a:gd name="T4" fmla="*/ 2147483647 w 69"/>
                <a:gd name="T5" fmla="*/ 2147483647 h 59"/>
                <a:gd name="T6" fmla="*/ 0 w 69"/>
                <a:gd name="T7" fmla="*/ 2147483647 h 59"/>
                <a:gd name="T8" fmla="*/ 0 w 69"/>
                <a:gd name="T9" fmla="*/ 2147483647 h 59"/>
                <a:gd name="T10" fmla="*/ 0 w 69"/>
                <a:gd name="T11" fmla="*/ 2147483647 h 59"/>
                <a:gd name="T12" fmla="*/ 0 w 69"/>
                <a:gd name="T13" fmla="*/ 2147483647 h 59"/>
                <a:gd name="T14" fmla="*/ 2147483647 w 69"/>
                <a:gd name="T15" fmla="*/ 2147483647 h 59"/>
                <a:gd name="T16" fmla="*/ 2147483647 w 69"/>
                <a:gd name="T17" fmla="*/ 2147483647 h 59"/>
                <a:gd name="T18" fmla="*/ 2147483647 w 69"/>
                <a:gd name="T19" fmla="*/ 2147483647 h 59"/>
                <a:gd name="T20" fmla="*/ 2147483647 w 69"/>
                <a:gd name="T21" fmla="*/ 2147483647 h 59"/>
                <a:gd name="T22" fmla="*/ 2147483647 w 69"/>
                <a:gd name="T23" fmla="*/ 2147483647 h 59"/>
                <a:gd name="T24" fmla="*/ 2147483647 w 69"/>
                <a:gd name="T25" fmla="*/ 2147483647 h 59"/>
                <a:gd name="T26" fmla="*/ 2147483647 w 69"/>
                <a:gd name="T27" fmla="*/ 2147483647 h 59"/>
                <a:gd name="T28" fmla="*/ 2147483647 w 69"/>
                <a:gd name="T29" fmla="*/ 2147483647 h 59"/>
                <a:gd name="T30" fmla="*/ 2147483647 w 69"/>
                <a:gd name="T31" fmla="*/ 2147483647 h 59"/>
                <a:gd name="T32" fmla="*/ 2147483647 w 69"/>
                <a:gd name="T33" fmla="*/ 2147483647 h 59"/>
                <a:gd name="T34" fmla="*/ 2147483647 w 69"/>
                <a:gd name="T35" fmla="*/ 2147483647 h 59"/>
                <a:gd name="T36" fmla="*/ 2147483647 w 69"/>
                <a:gd name="T37" fmla="*/ 2147483647 h 59"/>
                <a:gd name="T38" fmla="*/ 2147483647 w 69"/>
                <a:gd name="T39" fmla="*/ 0 h 59"/>
                <a:gd name="T40" fmla="*/ 2147483647 w 69"/>
                <a:gd name="T41" fmla="*/ 0 h 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59"/>
                <a:gd name="T65" fmla="*/ 69 w 69"/>
                <a:gd name="T66" fmla="*/ 59 h 5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59">
                  <a:moveTo>
                    <a:pt x="5" y="0"/>
                  </a:moveTo>
                  <a:lnTo>
                    <a:pt x="2" y="1"/>
                  </a:lnTo>
                  <a:lnTo>
                    <a:pt x="1" y="3"/>
                  </a:lnTo>
                  <a:lnTo>
                    <a:pt x="0" y="4"/>
                  </a:lnTo>
                  <a:lnTo>
                    <a:pt x="0" y="5"/>
                  </a:lnTo>
                  <a:lnTo>
                    <a:pt x="0" y="54"/>
                  </a:lnTo>
                  <a:lnTo>
                    <a:pt x="0" y="55"/>
                  </a:lnTo>
                  <a:lnTo>
                    <a:pt x="1" y="57"/>
                  </a:lnTo>
                  <a:lnTo>
                    <a:pt x="2" y="58"/>
                  </a:lnTo>
                  <a:lnTo>
                    <a:pt x="5" y="59"/>
                  </a:lnTo>
                  <a:lnTo>
                    <a:pt x="64" y="59"/>
                  </a:lnTo>
                  <a:lnTo>
                    <a:pt x="65" y="58"/>
                  </a:lnTo>
                  <a:lnTo>
                    <a:pt x="67" y="57"/>
                  </a:lnTo>
                  <a:lnTo>
                    <a:pt x="68" y="55"/>
                  </a:lnTo>
                  <a:lnTo>
                    <a:pt x="69" y="54"/>
                  </a:lnTo>
                  <a:lnTo>
                    <a:pt x="69" y="5"/>
                  </a:lnTo>
                  <a:lnTo>
                    <a:pt x="68" y="4"/>
                  </a:lnTo>
                  <a:lnTo>
                    <a:pt x="67" y="3"/>
                  </a:lnTo>
                  <a:lnTo>
                    <a:pt x="65" y="1"/>
                  </a:lnTo>
                  <a:lnTo>
                    <a:pt x="64" y="0"/>
                  </a:lnTo>
                  <a:lnTo>
                    <a:pt x="5" y="0"/>
                  </a:lnTo>
                  <a:close/>
                </a:path>
              </a:pathLst>
            </a:custGeom>
            <a:solidFill>
              <a:srgbClr val="C0C0C0"/>
            </a:solidFill>
            <a:ln w="7938">
              <a:solidFill>
                <a:srgbClr val="000000"/>
              </a:solidFill>
              <a:round/>
              <a:headEnd/>
              <a:tailEnd/>
            </a:ln>
          </p:spPr>
          <p:txBody>
            <a:bodyPr/>
            <a:lstStyle/>
            <a:p>
              <a:endParaRPr lang="it-IT"/>
            </a:p>
          </p:txBody>
        </p:sp>
        <p:sp>
          <p:nvSpPr>
            <p:cNvPr id="24418" name="Rectangle 1944"/>
            <p:cNvSpPr>
              <a:spLocks noChangeArrowheads="1"/>
            </p:cNvSpPr>
            <p:nvPr/>
          </p:nvSpPr>
          <p:spPr bwMode="auto">
            <a:xfrm>
              <a:off x="6286500" y="3074988"/>
              <a:ext cx="47625" cy="952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419" name="Freeform 1945"/>
            <p:cNvSpPr>
              <a:spLocks/>
            </p:cNvSpPr>
            <p:nvPr/>
          </p:nvSpPr>
          <p:spPr bwMode="auto">
            <a:xfrm>
              <a:off x="6254750" y="3182938"/>
              <a:ext cx="109538" cy="49212"/>
            </a:xfrm>
            <a:custGeom>
              <a:avLst/>
              <a:gdLst>
                <a:gd name="T0" fmla="*/ 2147483647 w 69"/>
                <a:gd name="T1" fmla="*/ 0 h 31"/>
                <a:gd name="T2" fmla="*/ 2147483647 w 69"/>
                <a:gd name="T3" fmla="*/ 2147483647 h 31"/>
                <a:gd name="T4" fmla="*/ 2147483647 w 69"/>
                <a:gd name="T5" fmla="*/ 2147483647 h 31"/>
                <a:gd name="T6" fmla="*/ 2147483647 w 69"/>
                <a:gd name="T7" fmla="*/ 2147483647 h 31"/>
                <a:gd name="T8" fmla="*/ 0 w 69"/>
                <a:gd name="T9" fmla="*/ 2147483647 h 31"/>
                <a:gd name="T10" fmla="*/ 0 w 69"/>
                <a:gd name="T11" fmla="*/ 2147483647 h 31"/>
                <a:gd name="T12" fmla="*/ 2147483647 w 69"/>
                <a:gd name="T13" fmla="*/ 2147483647 h 31"/>
                <a:gd name="T14" fmla="*/ 2147483647 w 69"/>
                <a:gd name="T15" fmla="*/ 2147483647 h 31"/>
                <a:gd name="T16" fmla="*/ 2147483647 w 69"/>
                <a:gd name="T17" fmla="*/ 2147483647 h 31"/>
                <a:gd name="T18" fmla="*/ 2147483647 w 69"/>
                <a:gd name="T19" fmla="*/ 2147483647 h 31"/>
                <a:gd name="T20" fmla="*/ 2147483647 w 69"/>
                <a:gd name="T21" fmla="*/ 2147483647 h 31"/>
                <a:gd name="T22" fmla="*/ 2147483647 w 69"/>
                <a:gd name="T23" fmla="*/ 2147483647 h 31"/>
                <a:gd name="T24" fmla="*/ 2147483647 w 69"/>
                <a:gd name="T25" fmla="*/ 2147483647 h 31"/>
                <a:gd name="T26" fmla="*/ 2147483647 w 69"/>
                <a:gd name="T27" fmla="*/ 2147483647 h 31"/>
                <a:gd name="T28" fmla="*/ 2147483647 w 69"/>
                <a:gd name="T29" fmla="*/ 2147483647 h 31"/>
                <a:gd name="T30" fmla="*/ 2147483647 w 69"/>
                <a:gd name="T31" fmla="*/ 2147483647 h 31"/>
                <a:gd name="T32" fmla="*/ 2147483647 w 69"/>
                <a:gd name="T33" fmla="*/ 2147483647 h 31"/>
                <a:gd name="T34" fmla="*/ 2147483647 w 69"/>
                <a:gd name="T35" fmla="*/ 2147483647 h 31"/>
                <a:gd name="T36" fmla="*/ 2147483647 w 69"/>
                <a:gd name="T37" fmla="*/ 2147483647 h 31"/>
                <a:gd name="T38" fmla="*/ 2147483647 w 69"/>
                <a:gd name="T39" fmla="*/ 0 h 31"/>
                <a:gd name="T40" fmla="*/ 2147483647 w 69"/>
                <a:gd name="T41" fmla="*/ 0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31"/>
                <a:gd name="T65" fmla="*/ 69 w 69"/>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31">
                  <a:moveTo>
                    <a:pt x="5" y="0"/>
                  </a:moveTo>
                  <a:lnTo>
                    <a:pt x="4" y="1"/>
                  </a:lnTo>
                  <a:lnTo>
                    <a:pt x="3" y="2"/>
                  </a:lnTo>
                  <a:lnTo>
                    <a:pt x="1" y="3"/>
                  </a:lnTo>
                  <a:lnTo>
                    <a:pt x="0" y="4"/>
                  </a:lnTo>
                  <a:lnTo>
                    <a:pt x="0" y="27"/>
                  </a:lnTo>
                  <a:lnTo>
                    <a:pt x="1" y="29"/>
                  </a:lnTo>
                  <a:lnTo>
                    <a:pt x="3" y="31"/>
                  </a:lnTo>
                  <a:lnTo>
                    <a:pt x="4" y="31"/>
                  </a:lnTo>
                  <a:lnTo>
                    <a:pt x="5" y="31"/>
                  </a:lnTo>
                  <a:lnTo>
                    <a:pt x="64" y="31"/>
                  </a:lnTo>
                  <a:lnTo>
                    <a:pt x="65" y="31"/>
                  </a:lnTo>
                  <a:lnTo>
                    <a:pt x="67" y="31"/>
                  </a:lnTo>
                  <a:lnTo>
                    <a:pt x="68" y="29"/>
                  </a:lnTo>
                  <a:lnTo>
                    <a:pt x="69" y="27"/>
                  </a:lnTo>
                  <a:lnTo>
                    <a:pt x="69" y="4"/>
                  </a:lnTo>
                  <a:lnTo>
                    <a:pt x="68" y="3"/>
                  </a:lnTo>
                  <a:lnTo>
                    <a:pt x="67" y="2"/>
                  </a:lnTo>
                  <a:lnTo>
                    <a:pt x="65" y="1"/>
                  </a:lnTo>
                  <a:lnTo>
                    <a:pt x="64" y="0"/>
                  </a:lnTo>
                  <a:lnTo>
                    <a:pt x="5" y="0"/>
                  </a:lnTo>
                  <a:close/>
                </a:path>
              </a:pathLst>
            </a:custGeom>
            <a:solidFill>
              <a:srgbClr val="C0C0C0"/>
            </a:solidFill>
            <a:ln w="7938">
              <a:solidFill>
                <a:srgbClr val="000000"/>
              </a:solidFill>
              <a:round/>
              <a:headEnd/>
              <a:tailEnd/>
            </a:ln>
          </p:spPr>
          <p:txBody>
            <a:bodyPr/>
            <a:lstStyle/>
            <a:p>
              <a:endParaRPr lang="it-IT"/>
            </a:p>
          </p:txBody>
        </p:sp>
        <p:sp>
          <p:nvSpPr>
            <p:cNvPr id="24420" name="Rectangle 1946"/>
            <p:cNvSpPr>
              <a:spLocks noChangeArrowheads="1"/>
            </p:cNvSpPr>
            <p:nvPr/>
          </p:nvSpPr>
          <p:spPr bwMode="auto">
            <a:xfrm>
              <a:off x="6286500" y="3154363"/>
              <a:ext cx="47625" cy="30162"/>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421" name="Freeform 1947"/>
            <p:cNvSpPr>
              <a:spLocks/>
            </p:cNvSpPr>
            <p:nvPr/>
          </p:nvSpPr>
          <p:spPr bwMode="auto">
            <a:xfrm>
              <a:off x="6254750" y="3074988"/>
              <a:ext cx="109538" cy="93662"/>
            </a:xfrm>
            <a:custGeom>
              <a:avLst/>
              <a:gdLst>
                <a:gd name="T0" fmla="*/ 2147483647 w 69"/>
                <a:gd name="T1" fmla="*/ 0 h 59"/>
                <a:gd name="T2" fmla="*/ 2147483647 w 69"/>
                <a:gd name="T3" fmla="*/ 2147483647 h 59"/>
                <a:gd name="T4" fmla="*/ 2147483647 w 69"/>
                <a:gd name="T5" fmla="*/ 2147483647 h 59"/>
                <a:gd name="T6" fmla="*/ 0 w 69"/>
                <a:gd name="T7" fmla="*/ 2147483647 h 59"/>
                <a:gd name="T8" fmla="*/ 0 w 69"/>
                <a:gd name="T9" fmla="*/ 2147483647 h 59"/>
                <a:gd name="T10" fmla="*/ 0 w 69"/>
                <a:gd name="T11" fmla="*/ 2147483647 h 59"/>
                <a:gd name="T12" fmla="*/ 0 w 69"/>
                <a:gd name="T13" fmla="*/ 2147483647 h 59"/>
                <a:gd name="T14" fmla="*/ 2147483647 w 69"/>
                <a:gd name="T15" fmla="*/ 2147483647 h 59"/>
                <a:gd name="T16" fmla="*/ 2147483647 w 69"/>
                <a:gd name="T17" fmla="*/ 2147483647 h 59"/>
                <a:gd name="T18" fmla="*/ 2147483647 w 69"/>
                <a:gd name="T19" fmla="*/ 2147483647 h 59"/>
                <a:gd name="T20" fmla="*/ 2147483647 w 69"/>
                <a:gd name="T21" fmla="*/ 2147483647 h 59"/>
                <a:gd name="T22" fmla="*/ 2147483647 w 69"/>
                <a:gd name="T23" fmla="*/ 2147483647 h 59"/>
                <a:gd name="T24" fmla="*/ 2147483647 w 69"/>
                <a:gd name="T25" fmla="*/ 2147483647 h 59"/>
                <a:gd name="T26" fmla="*/ 2147483647 w 69"/>
                <a:gd name="T27" fmla="*/ 2147483647 h 59"/>
                <a:gd name="T28" fmla="*/ 2147483647 w 69"/>
                <a:gd name="T29" fmla="*/ 2147483647 h 59"/>
                <a:gd name="T30" fmla="*/ 2147483647 w 69"/>
                <a:gd name="T31" fmla="*/ 2147483647 h 59"/>
                <a:gd name="T32" fmla="*/ 2147483647 w 69"/>
                <a:gd name="T33" fmla="*/ 2147483647 h 59"/>
                <a:gd name="T34" fmla="*/ 2147483647 w 69"/>
                <a:gd name="T35" fmla="*/ 2147483647 h 59"/>
                <a:gd name="T36" fmla="*/ 2147483647 w 69"/>
                <a:gd name="T37" fmla="*/ 2147483647 h 59"/>
                <a:gd name="T38" fmla="*/ 2147483647 w 69"/>
                <a:gd name="T39" fmla="*/ 0 h 59"/>
                <a:gd name="T40" fmla="*/ 2147483647 w 69"/>
                <a:gd name="T41" fmla="*/ 0 h 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59"/>
                <a:gd name="T65" fmla="*/ 69 w 69"/>
                <a:gd name="T66" fmla="*/ 59 h 5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59">
                  <a:moveTo>
                    <a:pt x="5" y="0"/>
                  </a:moveTo>
                  <a:lnTo>
                    <a:pt x="2" y="1"/>
                  </a:lnTo>
                  <a:lnTo>
                    <a:pt x="1" y="3"/>
                  </a:lnTo>
                  <a:lnTo>
                    <a:pt x="0" y="4"/>
                  </a:lnTo>
                  <a:lnTo>
                    <a:pt x="0" y="5"/>
                  </a:lnTo>
                  <a:lnTo>
                    <a:pt x="0" y="54"/>
                  </a:lnTo>
                  <a:lnTo>
                    <a:pt x="0" y="55"/>
                  </a:lnTo>
                  <a:lnTo>
                    <a:pt x="1" y="57"/>
                  </a:lnTo>
                  <a:lnTo>
                    <a:pt x="2" y="58"/>
                  </a:lnTo>
                  <a:lnTo>
                    <a:pt x="5" y="59"/>
                  </a:lnTo>
                  <a:lnTo>
                    <a:pt x="64" y="59"/>
                  </a:lnTo>
                  <a:lnTo>
                    <a:pt x="65" y="58"/>
                  </a:lnTo>
                  <a:lnTo>
                    <a:pt x="67" y="57"/>
                  </a:lnTo>
                  <a:lnTo>
                    <a:pt x="68" y="55"/>
                  </a:lnTo>
                  <a:lnTo>
                    <a:pt x="69" y="54"/>
                  </a:lnTo>
                  <a:lnTo>
                    <a:pt x="69" y="5"/>
                  </a:lnTo>
                  <a:lnTo>
                    <a:pt x="68" y="4"/>
                  </a:lnTo>
                  <a:lnTo>
                    <a:pt x="67" y="3"/>
                  </a:lnTo>
                  <a:lnTo>
                    <a:pt x="65" y="1"/>
                  </a:lnTo>
                  <a:lnTo>
                    <a:pt x="64" y="0"/>
                  </a:lnTo>
                  <a:lnTo>
                    <a:pt x="5" y="0"/>
                  </a:lnTo>
                  <a:close/>
                </a:path>
              </a:pathLst>
            </a:custGeom>
            <a:solidFill>
              <a:srgbClr val="C0C0C0"/>
            </a:solidFill>
            <a:ln w="7938">
              <a:solidFill>
                <a:srgbClr val="000000"/>
              </a:solidFill>
              <a:round/>
              <a:headEnd/>
              <a:tailEnd/>
            </a:ln>
          </p:spPr>
          <p:txBody>
            <a:bodyPr/>
            <a:lstStyle/>
            <a:p>
              <a:endParaRPr lang="it-IT"/>
            </a:p>
          </p:txBody>
        </p:sp>
        <p:sp>
          <p:nvSpPr>
            <p:cNvPr id="24422" name="Rectangle 1948"/>
            <p:cNvSpPr>
              <a:spLocks noChangeArrowheads="1"/>
            </p:cNvSpPr>
            <p:nvPr/>
          </p:nvSpPr>
          <p:spPr bwMode="auto">
            <a:xfrm>
              <a:off x="6286500" y="3074988"/>
              <a:ext cx="47625" cy="952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423" name="Freeform 1949"/>
            <p:cNvSpPr>
              <a:spLocks/>
            </p:cNvSpPr>
            <p:nvPr/>
          </p:nvSpPr>
          <p:spPr bwMode="auto">
            <a:xfrm>
              <a:off x="6626225" y="3182938"/>
              <a:ext cx="107950" cy="49212"/>
            </a:xfrm>
            <a:custGeom>
              <a:avLst/>
              <a:gdLst>
                <a:gd name="T0" fmla="*/ 2147483647 w 68"/>
                <a:gd name="T1" fmla="*/ 0 h 31"/>
                <a:gd name="T2" fmla="*/ 2147483647 w 68"/>
                <a:gd name="T3" fmla="*/ 2147483647 h 31"/>
                <a:gd name="T4" fmla="*/ 2147483647 w 68"/>
                <a:gd name="T5" fmla="*/ 2147483647 h 31"/>
                <a:gd name="T6" fmla="*/ 2147483647 w 68"/>
                <a:gd name="T7" fmla="*/ 2147483647 h 31"/>
                <a:gd name="T8" fmla="*/ 0 w 68"/>
                <a:gd name="T9" fmla="*/ 2147483647 h 31"/>
                <a:gd name="T10" fmla="*/ 0 w 68"/>
                <a:gd name="T11" fmla="*/ 2147483647 h 31"/>
                <a:gd name="T12" fmla="*/ 2147483647 w 68"/>
                <a:gd name="T13" fmla="*/ 2147483647 h 31"/>
                <a:gd name="T14" fmla="*/ 2147483647 w 68"/>
                <a:gd name="T15" fmla="*/ 2147483647 h 31"/>
                <a:gd name="T16" fmla="*/ 2147483647 w 68"/>
                <a:gd name="T17" fmla="*/ 2147483647 h 31"/>
                <a:gd name="T18" fmla="*/ 2147483647 w 68"/>
                <a:gd name="T19" fmla="*/ 2147483647 h 31"/>
                <a:gd name="T20" fmla="*/ 2147483647 w 68"/>
                <a:gd name="T21" fmla="*/ 2147483647 h 31"/>
                <a:gd name="T22" fmla="*/ 2147483647 w 68"/>
                <a:gd name="T23" fmla="*/ 2147483647 h 31"/>
                <a:gd name="T24" fmla="*/ 2147483647 w 68"/>
                <a:gd name="T25" fmla="*/ 2147483647 h 31"/>
                <a:gd name="T26" fmla="*/ 2147483647 w 68"/>
                <a:gd name="T27" fmla="*/ 2147483647 h 31"/>
                <a:gd name="T28" fmla="*/ 2147483647 w 68"/>
                <a:gd name="T29" fmla="*/ 2147483647 h 31"/>
                <a:gd name="T30" fmla="*/ 2147483647 w 68"/>
                <a:gd name="T31" fmla="*/ 2147483647 h 31"/>
                <a:gd name="T32" fmla="*/ 2147483647 w 68"/>
                <a:gd name="T33" fmla="*/ 2147483647 h 31"/>
                <a:gd name="T34" fmla="*/ 2147483647 w 68"/>
                <a:gd name="T35" fmla="*/ 2147483647 h 31"/>
                <a:gd name="T36" fmla="*/ 2147483647 w 68"/>
                <a:gd name="T37" fmla="*/ 2147483647 h 31"/>
                <a:gd name="T38" fmla="*/ 2147483647 w 68"/>
                <a:gd name="T39" fmla="*/ 0 h 31"/>
                <a:gd name="T40" fmla="*/ 2147483647 w 68"/>
                <a:gd name="T41" fmla="*/ 0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8"/>
                <a:gd name="T64" fmla="*/ 0 h 31"/>
                <a:gd name="T65" fmla="*/ 68 w 68"/>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8" h="31">
                  <a:moveTo>
                    <a:pt x="5" y="0"/>
                  </a:moveTo>
                  <a:lnTo>
                    <a:pt x="4" y="1"/>
                  </a:lnTo>
                  <a:lnTo>
                    <a:pt x="3" y="2"/>
                  </a:lnTo>
                  <a:lnTo>
                    <a:pt x="1" y="3"/>
                  </a:lnTo>
                  <a:lnTo>
                    <a:pt x="0" y="4"/>
                  </a:lnTo>
                  <a:lnTo>
                    <a:pt x="0" y="27"/>
                  </a:lnTo>
                  <a:lnTo>
                    <a:pt x="1" y="29"/>
                  </a:lnTo>
                  <a:lnTo>
                    <a:pt x="3" y="31"/>
                  </a:lnTo>
                  <a:lnTo>
                    <a:pt x="4" y="31"/>
                  </a:lnTo>
                  <a:lnTo>
                    <a:pt x="5" y="31"/>
                  </a:lnTo>
                  <a:lnTo>
                    <a:pt x="63" y="31"/>
                  </a:lnTo>
                  <a:lnTo>
                    <a:pt x="64" y="31"/>
                  </a:lnTo>
                  <a:lnTo>
                    <a:pt x="66" y="31"/>
                  </a:lnTo>
                  <a:lnTo>
                    <a:pt x="67" y="29"/>
                  </a:lnTo>
                  <a:lnTo>
                    <a:pt x="68" y="27"/>
                  </a:lnTo>
                  <a:lnTo>
                    <a:pt x="68" y="4"/>
                  </a:lnTo>
                  <a:lnTo>
                    <a:pt x="67" y="3"/>
                  </a:lnTo>
                  <a:lnTo>
                    <a:pt x="66" y="2"/>
                  </a:lnTo>
                  <a:lnTo>
                    <a:pt x="64" y="1"/>
                  </a:lnTo>
                  <a:lnTo>
                    <a:pt x="63" y="0"/>
                  </a:lnTo>
                  <a:lnTo>
                    <a:pt x="5" y="0"/>
                  </a:lnTo>
                  <a:close/>
                </a:path>
              </a:pathLst>
            </a:custGeom>
            <a:solidFill>
              <a:srgbClr val="C0C0C0"/>
            </a:solidFill>
            <a:ln w="7938">
              <a:solidFill>
                <a:srgbClr val="000000"/>
              </a:solidFill>
              <a:round/>
              <a:headEnd/>
              <a:tailEnd/>
            </a:ln>
          </p:spPr>
          <p:txBody>
            <a:bodyPr/>
            <a:lstStyle/>
            <a:p>
              <a:endParaRPr lang="it-IT"/>
            </a:p>
          </p:txBody>
        </p:sp>
        <p:sp>
          <p:nvSpPr>
            <p:cNvPr id="24424" name="Rectangle 1950"/>
            <p:cNvSpPr>
              <a:spLocks noChangeArrowheads="1"/>
            </p:cNvSpPr>
            <p:nvPr/>
          </p:nvSpPr>
          <p:spPr bwMode="auto">
            <a:xfrm>
              <a:off x="6657975" y="3154363"/>
              <a:ext cx="47625" cy="30162"/>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425" name="Freeform 1951"/>
            <p:cNvSpPr>
              <a:spLocks/>
            </p:cNvSpPr>
            <p:nvPr/>
          </p:nvSpPr>
          <p:spPr bwMode="auto">
            <a:xfrm>
              <a:off x="6626225" y="3074988"/>
              <a:ext cx="107950" cy="93662"/>
            </a:xfrm>
            <a:custGeom>
              <a:avLst/>
              <a:gdLst>
                <a:gd name="T0" fmla="*/ 2147483647 w 68"/>
                <a:gd name="T1" fmla="*/ 0 h 59"/>
                <a:gd name="T2" fmla="*/ 2147483647 w 68"/>
                <a:gd name="T3" fmla="*/ 2147483647 h 59"/>
                <a:gd name="T4" fmla="*/ 2147483647 w 68"/>
                <a:gd name="T5" fmla="*/ 2147483647 h 59"/>
                <a:gd name="T6" fmla="*/ 0 w 68"/>
                <a:gd name="T7" fmla="*/ 2147483647 h 59"/>
                <a:gd name="T8" fmla="*/ 0 w 68"/>
                <a:gd name="T9" fmla="*/ 2147483647 h 59"/>
                <a:gd name="T10" fmla="*/ 0 w 68"/>
                <a:gd name="T11" fmla="*/ 2147483647 h 59"/>
                <a:gd name="T12" fmla="*/ 0 w 68"/>
                <a:gd name="T13" fmla="*/ 2147483647 h 59"/>
                <a:gd name="T14" fmla="*/ 2147483647 w 68"/>
                <a:gd name="T15" fmla="*/ 2147483647 h 59"/>
                <a:gd name="T16" fmla="*/ 2147483647 w 68"/>
                <a:gd name="T17" fmla="*/ 2147483647 h 59"/>
                <a:gd name="T18" fmla="*/ 2147483647 w 68"/>
                <a:gd name="T19" fmla="*/ 2147483647 h 59"/>
                <a:gd name="T20" fmla="*/ 2147483647 w 68"/>
                <a:gd name="T21" fmla="*/ 2147483647 h 59"/>
                <a:gd name="T22" fmla="*/ 2147483647 w 68"/>
                <a:gd name="T23" fmla="*/ 2147483647 h 59"/>
                <a:gd name="T24" fmla="*/ 2147483647 w 68"/>
                <a:gd name="T25" fmla="*/ 2147483647 h 59"/>
                <a:gd name="T26" fmla="*/ 2147483647 w 68"/>
                <a:gd name="T27" fmla="*/ 2147483647 h 59"/>
                <a:gd name="T28" fmla="*/ 2147483647 w 68"/>
                <a:gd name="T29" fmla="*/ 2147483647 h 59"/>
                <a:gd name="T30" fmla="*/ 2147483647 w 68"/>
                <a:gd name="T31" fmla="*/ 2147483647 h 59"/>
                <a:gd name="T32" fmla="*/ 2147483647 w 68"/>
                <a:gd name="T33" fmla="*/ 2147483647 h 59"/>
                <a:gd name="T34" fmla="*/ 2147483647 w 68"/>
                <a:gd name="T35" fmla="*/ 2147483647 h 59"/>
                <a:gd name="T36" fmla="*/ 2147483647 w 68"/>
                <a:gd name="T37" fmla="*/ 2147483647 h 59"/>
                <a:gd name="T38" fmla="*/ 2147483647 w 68"/>
                <a:gd name="T39" fmla="*/ 0 h 59"/>
                <a:gd name="T40" fmla="*/ 2147483647 w 68"/>
                <a:gd name="T41" fmla="*/ 0 h 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8"/>
                <a:gd name="T64" fmla="*/ 0 h 59"/>
                <a:gd name="T65" fmla="*/ 68 w 68"/>
                <a:gd name="T66" fmla="*/ 59 h 5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8" h="59">
                  <a:moveTo>
                    <a:pt x="5" y="0"/>
                  </a:moveTo>
                  <a:lnTo>
                    <a:pt x="2" y="1"/>
                  </a:lnTo>
                  <a:lnTo>
                    <a:pt x="1" y="3"/>
                  </a:lnTo>
                  <a:lnTo>
                    <a:pt x="0" y="4"/>
                  </a:lnTo>
                  <a:lnTo>
                    <a:pt x="0" y="5"/>
                  </a:lnTo>
                  <a:lnTo>
                    <a:pt x="0" y="54"/>
                  </a:lnTo>
                  <a:lnTo>
                    <a:pt x="0" y="55"/>
                  </a:lnTo>
                  <a:lnTo>
                    <a:pt x="1" y="57"/>
                  </a:lnTo>
                  <a:lnTo>
                    <a:pt x="2" y="58"/>
                  </a:lnTo>
                  <a:lnTo>
                    <a:pt x="5" y="59"/>
                  </a:lnTo>
                  <a:lnTo>
                    <a:pt x="63" y="59"/>
                  </a:lnTo>
                  <a:lnTo>
                    <a:pt x="64" y="58"/>
                  </a:lnTo>
                  <a:lnTo>
                    <a:pt x="66" y="57"/>
                  </a:lnTo>
                  <a:lnTo>
                    <a:pt x="67" y="55"/>
                  </a:lnTo>
                  <a:lnTo>
                    <a:pt x="68" y="54"/>
                  </a:lnTo>
                  <a:lnTo>
                    <a:pt x="68" y="5"/>
                  </a:lnTo>
                  <a:lnTo>
                    <a:pt x="67" y="4"/>
                  </a:lnTo>
                  <a:lnTo>
                    <a:pt x="66" y="3"/>
                  </a:lnTo>
                  <a:lnTo>
                    <a:pt x="64" y="1"/>
                  </a:lnTo>
                  <a:lnTo>
                    <a:pt x="63" y="0"/>
                  </a:lnTo>
                  <a:lnTo>
                    <a:pt x="5" y="0"/>
                  </a:lnTo>
                  <a:close/>
                </a:path>
              </a:pathLst>
            </a:custGeom>
            <a:solidFill>
              <a:srgbClr val="C0C0C0"/>
            </a:solidFill>
            <a:ln w="7938">
              <a:solidFill>
                <a:srgbClr val="000000"/>
              </a:solidFill>
              <a:round/>
              <a:headEnd/>
              <a:tailEnd/>
            </a:ln>
          </p:spPr>
          <p:txBody>
            <a:bodyPr/>
            <a:lstStyle/>
            <a:p>
              <a:endParaRPr lang="it-IT"/>
            </a:p>
          </p:txBody>
        </p:sp>
        <p:sp>
          <p:nvSpPr>
            <p:cNvPr id="24426" name="Rectangle 1952"/>
            <p:cNvSpPr>
              <a:spLocks noChangeArrowheads="1"/>
            </p:cNvSpPr>
            <p:nvPr/>
          </p:nvSpPr>
          <p:spPr bwMode="auto">
            <a:xfrm>
              <a:off x="6657975" y="3074988"/>
              <a:ext cx="47625" cy="952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427" name="Freeform 1953"/>
            <p:cNvSpPr>
              <a:spLocks/>
            </p:cNvSpPr>
            <p:nvPr/>
          </p:nvSpPr>
          <p:spPr bwMode="auto">
            <a:xfrm>
              <a:off x="6626225" y="3182938"/>
              <a:ext cx="107950" cy="49212"/>
            </a:xfrm>
            <a:custGeom>
              <a:avLst/>
              <a:gdLst>
                <a:gd name="T0" fmla="*/ 2147483647 w 68"/>
                <a:gd name="T1" fmla="*/ 0 h 31"/>
                <a:gd name="T2" fmla="*/ 2147483647 w 68"/>
                <a:gd name="T3" fmla="*/ 2147483647 h 31"/>
                <a:gd name="T4" fmla="*/ 2147483647 w 68"/>
                <a:gd name="T5" fmla="*/ 2147483647 h 31"/>
                <a:gd name="T6" fmla="*/ 2147483647 w 68"/>
                <a:gd name="T7" fmla="*/ 2147483647 h 31"/>
                <a:gd name="T8" fmla="*/ 0 w 68"/>
                <a:gd name="T9" fmla="*/ 2147483647 h 31"/>
                <a:gd name="T10" fmla="*/ 0 w 68"/>
                <a:gd name="T11" fmla="*/ 2147483647 h 31"/>
                <a:gd name="T12" fmla="*/ 2147483647 w 68"/>
                <a:gd name="T13" fmla="*/ 2147483647 h 31"/>
                <a:gd name="T14" fmla="*/ 2147483647 w 68"/>
                <a:gd name="T15" fmla="*/ 2147483647 h 31"/>
                <a:gd name="T16" fmla="*/ 2147483647 w 68"/>
                <a:gd name="T17" fmla="*/ 2147483647 h 31"/>
                <a:gd name="T18" fmla="*/ 2147483647 w 68"/>
                <a:gd name="T19" fmla="*/ 2147483647 h 31"/>
                <a:gd name="T20" fmla="*/ 2147483647 w 68"/>
                <a:gd name="T21" fmla="*/ 2147483647 h 31"/>
                <a:gd name="T22" fmla="*/ 2147483647 w 68"/>
                <a:gd name="T23" fmla="*/ 2147483647 h 31"/>
                <a:gd name="T24" fmla="*/ 2147483647 w 68"/>
                <a:gd name="T25" fmla="*/ 2147483647 h 31"/>
                <a:gd name="T26" fmla="*/ 2147483647 w 68"/>
                <a:gd name="T27" fmla="*/ 2147483647 h 31"/>
                <a:gd name="T28" fmla="*/ 2147483647 w 68"/>
                <a:gd name="T29" fmla="*/ 2147483647 h 31"/>
                <a:gd name="T30" fmla="*/ 2147483647 w 68"/>
                <a:gd name="T31" fmla="*/ 2147483647 h 31"/>
                <a:gd name="T32" fmla="*/ 2147483647 w 68"/>
                <a:gd name="T33" fmla="*/ 2147483647 h 31"/>
                <a:gd name="T34" fmla="*/ 2147483647 w 68"/>
                <a:gd name="T35" fmla="*/ 2147483647 h 31"/>
                <a:gd name="T36" fmla="*/ 2147483647 w 68"/>
                <a:gd name="T37" fmla="*/ 2147483647 h 31"/>
                <a:gd name="T38" fmla="*/ 2147483647 w 68"/>
                <a:gd name="T39" fmla="*/ 0 h 31"/>
                <a:gd name="T40" fmla="*/ 2147483647 w 68"/>
                <a:gd name="T41" fmla="*/ 0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8"/>
                <a:gd name="T64" fmla="*/ 0 h 31"/>
                <a:gd name="T65" fmla="*/ 68 w 68"/>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8" h="31">
                  <a:moveTo>
                    <a:pt x="5" y="0"/>
                  </a:moveTo>
                  <a:lnTo>
                    <a:pt x="4" y="1"/>
                  </a:lnTo>
                  <a:lnTo>
                    <a:pt x="3" y="2"/>
                  </a:lnTo>
                  <a:lnTo>
                    <a:pt x="1" y="3"/>
                  </a:lnTo>
                  <a:lnTo>
                    <a:pt x="0" y="4"/>
                  </a:lnTo>
                  <a:lnTo>
                    <a:pt x="0" y="27"/>
                  </a:lnTo>
                  <a:lnTo>
                    <a:pt x="1" y="29"/>
                  </a:lnTo>
                  <a:lnTo>
                    <a:pt x="3" y="31"/>
                  </a:lnTo>
                  <a:lnTo>
                    <a:pt x="4" y="31"/>
                  </a:lnTo>
                  <a:lnTo>
                    <a:pt x="5" y="31"/>
                  </a:lnTo>
                  <a:lnTo>
                    <a:pt x="63" y="31"/>
                  </a:lnTo>
                  <a:lnTo>
                    <a:pt x="64" y="31"/>
                  </a:lnTo>
                  <a:lnTo>
                    <a:pt x="66" y="31"/>
                  </a:lnTo>
                  <a:lnTo>
                    <a:pt x="67" y="29"/>
                  </a:lnTo>
                  <a:lnTo>
                    <a:pt x="68" y="27"/>
                  </a:lnTo>
                  <a:lnTo>
                    <a:pt x="68" y="4"/>
                  </a:lnTo>
                  <a:lnTo>
                    <a:pt x="67" y="3"/>
                  </a:lnTo>
                  <a:lnTo>
                    <a:pt x="66" y="2"/>
                  </a:lnTo>
                  <a:lnTo>
                    <a:pt x="64" y="1"/>
                  </a:lnTo>
                  <a:lnTo>
                    <a:pt x="63" y="0"/>
                  </a:lnTo>
                  <a:lnTo>
                    <a:pt x="5" y="0"/>
                  </a:lnTo>
                  <a:close/>
                </a:path>
              </a:pathLst>
            </a:custGeom>
            <a:solidFill>
              <a:srgbClr val="C0C0C0"/>
            </a:solidFill>
            <a:ln w="7938">
              <a:solidFill>
                <a:srgbClr val="000000"/>
              </a:solidFill>
              <a:round/>
              <a:headEnd/>
              <a:tailEnd/>
            </a:ln>
          </p:spPr>
          <p:txBody>
            <a:bodyPr/>
            <a:lstStyle/>
            <a:p>
              <a:endParaRPr lang="it-IT"/>
            </a:p>
          </p:txBody>
        </p:sp>
        <p:sp>
          <p:nvSpPr>
            <p:cNvPr id="24428" name="Rectangle 1954"/>
            <p:cNvSpPr>
              <a:spLocks noChangeArrowheads="1"/>
            </p:cNvSpPr>
            <p:nvPr/>
          </p:nvSpPr>
          <p:spPr bwMode="auto">
            <a:xfrm>
              <a:off x="6657975" y="3154363"/>
              <a:ext cx="47625" cy="30162"/>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429" name="Freeform 1955"/>
            <p:cNvSpPr>
              <a:spLocks/>
            </p:cNvSpPr>
            <p:nvPr/>
          </p:nvSpPr>
          <p:spPr bwMode="auto">
            <a:xfrm>
              <a:off x="6626225" y="3074988"/>
              <a:ext cx="107950" cy="93662"/>
            </a:xfrm>
            <a:custGeom>
              <a:avLst/>
              <a:gdLst>
                <a:gd name="T0" fmla="*/ 2147483647 w 68"/>
                <a:gd name="T1" fmla="*/ 0 h 59"/>
                <a:gd name="T2" fmla="*/ 2147483647 w 68"/>
                <a:gd name="T3" fmla="*/ 2147483647 h 59"/>
                <a:gd name="T4" fmla="*/ 2147483647 w 68"/>
                <a:gd name="T5" fmla="*/ 2147483647 h 59"/>
                <a:gd name="T6" fmla="*/ 0 w 68"/>
                <a:gd name="T7" fmla="*/ 2147483647 h 59"/>
                <a:gd name="T8" fmla="*/ 0 w 68"/>
                <a:gd name="T9" fmla="*/ 2147483647 h 59"/>
                <a:gd name="T10" fmla="*/ 0 w 68"/>
                <a:gd name="T11" fmla="*/ 2147483647 h 59"/>
                <a:gd name="T12" fmla="*/ 0 w 68"/>
                <a:gd name="T13" fmla="*/ 2147483647 h 59"/>
                <a:gd name="T14" fmla="*/ 2147483647 w 68"/>
                <a:gd name="T15" fmla="*/ 2147483647 h 59"/>
                <a:gd name="T16" fmla="*/ 2147483647 w 68"/>
                <a:gd name="T17" fmla="*/ 2147483647 h 59"/>
                <a:gd name="T18" fmla="*/ 2147483647 w 68"/>
                <a:gd name="T19" fmla="*/ 2147483647 h 59"/>
                <a:gd name="T20" fmla="*/ 2147483647 w 68"/>
                <a:gd name="T21" fmla="*/ 2147483647 h 59"/>
                <a:gd name="T22" fmla="*/ 2147483647 w 68"/>
                <a:gd name="T23" fmla="*/ 2147483647 h 59"/>
                <a:gd name="T24" fmla="*/ 2147483647 w 68"/>
                <a:gd name="T25" fmla="*/ 2147483647 h 59"/>
                <a:gd name="T26" fmla="*/ 2147483647 w 68"/>
                <a:gd name="T27" fmla="*/ 2147483647 h 59"/>
                <a:gd name="T28" fmla="*/ 2147483647 w 68"/>
                <a:gd name="T29" fmla="*/ 2147483647 h 59"/>
                <a:gd name="T30" fmla="*/ 2147483647 w 68"/>
                <a:gd name="T31" fmla="*/ 2147483647 h 59"/>
                <a:gd name="T32" fmla="*/ 2147483647 w 68"/>
                <a:gd name="T33" fmla="*/ 2147483647 h 59"/>
                <a:gd name="T34" fmla="*/ 2147483647 w 68"/>
                <a:gd name="T35" fmla="*/ 2147483647 h 59"/>
                <a:gd name="T36" fmla="*/ 2147483647 w 68"/>
                <a:gd name="T37" fmla="*/ 2147483647 h 59"/>
                <a:gd name="T38" fmla="*/ 2147483647 w 68"/>
                <a:gd name="T39" fmla="*/ 0 h 59"/>
                <a:gd name="T40" fmla="*/ 2147483647 w 68"/>
                <a:gd name="T41" fmla="*/ 0 h 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8"/>
                <a:gd name="T64" fmla="*/ 0 h 59"/>
                <a:gd name="T65" fmla="*/ 68 w 68"/>
                <a:gd name="T66" fmla="*/ 59 h 5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8" h="59">
                  <a:moveTo>
                    <a:pt x="5" y="0"/>
                  </a:moveTo>
                  <a:lnTo>
                    <a:pt x="2" y="1"/>
                  </a:lnTo>
                  <a:lnTo>
                    <a:pt x="1" y="3"/>
                  </a:lnTo>
                  <a:lnTo>
                    <a:pt x="0" y="4"/>
                  </a:lnTo>
                  <a:lnTo>
                    <a:pt x="0" y="5"/>
                  </a:lnTo>
                  <a:lnTo>
                    <a:pt x="0" y="54"/>
                  </a:lnTo>
                  <a:lnTo>
                    <a:pt x="0" y="55"/>
                  </a:lnTo>
                  <a:lnTo>
                    <a:pt x="1" y="57"/>
                  </a:lnTo>
                  <a:lnTo>
                    <a:pt x="2" y="58"/>
                  </a:lnTo>
                  <a:lnTo>
                    <a:pt x="5" y="59"/>
                  </a:lnTo>
                  <a:lnTo>
                    <a:pt x="63" y="59"/>
                  </a:lnTo>
                  <a:lnTo>
                    <a:pt x="64" y="58"/>
                  </a:lnTo>
                  <a:lnTo>
                    <a:pt x="66" y="57"/>
                  </a:lnTo>
                  <a:lnTo>
                    <a:pt x="67" y="55"/>
                  </a:lnTo>
                  <a:lnTo>
                    <a:pt x="68" y="54"/>
                  </a:lnTo>
                  <a:lnTo>
                    <a:pt x="68" y="5"/>
                  </a:lnTo>
                  <a:lnTo>
                    <a:pt x="67" y="4"/>
                  </a:lnTo>
                  <a:lnTo>
                    <a:pt x="66" y="3"/>
                  </a:lnTo>
                  <a:lnTo>
                    <a:pt x="64" y="1"/>
                  </a:lnTo>
                  <a:lnTo>
                    <a:pt x="63" y="0"/>
                  </a:lnTo>
                  <a:lnTo>
                    <a:pt x="5" y="0"/>
                  </a:lnTo>
                  <a:close/>
                </a:path>
              </a:pathLst>
            </a:custGeom>
            <a:solidFill>
              <a:srgbClr val="C0C0C0"/>
            </a:solidFill>
            <a:ln w="7938">
              <a:solidFill>
                <a:srgbClr val="000000"/>
              </a:solidFill>
              <a:round/>
              <a:headEnd/>
              <a:tailEnd/>
            </a:ln>
          </p:spPr>
          <p:txBody>
            <a:bodyPr/>
            <a:lstStyle/>
            <a:p>
              <a:endParaRPr lang="it-IT"/>
            </a:p>
          </p:txBody>
        </p:sp>
        <p:sp>
          <p:nvSpPr>
            <p:cNvPr id="24430" name="Rectangle 1956"/>
            <p:cNvSpPr>
              <a:spLocks noChangeArrowheads="1"/>
            </p:cNvSpPr>
            <p:nvPr/>
          </p:nvSpPr>
          <p:spPr bwMode="auto">
            <a:xfrm>
              <a:off x="6657975" y="3074988"/>
              <a:ext cx="47625" cy="952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431" name="Freeform 1957"/>
            <p:cNvSpPr>
              <a:spLocks/>
            </p:cNvSpPr>
            <p:nvPr/>
          </p:nvSpPr>
          <p:spPr bwMode="auto">
            <a:xfrm>
              <a:off x="7011988" y="3182938"/>
              <a:ext cx="109537" cy="49212"/>
            </a:xfrm>
            <a:custGeom>
              <a:avLst/>
              <a:gdLst>
                <a:gd name="T0" fmla="*/ 2147483647 w 69"/>
                <a:gd name="T1" fmla="*/ 0 h 31"/>
                <a:gd name="T2" fmla="*/ 2147483647 w 69"/>
                <a:gd name="T3" fmla="*/ 0 h 31"/>
                <a:gd name="T4" fmla="*/ 2147483647 w 69"/>
                <a:gd name="T5" fmla="*/ 2147483647 h 31"/>
                <a:gd name="T6" fmla="*/ 0 w 69"/>
                <a:gd name="T7" fmla="*/ 2147483647 h 31"/>
                <a:gd name="T8" fmla="*/ 0 w 69"/>
                <a:gd name="T9" fmla="*/ 2147483647 h 31"/>
                <a:gd name="T10" fmla="*/ 0 w 69"/>
                <a:gd name="T11" fmla="*/ 2147483647 h 31"/>
                <a:gd name="T12" fmla="*/ 0 w 69"/>
                <a:gd name="T13" fmla="*/ 2147483647 h 31"/>
                <a:gd name="T14" fmla="*/ 2147483647 w 69"/>
                <a:gd name="T15" fmla="*/ 2147483647 h 31"/>
                <a:gd name="T16" fmla="*/ 2147483647 w 69"/>
                <a:gd name="T17" fmla="*/ 2147483647 h 31"/>
                <a:gd name="T18" fmla="*/ 2147483647 w 69"/>
                <a:gd name="T19" fmla="*/ 2147483647 h 31"/>
                <a:gd name="T20" fmla="*/ 2147483647 w 69"/>
                <a:gd name="T21" fmla="*/ 2147483647 h 31"/>
                <a:gd name="T22" fmla="*/ 2147483647 w 69"/>
                <a:gd name="T23" fmla="*/ 2147483647 h 31"/>
                <a:gd name="T24" fmla="*/ 2147483647 w 69"/>
                <a:gd name="T25" fmla="*/ 2147483647 h 31"/>
                <a:gd name="T26" fmla="*/ 2147483647 w 69"/>
                <a:gd name="T27" fmla="*/ 2147483647 h 31"/>
                <a:gd name="T28" fmla="*/ 2147483647 w 69"/>
                <a:gd name="T29" fmla="*/ 2147483647 h 31"/>
                <a:gd name="T30" fmla="*/ 2147483647 w 69"/>
                <a:gd name="T31" fmla="*/ 2147483647 h 31"/>
                <a:gd name="T32" fmla="*/ 2147483647 w 69"/>
                <a:gd name="T33" fmla="*/ 2147483647 h 31"/>
                <a:gd name="T34" fmla="*/ 2147483647 w 69"/>
                <a:gd name="T35" fmla="*/ 2147483647 h 31"/>
                <a:gd name="T36" fmla="*/ 2147483647 w 69"/>
                <a:gd name="T37" fmla="*/ 0 h 31"/>
                <a:gd name="T38" fmla="*/ 2147483647 w 69"/>
                <a:gd name="T39" fmla="*/ 0 h 3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9"/>
                <a:gd name="T61" fmla="*/ 0 h 31"/>
                <a:gd name="T62" fmla="*/ 69 w 69"/>
                <a:gd name="T63" fmla="*/ 31 h 3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9" h="31">
                  <a:moveTo>
                    <a:pt x="5" y="0"/>
                  </a:moveTo>
                  <a:lnTo>
                    <a:pt x="2" y="0"/>
                  </a:lnTo>
                  <a:lnTo>
                    <a:pt x="1" y="1"/>
                  </a:lnTo>
                  <a:lnTo>
                    <a:pt x="0" y="2"/>
                  </a:lnTo>
                  <a:lnTo>
                    <a:pt x="0" y="4"/>
                  </a:lnTo>
                  <a:lnTo>
                    <a:pt x="0" y="27"/>
                  </a:lnTo>
                  <a:lnTo>
                    <a:pt x="0" y="28"/>
                  </a:lnTo>
                  <a:lnTo>
                    <a:pt x="1" y="29"/>
                  </a:lnTo>
                  <a:lnTo>
                    <a:pt x="2" y="30"/>
                  </a:lnTo>
                  <a:lnTo>
                    <a:pt x="5" y="31"/>
                  </a:lnTo>
                  <a:lnTo>
                    <a:pt x="59" y="31"/>
                  </a:lnTo>
                  <a:lnTo>
                    <a:pt x="63" y="30"/>
                  </a:lnTo>
                  <a:lnTo>
                    <a:pt x="66" y="29"/>
                  </a:lnTo>
                  <a:lnTo>
                    <a:pt x="68" y="28"/>
                  </a:lnTo>
                  <a:lnTo>
                    <a:pt x="69" y="27"/>
                  </a:lnTo>
                  <a:lnTo>
                    <a:pt x="69" y="4"/>
                  </a:lnTo>
                  <a:lnTo>
                    <a:pt x="68" y="2"/>
                  </a:lnTo>
                  <a:lnTo>
                    <a:pt x="66" y="1"/>
                  </a:lnTo>
                  <a:lnTo>
                    <a:pt x="59" y="0"/>
                  </a:lnTo>
                  <a:lnTo>
                    <a:pt x="5" y="0"/>
                  </a:lnTo>
                  <a:close/>
                </a:path>
              </a:pathLst>
            </a:custGeom>
            <a:solidFill>
              <a:srgbClr val="C0C0C0"/>
            </a:solidFill>
            <a:ln w="7938">
              <a:solidFill>
                <a:srgbClr val="000000"/>
              </a:solidFill>
              <a:round/>
              <a:headEnd/>
              <a:tailEnd/>
            </a:ln>
          </p:spPr>
          <p:txBody>
            <a:bodyPr/>
            <a:lstStyle/>
            <a:p>
              <a:endParaRPr lang="it-IT"/>
            </a:p>
          </p:txBody>
        </p:sp>
        <p:sp>
          <p:nvSpPr>
            <p:cNvPr id="24432" name="Rectangle 1958"/>
            <p:cNvSpPr>
              <a:spLocks noChangeArrowheads="1"/>
            </p:cNvSpPr>
            <p:nvPr/>
          </p:nvSpPr>
          <p:spPr bwMode="auto">
            <a:xfrm>
              <a:off x="7043738" y="3146425"/>
              <a:ext cx="47625" cy="38100"/>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433" name="Freeform 1959"/>
            <p:cNvSpPr>
              <a:spLocks/>
            </p:cNvSpPr>
            <p:nvPr/>
          </p:nvSpPr>
          <p:spPr bwMode="auto">
            <a:xfrm>
              <a:off x="7011988" y="3074988"/>
              <a:ext cx="109537" cy="85725"/>
            </a:xfrm>
            <a:custGeom>
              <a:avLst/>
              <a:gdLst>
                <a:gd name="T0" fmla="*/ 2147483647 w 69"/>
                <a:gd name="T1" fmla="*/ 0 h 54"/>
                <a:gd name="T2" fmla="*/ 2147483647 w 69"/>
                <a:gd name="T3" fmla="*/ 0 h 54"/>
                <a:gd name="T4" fmla="*/ 2147483647 w 69"/>
                <a:gd name="T5" fmla="*/ 2147483647 h 54"/>
                <a:gd name="T6" fmla="*/ 0 w 69"/>
                <a:gd name="T7" fmla="*/ 2147483647 h 54"/>
                <a:gd name="T8" fmla="*/ 0 w 69"/>
                <a:gd name="T9" fmla="*/ 2147483647 h 54"/>
                <a:gd name="T10" fmla="*/ 0 w 69"/>
                <a:gd name="T11" fmla="*/ 2147483647 h 54"/>
                <a:gd name="T12" fmla="*/ 0 w 69"/>
                <a:gd name="T13" fmla="*/ 2147483647 h 54"/>
                <a:gd name="T14" fmla="*/ 2147483647 w 69"/>
                <a:gd name="T15" fmla="*/ 2147483647 h 54"/>
                <a:gd name="T16" fmla="*/ 2147483647 w 69"/>
                <a:gd name="T17" fmla="*/ 2147483647 h 54"/>
                <a:gd name="T18" fmla="*/ 2147483647 w 69"/>
                <a:gd name="T19" fmla="*/ 2147483647 h 54"/>
                <a:gd name="T20" fmla="*/ 2147483647 w 69"/>
                <a:gd name="T21" fmla="*/ 2147483647 h 54"/>
                <a:gd name="T22" fmla="*/ 2147483647 w 69"/>
                <a:gd name="T23" fmla="*/ 2147483647 h 54"/>
                <a:gd name="T24" fmla="*/ 2147483647 w 69"/>
                <a:gd name="T25" fmla="*/ 2147483647 h 54"/>
                <a:gd name="T26" fmla="*/ 2147483647 w 69"/>
                <a:gd name="T27" fmla="*/ 2147483647 h 54"/>
                <a:gd name="T28" fmla="*/ 2147483647 w 69"/>
                <a:gd name="T29" fmla="*/ 2147483647 h 54"/>
                <a:gd name="T30" fmla="*/ 2147483647 w 69"/>
                <a:gd name="T31" fmla="*/ 2147483647 h 54"/>
                <a:gd name="T32" fmla="*/ 2147483647 w 69"/>
                <a:gd name="T33" fmla="*/ 2147483647 h 54"/>
                <a:gd name="T34" fmla="*/ 2147483647 w 69"/>
                <a:gd name="T35" fmla="*/ 2147483647 h 54"/>
                <a:gd name="T36" fmla="*/ 2147483647 w 69"/>
                <a:gd name="T37" fmla="*/ 0 h 54"/>
                <a:gd name="T38" fmla="*/ 2147483647 w 69"/>
                <a:gd name="T39" fmla="*/ 0 h 54"/>
                <a:gd name="T40" fmla="*/ 2147483647 w 69"/>
                <a:gd name="T41" fmla="*/ 0 h 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54"/>
                <a:gd name="T65" fmla="*/ 69 w 69"/>
                <a:gd name="T66" fmla="*/ 54 h 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54">
                  <a:moveTo>
                    <a:pt x="5" y="0"/>
                  </a:moveTo>
                  <a:lnTo>
                    <a:pt x="2" y="0"/>
                  </a:lnTo>
                  <a:lnTo>
                    <a:pt x="1" y="1"/>
                  </a:lnTo>
                  <a:lnTo>
                    <a:pt x="0" y="2"/>
                  </a:lnTo>
                  <a:lnTo>
                    <a:pt x="0" y="4"/>
                  </a:lnTo>
                  <a:lnTo>
                    <a:pt x="0" y="49"/>
                  </a:lnTo>
                  <a:lnTo>
                    <a:pt x="0" y="52"/>
                  </a:lnTo>
                  <a:lnTo>
                    <a:pt x="1" y="53"/>
                  </a:lnTo>
                  <a:lnTo>
                    <a:pt x="2" y="54"/>
                  </a:lnTo>
                  <a:lnTo>
                    <a:pt x="5" y="54"/>
                  </a:lnTo>
                  <a:lnTo>
                    <a:pt x="64" y="54"/>
                  </a:lnTo>
                  <a:lnTo>
                    <a:pt x="65" y="54"/>
                  </a:lnTo>
                  <a:lnTo>
                    <a:pt x="67" y="53"/>
                  </a:lnTo>
                  <a:lnTo>
                    <a:pt x="68" y="52"/>
                  </a:lnTo>
                  <a:lnTo>
                    <a:pt x="69" y="49"/>
                  </a:lnTo>
                  <a:lnTo>
                    <a:pt x="69" y="4"/>
                  </a:lnTo>
                  <a:lnTo>
                    <a:pt x="68" y="2"/>
                  </a:lnTo>
                  <a:lnTo>
                    <a:pt x="67" y="1"/>
                  </a:lnTo>
                  <a:lnTo>
                    <a:pt x="65" y="0"/>
                  </a:lnTo>
                  <a:lnTo>
                    <a:pt x="64" y="0"/>
                  </a:lnTo>
                  <a:lnTo>
                    <a:pt x="5" y="0"/>
                  </a:lnTo>
                  <a:close/>
                </a:path>
              </a:pathLst>
            </a:custGeom>
            <a:solidFill>
              <a:srgbClr val="C0C0C0"/>
            </a:solidFill>
            <a:ln w="7938">
              <a:solidFill>
                <a:srgbClr val="000000"/>
              </a:solidFill>
              <a:round/>
              <a:headEnd/>
              <a:tailEnd/>
            </a:ln>
          </p:spPr>
          <p:txBody>
            <a:bodyPr/>
            <a:lstStyle/>
            <a:p>
              <a:endParaRPr lang="it-IT"/>
            </a:p>
          </p:txBody>
        </p:sp>
        <p:sp>
          <p:nvSpPr>
            <p:cNvPr id="24434" name="Rectangle 1960"/>
            <p:cNvSpPr>
              <a:spLocks noChangeArrowheads="1"/>
            </p:cNvSpPr>
            <p:nvPr/>
          </p:nvSpPr>
          <p:spPr bwMode="auto">
            <a:xfrm>
              <a:off x="7043738" y="3074988"/>
              <a:ext cx="47625" cy="952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435" name="Freeform 1961"/>
            <p:cNvSpPr>
              <a:spLocks/>
            </p:cNvSpPr>
            <p:nvPr/>
          </p:nvSpPr>
          <p:spPr bwMode="auto">
            <a:xfrm>
              <a:off x="7011988" y="3182938"/>
              <a:ext cx="109537" cy="49212"/>
            </a:xfrm>
            <a:custGeom>
              <a:avLst/>
              <a:gdLst>
                <a:gd name="T0" fmla="*/ 2147483647 w 69"/>
                <a:gd name="T1" fmla="*/ 0 h 31"/>
                <a:gd name="T2" fmla="*/ 2147483647 w 69"/>
                <a:gd name="T3" fmla="*/ 0 h 31"/>
                <a:gd name="T4" fmla="*/ 2147483647 w 69"/>
                <a:gd name="T5" fmla="*/ 2147483647 h 31"/>
                <a:gd name="T6" fmla="*/ 0 w 69"/>
                <a:gd name="T7" fmla="*/ 2147483647 h 31"/>
                <a:gd name="T8" fmla="*/ 0 w 69"/>
                <a:gd name="T9" fmla="*/ 2147483647 h 31"/>
                <a:gd name="T10" fmla="*/ 0 w 69"/>
                <a:gd name="T11" fmla="*/ 2147483647 h 31"/>
                <a:gd name="T12" fmla="*/ 0 w 69"/>
                <a:gd name="T13" fmla="*/ 2147483647 h 31"/>
                <a:gd name="T14" fmla="*/ 2147483647 w 69"/>
                <a:gd name="T15" fmla="*/ 2147483647 h 31"/>
                <a:gd name="T16" fmla="*/ 2147483647 w 69"/>
                <a:gd name="T17" fmla="*/ 2147483647 h 31"/>
                <a:gd name="T18" fmla="*/ 2147483647 w 69"/>
                <a:gd name="T19" fmla="*/ 2147483647 h 31"/>
                <a:gd name="T20" fmla="*/ 2147483647 w 69"/>
                <a:gd name="T21" fmla="*/ 2147483647 h 31"/>
                <a:gd name="T22" fmla="*/ 2147483647 w 69"/>
                <a:gd name="T23" fmla="*/ 2147483647 h 31"/>
                <a:gd name="T24" fmla="*/ 2147483647 w 69"/>
                <a:gd name="T25" fmla="*/ 2147483647 h 31"/>
                <a:gd name="T26" fmla="*/ 2147483647 w 69"/>
                <a:gd name="T27" fmla="*/ 2147483647 h 31"/>
                <a:gd name="T28" fmla="*/ 2147483647 w 69"/>
                <a:gd name="T29" fmla="*/ 2147483647 h 31"/>
                <a:gd name="T30" fmla="*/ 2147483647 w 69"/>
                <a:gd name="T31" fmla="*/ 2147483647 h 31"/>
                <a:gd name="T32" fmla="*/ 2147483647 w 69"/>
                <a:gd name="T33" fmla="*/ 2147483647 h 31"/>
                <a:gd name="T34" fmla="*/ 2147483647 w 69"/>
                <a:gd name="T35" fmla="*/ 2147483647 h 31"/>
                <a:gd name="T36" fmla="*/ 2147483647 w 69"/>
                <a:gd name="T37" fmla="*/ 0 h 31"/>
                <a:gd name="T38" fmla="*/ 2147483647 w 69"/>
                <a:gd name="T39" fmla="*/ 0 h 3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9"/>
                <a:gd name="T61" fmla="*/ 0 h 31"/>
                <a:gd name="T62" fmla="*/ 69 w 69"/>
                <a:gd name="T63" fmla="*/ 31 h 3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9" h="31">
                  <a:moveTo>
                    <a:pt x="5" y="0"/>
                  </a:moveTo>
                  <a:lnTo>
                    <a:pt x="2" y="0"/>
                  </a:lnTo>
                  <a:lnTo>
                    <a:pt x="1" y="1"/>
                  </a:lnTo>
                  <a:lnTo>
                    <a:pt x="0" y="2"/>
                  </a:lnTo>
                  <a:lnTo>
                    <a:pt x="0" y="4"/>
                  </a:lnTo>
                  <a:lnTo>
                    <a:pt x="0" y="27"/>
                  </a:lnTo>
                  <a:lnTo>
                    <a:pt x="0" y="28"/>
                  </a:lnTo>
                  <a:lnTo>
                    <a:pt x="1" y="29"/>
                  </a:lnTo>
                  <a:lnTo>
                    <a:pt x="2" y="30"/>
                  </a:lnTo>
                  <a:lnTo>
                    <a:pt x="5" y="31"/>
                  </a:lnTo>
                  <a:lnTo>
                    <a:pt x="59" y="31"/>
                  </a:lnTo>
                  <a:lnTo>
                    <a:pt x="63" y="30"/>
                  </a:lnTo>
                  <a:lnTo>
                    <a:pt x="66" y="29"/>
                  </a:lnTo>
                  <a:lnTo>
                    <a:pt x="68" y="28"/>
                  </a:lnTo>
                  <a:lnTo>
                    <a:pt x="69" y="27"/>
                  </a:lnTo>
                  <a:lnTo>
                    <a:pt x="69" y="4"/>
                  </a:lnTo>
                  <a:lnTo>
                    <a:pt x="68" y="2"/>
                  </a:lnTo>
                  <a:lnTo>
                    <a:pt x="66" y="1"/>
                  </a:lnTo>
                  <a:lnTo>
                    <a:pt x="59" y="0"/>
                  </a:lnTo>
                  <a:lnTo>
                    <a:pt x="5" y="0"/>
                  </a:lnTo>
                  <a:close/>
                </a:path>
              </a:pathLst>
            </a:custGeom>
            <a:solidFill>
              <a:srgbClr val="C0C0C0"/>
            </a:solidFill>
            <a:ln w="7938">
              <a:solidFill>
                <a:srgbClr val="000000"/>
              </a:solidFill>
              <a:round/>
              <a:headEnd/>
              <a:tailEnd/>
            </a:ln>
          </p:spPr>
          <p:txBody>
            <a:bodyPr/>
            <a:lstStyle/>
            <a:p>
              <a:endParaRPr lang="it-IT"/>
            </a:p>
          </p:txBody>
        </p:sp>
        <p:sp>
          <p:nvSpPr>
            <p:cNvPr id="24436" name="Rectangle 1962"/>
            <p:cNvSpPr>
              <a:spLocks noChangeArrowheads="1"/>
            </p:cNvSpPr>
            <p:nvPr/>
          </p:nvSpPr>
          <p:spPr bwMode="auto">
            <a:xfrm>
              <a:off x="7043738" y="3146425"/>
              <a:ext cx="47625" cy="38100"/>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437" name="Freeform 1963"/>
            <p:cNvSpPr>
              <a:spLocks/>
            </p:cNvSpPr>
            <p:nvPr/>
          </p:nvSpPr>
          <p:spPr bwMode="auto">
            <a:xfrm>
              <a:off x="7011988" y="3074988"/>
              <a:ext cx="109537" cy="85725"/>
            </a:xfrm>
            <a:custGeom>
              <a:avLst/>
              <a:gdLst>
                <a:gd name="T0" fmla="*/ 2147483647 w 69"/>
                <a:gd name="T1" fmla="*/ 0 h 54"/>
                <a:gd name="T2" fmla="*/ 2147483647 w 69"/>
                <a:gd name="T3" fmla="*/ 0 h 54"/>
                <a:gd name="T4" fmla="*/ 2147483647 w 69"/>
                <a:gd name="T5" fmla="*/ 2147483647 h 54"/>
                <a:gd name="T6" fmla="*/ 0 w 69"/>
                <a:gd name="T7" fmla="*/ 2147483647 h 54"/>
                <a:gd name="T8" fmla="*/ 0 w 69"/>
                <a:gd name="T9" fmla="*/ 2147483647 h 54"/>
                <a:gd name="T10" fmla="*/ 0 w 69"/>
                <a:gd name="T11" fmla="*/ 2147483647 h 54"/>
                <a:gd name="T12" fmla="*/ 0 w 69"/>
                <a:gd name="T13" fmla="*/ 2147483647 h 54"/>
                <a:gd name="T14" fmla="*/ 2147483647 w 69"/>
                <a:gd name="T15" fmla="*/ 2147483647 h 54"/>
                <a:gd name="T16" fmla="*/ 2147483647 w 69"/>
                <a:gd name="T17" fmla="*/ 2147483647 h 54"/>
                <a:gd name="T18" fmla="*/ 2147483647 w 69"/>
                <a:gd name="T19" fmla="*/ 2147483647 h 54"/>
                <a:gd name="T20" fmla="*/ 2147483647 w 69"/>
                <a:gd name="T21" fmla="*/ 2147483647 h 54"/>
                <a:gd name="T22" fmla="*/ 2147483647 w 69"/>
                <a:gd name="T23" fmla="*/ 2147483647 h 54"/>
                <a:gd name="T24" fmla="*/ 2147483647 w 69"/>
                <a:gd name="T25" fmla="*/ 2147483647 h 54"/>
                <a:gd name="T26" fmla="*/ 2147483647 w 69"/>
                <a:gd name="T27" fmla="*/ 2147483647 h 54"/>
                <a:gd name="T28" fmla="*/ 2147483647 w 69"/>
                <a:gd name="T29" fmla="*/ 2147483647 h 54"/>
                <a:gd name="T30" fmla="*/ 2147483647 w 69"/>
                <a:gd name="T31" fmla="*/ 2147483647 h 54"/>
                <a:gd name="T32" fmla="*/ 2147483647 w 69"/>
                <a:gd name="T33" fmla="*/ 2147483647 h 54"/>
                <a:gd name="T34" fmla="*/ 2147483647 w 69"/>
                <a:gd name="T35" fmla="*/ 2147483647 h 54"/>
                <a:gd name="T36" fmla="*/ 2147483647 w 69"/>
                <a:gd name="T37" fmla="*/ 0 h 54"/>
                <a:gd name="T38" fmla="*/ 2147483647 w 69"/>
                <a:gd name="T39" fmla="*/ 0 h 54"/>
                <a:gd name="T40" fmla="*/ 2147483647 w 69"/>
                <a:gd name="T41" fmla="*/ 0 h 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54"/>
                <a:gd name="T65" fmla="*/ 69 w 69"/>
                <a:gd name="T66" fmla="*/ 54 h 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54">
                  <a:moveTo>
                    <a:pt x="5" y="0"/>
                  </a:moveTo>
                  <a:lnTo>
                    <a:pt x="2" y="0"/>
                  </a:lnTo>
                  <a:lnTo>
                    <a:pt x="1" y="1"/>
                  </a:lnTo>
                  <a:lnTo>
                    <a:pt x="0" y="2"/>
                  </a:lnTo>
                  <a:lnTo>
                    <a:pt x="0" y="4"/>
                  </a:lnTo>
                  <a:lnTo>
                    <a:pt x="0" y="49"/>
                  </a:lnTo>
                  <a:lnTo>
                    <a:pt x="0" y="52"/>
                  </a:lnTo>
                  <a:lnTo>
                    <a:pt x="1" y="53"/>
                  </a:lnTo>
                  <a:lnTo>
                    <a:pt x="2" y="54"/>
                  </a:lnTo>
                  <a:lnTo>
                    <a:pt x="5" y="54"/>
                  </a:lnTo>
                  <a:lnTo>
                    <a:pt x="64" y="54"/>
                  </a:lnTo>
                  <a:lnTo>
                    <a:pt x="65" y="54"/>
                  </a:lnTo>
                  <a:lnTo>
                    <a:pt x="67" y="53"/>
                  </a:lnTo>
                  <a:lnTo>
                    <a:pt x="68" y="52"/>
                  </a:lnTo>
                  <a:lnTo>
                    <a:pt x="69" y="49"/>
                  </a:lnTo>
                  <a:lnTo>
                    <a:pt x="69" y="4"/>
                  </a:lnTo>
                  <a:lnTo>
                    <a:pt x="68" y="2"/>
                  </a:lnTo>
                  <a:lnTo>
                    <a:pt x="67" y="1"/>
                  </a:lnTo>
                  <a:lnTo>
                    <a:pt x="65" y="0"/>
                  </a:lnTo>
                  <a:lnTo>
                    <a:pt x="64" y="0"/>
                  </a:lnTo>
                  <a:lnTo>
                    <a:pt x="5" y="0"/>
                  </a:lnTo>
                  <a:close/>
                </a:path>
              </a:pathLst>
            </a:custGeom>
            <a:solidFill>
              <a:srgbClr val="C0C0C0"/>
            </a:solidFill>
            <a:ln w="7938">
              <a:solidFill>
                <a:srgbClr val="000000"/>
              </a:solidFill>
              <a:round/>
              <a:headEnd/>
              <a:tailEnd/>
            </a:ln>
          </p:spPr>
          <p:txBody>
            <a:bodyPr/>
            <a:lstStyle/>
            <a:p>
              <a:endParaRPr lang="it-IT"/>
            </a:p>
          </p:txBody>
        </p:sp>
        <p:sp>
          <p:nvSpPr>
            <p:cNvPr id="24438" name="Rectangle 1964"/>
            <p:cNvSpPr>
              <a:spLocks noChangeArrowheads="1"/>
            </p:cNvSpPr>
            <p:nvPr/>
          </p:nvSpPr>
          <p:spPr bwMode="auto">
            <a:xfrm>
              <a:off x="7043738" y="3074988"/>
              <a:ext cx="47625" cy="952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439" name="Freeform 1965"/>
            <p:cNvSpPr>
              <a:spLocks/>
            </p:cNvSpPr>
            <p:nvPr/>
          </p:nvSpPr>
          <p:spPr bwMode="auto">
            <a:xfrm>
              <a:off x="7291388" y="3254375"/>
              <a:ext cx="371475" cy="127000"/>
            </a:xfrm>
            <a:custGeom>
              <a:avLst/>
              <a:gdLst>
                <a:gd name="T0" fmla="*/ 2147483647 w 234"/>
                <a:gd name="T1" fmla="*/ 0 h 80"/>
                <a:gd name="T2" fmla="*/ 2147483647 w 234"/>
                <a:gd name="T3" fmla="*/ 2147483647 h 80"/>
                <a:gd name="T4" fmla="*/ 2147483647 w 234"/>
                <a:gd name="T5" fmla="*/ 2147483647 h 80"/>
                <a:gd name="T6" fmla="*/ 2147483647 w 234"/>
                <a:gd name="T7" fmla="*/ 2147483647 h 80"/>
                <a:gd name="T8" fmla="*/ 0 w 234"/>
                <a:gd name="T9" fmla="*/ 2147483647 h 80"/>
                <a:gd name="T10" fmla="*/ 0 w 234"/>
                <a:gd name="T11" fmla="*/ 2147483647 h 80"/>
                <a:gd name="T12" fmla="*/ 2147483647 w 234"/>
                <a:gd name="T13" fmla="*/ 2147483647 h 80"/>
                <a:gd name="T14" fmla="*/ 2147483647 w 234"/>
                <a:gd name="T15" fmla="*/ 2147483647 h 80"/>
                <a:gd name="T16" fmla="*/ 2147483647 w 234"/>
                <a:gd name="T17" fmla="*/ 2147483647 h 80"/>
                <a:gd name="T18" fmla="*/ 2147483647 w 234"/>
                <a:gd name="T19" fmla="*/ 2147483647 h 80"/>
                <a:gd name="T20" fmla="*/ 2147483647 w 234"/>
                <a:gd name="T21" fmla="*/ 2147483647 h 80"/>
                <a:gd name="T22" fmla="*/ 2147483647 w 234"/>
                <a:gd name="T23" fmla="*/ 2147483647 h 80"/>
                <a:gd name="T24" fmla="*/ 2147483647 w 234"/>
                <a:gd name="T25" fmla="*/ 2147483647 h 80"/>
                <a:gd name="T26" fmla="*/ 2147483647 w 234"/>
                <a:gd name="T27" fmla="*/ 2147483647 h 80"/>
                <a:gd name="T28" fmla="*/ 2147483647 w 234"/>
                <a:gd name="T29" fmla="*/ 2147483647 h 80"/>
                <a:gd name="T30" fmla="*/ 2147483647 w 234"/>
                <a:gd name="T31" fmla="*/ 2147483647 h 80"/>
                <a:gd name="T32" fmla="*/ 2147483647 w 234"/>
                <a:gd name="T33" fmla="*/ 2147483647 h 80"/>
                <a:gd name="T34" fmla="*/ 2147483647 w 234"/>
                <a:gd name="T35" fmla="*/ 2147483647 h 80"/>
                <a:gd name="T36" fmla="*/ 2147483647 w 234"/>
                <a:gd name="T37" fmla="*/ 2147483647 h 80"/>
                <a:gd name="T38" fmla="*/ 2147483647 w 234"/>
                <a:gd name="T39" fmla="*/ 0 h 80"/>
                <a:gd name="T40" fmla="*/ 2147483647 w 234"/>
                <a:gd name="T41" fmla="*/ 0 h 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4"/>
                <a:gd name="T64" fmla="*/ 0 h 80"/>
                <a:gd name="T65" fmla="*/ 234 w 234"/>
                <a:gd name="T66" fmla="*/ 80 h 8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4" h="80">
                  <a:moveTo>
                    <a:pt x="15" y="0"/>
                  </a:moveTo>
                  <a:lnTo>
                    <a:pt x="8" y="1"/>
                  </a:lnTo>
                  <a:lnTo>
                    <a:pt x="4" y="3"/>
                  </a:lnTo>
                  <a:lnTo>
                    <a:pt x="1" y="7"/>
                  </a:lnTo>
                  <a:lnTo>
                    <a:pt x="0" y="13"/>
                  </a:lnTo>
                  <a:lnTo>
                    <a:pt x="0" y="67"/>
                  </a:lnTo>
                  <a:lnTo>
                    <a:pt x="1" y="71"/>
                  </a:lnTo>
                  <a:lnTo>
                    <a:pt x="4" y="75"/>
                  </a:lnTo>
                  <a:lnTo>
                    <a:pt x="8" y="79"/>
                  </a:lnTo>
                  <a:lnTo>
                    <a:pt x="15" y="80"/>
                  </a:lnTo>
                  <a:lnTo>
                    <a:pt x="219" y="80"/>
                  </a:lnTo>
                  <a:lnTo>
                    <a:pt x="226" y="79"/>
                  </a:lnTo>
                  <a:lnTo>
                    <a:pt x="230" y="75"/>
                  </a:lnTo>
                  <a:lnTo>
                    <a:pt x="233" y="71"/>
                  </a:lnTo>
                  <a:lnTo>
                    <a:pt x="234" y="67"/>
                  </a:lnTo>
                  <a:lnTo>
                    <a:pt x="234" y="13"/>
                  </a:lnTo>
                  <a:lnTo>
                    <a:pt x="233" y="7"/>
                  </a:lnTo>
                  <a:lnTo>
                    <a:pt x="230" y="3"/>
                  </a:lnTo>
                  <a:lnTo>
                    <a:pt x="226" y="1"/>
                  </a:lnTo>
                  <a:lnTo>
                    <a:pt x="219" y="0"/>
                  </a:lnTo>
                  <a:lnTo>
                    <a:pt x="15" y="0"/>
                  </a:lnTo>
                  <a:close/>
                </a:path>
              </a:pathLst>
            </a:custGeom>
            <a:solidFill>
              <a:srgbClr val="B2B2B2"/>
            </a:solidFill>
            <a:ln w="7938">
              <a:solidFill>
                <a:srgbClr val="000000"/>
              </a:solidFill>
              <a:round/>
              <a:headEnd/>
              <a:tailEnd/>
            </a:ln>
          </p:spPr>
          <p:txBody>
            <a:bodyPr/>
            <a:lstStyle/>
            <a:p>
              <a:endParaRPr lang="it-IT"/>
            </a:p>
          </p:txBody>
        </p:sp>
        <p:sp>
          <p:nvSpPr>
            <p:cNvPr id="24440" name="Freeform 1966"/>
            <p:cNvSpPr>
              <a:spLocks/>
            </p:cNvSpPr>
            <p:nvPr/>
          </p:nvSpPr>
          <p:spPr bwMode="auto">
            <a:xfrm>
              <a:off x="7291388" y="3232150"/>
              <a:ext cx="61912" cy="171450"/>
            </a:xfrm>
            <a:custGeom>
              <a:avLst/>
              <a:gdLst>
                <a:gd name="T0" fmla="*/ 2147483647 w 39"/>
                <a:gd name="T1" fmla="*/ 0 h 108"/>
                <a:gd name="T2" fmla="*/ 2147483647 w 39"/>
                <a:gd name="T3" fmla="*/ 2147483647 h 108"/>
                <a:gd name="T4" fmla="*/ 2147483647 w 39"/>
                <a:gd name="T5" fmla="*/ 2147483647 h 108"/>
                <a:gd name="T6" fmla="*/ 2147483647 w 39"/>
                <a:gd name="T7" fmla="*/ 2147483647 h 108"/>
                <a:gd name="T8" fmla="*/ 0 w 39"/>
                <a:gd name="T9" fmla="*/ 2147483647 h 108"/>
                <a:gd name="T10" fmla="*/ 0 w 39"/>
                <a:gd name="T11" fmla="*/ 2147483647 h 108"/>
                <a:gd name="T12" fmla="*/ 2147483647 w 39"/>
                <a:gd name="T13" fmla="*/ 2147483647 h 108"/>
                <a:gd name="T14" fmla="*/ 2147483647 w 39"/>
                <a:gd name="T15" fmla="*/ 2147483647 h 108"/>
                <a:gd name="T16" fmla="*/ 2147483647 w 39"/>
                <a:gd name="T17" fmla="*/ 2147483647 h 108"/>
                <a:gd name="T18" fmla="*/ 2147483647 w 39"/>
                <a:gd name="T19" fmla="*/ 2147483647 h 108"/>
                <a:gd name="T20" fmla="*/ 2147483647 w 39"/>
                <a:gd name="T21" fmla="*/ 2147483647 h 108"/>
                <a:gd name="T22" fmla="*/ 2147483647 w 39"/>
                <a:gd name="T23" fmla="*/ 2147483647 h 108"/>
                <a:gd name="T24" fmla="*/ 2147483647 w 39"/>
                <a:gd name="T25" fmla="*/ 2147483647 h 108"/>
                <a:gd name="T26" fmla="*/ 2147483647 w 39"/>
                <a:gd name="T27" fmla="*/ 2147483647 h 108"/>
                <a:gd name="T28" fmla="*/ 2147483647 w 39"/>
                <a:gd name="T29" fmla="*/ 2147483647 h 108"/>
                <a:gd name="T30" fmla="*/ 2147483647 w 39"/>
                <a:gd name="T31" fmla="*/ 2147483647 h 108"/>
                <a:gd name="T32" fmla="*/ 2147483647 w 39"/>
                <a:gd name="T33" fmla="*/ 2147483647 h 108"/>
                <a:gd name="T34" fmla="*/ 2147483647 w 39"/>
                <a:gd name="T35" fmla="*/ 2147483647 h 108"/>
                <a:gd name="T36" fmla="*/ 2147483647 w 39"/>
                <a:gd name="T37" fmla="*/ 2147483647 h 108"/>
                <a:gd name="T38" fmla="*/ 2147483647 w 39"/>
                <a:gd name="T39" fmla="*/ 0 h 108"/>
                <a:gd name="T40" fmla="*/ 2147483647 w 39"/>
                <a:gd name="T41" fmla="*/ 0 h 10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
                <a:gd name="T64" fmla="*/ 0 h 108"/>
                <a:gd name="T65" fmla="*/ 39 w 39"/>
                <a:gd name="T66" fmla="*/ 108 h 10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 h="108">
                  <a:moveTo>
                    <a:pt x="15" y="0"/>
                  </a:moveTo>
                  <a:lnTo>
                    <a:pt x="8" y="1"/>
                  </a:lnTo>
                  <a:lnTo>
                    <a:pt x="4" y="3"/>
                  </a:lnTo>
                  <a:lnTo>
                    <a:pt x="1" y="7"/>
                  </a:lnTo>
                  <a:lnTo>
                    <a:pt x="0" y="13"/>
                  </a:lnTo>
                  <a:lnTo>
                    <a:pt x="0" y="94"/>
                  </a:lnTo>
                  <a:lnTo>
                    <a:pt x="1" y="100"/>
                  </a:lnTo>
                  <a:lnTo>
                    <a:pt x="4" y="104"/>
                  </a:lnTo>
                  <a:lnTo>
                    <a:pt x="8" y="107"/>
                  </a:lnTo>
                  <a:lnTo>
                    <a:pt x="15" y="108"/>
                  </a:lnTo>
                  <a:lnTo>
                    <a:pt x="24" y="108"/>
                  </a:lnTo>
                  <a:lnTo>
                    <a:pt x="31" y="107"/>
                  </a:lnTo>
                  <a:lnTo>
                    <a:pt x="35" y="104"/>
                  </a:lnTo>
                  <a:lnTo>
                    <a:pt x="38" y="100"/>
                  </a:lnTo>
                  <a:lnTo>
                    <a:pt x="39" y="94"/>
                  </a:lnTo>
                  <a:lnTo>
                    <a:pt x="39" y="13"/>
                  </a:lnTo>
                  <a:lnTo>
                    <a:pt x="38" y="7"/>
                  </a:lnTo>
                  <a:lnTo>
                    <a:pt x="35" y="3"/>
                  </a:lnTo>
                  <a:lnTo>
                    <a:pt x="31" y="1"/>
                  </a:lnTo>
                  <a:lnTo>
                    <a:pt x="24" y="0"/>
                  </a:lnTo>
                  <a:lnTo>
                    <a:pt x="15" y="0"/>
                  </a:lnTo>
                  <a:close/>
                </a:path>
              </a:pathLst>
            </a:custGeom>
            <a:solidFill>
              <a:srgbClr val="808080"/>
            </a:solidFill>
            <a:ln w="7938">
              <a:solidFill>
                <a:srgbClr val="000000"/>
              </a:solidFill>
              <a:round/>
              <a:headEnd/>
              <a:tailEnd/>
            </a:ln>
          </p:spPr>
          <p:txBody>
            <a:bodyPr/>
            <a:lstStyle/>
            <a:p>
              <a:endParaRPr lang="it-IT"/>
            </a:p>
          </p:txBody>
        </p:sp>
        <p:sp>
          <p:nvSpPr>
            <p:cNvPr id="24441" name="Rectangle 1967"/>
            <p:cNvSpPr>
              <a:spLocks noChangeArrowheads="1"/>
            </p:cNvSpPr>
            <p:nvPr/>
          </p:nvSpPr>
          <p:spPr bwMode="auto">
            <a:xfrm>
              <a:off x="7291388" y="3282950"/>
              <a:ext cx="63500" cy="71438"/>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442" name="Freeform 1968"/>
            <p:cNvSpPr>
              <a:spLocks/>
            </p:cNvSpPr>
            <p:nvPr/>
          </p:nvSpPr>
          <p:spPr bwMode="auto">
            <a:xfrm>
              <a:off x="4849813" y="2889250"/>
              <a:ext cx="246062" cy="706438"/>
            </a:xfrm>
            <a:custGeom>
              <a:avLst/>
              <a:gdLst>
                <a:gd name="T0" fmla="*/ 0 w 155"/>
                <a:gd name="T1" fmla="*/ 2147483647 h 445"/>
                <a:gd name="T2" fmla="*/ 2147483647 w 155"/>
                <a:gd name="T3" fmla="*/ 2147483647 h 445"/>
                <a:gd name="T4" fmla="*/ 2147483647 w 155"/>
                <a:gd name="T5" fmla="*/ 2147483647 h 445"/>
                <a:gd name="T6" fmla="*/ 2147483647 w 155"/>
                <a:gd name="T7" fmla="*/ 2147483647 h 445"/>
                <a:gd name="T8" fmla="*/ 2147483647 w 155"/>
                <a:gd name="T9" fmla="*/ 2147483647 h 445"/>
                <a:gd name="T10" fmla="*/ 2147483647 w 155"/>
                <a:gd name="T11" fmla="*/ 2147483647 h 445"/>
                <a:gd name="T12" fmla="*/ 2147483647 w 155"/>
                <a:gd name="T13" fmla="*/ 2147483647 h 445"/>
                <a:gd name="T14" fmla="*/ 2147483647 w 155"/>
                <a:gd name="T15" fmla="*/ 2147483647 h 445"/>
                <a:gd name="T16" fmla="*/ 2147483647 w 155"/>
                <a:gd name="T17" fmla="*/ 2147483647 h 445"/>
                <a:gd name="T18" fmla="*/ 2147483647 w 155"/>
                <a:gd name="T19" fmla="*/ 0 h 445"/>
                <a:gd name="T20" fmla="*/ 2147483647 w 155"/>
                <a:gd name="T21" fmla="*/ 0 h 445"/>
                <a:gd name="T22" fmla="*/ 2147483647 w 155"/>
                <a:gd name="T23" fmla="*/ 0 h 445"/>
                <a:gd name="T24" fmla="*/ 2147483647 w 155"/>
                <a:gd name="T25" fmla="*/ 0 h 445"/>
                <a:gd name="T26" fmla="*/ 2147483647 w 155"/>
                <a:gd name="T27" fmla="*/ 2147483647 h 445"/>
                <a:gd name="T28" fmla="*/ 2147483647 w 155"/>
                <a:gd name="T29" fmla="*/ 2147483647 h 445"/>
                <a:gd name="T30" fmla="*/ 2147483647 w 155"/>
                <a:gd name="T31" fmla="*/ 2147483647 h 445"/>
                <a:gd name="T32" fmla="*/ 2147483647 w 155"/>
                <a:gd name="T33" fmla="*/ 2147483647 h 445"/>
                <a:gd name="T34" fmla="*/ 2147483647 w 155"/>
                <a:gd name="T35" fmla="*/ 2147483647 h 445"/>
                <a:gd name="T36" fmla="*/ 2147483647 w 155"/>
                <a:gd name="T37" fmla="*/ 2147483647 h 445"/>
                <a:gd name="T38" fmla="*/ 2147483647 w 155"/>
                <a:gd name="T39" fmla="*/ 2147483647 h 445"/>
                <a:gd name="T40" fmla="*/ 2147483647 w 155"/>
                <a:gd name="T41" fmla="*/ 2147483647 h 445"/>
                <a:gd name="T42" fmla="*/ 2147483647 w 155"/>
                <a:gd name="T43" fmla="*/ 2147483647 h 445"/>
                <a:gd name="T44" fmla="*/ 2147483647 w 155"/>
                <a:gd name="T45" fmla="*/ 2147483647 h 445"/>
                <a:gd name="T46" fmla="*/ 2147483647 w 155"/>
                <a:gd name="T47" fmla="*/ 2147483647 h 445"/>
                <a:gd name="T48" fmla="*/ 2147483647 w 155"/>
                <a:gd name="T49" fmla="*/ 2147483647 h 445"/>
                <a:gd name="T50" fmla="*/ 2147483647 w 155"/>
                <a:gd name="T51" fmla="*/ 2147483647 h 445"/>
                <a:gd name="T52" fmla="*/ 0 w 155"/>
                <a:gd name="T53" fmla="*/ 2147483647 h 445"/>
                <a:gd name="T54" fmla="*/ 0 w 155"/>
                <a:gd name="T55" fmla="*/ 2147483647 h 445"/>
                <a:gd name="T56" fmla="*/ 0 w 155"/>
                <a:gd name="T57" fmla="*/ 2147483647 h 44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55"/>
                <a:gd name="T88" fmla="*/ 0 h 445"/>
                <a:gd name="T89" fmla="*/ 155 w 155"/>
                <a:gd name="T90" fmla="*/ 445 h 44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55" h="445">
                  <a:moveTo>
                    <a:pt x="0" y="445"/>
                  </a:moveTo>
                  <a:lnTo>
                    <a:pt x="19" y="445"/>
                  </a:lnTo>
                  <a:lnTo>
                    <a:pt x="19" y="310"/>
                  </a:lnTo>
                  <a:lnTo>
                    <a:pt x="9" y="310"/>
                  </a:lnTo>
                  <a:lnTo>
                    <a:pt x="9" y="320"/>
                  </a:lnTo>
                  <a:lnTo>
                    <a:pt x="145" y="320"/>
                  </a:lnTo>
                  <a:lnTo>
                    <a:pt x="154" y="320"/>
                  </a:lnTo>
                  <a:lnTo>
                    <a:pt x="155" y="310"/>
                  </a:lnTo>
                  <a:lnTo>
                    <a:pt x="155" y="9"/>
                  </a:lnTo>
                  <a:lnTo>
                    <a:pt x="155" y="0"/>
                  </a:lnTo>
                  <a:lnTo>
                    <a:pt x="145" y="0"/>
                  </a:lnTo>
                  <a:lnTo>
                    <a:pt x="14" y="0"/>
                  </a:lnTo>
                  <a:lnTo>
                    <a:pt x="5" y="0"/>
                  </a:lnTo>
                  <a:lnTo>
                    <a:pt x="5" y="9"/>
                  </a:lnTo>
                  <a:lnTo>
                    <a:pt x="5" y="117"/>
                  </a:lnTo>
                  <a:lnTo>
                    <a:pt x="24" y="117"/>
                  </a:lnTo>
                  <a:lnTo>
                    <a:pt x="24" y="9"/>
                  </a:lnTo>
                  <a:lnTo>
                    <a:pt x="14" y="9"/>
                  </a:lnTo>
                  <a:lnTo>
                    <a:pt x="14" y="19"/>
                  </a:lnTo>
                  <a:lnTo>
                    <a:pt x="145" y="19"/>
                  </a:lnTo>
                  <a:lnTo>
                    <a:pt x="145" y="9"/>
                  </a:lnTo>
                  <a:lnTo>
                    <a:pt x="136" y="9"/>
                  </a:lnTo>
                  <a:lnTo>
                    <a:pt x="136" y="310"/>
                  </a:lnTo>
                  <a:lnTo>
                    <a:pt x="145" y="310"/>
                  </a:lnTo>
                  <a:lnTo>
                    <a:pt x="145" y="301"/>
                  </a:lnTo>
                  <a:lnTo>
                    <a:pt x="9" y="301"/>
                  </a:lnTo>
                  <a:lnTo>
                    <a:pt x="0" y="301"/>
                  </a:lnTo>
                  <a:lnTo>
                    <a:pt x="0" y="310"/>
                  </a:lnTo>
                  <a:lnTo>
                    <a:pt x="0" y="445"/>
                  </a:lnTo>
                  <a:close/>
                </a:path>
              </a:pathLst>
            </a:custGeom>
            <a:solidFill>
              <a:srgbClr val="FF3300"/>
            </a:solidFill>
            <a:ln w="9525">
              <a:noFill/>
              <a:miter lim="800000"/>
              <a:headEnd/>
              <a:tailEnd/>
            </a:ln>
          </p:spPr>
          <p:txBody>
            <a:bodyPr/>
            <a:lstStyle/>
            <a:p>
              <a:endParaRPr lang="it-IT"/>
            </a:p>
          </p:txBody>
        </p:sp>
        <p:sp>
          <p:nvSpPr>
            <p:cNvPr id="24443" name="Freeform 1969"/>
            <p:cNvSpPr>
              <a:spLocks/>
            </p:cNvSpPr>
            <p:nvPr/>
          </p:nvSpPr>
          <p:spPr bwMode="auto">
            <a:xfrm>
              <a:off x="5568950" y="2889250"/>
              <a:ext cx="238125" cy="706438"/>
            </a:xfrm>
            <a:custGeom>
              <a:avLst/>
              <a:gdLst>
                <a:gd name="T0" fmla="*/ 2147483647 w 150"/>
                <a:gd name="T1" fmla="*/ 2147483647 h 445"/>
                <a:gd name="T2" fmla="*/ 2147483647 w 150"/>
                <a:gd name="T3" fmla="*/ 2147483647 h 445"/>
                <a:gd name="T4" fmla="*/ 2147483647 w 150"/>
                <a:gd name="T5" fmla="*/ 2147483647 h 445"/>
                <a:gd name="T6" fmla="*/ 2147483647 w 150"/>
                <a:gd name="T7" fmla="*/ 0 h 445"/>
                <a:gd name="T8" fmla="*/ 2147483647 w 150"/>
                <a:gd name="T9" fmla="*/ 0 h 445"/>
                <a:gd name="T10" fmla="*/ 2147483647 w 150"/>
                <a:gd name="T11" fmla="*/ 0 h 445"/>
                <a:gd name="T12" fmla="*/ 0 w 150"/>
                <a:gd name="T13" fmla="*/ 0 h 445"/>
                <a:gd name="T14" fmla="*/ 0 w 150"/>
                <a:gd name="T15" fmla="*/ 2147483647 h 445"/>
                <a:gd name="T16" fmla="*/ 0 w 150"/>
                <a:gd name="T17" fmla="*/ 2147483647 h 445"/>
                <a:gd name="T18" fmla="*/ 2147483647 w 150"/>
                <a:gd name="T19" fmla="*/ 2147483647 h 445"/>
                <a:gd name="T20" fmla="*/ 2147483647 w 150"/>
                <a:gd name="T21" fmla="*/ 2147483647 h 445"/>
                <a:gd name="T22" fmla="*/ 2147483647 w 150"/>
                <a:gd name="T23" fmla="*/ 2147483647 h 445"/>
                <a:gd name="T24" fmla="*/ 2147483647 w 150"/>
                <a:gd name="T25" fmla="*/ 2147483647 h 445"/>
                <a:gd name="T26" fmla="*/ 2147483647 w 150"/>
                <a:gd name="T27" fmla="*/ 2147483647 h 445"/>
                <a:gd name="T28" fmla="*/ 2147483647 w 150"/>
                <a:gd name="T29" fmla="*/ 2147483647 h 445"/>
                <a:gd name="T30" fmla="*/ 2147483647 w 150"/>
                <a:gd name="T31" fmla="*/ 2147483647 h 445"/>
                <a:gd name="T32" fmla="*/ 2147483647 w 150"/>
                <a:gd name="T33" fmla="*/ 2147483647 h 4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0"/>
                <a:gd name="T52" fmla="*/ 0 h 445"/>
                <a:gd name="T53" fmla="*/ 150 w 150"/>
                <a:gd name="T54" fmla="*/ 445 h 4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0" h="445">
                  <a:moveTo>
                    <a:pt x="131" y="445"/>
                  </a:moveTo>
                  <a:lnTo>
                    <a:pt x="150" y="445"/>
                  </a:lnTo>
                  <a:lnTo>
                    <a:pt x="150" y="9"/>
                  </a:lnTo>
                  <a:lnTo>
                    <a:pt x="150" y="0"/>
                  </a:lnTo>
                  <a:lnTo>
                    <a:pt x="140" y="0"/>
                  </a:lnTo>
                  <a:lnTo>
                    <a:pt x="9" y="0"/>
                  </a:lnTo>
                  <a:lnTo>
                    <a:pt x="0" y="0"/>
                  </a:lnTo>
                  <a:lnTo>
                    <a:pt x="0" y="9"/>
                  </a:lnTo>
                  <a:lnTo>
                    <a:pt x="0" y="117"/>
                  </a:lnTo>
                  <a:lnTo>
                    <a:pt x="19" y="117"/>
                  </a:lnTo>
                  <a:lnTo>
                    <a:pt x="19" y="9"/>
                  </a:lnTo>
                  <a:lnTo>
                    <a:pt x="9" y="9"/>
                  </a:lnTo>
                  <a:lnTo>
                    <a:pt x="9" y="19"/>
                  </a:lnTo>
                  <a:lnTo>
                    <a:pt x="140" y="19"/>
                  </a:lnTo>
                  <a:lnTo>
                    <a:pt x="140" y="9"/>
                  </a:lnTo>
                  <a:lnTo>
                    <a:pt x="131" y="9"/>
                  </a:lnTo>
                  <a:lnTo>
                    <a:pt x="131" y="445"/>
                  </a:lnTo>
                  <a:close/>
                </a:path>
              </a:pathLst>
            </a:custGeom>
            <a:solidFill>
              <a:srgbClr val="FF3300"/>
            </a:solidFill>
            <a:ln w="9525">
              <a:noFill/>
              <a:miter lim="800000"/>
              <a:headEnd/>
              <a:tailEnd/>
            </a:ln>
          </p:spPr>
          <p:txBody>
            <a:bodyPr/>
            <a:lstStyle/>
            <a:p>
              <a:endParaRPr lang="it-IT"/>
            </a:p>
          </p:txBody>
        </p:sp>
        <p:grpSp>
          <p:nvGrpSpPr>
            <p:cNvPr id="24444" name="Group 1970"/>
            <p:cNvGrpSpPr>
              <a:grpSpLocks/>
            </p:cNvGrpSpPr>
            <p:nvPr/>
          </p:nvGrpSpPr>
          <p:grpSpPr bwMode="auto">
            <a:xfrm>
              <a:off x="4562475" y="1803400"/>
              <a:ext cx="61913" cy="50800"/>
              <a:chOff x="2874" y="1136"/>
              <a:chExt cx="39" cy="32"/>
            </a:xfrm>
          </p:grpSpPr>
          <p:sp>
            <p:nvSpPr>
              <p:cNvPr id="62091" name="Freeform 1971"/>
              <p:cNvSpPr>
                <a:spLocks/>
              </p:cNvSpPr>
              <p:nvPr/>
            </p:nvSpPr>
            <p:spPr bwMode="auto">
              <a:xfrm>
                <a:off x="2874" y="1136"/>
                <a:ext cx="10" cy="32"/>
              </a:xfrm>
              <a:custGeom>
                <a:avLst/>
                <a:gdLst>
                  <a:gd name="T0" fmla="*/ 0 w 10"/>
                  <a:gd name="T1" fmla="*/ 0 h 32"/>
                  <a:gd name="T2" fmla="*/ 0 w 10"/>
                  <a:gd name="T3" fmla="*/ 0 h 32"/>
                  <a:gd name="T4" fmla="*/ 0 w 10"/>
                  <a:gd name="T5" fmla="*/ 32 h 32"/>
                  <a:gd name="T6" fmla="*/ 0 w 10"/>
                  <a:gd name="T7" fmla="*/ 32 h 32"/>
                  <a:gd name="T8" fmla="*/ 5 w 10"/>
                  <a:gd name="T9" fmla="*/ 32 h 32"/>
                  <a:gd name="T10" fmla="*/ 8 w 10"/>
                  <a:gd name="T11" fmla="*/ 32 h 32"/>
                  <a:gd name="T12" fmla="*/ 9 w 10"/>
                  <a:gd name="T13" fmla="*/ 32 h 32"/>
                  <a:gd name="T14" fmla="*/ 10 w 10"/>
                  <a:gd name="T15" fmla="*/ 32 h 32"/>
                  <a:gd name="T16" fmla="*/ 10 w 10"/>
                  <a:gd name="T17" fmla="*/ 0 h 32"/>
                  <a:gd name="T18" fmla="*/ 9 w 10"/>
                  <a:gd name="T19" fmla="*/ 0 h 32"/>
                  <a:gd name="T20" fmla="*/ 8 w 10"/>
                  <a:gd name="T21" fmla="*/ 0 h 32"/>
                  <a:gd name="T22" fmla="*/ 5 w 10"/>
                  <a:gd name="T23" fmla="*/ 0 h 32"/>
                  <a:gd name="T24" fmla="*/ 0 w 10"/>
                  <a:gd name="T25" fmla="*/ 0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2"/>
                  <a:gd name="T41" fmla="*/ 10 w 10"/>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2">
                    <a:moveTo>
                      <a:pt x="0" y="0"/>
                    </a:moveTo>
                    <a:lnTo>
                      <a:pt x="0" y="0"/>
                    </a:lnTo>
                    <a:lnTo>
                      <a:pt x="0" y="32"/>
                    </a:lnTo>
                    <a:lnTo>
                      <a:pt x="5" y="32"/>
                    </a:lnTo>
                    <a:lnTo>
                      <a:pt x="8" y="32"/>
                    </a:lnTo>
                    <a:lnTo>
                      <a:pt x="9" y="32"/>
                    </a:lnTo>
                    <a:lnTo>
                      <a:pt x="10" y="32"/>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62092" name="Freeform 1972"/>
              <p:cNvSpPr>
                <a:spLocks/>
              </p:cNvSpPr>
              <p:nvPr/>
            </p:nvSpPr>
            <p:spPr bwMode="auto">
              <a:xfrm>
                <a:off x="2904" y="1136"/>
                <a:ext cx="9" cy="32"/>
              </a:xfrm>
              <a:custGeom>
                <a:avLst/>
                <a:gdLst>
                  <a:gd name="T0" fmla="*/ 0 w 9"/>
                  <a:gd name="T1" fmla="*/ 0 h 32"/>
                  <a:gd name="T2" fmla="*/ 0 w 9"/>
                  <a:gd name="T3" fmla="*/ 0 h 32"/>
                  <a:gd name="T4" fmla="*/ 0 w 9"/>
                  <a:gd name="T5" fmla="*/ 32 h 32"/>
                  <a:gd name="T6" fmla="*/ 0 w 9"/>
                  <a:gd name="T7" fmla="*/ 32 h 32"/>
                  <a:gd name="T8" fmla="*/ 4 w 9"/>
                  <a:gd name="T9" fmla="*/ 32 h 32"/>
                  <a:gd name="T10" fmla="*/ 7 w 9"/>
                  <a:gd name="T11" fmla="*/ 32 h 32"/>
                  <a:gd name="T12" fmla="*/ 8 w 9"/>
                  <a:gd name="T13" fmla="*/ 32 h 32"/>
                  <a:gd name="T14" fmla="*/ 9 w 9"/>
                  <a:gd name="T15" fmla="*/ 32 h 32"/>
                  <a:gd name="T16" fmla="*/ 9 w 9"/>
                  <a:gd name="T17" fmla="*/ 0 h 32"/>
                  <a:gd name="T18" fmla="*/ 8 w 9"/>
                  <a:gd name="T19" fmla="*/ 0 h 32"/>
                  <a:gd name="T20" fmla="*/ 7 w 9"/>
                  <a:gd name="T21" fmla="*/ 0 h 32"/>
                  <a:gd name="T22" fmla="*/ 4 w 9"/>
                  <a:gd name="T23" fmla="*/ 0 h 32"/>
                  <a:gd name="T24" fmla="*/ 0 w 9"/>
                  <a:gd name="T25" fmla="*/ 0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32"/>
                  <a:gd name="T41" fmla="*/ 9 w 9"/>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32">
                    <a:moveTo>
                      <a:pt x="0" y="0"/>
                    </a:moveTo>
                    <a:lnTo>
                      <a:pt x="0" y="0"/>
                    </a:lnTo>
                    <a:lnTo>
                      <a:pt x="0" y="32"/>
                    </a:lnTo>
                    <a:lnTo>
                      <a:pt x="4" y="32"/>
                    </a:lnTo>
                    <a:lnTo>
                      <a:pt x="7" y="32"/>
                    </a:lnTo>
                    <a:lnTo>
                      <a:pt x="8" y="32"/>
                    </a:lnTo>
                    <a:lnTo>
                      <a:pt x="9" y="32"/>
                    </a:lnTo>
                    <a:lnTo>
                      <a:pt x="9" y="0"/>
                    </a:lnTo>
                    <a:lnTo>
                      <a:pt x="8" y="0"/>
                    </a:lnTo>
                    <a:lnTo>
                      <a:pt x="7" y="0"/>
                    </a:lnTo>
                    <a:lnTo>
                      <a:pt x="4" y="0"/>
                    </a:lnTo>
                    <a:lnTo>
                      <a:pt x="0" y="0"/>
                    </a:lnTo>
                    <a:close/>
                  </a:path>
                </a:pathLst>
              </a:custGeom>
              <a:solidFill>
                <a:srgbClr val="333333"/>
              </a:solidFill>
              <a:ln w="7938">
                <a:solidFill>
                  <a:srgbClr val="000000"/>
                </a:solidFill>
                <a:round/>
                <a:headEnd/>
                <a:tailEnd/>
              </a:ln>
            </p:spPr>
            <p:txBody>
              <a:bodyPr/>
              <a:lstStyle/>
              <a:p>
                <a:endParaRPr lang="it-IT"/>
              </a:p>
            </p:txBody>
          </p:sp>
        </p:grpSp>
        <p:sp>
          <p:nvSpPr>
            <p:cNvPr id="24445" name="Freeform 1973"/>
            <p:cNvSpPr>
              <a:spLocks/>
            </p:cNvSpPr>
            <p:nvPr/>
          </p:nvSpPr>
          <p:spPr bwMode="auto">
            <a:xfrm>
              <a:off x="4532313" y="1860550"/>
              <a:ext cx="114300" cy="36513"/>
            </a:xfrm>
            <a:custGeom>
              <a:avLst/>
              <a:gdLst>
                <a:gd name="T0" fmla="*/ 2147483647 w 72"/>
                <a:gd name="T1" fmla="*/ 0 h 23"/>
                <a:gd name="T2" fmla="*/ 2147483647 w 72"/>
                <a:gd name="T3" fmla="*/ 0 h 23"/>
                <a:gd name="T4" fmla="*/ 2147483647 w 72"/>
                <a:gd name="T5" fmla="*/ 0 h 23"/>
                <a:gd name="T6" fmla="*/ 0 w 72"/>
                <a:gd name="T7" fmla="*/ 0 h 23"/>
                <a:gd name="T8" fmla="*/ 0 w 72"/>
                <a:gd name="T9" fmla="*/ 2147483647 h 23"/>
                <a:gd name="T10" fmla="*/ 2147483647 w 72"/>
                <a:gd name="T11" fmla="*/ 2147483647 h 23"/>
                <a:gd name="T12" fmla="*/ 2147483647 w 72"/>
                <a:gd name="T13" fmla="*/ 2147483647 h 23"/>
                <a:gd name="T14" fmla="*/ 2147483647 w 72"/>
                <a:gd name="T15" fmla="*/ 2147483647 h 23"/>
                <a:gd name="T16" fmla="*/ 2147483647 w 72"/>
                <a:gd name="T17" fmla="*/ 2147483647 h 23"/>
                <a:gd name="T18" fmla="*/ 2147483647 w 72"/>
                <a:gd name="T19" fmla="*/ 2147483647 h 23"/>
                <a:gd name="T20" fmla="*/ 2147483647 w 72"/>
                <a:gd name="T21" fmla="*/ 0 h 23"/>
                <a:gd name="T22" fmla="*/ 2147483647 w 72"/>
                <a:gd name="T23" fmla="*/ 0 h 23"/>
                <a:gd name="T24" fmla="*/ 2147483647 w 72"/>
                <a:gd name="T25" fmla="*/ 0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2"/>
                <a:gd name="T40" fmla="*/ 0 h 23"/>
                <a:gd name="T41" fmla="*/ 72 w 72"/>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2" h="23">
                  <a:moveTo>
                    <a:pt x="5" y="0"/>
                  </a:moveTo>
                  <a:lnTo>
                    <a:pt x="2" y="0"/>
                  </a:lnTo>
                  <a:lnTo>
                    <a:pt x="1" y="0"/>
                  </a:lnTo>
                  <a:lnTo>
                    <a:pt x="0" y="0"/>
                  </a:lnTo>
                  <a:lnTo>
                    <a:pt x="0" y="23"/>
                  </a:lnTo>
                  <a:lnTo>
                    <a:pt x="1" y="23"/>
                  </a:lnTo>
                  <a:lnTo>
                    <a:pt x="2" y="23"/>
                  </a:lnTo>
                  <a:lnTo>
                    <a:pt x="5" y="23"/>
                  </a:lnTo>
                  <a:lnTo>
                    <a:pt x="72" y="23"/>
                  </a:lnTo>
                  <a:lnTo>
                    <a:pt x="72" y="0"/>
                  </a:lnTo>
                  <a:lnTo>
                    <a:pt x="5" y="0"/>
                  </a:lnTo>
                  <a:close/>
                </a:path>
              </a:pathLst>
            </a:custGeom>
            <a:solidFill>
              <a:srgbClr val="808080"/>
            </a:solidFill>
            <a:ln w="7938">
              <a:solidFill>
                <a:srgbClr val="000000"/>
              </a:solidFill>
              <a:round/>
              <a:headEnd/>
              <a:tailEnd/>
            </a:ln>
          </p:spPr>
          <p:txBody>
            <a:bodyPr/>
            <a:lstStyle/>
            <a:p>
              <a:endParaRPr lang="it-IT"/>
            </a:p>
          </p:txBody>
        </p:sp>
        <p:sp>
          <p:nvSpPr>
            <p:cNvPr id="24446" name="Rectangle 1974"/>
            <p:cNvSpPr>
              <a:spLocks noChangeArrowheads="1"/>
            </p:cNvSpPr>
            <p:nvPr/>
          </p:nvSpPr>
          <p:spPr bwMode="auto">
            <a:xfrm>
              <a:off x="4540250" y="2160588"/>
              <a:ext cx="106363" cy="85725"/>
            </a:xfrm>
            <a:prstGeom prst="rect">
              <a:avLst/>
            </a:prstGeom>
            <a:solidFill>
              <a:srgbClr val="FFFFFF"/>
            </a:solid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447" name="Freeform 1975"/>
            <p:cNvSpPr>
              <a:spLocks/>
            </p:cNvSpPr>
            <p:nvPr/>
          </p:nvSpPr>
          <p:spPr bwMode="auto">
            <a:xfrm>
              <a:off x="4578350" y="2581275"/>
              <a:ext cx="23813" cy="28575"/>
            </a:xfrm>
            <a:custGeom>
              <a:avLst/>
              <a:gdLst>
                <a:gd name="T0" fmla="*/ 2147483647 w 15"/>
                <a:gd name="T1" fmla="*/ 0 h 18"/>
                <a:gd name="T2" fmla="*/ 2147483647 w 15"/>
                <a:gd name="T3" fmla="*/ 2147483647 h 18"/>
                <a:gd name="T4" fmla="*/ 2147483647 w 15"/>
                <a:gd name="T5" fmla="*/ 2147483647 h 18"/>
                <a:gd name="T6" fmla="*/ 0 w 15"/>
                <a:gd name="T7" fmla="*/ 2147483647 h 18"/>
                <a:gd name="T8" fmla="*/ 0 w 15"/>
                <a:gd name="T9" fmla="*/ 2147483647 h 18"/>
                <a:gd name="T10" fmla="*/ 0 w 15"/>
                <a:gd name="T11" fmla="*/ 2147483647 h 18"/>
                <a:gd name="T12" fmla="*/ 2147483647 w 15"/>
                <a:gd name="T13" fmla="*/ 2147483647 h 18"/>
                <a:gd name="T14" fmla="*/ 2147483647 w 15"/>
                <a:gd name="T15" fmla="*/ 2147483647 h 18"/>
                <a:gd name="T16" fmla="*/ 2147483647 w 15"/>
                <a:gd name="T17" fmla="*/ 2147483647 h 18"/>
                <a:gd name="T18" fmla="*/ 2147483647 w 15"/>
                <a:gd name="T19" fmla="*/ 2147483647 h 18"/>
                <a:gd name="T20" fmla="*/ 2147483647 w 15"/>
                <a:gd name="T21" fmla="*/ 2147483647 h 18"/>
                <a:gd name="T22" fmla="*/ 2147483647 w 15"/>
                <a:gd name="T23" fmla="*/ 2147483647 h 18"/>
                <a:gd name="T24" fmla="*/ 2147483647 w 15"/>
                <a:gd name="T25" fmla="*/ 2147483647 h 18"/>
                <a:gd name="T26" fmla="*/ 2147483647 w 15"/>
                <a:gd name="T27" fmla="*/ 2147483647 h 18"/>
                <a:gd name="T28" fmla="*/ 2147483647 w 15"/>
                <a:gd name="T29" fmla="*/ 2147483647 h 18"/>
                <a:gd name="T30" fmla="*/ 2147483647 w 15"/>
                <a:gd name="T31" fmla="*/ 0 h 18"/>
                <a:gd name="T32" fmla="*/ 2147483647 w 15"/>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18"/>
                <a:gd name="T53" fmla="*/ 15 w 15"/>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18">
                  <a:moveTo>
                    <a:pt x="5" y="0"/>
                  </a:moveTo>
                  <a:lnTo>
                    <a:pt x="2" y="1"/>
                  </a:lnTo>
                  <a:lnTo>
                    <a:pt x="1" y="2"/>
                  </a:lnTo>
                  <a:lnTo>
                    <a:pt x="0" y="3"/>
                  </a:lnTo>
                  <a:lnTo>
                    <a:pt x="0" y="4"/>
                  </a:lnTo>
                  <a:lnTo>
                    <a:pt x="0" y="18"/>
                  </a:lnTo>
                  <a:lnTo>
                    <a:pt x="1" y="18"/>
                  </a:lnTo>
                  <a:lnTo>
                    <a:pt x="2" y="18"/>
                  </a:lnTo>
                  <a:lnTo>
                    <a:pt x="5" y="18"/>
                  </a:lnTo>
                  <a:lnTo>
                    <a:pt x="15" y="18"/>
                  </a:lnTo>
                  <a:lnTo>
                    <a:pt x="15" y="4"/>
                  </a:lnTo>
                  <a:lnTo>
                    <a:pt x="15" y="3"/>
                  </a:lnTo>
                  <a:lnTo>
                    <a:pt x="15" y="2"/>
                  </a:lnTo>
                  <a:lnTo>
                    <a:pt x="15" y="1"/>
                  </a:lnTo>
                  <a:lnTo>
                    <a:pt x="15" y="0"/>
                  </a:lnTo>
                  <a:lnTo>
                    <a:pt x="5" y="0"/>
                  </a:lnTo>
                  <a:close/>
                </a:path>
              </a:pathLst>
            </a:custGeom>
            <a:solidFill>
              <a:srgbClr val="DDDDDD"/>
            </a:solidFill>
            <a:ln w="7938">
              <a:solidFill>
                <a:srgbClr val="000000"/>
              </a:solidFill>
              <a:round/>
              <a:headEnd/>
              <a:tailEnd/>
            </a:ln>
          </p:spPr>
          <p:txBody>
            <a:bodyPr/>
            <a:lstStyle/>
            <a:p>
              <a:endParaRPr lang="it-IT"/>
            </a:p>
          </p:txBody>
        </p:sp>
        <p:sp>
          <p:nvSpPr>
            <p:cNvPr id="24448" name="Rectangle 1976"/>
            <p:cNvSpPr>
              <a:spLocks noChangeArrowheads="1"/>
            </p:cNvSpPr>
            <p:nvPr/>
          </p:nvSpPr>
          <p:spPr bwMode="auto">
            <a:xfrm>
              <a:off x="4562475" y="2489200"/>
              <a:ext cx="55563" cy="1079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449" name="Freeform 1977"/>
            <p:cNvSpPr>
              <a:spLocks/>
            </p:cNvSpPr>
            <p:nvPr/>
          </p:nvSpPr>
          <p:spPr bwMode="auto">
            <a:xfrm>
              <a:off x="4532313" y="2352675"/>
              <a:ext cx="114300" cy="136525"/>
            </a:xfrm>
            <a:custGeom>
              <a:avLst/>
              <a:gdLst>
                <a:gd name="T0" fmla="*/ 2147483647 w 72"/>
                <a:gd name="T1" fmla="*/ 0 h 86"/>
                <a:gd name="T2" fmla="*/ 2147483647 w 72"/>
                <a:gd name="T3" fmla="*/ 2147483647 h 86"/>
                <a:gd name="T4" fmla="*/ 2147483647 w 72"/>
                <a:gd name="T5" fmla="*/ 2147483647 h 86"/>
                <a:gd name="T6" fmla="*/ 2147483647 w 72"/>
                <a:gd name="T7" fmla="*/ 2147483647 h 86"/>
                <a:gd name="T8" fmla="*/ 0 w 72"/>
                <a:gd name="T9" fmla="*/ 2147483647 h 86"/>
                <a:gd name="T10" fmla="*/ 0 w 72"/>
                <a:gd name="T11" fmla="*/ 2147483647 h 86"/>
                <a:gd name="T12" fmla="*/ 2147483647 w 72"/>
                <a:gd name="T13" fmla="*/ 2147483647 h 86"/>
                <a:gd name="T14" fmla="*/ 2147483647 w 72"/>
                <a:gd name="T15" fmla="*/ 2147483647 h 86"/>
                <a:gd name="T16" fmla="*/ 2147483647 w 72"/>
                <a:gd name="T17" fmla="*/ 2147483647 h 86"/>
                <a:gd name="T18" fmla="*/ 2147483647 w 72"/>
                <a:gd name="T19" fmla="*/ 2147483647 h 86"/>
                <a:gd name="T20" fmla="*/ 2147483647 w 72"/>
                <a:gd name="T21" fmla="*/ 2147483647 h 86"/>
                <a:gd name="T22" fmla="*/ 2147483647 w 72"/>
                <a:gd name="T23" fmla="*/ 2147483647 h 86"/>
                <a:gd name="T24" fmla="*/ 2147483647 w 72"/>
                <a:gd name="T25" fmla="*/ 2147483647 h 86"/>
                <a:gd name="T26" fmla="*/ 2147483647 w 72"/>
                <a:gd name="T27" fmla="*/ 2147483647 h 86"/>
                <a:gd name="T28" fmla="*/ 2147483647 w 72"/>
                <a:gd name="T29" fmla="*/ 2147483647 h 86"/>
                <a:gd name="T30" fmla="*/ 2147483647 w 72"/>
                <a:gd name="T31" fmla="*/ 2147483647 h 86"/>
                <a:gd name="T32" fmla="*/ 2147483647 w 72"/>
                <a:gd name="T33" fmla="*/ 2147483647 h 86"/>
                <a:gd name="T34" fmla="*/ 2147483647 w 72"/>
                <a:gd name="T35" fmla="*/ 0 h 86"/>
                <a:gd name="T36" fmla="*/ 2147483647 w 72"/>
                <a:gd name="T37" fmla="*/ 0 h 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6"/>
                <a:gd name="T59" fmla="*/ 72 w 72"/>
                <a:gd name="T60" fmla="*/ 86 h 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6">
                  <a:moveTo>
                    <a:pt x="10" y="0"/>
                  </a:moveTo>
                  <a:lnTo>
                    <a:pt x="6" y="1"/>
                  </a:lnTo>
                  <a:lnTo>
                    <a:pt x="3" y="3"/>
                  </a:lnTo>
                  <a:lnTo>
                    <a:pt x="1" y="6"/>
                  </a:lnTo>
                  <a:lnTo>
                    <a:pt x="0" y="9"/>
                  </a:lnTo>
                  <a:lnTo>
                    <a:pt x="0" y="77"/>
                  </a:lnTo>
                  <a:lnTo>
                    <a:pt x="1" y="80"/>
                  </a:lnTo>
                  <a:lnTo>
                    <a:pt x="3" y="83"/>
                  </a:lnTo>
                  <a:lnTo>
                    <a:pt x="6" y="85"/>
                  </a:lnTo>
                  <a:lnTo>
                    <a:pt x="10" y="86"/>
                  </a:lnTo>
                  <a:lnTo>
                    <a:pt x="67" y="86"/>
                  </a:lnTo>
                  <a:lnTo>
                    <a:pt x="70" y="85"/>
                  </a:lnTo>
                  <a:lnTo>
                    <a:pt x="71" y="83"/>
                  </a:lnTo>
                  <a:lnTo>
                    <a:pt x="72" y="77"/>
                  </a:lnTo>
                  <a:lnTo>
                    <a:pt x="72" y="9"/>
                  </a:lnTo>
                  <a:lnTo>
                    <a:pt x="71" y="3"/>
                  </a:lnTo>
                  <a:lnTo>
                    <a:pt x="70" y="1"/>
                  </a:lnTo>
                  <a:lnTo>
                    <a:pt x="67" y="0"/>
                  </a:lnTo>
                  <a:lnTo>
                    <a:pt x="10" y="0"/>
                  </a:lnTo>
                  <a:close/>
                </a:path>
              </a:pathLst>
            </a:custGeom>
            <a:solidFill>
              <a:srgbClr val="DDDDDD"/>
            </a:solidFill>
            <a:ln w="7938">
              <a:solidFill>
                <a:srgbClr val="000000"/>
              </a:solidFill>
              <a:round/>
              <a:headEnd/>
              <a:tailEnd/>
            </a:ln>
          </p:spPr>
          <p:txBody>
            <a:bodyPr/>
            <a:lstStyle/>
            <a:p>
              <a:endParaRPr lang="it-IT"/>
            </a:p>
          </p:txBody>
        </p:sp>
        <p:sp>
          <p:nvSpPr>
            <p:cNvPr id="24450" name="Rectangle 1978"/>
            <p:cNvSpPr>
              <a:spLocks noChangeArrowheads="1"/>
            </p:cNvSpPr>
            <p:nvPr/>
          </p:nvSpPr>
          <p:spPr bwMode="auto">
            <a:xfrm>
              <a:off x="4516438" y="2081213"/>
              <a:ext cx="147637" cy="287337"/>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451" name="Freeform 1979"/>
            <p:cNvSpPr>
              <a:spLocks/>
            </p:cNvSpPr>
            <p:nvPr/>
          </p:nvSpPr>
          <p:spPr bwMode="auto">
            <a:xfrm>
              <a:off x="4508500" y="2282825"/>
              <a:ext cx="161925" cy="14288"/>
            </a:xfrm>
            <a:custGeom>
              <a:avLst/>
              <a:gdLst>
                <a:gd name="T0" fmla="*/ 0 w 102"/>
                <a:gd name="T1" fmla="*/ 0 h 9"/>
                <a:gd name="T2" fmla="*/ 0 w 102"/>
                <a:gd name="T3" fmla="*/ 0 h 9"/>
                <a:gd name="T4" fmla="*/ 0 w 102"/>
                <a:gd name="T5" fmla="*/ 2147483647 h 9"/>
                <a:gd name="T6" fmla="*/ 0 w 102"/>
                <a:gd name="T7" fmla="*/ 2147483647 h 9"/>
                <a:gd name="T8" fmla="*/ 2147483647 w 102"/>
                <a:gd name="T9" fmla="*/ 2147483647 h 9"/>
                <a:gd name="T10" fmla="*/ 2147483647 w 102"/>
                <a:gd name="T11" fmla="*/ 2147483647 h 9"/>
                <a:gd name="T12" fmla="*/ 2147483647 w 102"/>
                <a:gd name="T13" fmla="*/ 0 h 9"/>
                <a:gd name="T14" fmla="*/ 2147483647 w 102"/>
                <a:gd name="T15" fmla="*/ 0 h 9"/>
                <a:gd name="T16" fmla="*/ 0 w 102"/>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9"/>
                <a:gd name="T29" fmla="*/ 102 w 102"/>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9">
                  <a:moveTo>
                    <a:pt x="0" y="0"/>
                  </a:moveTo>
                  <a:lnTo>
                    <a:pt x="0" y="0"/>
                  </a:lnTo>
                  <a:lnTo>
                    <a:pt x="0" y="9"/>
                  </a:lnTo>
                  <a:lnTo>
                    <a:pt x="102" y="9"/>
                  </a:lnTo>
                  <a:lnTo>
                    <a:pt x="102" y="0"/>
                  </a:lnTo>
                  <a:lnTo>
                    <a:pt x="0" y="0"/>
                  </a:lnTo>
                  <a:close/>
                </a:path>
              </a:pathLst>
            </a:custGeom>
            <a:solidFill>
              <a:srgbClr val="4D4D4D"/>
            </a:solidFill>
            <a:ln w="7938">
              <a:solidFill>
                <a:srgbClr val="000000"/>
              </a:solidFill>
              <a:round/>
              <a:headEnd/>
              <a:tailEnd/>
            </a:ln>
          </p:spPr>
          <p:txBody>
            <a:bodyPr/>
            <a:lstStyle/>
            <a:p>
              <a:endParaRPr lang="it-IT"/>
            </a:p>
          </p:txBody>
        </p:sp>
        <p:sp>
          <p:nvSpPr>
            <p:cNvPr id="24452" name="Freeform 1980"/>
            <p:cNvSpPr>
              <a:spLocks/>
            </p:cNvSpPr>
            <p:nvPr/>
          </p:nvSpPr>
          <p:spPr bwMode="auto">
            <a:xfrm>
              <a:off x="4508500" y="2160588"/>
              <a:ext cx="161925" cy="14287"/>
            </a:xfrm>
            <a:custGeom>
              <a:avLst/>
              <a:gdLst>
                <a:gd name="T0" fmla="*/ 0 w 102"/>
                <a:gd name="T1" fmla="*/ 0 h 9"/>
                <a:gd name="T2" fmla="*/ 0 w 102"/>
                <a:gd name="T3" fmla="*/ 0 h 9"/>
                <a:gd name="T4" fmla="*/ 0 w 102"/>
                <a:gd name="T5" fmla="*/ 2147483647 h 9"/>
                <a:gd name="T6" fmla="*/ 0 w 102"/>
                <a:gd name="T7" fmla="*/ 2147483647 h 9"/>
                <a:gd name="T8" fmla="*/ 2147483647 w 102"/>
                <a:gd name="T9" fmla="*/ 2147483647 h 9"/>
                <a:gd name="T10" fmla="*/ 2147483647 w 102"/>
                <a:gd name="T11" fmla="*/ 2147483647 h 9"/>
                <a:gd name="T12" fmla="*/ 2147483647 w 102"/>
                <a:gd name="T13" fmla="*/ 0 h 9"/>
                <a:gd name="T14" fmla="*/ 2147483647 w 102"/>
                <a:gd name="T15" fmla="*/ 0 h 9"/>
                <a:gd name="T16" fmla="*/ 0 w 102"/>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9"/>
                <a:gd name="T29" fmla="*/ 102 w 102"/>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9">
                  <a:moveTo>
                    <a:pt x="0" y="0"/>
                  </a:moveTo>
                  <a:lnTo>
                    <a:pt x="0" y="0"/>
                  </a:lnTo>
                  <a:lnTo>
                    <a:pt x="0" y="9"/>
                  </a:lnTo>
                  <a:lnTo>
                    <a:pt x="102" y="9"/>
                  </a:lnTo>
                  <a:lnTo>
                    <a:pt x="102" y="0"/>
                  </a:lnTo>
                  <a:lnTo>
                    <a:pt x="0" y="0"/>
                  </a:lnTo>
                  <a:close/>
                </a:path>
              </a:pathLst>
            </a:custGeom>
            <a:solidFill>
              <a:srgbClr val="4D4D4D"/>
            </a:solidFill>
            <a:ln w="7938">
              <a:solidFill>
                <a:srgbClr val="000000"/>
              </a:solidFill>
              <a:round/>
              <a:headEnd/>
              <a:tailEnd/>
            </a:ln>
          </p:spPr>
          <p:txBody>
            <a:bodyPr/>
            <a:lstStyle/>
            <a:p>
              <a:endParaRPr lang="it-IT"/>
            </a:p>
          </p:txBody>
        </p:sp>
        <p:sp>
          <p:nvSpPr>
            <p:cNvPr id="24453" name="Oval 1981"/>
            <p:cNvSpPr>
              <a:spLocks noChangeArrowheads="1"/>
            </p:cNvSpPr>
            <p:nvPr/>
          </p:nvSpPr>
          <p:spPr bwMode="auto">
            <a:xfrm>
              <a:off x="4562475" y="2203450"/>
              <a:ext cx="63500" cy="52388"/>
            </a:xfrm>
            <a:prstGeom prst="ellipse">
              <a:avLst/>
            </a:prstGeom>
            <a:solidFill>
              <a:srgbClr val="4D4D4D"/>
            </a:solidFill>
            <a:ln w="7938">
              <a:solidFill>
                <a:srgbClr val="000000"/>
              </a:solidFill>
              <a:round/>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454" name="Rectangle 1982"/>
            <p:cNvSpPr>
              <a:spLocks noChangeArrowheads="1"/>
            </p:cNvSpPr>
            <p:nvPr/>
          </p:nvSpPr>
          <p:spPr bwMode="auto">
            <a:xfrm>
              <a:off x="4532313" y="2039938"/>
              <a:ext cx="123825" cy="42862"/>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455" name="Rectangle 1983"/>
            <p:cNvSpPr>
              <a:spLocks noChangeArrowheads="1"/>
            </p:cNvSpPr>
            <p:nvPr/>
          </p:nvSpPr>
          <p:spPr bwMode="auto">
            <a:xfrm>
              <a:off x="4516438" y="1889125"/>
              <a:ext cx="147637" cy="15240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grpSp>
          <p:nvGrpSpPr>
            <p:cNvPr id="24456" name="Group 1984"/>
            <p:cNvGrpSpPr>
              <a:grpSpLocks/>
            </p:cNvGrpSpPr>
            <p:nvPr/>
          </p:nvGrpSpPr>
          <p:grpSpPr bwMode="auto">
            <a:xfrm>
              <a:off x="4548188" y="1860550"/>
              <a:ext cx="84137" cy="30163"/>
              <a:chOff x="2865" y="1172"/>
              <a:chExt cx="53" cy="19"/>
            </a:xfrm>
          </p:grpSpPr>
          <p:sp>
            <p:nvSpPr>
              <p:cNvPr id="62088" name="Rectangle 1985"/>
              <p:cNvSpPr>
                <a:spLocks noChangeArrowheads="1"/>
              </p:cNvSpPr>
              <p:nvPr/>
            </p:nvSpPr>
            <p:spPr bwMode="auto">
              <a:xfrm>
                <a:off x="2865" y="1172"/>
                <a:ext cx="15" cy="19"/>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089" name="Rectangle 1986"/>
              <p:cNvSpPr>
                <a:spLocks noChangeArrowheads="1"/>
              </p:cNvSpPr>
              <p:nvPr/>
            </p:nvSpPr>
            <p:spPr bwMode="auto">
              <a:xfrm>
                <a:off x="2907" y="1172"/>
                <a:ext cx="11" cy="19"/>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090" name="Rectangle 1987"/>
              <p:cNvSpPr>
                <a:spLocks noChangeArrowheads="1"/>
              </p:cNvSpPr>
              <p:nvPr/>
            </p:nvSpPr>
            <p:spPr bwMode="auto">
              <a:xfrm>
                <a:off x="2889" y="1172"/>
                <a:ext cx="11" cy="19"/>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grpSp>
        <p:sp>
          <p:nvSpPr>
            <p:cNvPr id="24457" name="Rectangle 1988"/>
            <p:cNvSpPr>
              <a:spLocks noChangeArrowheads="1"/>
            </p:cNvSpPr>
            <p:nvPr/>
          </p:nvSpPr>
          <p:spPr bwMode="auto">
            <a:xfrm>
              <a:off x="4548188" y="1846263"/>
              <a:ext cx="92075" cy="15875"/>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458" name="Freeform 1989"/>
            <p:cNvSpPr>
              <a:spLocks/>
            </p:cNvSpPr>
            <p:nvPr/>
          </p:nvSpPr>
          <p:spPr bwMode="auto">
            <a:xfrm>
              <a:off x="4562475" y="1803400"/>
              <a:ext cx="15875" cy="50800"/>
            </a:xfrm>
            <a:custGeom>
              <a:avLst/>
              <a:gdLst>
                <a:gd name="T0" fmla="*/ 0 w 10"/>
                <a:gd name="T1" fmla="*/ 0 h 32"/>
                <a:gd name="T2" fmla="*/ 0 w 10"/>
                <a:gd name="T3" fmla="*/ 0 h 32"/>
                <a:gd name="T4" fmla="*/ 0 w 10"/>
                <a:gd name="T5" fmla="*/ 2147483647 h 32"/>
                <a:gd name="T6" fmla="*/ 0 w 10"/>
                <a:gd name="T7" fmla="*/ 2147483647 h 32"/>
                <a:gd name="T8" fmla="*/ 2147483647 w 10"/>
                <a:gd name="T9" fmla="*/ 2147483647 h 32"/>
                <a:gd name="T10" fmla="*/ 2147483647 w 10"/>
                <a:gd name="T11" fmla="*/ 2147483647 h 32"/>
                <a:gd name="T12" fmla="*/ 2147483647 w 10"/>
                <a:gd name="T13" fmla="*/ 2147483647 h 32"/>
                <a:gd name="T14" fmla="*/ 2147483647 w 10"/>
                <a:gd name="T15" fmla="*/ 2147483647 h 32"/>
                <a:gd name="T16" fmla="*/ 2147483647 w 10"/>
                <a:gd name="T17" fmla="*/ 0 h 32"/>
                <a:gd name="T18" fmla="*/ 2147483647 w 10"/>
                <a:gd name="T19" fmla="*/ 0 h 32"/>
                <a:gd name="T20" fmla="*/ 2147483647 w 10"/>
                <a:gd name="T21" fmla="*/ 0 h 32"/>
                <a:gd name="T22" fmla="*/ 2147483647 w 10"/>
                <a:gd name="T23" fmla="*/ 0 h 32"/>
                <a:gd name="T24" fmla="*/ 0 w 10"/>
                <a:gd name="T25" fmla="*/ 0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2"/>
                <a:gd name="T41" fmla="*/ 10 w 10"/>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2">
                  <a:moveTo>
                    <a:pt x="0" y="0"/>
                  </a:moveTo>
                  <a:lnTo>
                    <a:pt x="0" y="0"/>
                  </a:lnTo>
                  <a:lnTo>
                    <a:pt x="0" y="32"/>
                  </a:lnTo>
                  <a:lnTo>
                    <a:pt x="5" y="32"/>
                  </a:lnTo>
                  <a:lnTo>
                    <a:pt x="8" y="32"/>
                  </a:lnTo>
                  <a:lnTo>
                    <a:pt x="9" y="32"/>
                  </a:lnTo>
                  <a:lnTo>
                    <a:pt x="10" y="32"/>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24459" name="Freeform 1990"/>
            <p:cNvSpPr>
              <a:spLocks/>
            </p:cNvSpPr>
            <p:nvPr/>
          </p:nvSpPr>
          <p:spPr bwMode="auto">
            <a:xfrm>
              <a:off x="4610100" y="1803400"/>
              <a:ext cx="14288" cy="50800"/>
            </a:xfrm>
            <a:custGeom>
              <a:avLst/>
              <a:gdLst>
                <a:gd name="T0" fmla="*/ 0 w 9"/>
                <a:gd name="T1" fmla="*/ 0 h 32"/>
                <a:gd name="T2" fmla="*/ 0 w 9"/>
                <a:gd name="T3" fmla="*/ 0 h 32"/>
                <a:gd name="T4" fmla="*/ 0 w 9"/>
                <a:gd name="T5" fmla="*/ 2147483647 h 32"/>
                <a:gd name="T6" fmla="*/ 0 w 9"/>
                <a:gd name="T7" fmla="*/ 2147483647 h 32"/>
                <a:gd name="T8" fmla="*/ 2147483647 w 9"/>
                <a:gd name="T9" fmla="*/ 2147483647 h 32"/>
                <a:gd name="T10" fmla="*/ 2147483647 w 9"/>
                <a:gd name="T11" fmla="*/ 2147483647 h 32"/>
                <a:gd name="T12" fmla="*/ 2147483647 w 9"/>
                <a:gd name="T13" fmla="*/ 2147483647 h 32"/>
                <a:gd name="T14" fmla="*/ 2147483647 w 9"/>
                <a:gd name="T15" fmla="*/ 2147483647 h 32"/>
                <a:gd name="T16" fmla="*/ 2147483647 w 9"/>
                <a:gd name="T17" fmla="*/ 0 h 32"/>
                <a:gd name="T18" fmla="*/ 2147483647 w 9"/>
                <a:gd name="T19" fmla="*/ 0 h 32"/>
                <a:gd name="T20" fmla="*/ 2147483647 w 9"/>
                <a:gd name="T21" fmla="*/ 0 h 32"/>
                <a:gd name="T22" fmla="*/ 2147483647 w 9"/>
                <a:gd name="T23" fmla="*/ 0 h 32"/>
                <a:gd name="T24" fmla="*/ 0 w 9"/>
                <a:gd name="T25" fmla="*/ 0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32"/>
                <a:gd name="T41" fmla="*/ 9 w 9"/>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32">
                  <a:moveTo>
                    <a:pt x="0" y="0"/>
                  </a:moveTo>
                  <a:lnTo>
                    <a:pt x="0" y="0"/>
                  </a:lnTo>
                  <a:lnTo>
                    <a:pt x="0" y="32"/>
                  </a:lnTo>
                  <a:lnTo>
                    <a:pt x="4" y="32"/>
                  </a:lnTo>
                  <a:lnTo>
                    <a:pt x="7" y="32"/>
                  </a:lnTo>
                  <a:lnTo>
                    <a:pt x="8" y="32"/>
                  </a:lnTo>
                  <a:lnTo>
                    <a:pt x="9" y="32"/>
                  </a:lnTo>
                  <a:lnTo>
                    <a:pt x="9" y="0"/>
                  </a:lnTo>
                  <a:lnTo>
                    <a:pt x="8" y="0"/>
                  </a:lnTo>
                  <a:lnTo>
                    <a:pt x="7" y="0"/>
                  </a:lnTo>
                  <a:lnTo>
                    <a:pt x="4" y="0"/>
                  </a:lnTo>
                  <a:lnTo>
                    <a:pt x="0" y="0"/>
                  </a:lnTo>
                  <a:close/>
                </a:path>
              </a:pathLst>
            </a:custGeom>
            <a:solidFill>
              <a:srgbClr val="333333"/>
            </a:solidFill>
            <a:ln w="7938">
              <a:solidFill>
                <a:srgbClr val="000000"/>
              </a:solidFill>
              <a:round/>
              <a:headEnd/>
              <a:tailEnd/>
            </a:ln>
          </p:spPr>
          <p:txBody>
            <a:bodyPr/>
            <a:lstStyle/>
            <a:p>
              <a:endParaRPr lang="it-IT"/>
            </a:p>
          </p:txBody>
        </p:sp>
        <p:sp>
          <p:nvSpPr>
            <p:cNvPr id="24460" name="Freeform 1991"/>
            <p:cNvSpPr>
              <a:spLocks/>
            </p:cNvSpPr>
            <p:nvPr/>
          </p:nvSpPr>
          <p:spPr bwMode="auto">
            <a:xfrm>
              <a:off x="4562475" y="1803400"/>
              <a:ext cx="15875" cy="50800"/>
            </a:xfrm>
            <a:custGeom>
              <a:avLst/>
              <a:gdLst>
                <a:gd name="T0" fmla="*/ 0 w 10"/>
                <a:gd name="T1" fmla="*/ 0 h 32"/>
                <a:gd name="T2" fmla="*/ 0 w 10"/>
                <a:gd name="T3" fmla="*/ 0 h 32"/>
                <a:gd name="T4" fmla="*/ 0 w 10"/>
                <a:gd name="T5" fmla="*/ 2147483647 h 32"/>
                <a:gd name="T6" fmla="*/ 0 w 10"/>
                <a:gd name="T7" fmla="*/ 2147483647 h 32"/>
                <a:gd name="T8" fmla="*/ 2147483647 w 10"/>
                <a:gd name="T9" fmla="*/ 2147483647 h 32"/>
                <a:gd name="T10" fmla="*/ 2147483647 w 10"/>
                <a:gd name="T11" fmla="*/ 2147483647 h 32"/>
                <a:gd name="T12" fmla="*/ 2147483647 w 10"/>
                <a:gd name="T13" fmla="*/ 2147483647 h 32"/>
                <a:gd name="T14" fmla="*/ 2147483647 w 10"/>
                <a:gd name="T15" fmla="*/ 2147483647 h 32"/>
                <a:gd name="T16" fmla="*/ 2147483647 w 10"/>
                <a:gd name="T17" fmla="*/ 0 h 32"/>
                <a:gd name="T18" fmla="*/ 2147483647 w 10"/>
                <a:gd name="T19" fmla="*/ 0 h 32"/>
                <a:gd name="T20" fmla="*/ 2147483647 w 10"/>
                <a:gd name="T21" fmla="*/ 0 h 32"/>
                <a:gd name="T22" fmla="*/ 2147483647 w 10"/>
                <a:gd name="T23" fmla="*/ 0 h 32"/>
                <a:gd name="T24" fmla="*/ 0 w 10"/>
                <a:gd name="T25" fmla="*/ 0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2"/>
                <a:gd name="T41" fmla="*/ 10 w 10"/>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2">
                  <a:moveTo>
                    <a:pt x="0" y="0"/>
                  </a:moveTo>
                  <a:lnTo>
                    <a:pt x="0" y="0"/>
                  </a:lnTo>
                  <a:lnTo>
                    <a:pt x="0" y="32"/>
                  </a:lnTo>
                  <a:lnTo>
                    <a:pt x="5" y="32"/>
                  </a:lnTo>
                  <a:lnTo>
                    <a:pt x="8" y="32"/>
                  </a:lnTo>
                  <a:lnTo>
                    <a:pt x="9" y="32"/>
                  </a:lnTo>
                  <a:lnTo>
                    <a:pt x="10" y="32"/>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24461" name="Freeform 1992"/>
            <p:cNvSpPr>
              <a:spLocks/>
            </p:cNvSpPr>
            <p:nvPr/>
          </p:nvSpPr>
          <p:spPr bwMode="auto">
            <a:xfrm>
              <a:off x="4610100" y="1803400"/>
              <a:ext cx="14288" cy="50800"/>
            </a:xfrm>
            <a:custGeom>
              <a:avLst/>
              <a:gdLst>
                <a:gd name="T0" fmla="*/ 0 w 9"/>
                <a:gd name="T1" fmla="*/ 0 h 32"/>
                <a:gd name="T2" fmla="*/ 0 w 9"/>
                <a:gd name="T3" fmla="*/ 0 h 32"/>
                <a:gd name="T4" fmla="*/ 0 w 9"/>
                <a:gd name="T5" fmla="*/ 2147483647 h 32"/>
                <a:gd name="T6" fmla="*/ 0 w 9"/>
                <a:gd name="T7" fmla="*/ 2147483647 h 32"/>
                <a:gd name="T8" fmla="*/ 2147483647 w 9"/>
                <a:gd name="T9" fmla="*/ 2147483647 h 32"/>
                <a:gd name="T10" fmla="*/ 2147483647 w 9"/>
                <a:gd name="T11" fmla="*/ 2147483647 h 32"/>
                <a:gd name="T12" fmla="*/ 2147483647 w 9"/>
                <a:gd name="T13" fmla="*/ 2147483647 h 32"/>
                <a:gd name="T14" fmla="*/ 2147483647 w 9"/>
                <a:gd name="T15" fmla="*/ 2147483647 h 32"/>
                <a:gd name="T16" fmla="*/ 2147483647 w 9"/>
                <a:gd name="T17" fmla="*/ 0 h 32"/>
                <a:gd name="T18" fmla="*/ 2147483647 w 9"/>
                <a:gd name="T19" fmla="*/ 0 h 32"/>
                <a:gd name="T20" fmla="*/ 2147483647 w 9"/>
                <a:gd name="T21" fmla="*/ 0 h 32"/>
                <a:gd name="T22" fmla="*/ 2147483647 w 9"/>
                <a:gd name="T23" fmla="*/ 0 h 32"/>
                <a:gd name="T24" fmla="*/ 0 w 9"/>
                <a:gd name="T25" fmla="*/ 0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32"/>
                <a:gd name="T41" fmla="*/ 9 w 9"/>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32">
                  <a:moveTo>
                    <a:pt x="0" y="0"/>
                  </a:moveTo>
                  <a:lnTo>
                    <a:pt x="0" y="0"/>
                  </a:lnTo>
                  <a:lnTo>
                    <a:pt x="0" y="32"/>
                  </a:lnTo>
                  <a:lnTo>
                    <a:pt x="4" y="32"/>
                  </a:lnTo>
                  <a:lnTo>
                    <a:pt x="7" y="32"/>
                  </a:lnTo>
                  <a:lnTo>
                    <a:pt x="8" y="32"/>
                  </a:lnTo>
                  <a:lnTo>
                    <a:pt x="9" y="32"/>
                  </a:lnTo>
                  <a:lnTo>
                    <a:pt x="9" y="0"/>
                  </a:lnTo>
                  <a:lnTo>
                    <a:pt x="8" y="0"/>
                  </a:lnTo>
                  <a:lnTo>
                    <a:pt x="7" y="0"/>
                  </a:lnTo>
                  <a:lnTo>
                    <a:pt x="4" y="0"/>
                  </a:lnTo>
                  <a:lnTo>
                    <a:pt x="0" y="0"/>
                  </a:lnTo>
                  <a:close/>
                </a:path>
              </a:pathLst>
            </a:custGeom>
            <a:solidFill>
              <a:srgbClr val="333333"/>
            </a:solidFill>
            <a:ln w="7938">
              <a:solidFill>
                <a:srgbClr val="000000"/>
              </a:solidFill>
              <a:round/>
              <a:headEnd/>
              <a:tailEnd/>
            </a:ln>
          </p:spPr>
          <p:txBody>
            <a:bodyPr/>
            <a:lstStyle/>
            <a:p>
              <a:endParaRPr lang="it-IT"/>
            </a:p>
          </p:txBody>
        </p:sp>
        <p:sp>
          <p:nvSpPr>
            <p:cNvPr id="24462" name="Freeform 1993"/>
            <p:cNvSpPr>
              <a:spLocks/>
            </p:cNvSpPr>
            <p:nvPr/>
          </p:nvSpPr>
          <p:spPr bwMode="auto">
            <a:xfrm>
              <a:off x="4532313" y="1860550"/>
              <a:ext cx="114300" cy="36513"/>
            </a:xfrm>
            <a:custGeom>
              <a:avLst/>
              <a:gdLst>
                <a:gd name="T0" fmla="*/ 2147483647 w 72"/>
                <a:gd name="T1" fmla="*/ 0 h 23"/>
                <a:gd name="T2" fmla="*/ 2147483647 w 72"/>
                <a:gd name="T3" fmla="*/ 0 h 23"/>
                <a:gd name="T4" fmla="*/ 2147483647 w 72"/>
                <a:gd name="T5" fmla="*/ 0 h 23"/>
                <a:gd name="T6" fmla="*/ 0 w 72"/>
                <a:gd name="T7" fmla="*/ 0 h 23"/>
                <a:gd name="T8" fmla="*/ 0 w 72"/>
                <a:gd name="T9" fmla="*/ 2147483647 h 23"/>
                <a:gd name="T10" fmla="*/ 2147483647 w 72"/>
                <a:gd name="T11" fmla="*/ 2147483647 h 23"/>
                <a:gd name="T12" fmla="*/ 2147483647 w 72"/>
                <a:gd name="T13" fmla="*/ 2147483647 h 23"/>
                <a:gd name="T14" fmla="*/ 2147483647 w 72"/>
                <a:gd name="T15" fmla="*/ 2147483647 h 23"/>
                <a:gd name="T16" fmla="*/ 2147483647 w 72"/>
                <a:gd name="T17" fmla="*/ 2147483647 h 23"/>
                <a:gd name="T18" fmla="*/ 2147483647 w 72"/>
                <a:gd name="T19" fmla="*/ 2147483647 h 23"/>
                <a:gd name="T20" fmla="*/ 2147483647 w 72"/>
                <a:gd name="T21" fmla="*/ 0 h 23"/>
                <a:gd name="T22" fmla="*/ 2147483647 w 72"/>
                <a:gd name="T23" fmla="*/ 0 h 23"/>
                <a:gd name="T24" fmla="*/ 2147483647 w 72"/>
                <a:gd name="T25" fmla="*/ 0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2"/>
                <a:gd name="T40" fmla="*/ 0 h 23"/>
                <a:gd name="T41" fmla="*/ 72 w 72"/>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2" h="23">
                  <a:moveTo>
                    <a:pt x="5" y="0"/>
                  </a:moveTo>
                  <a:lnTo>
                    <a:pt x="2" y="0"/>
                  </a:lnTo>
                  <a:lnTo>
                    <a:pt x="1" y="0"/>
                  </a:lnTo>
                  <a:lnTo>
                    <a:pt x="0" y="0"/>
                  </a:lnTo>
                  <a:lnTo>
                    <a:pt x="0" y="23"/>
                  </a:lnTo>
                  <a:lnTo>
                    <a:pt x="1" y="23"/>
                  </a:lnTo>
                  <a:lnTo>
                    <a:pt x="2" y="23"/>
                  </a:lnTo>
                  <a:lnTo>
                    <a:pt x="5" y="23"/>
                  </a:lnTo>
                  <a:lnTo>
                    <a:pt x="72" y="23"/>
                  </a:lnTo>
                  <a:lnTo>
                    <a:pt x="72" y="0"/>
                  </a:lnTo>
                  <a:lnTo>
                    <a:pt x="5" y="0"/>
                  </a:lnTo>
                  <a:close/>
                </a:path>
              </a:pathLst>
            </a:custGeom>
            <a:solidFill>
              <a:srgbClr val="808080"/>
            </a:solidFill>
            <a:ln w="7938">
              <a:solidFill>
                <a:srgbClr val="000000"/>
              </a:solidFill>
              <a:round/>
              <a:headEnd/>
              <a:tailEnd/>
            </a:ln>
          </p:spPr>
          <p:txBody>
            <a:bodyPr/>
            <a:lstStyle/>
            <a:p>
              <a:endParaRPr lang="it-IT"/>
            </a:p>
          </p:txBody>
        </p:sp>
        <p:sp>
          <p:nvSpPr>
            <p:cNvPr id="24463" name="Rectangle 1994"/>
            <p:cNvSpPr>
              <a:spLocks noChangeArrowheads="1"/>
            </p:cNvSpPr>
            <p:nvPr/>
          </p:nvSpPr>
          <p:spPr bwMode="auto">
            <a:xfrm>
              <a:off x="4540250" y="2160588"/>
              <a:ext cx="106363" cy="85725"/>
            </a:xfrm>
            <a:prstGeom prst="rect">
              <a:avLst/>
            </a:prstGeom>
            <a:solidFill>
              <a:srgbClr val="FFFFFF"/>
            </a:solid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464" name="Freeform 1995"/>
            <p:cNvSpPr>
              <a:spLocks/>
            </p:cNvSpPr>
            <p:nvPr/>
          </p:nvSpPr>
          <p:spPr bwMode="auto">
            <a:xfrm>
              <a:off x="4578350" y="2581275"/>
              <a:ext cx="23813" cy="28575"/>
            </a:xfrm>
            <a:custGeom>
              <a:avLst/>
              <a:gdLst>
                <a:gd name="T0" fmla="*/ 2147483647 w 15"/>
                <a:gd name="T1" fmla="*/ 0 h 18"/>
                <a:gd name="T2" fmla="*/ 2147483647 w 15"/>
                <a:gd name="T3" fmla="*/ 2147483647 h 18"/>
                <a:gd name="T4" fmla="*/ 2147483647 w 15"/>
                <a:gd name="T5" fmla="*/ 2147483647 h 18"/>
                <a:gd name="T6" fmla="*/ 0 w 15"/>
                <a:gd name="T7" fmla="*/ 2147483647 h 18"/>
                <a:gd name="T8" fmla="*/ 0 w 15"/>
                <a:gd name="T9" fmla="*/ 2147483647 h 18"/>
                <a:gd name="T10" fmla="*/ 0 w 15"/>
                <a:gd name="T11" fmla="*/ 2147483647 h 18"/>
                <a:gd name="T12" fmla="*/ 2147483647 w 15"/>
                <a:gd name="T13" fmla="*/ 2147483647 h 18"/>
                <a:gd name="T14" fmla="*/ 2147483647 w 15"/>
                <a:gd name="T15" fmla="*/ 2147483647 h 18"/>
                <a:gd name="T16" fmla="*/ 2147483647 w 15"/>
                <a:gd name="T17" fmla="*/ 2147483647 h 18"/>
                <a:gd name="T18" fmla="*/ 2147483647 w 15"/>
                <a:gd name="T19" fmla="*/ 2147483647 h 18"/>
                <a:gd name="T20" fmla="*/ 2147483647 w 15"/>
                <a:gd name="T21" fmla="*/ 2147483647 h 18"/>
                <a:gd name="T22" fmla="*/ 2147483647 w 15"/>
                <a:gd name="T23" fmla="*/ 2147483647 h 18"/>
                <a:gd name="T24" fmla="*/ 2147483647 w 15"/>
                <a:gd name="T25" fmla="*/ 2147483647 h 18"/>
                <a:gd name="T26" fmla="*/ 2147483647 w 15"/>
                <a:gd name="T27" fmla="*/ 2147483647 h 18"/>
                <a:gd name="T28" fmla="*/ 2147483647 w 15"/>
                <a:gd name="T29" fmla="*/ 2147483647 h 18"/>
                <a:gd name="T30" fmla="*/ 2147483647 w 15"/>
                <a:gd name="T31" fmla="*/ 0 h 18"/>
                <a:gd name="T32" fmla="*/ 2147483647 w 15"/>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18"/>
                <a:gd name="T53" fmla="*/ 15 w 15"/>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18">
                  <a:moveTo>
                    <a:pt x="5" y="0"/>
                  </a:moveTo>
                  <a:lnTo>
                    <a:pt x="2" y="1"/>
                  </a:lnTo>
                  <a:lnTo>
                    <a:pt x="1" y="2"/>
                  </a:lnTo>
                  <a:lnTo>
                    <a:pt x="0" y="3"/>
                  </a:lnTo>
                  <a:lnTo>
                    <a:pt x="0" y="4"/>
                  </a:lnTo>
                  <a:lnTo>
                    <a:pt x="0" y="18"/>
                  </a:lnTo>
                  <a:lnTo>
                    <a:pt x="1" y="18"/>
                  </a:lnTo>
                  <a:lnTo>
                    <a:pt x="2" y="18"/>
                  </a:lnTo>
                  <a:lnTo>
                    <a:pt x="5" y="18"/>
                  </a:lnTo>
                  <a:lnTo>
                    <a:pt x="15" y="18"/>
                  </a:lnTo>
                  <a:lnTo>
                    <a:pt x="15" y="4"/>
                  </a:lnTo>
                  <a:lnTo>
                    <a:pt x="15" y="3"/>
                  </a:lnTo>
                  <a:lnTo>
                    <a:pt x="15" y="2"/>
                  </a:lnTo>
                  <a:lnTo>
                    <a:pt x="15" y="1"/>
                  </a:lnTo>
                  <a:lnTo>
                    <a:pt x="15" y="0"/>
                  </a:lnTo>
                  <a:lnTo>
                    <a:pt x="5" y="0"/>
                  </a:lnTo>
                  <a:close/>
                </a:path>
              </a:pathLst>
            </a:custGeom>
            <a:solidFill>
              <a:srgbClr val="DDDDDD"/>
            </a:solidFill>
            <a:ln w="7938">
              <a:solidFill>
                <a:srgbClr val="000000"/>
              </a:solidFill>
              <a:round/>
              <a:headEnd/>
              <a:tailEnd/>
            </a:ln>
          </p:spPr>
          <p:txBody>
            <a:bodyPr/>
            <a:lstStyle/>
            <a:p>
              <a:endParaRPr lang="it-IT"/>
            </a:p>
          </p:txBody>
        </p:sp>
        <p:sp>
          <p:nvSpPr>
            <p:cNvPr id="24465" name="Rectangle 1996"/>
            <p:cNvSpPr>
              <a:spLocks noChangeArrowheads="1"/>
            </p:cNvSpPr>
            <p:nvPr/>
          </p:nvSpPr>
          <p:spPr bwMode="auto">
            <a:xfrm>
              <a:off x="4562475" y="2489200"/>
              <a:ext cx="55563" cy="1079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466" name="Freeform 1997"/>
            <p:cNvSpPr>
              <a:spLocks/>
            </p:cNvSpPr>
            <p:nvPr/>
          </p:nvSpPr>
          <p:spPr bwMode="auto">
            <a:xfrm>
              <a:off x="4532313" y="2352675"/>
              <a:ext cx="114300" cy="136525"/>
            </a:xfrm>
            <a:custGeom>
              <a:avLst/>
              <a:gdLst>
                <a:gd name="T0" fmla="*/ 2147483647 w 72"/>
                <a:gd name="T1" fmla="*/ 0 h 86"/>
                <a:gd name="T2" fmla="*/ 2147483647 w 72"/>
                <a:gd name="T3" fmla="*/ 2147483647 h 86"/>
                <a:gd name="T4" fmla="*/ 2147483647 w 72"/>
                <a:gd name="T5" fmla="*/ 2147483647 h 86"/>
                <a:gd name="T6" fmla="*/ 2147483647 w 72"/>
                <a:gd name="T7" fmla="*/ 2147483647 h 86"/>
                <a:gd name="T8" fmla="*/ 0 w 72"/>
                <a:gd name="T9" fmla="*/ 2147483647 h 86"/>
                <a:gd name="T10" fmla="*/ 0 w 72"/>
                <a:gd name="T11" fmla="*/ 2147483647 h 86"/>
                <a:gd name="T12" fmla="*/ 2147483647 w 72"/>
                <a:gd name="T13" fmla="*/ 2147483647 h 86"/>
                <a:gd name="T14" fmla="*/ 2147483647 w 72"/>
                <a:gd name="T15" fmla="*/ 2147483647 h 86"/>
                <a:gd name="T16" fmla="*/ 2147483647 w 72"/>
                <a:gd name="T17" fmla="*/ 2147483647 h 86"/>
                <a:gd name="T18" fmla="*/ 2147483647 w 72"/>
                <a:gd name="T19" fmla="*/ 2147483647 h 86"/>
                <a:gd name="T20" fmla="*/ 2147483647 w 72"/>
                <a:gd name="T21" fmla="*/ 2147483647 h 86"/>
                <a:gd name="T22" fmla="*/ 2147483647 w 72"/>
                <a:gd name="T23" fmla="*/ 2147483647 h 86"/>
                <a:gd name="T24" fmla="*/ 2147483647 w 72"/>
                <a:gd name="T25" fmla="*/ 2147483647 h 86"/>
                <a:gd name="T26" fmla="*/ 2147483647 w 72"/>
                <a:gd name="T27" fmla="*/ 2147483647 h 86"/>
                <a:gd name="T28" fmla="*/ 2147483647 w 72"/>
                <a:gd name="T29" fmla="*/ 2147483647 h 86"/>
                <a:gd name="T30" fmla="*/ 2147483647 w 72"/>
                <a:gd name="T31" fmla="*/ 2147483647 h 86"/>
                <a:gd name="T32" fmla="*/ 2147483647 w 72"/>
                <a:gd name="T33" fmla="*/ 2147483647 h 86"/>
                <a:gd name="T34" fmla="*/ 2147483647 w 72"/>
                <a:gd name="T35" fmla="*/ 0 h 86"/>
                <a:gd name="T36" fmla="*/ 2147483647 w 72"/>
                <a:gd name="T37" fmla="*/ 0 h 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6"/>
                <a:gd name="T59" fmla="*/ 72 w 72"/>
                <a:gd name="T60" fmla="*/ 86 h 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6">
                  <a:moveTo>
                    <a:pt x="10" y="0"/>
                  </a:moveTo>
                  <a:lnTo>
                    <a:pt x="6" y="1"/>
                  </a:lnTo>
                  <a:lnTo>
                    <a:pt x="3" y="3"/>
                  </a:lnTo>
                  <a:lnTo>
                    <a:pt x="1" y="6"/>
                  </a:lnTo>
                  <a:lnTo>
                    <a:pt x="0" y="9"/>
                  </a:lnTo>
                  <a:lnTo>
                    <a:pt x="0" y="77"/>
                  </a:lnTo>
                  <a:lnTo>
                    <a:pt x="1" y="80"/>
                  </a:lnTo>
                  <a:lnTo>
                    <a:pt x="3" y="83"/>
                  </a:lnTo>
                  <a:lnTo>
                    <a:pt x="6" y="85"/>
                  </a:lnTo>
                  <a:lnTo>
                    <a:pt x="10" y="86"/>
                  </a:lnTo>
                  <a:lnTo>
                    <a:pt x="67" y="86"/>
                  </a:lnTo>
                  <a:lnTo>
                    <a:pt x="70" y="85"/>
                  </a:lnTo>
                  <a:lnTo>
                    <a:pt x="71" y="83"/>
                  </a:lnTo>
                  <a:lnTo>
                    <a:pt x="72" y="77"/>
                  </a:lnTo>
                  <a:lnTo>
                    <a:pt x="72" y="9"/>
                  </a:lnTo>
                  <a:lnTo>
                    <a:pt x="71" y="3"/>
                  </a:lnTo>
                  <a:lnTo>
                    <a:pt x="70" y="1"/>
                  </a:lnTo>
                  <a:lnTo>
                    <a:pt x="67" y="0"/>
                  </a:lnTo>
                  <a:lnTo>
                    <a:pt x="10" y="0"/>
                  </a:lnTo>
                  <a:close/>
                </a:path>
              </a:pathLst>
            </a:custGeom>
            <a:solidFill>
              <a:srgbClr val="DDDDDD"/>
            </a:solidFill>
            <a:ln w="7938">
              <a:solidFill>
                <a:srgbClr val="000000"/>
              </a:solidFill>
              <a:round/>
              <a:headEnd/>
              <a:tailEnd/>
            </a:ln>
          </p:spPr>
          <p:txBody>
            <a:bodyPr/>
            <a:lstStyle/>
            <a:p>
              <a:endParaRPr lang="it-IT"/>
            </a:p>
          </p:txBody>
        </p:sp>
        <p:sp>
          <p:nvSpPr>
            <p:cNvPr id="24467" name="Rectangle 1998"/>
            <p:cNvSpPr>
              <a:spLocks noChangeArrowheads="1"/>
            </p:cNvSpPr>
            <p:nvPr/>
          </p:nvSpPr>
          <p:spPr bwMode="auto">
            <a:xfrm>
              <a:off x="4516438" y="2081213"/>
              <a:ext cx="147637" cy="287337"/>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468" name="Freeform 1999"/>
            <p:cNvSpPr>
              <a:spLocks/>
            </p:cNvSpPr>
            <p:nvPr/>
          </p:nvSpPr>
          <p:spPr bwMode="auto">
            <a:xfrm>
              <a:off x="4508500" y="2282825"/>
              <a:ext cx="161925" cy="14288"/>
            </a:xfrm>
            <a:custGeom>
              <a:avLst/>
              <a:gdLst>
                <a:gd name="T0" fmla="*/ 0 w 102"/>
                <a:gd name="T1" fmla="*/ 0 h 9"/>
                <a:gd name="T2" fmla="*/ 0 w 102"/>
                <a:gd name="T3" fmla="*/ 0 h 9"/>
                <a:gd name="T4" fmla="*/ 0 w 102"/>
                <a:gd name="T5" fmla="*/ 2147483647 h 9"/>
                <a:gd name="T6" fmla="*/ 0 w 102"/>
                <a:gd name="T7" fmla="*/ 2147483647 h 9"/>
                <a:gd name="T8" fmla="*/ 2147483647 w 102"/>
                <a:gd name="T9" fmla="*/ 2147483647 h 9"/>
                <a:gd name="T10" fmla="*/ 2147483647 w 102"/>
                <a:gd name="T11" fmla="*/ 2147483647 h 9"/>
                <a:gd name="T12" fmla="*/ 2147483647 w 102"/>
                <a:gd name="T13" fmla="*/ 0 h 9"/>
                <a:gd name="T14" fmla="*/ 2147483647 w 102"/>
                <a:gd name="T15" fmla="*/ 0 h 9"/>
                <a:gd name="T16" fmla="*/ 0 w 102"/>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9"/>
                <a:gd name="T29" fmla="*/ 102 w 102"/>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9">
                  <a:moveTo>
                    <a:pt x="0" y="0"/>
                  </a:moveTo>
                  <a:lnTo>
                    <a:pt x="0" y="0"/>
                  </a:lnTo>
                  <a:lnTo>
                    <a:pt x="0" y="9"/>
                  </a:lnTo>
                  <a:lnTo>
                    <a:pt x="102" y="9"/>
                  </a:lnTo>
                  <a:lnTo>
                    <a:pt x="102" y="0"/>
                  </a:lnTo>
                  <a:lnTo>
                    <a:pt x="0" y="0"/>
                  </a:lnTo>
                  <a:close/>
                </a:path>
              </a:pathLst>
            </a:custGeom>
            <a:solidFill>
              <a:srgbClr val="4D4D4D"/>
            </a:solidFill>
            <a:ln w="7938">
              <a:solidFill>
                <a:srgbClr val="000000"/>
              </a:solidFill>
              <a:round/>
              <a:headEnd/>
              <a:tailEnd/>
            </a:ln>
          </p:spPr>
          <p:txBody>
            <a:bodyPr/>
            <a:lstStyle/>
            <a:p>
              <a:endParaRPr lang="it-IT"/>
            </a:p>
          </p:txBody>
        </p:sp>
        <p:sp>
          <p:nvSpPr>
            <p:cNvPr id="24469" name="Freeform 2000"/>
            <p:cNvSpPr>
              <a:spLocks/>
            </p:cNvSpPr>
            <p:nvPr/>
          </p:nvSpPr>
          <p:spPr bwMode="auto">
            <a:xfrm>
              <a:off x="4508500" y="2160588"/>
              <a:ext cx="161925" cy="14287"/>
            </a:xfrm>
            <a:custGeom>
              <a:avLst/>
              <a:gdLst>
                <a:gd name="T0" fmla="*/ 0 w 102"/>
                <a:gd name="T1" fmla="*/ 0 h 9"/>
                <a:gd name="T2" fmla="*/ 0 w 102"/>
                <a:gd name="T3" fmla="*/ 0 h 9"/>
                <a:gd name="T4" fmla="*/ 0 w 102"/>
                <a:gd name="T5" fmla="*/ 2147483647 h 9"/>
                <a:gd name="T6" fmla="*/ 0 w 102"/>
                <a:gd name="T7" fmla="*/ 2147483647 h 9"/>
                <a:gd name="T8" fmla="*/ 2147483647 w 102"/>
                <a:gd name="T9" fmla="*/ 2147483647 h 9"/>
                <a:gd name="T10" fmla="*/ 2147483647 w 102"/>
                <a:gd name="T11" fmla="*/ 2147483647 h 9"/>
                <a:gd name="T12" fmla="*/ 2147483647 w 102"/>
                <a:gd name="T13" fmla="*/ 0 h 9"/>
                <a:gd name="T14" fmla="*/ 2147483647 w 102"/>
                <a:gd name="T15" fmla="*/ 0 h 9"/>
                <a:gd name="T16" fmla="*/ 0 w 102"/>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9"/>
                <a:gd name="T29" fmla="*/ 102 w 102"/>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9">
                  <a:moveTo>
                    <a:pt x="0" y="0"/>
                  </a:moveTo>
                  <a:lnTo>
                    <a:pt x="0" y="0"/>
                  </a:lnTo>
                  <a:lnTo>
                    <a:pt x="0" y="9"/>
                  </a:lnTo>
                  <a:lnTo>
                    <a:pt x="102" y="9"/>
                  </a:lnTo>
                  <a:lnTo>
                    <a:pt x="102" y="0"/>
                  </a:lnTo>
                  <a:lnTo>
                    <a:pt x="0" y="0"/>
                  </a:lnTo>
                  <a:close/>
                </a:path>
              </a:pathLst>
            </a:custGeom>
            <a:solidFill>
              <a:srgbClr val="4D4D4D"/>
            </a:solidFill>
            <a:ln w="7938">
              <a:solidFill>
                <a:srgbClr val="000000"/>
              </a:solidFill>
              <a:round/>
              <a:headEnd/>
              <a:tailEnd/>
            </a:ln>
          </p:spPr>
          <p:txBody>
            <a:bodyPr/>
            <a:lstStyle/>
            <a:p>
              <a:endParaRPr lang="it-IT"/>
            </a:p>
          </p:txBody>
        </p:sp>
        <p:sp>
          <p:nvSpPr>
            <p:cNvPr id="24470" name="Oval 2001"/>
            <p:cNvSpPr>
              <a:spLocks noChangeArrowheads="1"/>
            </p:cNvSpPr>
            <p:nvPr/>
          </p:nvSpPr>
          <p:spPr bwMode="auto">
            <a:xfrm>
              <a:off x="4562475" y="2203450"/>
              <a:ext cx="63500" cy="52388"/>
            </a:xfrm>
            <a:prstGeom prst="ellipse">
              <a:avLst/>
            </a:prstGeom>
            <a:solidFill>
              <a:srgbClr val="4D4D4D"/>
            </a:solidFill>
            <a:ln w="7938">
              <a:solidFill>
                <a:srgbClr val="000000"/>
              </a:solidFill>
              <a:round/>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471" name="Rectangle 2002"/>
            <p:cNvSpPr>
              <a:spLocks noChangeArrowheads="1"/>
            </p:cNvSpPr>
            <p:nvPr/>
          </p:nvSpPr>
          <p:spPr bwMode="auto">
            <a:xfrm>
              <a:off x="4532313" y="2039938"/>
              <a:ext cx="123825" cy="42862"/>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472" name="Rectangle 2003"/>
            <p:cNvSpPr>
              <a:spLocks noChangeArrowheads="1"/>
            </p:cNvSpPr>
            <p:nvPr/>
          </p:nvSpPr>
          <p:spPr bwMode="auto">
            <a:xfrm>
              <a:off x="4516438" y="1889125"/>
              <a:ext cx="147637" cy="15240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473" name="Rectangle 2004"/>
            <p:cNvSpPr>
              <a:spLocks noChangeArrowheads="1"/>
            </p:cNvSpPr>
            <p:nvPr/>
          </p:nvSpPr>
          <p:spPr bwMode="auto">
            <a:xfrm>
              <a:off x="4548188" y="1860550"/>
              <a:ext cx="23812"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474" name="Rectangle 2005"/>
            <p:cNvSpPr>
              <a:spLocks noChangeArrowheads="1"/>
            </p:cNvSpPr>
            <p:nvPr/>
          </p:nvSpPr>
          <p:spPr bwMode="auto">
            <a:xfrm>
              <a:off x="4614863" y="1860550"/>
              <a:ext cx="17462"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475" name="Rectangle 2006"/>
            <p:cNvSpPr>
              <a:spLocks noChangeArrowheads="1"/>
            </p:cNvSpPr>
            <p:nvPr/>
          </p:nvSpPr>
          <p:spPr bwMode="auto">
            <a:xfrm>
              <a:off x="4586288" y="1860550"/>
              <a:ext cx="17462"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476" name="Rectangle 2007"/>
            <p:cNvSpPr>
              <a:spLocks noChangeArrowheads="1"/>
            </p:cNvSpPr>
            <p:nvPr/>
          </p:nvSpPr>
          <p:spPr bwMode="auto">
            <a:xfrm>
              <a:off x="4548188" y="1860550"/>
              <a:ext cx="23812"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477" name="Rectangle 2008"/>
            <p:cNvSpPr>
              <a:spLocks noChangeArrowheads="1"/>
            </p:cNvSpPr>
            <p:nvPr/>
          </p:nvSpPr>
          <p:spPr bwMode="auto">
            <a:xfrm>
              <a:off x="4614863" y="1860550"/>
              <a:ext cx="17462"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478" name="Rectangle 2009"/>
            <p:cNvSpPr>
              <a:spLocks noChangeArrowheads="1"/>
            </p:cNvSpPr>
            <p:nvPr/>
          </p:nvSpPr>
          <p:spPr bwMode="auto">
            <a:xfrm>
              <a:off x="4586288" y="1860550"/>
              <a:ext cx="17462"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479" name="Rectangle 2010"/>
            <p:cNvSpPr>
              <a:spLocks noChangeArrowheads="1"/>
            </p:cNvSpPr>
            <p:nvPr/>
          </p:nvSpPr>
          <p:spPr bwMode="auto">
            <a:xfrm>
              <a:off x="4548188" y="1846263"/>
              <a:ext cx="92075" cy="15875"/>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grpSp>
          <p:nvGrpSpPr>
            <p:cNvPr id="24480" name="Group 2011"/>
            <p:cNvGrpSpPr>
              <a:grpSpLocks/>
            </p:cNvGrpSpPr>
            <p:nvPr/>
          </p:nvGrpSpPr>
          <p:grpSpPr bwMode="auto">
            <a:xfrm>
              <a:off x="4994275" y="1803400"/>
              <a:ext cx="63500" cy="50800"/>
              <a:chOff x="3146" y="1136"/>
              <a:chExt cx="40" cy="32"/>
            </a:xfrm>
          </p:grpSpPr>
          <p:sp>
            <p:nvSpPr>
              <p:cNvPr id="62086" name="Freeform 2012"/>
              <p:cNvSpPr>
                <a:spLocks/>
              </p:cNvSpPr>
              <p:nvPr/>
            </p:nvSpPr>
            <p:spPr bwMode="auto">
              <a:xfrm>
                <a:off x="3146" y="1136"/>
                <a:ext cx="10" cy="32"/>
              </a:xfrm>
              <a:custGeom>
                <a:avLst/>
                <a:gdLst>
                  <a:gd name="T0" fmla="*/ 0 w 10"/>
                  <a:gd name="T1" fmla="*/ 0 h 32"/>
                  <a:gd name="T2" fmla="*/ 0 w 10"/>
                  <a:gd name="T3" fmla="*/ 0 h 32"/>
                  <a:gd name="T4" fmla="*/ 0 w 10"/>
                  <a:gd name="T5" fmla="*/ 32 h 32"/>
                  <a:gd name="T6" fmla="*/ 0 w 10"/>
                  <a:gd name="T7" fmla="*/ 32 h 32"/>
                  <a:gd name="T8" fmla="*/ 5 w 10"/>
                  <a:gd name="T9" fmla="*/ 32 h 32"/>
                  <a:gd name="T10" fmla="*/ 8 w 10"/>
                  <a:gd name="T11" fmla="*/ 32 h 32"/>
                  <a:gd name="T12" fmla="*/ 9 w 10"/>
                  <a:gd name="T13" fmla="*/ 32 h 32"/>
                  <a:gd name="T14" fmla="*/ 10 w 10"/>
                  <a:gd name="T15" fmla="*/ 32 h 32"/>
                  <a:gd name="T16" fmla="*/ 10 w 10"/>
                  <a:gd name="T17" fmla="*/ 0 h 32"/>
                  <a:gd name="T18" fmla="*/ 9 w 10"/>
                  <a:gd name="T19" fmla="*/ 0 h 32"/>
                  <a:gd name="T20" fmla="*/ 8 w 10"/>
                  <a:gd name="T21" fmla="*/ 0 h 32"/>
                  <a:gd name="T22" fmla="*/ 5 w 10"/>
                  <a:gd name="T23" fmla="*/ 0 h 32"/>
                  <a:gd name="T24" fmla="*/ 0 w 10"/>
                  <a:gd name="T25" fmla="*/ 0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2"/>
                  <a:gd name="T41" fmla="*/ 10 w 10"/>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2">
                    <a:moveTo>
                      <a:pt x="0" y="0"/>
                    </a:moveTo>
                    <a:lnTo>
                      <a:pt x="0" y="0"/>
                    </a:lnTo>
                    <a:lnTo>
                      <a:pt x="0" y="32"/>
                    </a:lnTo>
                    <a:lnTo>
                      <a:pt x="5" y="32"/>
                    </a:lnTo>
                    <a:lnTo>
                      <a:pt x="8" y="32"/>
                    </a:lnTo>
                    <a:lnTo>
                      <a:pt x="9" y="32"/>
                    </a:lnTo>
                    <a:lnTo>
                      <a:pt x="10" y="32"/>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62087" name="Freeform 2013"/>
              <p:cNvSpPr>
                <a:spLocks/>
              </p:cNvSpPr>
              <p:nvPr/>
            </p:nvSpPr>
            <p:spPr bwMode="auto">
              <a:xfrm>
                <a:off x="3176" y="1136"/>
                <a:ext cx="10" cy="32"/>
              </a:xfrm>
              <a:custGeom>
                <a:avLst/>
                <a:gdLst>
                  <a:gd name="T0" fmla="*/ 0 w 10"/>
                  <a:gd name="T1" fmla="*/ 0 h 32"/>
                  <a:gd name="T2" fmla="*/ 0 w 10"/>
                  <a:gd name="T3" fmla="*/ 0 h 32"/>
                  <a:gd name="T4" fmla="*/ 0 w 10"/>
                  <a:gd name="T5" fmla="*/ 32 h 32"/>
                  <a:gd name="T6" fmla="*/ 0 w 10"/>
                  <a:gd name="T7" fmla="*/ 32 h 32"/>
                  <a:gd name="T8" fmla="*/ 5 w 10"/>
                  <a:gd name="T9" fmla="*/ 32 h 32"/>
                  <a:gd name="T10" fmla="*/ 8 w 10"/>
                  <a:gd name="T11" fmla="*/ 32 h 32"/>
                  <a:gd name="T12" fmla="*/ 9 w 10"/>
                  <a:gd name="T13" fmla="*/ 32 h 32"/>
                  <a:gd name="T14" fmla="*/ 10 w 10"/>
                  <a:gd name="T15" fmla="*/ 32 h 32"/>
                  <a:gd name="T16" fmla="*/ 10 w 10"/>
                  <a:gd name="T17" fmla="*/ 0 h 32"/>
                  <a:gd name="T18" fmla="*/ 9 w 10"/>
                  <a:gd name="T19" fmla="*/ 0 h 32"/>
                  <a:gd name="T20" fmla="*/ 8 w 10"/>
                  <a:gd name="T21" fmla="*/ 0 h 32"/>
                  <a:gd name="T22" fmla="*/ 5 w 10"/>
                  <a:gd name="T23" fmla="*/ 0 h 32"/>
                  <a:gd name="T24" fmla="*/ 0 w 10"/>
                  <a:gd name="T25" fmla="*/ 0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2"/>
                  <a:gd name="T41" fmla="*/ 10 w 10"/>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2">
                    <a:moveTo>
                      <a:pt x="0" y="0"/>
                    </a:moveTo>
                    <a:lnTo>
                      <a:pt x="0" y="0"/>
                    </a:lnTo>
                    <a:lnTo>
                      <a:pt x="0" y="32"/>
                    </a:lnTo>
                    <a:lnTo>
                      <a:pt x="5" y="32"/>
                    </a:lnTo>
                    <a:lnTo>
                      <a:pt x="8" y="32"/>
                    </a:lnTo>
                    <a:lnTo>
                      <a:pt x="9" y="32"/>
                    </a:lnTo>
                    <a:lnTo>
                      <a:pt x="10" y="32"/>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grpSp>
        <p:sp>
          <p:nvSpPr>
            <p:cNvPr id="24481" name="Freeform 2014"/>
            <p:cNvSpPr>
              <a:spLocks/>
            </p:cNvSpPr>
            <p:nvPr/>
          </p:nvSpPr>
          <p:spPr bwMode="auto">
            <a:xfrm>
              <a:off x="4964113" y="1860550"/>
              <a:ext cx="115887" cy="36513"/>
            </a:xfrm>
            <a:custGeom>
              <a:avLst/>
              <a:gdLst>
                <a:gd name="T0" fmla="*/ 2147483647 w 73"/>
                <a:gd name="T1" fmla="*/ 0 h 23"/>
                <a:gd name="T2" fmla="*/ 2147483647 w 73"/>
                <a:gd name="T3" fmla="*/ 0 h 23"/>
                <a:gd name="T4" fmla="*/ 2147483647 w 73"/>
                <a:gd name="T5" fmla="*/ 0 h 23"/>
                <a:gd name="T6" fmla="*/ 0 w 73"/>
                <a:gd name="T7" fmla="*/ 0 h 23"/>
                <a:gd name="T8" fmla="*/ 0 w 73"/>
                <a:gd name="T9" fmla="*/ 2147483647 h 23"/>
                <a:gd name="T10" fmla="*/ 2147483647 w 73"/>
                <a:gd name="T11" fmla="*/ 2147483647 h 23"/>
                <a:gd name="T12" fmla="*/ 2147483647 w 73"/>
                <a:gd name="T13" fmla="*/ 2147483647 h 23"/>
                <a:gd name="T14" fmla="*/ 2147483647 w 73"/>
                <a:gd name="T15" fmla="*/ 2147483647 h 23"/>
                <a:gd name="T16" fmla="*/ 2147483647 w 73"/>
                <a:gd name="T17" fmla="*/ 2147483647 h 23"/>
                <a:gd name="T18" fmla="*/ 2147483647 w 73"/>
                <a:gd name="T19" fmla="*/ 2147483647 h 23"/>
                <a:gd name="T20" fmla="*/ 2147483647 w 73"/>
                <a:gd name="T21" fmla="*/ 0 h 23"/>
                <a:gd name="T22" fmla="*/ 2147483647 w 73"/>
                <a:gd name="T23" fmla="*/ 0 h 23"/>
                <a:gd name="T24" fmla="*/ 2147483647 w 73"/>
                <a:gd name="T25" fmla="*/ 0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
                <a:gd name="T40" fmla="*/ 0 h 23"/>
                <a:gd name="T41" fmla="*/ 73 w 73"/>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 h="23">
                  <a:moveTo>
                    <a:pt x="5" y="0"/>
                  </a:moveTo>
                  <a:lnTo>
                    <a:pt x="2" y="0"/>
                  </a:lnTo>
                  <a:lnTo>
                    <a:pt x="1" y="0"/>
                  </a:lnTo>
                  <a:lnTo>
                    <a:pt x="0" y="0"/>
                  </a:lnTo>
                  <a:lnTo>
                    <a:pt x="0" y="23"/>
                  </a:lnTo>
                  <a:lnTo>
                    <a:pt x="1" y="23"/>
                  </a:lnTo>
                  <a:lnTo>
                    <a:pt x="2" y="23"/>
                  </a:lnTo>
                  <a:lnTo>
                    <a:pt x="5" y="23"/>
                  </a:lnTo>
                  <a:lnTo>
                    <a:pt x="73" y="23"/>
                  </a:lnTo>
                  <a:lnTo>
                    <a:pt x="73" y="0"/>
                  </a:lnTo>
                  <a:lnTo>
                    <a:pt x="5" y="0"/>
                  </a:lnTo>
                  <a:close/>
                </a:path>
              </a:pathLst>
            </a:custGeom>
            <a:solidFill>
              <a:srgbClr val="808080"/>
            </a:solidFill>
            <a:ln w="7938">
              <a:solidFill>
                <a:srgbClr val="000000"/>
              </a:solidFill>
              <a:round/>
              <a:headEnd/>
              <a:tailEnd/>
            </a:ln>
          </p:spPr>
          <p:txBody>
            <a:bodyPr/>
            <a:lstStyle/>
            <a:p>
              <a:endParaRPr lang="it-IT"/>
            </a:p>
          </p:txBody>
        </p:sp>
        <p:sp>
          <p:nvSpPr>
            <p:cNvPr id="24482" name="Rectangle 2015"/>
            <p:cNvSpPr>
              <a:spLocks noChangeArrowheads="1"/>
            </p:cNvSpPr>
            <p:nvPr/>
          </p:nvSpPr>
          <p:spPr bwMode="auto">
            <a:xfrm>
              <a:off x="4972050" y="2160588"/>
              <a:ext cx="107950" cy="85725"/>
            </a:xfrm>
            <a:prstGeom prst="rect">
              <a:avLst/>
            </a:prstGeom>
            <a:solidFill>
              <a:srgbClr val="FFFFFF"/>
            </a:solid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483" name="Freeform 2016"/>
            <p:cNvSpPr>
              <a:spLocks/>
            </p:cNvSpPr>
            <p:nvPr/>
          </p:nvSpPr>
          <p:spPr bwMode="auto">
            <a:xfrm>
              <a:off x="5010150" y="2581275"/>
              <a:ext cx="23813" cy="28575"/>
            </a:xfrm>
            <a:custGeom>
              <a:avLst/>
              <a:gdLst>
                <a:gd name="T0" fmla="*/ 2147483647 w 15"/>
                <a:gd name="T1" fmla="*/ 0 h 18"/>
                <a:gd name="T2" fmla="*/ 2147483647 w 15"/>
                <a:gd name="T3" fmla="*/ 2147483647 h 18"/>
                <a:gd name="T4" fmla="*/ 2147483647 w 15"/>
                <a:gd name="T5" fmla="*/ 2147483647 h 18"/>
                <a:gd name="T6" fmla="*/ 0 w 15"/>
                <a:gd name="T7" fmla="*/ 2147483647 h 18"/>
                <a:gd name="T8" fmla="*/ 0 w 15"/>
                <a:gd name="T9" fmla="*/ 2147483647 h 18"/>
                <a:gd name="T10" fmla="*/ 0 w 15"/>
                <a:gd name="T11" fmla="*/ 2147483647 h 18"/>
                <a:gd name="T12" fmla="*/ 2147483647 w 15"/>
                <a:gd name="T13" fmla="*/ 2147483647 h 18"/>
                <a:gd name="T14" fmla="*/ 2147483647 w 15"/>
                <a:gd name="T15" fmla="*/ 2147483647 h 18"/>
                <a:gd name="T16" fmla="*/ 2147483647 w 15"/>
                <a:gd name="T17" fmla="*/ 2147483647 h 18"/>
                <a:gd name="T18" fmla="*/ 2147483647 w 15"/>
                <a:gd name="T19" fmla="*/ 2147483647 h 18"/>
                <a:gd name="T20" fmla="*/ 2147483647 w 15"/>
                <a:gd name="T21" fmla="*/ 2147483647 h 18"/>
                <a:gd name="T22" fmla="*/ 2147483647 w 15"/>
                <a:gd name="T23" fmla="*/ 2147483647 h 18"/>
                <a:gd name="T24" fmla="*/ 2147483647 w 15"/>
                <a:gd name="T25" fmla="*/ 2147483647 h 18"/>
                <a:gd name="T26" fmla="*/ 2147483647 w 15"/>
                <a:gd name="T27" fmla="*/ 2147483647 h 18"/>
                <a:gd name="T28" fmla="*/ 2147483647 w 15"/>
                <a:gd name="T29" fmla="*/ 2147483647 h 18"/>
                <a:gd name="T30" fmla="*/ 2147483647 w 15"/>
                <a:gd name="T31" fmla="*/ 0 h 18"/>
                <a:gd name="T32" fmla="*/ 2147483647 w 15"/>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18"/>
                <a:gd name="T53" fmla="*/ 15 w 15"/>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18">
                  <a:moveTo>
                    <a:pt x="5" y="0"/>
                  </a:moveTo>
                  <a:lnTo>
                    <a:pt x="2" y="1"/>
                  </a:lnTo>
                  <a:lnTo>
                    <a:pt x="1" y="2"/>
                  </a:lnTo>
                  <a:lnTo>
                    <a:pt x="0" y="3"/>
                  </a:lnTo>
                  <a:lnTo>
                    <a:pt x="0" y="4"/>
                  </a:lnTo>
                  <a:lnTo>
                    <a:pt x="0" y="18"/>
                  </a:lnTo>
                  <a:lnTo>
                    <a:pt x="1" y="18"/>
                  </a:lnTo>
                  <a:lnTo>
                    <a:pt x="2" y="18"/>
                  </a:lnTo>
                  <a:lnTo>
                    <a:pt x="5" y="18"/>
                  </a:lnTo>
                  <a:lnTo>
                    <a:pt x="15" y="18"/>
                  </a:lnTo>
                  <a:lnTo>
                    <a:pt x="15" y="4"/>
                  </a:lnTo>
                  <a:lnTo>
                    <a:pt x="15" y="3"/>
                  </a:lnTo>
                  <a:lnTo>
                    <a:pt x="15" y="2"/>
                  </a:lnTo>
                  <a:lnTo>
                    <a:pt x="15" y="1"/>
                  </a:lnTo>
                  <a:lnTo>
                    <a:pt x="15" y="0"/>
                  </a:lnTo>
                  <a:lnTo>
                    <a:pt x="5" y="0"/>
                  </a:lnTo>
                  <a:close/>
                </a:path>
              </a:pathLst>
            </a:custGeom>
            <a:solidFill>
              <a:srgbClr val="DDDDDD"/>
            </a:solidFill>
            <a:ln w="7938">
              <a:solidFill>
                <a:srgbClr val="000000"/>
              </a:solidFill>
              <a:round/>
              <a:headEnd/>
              <a:tailEnd/>
            </a:ln>
          </p:spPr>
          <p:txBody>
            <a:bodyPr/>
            <a:lstStyle/>
            <a:p>
              <a:endParaRPr lang="it-IT"/>
            </a:p>
          </p:txBody>
        </p:sp>
        <p:sp>
          <p:nvSpPr>
            <p:cNvPr id="24484" name="Rectangle 2017"/>
            <p:cNvSpPr>
              <a:spLocks noChangeArrowheads="1"/>
            </p:cNvSpPr>
            <p:nvPr/>
          </p:nvSpPr>
          <p:spPr bwMode="auto">
            <a:xfrm>
              <a:off x="4994275" y="2489200"/>
              <a:ext cx="57150" cy="1079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485" name="Freeform 2018"/>
            <p:cNvSpPr>
              <a:spLocks/>
            </p:cNvSpPr>
            <p:nvPr/>
          </p:nvSpPr>
          <p:spPr bwMode="auto">
            <a:xfrm>
              <a:off x="4964113" y="2352675"/>
              <a:ext cx="115887" cy="136525"/>
            </a:xfrm>
            <a:custGeom>
              <a:avLst/>
              <a:gdLst>
                <a:gd name="T0" fmla="*/ 2147483647 w 73"/>
                <a:gd name="T1" fmla="*/ 0 h 86"/>
                <a:gd name="T2" fmla="*/ 2147483647 w 73"/>
                <a:gd name="T3" fmla="*/ 2147483647 h 86"/>
                <a:gd name="T4" fmla="*/ 2147483647 w 73"/>
                <a:gd name="T5" fmla="*/ 2147483647 h 86"/>
                <a:gd name="T6" fmla="*/ 2147483647 w 73"/>
                <a:gd name="T7" fmla="*/ 2147483647 h 86"/>
                <a:gd name="T8" fmla="*/ 0 w 73"/>
                <a:gd name="T9" fmla="*/ 2147483647 h 86"/>
                <a:gd name="T10" fmla="*/ 0 w 73"/>
                <a:gd name="T11" fmla="*/ 2147483647 h 86"/>
                <a:gd name="T12" fmla="*/ 2147483647 w 73"/>
                <a:gd name="T13" fmla="*/ 2147483647 h 86"/>
                <a:gd name="T14" fmla="*/ 2147483647 w 73"/>
                <a:gd name="T15" fmla="*/ 2147483647 h 86"/>
                <a:gd name="T16" fmla="*/ 2147483647 w 73"/>
                <a:gd name="T17" fmla="*/ 2147483647 h 86"/>
                <a:gd name="T18" fmla="*/ 2147483647 w 73"/>
                <a:gd name="T19" fmla="*/ 2147483647 h 86"/>
                <a:gd name="T20" fmla="*/ 2147483647 w 73"/>
                <a:gd name="T21" fmla="*/ 2147483647 h 86"/>
                <a:gd name="T22" fmla="*/ 2147483647 w 73"/>
                <a:gd name="T23" fmla="*/ 2147483647 h 86"/>
                <a:gd name="T24" fmla="*/ 2147483647 w 73"/>
                <a:gd name="T25" fmla="*/ 2147483647 h 86"/>
                <a:gd name="T26" fmla="*/ 2147483647 w 73"/>
                <a:gd name="T27" fmla="*/ 2147483647 h 86"/>
                <a:gd name="T28" fmla="*/ 2147483647 w 73"/>
                <a:gd name="T29" fmla="*/ 2147483647 h 86"/>
                <a:gd name="T30" fmla="*/ 2147483647 w 73"/>
                <a:gd name="T31" fmla="*/ 2147483647 h 86"/>
                <a:gd name="T32" fmla="*/ 2147483647 w 73"/>
                <a:gd name="T33" fmla="*/ 2147483647 h 86"/>
                <a:gd name="T34" fmla="*/ 2147483647 w 73"/>
                <a:gd name="T35" fmla="*/ 0 h 86"/>
                <a:gd name="T36" fmla="*/ 2147483647 w 73"/>
                <a:gd name="T37" fmla="*/ 0 h 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
                <a:gd name="T58" fmla="*/ 0 h 86"/>
                <a:gd name="T59" fmla="*/ 73 w 73"/>
                <a:gd name="T60" fmla="*/ 86 h 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 h="86">
                  <a:moveTo>
                    <a:pt x="10" y="0"/>
                  </a:moveTo>
                  <a:lnTo>
                    <a:pt x="6" y="1"/>
                  </a:lnTo>
                  <a:lnTo>
                    <a:pt x="3" y="3"/>
                  </a:lnTo>
                  <a:lnTo>
                    <a:pt x="1" y="6"/>
                  </a:lnTo>
                  <a:lnTo>
                    <a:pt x="0" y="9"/>
                  </a:lnTo>
                  <a:lnTo>
                    <a:pt x="0" y="77"/>
                  </a:lnTo>
                  <a:lnTo>
                    <a:pt x="1" y="80"/>
                  </a:lnTo>
                  <a:lnTo>
                    <a:pt x="3" y="83"/>
                  </a:lnTo>
                  <a:lnTo>
                    <a:pt x="6" y="85"/>
                  </a:lnTo>
                  <a:lnTo>
                    <a:pt x="10" y="86"/>
                  </a:lnTo>
                  <a:lnTo>
                    <a:pt x="68" y="86"/>
                  </a:lnTo>
                  <a:lnTo>
                    <a:pt x="71" y="85"/>
                  </a:lnTo>
                  <a:lnTo>
                    <a:pt x="72" y="83"/>
                  </a:lnTo>
                  <a:lnTo>
                    <a:pt x="73" y="77"/>
                  </a:lnTo>
                  <a:lnTo>
                    <a:pt x="73" y="9"/>
                  </a:lnTo>
                  <a:lnTo>
                    <a:pt x="72" y="3"/>
                  </a:lnTo>
                  <a:lnTo>
                    <a:pt x="71" y="1"/>
                  </a:lnTo>
                  <a:lnTo>
                    <a:pt x="68" y="0"/>
                  </a:lnTo>
                  <a:lnTo>
                    <a:pt x="10" y="0"/>
                  </a:lnTo>
                  <a:close/>
                </a:path>
              </a:pathLst>
            </a:custGeom>
            <a:solidFill>
              <a:srgbClr val="DDDDDD"/>
            </a:solidFill>
            <a:ln w="7938">
              <a:solidFill>
                <a:srgbClr val="000000"/>
              </a:solidFill>
              <a:round/>
              <a:headEnd/>
              <a:tailEnd/>
            </a:ln>
          </p:spPr>
          <p:txBody>
            <a:bodyPr/>
            <a:lstStyle/>
            <a:p>
              <a:endParaRPr lang="it-IT"/>
            </a:p>
          </p:txBody>
        </p:sp>
        <p:sp>
          <p:nvSpPr>
            <p:cNvPr id="24486" name="Rectangle 2019"/>
            <p:cNvSpPr>
              <a:spLocks noChangeArrowheads="1"/>
            </p:cNvSpPr>
            <p:nvPr/>
          </p:nvSpPr>
          <p:spPr bwMode="auto">
            <a:xfrm>
              <a:off x="4948238" y="2081213"/>
              <a:ext cx="149225" cy="287337"/>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487" name="Freeform 2020"/>
            <p:cNvSpPr>
              <a:spLocks/>
            </p:cNvSpPr>
            <p:nvPr/>
          </p:nvSpPr>
          <p:spPr bwMode="auto">
            <a:xfrm>
              <a:off x="4940300" y="2282825"/>
              <a:ext cx="163513" cy="14288"/>
            </a:xfrm>
            <a:custGeom>
              <a:avLst/>
              <a:gdLst>
                <a:gd name="T0" fmla="*/ 0 w 103"/>
                <a:gd name="T1" fmla="*/ 0 h 9"/>
                <a:gd name="T2" fmla="*/ 0 w 103"/>
                <a:gd name="T3" fmla="*/ 0 h 9"/>
                <a:gd name="T4" fmla="*/ 0 w 103"/>
                <a:gd name="T5" fmla="*/ 2147483647 h 9"/>
                <a:gd name="T6" fmla="*/ 0 w 103"/>
                <a:gd name="T7" fmla="*/ 2147483647 h 9"/>
                <a:gd name="T8" fmla="*/ 2147483647 w 103"/>
                <a:gd name="T9" fmla="*/ 2147483647 h 9"/>
                <a:gd name="T10" fmla="*/ 2147483647 w 103"/>
                <a:gd name="T11" fmla="*/ 2147483647 h 9"/>
                <a:gd name="T12" fmla="*/ 2147483647 w 103"/>
                <a:gd name="T13" fmla="*/ 0 h 9"/>
                <a:gd name="T14" fmla="*/ 2147483647 w 103"/>
                <a:gd name="T15" fmla="*/ 0 h 9"/>
                <a:gd name="T16" fmla="*/ 0 w 103"/>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3"/>
                <a:gd name="T28" fmla="*/ 0 h 9"/>
                <a:gd name="T29" fmla="*/ 103 w 103"/>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3" h="9">
                  <a:moveTo>
                    <a:pt x="0" y="0"/>
                  </a:moveTo>
                  <a:lnTo>
                    <a:pt x="0" y="0"/>
                  </a:lnTo>
                  <a:lnTo>
                    <a:pt x="0" y="9"/>
                  </a:lnTo>
                  <a:lnTo>
                    <a:pt x="103" y="9"/>
                  </a:lnTo>
                  <a:lnTo>
                    <a:pt x="103" y="0"/>
                  </a:lnTo>
                  <a:lnTo>
                    <a:pt x="0" y="0"/>
                  </a:lnTo>
                  <a:close/>
                </a:path>
              </a:pathLst>
            </a:custGeom>
            <a:solidFill>
              <a:srgbClr val="4D4D4D"/>
            </a:solidFill>
            <a:ln w="7938">
              <a:solidFill>
                <a:srgbClr val="000000"/>
              </a:solidFill>
              <a:round/>
              <a:headEnd/>
              <a:tailEnd/>
            </a:ln>
          </p:spPr>
          <p:txBody>
            <a:bodyPr/>
            <a:lstStyle/>
            <a:p>
              <a:endParaRPr lang="it-IT"/>
            </a:p>
          </p:txBody>
        </p:sp>
        <p:sp>
          <p:nvSpPr>
            <p:cNvPr id="24488" name="Freeform 2021"/>
            <p:cNvSpPr>
              <a:spLocks/>
            </p:cNvSpPr>
            <p:nvPr/>
          </p:nvSpPr>
          <p:spPr bwMode="auto">
            <a:xfrm>
              <a:off x="4940300" y="2160588"/>
              <a:ext cx="163513" cy="14287"/>
            </a:xfrm>
            <a:custGeom>
              <a:avLst/>
              <a:gdLst>
                <a:gd name="T0" fmla="*/ 0 w 103"/>
                <a:gd name="T1" fmla="*/ 0 h 9"/>
                <a:gd name="T2" fmla="*/ 0 w 103"/>
                <a:gd name="T3" fmla="*/ 0 h 9"/>
                <a:gd name="T4" fmla="*/ 0 w 103"/>
                <a:gd name="T5" fmla="*/ 2147483647 h 9"/>
                <a:gd name="T6" fmla="*/ 0 w 103"/>
                <a:gd name="T7" fmla="*/ 2147483647 h 9"/>
                <a:gd name="T8" fmla="*/ 2147483647 w 103"/>
                <a:gd name="T9" fmla="*/ 2147483647 h 9"/>
                <a:gd name="T10" fmla="*/ 2147483647 w 103"/>
                <a:gd name="T11" fmla="*/ 2147483647 h 9"/>
                <a:gd name="T12" fmla="*/ 2147483647 w 103"/>
                <a:gd name="T13" fmla="*/ 0 h 9"/>
                <a:gd name="T14" fmla="*/ 2147483647 w 103"/>
                <a:gd name="T15" fmla="*/ 0 h 9"/>
                <a:gd name="T16" fmla="*/ 0 w 103"/>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3"/>
                <a:gd name="T28" fmla="*/ 0 h 9"/>
                <a:gd name="T29" fmla="*/ 103 w 103"/>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3" h="9">
                  <a:moveTo>
                    <a:pt x="0" y="0"/>
                  </a:moveTo>
                  <a:lnTo>
                    <a:pt x="0" y="0"/>
                  </a:lnTo>
                  <a:lnTo>
                    <a:pt x="0" y="9"/>
                  </a:lnTo>
                  <a:lnTo>
                    <a:pt x="103" y="9"/>
                  </a:lnTo>
                  <a:lnTo>
                    <a:pt x="103" y="0"/>
                  </a:lnTo>
                  <a:lnTo>
                    <a:pt x="0" y="0"/>
                  </a:lnTo>
                  <a:close/>
                </a:path>
              </a:pathLst>
            </a:custGeom>
            <a:solidFill>
              <a:srgbClr val="4D4D4D"/>
            </a:solidFill>
            <a:ln w="7938">
              <a:solidFill>
                <a:srgbClr val="000000"/>
              </a:solidFill>
              <a:round/>
              <a:headEnd/>
              <a:tailEnd/>
            </a:ln>
          </p:spPr>
          <p:txBody>
            <a:bodyPr/>
            <a:lstStyle/>
            <a:p>
              <a:endParaRPr lang="it-IT"/>
            </a:p>
          </p:txBody>
        </p:sp>
        <p:sp>
          <p:nvSpPr>
            <p:cNvPr id="24489" name="Oval 2022"/>
            <p:cNvSpPr>
              <a:spLocks noChangeArrowheads="1"/>
            </p:cNvSpPr>
            <p:nvPr/>
          </p:nvSpPr>
          <p:spPr bwMode="auto">
            <a:xfrm>
              <a:off x="4994275" y="2203450"/>
              <a:ext cx="65088" cy="52388"/>
            </a:xfrm>
            <a:prstGeom prst="ellipse">
              <a:avLst/>
            </a:prstGeom>
            <a:solidFill>
              <a:srgbClr val="4D4D4D"/>
            </a:solidFill>
            <a:ln w="7938">
              <a:solidFill>
                <a:srgbClr val="000000"/>
              </a:solidFill>
              <a:round/>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490" name="Rectangle 2023"/>
            <p:cNvSpPr>
              <a:spLocks noChangeArrowheads="1"/>
            </p:cNvSpPr>
            <p:nvPr/>
          </p:nvSpPr>
          <p:spPr bwMode="auto">
            <a:xfrm>
              <a:off x="4964113" y="2039938"/>
              <a:ext cx="125412" cy="42862"/>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491" name="Rectangle 2024"/>
            <p:cNvSpPr>
              <a:spLocks noChangeArrowheads="1"/>
            </p:cNvSpPr>
            <p:nvPr/>
          </p:nvSpPr>
          <p:spPr bwMode="auto">
            <a:xfrm>
              <a:off x="4948238" y="1889125"/>
              <a:ext cx="149225" cy="15240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grpSp>
          <p:nvGrpSpPr>
            <p:cNvPr id="24492" name="Group 2025"/>
            <p:cNvGrpSpPr>
              <a:grpSpLocks/>
            </p:cNvGrpSpPr>
            <p:nvPr/>
          </p:nvGrpSpPr>
          <p:grpSpPr bwMode="auto">
            <a:xfrm>
              <a:off x="4979988" y="1860550"/>
              <a:ext cx="85725" cy="30163"/>
              <a:chOff x="3137" y="1172"/>
              <a:chExt cx="54" cy="19"/>
            </a:xfrm>
          </p:grpSpPr>
          <p:sp>
            <p:nvSpPr>
              <p:cNvPr id="62083" name="Rectangle 2026"/>
              <p:cNvSpPr>
                <a:spLocks noChangeArrowheads="1"/>
              </p:cNvSpPr>
              <p:nvPr/>
            </p:nvSpPr>
            <p:spPr bwMode="auto">
              <a:xfrm>
                <a:off x="3137" y="1172"/>
                <a:ext cx="15" cy="19"/>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084" name="Rectangle 2027"/>
              <p:cNvSpPr>
                <a:spLocks noChangeArrowheads="1"/>
              </p:cNvSpPr>
              <p:nvPr/>
            </p:nvSpPr>
            <p:spPr bwMode="auto">
              <a:xfrm>
                <a:off x="3180" y="1172"/>
                <a:ext cx="11" cy="19"/>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085" name="Rectangle 2028"/>
              <p:cNvSpPr>
                <a:spLocks noChangeArrowheads="1"/>
              </p:cNvSpPr>
              <p:nvPr/>
            </p:nvSpPr>
            <p:spPr bwMode="auto">
              <a:xfrm>
                <a:off x="3161" y="1172"/>
                <a:ext cx="11" cy="19"/>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grpSp>
        <p:sp>
          <p:nvSpPr>
            <p:cNvPr id="24493" name="Rectangle 2029"/>
            <p:cNvSpPr>
              <a:spLocks noChangeArrowheads="1"/>
            </p:cNvSpPr>
            <p:nvPr/>
          </p:nvSpPr>
          <p:spPr bwMode="auto">
            <a:xfrm>
              <a:off x="4979988" y="1846263"/>
              <a:ext cx="93662" cy="15875"/>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494" name="Freeform 2030"/>
            <p:cNvSpPr>
              <a:spLocks/>
            </p:cNvSpPr>
            <p:nvPr/>
          </p:nvSpPr>
          <p:spPr bwMode="auto">
            <a:xfrm>
              <a:off x="4994275" y="1803400"/>
              <a:ext cx="15875" cy="50800"/>
            </a:xfrm>
            <a:custGeom>
              <a:avLst/>
              <a:gdLst>
                <a:gd name="T0" fmla="*/ 0 w 10"/>
                <a:gd name="T1" fmla="*/ 0 h 32"/>
                <a:gd name="T2" fmla="*/ 0 w 10"/>
                <a:gd name="T3" fmla="*/ 0 h 32"/>
                <a:gd name="T4" fmla="*/ 0 w 10"/>
                <a:gd name="T5" fmla="*/ 2147483647 h 32"/>
                <a:gd name="T6" fmla="*/ 0 w 10"/>
                <a:gd name="T7" fmla="*/ 2147483647 h 32"/>
                <a:gd name="T8" fmla="*/ 2147483647 w 10"/>
                <a:gd name="T9" fmla="*/ 2147483647 h 32"/>
                <a:gd name="T10" fmla="*/ 2147483647 w 10"/>
                <a:gd name="T11" fmla="*/ 2147483647 h 32"/>
                <a:gd name="T12" fmla="*/ 2147483647 w 10"/>
                <a:gd name="T13" fmla="*/ 2147483647 h 32"/>
                <a:gd name="T14" fmla="*/ 2147483647 w 10"/>
                <a:gd name="T15" fmla="*/ 2147483647 h 32"/>
                <a:gd name="T16" fmla="*/ 2147483647 w 10"/>
                <a:gd name="T17" fmla="*/ 0 h 32"/>
                <a:gd name="T18" fmla="*/ 2147483647 w 10"/>
                <a:gd name="T19" fmla="*/ 0 h 32"/>
                <a:gd name="T20" fmla="*/ 2147483647 w 10"/>
                <a:gd name="T21" fmla="*/ 0 h 32"/>
                <a:gd name="T22" fmla="*/ 2147483647 w 10"/>
                <a:gd name="T23" fmla="*/ 0 h 32"/>
                <a:gd name="T24" fmla="*/ 0 w 10"/>
                <a:gd name="T25" fmla="*/ 0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2"/>
                <a:gd name="T41" fmla="*/ 10 w 10"/>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2">
                  <a:moveTo>
                    <a:pt x="0" y="0"/>
                  </a:moveTo>
                  <a:lnTo>
                    <a:pt x="0" y="0"/>
                  </a:lnTo>
                  <a:lnTo>
                    <a:pt x="0" y="32"/>
                  </a:lnTo>
                  <a:lnTo>
                    <a:pt x="5" y="32"/>
                  </a:lnTo>
                  <a:lnTo>
                    <a:pt x="8" y="32"/>
                  </a:lnTo>
                  <a:lnTo>
                    <a:pt x="9" y="32"/>
                  </a:lnTo>
                  <a:lnTo>
                    <a:pt x="10" y="32"/>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24495" name="Freeform 2031"/>
            <p:cNvSpPr>
              <a:spLocks/>
            </p:cNvSpPr>
            <p:nvPr/>
          </p:nvSpPr>
          <p:spPr bwMode="auto">
            <a:xfrm>
              <a:off x="5041900" y="1803400"/>
              <a:ext cx="15875" cy="50800"/>
            </a:xfrm>
            <a:custGeom>
              <a:avLst/>
              <a:gdLst>
                <a:gd name="T0" fmla="*/ 0 w 10"/>
                <a:gd name="T1" fmla="*/ 0 h 32"/>
                <a:gd name="T2" fmla="*/ 0 w 10"/>
                <a:gd name="T3" fmla="*/ 0 h 32"/>
                <a:gd name="T4" fmla="*/ 0 w 10"/>
                <a:gd name="T5" fmla="*/ 2147483647 h 32"/>
                <a:gd name="T6" fmla="*/ 0 w 10"/>
                <a:gd name="T7" fmla="*/ 2147483647 h 32"/>
                <a:gd name="T8" fmla="*/ 2147483647 w 10"/>
                <a:gd name="T9" fmla="*/ 2147483647 h 32"/>
                <a:gd name="T10" fmla="*/ 2147483647 w 10"/>
                <a:gd name="T11" fmla="*/ 2147483647 h 32"/>
                <a:gd name="T12" fmla="*/ 2147483647 w 10"/>
                <a:gd name="T13" fmla="*/ 2147483647 h 32"/>
                <a:gd name="T14" fmla="*/ 2147483647 w 10"/>
                <a:gd name="T15" fmla="*/ 2147483647 h 32"/>
                <a:gd name="T16" fmla="*/ 2147483647 w 10"/>
                <a:gd name="T17" fmla="*/ 0 h 32"/>
                <a:gd name="T18" fmla="*/ 2147483647 w 10"/>
                <a:gd name="T19" fmla="*/ 0 h 32"/>
                <a:gd name="T20" fmla="*/ 2147483647 w 10"/>
                <a:gd name="T21" fmla="*/ 0 h 32"/>
                <a:gd name="T22" fmla="*/ 2147483647 w 10"/>
                <a:gd name="T23" fmla="*/ 0 h 32"/>
                <a:gd name="T24" fmla="*/ 0 w 10"/>
                <a:gd name="T25" fmla="*/ 0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2"/>
                <a:gd name="T41" fmla="*/ 10 w 10"/>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2">
                  <a:moveTo>
                    <a:pt x="0" y="0"/>
                  </a:moveTo>
                  <a:lnTo>
                    <a:pt x="0" y="0"/>
                  </a:lnTo>
                  <a:lnTo>
                    <a:pt x="0" y="32"/>
                  </a:lnTo>
                  <a:lnTo>
                    <a:pt x="5" y="32"/>
                  </a:lnTo>
                  <a:lnTo>
                    <a:pt x="8" y="32"/>
                  </a:lnTo>
                  <a:lnTo>
                    <a:pt x="9" y="32"/>
                  </a:lnTo>
                  <a:lnTo>
                    <a:pt x="10" y="32"/>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24496" name="Freeform 2032"/>
            <p:cNvSpPr>
              <a:spLocks/>
            </p:cNvSpPr>
            <p:nvPr/>
          </p:nvSpPr>
          <p:spPr bwMode="auto">
            <a:xfrm>
              <a:off x="4994275" y="1803400"/>
              <a:ext cx="15875" cy="50800"/>
            </a:xfrm>
            <a:custGeom>
              <a:avLst/>
              <a:gdLst>
                <a:gd name="T0" fmla="*/ 0 w 10"/>
                <a:gd name="T1" fmla="*/ 0 h 32"/>
                <a:gd name="T2" fmla="*/ 0 w 10"/>
                <a:gd name="T3" fmla="*/ 0 h 32"/>
                <a:gd name="T4" fmla="*/ 0 w 10"/>
                <a:gd name="T5" fmla="*/ 2147483647 h 32"/>
                <a:gd name="T6" fmla="*/ 0 w 10"/>
                <a:gd name="T7" fmla="*/ 2147483647 h 32"/>
                <a:gd name="T8" fmla="*/ 2147483647 w 10"/>
                <a:gd name="T9" fmla="*/ 2147483647 h 32"/>
                <a:gd name="T10" fmla="*/ 2147483647 w 10"/>
                <a:gd name="T11" fmla="*/ 2147483647 h 32"/>
                <a:gd name="T12" fmla="*/ 2147483647 w 10"/>
                <a:gd name="T13" fmla="*/ 2147483647 h 32"/>
                <a:gd name="T14" fmla="*/ 2147483647 w 10"/>
                <a:gd name="T15" fmla="*/ 2147483647 h 32"/>
                <a:gd name="T16" fmla="*/ 2147483647 w 10"/>
                <a:gd name="T17" fmla="*/ 0 h 32"/>
                <a:gd name="T18" fmla="*/ 2147483647 w 10"/>
                <a:gd name="T19" fmla="*/ 0 h 32"/>
                <a:gd name="T20" fmla="*/ 2147483647 w 10"/>
                <a:gd name="T21" fmla="*/ 0 h 32"/>
                <a:gd name="T22" fmla="*/ 2147483647 w 10"/>
                <a:gd name="T23" fmla="*/ 0 h 32"/>
                <a:gd name="T24" fmla="*/ 0 w 10"/>
                <a:gd name="T25" fmla="*/ 0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2"/>
                <a:gd name="T41" fmla="*/ 10 w 10"/>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2">
                  <a:moveTo>
                    <a:pt x="0" y="0"/>
                  </a:moveTo>
                  <a:lnTo>
                    <a:pt x="0" y="0"/>
                  </a:lnTo>
                  <a:lnTo>
                    <a:pt x="0" y="32"/>
                  </a:lnTo>
                  <a:lnTo>
                    <a:pt x="5" y="32"/>
                  </a:lnTo>
                  <a:lnTo>
                    <a:pt x="8" y="32"/>
                  </a:lnTo>
                  <a:lnTo>
                    <a:pt x="9" y="32"/>
                  </a:lnTo>
                  <a:lnTo>
                    <a:pt x="10" y="32"/>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24497" name="Freeform 2033"/>
            <p:cNvSpPr>
              <a:spLocks/>
            </p:cNvSpPr>
            <p:nvPr/>
          </p:nvSpPr>
          <p:spPr bwMode="auto">
            <a:xfrm>
              <a:off x="5041900" y="1803400"/>
              <a:ext cx="15875" cy="50800"/>
            </a:xfrm>
            <a:custGeom>
              <a:avLst/>
              <a:gdLst>
                <a:gd name="T0" fmla="*/ 0 w 10"/>
                <a:gd name="T1" fmla="*/ 0 h 32"/>
                <a:gd name="T2" fmla="*/ 0 w 10"/>
                <a:gd name="T3" fmla="*/ 0 h 32"/>
                <a:gd name="T4" fmla="*/ 0 w 10"/>
                <a:gd name="T5" fmla="*/ 2147483647 h 32"/>
                <a:gd name="T6" fmla="*/ 0 w 10"/>
                <a:gd name="T7" fmla="*/ 2147483647 h 32"/>
                <a:gd name="T8" fmla="*/ 2147483647 w 10"/>
                <a:gd name="T9" fmla="*/ 2147483647 h 32"/>
                <a:gd name="T10" fmla="*/ 2147483647 w 10"/>
                <a:gd name="T11" fmla="*/ 2147483647 h 32"/>
                <a:gd name="T12" fmla="*/ 2147483647 w 10"/>
                <a:gd name="T13" fmla="*/ 2147483647 h 32"/>
                <a:gd name="T14" fmla="*/ 2147483647 w 10"/>
                <a:gd name="T15" fmla="*/ 2147483647 h 32"/>
                <a:gd name="T16" fmla="*/ 2147483647 w 10"/>
                <a:gd name="T17" fmla="*/ 0 h 32"/>
                <a:gd name="T18" fmla="*/ 2147483647 w 10"/>
                <a:gd name="T19" fmla="*/ 0 h 32"/>
                <a:gd name="T20" fmla="*/ 2147483647 w 10"/>
                <a:gd name="T21" fmla="*/ 0 h 32"/>
                <a:gd name="T22" fmla="*/ 2147483647 w 10"/>
                <a:gd name="T23" fmla="*/ 0 h 32"/>
                <a:gd name="T24" fmla="*/ 0 w 10"/>
                <a:gd name="T25" fmla="*/ 0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2"/>
                <a:gd name="T41" fmla="*/ 10 w 10"/>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2">
                  <a:moveTo>
                    <a:pt x="0" y="0"/>
                  </a:moveTo>
                  <a:lnTo>
                    <a:pt x="0" y="0"/>
                  </a:lnTo>
                  <a:lnTo>
                    <a:pt x="0" y="32"/>
                  </a:lnTo>
                  <a:lnTo>
                    <a:pt x="5" y="32"/>
                  </a:lnTo>
                  <a:lnTo>
                    <a:pt x="8" y="32"/>
                  </a:lnTo>
                  <a:lnTo>
                    <a:pt x="9" y="32"/>
                  </a:lnTo>
                  <a:lnTo>
                    <a:pt x="10" y="32"/>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24498" name="Freeform 2034"/>
            <p:cNvSpPr>
              <a:spLocks/>
            </p:cNvSpPr>
            <p:nvPr/>
          </p:nvSpPr>
          <p:spPr bwMode="auto">
            <a:xfrm>
              <a:off x="4964113" y="1860550"/>
              <a:ext cx="115887" cy="36513"/>
            </a:xfrm>
            <a:custGeom>
              <a:avLst/>
              <a:gdLst>
                <a:gd name="T0" fmla="*/ 2147483647 w 73"/>
                <a:gd name="T1" fmla="*/ 0 h 23"/>
                <a:gd name="T2" fmla="*/ 2147483647 w 73"/>
                <a:gd name="T3" fmla="*/ 0 h 23"/>
                <a:gd name="T4" fmla="*/ 2147483647 w 73"/>
                <a:gd name="T5" fmla="*/ 0 h 23"/>
                <a:gd name="T6" fmla="*/ 0 w 73"/>
                <a:gd name="T7" fmla="*/ 0 h 23"/>
                <a:gd name="T8" fmla="*/ 0 w 73"/>
                <a:gd name="T9" fmla="*/ 2147483647 h 23"/>
                <a:gd name="T10" fmla="*/ 2147483647 w 73"/>
                <a:gd name="T11" fmla="*/ 2147483647 h 23"/>
                <a:gd name="T12" fmla="*/ 2147483647 w 73"/>
                <a:gd name="T13" fmla="*/ 2147483647 h 23"/>
                <a:gd name="T14" fmla="*/ 2147483647 w 73"/>
                <a:gd name="T15" fmla="*/ 2147483647 h 23"/>
                <a:gd name="T16" fmla="*/ 2147483647 w 73"/>
                <a:gd name="T17" fmla="*/ 2147483647 h 23"/>
                <a:gd name="T18" fmla="*/ 2147483647 w 73"/>
                <a:gd name="T19" fmla="*/ 2147483647 h 23"/>
                <a:gd name="T20" fmla="*/ 2147483647 w 73"/>
                <a:gd name="T21" fmla="*/ 0 h 23"/>
                <a:gd name="T22" fmla="*/ 2147483647 w 73"/>
                <a:gd name="T23" fmla="*/ 0 h 23"/>
                <a:gd name="T24" fmla="*/ 2147483647 w 73"/>
                <a:gd name="T25" fmla="*/ 0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
                <a:gd name="T40" fmla="*/ 0 h 23"/>
                <a:gd name="T41" fmla="*/ 73 w 73"/>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 h="23">
                  <a:moveTo>
                    <a:pt x="5" y="0"/>
                  </a:moveTo>
                  <a:lnTo>
                    <a:pt x="2" y="0"/>
                  </a:lnTo>
                  <a:lnTo>
                    <a:pt x="1" y="0"/>
                  </a:lnTo>
                  <a:lnTo>
                    <a:pt x="0" y="0"/>
                  </a:lnTo>
                  <a:lnTo>
                    <a:pt x="0" y="23"/>
                  </a:lnTo>
                  <a:lnTo>
                    <a:pt x="1" y="23"/>
                  </a:lnTo>
                  <a:lnTo>
                    <a:pt x="2" y="23"/>
                  </a:lnTo>
                  <a:lnTo>
                    <a:pt x="5" y="23"/>
                  </a:lnTo>
                  <a:lnTo>
                    <a:pt x="73" y="23"/>
                  </a:lnTo>
                  <a:lnTo>
                    <a:pt x="73" y="0"/>
                  </a:lnTo>
                  <a:lnTo>
                    <a:pt x="5" y="0"/>
                  </a:lnTo>
                  <a:close/>
                </a:path>
              </a:pathLst>
            </a:custGeom>
            <a:solidFill>
              <a:srgbClr val="808080"/>
            </a:solidFill>
            <a:ln w="7938">
              <a:solidFill>
                <a:srgbClr val="000000"/>
              </a:solidFill>
              <a:round/>
              <a:headEnd/>
              <a:tailEnd/>
            </a:ln>
          </p:spPr>
          <p:txBody>
            <a:bodyPr/>
            <a:lstStyle/>
            <a:p>
              <a:endParaRPr lang="it-IT"/>
            </a:p>
          </p:txBody>
        </p:sp>
        <p:sp>
          <p:nvSpPr>
            <p:cNvPr id="24499" name="Rectangle 2035"/>
            <p:cNvSpPr>
              <a:spLocks noChangeArrowheads="1"/>
            </p:cNvSpPr>
            <p:nvPr/>
          </p:nvSpPr>
          <p:spPr bwMode="auto">
            <a:xfrm>
              <a:off x="4972050" y="2160588"/>
              <a:ext cx="107950" cy="85725"/>
            </a:xfrm>
            <a:prstGeom prst="rect">
              <a:avLst/>
            </a:prstGeom>
            <a:solidFill>
              <a:srgbClr val="FFFFFF"/>
            </a:solid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500" name="Freeform 2036"/>
            <p:cNvSpPr>
              <a:spLocks/>
            </p:cNvSpPr>
            <p:nvPr/>
          </p:nvSpPr>
          <p:spPr bwMode="auto">
            <a:xfrm>
              <a:off x="5010150" y="2581275"/>
              <a:ext cx="23813" cy="28575"/>
            </a:xfrm>
            <a:custGeom>
              <a:avLst/>
              <a:gdLst>
                <a:gd name="T0" fmla="*/ 2147483647 w 15"/>
                <a:gd name="T1" fmla="*/ 0 h 18"/>
                <a:gd name="T2" fmla="*/ 2147483647 w 15"/>
                <a:gd name="T3" fmla="*/ 2147483647 h 18"/>
                <a:gd name="T4" fmla="*/ 2147483647 w 15"/>
                <a:gd name="T5" fmla="*/ 2147483647 h 18"/>
                <a:gd name="T6" fmla="*/ 0 w 15"/>
                <a:gd name="T7" fmla="*/ 2147483647 h 18"/>
                <a:gd name="T8" fmla="*/ 0 w 15"/>
                <a:gd name="T9" fmla="*/ 2147483647 h 18"/>
                <a:gd name="T10" fmla="*/ 0 w 15"/>
                <a:gd name="T11" fmla="*/ 2147483647 h 18"/>
                <a:gd name="T12" fmla="*/ 2147483647 w 15"/>
                <a:gd name="T13" fmla="*/ 2147483647 h 18"/>
                <a:gd name="T14" fmla="*/ 2147483647 w 15"/>
                <a:gd name="T15" fmla="*/ 2147483647 h 18"/>
                <a:gd name="T16" fmla="*/ 2147483647 w 15"/>
                <a:gd name="T17" fmla="*/ 2147483647 h 18"/>
                <a:gd name="T18" fmla="*/ 2147483647 w 15"/>
                <a:gd name="T19" fmla="*/ 2147483647 h 18"/>
                <a:gd name="T20" fmla="*/ 2147483647 w 15"/>
                <a:gd name="T21" fmla="*/ 2147483647 h 18"/>
                <a:gd name="T22" fmla="*/ 2147483647 w 15"/>
                <a:gd name="T23" fmla="*/ 2147483647 h 18"/>
                <a:gd name="T24" fmla="*/ 2147483647 w 15"/>
                <a:gd name="T25" fmla="*/ 2147483647 h 18"/>
                <a:gd name="T26" fmla="*/ 2147483647 w 15"/>
                <a:gd name="T27" fmla="*/ 2147483647 h 18"/>
                <a:gd name="T28" fmla="*/ 2147483647 w 15"/>
                <a:gd name="T29" fmla="*/ 2147483647 h 18"/>
                <a:gd name="T30" fmla="*/ 2147483647 w 15"/>
                <a:gd name="T31" fmla="*/ 0 h 18"/>
                <a:gd name="T32" fmla="*/ 2147483647 w 15"/>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18"/>
                <a:gd name="T53" fmla="*/ 15 w 15"/>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18">
                  <a:moveTo>
                    <a:pt x="5" y="0"/>
                  </a:moveTo>
                  <a:lnTo>
                    <a:pt x="2" y="1"/>
                  </a:lnTo>
                  <a:lnTo>
                    <a:pt x="1" y="2"/>
                  </a:lnTo>
                  <a:lnTo>
                    <a:pt x="0" y="3"/>
                  </a:lnTo>
                  <a:lnTo>
                    <a:pt x="0" y="4"/>
                  </a:lnTo>
                  <a:lnTo>
                    <a:pt x="0" y="18"/>
                  </a:lnTo>
                  <a:lnTo>
                    <a:pt x="1" y="18"/>
                  </a:lnTo>
                  <a:lnTo>
                    <a:pt x="2" y="18"/>
                  </a:lnTo>
                  <a:lnTo>
                    <a:pt x="5" y="18"/>
                  </a:lnTo>
                  <a:lnTo>
                    <a:pt x="15" y="18"/>
                  </a:lnTo>
                  <a:lnTo>
                    <a:pt x="15" y="4"/>
                  </a:lnTo>
                  <a:lnTo>
                    <a:pt x="15" y="3"/>
                  </a:lnTo>
                  <a:lnTo>
                    <a:pt x="15" y="2"/>
                  </a:lnTo>
                  <a:lnTo>
                    <a:pt x="15" y="1"/>
                  </a:lnTo>
                  <a:lnTo>
                    <a:pt x="15" y="0"/>
                  </a:lnTo>
                  <a:lnTo>
                    <a:pt x="5" y="0"/>
                  </a:lnTo>
                  <a:close/>
                </a:path>
              </a:pathLst>
            </a:custGeom>
            <a:solidFill>
              <a:srgbClr val="DDDDDD"/>
            </a:solidFill>
            <a:ln w="7938">
              <a:solidFill>
                <a:srgbClr val="000000"/>
              </a:solidFill>
              <a:round/>
              <a:headEnd/>
              <a:tailEnd/>
            </a:ln>
          </p:spPr>
          <p:txBody>
            <a:bodyPr/>
            <a:lstStyle/>
            <a:p>
              <a:endParaRPr lang="it-IT"/>
            </a:p>
          </p:txBody>
        </p:sp>
        <p:sp>
          <p:nvSpPr>
            <p:cNvPr id="24501" name="Rectangle 2037"/>
            <p:cNvSpPr>
              <a:spLocks noChangeArrowheads="1"/>
            </p:cNvSpPr>
            <p:nvPr/>
          </p:nvSpPr>
          <p:spPr bwMode="auto">
            <a:xfrm>
              <a:off x="4994275" y="2489200"/>
              <a:ext cx="57150" cy="1079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502" name="Freeform 2038"/>
            <p:cNvSpPr>
              <a:spLocks/>
            </p:cNvSpPr>
            <p:nvPr/>
          </p:nvSpPr>
          <p:spPr bwMode="auto">
            <a:xfrm>
              <a:off x="4964113" y="2352675"/>
              <a:ext cx="115887" cy="136525"/>
            </a:xfrm>
            <a:custGeom>
              <a:avLst/>
              <a:gdLst>
                <a:gd name="T0" fmla="*/ 2147483647 w 73"/>
                <a:gd name="T1" fmla="*/ 0 h 86"/>
                <a:gd name="T2" fmla="*/ 2147483647 w 73"/>
                <a:gd name="T3" fmla="*/ 2147483647 h 86"/>
                <a:gd name="T4" fmla="*/ 2147483647 w 73"/>
                <a:gd name="T5" fmla="*/ 2147483647 h 86"/>
                <a:gd name="T6" fmla="*/ 2147483647 w 73"/>
                <a:gd name="T7" fmla="*/ 2147483647 h 86"/>
                <a:gd name="T8" fmla="*/ 0 w 73"/>
                <a:gd name="T9" fmla="*/ 2147483647 h 86"/>
                <a:gd name="T10" fmla="*/ 0 w 73"/>
                <a:gd name="T11" fmla="*/ 2147483647 h 86"/>
                <a:gd name="T12" fmla="*/ 2147483647 w 73"/>
                <a:gd name="T13" fmla="*/ 2147483647 h 86"/>
                <a:gd name="T14" fmla="*/ 2147483647 w 73"/>
                <a:gd name="T15" fmla="*/ 2147483647 h 86"/>
                <a:gd name="T16" fmla="*/ 2147483647 w 73"/>
                <a:gd name="T17" fmla="*/ 2147483647 h 86"/>
                <a:gd name="T18" fmla="*/ 2147483647 w 73"/>
                <a:gd name="T19" fmla="*/ 2147483647 h 86"/>
                <a:gd name="T20" fmla="*/ 2147483647 w 73"/>
                <a:gd name="T21" fmla="*/ 2147483647 h 86"/>
                <a:gd name="T22" fmla="*/ 2147483647 w 73"/>
                <a:gd name="T23" fmla="*/ 2147483647 h 86"/>
                <a:gd name="T24" fmla="*/ 2147483647 w 73"/>
                <a:gd name="T25" fmla="*/ 2147483647 h 86"/>
                <a:gd name="T26" fmla="*/ 2147483647 w 73"/>
                <a:gd name="T27" fmla="*/ 2147483647 h 86"/>
                <a:gd name="T28" fmla="*/ 2147483647 w 73"/>
                <a:gd name="T29" fmla="*/ 2147483647 h 86"/>
                <a:gd name="T30" fmla="*/ 2147483647 w 73"/>
                <a:gd name="T31" fmla="*/ 2147483647 h 86"/>
                <a:gd name="T32" fmla="*/ 2147483647 w 73"/>
                <a:gd name="T33" fmla="*/ 2147483647 h 86"/>
                <a:gd name="T34" fmla="*/ 2147483647 w 73"/>
                <a:gd name="T35" fmla="*/ 0 h 86"/>
                <a:gd name="T36" fmla="*/ 2147483647 w 73"/>
                <a:gd name="T37" fmla="*/ 0 h 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
                <a:gd name="T58" fmla="*/ 0 h 86"/>
                <a:gd name="T59" fmla="*/ 73 w 73"/>
                <a:gd name="T60" fmla="*/ 86 h 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 h="86">
                  <a:moveTo>
                    <a:pt x="10" y="0"/>
                  </a:moveTo>
                  <a:lnTo>
                    <a:pt x="6" y="1"/>
                  </a:lnTo>
                  <a:lnTo>
                    <a:pt x="3" y="3"/>
                  </a:lnTo>
                  <a:lnTo>
                    <a:pt x="1" y="6"/>
                  </a:lnTo>
                  <a:lnTo>
                    <a:pt x="0" y="9"/>
                  </a:lnTo>
                  <a:lnTo>
                    <a:pt x="0" y="77"/>
                  </a:lnTo>
                  <a:lnTo>
                    <a:pt x="1" y="80"/>
                  </a:lnTo>
                  <a:lnTo>
                    <a:pt x="3" y="83"/>
                  </a:lnTo>
                  <a:lnTo>
                    <a:pt x="6" y="85"/>
                  </a:lnTo>
                  <a:lnTo>
                    <a:pt x="10" y="86"/>
                  </a:lnTo>
                  <a:lnTo>
                    <a:pt x="68" y="86"/>
                  </a:lnTo>
                  <a:lnTo>
                    <a:pt x="71" y="85"/>
                  </a:lnTo>
                  <a:lnTo>
                    <a:pt x="72" y="83"/>
                  </a:lnTo>
                  <a:lnTo>
                    <a:pt x="73" y="77"/>
                  </a:lnTo>
                  <a:lnTo>
                    <a:pt x="73" y="9"/>
                  </a:lnTo>
                  <a:lnTo>
                    <a:pt x="72" y="3"/>
                  </a:lnTo>
                  <a:lnTo>
                    <a:pt x="71" y="1"/>
                  </a:lnTo>
                  <a:lnTo>
                    <a:pt x="68" y="0"/>
                  </a:lnTo>
                  <a:lnTo>
                    <a:pt x="10" y="0"/>
                  </a:lnTo>
                  <a:close/>
                </a:path>
              </a:pathLst>
            </a:custGeom>
            <a:solidFill>
              <a:srgbClr val="DDDDDD"/>
            </a:solidFill>
            <a:ln w="7938">
              <a:solidFill>
                <a:srgbClr val="000000"/>
              </a:solidFill>
              <a:round/>
              <a:headEnd/>
              <a:tailEnd/>
            </a:ln>
          </p:spPr>
          <p:txBody>
            <a:bodyPr/>
            <a:lstStyle/>
            <a:p>
              <a:endParaRPr lang="it-IT"/>
            </a:p>
          </p:txBody>
        </p:sp>
        <p:sp>
          <p:nvSpPr>
            <p:cNvPr id="24503" name="Rectangle 2039"/>
            <p:cNvSpPr>
              <a:spLocks noChangeArrowheads="1"/>
            </p:cNvSpPr>
            <p:nvPr/>
          </p:nvSpPr>
          <p:spPr bwMode="auto">
            <a:xfrm>
              <a:off x="4948238" y="2081213"/>
              <a:ext cx="149225" cy="287337"/>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504" name="Freeform 2040"/>
            <p:cNvSpPr>
              <a:spLocks/>
            </p:cNvSpPr>
            <p:nvPr/>
          </p:nvSpPr>
          <p:spPr bwMode="auto">
            <a:xfrm>
              <a:off x="4940300" y="2282825"/>
              <a:ext cx="163513" cy="14288"/>
            </a:xfrm>
            <a:custGeom>
              <a:avLst/>
              <a:gdLst>
                <a:gd name="T0" fmla="*/ 0 w 103"/>
                <a:gd name="T1" fmla="*/ 0 h 9"/>
                <a:gd name="T2" fmla="*/ 0 w 103"/>
                <a:gd name="T3" fmla="*/ 0 h 9"/>
                <a:gd name="T4" fmla="*/ 0 w 103"/>
                <a:gd name="T5" fmla="*/ 2147483647 h 9"/>
                <a:gd name="T6" fmla="*/ 0 w 103"/>
                <a:gd name="T7" fmla="*/ 2147483647 h 9"/>
                <a:gd name="T8" fmla="*/ 2147483647 w 103"/>
                <a:gd name="T9" fmla="*/ 2147483647 h 9"/>
                <a:gd name="T10" fmla="*/ 2147483647 w 103"/>
                <a:gd name="T11" fmla="*/ 2147483647 h 9"/>
                <a:gd name="T12" fmla="*/ 2147483647 w 103"/>
                <a:gd name="T13" fmla="*/ 0 h 9"/>
                <a:gd name="T14" fmla="*/ 2147483647 w 103"/>
                <a:gd name="T15" fmla="*/ 0 h 9"/>
                <a:gd name="T16" fmla="*/ 0 w 103"/>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3"/>
                <a:gd name="T28" fmla="*/ 0 h 9"/>
                <a:gd name="T29" fmla="*/ 103 w 103"/>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3" h="9">
                  <a:moveTo>
                    <a:pt x="0" y="0"/>
                  </a:moveTo>
                  <a:lnTo>
                    <a:pt x="0" y="0"/>
                  </a:lnTo>
                  <a:lnTo>
                    <a:pt x="0" y="9"/>
                  </a:lnTo>
                  <a:lnTo>
                    <a:pt x="103" y="9"/>
                  </a:lnTo>
                  <a:lnTo>
                    <a:pt x="103" y="0"/>
                  </a:lnTo>
                  <a:lnTo>
                    <a:pt x="0" y="0"/>
                  </a:lnTo>
                  <a:close/>
                </a:path>
              </a:pathLst>
            </a:custGeom>
            <a:solidFill>
              <a:srgbClr val="4D4D4D"/>
            </a:solidFill>
            <a:ln w="7938">
              <a:solidFill>
                <a:srgbClr val="000000"/>
              </a:solidFill>
              <a:round/>
              <a:headEnd/>
              <a:tailEnd/>
            </a:ln>
          </p:spPr>
          <p:txBody>
            <a:bodyPr/>
            <a:lstStyle/>
            <a:p>
              <a:endParaRPr lang="it-IT"/>
            </a:p>
          </p:txBody>
        </p:sp>
        <p:sp>
          <p:nvSpPr>
            <p:cNvPr id="24505" name="Freeform 2041"/>
            <p:cNvSpPr>
              <a:spLocks/>
            </p:cNvSpPr>
            <p:nvPr/>
          </p:nvSpPr>
          <p:spPr bwMode="auto">
            <a:xfrm>
              <a:off x="4940300" y="2160588"/>
              <a:ext cx="163513" cy="14287"/>
            </a:xfrm>
            <a:custGeom>
              <a:avLst/>
              <a:gdLst>
                <a:gd name="T0" fmla="*/ 0 w 103"/>
                <a:gd name="T1" fmla="*/ 0 h 9"/>
                <a:gd name="T2" fmla="*/ 0 w 103"/>
                <a:gd name="T3" fmla="*/ 0 h 9"/>
                <a:gd name="T4" fmla="*/ 0 w 103"/>
                <a:gd name="T5" fmla="*/ 2147483647 h 9"/>
                <a:gd name="T6" fmla="*/ 0 w 103"/>
                <a:gd name="T7" fmla="*/ 2147483647 h 9"/>
                <a:gd name="T8" fmla="*/ 2147483647 w 103"/>
                <a:gd name="T9" fmla="*/ 2147483647 h 9"/>
                <a:gd name="T10" fmla="*/ 2147483647 w 103"/>
                <a:gd name="T11" fmla="*/ 2147483647 h 9"/>
                <a:gd name="T12" fmla="*/ 2147483647 w 103"/>
                <a:gd name="T13" fmla="*/ 0 h 9"/>
                <a:gd name="T14" fmla="*/ 2147483647 w 103"/>
                <a:gd name="T15" fmla="*/ 0 h 9"/>
                <a:gd name="T16" fmla="*/ 0 w 103"/>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3"/>
                <a:gd name="T28" fmla="*/ 0 h 9"/>
                <a:gd name="T29" fmla="*/ 103 w 103"/>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3" h="9">
                  <a:moveTo>
                    <a:pt x="0" y="0"/>
                  </a:moveTo>
                  <a:lnTo>
                    <a:pt x="0" y="0"/>
                  </a:lnTo>
                  <a:lnTo>
                    <a:pt x="0" y="9"/>
                  </a:lnTo>
                  <a:lnTo>
                    <a:pt x="103" y="9"/>
                  </a:lnTo>
                  <a:lnTo>
                    <a:pt x="103" y="0"/>
                  </a:lnTo>
                  <a:lnTo>
                    <a:pt x="0" y="0"/>
                  </a:lnTo>
                  <a:close/>
                </a:path>
              </a:pathLst>
            </a:custGeom>
            <a:solidFill>
              <a:srgbClr val="4D4D4D"/>
            </a:solidFill>
            <a:ln w="7938">
              <a:solidFill>
                <a:srgbClr val="000000"/>
              </a:solidFill>
              <a:round/>
              <a:headEnd/>
              <a:tailEnd/>
            </a:ln>
          </p:spPr>
          <p:txBody>
            <a:bodyPr/>
            <a:lstStyle/>
            <a:p>
              <a:endParaRPr lang="it-IT"/>
            </a:p>
          </p:txBody>
        </p:sp>
        <p:sp>
          <p:nvSpPr>
            <p:cNvPr id="24506" name="Oval 2042"/>
            <p:cNvSpPr>
              <a:spLocks noChangeArrowheads="1"/>
            </p:cNvSpPr>
            <p:nvPr/>
          </p:nvSpPr>
          <p:spPr bwMode="auto">
            <a:xfrm>
              <a:off x="4994275" y="2203450"/>
              <a:ext cx="65088" cy="52388"/>
            </a:xfrm>
            <a:prstGeom prst="ellipse">
              <a:avLst/>
            </a:prstGeom>
            <a:solidFill>
              <a:srgbClr val="4D4D4D"/>
            </a:solidFill>
            <a:ln w="7938">
              <a:solidFill>
                <a:srgbClr val="000000"/>
              </a:solidFill>
              <a:round/>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507" name="Rectangle 2043"/>
            <p:cNvSpPr>
              <a:spLocks noChangeArrowheads="1"/>
            </p:cNvSpPr>
            <p:nvPr/>
          </p:nvSpPr>
          <p:spPr bwMode="auto">
            <a:xfrm>
              <a:off x="4964113" y="2039938"/>
              <a:ext cx="125412" cy="42862"/>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508" name="Rectangle 2044"/>
            <p:cNvSpPr>
              <a:spLocks noChangeArrowheads="1"/>
            </p:cNvSpPr>
            <p:nvPr/>
          </p:nvSpPr>
          <p:spPr bwMode="auto">
            <a:xfrm>
              <a:off x="4948238" y="1889125"/>
              <a:ext cx="149225" cy="15240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509" name="Rectangle 2045"/>
            <p:cNvSpPr>
              <a:spLocks noChangeArrowheads="1"/>
            </p:cNvSpPr>
            <p:nvPr/>
          </p:nvSpPr>
          <p:spPr bwMode="auto">
            <a:xfrm>
              <a:off x="4979988" y="1860550"/>
              <a:ext cx="23812"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510" name="Rectangle 2046"/>
            <p:cNvSpPr>
              <a:spLocks noChangeArrowheads="1"/>
            </p:cNvSpPr>
            <p:nvPr/>
          </p:nvSpPr>
          <p:spPr bwMode="auto">
            <a:xfrm>
              <a:off x="5048250" y="1860550"/>
              <a:ext cx="17463"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511" name="Rectangle 2047"/>
            <p:cNvSpPr>
              <a:spLocks noChangeArrowheads="1"/>
            </p:cNvSpPr>
            <p:nvPr/>
          </p:nvSpPr>
          <p:spPr bwMode="auto">
            <a:xfrm>
              <a:off x="5018088" y="1860550"/>
              <a:ext cx="17462"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512" name="Rectangle 2048"/>
            <p:cNvSpPr>
              <a:spLocks noChangeArrowheads="1"/>
            </p:cNvSpPr>
            <p:nvPr/>
          </p:nvSpPr>
          <p:spPr bwMode="auto">
            <a:xfrm>
              <a:off x="4979988" y="1860550"/>
              <a:ext cx="23812"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513" name="Rectangle 2049"/>
            <p:cNvSpPr>
              <a:spLocks noChangeArrowheads="1"/>
            </p:cNvSpPr>
            <p:nvPr/>
          </p:nvSpPr>
          <p:spPr bwMode="auto">
            <a:xfrm>
              <a:off x="5048250" y="1860550"/>
              <a:ext cx="17463"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514" name="Rectangle 2050"/>
            <p:cNvSpPr>
              <a:spLocks noChangeArrowheads="1"/>
            </p:cNvSpPr>
            <p:nvPr/>
          </p:nvSpPr>
          <p:spPr bwMode="auto">
            <a:xfrm>
              <a:off x="5018088" y="1860550"/>
              <a:ext cx="17462"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515" name="Rectangle 2051"/>
            <p:cNvSpPr>
              <a:spLocks noChangeArrowheads="1"/>
            </p:cNvSpPr>
            <p:nvPr/>
          </p:nvSpPr>
          <p:spPr bwMode="auto">
            <a:xfrm>
              <a:off x="4979988" y="1846263"/>
              <a:ext cx="93662" cy="15875"/>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grpSp>
          <p:nvGrpSpPr>
            <p:cNvPr id="24516" name="Group 2052"/>
            <p:cNvGrpSpPr>
              <a:grpSpLocks/>
            </p:cNvGrpSpPr>
            <p:nvPr/>
          </p:nvGrpSpPr>
          <p:grpSpPr bwMode="auto">
            <a:xfrm>
              <a:off x="5426075" y="1803400"/>
              <a:ext cx="63500" cy="50800"/>
              <a:chOff x="3418" y="1136"/>
              <a:chExt cx="40" cy="32"/>
            </a:xfrm>
          </p:grpSpPr>
          <p:sp>
            <p:nvSpPr>
              <p:cNvPr id="62081" name="Freeform 2053"/>
              <p:cNvSpPr>
                <a:spLocks/>
              </p:cNvSpPr>
              <p:nvPr/>
            </p:nvSpPr>
            <p:spPr bwMode="auto">
              <a:xfrm>
                <a:off x="3418" y="1136"/>
                <a:ext cx="10" cy="32"/>
              </a:xfrm>
              <a:custGeom>
                <a:avLst/>
                <a:gdLst>
                  <a:gd name="T0" fmla="*/ 0 w 10"/>
                  <a:gd name="T1" fmla="*/ 0 h 32"/>
                  <a:gd name="T2" fmla="*/ 0 w 10"/>
                  <a:gd name="T3" fmla="*/ 0 h 32"/>
                  <a:gd name="T4" fmla="*/ 0 w 10"/>
                  <a:gd name="T5" fmla="*/ 32 h 32"/>
                  <a:gd name="T6" fmla="*/ 0 w 10"/>
                  <a:gd name="T7" fmla="*/ 32 h 32"/>
                  <a:gd name="T8" fmla="*/ 5 w 10"/>
                  <a:gd name="T9" fmla="*/ 32 h 32"/>
                  <a:gd name="T10" fmla="*/ 8 w 10"/>
                  <a:gd name="T11" fmla="*/ 32 h 32"/>
                  <a:gd name="T12" fmla="*/ 9 w 10"/>
                  <a:gd name="T13" fmla="*/ 32 h 32"/>
                  <a:gd name="T14" fmla="*/ 10 w 10"/>
                  <a:gd name="T15" fmla="*/ 32 h 32"/>
                  <a:gd name="T16" fmla="*/ 10 w 10"/>
                  <a:gd name="T17" fmla="*/ 0 h 32"/>
                  <a:gd name="T18" fmla="*/ 9 w 10"/>
                  <a:gd name="T19" fmla="*/ 0 h 32"/>
                  <a:gd name="T20" fmla="*/ 8 w 10"/>
                  <a:gd name="T21" fmla="*/ 0 h 32"/>
                  <a:gd name="T22" fmla="*/ 5 w 10"/>
                  <a:gd name="T23" fmla="*/ 0 h 32"/>
                  <a:gd name="T24" fmla="*/ 0 w 10"/>
                  <a:gd name="T25" fmla="*/ 0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2"/>
                  <a:gd name="T41" fmla="*/ 10 w 10"/>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2">
                    <a:moveTo>
                      <a:pt x="0" y="0"/>
                    </a:moveTo>
                    <a:lnTo>
                      <a:pt x="0" y="0"/>
                    </a:lnTo>
                    <a:lnTo>
                      <a:pt x="0" y="32"/>
                    </a:lnTo>
                    <a:lnTo>
                      <a:pt x="5" y="32"/>
                    </a:lnTo>
                    <a:lnTo>
                      <a:pt x="8" y="32"/>
                    </a:lnTo>
                    <a:lnTo>
                      <a:pt x="9" y="32"/>
                    </a:lnTo>
                    <a:lnTo>
                      <a:pt x="10" y="32"/>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62082" name="Freeform 2054"/>
              <p:cNvSpPr>
                <a:spLocks/>
              </p:cNvSpPr>
              <p:nvPr/>
            </p:nvSpPr>
            <p:spPr bwMode="auto">
              <a:xfrm>
                <a:off x="3448" y="1136"/>
                <a:ext cx="10" cy="32"/>
              </a:xfrm>
              <a:custGeom>
                <a:avLst/>
                <a:gdLst>
                  <a:gd name="T0" fmla="*/ 0 w 10"/>
                  <a:gd name="T1" fmla="*/ 0 h 32"/>
                  <a:gd name="T2" fmla="*/ 0 w 10"/>
                  <a:gd name="T3" fmla="*/ 0 h 32"/>
                  <a:gd name="T4" fmla="*/ 0 w 10"/>
                  <a:gd name="T5" fmla="*/ 32 h 32"/>
                  <a:gd name="T6" fmla="*/ 0 w 10"/>
                  <a:gd name="T7" fmla="*/ 32 h 32"/>
                  <a:gd name="T8" fmla="*/ 5 w 10"/>
                  <a:gd name="T9" fmla="*/ 32 h 32"/>
                  <a:gd name="T10" fmla="*/ 8 w 10"/>
                  <a:gd name="T11" fmla="*/ 32 h 32"/>
                  <a:gd name="T12" fmla="*/ 9 w 10"/>
                  <a:gd name="T13" fmla="*/ 32 h 32"/>
                  <a:gd name="T14" fmla="*/ 10 w 10"/>
                  <a:gd name="T15" fmla="*/ 32 h 32"/>
                  <a:gd name="T16" fmla="*/ 10 w 10"/>
                  <a:gd name="T17" fmla="*/ 0 h 32"/>
                  <a:gd name="T18" fmla="*/ 9 w 10"/>
                  <a:gd name="T19" fmla="*/ 0 h 32"/>
                  <a:gd name="T20" fmla="*/ 8 w 10"/>
                  <a:gd name="T21" fmla="*/ 0 h 32"/>
                  <a:gd name="T22" fmla="*/ 5 w 10"/>
                  <a:gd name="T23" fmla="*/ 0 h 32"/>
                  <a:gd name="T24" fmla="*/ 0 w 10"/>
                  <a:gd name="T25" fmla="*/ 0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2"/>
                  <a:gd name="T41" fmla="*/ 10 w 10"/>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2">
                    <a:moveTo>
                      <a:pt x="0" y="0"/>
                    </a:moveTo>
                    <a:lnTo>
                      <a:pt x="0" y="0"/>
                    </a:lnTo>
                    <a:lnTo>
                      <a:pt x="0" y="32"/>
                    </a:lnTo>
                    <a:lnTo>
                      <a:pt x="5" y="32"/>
                    </a:lnTo>
                    <a:lnTo>
                      <a:pt x="8" y="32"/>
                    </a:lnTo>
                    <a:lnTo>
                      <a:pt x="9" y="32"/>
                    </a:lnTo>
                    <a:lnTo>
                      <a:pt x="10" y="32"/>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grpSp>
        <p:sp>
          <p:nvSpPr>
            <p:cNvPr id="24517" name="Freeform 2055"/>
            <p:cNvSpPr>
              <a:spLocks/>
            </p:cNvSpPr>
            <p:nvPr/>
          </p:nvSpPr>
          <p:spPr bwMode="auto">
            <a:xfrm>
              <a:off x="5397500" y="1860550"/>
              <a:ext cx="114300" cy="36513"/>
            </a:xfrm>
            <a:custGeom>
              <a:avLst/>
              <a:gdLst>
                <a:gd name="T0" fmla="*/ 2147483647 w 72"/>
                <a:gd name="T1" fmla="*/ 0 h 23"/>
                <a:gd name="T2" fmla="*/ 2147483647 w 72"/>
                <a:gd name="T3" fmla="*/ 0 h 23"/>
                <a:gd name="T4" fmla="*/ 2147483647 w 72"/>
                <a:gd name="T5" fmla="*/ 0 h 23"/>
                <a:gd name="T6" fmla="*/ 0 w 72"/>
                <a:gd name="T7" fmla="*/ 0 h 23"/>
                <a:gd name="T8" fmla="*/ 0 w 72"/>
                <a:gd name="T9" fmla="*/ 2147483647 h 23"/>
                <a:gd name="T10" fmla="*/ 2147483647 w 72"/>
                <a:gd name="T11" fmla="*/ 2147483647 h 23"/>
                <a:gd name="T12" fmla="*/ 2147483647 w 72"/>
                <a:gd name="T13" fmla="*/ 2147483647 h 23"/>
                <a:gd name="T14" fmla="*/ 2147483647 w 72"/>
                <a:gd name="T15" fmla="*/ 2147483647 h 23"/>
                <a:gd name="T16" fmla="*/ 2147483647 w 72"/>
                <a:gd name="T17" fmla="*/ 2147483647 h 23"/>
                <a:gd name="T18" fmla="*/ 2147483647 w 72"/>
                <a:gd name="T19" fmla="*/ 2147483647 h 23"/>
                <a:gd name="T20" fmla="*/ 2147483647 w 72"/>
                <a:gd name="T21" fmla="*/ 0 h 23"/>
                <a:gd name="T22" fmla="*/ 2147483647 w 72"/>
                <a:gd name="T23" fmla="*/ 0 h 23"/>
                <a:gd name="T24" fmla="*/ 2147483647 w 72"/>
                <a:gd name="T25" fmla="*/ 0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2"/>
                <a:gd name="T40" fmla="*/ 0 h 23"/>
                <a:gd name="T41" fmla="*/ 72 w 72"/>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2" h="23">
                  <a:moveTo>
                    <a:pt x="5" y="0"/>
                  </a:moveTo>
                  <a:lnTo>
                    <a:pt x="2" y="0"/>
                  </a:lnTo>
                  <a:lnTo>
                    <a:pt x="1" y="0"/>
                  </a:lnTo>
                  <a:lnTo>
                    <a:pt x="0" y="0"/>
                  </a:lnTo>
                  <a:lnTo>
                    <a:pt x="0" y="23"/>
                  </a:lnTo>
                  <a:lnTo>
                    <a:pt x="1" y="23"/>
                  </a:lnTo>
                  <a:lnTo>
                    <a:pt x="2" y="23"/>
                  </a:lnTo>
                  <a:lnTo>
                    <a:pt x="5" y="23"/>
                  </a:lnTo>
                  <a:lnTo>
                    <a:pt x="72" y="23"/>
                  </a:lnTo>
                  <a:lnTo>
                    <a:pt x="72" y="0"/>
                  </a:lnTo>
                  <a:lnTo>
                    <a:pt x="5" y="0"/>
                  </a:lnTo>
                  <a:close/>
                </a:path>
              </a:pathLst>
            </a:custGeom>
            <a:solidFill>
              <a:srgbClr val="808080"/>
            </a:solidFill>
            <a:ln w="7938">
              <a:solidFill>
                <a:srgbClr val="000000"/>
              </a:solidFill>
              <a:round/>
              <a:headEnd/>
              <a:tailEnd/>
            </a:ln>
          </p:spPr>
          <p:txBody>
            <a:bodyPr/>
            <a:lstStyle/>
            <a:p>
              <a:endParaRPr lang="it-IT"/>
            </a:p>
          </p:txBody>
        </p:sp>
        <p:sp>
          <p:nvSpPr>
            <p:cNvPr id="24518" name="Rectangle 2056"/>
            <p:cNvSpPr>
              <a:spLocks noChangeArrowheads="1"/>
            </p:cNvSpPr>
            <p:nvPr/>
          </p:nvSpPr>
          <p:spPr bwMode="auto">
            <a:xfrm>
              <a:off x="5403850" y="2160588"/>
              <a:ext cx="107950" cy="85725"/>
            </a:xfrm>
            <a:prstGeom prst="rect">
              <a:avLst/>
            </a:prstGeom>
            <a:solidFill>
              <a:srgbClr val="FFFFFF"/>
            </a:solid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519" name="Freeform 2057"/>
            <p:cNvSpPr>
              <a:spLocks/>
            </p:cNvSpPr>
            <p:nvPr/>
          </p:nvSpPr>
          <p:spPr bwMode="auto">
            <a:xfrm>
              <a:off x="5441950" y="2581275"/>
              <a:ext cx="23813" cy="28575"/>
            </a:xfrm>
            <a:custGeom>
              <a:avLst/>
              <a:gdLst>
                <a:gd name="T0" fmla="*/ 2147483647 w 15"/>
                <a:gd name="T1" fmla="*/ 0 h 18"/>
                <a:gd name="T2" fmla="*/ 2147483647 w 15"/>
                <a:gd name="T3" fmla="*/ 2147483647 h 18"/>
                <a:gd name="T4" fmla="*/ 2147483647 w 15"/>
                <a:gd name="T5" fmla="*/ 2147483647 h 18"/>
                <a:gd name="T6" fmla="*/ 0 w 15"/>
                <a:gd name="T7" fmla="*/ 2147483647 h 18"/>
                <a:gd name="T8" fmla="*/ 0 w 15"/>
                <a:gd name="T9" fmla="*/ 2147483647 h 18"/>
                <a:gd name="T10" fmla="*/ 0 w 15"/>
                <a:gd name="T11" fmla="*/ 2147483647 h 18"/>
                <a:gd name="T12" fmla="*/ 2147483647 w 15"/>
                <a:gd name="T13" fmla="*/ 2147483647 h 18"/>
                <a:gd name="T14" fmla="*/ 2147483647 w 15"/>
                <a:gd name="T15" fmla="*/ 2147483647 h 18"/>
                <a:gd name="T16" fmla="*/ 2147483647 w 15"/>
                <a:gd name="T17" fmla="*/ 2147483647 h 18"/>
                <a:gd name="T18" fmla="*/ 2147483647 w 15"/>
                <a:gd name="T19" fmla="*/ 2147483647 h 18"/>
                <a:gd name="T20" fmla="*/ 2147483647 w 15"/>
                <a:gd name="T21" fmla="*/ 2147483647 h 18"/>
                <a:gd name="T22" fmla="*/ 2147483647 w 15"/>
                <a:gd name="T23" fmla="*/ 2147483647 h 18"/>
                <a:gd name="T24" fmla="*/ 2147483647 w 15"/>
                <a:gd name="T25" fmla="*/ 2147483647 h 18"/>
                <a:gd name="T26" fmla="*/ 2147483647 w 15"/>
                <a:gd name="T27" fmla="*/ 2147483647 h 18"/>
                <a:gd name="T28" fmla="*/ 2147483647 w 15"/>
                <a:gd name="T29" fmla="*/ 2147483647 h 18"/>
                <a:gd name="T30" fmla="*/ 2147483647 w 15"/>
                <a:gd name="T31" fmla="*/ 0 h 18"/>
                <a:gd name="T32" fmla="*/ 2147483647 w 15"/>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18"/>
                <a:gd name="T53" fmla="*/ 15 w 15"/>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18">
                  <a:moveTo>
                    <a:pt x="5" y="0"/>
                  </a:moveTo>
                  <a:lnTo>
                    <a:pt x="2" y="1"/>
                  </a:lnTo>
                  <a:lnTo>
                    <a:pt x="1" y="2"/>
                  </a:lnTo>
                  <a:lnTo>
                    <a:pt x="0" y="3"/>
                  </a:lnTo>
                  <a:lnTo>
                    <a:pt x="0" y="4"/>
                  </a:lnTo>
                  <a:lnTo>
                    <a:pt x="0" y="18"/>
                  </a:lnTo>
                  <a:lnTo>
                    <a:pt x="1" y="18"/>
                  </a:lnTo>
                  <a:lnTo>
                    <a:pt x="2" y="18"/>
                  </a:lnTo>
                  <a:lnTo>
                    <a:pt x="5" y="18"/>
                  </a:lnTo>
                  <a:lnTo>
                    <a:pt x="15" y="18"/>
                  </a:lnTo>
                  <a:lnTo>
                    <a:pt x="15" y="4"/>
                  </a:lnTo>
                  <a:lnTo>
                    <a:pt x="15" y="3"/>
                  </a:lnTo>
                  <a:lnTo>
                    <a:pt x="15" y="2"/>
                  </a:lnTo>
                  <a:lnTo>
                    <a:pt x="15" y="1"/>
                  </a:lnTo>
                  <a:lnTo>
                    <a:pt x="15" y="0"/>
                  </a:lnTo>
                  <a:lnTo>
                    <a:pt x="5" y="0"/>
                  </a:lnTo>
                  <a:close/>
                </a:path>
              </a:pathLst>
            </a:custGeom>
            <a:solidFill>
              <a:srgbClr val="DDDDDD"/>
            </a:solidFill>
            <a:ln w="7938">
              <a:solidFill>
                <a:srgbClr val="000000"/>
              </a:solidFill>
              <a:round/>
              <a:headEnd/>
              <a:tailEnd/>
            </a:ln>
          </p:spPr>
          <p:txBody>
            <a:bodyPr/>
            <a:lstStyle/>
            <a:p>
              <a:endParaRPr lang="it-IT"/>
            </a:p>
          </p:txBody>
        </p:sp>
        <p:sp>
          <p:nvSpPr>
            <p:cNvPr id="24520" name="Rectangle 2058"/>
            <p:cNvSpPr>
              <a:spLocks noChangeArrowheads="1"/>
            </p:cNvSpPr>
            <p:nvPr/>
          </p:nvSpPr>
          <p:spPr bwMode="auto">
            <a:xfrm>
              <a:off x="5426075" y="2489200"/>
              <a:ext cx="57150" cy="1079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521" name="Freeform 2059"/>
            <p:cNvSpPr>
              <a:spLocks/>
            </p:cNvSpPr>
            <p:nvPr/>
          </p:nvSpPr>
          <p:spPr bwMode="auto">
            <a:xfrm>
              <a:off x="5397500" y="2352675"/>
              <a:ext cx="114300" cy="136525"/>
            </a:xfrm>
            <a:custGeom>
              <a:avLst/>
              <a:gdLst>
                <a:gd name="T0" fmla="*/ 2147483647 w 72"/>
                <a:gd name="T1" fmla="*/ 0 h 86"/>
                <a:gd name="T2" fmla="*/ 2147483647 w 72"/>
                <a:gd name="T3" fmla="*/ 2147483647 h 86"/>
                <a:gd name="T4" fmla="*/ 2147483647 w 72"/>
                <a:gd name="T5" fmla="*/ 2147483647 h 86"/>
                <a:gd name="T6" fmla="*/ 2147483647 w 72"/>
                <a:gd name="T7" fmla="*/ 2147483647 h 86"/>
                <a:gd name="T8" fmla="*/ 0 w 72"/>
                <a:gd name="T9" fmla="*/ 2147483647 h 86"/>
                <a:gd name="T10" fmla="*/ 0 w 72"/>
                <a:gd name="T11" fmla="*/ 2147483647 h 86"/>
                <a:gd name="T12" fmla="*/ 2147483647 w 72"/>
                <a:gd name="T13" fmla="*/ 2147483647 h 86"/>
                <a:gd name="T14" fmla="*/ 2147483647 w 72"/>
                <a:gd name="T15" fmla="*/ 2147483647 h 86"/>
                <a:gd name="T16" fmla="*/ 2147483647 w 72"/>
                <a:gd name="T17" fmla="*/ 2147483647 h 86"/>
                <a:gd name="T18" fmla="*/ 2147483647 w 72"/>
                <a:gd name="T19" fmla="*/ 2147483647 h 86"/>
                <a:gd name="T20" fmla="*/ 2147483647 w 72"/>
                <a:gd name="T21" fmla="*/ 2147483647 h 86"/>
                <a:gd name="T22" fmla="*/ 2147483647 w 72"/>
                <a:gd name="T23" fmla="*/ 2147483647 h 86"/>
                <a:gd name="T24" fmla="*/ 2147483647 w 72"/>
                <a:gd name="T25" fmla="*/ 2147483647 h 86"/>
                <a:gd name="T26" fmla="*/ 2147483647 w 72"/>
                <a:gd name="T27" fmla="*/ 2147483647 h 86"/>
                <a:gd name="T28" fmla="*/ 2147483647 w 72"/>
                <a:gd name="T29" fmla="*/ 2147483647 h 86"/>
                <a:gd name="T30" fmla="*/ 2147483647 w 72"/>
                <a:gd name="T31" fmla="*/ 2147483647 h 86"/>
                <a:gd name="T32" fmla="*/ 2147483647 w 72"/>
                <a:gd name="T33" fmla="*/ 2147483647 h 86"/>
                <a:gd name="T34" fmla="*/ 2147483647 w 72"/>
                <a:gd name="T35" fmla="*/ 0 h 86"/>
                <a:gd name="T36" fmla="*/ 2147483647 w 72"/>
                <a:gd name="T37" fmla="*/ 0 h 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6"/>
                <a:gd name="T59" fmla="*/ 72 w 72"/>
                <a:gd name="T60" fmla="*/ 86 h 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6">
                  <a:moveTo>
                    <a:pt x="10" y="0"/>
                  </a:moveTo>
                  <a:lnTo>
                    <a:pt x="6" y="1"/>
                  </a:lnTo>
                  <a:lnTo>
                    <a:pt x="3" y="3"/>
                  </a:lnTo>
                  <a:lnTo>
                    <a:pt x="1" y="6"/>
                  </a:lnTo>
                  <a:lnTo>
                    <a:pt x="0" y="9"/>
                  </a:lnTo>
                  <a:lnTo>
                    <a:pt x="0" y="77"/>
                  </a:lnTo>
                  <a:lnTo>
                    <a:pt x="1" y="80"/>
                  </a:lnTo>
                  <a:lnTo>
                    <a:pt x="3" y="83"/>
                  </a:lnTo>
                  <a:lnTo>
                    <a:pt x="6" y="85"/>
                  </a:lnTo>
                  <a:lnTo>
                    <a:pt x="10" y="86"/>
                  </a:lnTo>
                  <a:lnTo>
                    <a:pt x="67" y="86"/>
                  </a:lnTo>
                  <a:lnTo>
                    <a:pt x="70" y="85"/>
                  </a:lnTo>
                  <a:lnTo>
                    <a:pt x="71" y="83"/>
                  </a:lnTo>
                  <a:lnTo>
                    <a:pt x="72" y="77"/>
                  </a:lnTo>
                  <a:lnTo>
                    <a:pt x="72" y="9"/>
                  </a:lnTo>
                  <a:lnTo>
                    <a:pt x="71" y="3"/>
                  </a:lnTo>
                  <a:lnTo>
                    <a:pt x="70" y="1"/>
                  </a:lnTo>
                  <a:lnTo>
                    <a:pt x="67" y="0"/>
                  </a:lnTo>
                  <a:lnTo>
                    <a:pt x="10" y="0"/>
                  </a:lnTo>
                  <a:close/>
                </a:path>
              </a:pathLst>
            </a:custGeom>
            <a:solidFill>
              <a:srgbClr val="DDDDDD"/>
            </a:solidFill>
            <a:ln w="7938">
              <a:solidFill>
                <a:srgbClr val="000000"/>
              </a:solidFill>
              <a:round/>
              <a:headEnd/>
              <a:tailEnd/>
            </a:ln>
          </p:spPr>
          <p:txBody>
            <a:bodyPr/>
            <a:lstStyle/>
            <a:p>
              <a:endParaRPr lang="it-IT"/>
            </a:p>
          </p:txBody>
        </p:sp>
        <p:sp>
          <p:nvSpPr>
            <p:cNvPr id="24522" name="Rectangle 2060"/>
            <p:cNvSpPr>
              <a:spLocks noChangeArrowheads="1"/>
            </p:cNvSpPr>
            <p:nvPr/>
          </p:nvSpPr>
          <p:spPr bwMode="auto">
            <a:xfrm>
              <a:off x="5381625" y="2081213"/>
              <a:ext cx="147638" cy="287337"/>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523" name="Freeform 2061"/>
            <p:cNvSpPr>
              <a:spLocks/>
            </p:cNvSpPr>
            <p:nvPr/>
          </p:nvSpPr>
          <p:spPr bwMode="auto">
            <a:xfrm>
              <a:off x="5373688" y="2282825"/>
              <a:ext cx="161925" cy="14288"/>
            </a:xfrm>
            <a:custGeom>
              <a:avLst/>
              <a:gdLst>
                <a:gd name="T0" fmla="*/ 0 w 102"/>
                <a:gd name="T1" fmla="*/ 0 h 9"/>
                <a:gd name="T2" fmla="*/ 0 w 102"/>
                <a:gd name="T3" fmla="*/ 0 h 9"/>
                <a:gd name="T4" fmla="*/ 0 w 102"/>
                <a:gd name="T5" fmla="*/ 2147483647 h 9"/>
                <a:gd name="T6" fmla="*/ 0 w 102"/>
                <a:gd name="T7" fmla="*/ 2147483647 h 9"/>
                <a:gd name="T8" fmla="*/ 2147483647 w 102"/>
                <a:gd name="T9" fmla="*/ 2147483647 h 9"/>
                <a:gd name="T10" fmla="*/ 2147483647 w 102"/>
                <a:gd name="T11" fmla="*/ 2147483647 h 9"/>
                <a:gd name="T12" fmla="*/ 2147483647 w 102"/>
                <a:gd name="T13" fmla="*/ 0 h 9"/>
                <a:gd name="T14" fmla="*/ 2147483647 w 102"/>
                <a:gd name="T15" fmla="*/ 0 h 9"/>
                <a:gd name="T16" fmla="*/ 0 w 102"/>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9"/>
                <a:gd name="T29" fmla="*/ 102 w 102"/>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9">
                  <a:moveTo>
                    <a:pt x="0" y="0"/>
                  </a:moveTo>
                  <a:lnTo>
                    <a:pt x="0" y="0"/>
                  </a:lnTo>
                  <a:lnTo>
                    <a:pt x="0" y="9"/>
                  </a:lnTo>
                  <a:lnTo>
                    <a:pt x="102" y="9"/>
                  </a:lnTo>
                  <a:lnTo>
                    <a:pt x="102" y="0"/>
                  </a:lnTo>
                  <a:lnTo>
                    <a:pt x="0" y="0"/>
                  </a:lnTo>
                  <a:close/>
                </a:path>
              </a:pathLst>
            </a:custGeom>
            <a:solidFill>
              <a:srgbClr val="4D4D4D"/>
            </a:solidFill>
            <a:ln w="7938">
              <a:solidFill>
                <a:srgbClr val="000000"/>
              </a:solidFill>
              <a:round/>
              <a:headEnd/>
              <a:tailEnd/>
            </a:ln>
          </p:spPr>
          <p:txBody>
            <a:bodyPr/>
            <a:lstStyle/>
            <a:p>
              <a:endParaRPr lang="it-IT"/>
            </a:p>
          </p:txBody>
        </p:sp>
        <p:sp>
          <p:nvSpPr>
            <p:cNvPr id="24524" name="Freeform 2062"/>
            <p:cNvSpPr>
              <a:spLocks/>
            </p:cNvSpPr>
            <p:nvPr/>
          </p:nvSpPr>
          <p:spPr bwMode="auto">
            <a:xfrm>
              <a:off x="5373688" y="2160588"/>
              <a:ext cx="161925" cy="14287"/>
            </a:xfrm>
            <a:custGeom>
              <a:avLst/>
              <a:gdLst>
                <a:gd name="T0" fmla="*/ 0 w 102"/>
                <a:gd name="T1" fmla="*/ 0 h 9"/>
                <a:gd name="T2" fmla="*/ 0 w 102"/>
                <a:gd name="T3" fmla="*/ 0 h 9"/>
                <a:gd name="T4" fmla="*/ 0 w 102"/>
                <a:gd name="T5" fmla="*/ 2147483647 h 9"/>
                <a:gd name="T6" fmla="*/ 0 w 102"/>
                <a:gd name="T7" fmla="*/ 2147483647 h 9"/>
                <a:gd name="T8" fmla="*/ 2147483647 w 102"/>
                <a:gd name="T9" fmla="*/ 2147483647 h 9"/>
                <a:gd name="T10" fmla="*/ 2147483647 w 102"/>
                <a:gd name="T11" fmla="*/ 2147483647 h 9"/>
                <a:gd name="T12" fmla="*/ 2147483647 w 102"/>
                <a:gd name="T13" fmla="*/ 0 h 9"/>
                <a:gd name="T14" fmla="*/ 2147483647 w 102"/>
                <a:gd name="T15" fmla="*/ 0 h 9"/>
                <a:gd name="T16" fmla="*/ 0 w 102"/>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9"/>
                <a:gd name="T29" fmla="*/ 102 w 102"/>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9">
                  <a:moveTo>
                    <a:pt x="0" y="0"/>
                  </a:moveTo>
                  <a:lnTo>
                    <a:pt x="0" y="0"/>
                  </a:lnTo>
                  <a:lnTo>
                    <a:pt x="0" y="9"/>
                  </a:lnTo>
                  <a:lnTo>
                    <a:pt x="102" y="9"/>
                  </a:lnTo>
                  <a:lnTo>
                    <a:pt x="102" y="0"/>
                  </a:lnTo>
                  <a:lnTo>
                    <a:pt x="0" y="0"/>
                  </a:lnTo>
                  <a:close/>
                </a:path>
              </a:pathLst>
            </a:custGeom>
            <a:solidFill>
              <a:srgbClr val="4D4D4D"/>
            </a:solidFill>
            <a:ln w="7938">
              <a:solidFill>
                <a:srgbClr val="000000"/>
              </a:solidFill>
              <a:round/>
              <a:headEnd/>
              <a:tailEnd/>
            </a:ln>
          </p:spPr>
          <p:txBody>
            <a:bodyPr/>
            <a:lstStyle/>
            <a:p>
              <a:endParaRPr lang="it-IT"/>
            </a:p>
          </p:txBody>
        </p:sp>
        <p:sp>
          <p:nvSpPr>
            <p:cNvPr id="24525" name="Oval 2063"/>
            <p:cNvSpPr>
              <a:spLocks noChangeArrowheads="1"/>
            </p:cNvSpPr>
            <p:nvPr/>
          </p:nvSpPr>
          <p:spPr bwMode="auto">
            <a:xfrm>
              <a:off x="5426075" y="2203450"/>
              <a:ext cx="65088" cy="52388"/>
            </a:xfrm>
            <a:prstGeom prst="ellipse">
              <a:avLst/>
            </a:prstGeom>
            <a:solidFill>
              <a:srgbClr val="4D4D4D"/>
            </a:solidFill>
            <a:ln w="7938">
              <a:solidFill>
                <a:srgbClr val="000000"/>
              </a:solidFill>
              <a:round/>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526" name="Rectangle 2064"/>
            <p:cNvSpPr>
              <a:spLocks noChangeArrowheads="1"/>
            </p:cNvSpPr>
            <p:nvPr/>
          </p:nvSpPr>
          <p:spPr bwMode="auto">
            <a:xfrm>
              <a:off x="5397500" y="2039938"/>
              <a:ext cx="123825" cy="42862"/>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527" name="Rectangle 2065"/>
            <p:cNvSpPr>
              <a:spLocks noChangeArrowheads="1"/>
            </p:cNvSpPr>
            <p:nvPr/>
          </p:nvSpPr>
          <p:spPr bwMode="auto">
            <a:xfrm>
              <a:off x="5381625" y="1889125"/>
              <a:ext cx="147638" cy="15240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grpSp>
          <p:nvGrpSpPr>
            <p:cNvPr id="24528" name="Group 2066"/>
            <p:cNvGrpSpPr>
              <a:grpSpLocks/>
            </p:cNvGrpSpPr>
            <p:nvPr/>
          </p:nvGrpSpPr>
          <p:grpSpPr bwMode="auto">
            <a:xfrm>
              <a:off x="5411788" y="1860550"/>
              <a:ext cx="85725" cy="30163"/>
              <a:chOff x="3409" y="1172"/>
              <a:chExt cx="54" cy="19"/>
            </a:xfrm>
          </p:grpSpPr>
          <p:sp>
            <p:nvSpPr>
              <p:cNvPr id="62078" name="Rectangle 2067"/>
              <p:cNvSpPr>
                <a:spLocks noChangeArrowheads="1"/>
              </p:cNvSpPr>
              <p:nvPr/>
            </p:nvSpPr>
            <p:spPr bwMode="auto">
              <a:xfrm>
                <a:off x="3409" y="1172"/>
                <a:ext cx="15" cy="19"/>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079" name="Rectangle 2068"/>
              <p:cNvSpPr>
                <a:spLocks noChangeArrowheads="1"/>
              </p:cNvSpPr>
              <p:nvPr/>
            </p:nvSpPr>
            <p:spPr bwMode="auto">
              <a:xfrm>
                <a:off x="3452" y="1172"/>
                <a:ext cx="11" cy="19"/>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080" name="Rectangle 2069"/>
              <p:cNvSpPr>
                <a:spLocks noChangeArrowheads="1"/>
              </p:cNvSpPr>
              <p:nvPr/>
            </p:nvSpPr>
            <p:spPr bwMode="auto">
              <a:xfrm>
                <a:off x="3433" y="1172"/>
                <a:ext cx="11" cy="19"/>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grpSp>
        <p:sp>
          <p:nvSpPr>
            <p:cNvPr id="24529" name="Rectangle 2070"/>
            <p:cNvSpPr>
              <a:spLocks noChangeArrowheads="1"/>
            </p:cNvSpPr>
            <p:nvPr/>
          </p:nvSpPr>
          <p:spPr bwMode="auto">
            <a:xfrm>
              <a:off x="5411788" y="1846263"/>
              <a:ext cx="93662" cy="15875"/>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530" name="Freeform 2071"/>
            <p:cNvSpPr>
              <a:spLocks/>
            </p:cNvSpPr>
            <p:nvPr/>
          </p:nvSpPr>
          <p:spPr bwMode="auto">
            <a:xfrm>
              <a:off x="5426075" y="1803400"/>
              <a:ext cx="15875" cy="50800"/>
            </a:xfrm>
            <a:custGeom>
              <a:avLst/>
              <a:gdLst>
                <a:gd name="T0" fmla="*/ 0 w 10"/>
                <a:gd name="T1" fmla="*/ 0 h 32"/>
                <a:gd name="T2" fmla="*/ 0 w 10"/>
                <a:gd name="T3" fmla="*/ 0 h 32"/>
                <a:gd name="T4" fmla="*/ 0 w 10"/>
                <a:gd name="T5" fmla="*/ 2147483647 h 32"/>
                <a:gd name="T6" fmla="*/ 0 w 10"/>
                <a:gd name="T7" fmla="*/ 2147483647 h 32"/>
                <a:gd name="T8" fmla="*/ 2147483647 w 10"/>
                <a:gd name="T9" fmla="*/ 2147483647 h 32"/>
                <a:gd name="T10" fmla="*/ 2147483647 w 10"/>
                <a:gd name="T11" fmla="*/ 2147483647 h 32"/>
                <a:gd name="T12" fmla="*/ 2147483647 w 10"/>
                <a:gd name="T13" fmla="*/ 2147483647 h 32"/>
                <a:gd name="T14" fmla="*/ 2147483647 w 10"/>
                <a:gd name="T15" fmla="*/ 2147483647 h 32"/>
                <a:gd name="T16" fmla="*/ 2147483647 w 10"/>
                <a:gd name="T17" fmla="*/ 0 h 32"/>
                <a:gd name="T18" fmla="*/ 2147483647 w 10"/>
                <a:gd name="T19" fmla="*/ 0 h 32"/>
                <a:gd name="T20" fmla="*/ 2147483647 w 10"/>
                <a:gd name="T21" fmla="*/ 0 h 32"/>
                <a:gd name="T22" fmla="*/ 2147483647 w 10"/>
                <a:gd name="T23" fmla="*/ 0 h 32"/>
                <a:gd name="T24" fmla="*/ 0 w 10"/>
                <a:gd name="T25" fmla="*/ 0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2"/>
                <a:gd name="T41" fmla="*/ 10 w 10"/>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2">
                  <a:moveTo>
                    <a:pt x="0" y="0"/>
                  </a:moveTo>
                  <a:lnTo>
                    <a:pt x="0" y="0"/>
                  </a:lnTo>
                  <a:lnTo>
                    <a:pt x="0" y="32"/>
                  </a:lnTo>
                  <a:lnTo>
                    <a:pt x="5" y="32"/>
                  </a:lnTo>
                  <a:lnTo>
                    <a:pt x="8" y="32"/>
                  </a:lnTo>
                  <a:lnTo>
                    <a:pt x="9" y="32"/>
                  </a:lnTo>
                  <a:lnTo>
                    <a:pt x="10" y="32"/>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24531" name="Freeform 2072"/>
            <p:cNvSpPr>
              <a:spLocks/>
            </p:cNvSpPr>
            <p:nvPr/>
          </p:nvSpPr>
          <p:spPr bwMode="auto">
            <a:xfrm>
              <a:off x="5473700" y="1803400"/>
              <a:ext cx="15875" cy="50800"/>
            </a:xfrm>
            <a:custGeom>
              <a:avLst/>
              <a:gdLst>
                <a:gd name="T0" fmla="*/ 0 w 10"/>
                <a:gd name="T1" fmla="*/ 0 h 32"/>
                <a:gd name="T2" fmla="*/ 0 w 10"/>
                <a:gd name="T3" fmla="*/ 0 h 32"/>
                <a:gd name="T4" fmla="*/ 0 w 10"/>
                <a:gd name="T5" fmla="*/ 2147483647 h 32"/>
                <a:gd name="T6" fmla="*/ 0 w 10"/>
                <a:gd name="T7" fmla="*/ 2147483647 h 32"/>
                <a:gd name="T8" fmla="*/ 2147483647 w 10"/>
                <a:gd name="T9" fmla="*/ 2147483647 h 32"/>
                <a:gd name="T10" fmla="*/ 2147483647 w 10"/>
                <a:gd name="T11" fmla="*/ 2147483647 h 32"/>
                <a:gd name="T12" fmla="*/ 2147483647 w 10"/>
                <a:gd name="T13" fmla="*/ 2147483647 h 32"/>
                <a:gd name="T14" fmla="*/ 2147483647 w 10"/>
                <a:gd name="T15" fmla="*/ 2147483647 h 32"/>
                <a:gd name="T16" fmla="*/ 2147483647 w 10"/>
                <a:gd name="T17" fmla="*/ 0 h 32"/>
                <a:gd name="T18" fmla="*/ 2147483647 w 10"/>
                <a:gd name="T19" fmla="*/ 0 h 32"/>
                <a:gd name="T20" fmla="*/ 2147483647 w 10"/>
                <a:gd name="T21" fmla="*/ 0 h 32"/>
                <a:gd name="T22" fmla="*/ 2147483647 w 10"/>
                <a:gd name="T23" fmla="*/ 0 h 32"/>
                <a:gd name="T24" fmla="*/ 0 w 10"/>
                <a:gd name="T25" fmla="*/ 0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2"/>
                <a:gd name="T41" fmla="*/ 10 w 10"/>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2">
                  <a:moveTo>
                    <a:pt x="0" y="0"/>
                  </a:moveTo>
                  <a:lnTo>
                    <a:pt x="0" y="0"/>
                  </a:lnTo>
                  <a:lnTo>
                    <a:pt x="0" y="32"/>
                  </a:lnTo>
                  <a:lnTo>
                    <a:pt x="5" y="32"/>
                  </a:lnTo>
                  <a:lnTo>
                    <a:pt x="8" y="32"/>
                  </a:lnTo>
                  <a:lnTo>
                    <a:pt x="9" y="32"/>
                  </a:lnTo>
                  <a:lnTo>
                    <a:pt x="10" y="32"/>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24532" name="Freeform 2073"/>
            <p:cNvSpPr>
              <a:spLocks/>
            </p:cNvSpPr>
            <p:nvPr/>
          </p:nvSpPr>
          <p:spPr bwMode="auto">
            <a:xfrm>
              <a:off x="5426075" y="1803400"/>
              <a:ext cx="15875" cy="50800"/>
            </a:xfrm>
            <a:custGeom>
              <a:avLst/>
              <a:gdLst>
                <a:gd name="T0" fmla="*/ 0 w 10"/>
                <a:gd name="T1" fmla="*/ 0 h 32"/>
                <a:gd name="T2" fmla="*/ 0 w 10"/>
                <a:gd name="T3" fmla="*/ 0 h 32"/>
                <a:gd name="T4" fmla="*/ 0 w 10"/>
                <a:gd name="T5" fmla="*/ 2147483647 h 32"/>
                <a:gd name="T6" fmla="*/ 0 w 10"/>
                <a:gd name="T7" fmla="*/ 2147483647 h 32"/>
                <a:gd name="T8" fmla="*/ 2147483647 w 10"/>
                <a:gd name="T9" fmla="*/ 2147483647 h 32"/>
                <a:gd name="T10" fmla="*/ 2147483647 w 10"/>
                <a:gd name="T11" fmla="*/ 2147483647 h 32"/>
                <a:gd name="T12" fmla="*/ 2147483647 w 10"/>
                <a:gd name="T13" fmla="*/ 2147483647 h 32"/>
                <a:gd name="T14" fmla="*/ 2147483647 w 10"/>
                <a:gd name="T15" fmla="*/ 2147483647 h 32"/>
                <a:gd name="T16" fmla="*/ 2147483647 w 10"/>
                <a:gd name="T17" fmla="*/ 0 h 32"/>
                <a:gd name="T18" fmla="*/ 2147483647 w 10"/>
                <a:gd name="T19" fmla="*/ 0 h 32"/>
                <a:gd name="T20" fmla="*/ 2147483647 w 10"/>
                <a:gd name="T21" fmla="*/ 0 h 32"/>
                <a:gd name="T22" fmla="*/ 2147483647 w 10"/>
                <a:gd name="T23" fmla="*/ 0 h 32"/>
                <a:gd name="T24" fmla="*/ 0 w 10"/>
                <a:gd name="T25" fmla="*/ 0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2"/>
                <a:gd name="T41" fmla="*/ 10 w 10"/>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2">
                  <a:moveTo>
                    <a:pt x="0" y="0"/>
                  </a:moveTo>
                  <a:lnTo>
                    <a:pt x="0" y="0"/>
                  </a:lnTo>
                  <a:lnTo>
                    <a:pt x="0" y="32"/>
                  </a:lnTo>
                  <a:lnTo>
                    <a:pt x="5" y="32"/>
                  </a:lnTo>
                  <a:lnTo>
                    <a:pt x="8" y="32"/>
                  </a:lnTo>
                  <a:lnTo>
                    <a:pt x="9" y="32"/>
                  </a:lnTo>
                  <a:lnTo>
                    <a:pt x="10" y="32"/>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24533" name="Freeform 2074"/>
            <p:cNvSpPr>
              <a:spLocks/>
            </p:cNvSpPr>
            <p:nvPr/>
          </p:nvSpPr>
          <p:spPr bwMode="auto">
            <a:xfrm>
              <a:off x="5473700" y="1803400"/>
              <a:ext cx="15875" cy="50800"/>
            </a:xfrm>
            <a:custGeom>
              <a:avLst/>
              <a:gdLst>
                <a:gd name="T0" fmla="*/ 0 w 10"/>
                <a:gd name="T1" fmla="*/ 0 h 32"/>
                <a:gd name="T2" fmla="*/ 0 w 10"/>
                <a:gd name="T3" fmla="*/ 0 h 32"/>
                <a:gd name="T4" fmla="*/ 0 w 10"/>
                <a:gd name="T5" fmla="*/ 2147483647 h 32"/>
                <a:gd name="T6" fmla="*/ 0 w 10"/>
                <a:gd name="T7" fmla="*/ 2147483647 h 32"/>
                <a:gd name="T8" fmla="*/ 2147483647 w 10"/>
                <a:gd name="T9" fmla="*/ 2147483647 h 32"/>
                <a:gd name="T10" fmla="*/ 2147483647 w 10"/>
                <a:gd name="T11" fmla="*/ 2147483647 h 32"/>
                <a:gd name="T12" fmla="*/ 2147483647 w 10"/>
                <a:gd name="T13" fmla="*/ 2147483647 h 32"/>
                <a:gd name="T14" fmla="*/ 2147483647 w 10"/>
                <a:gd name="T15" fmla="*/ 2147483647 h 32"/>
                <a:gd name="T16" fmla="*/ 2147483647 w 10"/>
                <a:gd name="T17" fmla="*/ 0 h 32"/>
                <a:gd name="T18" fmla="*/ 2147483647 w 10"/>
                <a:gd name="T19" fmla="*/ 0 h 32"/>
                <a:gd name="T20" fmla="*/ 2147483647 w 10"/>
                <a:gd name="T21" fmla="*/ 0 h 32"/>
                <a:gd name="T22" fmla="*/ 2147483647 w 10"/>
                <a:gd name="T23" fmla="*/ 0 h 32"/>
                <a:gd name="T24" fmla="*/ 0 w 10"/>
                <a:gd name="T25" fmla="*/ 0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2"/>
                <a:gd name="T41" fmla="*/ 10 w 10"/>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2">
                  <a:moveTo>
                    <a:pt x="0" y="0"/>
                  </a:moveTo>
                  <a:lnTo>
                    <a:pt x="0" y="0"/>
                  </a:lnTo>
                  <a:lnTo>
                    <a:pt x="0" y="32"/>
                  </a:lnTo>
                  <a:lnTo>
                    <a:pt x="5" y="32"/>
                  </a:lnTo>
                  <a:lnTo>
                    <a:pt x="8" y="32"/>
                  </a:lnTo>
                  <a:lnTo>
                    <a:pt x="9" y="32"/>
                  </a:lnTo>
                  <a:lnTo>
                    <a:pt x="10" y="32"/>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24534" name="Freeform 2075"/>
            <p:cNvSpPr>
              <a:spLocks/>
            </p:cNvSpPr>
            <p:nvPr/>
          </p:nvSpPr>
          <p:spPr bwMode="auto">
            <a:xfrm>
              <a:off x="5397500" y="1860550"/>
              <a:ext cx="114300" cy="36513"/>
            </a:xfrm>
            <a:custGeom>
              <a:avLst/>
              <a:gdLst>
                <a:gd name="T0" fmla="*/ 2147483647 w 72"/>
                <a:gd name="T1" fmla="*/ 0 h 23"/>
                <a:gd name="T2" fmla="*/ 2147483647 w 72"/>
                <a:gd name="T3" fmla="*/ 0 h 23"/>
                <a:gd name="T4" fmla="*/ 2147483647 w 72"/>
                <a:gd name="T5" fmla="*/ 0 h 23"/>
                <a:gd name="T6" fmla="*/ 0 w 72"/>
                <a:gd name="T7" fmla="*/ 0 h 23"/>
                <a:gd name="T8" fmla="*/ 0 w 72"/>
                <a:gd name="T9" fmla="*/ 2147483647 h 23"/>
                <a:gd name="T10" fmla="*/ 2147483647 w 72"/>
                <a:gd name="T11" fmla="*/ 2147483647 h 23"/>
                <a:gd name="T12" fmla="*/ 2147483647 w 72"/>
                <a:gd name="T13" fmla="*/ 2147483647 h 23"/>
                <a:gd name="T14" fmla="*/ 2147483647 w 72"/>
                <a:gd name="T15" fmla="*/ 2147483647 h 23"/>
                <a:gd name="T16" fmla="*/ 2147483647 w 72"/>
                <a:gd name="T17" fmla="*/ 2147483647 h 23"/>
                <a:gd name="T18" fmla="*/ 2147483647 w 72"/>
                <a:gd name="T19" fmla="*/ 2147483647 h 23"/>
                <a:gd name="T20" fmla="*/ 2147483647 w 72"/>
                <a:gd name="T21" fmla="*/ 0 h 23"/>
                <a:gd name="T22" fmla="*/ 2147483647 w 72"/>
                <a:gd name="T23" fmla="*/ 0 h 23"/>
                <a:gd name="T24" fmla="*/ 2147483647 w 72"/>
                <a:gd name="T25" fmla="*/ 0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2"/>
                <a:gd name="T40" fmla="*/ 0 h 23"/>
                <a:gd name="T41" fmla="*/ 72 w 72"/>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2" h="23">
                  <a:moveTo>
                    <a:pt x="5" y="0"/>
                  </a:moveTo>
                  <a:lnTo>
                    <a:pt x="2" y="0"/>
                  </a:lnTo>
                  <a:lnTo>
                    <a:pt x="1" y="0"/>
                  </a:lnTo>
                  <a:lnTo>
                    <a:pt x="0" y="0"/>
                  </a:lnTo>
                  <a:lnTo>
                    <a:pt x="0" y="23"/>
                  </a:lnTo>
                  <a:lnTo>
                    <a:pt x="1" y="23"/>
                  </a:lnTo>
                  <a:lnTo>
                    <a:pt x="2" y="23"/>
                  </a:lnTo>
                  <a:lnTo>
                    <a:pt x="5" y="23"/>
                  </a:lnTo>
                  <a:lnTo>
                    <a:pt x="72" y="23"/>
                  </a:lnTo>
                  <a:lnTo>
                    <a:pt x="72" y="0"/>
                  </a:lnTo>
                  <a:lnTo>
                    <a:pt x="5" y="0"/>
                  </a:lnTo>
                  <a:close/>
                </a:path>
              </a:pathLst>
            </a:custGeom>
            <a:solidFill>
              <a:srgbClr val="808080"/>
            </a:solidFill>
            <a:ln w="7938">
              <a:solidFill>
                <a:srgbClr val="000000"/>
              </a:solidFill>
              <a:round/>
              <a:headEnd/>
              <a:tailEnd/>
            </a:ln>
          </p:spPr>
          <p:txBody>
            <a:bodyPr/>
            <a:lstStyle/>
            <a:p>
              <a:endParaRPr lang="it-IT"/>
            </a:p>
          </p:txBody>
        </p:sp>
        <p:sp>
          <p:nvSpPr>
            <p:cNvPr id="24535" name="Rectangle 2076"/>
            <p:cNvSpPr>
              <a:spLocks noChangeArrowheads="1"/>
            </p:cNvSpPr>
            <p:nvPr/>
          </p:nvSpPr>
          <p:spPr bwMode="auto">
            <a:xfrm>
              <a:off x="5403850" y="2160588"/>
              <a:ext cx="107950" cy="85725"/>
            </a:xfrm>
            <a:prstGeom prst="rect">
              <a:avLst/>
            </a:prstGeom>
            <a:solidFill>
              <a:srgbClr val="FFFFFF"/>
            </a:solid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536" name="Freeform 2077"/>
            <p:cNvSpPr>
              <a:spLocks/>
            </p:cNvSpPr>
            <p:nvPr/>
          </p:nvSpPr>
          <p:spPr bwMode="auto">
            <a:xfrm>
              <a:off x="5441950" y="2581275"/>
              <a:ext cx="23813" cy="28575"/>
            </a:xfrm>
            <a:custGeom>
              <a:avLst/>
              <a:gdLst>
                <a:gd name="T0" fmla="*/ 2147483647 w 15"/>
                <a:gd name="T1" fmla="*/ 0 h 18"/>
                <a:gd name="T2" fmla="*/ 2147483647 w 15"/>
                <a:gd name="T3" fmla="*/ 2147483647 h 18"/>
                <a:gd name="T4" fmla="*/ 2147483647 w 15"/>
                <a:gd name="T5" fmla="*/ 2147483647 h 18"/>
                <a:gd name="T6" fmla="*/ 0 w 15"/>
                <a:gd name="T7" fmla="*/ 2147483647 h 18"/>
                <a:gd name="T8" fmla="*/ 0 w 15"/>
                <a:gd name="T9" fmla="*/ 2147483647 h 18"/>
                <a:gd name="T10" fmla="*/ 0 w 15"/>
                <a:gd name="T11" fmla="*/ 2147483647 h 18"/>
                <a:gd name="T12" fmla="*/ 2147483647 w 15"/>
                <a:gd name="T13" fmla="*/ 2147483647 h 18"/>
                <a:gd name="T14" fmla="*/ 2147483647 w 15"/>
                <a:gd name="T15" fmla="*/ 2147483647 h 18"/>
                <a:gd name="T16" fmla="*/ 2147483647 w 15"/>
                <a:gd name="T17" fmla="*/ 2147483647 h 18"/>
                <a:gd name="T18" fmla="*/ 2147483647 w 15"/>
                <a:gd name="T19" fmla="*/ 2147483647 h 18"/>
                <a:gd name="T20" fmla="*/ 2147483647 w 15"/>
                <a:gd name="T21" fmla="*/ 2147483647 h 18"/>
                <a:gd name="T22" fmla="*/ 2147483647 w 15"/>
                <a:gd name="T23" fmla="*/ 2147483647 h 18"/>
                <a:gd name="T24" fmla="*/ 2147483647 w 15"/>
                <a:gd name="T25" fmla="*/ 2147483647 h 18"/>
                <a:gd name="T26" fmla="*/ 2147483647 w 15"/>
                <a:gd name="T27" fmla="*/ 2147483647 h 18"/>
                <a:gd name="T28" fmla="*/ 2147483647 w 15"/>
                <a:gd name="T29" fmla="*/ 2147483647 h 18"/>
                <a:gd name="T30" fmla="*/ 2147483647 w 15"/>
                <a:gd name="T31" fmla="*/ 0 h 18"/>
                <a:gd name="T32" fmla="*/ 2147483647 w 15"/>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18"/>
                <a:gd name="T53" fmla="*/ 15 w 15"/>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18">
                  <a:moveTo>
                    <a:pt x="5" y="0"/>
                  </a:moveTo>
                  <a:lnTo>
                    <a:pt x="2" y="1"/>
                  </a:lnTo>
                  <a:lnTo>
                    <a:pt x="1" y="2"/>
                  </a:lnTo>
                  <a:lnTo>
                    <a:pt x="0" y="3"/>
                  </a:lnTo>
                  <a:lnTo>
                    <a:pt x="0" y="4"/>
                  </a:lnTo>
                  <a:lnTo>
                    <a:pt x="0" y="18"/>
                  </a:lnTo>
                  <a:lnTo>
                    <a:pt x="1" y="18"/>
                  </a:lnTo>
                  <a:lnTo>
                    <a:pt x="2" y="18"/>
                  </a:lnTo>
                  <a:lnTo>
                    <a:pt x="5" y="18"/>
                  </a:lnTo>
                  <a:lnTo>
                    <a:pt x="15" y="18"/>
                  </a:lnTo>
                  <a:lnTo>
                    <a:pt x="15" y="4"/>
                  </a:lnTo>
                  <a:lnTo>
                    <a:pt x="15" y="3"/>
                  </a:lnTo>
                  <a:lnTo>
                    <a:pt x="15" y="2"/>
                  </a:lnTo>
                  <a:lnTo>
                    <a:pt x="15" y="1"/>
                  </a:lnTo>
                  <a:lnTo>
                    <a:pt x="15" y="0"/>
                  </a:lnTo>
                  <a:lnTo>
                    <a:pt x="5" y="0"/>
                  </a:lnTo>
                  <a:close/>
                </a:path>
              </a:pathLst>
            </a:custGeom>
            <a:solidFill>
              <a:srgbClr val="DDDDDD"/>
            </a:solidFill>
            <a:ln w="7938">
              <a:solidFill>
                <a:srgbClr val="000000"/>
              </a:solidFill>
              <a:round/>
              <a:headEnd/>
              <a:tailEnd/>
            </a:ln>
          </p:spPr>
          <p:txBody>
            <a:bodyPr/>
            <a:lstStyle/>
            <a:p>
              <a:endParaRPr lang="it-IT"/>
            </a:p>
          </p:txBody>
        </p:sp>
        <p:sp>
          <p:nvSpPr>
            <p:cNvPr id="24537" name="Rectangle 2078"/>
            <p:cNvSpPr>
              <a:spLocks noChangeArrowheads="1"/>
            </p:cNvSpPr>
            <p:nvPr/>
          </p:nvSpPr>
          <p:spPr bwMode="auto">
            <a:xfrm>
              <a:off x="5426075" y="2489200"/>
              <a:ext cx="57150" cy="1079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538" name="Freeform 2079"/>
            <p:cNvSpPr>
              <a:spLocks/>
            </p:cNvSpPr>
            <p:nvPr/>
          </p:nvSpPr>
          <p:spPr bwMode="auto">
            <a:xfrm>
              <a:off x="5397500" y="2352675"/>
              <a:ext cx="114300" cy="136525"/>
            </a:xfrm>
            <a:custGeom>
              <a:avLst/>
              <a:gdLst>
                <a:gd name="T0" fmla="*/ 2147483647 w 72"/>
                <a:gd name="T1" fmla="*/ 0 h 86"/>
                <a:gd name="T2" fmla="*/ 2147483647 w 72"/>
                <a:gd name="T3" fmla="*/ 2147483647 h 86"/>
                <a:gd name="T4" fmla="*/ 2147483647 w 72"/>
                <a:gd name="T5" fmla="*/ 2147483647 h 86"/>
                <a:gd name="T6" fmla="*/ 2147483647 w 72"/>
                <a:gd name="T7" fmla="*/ 2147483647 h 86"/>
                <a:gd name="T8" fmla="*/ 0 w 72"/>
                <a:gd name="T9" fmla="*/ 2147483647 h 86"/>
                <a:gd name="T10" fmla="*/ 0 w 72"/>
                <a:gd name="T11" fmla="*/ 2147483647 h 86"/>
                <a:gd name="T12" fmla="*/ 2147483647 w 72"/>
                <a:gd name="T13" fmla="*/ 2147483647 h 86"/>
                <a:gd name="T14" fmla="*/ 2147483647 w 72"/>
                <a:gd name="T15" fmla="*/ 2147483647 h 86"/>
                <a:gd name="T16" fmla="*/ 2147483647 w 72"/>
                <a:gd name="T17" fmla="*/ 2147483647 h 86"/>
                <a:gd name="T18" fmla="*/ 2147483647 w 72"/>
                <a:gd name="T19" fmla="*/ 2147483647 h 86"/>
                <a:gd name="T20" fmla="*/ 2147483647 w 72"/>
                <a:gd name="T21" fmla="*/ 2147483647 h 86"/>
                <a:gd name="T22" fmla="*/ 2147483647 w 72"/>
                <a:gd name="T23" fmla="*/ 2147483647 h 86"/>
                <a:gd name="T24" fmla="*/ 2147483647 w 72"/>
                <a:gd name="T25" fmla="*/ 2147483647 h 86"/>
                <a:gd name="T26" fmla="*/ 2147483647 w 72"/>
                <a:gd name="T27" fmla="*/ 2147483647 h 86"/>
                <a:gd name="T28" fmla="*/ 2147483647 w 72"/>
                <a:gd name="T29" fmla="*/ 2147483647 h 86"/>
                <a:gd name="T30" fmla="*/ 2147483647 w 72"/>
                <a:gd name="T31" fmla="*/ 2147483647 h 86"/>
                <a:gd name="T32" fmla="*/ 2147483647 w 72"/>
                <a:gd name="T33" fmla="*/ 2147483647 h 86"/>
                <a:gd name="T34" fmla="*/ 2147483647 w 72"/>
                <a:gd name="T35" fmla="*/ 0 h 86"/>
                <a:gd name="T36" fmla="*/ 2147483647 w 72"/>
                <a:gd name="T37" fmla="*/ 0 h 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6"/>
                <a:gd name="T59" fmla="*/ 72 w 72"/>
                <a:gd name="T60" fmla="*/ 86 h 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6">
                  <a:moveTo>
                    <a:pt x="10" y="0"/>
                  </a:moveTo>
                  <a:lnTo>
                    <a:pt x="6" y="1"/>
                  </a:lnTo>
                  <a:lnTo>
                    <a:pt x="3" y="3"/>
                  </a:lnTo>
                  <a:lnTo>
                    <a:pt x="1" y="6"/>
                  </a:lnTo>
                  <a:lnTo>
                    <a:pt x="0" y="9"/>
                  </a:lnTo>
                  <a:lnTo>
                    <a:pt x="0" y="77"/>
                  </a:lnTo>
                  <a:lnTo>
                    <a:pt x="1" y="80"/>
                  </a:lnTo>
                  <a:lnTo>
                    <a:pt x="3" y="83"/>
                  </a:lnTo>
                  <a:lnTo>
                    <a:pt x="6" y="85"/>
                  </a:lnTo>
                  <a:lnTo>
                    <a:pt x="10" y="86"/>
                  </a:lnTo>
                  <a:lnTo>
                    <a:pt x="67" y="86"/>
                  </a:lnTo>
                  <a:lnTo>
                    <a:pt x="70" y="85"/>
                  </a:lnTo>
                  <a:lnTo>
                    <a:pt x="71" y="83"/>
                  </a:lnTo>
                  <a:lnTo>
                    <a:pt x="72" y="77"/>
                  </a:lnTo>
                  <a:lnTo>
                    <a:pt x="72" y="9"/>
                  </a:lnTo>
                  <a:lnTo>
                    <a:pt x="71" y="3"/>
                  </a:lnTo>
                  <a:lnTo>
                    <a:pt x="70" y="1"/>
                  </a:lnTo>
                  <a:lnTo>
                    <a:pt x="67" y="0"/>
                  </a:lnTo>
                  <a:lnTo>
                    <a:pt x="10" y="0"/>
                  </a:lnTo>
                  <a:close/>
                </a:path>
              </a:pathLst>
            </a:custGeom>
            <a:solidFill>
              <a:srgbClr val="DDDDDD"/>
            </a:solidFill>
            <a:ln w="7938">
              <a:solidFill>
                <a:srgbClr val="000000"/>
              </a:solidFill>
              <a:round/>
              <a:headEnd/>
              <a:tailEnd/>
            </a:ln>
          </p:spPr>
          <p:txBody>
            <a:bodyPr/>
            <a:lstStyle/>
            <a:p>
              <a:endParaRPr lang="it-IT"/>
            </a:p>
          </p:txBody>
        </p:sp>
        <p:sp>
          <p:nvSpPr>
            <p:cNvPr id="24539" name="Rectangle 2080"/>
            <p:cNvSpPr>
              <a:spLocks noChangeArrowheads="1"/>
            </p:cNvSpPr>
            <p:nvPr/>
          </p:nvSpPr>
          <p:spPr bwMode="auto">
            <a:xfrm>
              <a:off x="5381625" y="2081213"/>
              <a:ext cx="147638" cy="287337"/>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540" name="Freeform 2081"/>
            <p:cNvSpPr>
              <a:spLocks/>
            </p:cNvSpPr>
            <p:nvPr/>
          </p:nvSpPr>
          <p:spPr bwMode="auto">
            <a:xfrm>
              <a:off x="5373688" y="2282825"/>
              <a:ext cx="161925" cy="14288"/>
            </a:xfrm>
            <a:custGeom>
              <a:avLst/>
              <a:gdLst>
                <a:gd name="T0" fmla="*/ 0 w 102"/>
                <a:gd name="T1" fmla="*/ 0 h 9"/>
                <a:gd name="T2" fmla="*/ 0 w 102"/>
                <a:gd name="T3" fmla="*/ 0 h 9"/>
                <a:gd name="T4" fmla="*/ 0 w 102"/>
                <a:gd name="T5" fmla="*/ 2147483647 h 9"/>
                <a:gd name="T6" fmla="*/ 0 w 102"/>
                <a:gd name="T7" fmla="*/ 2147483647 h 9"/>
                <a:gd name="T8" fmla="*/ 2147483647 w 102"/>
                <a:gd name="T9" fmla="*/ 2147483647 h 9"/>
                <a:gd name="T10" fmla="*/ 2147483647 w 102"/>
                <a:gd name="T11" fmla="*/ 2147483647 h 9"/>
                <a:gd name="T12" fmla="*/ 2147483647 w 102"/>
                <a:gd name="T13" fmla="*/ 0 h 9"/>
                <a:gd name="T14" fmla="*/ 2147483647 w 102"/>
                <a:gd name="T15" fmla="*/ 0 h 9"/>
                <a:gd name="T16" fmla="*/ 0 w 102"/>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9"/>
                <a:gd name="T29" fmla="*/ 102 w 102"/>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9">
                  <a:moveTo>
                    <a:pt x="0" y="0"/>
                  </a:moveTo>
                  <a:lnTo>
                    <a:pt x="0" y="0"/>
                  </a:lnTo>
                  <a:lnTo>
                    <a:pt x="0" y="9"/>
                  </a:lnTo>
                  <a:lnTo>
                    <a:pt x="102" y="9"/>
                  </a:lnTo>
                  <a:lnTo>
                    <a:pt x="102" y="0"/>
                  </a:lnTo>
                  <a:lnTo>
                    <a:pt x="0" y="0"/>
                  </a:lnTo>
                  <a:close/>
                </a:path>
              </a:pathLst>
            </a:custGeom>
            <a:solidFill>
              <a:srgbClr val="4D4D4D"/>
            </a:solidFill>
            <a:ln w="7938">
              <a:solidFill>
                <a:srgbClr val="000000"/>
              </a:solidFill>
              <a:round/>
              <a:headEnd/>
              <a:tailEnd/>
            </a:ln>
          </p:spPr>
          <p:txBody>
            <a:bodyPr/>
            <a:lstStyle/>
            <a:p>
              <a:endParaRPr lang="it-IT"/>
            </a:p>
          </p:txBody>
        </p:sp>
        <p:sp>
          <p:nvSpPr>
            <p:cNvPr id="24541" name="Freeform 2082"/>
            <p:cNvSpPr>
              <a:spLocks/>
            </p:cNvSpPr>
            <p:nvPr/>
          </p:nvSpPr>
          <p:spPr bwMode="auto">
            <a:xfrm>
              <a:off x="5373688" y="2160588"/>
              <a:ext cx="161925" cy="14287"/>
            </a:xfrm>
            <a:custGeom>
              <a:avLst/>
              <a:gdLst>
                <a:gd name="T0" fmla="*/ 0 w 102"/>
                <a:gd name="T1" fmla="*/ 0 h 9"/>
                <a:gd name="T2" fmla="*/ 0 w 102"/>
                <a:gd name="T3" fmla="*/ 0 h 9"/>
                <a:gd name="T4" fmla="*/ 0 w 102"/>
                <a:gd name="T5" fmla="*/ 2147483647 h 9"/>
                <a:gd name="T6" fmla="*/ 0 w 102"/>
                <a:gd name="T7" fmla="*/ 2147483647 h 9"/>
                <a:gd name="T8" fmla="*/ 2147483647 w 102"/>
                <a:gd name="T9" fmla="*/ 2147483647 h 9"/>
                <a:gd name="T10" fmla="*/ 2147483647 w 102"/>
                <a:gd name="T11" fmla="*/ 2147483647 h 9"/>
                <a:gd name="T12" fmla="*/ 2147483647 w 102"/>
                <a:gd name="T13" fmla="*/ 0 h 9"/>
                <a:gd name="T14" fmla="*/ 2147483647 w 102"/>
                <a:gd name="T15" fmla="*/ 0 h 9"/>
                <a:gd name="T16" fmla="*/ 0 w 102"/>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9"/>
                <a:gd name="T29" fmla="*/ 102 w 102"/>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9">
                  <a:moveTo>
                    <a:pt x="0" y="0"/>
                  </a:moveTo>
                  <a:lnTo>
                    <a:pt x="0" y="0"/>
                  </a:lnTo>
                  <a:lnTo>
                    <a:pt x="0" y="9"/>
                  </a:lnTo>
                  <a:lnTo>
                    <a:pt x="102" y="9"/>
                  </a:lnTo>
                  <a:lnTo>
                    <a:pt x="102" y="0"/>
                  </a:lnTo>
                  <a:lnTo>
                    <a:pt x="0" y="0"/>
                  </a:lnTo>
                  <a:close/>
                </a:path>
              </a:pathLst>
            </a:custGeom>
            <a:solidFill>
              <a:srgbClr val="4D4D4D"/>
            </a:solidFill>
            <a:ln w="7938">
              <a:solidFill>
                <a:srgbClr val="000000"/>
              </a:solidFill>
              <a:round/>
              <a:headEnd/>
              <a:tailEnd/>
            </a:ln>
          </p:spPr>
          <p:txBody>
            <a:bodyPr/>
            <a:lstStyle/>
            <a:p>
              <a:endParaRPr lang="it-IT"/>
            </a:p>
          </p:txBody>
        </p:sp>
        <p:sp>
          <p:nvSpPr>
            <p:cNvPr id="24542" name="Oval 2083"/>
            <p:cNvSpPr>
              <a:spLocks noChangeArrowheads="1"/>
            </p:cNvSpPr>
            <p:nvPr/>
          </p:nvSpPr>
          <p:spPr bwMode="auto">
            <a:xfrm>
              <a:off x="5426075" y="2203450"/>
              <a:ext cx="65088" cy="52388"/>
            </a:xfrm>
            <a:prstGeom prst="ellipse">
              <a:avLst/>
            </a:prstGeom>
            <a:solidFill>
              <a:srgbClr val="4D4D4D"/>
            </a:solidFill>
            <a:ln w="7938">
              <a:solidFill>
                <a:srgbClr val="000000"/>
              </a:solidFill>
              <a:round/>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543" name="Rectangle 2084"/>
            <p:cNvSpPr>
              <a:spLocks noChangeArrowheads="1"/>
            </p:cNvSpPr>
            <p:nvPr/>
          </p:nvSpPr>
          <p:spPr bwMode="auto">
            <a:xfrm>
              <a:off x="5397500" y="2039938"/>
              <a:ext cx="123825" cy="42862"/>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544" name="Rectangle 2085"/>
            <p:cNvSpPr>
              <a:spLocks noChangeArrowheads="1"/>
            </p:cNvSpPr>
            <p:nvPr/>
          </p:nvSpPr>
          <p:spPr bwMode="auto">
            <a:xfrm>
              <a:off x="5381625" y="1889125"/>
              <a:ext cx="147638" cy="15240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545" name="Rectangle 2086"/>
            <p:cNvSpPr>
              <a:spLocks noChangeArrowheads="1"/>
            </p:cNvSpPr>
            <p:nvPr/>
          </p:nvSpPr>
          <p:spPr bwMode="auto">
            <a:xfrm>
              <a:off x="5411788" y="1860550"/>
              <a:ext cx="23812"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546" name="Rectangle 2087"/>
            <p:cNvSpPr>
              <a:spLocks noChangeArrowheads="1"/>
            </p:cNvSpPr>
            <p:nvPr/>
          </p:nvSpPr>
          <p:spPr bwMode="auto">
            <a:xfrm>
              <a:off x="5480050" y="1860550"/>
              <a:ext cx="17463"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547" name="Rectangle 2088"/>
            <p:cNvSpPr>
              <a:spLocks noChangeArrowheads="1"/>
            </p:cNvSpPr>
            <p:nvPr/>
          </p:nvSpPr>
          <p:spPr bwMode="auto">
            <a:xfrm>
              <a:off x="5449888" y="1860550"/>
              <a:ext cx="17462"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548" name="Rectangle 2089"/>
            <p:cNvSpPr>
              <a:spLocks noChangeArrowheads="1"/>
            </p:cNvSpPr>
            <p:nvPr/>
          </p:nvSpPr>
          <p:spPr bwMode="auto">
            <a:xfrm>
              <a:off x="5411788" y="1860550"/>
              <a:ext cx="23812"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549" name="Rectangle 2090"/>
            <p:cNvSpPr>
              <a:spLocks noChangeArrowheads="1"/>
            </p:cNvSpPr>
            <p:nvPr/>
          </p:nvSpPr>
          <p:spPr bwMode="auto">
            <a:xfrm>
              <a:off x="5480050" y="1860550"/>
              <a:ext cx="17463"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550" name="Rectangle 2091"/>
            <p:cNvSpPr>
              <a:spLocks noChangeArrowheads="1"/>
            </p:cNvSpPr>
            <p:nvPr/>
          </p:nvSpPr>
          <p:spPr bwMode="auto">
            <a:xfrm>
              <a:off x="5449888" y="1860550"/>
              <a:ext cx="17462"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551" name="Rectangle 2092"/>
            <p:cNvSpPr>
              <a:spLocks noChangeArrowheads="1"/>
            </p:cNvSpPr>
            <p:nvPr/>
          </p:nvSpPr>
          <p:spPr bwMode="auto">
            <a:xfrm>
              <a:off x="5411788" y="1846263"/>
              <a:ext cx="93662" cy="15875"/>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grpSp>
          <p:nvGrpSpPr>
            <p:cNvPr id="24552" name="Group 2093"/>
            <p:cNvGrpSpPr>
              <a:grpSpLocks/>
            </p:cNvGrpSpPr>
            <p:nvPr/>
          </p:nvGrpSpPr>
          <p:grpSpPr bwMode="auto">
            <a:xfrm>
              <a:off x="5861050" y="1803400"/>
              <a:ext cx="63500" cy="50800"/>
              <a:chOff x="3692" y="1136"/>
              <a:chExt cx="40" cy="32"/>
            </a:xfrm>
          </p:grpSpPr>
          <p:sp>
            <p:nvSpPr>
              <p:cNvPr id="62076" name="Freeform 2094"/>
              <p:cNvSpPr>
                <a:spLocks/>
              </p:cNvSpPr>
              <p:nvPr/>
            </p:nvSpPr>
            <p:spPr bwMode="auto">
              <a:xfrm>
                <a:off x="3692" y="1136"/>
                <a:ext cx="10" cy="32"/>
              </a:xfrm>
              <a:custGeom>
                <a:avLst/>
                <a:gdLst>
                  <a:gd name="T0" fmla="*/ 0 w 10"/>
                  <a:gd name="T1" fmla="*/ 0 h 32"/>
                  <a:gd name="T2" fmla="*/ 0 w 10"/>
                  <a:gd name="T3" fmla="*/ 0 h 32"/>
                  <a:gd name="T4" fmla="*/ 0 w 10"/>
                  <a:gd name="T5" fmla="*/ 32 h 32"/>
                  <a:gd name="T6" fmla="*/ 0 w 10"/>
                  <a:gd name="T7" fmla="*/ 32 h 32"/>
                  <a:gd name="T8" fmla="*/ 5 w 10"/>
                  <a:gd name="T9" fmla="*/ 32 h 32"/>
                  <a:gd name="T10" fmla="*/ 8 w 10"/>
                  <a:gd name="T11" fmla="*/ 32 h 32"/>
                  <a:gd name="T12" fmla="*/ 9 w 10"/>
                  <a:gd name="T13" fmla="*/ 32 h 32"/>
                  <a:gd name="T14" fmla="*/ 10 w 10"/>
                  <a:gd name="T15" fmla="*/ 32 h 32"/>
                  <a:gd name="T16" fmla="*/ 10 w 10"/>
                  <a:gd name="T17" fmla="*/ 0 h 32"/>
                  <a:gd name="T18" fmla="*/ 9 w 10"/>
                  <a:gd name="T19" fmla="*/ 0 h 32"/>
                  <a:gd name="T20" fmla="*/ 8 w 10"/>
                  <a:gd name="T21" fmla="*/ 0 h 32"/>
                  <a:gd name="T22" fmla="*/ 5 w 10"/>
                  <a:gd name="T23" fmla="*/ 0 h 32"/>
                  <a:gd name="T24" fmla="*/ 0 w 10"/>
                  <a:gd name="T25" fmla="*/ 0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2"/>
                  <a:gd name="T41" fmla="*/ 10 w 10"/>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2">
                    <a:moveTo>
                      <a:pt x="0" y="0"/>
                    </a:moveTo>
                    <a:lnTo>
                      <a:pt x="0" y="0"/>
                    </a:lnTo>
                    <a:lnTo>
                      <a:pt x="0" y="32"/>
                    </a:lnTo>
                    <a:lnTo>
                      <a:pt x="5" y="32"/>
                    </a:lnTo>
                    <a:lnTo>
                      <a:pt x="8" y="32"/>
                    </a:lnTo>
                    <a:lnTo>
                      <a:pt x="9" y="32"/>
                    </a:lnTo>
                    <a:lnTo>
                      <a:pt x="10" y="32"/>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62077" name="Freeform 2095"/>
              <p:cNvSpPr>
                <a:spLocks/>
              </p:cNvSpPr>
              <p:nvPr/>
            </p:nvSpPr>
            <p:spPr bwMode="auto">
              <a:xfrm>
                <a:off x="3722" y="1136"/>
                <a:ext cx="10" cy="32"/>
              </a:xfrm>
              <a:custGeom>
                <a:avLst/>
                <a:gdLst>
                  <a:gd name="T0" fmla="*/ 0 w 10"/>
                  <a:gd name="T1" fmla="*/ 0 h 32"/>
                  <a:gd name="T2" fmla="*/ 0 w 10"/>
                  <a:gd name="T3" fmla="*/ 0 h 32"/>
                  <a:gd name="T4" fmla="*/ 0 w 10"/>
                  <a:gd name="T5" fmla="*/ 32 h 32"/>
                  <a:gd name="T6" fmla="*/ 0 w 10"/>
                  <a:gd name="T7" fmla="*/ 32 h 32"/>
                  <a:gd name="T8" fmla="*/ 5 w 10"/>
                  <a:gd name="T9" fmla="*/ 32 h 32"/>
                  <a:gd name="T10" fmla="*/ 8 w 10"/>
                  <a:gd name="T11" fmla="*/ 32 h 32"/>
                  <a:gd name="T12" fmla="*/ 9 w 10"/>
                  <a:gd name="T13" fmla="*/ 32 h 32"/>
                  <a:gd name="T14" fmla="*/ 10 w 10"/>
                  <a:gd name="T15" fmla="*/ 32 h 32"/>
                  <a:gd name="T16" fmla="*/ 10 w 10"/>
                  <a:gd name="T17" fmla="*/ 0 h 32"/>
                  <a:gd name="T18" fmla="*/ 9 w 10"/>
                  <a:gd name="T19" fmla="*/ 0 h 32"/>
                  <a:gd name="T20" fmla="*/ 8 w 10"/>
                  <a:gd name="T21" fmla="*/ 0 h 32"/>
                  <a:gd name="T22" fmla="*/ 5 w 10"/>
                  <a:gd name="T23" fmla="*/ 0 h 32"/>
                  <a:gd name="T24" fmla="*/ 0 w 10"/>
                  <a:gd name="T25" fmla="*/ 0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2"/>
                  <a:gd name="T41" fmla="*/ 10 w 10"/>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2">
                    <a:moveTo>
                      <a:pt x="0" y="0"/>
                    </a:moveTo>
                    <a:lnTo>
                      <a:pt x="0" y="0"/>
                    </a:lnTo>
                    <a:lnTo>
                      <a:pt x="0" y="32"/>
                    </a:lnTo>
                    <a:lnTo>
                      <a:pt x="5" y="32"/>
                    </a:lnTo>
                    <a:lnTo>
                      <a:pt x="8" y="32"/>
                    </a:lnTo>
                    <a:lnTo>
                      <a:pt x="9" y="32"/>
                    </a:lnTo>
                    <a:lnTo>
                      <a:pt x="10" y="32"/>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grpSp>
        <p:sp>
          <p:nvSpPr>
            <p:cNvPr id="24553" name="Freeform 2096"/>
            <p:cNvSpPr>
              <a:spLocks/>
            </p:cNvSpPr>
            <p:nvPr/>
          </p:nvSpPr>
          <p:spPr bwMode="auto">
            <a:xfrm>
              <a:off x="5830888" y="1860550"/>
              <a:ext cx="114300" cy="36513"/>
            </a:xfrm>
            <a:custGeom>
              <a:avLst/>
              <a:gdLst>
                <a:gd name="T0" fmla="*/ 2147483647 w 72"/>
                <a:gd name="T1" fmla="*/ 0 h 23"/>
                <a:gd name="T2" fmla="*/ 2147483647 w 72"/>
                <a:gd name="T3" fmla="*/ 0 h 23"/>
                <a:gd name="T4" fmla="*/ 2147483647 w 72"/>
                <a:gd name="T5" fmla="*/ 0 h 23"/>
                <a:gd name="T6" fmla="*/ 0 w 72"/>
                <a:gd name="T7" fmla="*/ 0 h 23"/>
                <a:gd name="T8" fmla="*/ 0 w 72"/>
                <a:gd name="T9" fmla="*/ 2147483647 h 23"/>
                <a:gd name="T10" fmla="*/ 2147483647 w 72"/>
                <a:gd name="T11" fmla="*/ 2147483647 h 23"/>
                <a:gd name="T12" fmla="*/ 2147483647 w 72"/>
                <a:gd name="T13" fmla="*/ 2147483647 h 23"/>
                <a:gd name="T14" fmla="*/ 2147483647 w 72"/>
                <a:gd name="T15" fmla="*/ 2147483647 h 23"/>
                <a:gd name="T16" fmla="*/ 2147483647 w 72"/>
                <a:gd name="T17" fmla="*/ 2147483647 h 23"/>
                <a:gd name="T18" fmla="*/ 2147483647 w 72"/>
                <a:gd name="T19" fmla="*/ 2147483647 h 23"/>
                <a:gd name="T20" fmla="*/ 2147483647 w 72"/>
                <a:gd name="T21" fmla="*/ 0 h 23"/>
                <a:gd name="T22" fmla="*/ 2147483647 w 72"/>
                <a:gd name="T23" fmla="*/ 0 h 23"/>
                <a:gd name="T24" fmla="*/ 2147483647 w 72"/>
                <a:gd name="T25" fmla="*/ 0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2"/>
                <a:gd name="T40" fmla="*/ 0 h 23"/>
                <a:gd name="T41" fmla="*/ 72 w 72"/>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2" h="23">
                  <a:moveTo>
                    <a:pt x="5" y="0"/>
                  </a:moveTo>
                  <a:lnTo>
                    <a:pt x="2" y="0"/>
                  </a:lnTo>
                  <a:lnTo>
                    <a:pt x="1" y="0"/>
                  </a:lnTo>
                  <a:lnTo>
                    <a:pt x="0" y="0"/>
                  </a:lnTo>
                  <a:lnTo>
                    <a:pt x="0" y="23"/>
                  </a:lnTo>
                  <a:lnTo>
                    <a:pt x="1" y="23"/>
                  </a:lnTo>
                  <a:lnTo>
                    <a:pt x="2" y="23"/>
                  </a:lnTo>
                  <a:lnTo>
                    <a:pt x="5" y="23"/>
                  </a:lnTo>
                  <a:lnTo>
                    <a:pt x="72" y="23"/>
                  </a:lnTo>
                  <a:lnTo>
                    <a:pt x="72" y="0"/>
                  </a:lnTo>
                  <a:lnTo>
                    <a:pt x="5" y="0"/>
                  </a:lnTo>
                  <a:close/>
                </a:path>
              </a:pathLst>
            </a:custGeom>
            <a:solidFill>
              <a:srgbClr val="808080"/>
            </a:solidFill>
            <a:ln w="7938">
              <a:solidFill>
                <a:srgbClr val="000000"/>
              </a:solidFill>
              <a:round/>
              <a:headEnd/>
              <a:tailEnd/>
            </a:ln>
          </p:spPr>
          <p:txBody>
            <a:bodyPr/>
            <a:lstStyle/>
            <a:p>
              <a:endParaRPr lang="it-IT"/>
            </a:p>
          </p:txBody>
        </p:sp>
        <p:sp>
          <p:nvSpPr>
            <p:cNvPr id="24554" name="Rectangle 2097"/>
            <p:cNvSpPr>
              <a:spLocks noChangeArrowheads="1"/>
            </p:cNvSpPr>
            <p:nvPr/>
          </p:nvSpPr>
          <p:spPr bwMode="auto">
            <a:xfrm>
              <a:off x="5838825" y="2160588"/>
              <a:ext cx="106363" cy="85725"/>
            </a:xfrm>
            <a:prstGeom prst="rect">
              <a:avLst/>
            </a:prstGeom>
            <a:solidFill>
              <a:srgbClr val="FFFFFF"/>
            </a:solid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555" name="Freeform 2098"/>
            <p:cNvSpPr>
              <a:spLocks/>
            </p:cNvSpPr>
            <p:nvPr/>
          </p:nvSpPr>
          <p:spPr bwMode="auto">
            <a:xfrm>
              <a:off x="5876925" y="2581275"/>
              <a:ext cx="23813" cy="28575"/>
            </a:xfrm>
            <a:custGeom>
              <a:avLst/>
              <a:gdLst>
                <a:gd name="T0" fmla="*/ 2147483647 w 15"/>
                <a:gd name="T1" fmla="*/ 0 h 18"/>
                <a:gd name="T2" fmla="*/ 2147483647 w 15"/>
                <a:gd name="T3" fmla="*/ 2147483647 h 18"/>
                <a:gd name="T4" fmla="*/ 2147483647 w 15"/>
                <a:gd name="T5" fmla="*/ 2147483647 h 18"/>
                <a:gd name="T6" fmla="*/ 0 w 15"/>
                <a:gd name="T7" fmla="*/ 2147483647 h 18"/>
                <a:gd name="T8" fmla="*/ 0 w 15"/>
                <a:gd name="T9" fmla="*/ 2147483647 h 18"/>
                <a:gd name="T10" fmla="*/ 0 w 15"/>
                <a:gd name="T11" fmla="*/ 2147483647 h 18"/>
                <a:gd name="T12" fmla="*/ 2147483647 w 15"/>
                <a:gd name="T13" fmla="*/ 2147483647 h 18"/>
                <a:gd name="T14" fmla="*/ 2147483647 w 15"/>
                <a:gd name="T15" fmla="*/ 2147483647 h 18"/>
                <a:gd name="T16" fmla="*/ 2147483647 w 15"/>
                <a:gd name="T17" fmla="*/ 2147483647 h 18"/>
                <a:gd name="T18" fmla="*/ 2147483647 w 15"/>
                <a:gd name="T19" fmla="*/ 2147483647 h 18"/>
                <a:gd name="T20" fmla="*/ 2147483647 w 15"/>
                <a:gd name="T21" fmla="*/ 2147483647 h 18"/>
                <a:gd name="T22" fmla="*/ 2147483647 w 15"/>
                <a:gd name="T23" fmla="*/ 2147483647 h 18"/>
                <a:gd name="T24" fmla="*/ 2147483647 w 15"/>
                <a:gd name="T25" fmla="*/ 2147483647 h 18"/>
                <a:gd name="T26" fmla="*/ 2147483647 w 15"/>
                <a:gd name="T27" fmla="*/ 2147483647 h 18"/>
                <a:gd name="T28" fmla="*/ 2147483647 w 15"/>
                <a:gd name="T29" fmla="*/ 2147483647 h 18"/>
                <a:gd name="T30" fmla="*/ 2147483647 w 15"/>
                <a:gd name="T31" fmla="*/ 0 h 18"/>
                <a:gd name="T32" fmla="*/ 2147483647 w 15"/>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18"/>
                <a:gd name="T53" fmla="*/ 15 w 15"/>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18">
                  <a:moveTo>
                    <a:pt x="5" y="0"/>
                  </a:moveTo>
                  <a:lnTo>
                    <a:pt x="2" y="1"/>
                  </a:lnTo>
                  <a:lnTo>
                    <a:pt x="1" y="2"/>
                  </a:lnTo>
                  <a:lnTo>
                    <a:pt x="0" y="3"/>
                  </a:lnTo>
                  <a:lnTo>
                    <a:pt x="0" y="4"/>
                  </a:lnTo>
                  <a:lnTo>
                    <a:pt x="0" y="18"/>
                  </a:lnTo>
                  <a:lnTo>
                    <a:pt x="1" y="18"/>
                  </a:lnTo>
                  <a:lnTo>
                    <a:pt x="2" y="18"/>
                  </a:lnTo>
                  <a:lnTo>
                    <a:pt x="5" y="18"/>
                  </a:lnTo>
                  <a:lnTo>
                    <a:pt x="15" y="18"/>
                  </a:lnTo>
                  <a:lnTo>
                    <a:pt x="15" y="4"/>
                  </a:lnTo>
                  <a:lnTo>
                    <a:pt x="15" y="3"/>
                  </a:lnTo>
                  <a:lnTo>
                    <a:pt x="15" y="2"/>
                  </a:lnTo>
                  <a:lnTo>
                    <a:pt x="15" y="1"/>
                  </a:lnTo>
                  <a:lnTo>
                    <a:pt x="15" y="0"/>
                  </a:lnTo>
                  <a:lnTo>
                    <a:pt x="5" y="0"/>
                  </a:lnTo>
                  <a:close/>
                </a:path>
              </a:pathLst>
            </a:custGeom>
            <a:solidFill>
              <a:srgbClr val="DDDDDD"/>
            </a:solidFill>
            <a:ln w="7938">
              <a:solidFill>
                <a:srgbClr val="000000"/>
              </a:solidFill>
              <a:round/>
              <a:headEnd/>
              <a:tailEnd/>
            </a:ln>
          </p:spPr>
          <p:txBody>
            <a:bodyPr/>
            <a:lstStyle/>
            <a:p>
              <a:endParaRPr lang="it-IT"/>
            </a:p>
          </p:txBody>
        </p:sp>
        <p:sp>
          <p:nvSpPr>
            <p:cNvPr id="24556" name="Rectangle 2099"/>
            <p:cNvSpPr>
              <a:spLocks noChangeArrowheads="1"/>
            </p:cNvSpPr>
            <p:nvPr/>
          </p:nvSpPr>
          <p:spPr bwMode="auto">
            <a:xfrm>
              <a:off x="5861050" y="2489200"/>
              <a:ext cx="57150" cy="1079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557" name="Freeform 2100"/>
            <p:cNvSpPr>
              <a:spLocks/>
            </p:cNvSpPr>
            <p:nvPr/>
          </p:nvSpPr>
          <p:spPr bwMode="auto">
            <a:xfrm>
              <a:off x="5830888" y="2352675"/>
              <a:ext cx="114300" cy="136525"/>
            </a:xfrm>
            <a:custGeom>
              <a:avLst/>
              <a:gdLst>
                <a:gd name="T0" fmla="*/ 2147483647 w 72"/>
                <a:gd name="T1" fmla="*/ 0 h 86"/>
                <a:gd name="T2" fmla="*/ 2147483647 w 72"/>
                <a:gd name="T3" fmla="*/ 2147483647 h 86"/>
                <a:gd name="T4" fmla="*/ 2147483647 w 72"/>
                <a:gd name="T5" fmla="*/ 2147483647 h 86"/>
                <a:gd name="T6" fmla="*/ 2147483647 w 72"/>
                <a:gd name="T7" fmla="*/ 2147483647 h 86"/>
                <a:gd name="T8" fmla="*/ 0 w 72"/>
                <a:gd name="T9" fmla="*/ 2147483647 h 86"/>
                <a:gd name="T10" fmla="*/ 0 w 72"/>
                <a:gd name="T11" fmla="*/ 2147483647 h 86"/>
                <a:gd name="T12" fmla="*/ 2147483647 w 72"/>
                <a:gd name="T13" fmla="*/ 2147483647 h 86"/>
                <a:gd name="T14" fmla="*/ 2147483647 w 72"/>
                <a:gd name="T15" fmla="*/ 2147483647 h 86"/>
                <a:gd name="T16" fmla="*/ 2147483647 w 72"/>
                <a:gd name="T17" fmla="*/ 2147483647 h 86"/>
                <a:gd name="T18" fmla="*/ 2147483647 w 72"/>
                <a:gd name="T19" fmla="*/ 2147483647 h 86"/>
                <a:gd name="T20" fmla="*/ 2147483647 w 72"/>
                <a:gd name="T21" fmla="*/ 2147483647 h 86"/>
                <a:gd name="T22" fmla="*/ 2147483647 w 72"/>
                <a:gd name="T23" fmla="*/ 2147483647 h 86"/>
                <a:gd name="T24" fmla="*/ 2147483647 w 72"/>
                <a:gd name="T25" fmla="*/ 2147483647 h 86"/>
                <a:gd name="T26" fmla="*/ 2147483647 w 72"/>
                <a:gd name="T27" fmla="*/ 2147483647 h 86"/>
                <a:gd name="T28" fmla="*/ 2147483647 w 72"/>
                <a:gd name="T29" fmla="*/ 2147483647 h 86"/>
                <a:gd name="T30" fmla="*/ 2147483647 w 72"/>
                <a:gd name="T31" fmla="*/ 2147483647 h 86"/>
                <a:gd name="T32" fmla="*/ 2147483647 w 72"/>
                <a:gd name="T33" fmla="*/ 2147483647 h 86"/>
                <a:gd name="T34" fmla="*/ 2147483647 w 72"/>
                <a:gd name="T35" fmla="*/ 0 h 86"/>
                <a:gd name="T36" fmla="*/ 2147483647 w 72"/>
                <a:gd name="T37" fmla="*/ 0 h 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6"/>
                <a:gd name="T59" fmla="*/ 72 w 72"/>
                <a:gd name="T60" fmla="*/ 86 h 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6">
                  <a:moveTo>
                    <a:pt x="10" y="0"/>
                  </a:moveTo>
                  <a:lnTo>
                    <a:pt x="6" y="1"/>
                  </a:lnTo>
                  <a:lnTo>
                    <a:pt x="3" y="3"/>
                  </a:lnTo>
                  <a:lnTo>
                    <a:pt x="1" y="6"/>
                  </a:lnTo>
                  <a:lnTo>
                    <a:pt x="0" y="9"/>
                  </a:lnTo>
                  <a:lnTo>
                    <a:pt x="0" y="77"/>
                  </a:lnTo>
                  <a:lnTo>
                    <a:pt x="1" y="80"/>
                  </a:lnTo>
                  <a:lnTo>
                    <a:pt x="3" y="83"/>
                  </a:lnTo>
                  <a:lnTo>
                    <a:pt x="6" y="85"/>
                  </a:lnTo>
                  <a:lnTo>
                    <a:pt x="10" y="86"/>
                  </a:lnTo>
                  <a:lnTo>
                    <a:pt x="67" y="86"/>
                  </a:lnTo>
                  <a:lnTo>
                    <a:pt x="70" y="85"/>
                  </a:lnTo>
                  <a:lnTo>
                    <a:pt x="71" y="83"/>
                  </a:lnTo>
                  <a:lnTo>
                    <a:pt x="72" y="77"/>
                  </a:lnTo>
                  <a:lnTo>
                    <a:pt x="72" y="9"/>
                  </a:lnTo>
                  <a:lnTo>
                    <a:pt x="71" y="3"/>
                  </a:lnTo>
                  <a:lnTo>
                    <a:pt x="70" y="1"/>
                  </a:lnTo>
                  <a:lnTo>
                    <a:pt x="67" y="0"/>
                  </a:lnTo>
                  <a:lnTo>
                    <a:pt x="10" y="0"/>
                  </a:lnTo>
                  <a:close/>
                </a:path>
              </a:pathLst>
            </a:custGeom>
            <a:solidFill>
              <a:srgbClr val="DDDDDD"/>
            </a:solidFill>
            <a:ln w="7938">
              <a:solidFill>
                <a:srgbClr val="000000"/>
              </a:solidFill>
              <a:round/>
              <a:headEnd/>
              <a:tailEnd/>
            </a:ln>
          </p:spPr>
          <p:txBody>
            <a:bodyPr/>
            <a:lstStyle/>
            <a:p>
              <a:endParaRPr lang="it-IT"/>
            </a:p>
          </p:txBody>
        </p:sp>
        <p:sp>
          <p:nvSpPr>
            <p:cNvPr id="24558" name="Rectangle 2101"/>
            <p:cNvSpPr>
              <a:spLocks noChangeArrowheads="1"/>
            </p:cNvSpPr>
            <p:nvPr/>
          </p:nvSpPr>
          <p:spPr bwMode="auto">
            <a:xfrm>
              <a:off x="5815013" y="2081213"/>
              <a:ext cx="147637" cy="287337"/>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559" name="Freeform 2102"/>
            <p:cNvSpPr>
              <a:spLocks/>
            </p:cNvSpPr>
            <p:nvPr/>
          </p:nvSpPr>
          <p:spPr bwMode="auto">
            <a:xfrm>
              <a:off x="5807075" y="2282825"/>
              <a:ext cx="161925" cy="14288"/>
            </a:xfrm>
            <a:custGeom>
              <a:avLst/>
              <a:gdLst>
                <a:gd name="T0" fmla="*/ 0 w 102"/>
                <a:gd name="T1" fmla="*/ 0 h 9"/>
                <a:gd name="T2" fmla="*/ 0 w 102"/>
                <a:gd name="T3" fmla="*/ 0 h 9"/>
                <a:gd name="T4" fmla="*/ 0 w 102"/>
                <a:gd name="T5" fmla="*/ 2147483647 h 9"/>
                <a:gd name="T6" fmla="*/ 0 w 102"/>
                <a:gd name="T7" fmla="*/ 2147483647 h 9"/>
                <a:gd name="T8" fmla="*/ 2147483647 w 102"/>
                <a:gd name="T9" fmla="*/ 2147483647 h 9"/>
                <a:gd name="T10" fmla="*/ 2147483647 w 102"/>
                <a:gd name="T11" fmla="*/ 2147483647 h 9"/>
                <a:gd name="T12" fmla="*/ 2147483647 w 102"/>
                <a:gd name="T13" fmla="*/ 0 h 9"/>
                <a:gd name="T14" fmla="*/ 2147483647 w 102"/>
                <a:gd name="T15" fmla="*/ 0 h 9"/>
                <a:gd name="T16" fmla="*/ 0 w 102"/>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9"/>
                <a:gd name="T29" fmla="*/ 102 w 102"/>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9">
                  <a:moveTo>
                    <a:pt x="0" y="0"/>
                  </a:moveTo>
                  <a:lnTo>
                    <a:pt x="0" y="0"/>
                  </a:lnTo>
                  <a:lnTo>
                    <a:pt x="0" y="9"/>
                  </a:lnTo>
                  <a:lnTo>
                    <a:pt x="102" y="9"/>
                  </a:lnTo>
                  <a:lnTo>
                    <a:pt x="102" y="0"/>
                  </a:lnTo>
                  <a:lnTo>
                    <a:pt x="0" y="0"/>
                  </a:lnTo>
                  <a:close/>
                </a:path>
              </a:pathLst>
            </a:custGeom>
            <a:solidFill>
              <a:srgbClr val="4D4D4D"/>
            </a:solidFill>
            <a:ln w="7938">
              <a:solidFill>
                <a:srgbClr val="000000"/>
              </a:solidFill>
              <a:round/>
              <a:headEnd/>
              <a:tailEnd/>
            </a:ln>
          </p:spPr>
          <p:txBody>
            <a:bodyPr/>
            <a:lstStyle/>
            <a:p>
              <a:endParaRPr lang="it-IT"/>
            </a:p>
          </p:txBody>
        </p:sp>
        <p:sp>
          <p:nvSpPr>
            <p:cNvPr id="24560" name="Freeform 2103"/>
            <p:cNvSpPr>
              <a:spLocks/>
            </p:cNvSpPr>
            <p:nvPr/>
          </p:nvSpPr>
          <p:spPr bwMode="auto">
            <a:xfrm>
              <a:off x="5807075" y="2160588"/>
              <a:ext cx="161925" cy="14287"/>
            </a:xfrm>
            <a:custGeom>
              <a:avLst/>
              <a:gdLst>
                <a:gd name="T0" fmla="*/ 0 w 102"/>
                <a:gd name="T1" fmla="*/ 0 h 9"/>
                <a:gd name="T2" fmla="*/ 0 w 102"/>
                <a:gd name="T3" fmla="*/ 0 h 9"/>
                <a:gd name="T4" fmla="*/ 0 w 102"/>
                <a:gd name="T5" fmla="*/ 2147483647 h 9"/>
                <a:gd name="T6" fmla="*/ 0 w 102"/>
                <a:gd name="T7" fmla="*/ 2147483647 h 9"/>
                <a:gd name="T8" fmla="*/ 2147483647 w 102"/>
                <a:gd name="T9" fmla="*/ 2147483647 h 9"/>
                <a:gd name="T10" fmla="*/ 2147483647 w 102"/>
                <a:gd name="T11" fmla="*/ 2147483647 h 9"/>
                <a:gd name="T12" fmla="*/ 2147483647 w 102"/>
                <a:gd name="T13" fmla="*/ 0 h 9"/>
                <a:gd name="T14" fmla="*/ 2147483647 w 102"/>
                <a:gd name="T15" fmla="*/ 0 h 9"/>
                <a:gd name="T16" fmla="*/ 0 w 102"/>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9"/>
                <a:gd name="T29" fmla="*/ 102 w 102"/>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9">
                  <a:moveTo>
                    <a:pt x="0" y="0"/>
                  </a:moveTo>
                  <a:lnTo>
                    <a:pt x="0" y="0"/>
                  </a:lnTo>
                  <a:lnTo>
                    <a:pt x="0" y="9"/>
                  </a:lnTo>
                  <a:lnTo>
                    <a:pt x="102" y="9"/>
                  </a:lnTo>
                  <a:lnTo>
                    <a:pt x="102" y="0"/>
                  </a:lnTo>
                  <a:lnTo>
                    <a:pt x="0" y="0"/>
                  </a:lnTo>
                  <a:close/>
                </a:path>
              </a:pathLst>
            </a:custGeom>
            <a:solidFill>
              <a:srgbClr val="4D4D4D"/>
            </a:solidFill>
            <a:ln w="7938">
              <a:solidFill>
                <a:srgbClr val="000000"/>
              </a:solidFill>
              <a:round/>
              <a:headEnd/>
              <a:tailEnd/>
            </a:ln>
          </p:spPr>
          <p:txBody>
            <a:bodyPr/>
            <a:lstStyle/>
            <a:p>
              <a:endParaRPr lang="it-IT"/>
            </a:p>
          </p:txBody>
        </p:sp>
        <p:sp>
          <p:nvSpPr>
            <p:cNvPr id="24561" name="Oval 2104"/>
            <p:cNvSpPr>
              <a:spLocks noChangeArrowheads="1"/>
            </p:cNvSpPr>
            <p:nvPr/>
          </p:nvSpPr>
          <p:spPr bwMode="auto">
            <a:xfrm>
              <a:off x="5861050" y="2203450"/>
              <a:ext cx="65088" cy="52388"/>
            </a:xfrm>
            <a:prstGeom prst="ellipse">
              <a:avLst/>
            </a:prstGeom>
            <a:solidFill>
              <a:srgbClr val="4D4D4D"/>
            </a:solidFill>
            <a:ln w="7938">
              <a:solidFill>
                <a:srgbClr val="000000"/>
              </a:solidFill>
              <a:round/>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562" name="Rectangle 2105"/>
            <p:cNvSpPr>
              <a:spLocks noChangeArrowheads="1"/>
            </p:cNvSpPr>
            <p:nvPr/>
          </p:nvSpPr>
          <p:spPr bwMode="auto">
            <a:xfrm>
              <a:off x="5830888" y="2039938"/>
              <a:ext cx="123825" cy="42862"/>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563" name="Rectangle 2106"/>
            <p:cNvSpPr>
              <a:spLocks noChangeArrowheads="1"/>
            </p:cNvSpPr>
            <p:nvPr/>
          </p:nvSpPr>
          <p:spPr bwMode="auto">
            <a:xfrm>
              <a:off x="5815013" y="1889125"/>
              <a:ext cx="147637" cy="15240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grpSp>
          <p:nvGrpSpPr>
            <p:cNvPr id="24564" name="Group 2107"/>
            <p:cNvGrpSpPr>
              <a:grpSpLocks/>
            </p:cNvGrpSpPr>
            <p:nvPr/>
          </p:nvGrpSpPr>
          <p:grpSpPr bwMode="auto">
            <a:xfrm>
              <a:off x="5846763" y="1860550"/>
              <a:ext cx="84137" cy="30163"/>
              <a:chOff x="3683" y="1172"/>
              <a:chExt cx="53" cy="19"/>
            </a:xfrm>
          </p:grpSpPr>
          <p:sp>
            <p:nvSpPr>
              <p:cNvPr id="62073" name="Rectangle 2108"/>
              <p:cNvSpPr>
                <a:spLocks noChangeArrowheads="1"/>
              </p:cNvSpPr>
              <p:nvPr/>
            </p:nvSpPr>
            <p:spPr bwMode="auto">
              <a:xfrm>
                <a:off x="3683" y="1172"/>
                <a:ext cx="15" cy="19"/>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074" name="Rectangle 2109"/>
              <p:cNvSpPr>
                <a:spLocks noChangeArrowheads="1"/>
              </p:cNvSpPr>
              <p:nvPr/>
            </p:nvSpPr>
            <p:spPr bwMode="auto">
              <a:xfrm>
                <a:off x="3726" y="1172"/>
                <a:ext cx="10" cy="19"/>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075" name="Rectangle 2110"/>
              <p:cNvSpPr>
                <a:spLocks noChangeArrowheads="1"/>
              </p:cNvSpPr>
              <p:nvPr/>
            </p:nvSpPr>
            <p:spPr bwMode="auto">
              <a:xfrm>
                <a:off x="3707" y="1172"/>
                <a:ext cx="11" cy="19"/>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grpSp>
        <p:sp>
          <p:nvSpPr>
            <p:cNvPr id="24565" name="Rectangle 2111"/>
            <p:cNvSpPr>
              <a:spLocks noChangeArrowheads="1"/>
            </p:cNvSpPr>
            <p:nvPr/>
          </p:nvSpPr>
          <p:spPr bwMode="auto">
            <a:xfrm>
              <a:off x="5846763" y="1846263"/>
              <a:ext cx="92075" cy="15875"/>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566" name="Freeform 2112"/>
            <p:cNvSpPr>
              <a:spLocks/>
            </p:cNvSpPr>
            <p:nvPr/>
          </p:nvSpPr>
          <p:spPr bwMode="auto">
            <a:xfrm>
              <a:off x="5861050" y="1803400"/>
              <a:ext cx="15875" cy="50800"/>
            </a:xfrm>
            <a:custGeom>
              <a:avLst/>
              <a:gdLst>
                <a:gd name="T0" fmla="*/ 0 w 10"/>
                <a:gd name="T1" fmla="*/ 0 h 32"/>
                <a:gd name="T2" fmla="*/ 0 w 10"/>
                <a:gd name="T3" fmla="*/ 0 h 32"/>
                <a:gd name="T4" fmla="*/ 0 w 10"/>
                <a:gd name="T5" fmla="*/ 2147483647 h 32"/>
                <a:gd name="T6" fmla="*/ 0 w 10"/>
                <a:gd name="T7" fmla="*/ 2147483647 h 32"/>
                <a:gd name="T8" fmla="*/ 2147483647 w 10"/>
                <a:gd name="T9" fmla="*/ 2147483647 h 32"/>
                <a:gd name="T10" fmla="*/ 2147483647 w 10"/>
                <a:gd name="T11" fmla="*/ 2147483647 h 32"/>
                <a:gd name="T12" fmla="*/ 2147483647 w 10"/>
                <a:gd name="T13" fmla="*/ 2147483647 h 32"/>
                <a:gd name="T14" fmla="*/ 2147483647 w 10"/>
                <a:gd name="T15" fmla="*/ 2147483647 h 32"/>
                <a:gd name="T16" fmla="*/ 2147483647 w 10"/>
                <a:gd name="T17" fmla="*/ 0 h 32"/>
                <a:gd name="T18" fmla="*/ 2147483647 w 10"/>
                <a:gd name="T19" fmla="*/ 0 h 32"/>
                <a:gd name="T20" fmla="*/ 2147483647 w 10"/>
                <a:gd name="T21" fmla="*/ 0 h 32"/>
                <a:gd name="T22" fmla="*/ 2147483647 w 10"/>
                <a:gd name="T23" fmla="*/ 0 h 32"/>
                <a:gd name="T24" fmla="*/ 0 w 10"/>
                <a:gd name="T25" fmla="*/ 0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2"/>
                <a:gd name="T41" fmla="*/ 10 w 10"/>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2">
                  <a:moveTo>
                    <a:pt x="0" y="0"/>
                  </a:moveTo>
                  <a:lnTo>
                    <a:pt x="0" y="0"/>
                  </a:lnTo>
                  <a:lnTo>
                    <a:pt x="0" y="32"/>
                  </a:lnTo>
                  <a:lnTo>
                    <a:pt x="5" y="32"/>
                  </a:lnTo>
                  <a:lnTo>
                    <a:pt x="8" y="32"/>
                  </a:lnTo>
                  <a:lnTo>
                    <a:pt x="9" y="32"/>
                  </a:lnTo>
                  <a:lnTo>
                    <a:pt x="10" y="32"/>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24567" name="Freeform 2113"/>
            <p:cNvSpPr>
              <a:spLocks/>
            </p:cNvSpPr>
            <p:nvPr/>
          </p:nvSpPr>
          <p:spPr bwMode="auto">
            <a:xfrm>
              <a:off x="5908675" y="1803400"/>
              <a:ext cx="15875" cy="50800"/>
            </a:xfrm>
            <a:custGeom>
              <a:avLst/>
              <a:gdLst>
                <a:gd name="T0" fmla="*/ 0 w 10"/>
                <a:gd name="T1" fmla="*/ 0 h 32"/>
                <a:gd name="T2" fmla="*/ 0 w 10"/>
                <a:gd name="T3" fmla="*/ 0 h 32"/>
                <a:gd name="T4" fmla="*/ 0 w 10"/>
                <a:gd name="T5" fmla="*/ 2147483647 h 32"/>
                <a:gd name="T6" fmla="*/ 0 w 10"/>
                <a:gd name="T7" fmla="*/ 2147483647 h 32"/>
                <a:gd name="T8" fmla="*/ 2147483647 w 10"/>
                <a:gd name="T9" fmla="*/ 2147483647 h 32"/>
                <a:gd name="T10" fmla="*/ 2147483647 w 10"/>
                <a:gd name="T11" fmla="*/ 2147483647 h 32"/>
                <a:gd name="T12" fmla="*/ 2147483647 w 10"/>
                <a:gd name="T13" fmla="*/ 2147483647 h 32"/>
                <a:gd name="T14" fmla="*/ 2147483647 w 10"/>
                <a:gd name="T15" fmla="*/ 2147483647 h 32"/>
                <a:gd name="T16" fmla="*/ 2147483647 w 10"/>
                <a:gd name="T17" fmla="*/ 0 h 32"/>
                <a:gd name="T18" fmla="*/ 2147483647 w 10"/>
                <a:gd name="T19" fmla="*/ 0 h 32"/>
                <a:gd name="T20" fmla="*/ 2147483647 w 10"/>
                <a:gd name="T21" fmla="*/ 0 h 32"/>
                <a:gd name="T22" fmla="*/ 2147483647 w 10"/>
                <a:gd name="T23" fmla="*/ 0 h 32"/>
                <a:gd name="T24" fmla="*/ 0 w 10"/>
                <a:gd name="T25" fmla="*/ 0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2"/>
                <a:gd name="T41" fmla="*/ 10 w 10"/>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2">
                  <a:moveTo>
                    <a:pt x="0" y="0"/>
                  </a:moveTo>
                  <a:lnTo>
                    <a:pt x="0" y="0"/>
                  </a:lnTo>
                  <a:lnTo>
                    <a:pt x="0" y="32"/>
                  </a:lnTo>
                  <a:lnTo>
                    <a:pt x="5" y="32"/>
                  </a:lnTo>
                  <a:lnTo>
                    <a:pt x="8" y="32"/>
                  </a:lnTo>
                  <a:lnTo>
                    <a:pt x="9" y="32"/>
                  </a:lnTo>
                  <a:lnTo>
                    <a:pt x="10" y="32"/>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24568" name="Freeform 2114"/>
            <p:cNvSpPr>
              <a:spLocks/>
            </p:cNvSpPr>
            <p:nvPr/>
          </p:nvSpPr>
          <p:spPr bwMode="auto">
            <a:xfrm>
              <a:off x="5861050" y="1803400"/>
              <a:ext cx="15875" cy="50800"/>
            </a:xfrm>
            <a:custGeom>
              <a:avLst/>
              <a:gdLst>
                <a:gd name="T0" fmla="*/ 0 w 10"/>
                <a:gd name="T1" fmla="*/ 0 h 32"/>
                <a:gd name="T2" fmla="*/ 0 w 10"/>
                <a:gd name="T3" fmla="*/ 0 h 32"/>
                <a:gd name="T4" fmla="*/ 0 w 10"/>
                <a:gd name="T5" fmla="*/ 2147483647 h 32"/>
                <a:gd name="T6" fmla="*/ 0 w 10"/>
                <a:gd name="T7" fmla="*/ 2147483647 h 32"/>
                <a:gd name="T8" fmla="*/ 2147483647 w 10"/>
                <a:gd name="T9" fmla="*/ 2147483647 h 32"/>
                <a:gd name="T10" fmla="*/ 2147483647 w 10"/>
                <a:gd name="T11" fmla="*/ 2147483647 h 32"/>
                <a:gd name="T12" fmla="*/ 2147483647 w 10"/>
                <a:gd name="T13" fmla="*/ 2147483647 h 32"/>
                <a:gd name="T14" fmla="*/ 2147483647 w 10"/>
                <a:gd name="T15" fmla="*/ 2147483647 h 32"/>
                <a:gd name="T16" fmla="*/ 2147483647 w 10"/>
                <a:gd name="T17" fmla="*/ 0 h 32"/>
                <a:gd name="T18" fmla="*/ 2147483647 w 10"/>
                <a:gd name="T19" fmla="*/ 0 h 32"/>
                <a:gd name="T20" fmla="*/ 2147483647 w 10"/>
                <a:gd name="T21" fmla="*/ 0 h 32"/>
                <a:gd name="T22" fmla="*/ 2147483647 w 10"/>
                <a:gd name="T23" fmla="*/ 0 h 32"/>
                <a:gd name="T24" fmla="*/ 0 w 10"/>
                <a:gd name="T25" fmla="*/ 0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2"/>
                <a:gd name="T41" fmla="*/ 10 w 10"/>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2">
                  <a:moveTo>
                    <a:pt x="0" y="0"/>
                  </a:moveTo>
                  <a:lnTo>
                    <a:pt x="0" y="0"/>
                  </a:lnTo>
                  <a:lnTo>
                    <a:pt x="0" y="32"/>
                  </a:lnTo>
                  <a:lnTo>
                    <a:pt x="5" y="32"/>
                  </a:lnTo>
                  <a:lnTo>
                    <a:pt x="8" y="32"/>
                  </a:lnTo>
                  <a:lnTo>
                    <a:pt x="9" y="32"/>
                  </a:lnTo>
                  <a:lnTo>
                    <a:pt x="10" y="32"/>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24569" name="Freeform 2115"/>
            <p:cNvSpPr>
              <a:spLocks/>
            </p:cNvSpPr>
            <p:nvPr/>
          </p:nvSpPr>
          <p:spPr bwMode="auto">
            <a:xfrm>
              <a:off x="5908675" y="1803400"/>
              <a:ext cx="15875" cy="50800"/>
            </a:xfrm>
            <a:custGeom>
              <a:avLst/>
              <a:gdLst>
                <a:gd name="T0" fmla="*/ 0 w 10"/>
                <a:gd name="T1" fmla="*/ 0 h 32"/>
                <a:gd name="T2" fmla="*/ 0 w 10"/>
                <a:gd name="T3" fmla="*/ 0 h 32"/>
                <a:gd name="T4" fmla="*/ 0 w 10"/>
                <a:gd name="T5" fmla="*/ 2147483647 h 32"/>
                <a:gd name="T6" fmla="*/ 0 w 10"/>
                <a:gd name="T7" fmla="*/ 2147483647 h 32"/>
                <a:gd name="T8" fmla="*/ 2147483647 w 10"/>
                <a:gd name="T9" fmla="*/ 2147483647 h 32"/>
                <a:gd name="T10" fmla="*/ 2147483647 w 10"/>
                <a:gd name="T11" fmla="*/ 2147483647 h 32"/>
                <a:gd name="T12" fmla="*/ 2147483647 w 10"/>
                <a:gd name="T13" fmla="*/ 2147483647 h 32"/>
                <a:gd name="T14" fmla="*/ 2147483647 w 10"/>
                <a:gd name="T15" fmla="*/ 2147483647 h 32"/>
                <a:gd name="T16" fmla="*/ 2147483647 w 10"/>
                <a:gd name="T17" fmla="*/ 0 h 32"/>
                <a:gd name="T18" fmla="*/ 2147483647 w 10"/>
                <a:gd name="T19" fmla="*/ 0 h 32"/>
                <a:gd name="T20" fmla="*/ 2147483647 w 10"/>
                <a:gd name="T21" fmla="*/ 0 h 32"/>
                <a:gd name="T22" fmla="*/ 2147483647 w 10"/>
                <a:gd name="T23" fmla="*/ 0 h 32"/>
                <a:gd name="T24" fmla="*/ 0 w 10"/>
                <a:gd name="T25" fmla="*/ 0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2"/>
                <a:gd name="T41" fmla="*/ 10 w 10"/>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2">
                  <a:moveTo>
                    <a:pt x="0" y="0"/>
                  </a:moveTo>
                  <a:lnTo>
                    <a:pt x="0" y="0"/>
                  </a:lnTo>
                  <a:lnTo>
                    <a:pt x="0" y="32"/>
                  </a:lnTo>
                  <a:lnTo>
                    <a:pt x="5" y="32"/>
                  </a:lnTo>
                  <a:lnTo>
                    <a:pt x="8" y="32"/>
                  </a:lnTo>
                  <a:lnTo>
                    <a:pt x="9" y="32"/>
                  </a:lnTo>
                  <a:lnTo>
                    <a:pt x="10" y="32"/>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24570" name="Freeform 2116"/>
            <p:cNvSpPr>
              <a:spLocks/>
            </p:cNvSpPr>
            <p:nvPr/>
          </p:nvSpPr>
          <p:spPr bwMode="auto">
            <a:xfrm>
              <a:off x="5830888" y="1860550"/>
              <a:ext cx="114300" cy="36513"/>
            </a:xfrm>
            <a:custGeom>
              <a:avLst/>
              <a:gdLst>
                <a:gd name="T0" fmla="*/ 2147483647 w 72"/>
                <a:gd name="T1" fmla="*/ 0 h 23"/>
                <a:gd name="T2" fmla="*/ 2147483647 w 72"/>
                <a:gd name="T3" fmla="*/ 0 h 23"/>
                <a:gd name="T4" fmla="*/ 2147483647 w 72"/>
                <a:gd name="T5" fmla="*/ 0 h 23"/>
                <a:gd name="T6" fmla="*/ 0 w 72"/>
                <a:gd name="T7" fmla="*/ 0 h 23"/>
                <a:gd name="T8" fmla="*/ 0 w 72"/>
                <a:gd name="T9" fmla="*/ 2147483647 h 23"/>
                <a:gd name="T10" fmla="*/ 2147483647 w 72"/>
                <a:gd name="T11" fmla="*/ 2147483647 h 23"/>
                <a:gd name="T12" fmla="*/ 2147483647 w 72"/>
                <a:gd name="T13" fmla="*/ 2147483647 h 23"/>
                <a:gd name="T14" fmla="*/ 2147483647 w 72"/>
                <a:gd name="T15" fmla="*/ 2147483647 h 23"/>
                <a:gd name="T16" fmla="*/ 2147483647 w 72"/>
                <a:gd name="T17" fmla="*/ 2147483647 h 23"/>
                <a:gd name="T18" fmla="*/ 2147483647 w 72"/>
                <a:gd name="T19" fmla="*/ 2147483647 h 23"/>
                <a:gd name="T20" fmla="*/ 2147483647 w 72"/>
                <a:gd name="T21" fmla="*/ 0 h 23"/>
                <a:gd name="T22" fmla="*/ 2147483647 w 72"/>
                <a:gd name="T23" fmla="*/ 0 h 23"/>
                <a:gd name="T24" fmla="*/ 2147483647 w 72"/>
                <a:gd name="T25" fmla="*/ 0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2"/>
                <a:gd name="T40" fmla="*/ 0 h 23"/>
                <a:gd name="T41" fmla="*/ 72 w 72"/>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2" h="23">
                  <a:moveTo>
                    <a:pt x="5" y="0"/>
                  </a:moveTo>
                  <a:lnTo>
                    <a:pt x="2" y="0"/>
                  </a:lnTo>
                  <a:lnTo>
                    <a:pt x="1" y="0"/>
                  </a:lnTo>
                  <a:lnTo>
                    <a:pt x="0" y="0"/>
                  </a:lnTo>
                  <a:lnTo>
                    <a:pt x="0" y="23"/>
                  </a:lnTo>
                  <a:lnTo>
                    <a:pt x="1" y="23"/>
                  </a:lnTo>
                  <a:lnTo>
                    <a:pt x="2" y="23"/>
                  </a:lnTo>
                  <a:lnTo>
                    <a:pt x="5" y="23"/>
                  </a:lnTo>
                  <a:lnTo>
                    <a:pt x="72" y="23"/>
                  </a:lnTo>
                  <a:lnTo>
                    <a:pt x="72" y="0"/>
                  </a:lnTo>
                  <a:lnTo>
                    <a:pt x="5" y="0"/>
                  </a:lnTo>
                  <a:close/>
                </a:path>
              </a:pathLst>
            </a:custGeom>
            <a:solidFill>
              <a:srgbClr val="808080"/>
            </a:solidFill>
            <a:ln w="7938">
              <a:solidFill>
                <a:srgbClr val="000000"/>
              </a:solidFill>
              <a:round/>
              <a:headEnd/>
              <a:tailEnd/>
            </a:ln>
          </p:spPr>
          <p:txBody>
            <a:bodyPr/>
            <a:lstStyle/>
            <a:p>
              <a:endParaRPr lang="it-IT"/>
            </a:p>
          </p:txBody>
        </p:sp>
        <p:sp>
          <p:nvSpPr>
            <p:cNvPr id="24571" name="Rectangle 2117"/>
            <p:cNvSpPr>
              <a:spLocks noChangeArrowheads="1"/>
            </p:cNvSpPr>
            <p:nvPr/>
          </p:nvSpPr>
          <p:spPr bwMode="auto">
            <a:xfrm>
              <a:off x="5838825" y="2160588"/>
              <a:ext cx="106363" cy="85725"/>
            </a:xfrm>
            <a:prstGeom prst="rect">
              <a:avLst/>
            </a:prstGeom>
            <a:solidFill>
              <a:srgbClr val="FFFFFF"/>
            </a:solid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572" name="Freeform 2118"/>
            <p:cNvSpPr>
              <a:spLocks/>
            </p:cNvSpPr>
            <p:nvPr/>
          </p:nvSpPr>
          <p:spPr bwMode="auto">
            <a:xfrm>
              <a:off x="5876925" y="2581275"/>
              <a:ext cx="23813" cy="28575"/>
            </a:xfrm>
            <a:custGeom>
              <a:avLst/>
              <a:gdLst>
                <a:gd name="T0" fmla="*/ 2147483647 w 15"/>
                <a:gd name="T1" fmla="*/ 0 h 18"/>
                <a:gd name="T2" fmla="*/ 2147483647 w 15"/>
                <a:gd name="T3" fmla="*/ 2147483647 h 18"/>
                <a:gd name="T4" fmla="*/ 2147483647 w 15"/>
                <a:gd name="T5" fmla="*/ 2147483647 h 18"/>
                <a:gd name="T6" fmla="*/ 0 w 15"/>
                <a:gd name="T7" fmla="*/ 2147483647 h 18"/>
                <a:gd name="T8" fmla="*/ 0 w 15"/>
                <a:gd name="T9" fmla="*/ 2147483647 h 18"/>
                <a:gd name="T10" fmla="*/ 0 w 15"/>
                <a:gd name="T11" fmla="*/ 2147483647 h 18"/>
                <a:gd name="T12" fmla="*/ 2147483647 w 15"/>
                <a:gd name="T13" fmla="*/ 2147483647 h 18"/>
                <a:gd name="T14" fmla="*/ 2147483647 w 15"/>
                <a:gd name="T15" fmla="*/ 2147483647 h 18"/>
                <a:gd name="T16" fmla="*/ 2147483647 w 15"/>
                <a:gd name="T17" fmla="*/ 2147483647 h 18"/>
                <a:gd name="T18" fmla="*/ 2147483647 w 15"/>
                <a:gd name="T19" fmla="*/ 2147483647 h 18"/>
                <a:gd name="T20" fmla="*/ 2147483647 w 15"/>
                <a:gd name="T21" fmla="*/ 2147483647 h 18"/>
                <a:gd name="T22" fmla="*/ 2147483647 w 15"/>
                <a:gd name="T23" fmla="*/ 2147483647 h 18"/>
                <a:gd name="T24" fmla="*/ 2147483647 w 15"/>
                <a:gd name="T25" fmla="*/ 2147483647 h 18"/>
                <a:gd name="T26" fmla="*/ 2147483647 w 15"/>
                <a:gd name="T27" fmla="*/ 2147483647 h 18"/>
                <a:gd name="T28" fmla="*/ 2147483647 w 15"/>
                <a:gd name="T29" fmla="*/ 2147483647 h 18"/>
                <a:gd name="T30" fmla="*/ 2147483647 w 15"/>
                <a:gd name="T31" fmla="*/ 0 h 18"/>
                <a:gd name="T32" fmla="*/ 2147483647 w 15"/>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18"/>
                <a:gd name="T53" fmla="*/ 15 w 15"/>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18">
                  <a:moveTo>
                    <a:pt x="5" y="0"/>
                  </a:moveTo>
                  <a:lnTo>
                    <a:pt x="2" y="1"/>
                  </a:lnTo>
                  <a:lnTo>
                    <a:pt x="1" y="2"/>
                  </a:lnTo>
                  <a:lnTo>
                    <a:pt x="0" y="3"/>
                  </a:lnTo>
                  <a:lnTo>
                    <a:pt x="0" y="4"/>
                  </a:lnTo>
                  <a:lnTo>
                    <a:pt x="0" y="18"/>
                  </a:lnTo>
                  <a:lnTo>
                    <a:pt x="1" y="18"/>
                  </a:lnTo>
                  <a:lnTo>
                    <a:pt x="2" y="18"/>
                  </a:lnTo>
                  <a:lnTo>
                    <a:pt x="5" y="18"/>
                  </a:lnTo>
                  <a:lnTo>
                    <a:pt x="15" y="18"/>
                  </a:lnTo>
                  <a:lnTo>
                    <a:pt x="15" y="4"/>
                  </a:lnTo>
                  <a:lnTo>
                    <a:pt x="15" y="3"/>
                  </a:lnTo>
                  <a:lnTo>
                    <a:pt x="15" y="2"/>
                  </a:lnTo>
                  <a:lnTo>
                    <a:pt x="15" y="1"/>
                  </a:lnTo>
                  <a:lnTo>
                    <a:pt x="15" y="0"/>
                  </a:lnTo>
                  <a:lnTo>
                    <a:pt x="5" y="0"/>
                  </a:lnTo>
                  <a:close/>
                </a:path>
              </a:pathLst>
            </a:custGeom>
            <a:solidFill>
              <a:srgbClr val="DDDDDD"/>
            </a:solidFill>
            <a:ln w="7938">
              <a:solidFill>
                <a:srgbClr val="000000"/>
              </a:solidFill>
              <a:round/>
              <a:headEnd/>
              <a:tailEnd/>
            </a:ln>
          </p:spPr>
          <p:txBody>
            <a:bodyPr/>
            <a:lstStyle/>
            <a:p>
              <a:endParaRPr lang="it-IT"/>
            </a:p>
          </p:txBody>
        </p:sp>
        <p:sp>
          <p:nvSpPr>
            <p:cNvPr id="24573" name="Rectangle 2119"/>
            <p:cNvSpPr>
              <a:spLocks noChangeArrowheads="1"/>
            </p:cNvSpPr>
            <p:nvPr/>
          </p:nvSpPr>
          <p:spPr bwMode="auto">
            <a:xfrm>
              <a:off x="5861050" y="2489200"/>
              <a:ext cx="57150" cy="1079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4574" name="Freeform 2120"/>
            <p:cNvSpPr>
              <a:spLocks/>
            </p:cNvSpPr>
            <p:nvPr/>
          </p:nvSpPr>
          <p:spPr bwMode="auto">
            <a:xfrm>
              <a:off x="5830888" y="2352675"/>
              <a:ext cx="114300" cy="136525"/>
            </a:xfrm>
            <a:custGeom>
              <a:avLst/>
              <a:gdLst>
                <a:gd name="T0" fmla="*/ 2147483647 w 72"/>
                <a:gd name="T1" fmla="*/ 0 h 86"/>
                <a:gd name="T2" fmla="*/ 2147483647 w 72"/>
                <a:gd name="T3" fmla="*/ 2147483647 h 86"/>
                <a:gd name="T4" fmla="*/ 2147483647 w 72"/>
                <a:gd name="T5" fmla="*/ 2147483647 h 86"/>
                <a:gd name="T6" fmla="*/ 2147483647 w 72"/>
                <a:gd name="T7" fmla="*/ 2147483647 h 86"/>
                <a:gd name="T8" fmla="*/ 0 w 72"/>
                <a:gd name="T9" fmla="*/ 2147483647 h 86"/>
                <a:gd name="T10" fmla="*/ 0 w 72"/>
                <a:gd name="T11" fmla="*/ 2147483647 h 86"/>
                <a:gd name="T12" fmla="*/ 2147483647 w 72"/>
                <a:gd name="T13" fmla="*/ 2147483647 h 86"/>
                <a:gd name="T14" fmla="*/ 2147483647 w 72"/>
                <a:gd name="T15" fmla="*/ 2147483647 h 86"/>
                <a:gd name="T16" fmla="*/ 2147483647 w 72"/>
                <a:gd name="T17" fmla="*/ 2147483647 h 86"/>
                <a:gd name="T18" fmla="*/ 2147483647 w 72"/>
                <a:gd name="T19" fmla="*/ 2147483647 h 86"/>
                <a:gd name="T20" fmla="*/ 2147483647 w 72"/>
                <a:gd name="T21" fmla="*/ 2147483647 h 86"/>
                <a:gd name="T22" fmla="*/ 2147483647 w 72"/>
                <a:gd name="T23" fmla="*/ 2147483647 h 86"/>
                <a:gd name="T24" fmla="*/ 2147483647 w 72"/>
                <a:gd name="T25" fmla="*/ 2147483647 h 86"/>
                <a:gd name="T26" fmla="*/ 2147483647 w 72"/>
                <a:gd name="T27" fmla="*/ 2147483647 h 86"/>
                <a:gd name="T28" fmla="*/ 2147483647 w 72"/>
                <a:gd name="T29" fmla="*/ 2147483647 h 86"/>
                <a:gd name="T30" fmla="*/ 2147483647 w 72"/>
                <a:gd name="T31" fmla="*/ 2147483647 h 86"/>
                <a:gd name="T32" fmla="*/ 2147483647 w 72"/>
                <a:gd name="T33" fmla="*/ 2147483647 h 86"/>
                <a:gd name="T34" fmla="*/ 2147483647 w 72"/>
                <a:gd name="T35" fmla="*/ 0 h 86"/>
                <a:gd name="T36" fmla="*/ 2147483647 w 72"/>
                <a:gd name="T37" fmla="*/ 0 h 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6"/>
                <a:gd name="T59" fmla="*/ 72 w 72"/>
                <a:gd name="T60" fmla="*/ 86 h 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6">
                  <a:moveTo>
                    <a:pt x="10" y="0"/>
                  </a:moveTo>
                  <a:lnTo>
                    <a:pt x="6" y="1"/>
                  </a:lnTo>
                  <a:lnTo>
                    <a:pt x="3" y="3"/>
                  </a:lnTo>
                  <a:lnTo>
                    <a:pt x="1" y="6"/>
                  </a:lnTo>
                  <a:lnTo>
                    <a:pt x="0" y="9"/>
                  </a:lnTo>
                  <a:lnTo>
                    <a:pt x="0" y="77"/>
                  </a:lnTo>
                  <a:lnTo>
                    <a:pt x="1" y="80"/>
                  </a:lnTo>
                  <a:lnTo>
                    <a:pt x="3" y="83"/>
                  </a:lnTo>
                  <a:lnTo>
                    <a:pt x="6" y="85"/>
                  </a:lnTo>
                  <a:lnTo>
                    <a:pt x="10" y="86"/>
                  </a:lnTo>
                  <a:lnTo>
                    <a:pt x="67" y="86"/>
                  </a:lnTo>
                  <a:lnTo>
                    <a:pt x="70" y="85"/>
                  </a:lnTo>
                  <a:lnTo>
                    <a:pt x="71" y="83"/>
                  </a:lnTo>
                  <a:lnTo>
                    <a:pt x="72" y="77"/>
                  </a:lnTo>
                  <a:lnTo>
                    <a:pt x="72" y="9"/>
                  </a:lnTo>
                  <a:lnTo>
                    <a:pt x="71" y="3"/>
                  </a:lnTo>
                  <a:lnTo>
                    <a:pt x="70" y="1"/>
                  </a:lnTo>
                  <a:lnTo>
                    <a:pt x="67" y="0"/>
                  </a:lnTo>
                  <a:lnTo>
                    <a:pt x="10" y="0"/>
                  </a:lnTo>
                  <a:close/>
                </a:path>
              </a:pathLst>
            </a:custGeom>
            <a:solidFill>
              <a:srgbClr val="DDDDDD"/>
            </a:solidFill>
            <a:ln w="7938">
              <a:solidFill>
                <a:srgbClr val="000000"/>
              </a:solidFill>
              <a:round/>
              <a:headEnd/>
              <a:tailEnd/>
            </a:ln>
          </p:spPr>
          <p:txBody>
            <a:bodyPr/>
            <a:lstStyle/>
            <a:p>
              <a:endParaRPr lang="it-IT"/>
            </a:p>
          </p:txBody>
        </p:sp>
        <p:sp>
          <p:nvSpPr>
            <p:cNvPr id="24575" name="Rectangle 2121"/>
            <p:cNvSpPr>
              <a:spLocks noChangeArrowheads="1"/>
            </p:cNvSpPr>
            <p:nvPr/>
          </p:nvSpPr>
          <p:spPr bwMode="auto">
            <a:xfrm>
              <a:off x="5815013" y="2081213"/>
              <a:ext cx="147637" cy="287337"/>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440" name="Freeform 2122"/>
            <p:cNvSpPr>
              <a:spLocks/>
            </p:cNvSpPr>
            <p:nvPr/>
          </p:nvSpPr>
          <p:spPr bwMode="auto">
            <a:xfrm>
              <a:off x="5807075" y="2282825"/>
              <a:ext cx="161925" cy="14288"/>
            </a:xfrm>
            <a:custGeom>
              <a:avLst/>
              <a:gdLst>
                <a:gd name="T0" fmla="*/ 0 w 102"/>
                <a:gd name="T1" fmla="*/ 0 h 9"/>
                <a:gd name="T2" fmla="*/ 0 w 102"/>
                <a:gd name="T3" fmla="*/ 0 h 9"/>
                <a:gd name="T4" fmla="*/ 0 w 102"/>
                <a:gd name="T5" fmla="*/ 2147483647 h 9"/>
                <a:gd name="T6" fmla="*/ 0 w 102"/>
                <a:gd name="T7" fmla="*/ 2147483647 h 9"/>
                <a:gd name="T8" fmla="*/ 2147483647 w 102"/>
                <a:gd name="T9" fmla="*/ 2147483647 h 9"/>
                <a:gd name="T10" fmla="*/ 2147483647 w 102"/>
                <a:gd name="T11" fmla="*/ 2147483647 h 9"/>
                <a:gd name="T12" fmla="*/ 2147483647 w 102"/>
                <a:gd name="T13" fmla="*/ 0 h 9"/>
                <a:gd name="T14" fmla="*/ 2147483647 w 102"/>
                <a:gd name="T15" fmla="*/ 0 h 9"/>
                <a:gd name="T16" fmla="*/ 0 w 102"/>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9"/>
                <a:gd name="T29" fmla="*/ 102 w 102"/>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9">
                  <a:moveTo>
                    <a:pt x="0" y="0"/>
                  </a:moveTo>
                  <a:lnTo>
                    <a:pt x="0" y="0"/>
                  </a:lnTo>
                  <a:lnTo>
                    <a:pt x="0" y="9"/>
                  </a:lnTo>
                  <a:lnTo>
                    <a:pt x="102" y="9"/>
                  </a:lnTo>
                  <a:lnTo>
                    <a:pt x="102" y="0"/>
                  </a:lnTo>
                  <a:lnTo>
                    <a:pt x="0" y="0"/>
                  </a:lnTo>
                  <a:close/>
                </a:path>
              </a:pathLst>
            </a:custGeom>
            <a:solidFill>
              <a:srgbClr val="4D4D4D"/>
            </a:solidFill>
            <a:ln w="7938">
              <a:solidFill>
                <a:srgbClr val="000000"/>
              </a:solidFill>
              <a:round/>
              <a:headEnd/>
              <a:tailEnd/>
            </a:ln>
          </p:spPr>
          <p:txBody>
            <a:bodyPr/>
            <a:lstStyle/>
            <a:p>
              <a:endParaRPr lang="it-IT"/>
            </a:p>
          </p:txBody>
        </p:sp>
        <p:sp>
          <p:nvSpPr>
            <p:cNvPr id="61441" name="Freeform 2123"/>
            <p:cNvSpPr>
              <a:spLocks/>
            </p:cNvSpPr>
            <p:nvPr/>
          </p:nvSpPr>
          <p:spPr bwMode="auto">
            <a:xfrm>
              <a:off x="5807075" y="2160588"/>
              <a:ext cx="161925" cy="14287"/>
            </a:xfrm>
            <a:custGeom>
              <a:avLst/>
              <a:gdLst>
                <a:gd name="T0" fmla="*/ 0 w 102"/>
                <a:gd name="T1" fmla="*/ 0 h 9"/>
                <a:gd name="T2" fmla="*/ 0 w 102"/>
                <a:gd name="T3" fmla="*/ 0 h 9"/>
                <a:gd name="T4" fmla="*/ 0 w 102"/>
                <a:gd name="T5" fmla="*/ 2147483647 h 9"/>
                <a:gd name="T6" fmla="*/ 0 w 102"/>
                <a:gd name="T7" fmla="*/ 2147483647 h 9"/>
                <a:gd name="T8" fmla="*/ 2147483647 w 102"/>
                <a:gd name="T9" fmla="*/ 2147483647 h 9"/>
                <a:gd name="T10" fmla="*/ 2147483647 w 102"/>
                <a:gd name="T11" fmla="*/ 2147483647 h 9"/>
                <a:gd name="T12" fmla="*/ 2147483647 w 102"/>
                <a:gd name="T13" fmla="*/ 0 h 9"/>
                <a:gd name="T14" fmla="*/ 2147483647 w 102"/>
                <a:gd name="T15" fmla="*/ 0 h 9"/>
                <a:gd name="T16" fmla="*/ 0 w 102"/>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9"/>
                <a:gd name="T29" fmla="*/ 102 w 102"/>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9">
                  <a:moveTo>
                    <a:pt x="0" y="0"/>
                  </a:moveTo>
                  <a:lnTo>
                    <a:pt x="0" y="0"/>
                  </a:lnTo>
                  <a:lnTo>
                    <a:pt x="0" y="9"/>
                  </a:lnTo>
                  <a:lnTo>
                    <a:pt x="102" y="9"/>
                  </a:lnTo>
                  <a:lnTo>
                    <a:pt x="102" y="0"/>
                  </a:lnTo>
                  <a:lnTo>
                    <a:pt x="0" y="0"/>
                  </a:lnTo>
                  <a:close/>
                </a:path>
              </a:pathLst>
            </a:custGeom>
            <a:solidFill>
              <a:srgbClr val="4D4D4D"/>
            </a:solidFill>
            <a:ln w="7938">
              <a:solidFill>
                <a:srgbClr val="000000"/>
              </a:solidFill>
              <a:round/>
              <a:headEnd/>
              <a:tailEnd/>
            </a:ln>
          </p:spPr>
          <p:txBody>
            <a:bodyPr/>
            <a:lstStyle/>
            <a:p>
              <a:endParaRPr lang="it-IT"/>
            </a:p>
          </p:txBody>
        </p:sp>
        <p:sp>
          <p:nvSpPr>
            <p:cNvPr id="61442" name="Oval 2124"/>
            <p:cNvSpPr>
              <a:spLocks noChangeArrowheads="1"/>
            </p:cNvSpPr>
            <p:nvPr/>
          </p:nvSpPr>
          <p:spPr bwMode="auto">
            <a:xfrm>
              <a:off x="5861050" y="2203450"/>
              <a:ext cx="65088" cy="52388"/>
            </a:xfrm>
            <a:prstGeom prst="ellipse">
              <a:avLst/>
            </a:prstGeom>
            <a:solidFill>
              <a:srgbClr val="4D4D4D"/>
            </a:solidFill>
            <a:ln w="7938">
              <a:solidFill>
                <a:srgbClr val="000000"/>
              </a:solidFill>
              <a:round/>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443" name="Rectangle 2125"/>
            <p:cNvSpPr>
              <a:spLocks noChangeArrowheads="1"/>
            </p:cNvSpPr>
            <p:nvPr/>
          </p:nvSpPr>
          <p:spPr bwMode="auto">
            <a:xfrm>
              <a:off x="5830888" y="2039938"/>
              <a:ext cx="123825" cy="42862"/>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444" name="Rectangle 2126"/>
            <p:cNvSpPr>
              <a:spLocks noChangeArrowheads="1"/>
            </p:cNvSpPr>
            <p:nvPr/>
          </p:nvSpPr>
          <p:spPr bwMode="auto">
            <a:xfrm>
              <a:off x="5815013" y="1889125"/>
              <a:ext cx="147637" cy="15240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445" name="Rectangle 2127"/>
            <p:cNvSpPr>
              <a:spLocks noChangeArrowheads="1"/>
            </p:cNvSpPr>
            <p:nvPr/>
          </p:nvSpPr>
          <p:spPr bwMode="auto">
            <a:xfrm>
              <a:off x="5846763" y="1860550"/>
              <a:ext cx="23812"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446" name="Rectangle 2128"/>
            <p:cNvSpPr>
              <a:spLocks noChangeArrowheads="1"/>
            </p:cNvSpPr>
            <p:nvPr/>
          </p:nvSpPr>
          <p:spPr bwMode="auto">
            <a:xfrm>
              <a:off x="5915025" y="1860550"/>
              <a:ext cx="15875"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447" name="Rectangle 2129"/>
            <p:cNvSpPr>
              <a:spLocks noChangeArrowheads="1"/>
            </p:cNvSpPr>
            <p:nvPr/>
          </p:nvSpPr>
          <p:spPr bwMode="auto">
            <a:xfrm>
              <a:off x="5884863" y="1860550"/>
              <a:ext cx="17462"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448" name="Rectangle 2130"/>
            <p:cNvSpPr>
              <a:spLocks noChangeArrowheads="1"/>
            </p:cNvSpPr>
            <p:nvPr/>
          </p:nvSpPr>
          <p:spPr bwMode="auto">
            <a:xfrm>
              <a:off x="5846763" y="1860550"/>
              <a:ext cx="23812"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449" name="Rectangle 2131"/>
            <p:cNvSpPr>
              <a:spLocks noChangeArrowheads="1"/>
            </p:cNvSpPr>
            <p:nvPr/>
          </p:nvSpPr>
          <p:spPr bwMode="auto">
            <a:xfrm>
              <a:off x="5915025" y="1860550"/>
              <a:ext cx="15875"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450" name="Rectangle 2132"/>
            <p:cNvSpPr>
              <a:spLocks noChangeArrowheads="1"/>
            </p:cNvSpPr>
            <p:nvPr/>
          </p:nvSpPr>
          <p:spPr bwMode="auto">
            <a:xfrm>
              <a:off x="5884863" y="1860550"/>
              <a:ext cx="17462"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451" name="Rectangle 2133"/>
            <p:cNvSpPr>
              <a:spLocks noChangeArrowheads="1"/>
            </p:cNvSpPr>
            <p:nvPr/>
          </p:nvSpPr>
          <p:spPr bwMode="auto">
            <a:xfrm>
              <a:off x="5846763" y="1846263"/>
              <a:ext cx="92075" cy="15875"/>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grpSp>
          <p:nvGrpSpPr>
            <p:cNvPr id="61452" name="Group 2134"/>
            <p:cNvGrpSpPr>
              <a:grpSpLocks/>
            </p:cNvGrpSpPr>
            <p:nvPr/>
          </p:nvGrpSpPr>
          <p:grpSpPr bwMode="auto">
            <a:xfrm>
              <a:off x="6292850" y="1803400"/>
              <a:ext cx="63500" cy="50800"/>
              <a:chOff x="3964" y="1136"/>
              <a:chExt cx="40" cy="32"/>
            </a:xfrm>
          </p:grpSpPr>
          <p:sp>
            <p:nvSpPr>
              <p:cNvPr id="62071" name="Freeform 2135"/>
              <p:cNvSpPr>
                <a:spLocks/>
              </p:cNvSpPr>
              <p:nvPr/>
            </p:nvSpPr>
            <p:spPr bwMode="auto">
              <a:xfrm>
                <a:off x="3964" y="1136"/>
                <a:ext cx="10" cy="32"/>
              </a:xfrm>
              <a:custGeom>
                <a:avLst/>
                <a:gdLst>
                  <a:gd name="T0" fmla="*/ 0 w 10"/>
                  <a:gd name="T1" fmla="*/ 0 h 32"/>
                  <a:gd name="T2" fmla="*/ 0 w 10"/>
                  <a:gd name="T3" fmla="*/ 0 h 32"/>
                  <a:gd name="T4" fmla="*/ 0 w 10"/>
                  <a:gd name="T5" fmla="*/ 32 h 32"/>
                  <a:gd name="T6" fmla="*/ 0 w 10"/>
                  <a:gd name="T7" fmla="*/ 32 h 32"/>
                  <a:gd name="T8" fmla="*/ 5 w 10"/>
                  <a:gd name="T9" fmla="*/ 32 h 32"/>
                  <a:gd name="T10" fmla="*/ 8 w 10"/>
                  <a:gd name="T11" fmla="*/ 32 h 32"/>
                  <a:gd name="T12" fmla="*/ 9 w 10"/>
                  <a:gd name="T13" fmla="*/ 32 h 32"/>
                  <a:gd name="T14" fmla="*/ 10 w 10"/>
                  <a:gd name="T15" fmla="*/ 32 h 32"/>
                  <a:gd name="T16" fmla="*/ 10 w 10"/>
                  <a:gd name="T17" fmla="*/ 0 h 32"/>
                  <a:gd name="T18" fmla="*/ 9 w 10"/>
                  <a:gd name="T19" fmla="*/ 0 h 32"/>
                  <a:gd name="T20" fmla="*/ 8 w 10"/>
                  <a:gd name="T21" fmla="*/ 0 h 32"/>
                  <a:gd name="T22" fmla="*/ 5 w 10"/>
                  <a:gd name="T23" fmla="*/ 0 h 32"/>
                  <a:gd name="T24" fmla="*/ 0 w 10"/>
                  <a:gd name="T25" fmla="*/ 0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2"/>
                  <a:gd name="T41" fmla="*/ 10 w 10"/>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2">
                    <a:moveTo>
                      <a:pt x="0" y="0"/>
                    </a:moveTo>
                    <a:lnTo>
                      <a:pt x="0" y="0"/>
                    </a:lnTo>
                    <a:lnTo>
                      <a:pt x="0" y="32"/>
                    </a:lnTo>
                    <a:lnTo>
                      <a:pt x="5" y="32"/>
                    </a:lnTo>
                    <a:lnTo>
                      <a:pt x="8" y="32"/>
                    </a:lnTo>
                    <a:lnTo>
                      <a:pt x="9" y="32"/>
                    </a:lnTo>
                    <a:lnTo>
                      <a:pt x="10" y="32"/>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62072" name="Freeform 2136"/>
              <p:cNvSpPr>
                <a:spLocks/>
              </p:cNvSpPr>
              <p:nvPr/>
            </p:nvSpPr>
            <p:spPr bwMode="auto">
              <a:xfrm>
                <a:off x="3994" y="1136"/>
                <a:ext cx="10" cy="32"/>
              </a:xfrm>
              <a:custGeom>
                <a:avLst/>
                <a:gdLst>
                  <a:gd name="T0" fmla="*/ 0 w 10"/>
                  <a:gd name="T1" fmla="*/ 0 h 32"/>
                  <a:gd name="T2" fmla="*/ 0 w 10"/>
                  <a:gd name="T3" fmla="*/ 0 h 32"/>
                  <a:gd name="T4" fmla="*/ 0 w 10"/>
                  <a:gd name="T5" fmla="*/ 32 h 32"/>
                  <a:gd name="T6" fmla="*/ 0 w 10"/>
                  <a:gd name="T7" fmla="*/ 32 h 32"/>
                  <a:gd name="T8" fmla="*/ 5 w 10"/>
                  <a:gd name="T9" fmla="*/ 32 h 32"/>
                  <a:gd name="T10" fmla="*/ 8 w 10"/>
                  <a:gd name="T11" fmla="*/ 32 h 32"/>
                  <a:gd name="T12" fmla="*/ 9 w 10"/>
                  <a:gd name="T13" fmla="*/ 32 h 32"/>
                  <a:gd name="T14" fmla="*/ 10 w 10"/>
                  <a:gd name="T15" fmla="*/ 32 h 32"/>
                  <a:gd name="T16" fmla="*/ 10 w 10"/>
                  <a:gd name="T17" fmla="*/ 0 h 32"/>
                  <a:gd name="T18" fmla="*/ 9 w 10"/>
                  <a:gd name="T19" fmla="*/ 0 h 32"/>
                  <a:gd name="T20" fmla="*/ 8 w 10"/>
                  <a:gd name="T21" fmla="*/ 0 h 32"/>
                  <a:gd name="T22" fmla="*/ 5 w 10"/>
                  <a:gd name="T23" fmla="*/ 0 h 32"/>
                  <a:gd name="T24" fmla="*/ 0 w 10"/>
                  <a:gd name="T25" fmla="*/ 0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2"/>
                  <a:gd name="T41" fmla="*/ 10 w 10"/>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2">
                    <a:moveTo>
                      <a:pt x="0" y="0"/>
                    </a:moveTo>
                    <a:lnTo>
                      <a:pt x="0" y="0"/>
                    </a:lnTo>
                    <a:lnTo>
                      <a:pt x="0" y="32"/>
                    </a:lnTo>
                    <a:lnTo>
                      <a:pt x="5" y="32"/>
                    </a:lnTo>
                    <a:lnTo>
                      <a:pt x="8" y="32"/>
                    </a:lnTo>
                    <a:lnTo>
                      <a:pt x="9" y="32"/>
                    </a:lnTo>
                    <a:lnTo>
                      <a:pt x="10" y="32"/>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grpSp>
        <p:sp>
          <p:nvSpPr>
            <p:cNvPr id="61453" name="Freeform 2137"/>
            <p:cNvSpPr>
              <a:spLocks/>
            </p:cNvSpPr>
            <p:nvPr/>
          </p:nvSpPr>
          <p:spPr bwMode="auto">
            <a:xfrm>
              <a:off x="6262688" y="1860550"/>
              <a:ext cx="115887" cy="36513"/>
            </a:xfrm>
            <a:custGeom>
              <a:avLst/>
              <a:gdLst>
                <a:gd name="T0" fmla="*/ 2147483647 w 73"/>
                <a:gd name="T1" fmla="*/ 0 h 23"/>
                <a:gd name="T2" fmla="*/ 2147483647 w 73"/>
                <a:gd name="T3" fmla="*/ 0 h 23"/>
                <a:gd name="T4" fmla="*/ 2147483647 w 73"/>
                <a:gd name="T5" fmla="*/ 0 h 23"/>
                <a:gd name="T6" fmla="*/ 0 w 73"/>
                <a:gd name="T7" fmla="*/ 0 h 23"/>
                <a:gd name="T8" fmla="*/ 0 w 73"/>
                <a:gd name="T9" fmla="*/ 2147483647 h 23"/>
                <a:gd name="T10" fmla="*/ 2147483647 w 73"/>
                <a:gd name="T11" fmla="*/ 2147483647 h 23"/>
                <a:gd name="T12" fmla="*/ 2147483647 w 73"/>
                <a:gd name="T13" fmla="*/ 2147483647 h 23"/>
                <a:gd name="T14" fmla="*/ 2147483647 w 73"/>
                <a:gd name="T15" fmla="*/ 2147483647 h 23"/>
                <a:gd name="T16" fmla="*/ 2147483647 w 73"/>
                <a:gd name="T17" fmla="*/ 2147483647 h 23"/>
                <a:gd name="T18" fmla="*/ 2147483647 w 73"/>
                <a:gd name="T19" fmla="*/ 2147483647 h 23"/>
                <a:gd name="T20" fmla="*/ 2147483647 w 73"/>
                <a:gd name="T21" fmla="*/ 0 h 23"/>
                <a:gd name="T22" fmla="*/ 2147483647 w 73"/>
                <a:gd name="T23" fmla="*/ 0 h 23"/>
                <a:gd name="T24" fmla="*/ 2147483647 w 73"/>
                <a:gd name="T25" fmla="*/ 0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
                <a:gd name="T40" fmla="*/ 0 h 23"/>
                <a:gd name="T41" fmla="*/ 73 w 73"/>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 h="23">
                  <a:moveTo>
                    <a:pt x="5" y="0"/>
                  </a:moveTo>
                  <a:lnTo>
                    <a:pt x="2" y="0"/>
                  </a:lnTo>
                  <a:lnTo>
                    <a:pt x="1" y="0"/>
                  </a:lnTo>
                  <a:lnTo>
                    <a:pt x="0" y="0"/>
                  </a:lnTo>
                  <a:lnTo>
                    <a:pt x="0" y="23"/>
                  </a:lnTo>
                  <a:lnTo>
                    <a:pt x="1" y="23"/>
                  </a:lnTo>
                  <a:lnTo>
                    <a:pt x="2" y="23"/>
                  </a:lnTo>
                  <a:lnTo>
                    <a:pt x="5" y="23"/>
                  </a:lnTo>
                  <a:lnTo>
                    <a:pt x="73" y="23"/>
                  </a:lnTo>
                  <a:lnTo>
                    <a:pt x="73" y="0"/>
                  </a:lnTo>
                  <a:lnTo>
                    <a:pt x="5" y="0"/>
                  </a:lnTo>
                  <a:close/>
                </a:path>
              </a:pathLst>
            </a:custGeom>
            <a:solidFill>
              <a:srgbClr val="808080"/>
            </a:solidFill>
            <a:ln w="7938">
              <a:solidFill>
                <a:srgbClr val="000000"/>
              </a:solidFill>
              <a:round/>
              <a:headEnd/>
              <a:tailEnd/>
            </a:ln>
          </p:spPr>
          <p:txBody>
            <a:bodyPr/>
            <a:lstStyle/>
            <a:p>
              <a:endParaRPr lang="it-IT"/>
            </a:p>
          </p:txBody>
        </p:sp>
        <p:sp>
          <p:nvSpPr>
            <p:cNvPr id="61454" name="Rectangle 2138"/>
            <p:cNvSpPr>
              <a:spLocks noChangeArrowheads="1"/>
            </p:cNvSpPr>
            <p:nvPr/>
          </p:nvSpPr>
          <p:spPr bwMode="auto">
            <a:xfrm>
              <a:off x="6270625" y="2160588"/>
              <a:ext cx="107950" cy="85725"/>
            </a:xfrm>
            <a:prstGeom prst="rect">
              <a:avLst/>
            </a:prstGeom>
            <a:solidFill>
              <a:srgbClr val="FFFFFF"/>
            </a:solid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455" name="Freeform 2139"/>
            <p:cNvSpPr>
              <a:spLocks/>
            </p:cNvSpPr>
            <p:nvPr/>
          </p:nvSpPr>
          <p:spPr bwMode="auto">
            <a:xfrm>
              <a:off x="6308725" y="2581275"/>
              <a:ext cx="23813" cy="28575"/>
            </a:xfrm>
            <a:custGeom>
              <a:avLst/>
              <a:gdLst>
                <a:gd name="T0" fmla="*/ 2147483647 w 15"/>
                <a:gd name="T1" fmla="*/ 0 h 18"/>
                <a:gd name="T2" fmla="*/ 2147483647 w 15"/>
                <a:gd name="T3" fmla="*/ 2147483647 h 18"/>
                <a:gd name="T4" fmla="*/ 2147483647 w 15"/>
                <a:gd name="T5" fmla="*/ 2147483647 h 18"/>
                <a:gd name="T6" fmla="*/ 0 w 15"/>
                <a:gd name="T7" fmla="*/ 2147483647 h 18"/>
                <a:gd name="T8" fmla="*/ 0 w 15"/>
                <a:gd name="T9" fmla="*/ 2147483647 h 18"/>
                <a:gd name="T10" fmla="*/ 0 w 15"/>
                <a:gd name="T11" fmla="*/ 2147483647 h 18"/>
                <a:gd name="T12" fmla="*/ 2147483647 w 15"/>
                <a:gd name="T13" fmla="*/ 2147483647 h 18"/>
                <a:gd name="T14" fmla="*/ 2147483647 w 15"/>
                <a:gd name="T15" fmla="*/ 2147483647 h 18"/>
                <a:gd name="T16" fmla="*/ 2147483647 w 15"/>
                <a:gd name="T17" fmla="*/ 2147483647 h 18"/>
                <a:gd name="T18" fmla="*/ 2147483647 w 15"/>
                <a:gd name="T19" fmla="*/ 2147483647 h 18"/>
                <a:gd name="T20" fmla="*/ 2147483647 w 15"/>
                <a:gd name="T21" fmla="*/ 2147483647 h 18"/>
                <a:gd name="T22" fmla="*/ 2147483647 w 15"/>
                <a:gd name="T23" fmla="*/ 2147483647 h 18"/>
                <a:gd name="T24" fmla="*/ 2147483647 w 15"/>
                <a:gd name="T25" fmla="*/ 2147483647 h 18"/>
                <a:gd name="T26" fmla="*/ 2147483647 w 15"/>
                <a:gd name="T27" fmla="*/ 2147483647 h 18"/>
                <a:gd name="T28" fmla="*/ 2147483647 w 15"/>
                <a:gd name="T29" fmla="*/ 2147483647 h 18"/>
                <a:gd name="T30" fmla="*/ 2147483647 w 15"/>
                <a:gd name="T31" fmla="*/ 0 h 18"/>
                <a:gd name="T32" fmla="*/ 2147483647 w 15"/>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18"/>
                <a:gd name="T53" fmla="*/ 15 w 15"/>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18">
                  <a:moveTo>
                    <a:pt x="5" y="0"/>
                  </a:moveTo>
                  <a:lnTo>
                    <a:pt x="2" y="1"/>
                  </a:lnTo>
                  <a:lnTo>
                    <a:pt x="1" y="2"/>
                  </a:lnTo>
                  <a:lnTo>
                    <a:pt x="0" y="3"/>
                  </a:lnTo>
                  <a:lnTo>
                    <a:pt x="0" y="4"/>
                  </a:lnTo>
                  <a:lnTo>
                    <a:pt x="0" y="18"/>
                  </a:lnTo>
                  <a:lnTo>
                    <a:pt x="1" y="18"/>
                  </a:lnTo>
                  <a:lnTo>
                    <a:pt x="2" y="18"/>
                  </a:lnTo>
                  <a:lnTo>
                    <a:pt x="5" y="18"/>
                  </a:lnTo>
                  <a:lnTo>
                    <a:pt x="15" y="18"/>
                  </a:lnTo>
                  <a:lnTo>
                    <a:pt x="15" y="4"/>
                  </a:lnTo>
                  <a:lnTo>
                    <a:pt x="15" y="3"/>
                  </a:lnTo>
                  <a:lnTo>
                    <a:pt x="15" y="2"/>
                  </a:lnTo>
                  <a:lnTo>
                    <a:pt x="15" y="1"/>
                  </a:lnTo>
                  <a:lnTo>
                    <a:pt x="15" y="0"/>
                  </a:lnTo>
                  <a:lnTo>
                    <a:pt x="5" y="0"/>
                  </a:lnTo>
                  <a:close/>
                </a:path>
              </a:pathLst>
            </a:custGeom>
            <a:solidFill>
              <a:srgbClr val="DDDDDD"/>
            </a:solidFill>
            <a:ln w="7938">
              <a:solidFill>
                <a:srgbClr val="000000"/>
              </a:solidFill>
              <a:round/>
              <a:headEnd/>
              <a:tailEnd/>
            </a:ln>
          </p:spPr>
          <p:txBody>
            <a:bodyPr/>
            <a:lstStyle/>
            <a:p>
              <a:endParaRPr lang="it-IT"/>
            </a:p>
          </p:txBody>
        </p:sp>
        <p:sp>
          <p:nvSpPr>
            <p:cNvPr id="61456" name="Rectangle 2140"/>
            <p:cNvSpPr>
              <a:spLocks noChangeArrowheads="1"/>
            </p:cNvSpPr>
            <p:nvPr/>
          </p:nvSpPr>
          <p:spPr bwMode="auto">
            <a:xfrm>
              <a:off x="6292850" y="2489200"/>
              <a:ext cx="57150" cy="1079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457" name="Freeform 2141"/>
            <p:cNvSpPr>
              <a:spLocks/>
            </p:cNvSpPr>
            <p:nvPr/>
          </p:nvSpPr>
          <p:spPr bwMode="auto">
            <a:xfrm>
              <a:off x="6262688" y="2352675"/>
              <a:ext cx="115887" cy="136525"/>
            </a:xfrm>
            <a:custGeom>
              <a:avLst/>
              <a:gdLst>
                <a:gd name="T0" fmla="*/ 2147483647 w 73"/>
                <a:gd name="T1" fmla="*/ 0 h 86"/>
                <a:gd name="T2" fmla="*/ 2147483647 w 73"/>
                <a:gd name="T3" fmla="*/ 2147483647 h 86"/>
                <a:gd name="T4" fmla="*/ 2147483647 w 73"/>
                <a:gd name="T5" fmla="*/ 2147483647 h 86"/>
                <a:gd name="T6" fmla="*/ 2147483647 w 73"/>
                <a:gd name="T7" fmla="*/ 2147483647 h 86"/>
                <a:gd name="T8" fmla="*/ 0 w 73"/>
                <a:gd name="T9" fmla="*/ 2147483647 h 86"/>
                <a:gd name="T10" fmla="*/ 0 w 73"/>
                <a:gd name="T11" fmla="*/ 2147483647 h 86"/>
                <a:gd name="T12" fmla="*/ 2147483647 w 73"/>
                <a:gd name="T13" fmla="*/ 2147483647 h 86"/>
                <a:gd name="T14" fmla="*/ 2147483647 w 73"/>
                <a:gd name="T15" fmla="*/ 2147483647 h 86"/>
                <a:gd name="T16" fmla="*/ 2147483647 w 73"/>
                <a:gd name="T17" fmla="*/ 2147483647 h 86"/>
                <a:gd name="T18" fmla="*/ 2147483647 w 73"/>
                <a:gd name="T19" fmla="*/ 2147483647 h 86"/>
                <a:gd name="T20" fmla="*/ 2147483647 w 73"/>
                <a:gd name="T21" fmla="*/ 2147483647 h 86"/>
                <a:gd name="T22" fmla="*/ 2147483647 w 73"/>
                <a:gd name="T23" fmla="*/ 2147483647 h 86"/>
                <a:gd name="T24" fmla="*/ 2147483647 w 73"/>
                <a:gd name="T25" fmla="*/ 2147483647 h 86"/>
                <a:gd name="T26" fmla="*/ 2147483647 w 73"/>
                <a:gd name="T27" fmla="*/ 2147483647 h 86"/>
                <a:gd name="T28" fmla="*/ 2147483647 w 73"/>
                <a:gd name="T29" fmla="*/ 2147483647 h 86"/>
                <a:gd name="T30" fmla="*/ 2147483647 w 73"/>
                <a:gd name="T31" fmla="*/ 2147483647 h 86"/>
                <a:gd name="T32" fmla="*/ 2147483647 w 73"/>
                <a:gd name="T33" fmla="*/ 2147483647 h 86"/>
                <a:gd name="T34" fmla="*/ 2147483647 w 73"/>
                <a:gd name="T35" fmla="*/ 0 h 86"/>
                <a:gd name="T36" fmla="*/ 2147483647 w 73"/>
                <a:gd name="T37" fmla="*/ 0 h 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
                <a:gd name="T58" fmla="*/ 0 h 86"/>
                <a:gd name="T59" fmla="*/ 73 w 73"/>
                <a:gd name="T60" fmla="*/ 86 h 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 h="86">
                  <a:moveTo>
                    <a:pt x="10" y="0"/>
                  </a:moveTo>
                  <a:lnTo>
                    <a:pt x="6" y="1"/>
                  </a:lnTo>
                  <a:lnTo>
                    <a:pt x="3" y="3"/>
                  </a:lnTo>
                  <a:lnTo>
                    <a:pt x="1" y="6"/>
                  </a:lnTo>
                  <a:lnTo>
                    <a:pt x="0" y="9"/>
                  </a:lnTo>
                  <a:lnTo>
                    <a:pt x="0" y="77"/>
                  </a:lnTo>
                  <a:lnTo>
                    <a:pt x="1" y="80"/>
                  </a:lnTo>
                  <a:lnTo>
                    <a:pt x="3" y="83"/>
                  </a:lnTo>
                  <a:lnTo>
                    <a:pt x="6" y="85"/>
                  </a:lnTo>
                  <a:lnTo>
                    <a:pt x="10" y="86"/>
                  </a:lnTo>
                  <a:lnTo>
                    <a:pt x="68" y="86"/>
                  </a:lnTo>
                  <a:lnTo>
                    <a:pt x="71" y="85"/>
                  </a:lnTo>
                  <a:lnTo>
                    <a:pt x="72" y="83"/>
                  </a:lnTo>
                  <a:lnTo>
                    <a:pt x="73" y="77"/>
                  </a:lnTo>
                  <a:lnTo>
                    <a:pt x="73" y="9"/>
                  </a:lnTo>
                  <a:lnTo>
                    <a:pt x="72" y="3"/>
                  </a:lnTo>
                  <a:lnTo>
                    <a:pt x="71" y="1"/>
                  </a:lnTo>
                  <a:lnTo>
                    <a:pt x="68" y="0"/>
                  </a:lnTo>
                  <a:lnTo>
                    <a:pt x="10" y="0"/>
                  </a:lnTo>
                  <a:close/>
                </a:path>
              </a:pathLst>
            </a:custGeom>
            <a:solidFill>
              <a:srgbClr val="DDDDDD"/>
            </a:solidFill>
            <a:ln w="7938">
              <a:solidFill>
                <a:srgbClr val="000000"/>
              </a:solidFill>
              <a:round/>
              <a:headEnd/>
              <a:tailEnd/>
            </a:ln>
          </p:spPr>
          <p:txBody>
            <a:bodyPr/>
            <a:lstStyle/>
            <a:p>
              <a:endParaRPr lang="it-IT"/>
            </a:p>
          </p:txBody>
        </p:sp>
        <p:sp>
          <p:nvSpPr>
            <p:cNvPr id="61458" name="Rectangle 2142"/>
            <p:cNvSpPr>
              <a:spLocks noChangeArrowheads="1"/>
            </p:cNvSpPr>
            <p:nvPr/>
          </p:nvSpPr>
          <p:spPr bwMode="auto">
            <a:xfrm>
              <a:off x="6246813" y="2081213"/>
              <a:ext cx="149225" cy="287337"/>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459" name="Freeform 2143"/>
            <p:cNvSpPr>
              <a:spLocks/>
            </p:cNvSpPr>
            <p:nvPr/>
          </p:nvSpPr>
          <p:spPr bwMode="auto">
            <a:xfrm>
              <a:off x="6238875" y="2282825"/>
              <a:ext cx="163513" cy="14288"/>
            </a:xfrm>
            <a:custGeom>
              <a:avLst/>
              <a:gdLst>
                <a:gd name="T0" fmla="*/ 0 w 103"/>
                <a:gd name="T1" fmla="*/ 0 h 9"/>
                <a:gd name="T2" fmla="*/ 0 w 103"/>
                <a:gd name="T3" fmla="*/ 0 h 9"/>
                <a:gd name="T4" fmla="*/ 0 w 103"/>
                <a:gd name="T5" fmla="*/ 2147483647 h 9"/>
                <a:gd name="T6" fmla="*/ 0 w 103"/>
                <a:gd name="T7" fmla="*/ 2147483647 h 9"/>
                <a:gd name="T8" fmla="*/ 2147483647 w 103"/>
                <a:gd name="T9" fmla="*/ 2147483647 h 9"/>
                <a:gd name="T10" fmla="*/ 2147483647 w 103"/>
                <a:gd name="T11" fmla="*/ 2147483647 h 9"/>
                <a:gd name="T12" fmla="*/ 2147483647 w 103"/>
                <a:gd name="T13" fmla="*/ 0 h 9"/>
                <a:gd name="T14" fmla="*/ 2147483647 w 103"/>
                <a:gd name="T15" fmla="*/ 0 h 9"/>
                <a:gd name="T16" fmla="*/ 0 w 103"/>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3"/>
                <a:gd name="T28" fmla="*/ 0 h 9"/>
                <a:gd name="T29" fmla="*/ 103 w 103"/>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3" h="9">
                  <a:moveTo>
                    <a:pt x="0" y="0"/>
                  </a:moveTo>
                  <a:lnTo>
                    <a:pt x="0" y="0"/>
                  </a:lnTo>
                  <a:lnTo>
                    <a:pt x="0" y="9"/>
                  </a:lnTo>
                  <a:lnTo>
                    <a:pt x="103" y="9"/>
                  </a:lnTo>
                  <a:lnTo>
                    <a:pt x="103" y="0"/>
                  </a:lnTo>
                  <a:lnTo>
                    <a:pt x="0" y="0"/>
                  </a:lnTo>
                  <a:close/>
                </a:path>
              </a:pathLst>
            </a:custGeom>
            <a:solidFill>
              <a:srgbClr val="4D4D4D"/>
            </a:solidFill>
            <a:ln w="7938">
              <a:solidFill>
                <a:srgbClr val="000000"/>
              </a:solidFill>
              <a:round/>
              <a:headEnd/>
              <a:tailEnd/>
            </a:ln>
          </p:spPr>
          <p:txBody>
            <a:bodyPr/>
            <a:lstStyle/>
            <a:p>
              <a:endParaRPr lang="it-IT"/>
            </a:p>
          </p:txBody>
        </p:sp>
        <p:sp>
          <p:nvSpPr>
            <p:cNvPr id="61460" name="Freeform 2144"/>
            <p:cNvSpPr>
              <a:spLocks/>
            </p:cNvSpPr>
            <p:nvPr/>
          </p:nvSpPr>
          <p:spPr bwMode="auto">
            <a:xfrm>
              <a:off x="6238875" y="2160588"/>
              <a:ext cx="163513" cy="14287"/>
            </a:xfrm>
            <a:custGeom>
              <a:avLst/>
              <a:gdLst>
                <a:gd name="T0" fmla="*/ 0 w 103"/>
                <a:gd name="T1" fmla="*/ 0 h 9"/>
                <a:gd name="T2" fmla="*/ 0 w 103"/>
                <a:gd name="T3" fmla="*/ 0 h 9"/>
                <a:gd name="T4" fmla="*/ 0 w 103"/>
                <a:gd name="T5" fmla="*/ 2147483647 h 9"/>
                <a:gd name="T6" fmla="*/ 0 w 103"/>
                <a:gd name="T7" fmla="*/ 2147483647 h 9"/>
                <a:gd name="T8" fmla="*/ 2147483647 w 103"/>
                <a:gd name="T9" fmla="*/ 2147483647 h 9"/>
                <a:gd name="T10" fmla="*/ 2147483647 w 103"/>
                <a:gd name="T11" fmla="*/ 2147483647 h 9"/>
                <a:gd name="T12" fmla="*/ 2147483647 w 103"/>
                <a:gd name="T13" fmla="*/ 0 h 9"/>
                <a:gd name="T14" fmla="*/ 2147483647 w 103"/>
                <a:gd name="T15" fmla="*/ 0 h 9"/>
                <a:gd name="T16" fmla="*/ 0 w 103"/>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3"/>
                <a:gd name="T28" fmla="*/ 0 h 9"/>
                <a:gd name="T29" fmla="*/ 103 w 103"/>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3" h="9">
                  <a:moveTo>
                    <a:pt x="0" y="0"/>
                  </a:moveTo>
                  <a:lnTo>
                    <a:pt x="0" y="0"/>
                  </a:lnTo>
                  <a:lnTo>
                    <a:pt x="0" y="9"/>
                  </a:lnTo>
                  <a:lnTo>
                    <a:pt x="103" y="9"/>
                  </a:lnTo>
                  <a:lnTo>
                    <a:pt x="103" y="0"/>
                  </a:lnTo>
                  <a:lnTo>
                    <a:pt x="0" y="0"/>
                  </a:lnTo>
                  <a:close/>
                </a:path>
              </a:pathLst>
            </a:custGeom>
            <a:solidFill>
              <a:srgbClr val="4D4D4D"/>
            </a:solidFill>
            <a:ln w="7938">
              <a:solidFill>
                <a:srgbClr val="000000"/>
              </a:solidFill>
              <a:round/>
              <a:headEnd/>
              <a:tailEnd/>
            </a:ln>
          </p:spPr>
          <p:txBody>
            <a:bodyPr/>
            <a:lstStyle/>
            <a:p>
              <a:endParaRPr lang="it-IT"/>
            </a:p>
          </p:txBody>
        </p:sp>
        <p:sp>
          <p:nvSpPr>
            <p:cNvPr id="61461" name="Oval 2145"/>
            <p:cNvSpPr>
              <a:spLocks noChangeArrowheads="1"/>
            </p:cNvSpPr>
            <p:nvPr/>
          </p:nvSpPr>
          <p:spPr bwMode="auto">
            <a:xfrm>
              <a:off x="6292850" y="2203450"/>
              <a:ext cx="65088" cy="52388"/>
            </a:xfrm>
            <a:prstGeom prst="ellipse">
              <a:avLst/>
            </a:prstGeom>
            <a:solidFill>
              <a:srgbClr val="4D4D4D"/>
            </a:solidFill>
            <a:ln w="7938">
              <a:solidFill>
                <a:srgbClr val="000000"/>
              </a:solidFill>
              <a:round/>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462" name="Rectangle 2146"/>
            <p:cNvSpPr>
              <a:spLocks noChangeArrowheads="1"/>
            </p:cNvSpPr>
            <p:nvPr/>
          </p:nvSpPr>
          <p:spPr bwMode="auto">
            <a:xfrm>
              <a:off x="6262688" y="2039938"/>
              <a:ext cx="125412" cy="42862"/>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463" name="Rectangle 2147"/>
            <p:cNvSpPr>
              <a:spLocks noChangeArrowheads="1"/>
            </p:cNvSpPr>
            <p:nvPr/>
          </p:nvSpPr>
          <p:spPr bwMode="auto">
            <a:xfrm>
              <a:off x="6246813" y="1889125"/>
              <a:ext cx="149225" cy="15240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grpSp>
          <p:nvGrpSpPr>
            <p:cNvPr id="61464" name="Group 2148"/>
            <p:cNvGrpSpPr>
              <a:grpSpLocks/>
            </p:cNvGrpSpPr>
            <p:nvPr/>
          </p:nvGrpSpPr>
          <p:grpSpPr bwMode="auto">
            <a:xfrm>
              <a:off x="6278563" y="1860550"/>
              <a:ext cx="85725" cy="30163"/>
              <a:chOff x="3955" y="1172"/>
              <a:chExt cx="54" cy="19"/>
            </a:xfrm>
          </p:grpSpPr>
          <p:sp>
            <p:nvSpPr>
              <p:cNvPr id="62068" name="Rectangle 2149"/>
              <p:cNvSpPr>
                <a:spLocks noChangeArrowheads="1"/>
              </p:cNvSpPr>
              <p:nvPr/>
            </p:nvSpPr>
            <p:spPr bwMode="auto">
              <a:xfrm>
                <a:off x="3955" y="1172"/>
                <a:ext cx="15" cy="19"/>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069" name="Rectangle 2150"/>
              <p:cNvSpPr>
                <a:spLocks noChangeArrowheads="1"/>
              </p:cNvSpPr>
              <p:nvPr/>
            </p:nvSpPr>
            <p:spPr bwMode="auto">
              <a:xfrm>
                <a:off x="3998" y="1172"/>
                <a:ext cx="11" cy="19"/>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070" name="Rectangle 2151"/>
              <p:cNvSpPr>
                <a:spLocks noChangeArrowheads="1"/>
              </p:cNvSpPr>
              <p:nvPr/>
            </p:nvSpPr>
            <p:spPr bwMode="auto">
              <a:xfrm>
                <a:off x="3979" y="1172"/>
                <a:ext cx="11" cy="19"/>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grpSp>
        <p:sp>
          <p:nvSpPr>
            <p:cNvPr id="61465" name="Rectangle 2152"/>
            <p:cNvSpPr>
              <a:spLocks noChangeArrowheads="1"/>
            </p:cNvSpPr>
            <p:nvPr/>
          </p:nvSpPr>
          <p:spPr bwMode="auto">
            <a:xfrm>
              <a:off x="6278563" y="1846263"/>
              <a:ext cx="93662" cy="15875"/>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466" name="Freeform 2153"/>
            <p:cNvSpPr>
              <a:spLocks/>
            </p:cNvSpPr>
            <p:nvPr/>
          </p:nvSpPr>
          <p:spPr bwMode="auto">
            <a:xfrm>
              <a:off x="6292850" y="1803400"/>
              <a:ext cx="15875" cy="50800"/>
            </a:xfrm>
            <a:custGeom>
              <a:avLst/>
              <a:gdLst>
                <a:gd name="T0" fmla="*/ 0 w 10"/>
                <a:gd name="T1" fmla="*/ 0 h 32"/>
                <a:gd name="T2" fmla="*/ 0 w 10"/>
                <a:gd name="T3" fmla="*/ 0 h 32"/>
                <a:gd name="T4" fmla="*/ 0 w 10"/>
                <a:gd name="T5" fmla="*/ 2147483647 h 32"/>
                <a:gd name="T6" fmla="*/ 0 w 10"/>
                <a:gd name="T7" fmla="*/ 2147483647 h 32"/>
                <a:gd name="T8" fmla="*/ 2147483647 w 10"/>
                <a:gd name="T9" fmla="*/ 2147483647 h 32"/>
                <a:gd name="T10" fmla="*/ 2147483647 w 10"/>
                <a:gd name="T11" fmla="*/ 2147483647 h 32"/>
                <a:gd name="T12" fmla="*/ 2147483647 w 10"/>
                <a:gd name="T13" fmla="*/ 2147483647 h 32"/>
                <a:gd name="T14" fmla="*/ 2147483647 w 10"/>
                <a:gd name="T15" fmla="*/ 2147483647 h 32"/>
                <a:gd name="T16" fmla="*/ 2147483647 w 10"/>
                <a:gd name="T17" fmla="*/ 0 h 32"/>
                <a:gd name="T18" fmla="*/ 2147483647 w 10"/>
                <a:gd name="T19" fmla="*/ 0 h 32"/>
                <a:gd name="T20" fmla="*/ 2147483647 w 10"/>
                <a:gd name="T21" fmla="*/ 0 h 32"/>
                <a:gd name="T22" fmla="*/ 2147483647 w 10"/>
                <a:gd name="T23" fmla="*/ 0 h 32"/>
                <a:gd name="T24" fmla="*/ 0 w 10"/>
                <a:gd name="T25" fmla="*/ 0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2"/>
                <a:gd name="T41" fmla="*/ 10 w 10"/>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2">
                  <a:moveTo>
                    <a:pt x="0" y="0"/>
                  </a:moveTo>
                  <a:lnTo>
                    <a:pt x="0" y="0"/>
                  </a:lnTo>
                  <a:lnTo>
                    <a:pt x="0" y="32"/>
                  </a:lnTo>
                  <a:lnTo>
                    <a:pt x="5" y="32"/>
                  </a:lnTo>
                  <a:lnTo>
                    <a:pt x="8" y="32"/>
                  </a:lnTo>
                  <a:lnTo>
                    <a:pt x="9" y="32"/>
                  </a:lnTo>
                  <a:lnTo>
                    <a:pt x="10" y="32"/>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61467" name="Freeform 2154"/>
            <p:cNvSpPr>
              <a:spLocks/>
            </p:cNvSpPr>
            <p:nvPr/>
          </p:nvSpPr>
          <p:spPr bwMode="auto">
            <a:xfrm>
              <a:off x="6340475" y="1803400"/>
              <a:ext cx="15875" cy="50800"/>
            </a:xfrm>
            <a:custGeom>
              <a:avLst/>
              <a:gdLst>
                <a:gd name="T0" fmla="*/ 0 w 10"/>
                <a:gd name="T1" fmla="*/ 0 h 32"/>
                <a:gd name="T2" fmla="*/ 0 w 10"/>
                <a:gd name="T3" fmla="*/ 0 h 32"/>
                <a:gd name="T4" fmla="*/ 0 w 10"/>
                <a:gd name="T5" fmla="*/ 2147483647 h 32"/>
                <a:gd name="T6" fmla="*/ 0 w 10"/>
                <a:gd name="T7" fmla="*/ 2147483647 h 32"/>
                <a:gd name="T8" fmla="*/ 2147483647 w 10"/>
                <a:gd name="T9" fmla="*/ 2147483647 h 32"/>
                <a:gd name="T10" fmla="*/ 2147483647 w 10"/>
                <a:gd name="T11" fmla="*/ 2147483647 h 32"/>
                <a:gd name="T12" fmla="*/ 2147483647 w 10"/>
                <a:gd name="T13" fmla="*/ 2147483647 h 32"/>
                <a:gd name="T14" fmla="*/ 2147483647 w 10"/>
                <a:gd name="T15" fmla="*/ 2147483647 h 32"/>
                <a:gd name="T16" fmla="*/ 2147483647 w 10"/>
                <a:gd name="T17" fmla="*/ 0 h 32"/>
                <a:gd name="T18" fmla="*/ 2147483647 w 10"/>
                <a:gd name="T19" fmla="*/ 0 h 32"/>
                <a:gd name="T20" fmla="*/ 2147483647 w 10"/>
                <a:gd name="T21" fmla="*/ 0 h 32"/>
                <a:gd name="T22" fmla="*/ 2147483647 w 10"/>
                <a:gd name="T23" fmla="*/ 0 h 32"/>
                <a:gd name="T24" fmla="*/ 0 w 10"/>
                <a:gd name="T25" fmla="*/ 0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2"/>
                <a:gd name="T41" fmla="*/ 10 w 10"/>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2">
                  <a:moveTo>
                    <a:pt x="0" y="0"/>
                  </a:moveTo>
                  <a:lnTo>
                    <a:pt x="0" y="0"/>
                  </a:lnTo>
                  <a:lnTo>
                    <a:pt x="0" y="32"/>
                  </a:lnTo>
                  <a:lnTo>
                    <a:pt x="5" y="32"/>
                  </a:lnTo>
                  <a:lnTo>
                    <a:pt x="8" y="32"/>
                  </a:lnTo>
                  <a:lnTo>
                    <a:pt x="9" y="32"/>
                  </a:lnTo>
                  <a:lnTo>
                    <a:pt x="10" y="32"/>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61468" name="Freeform 2155"/>
            <p:cNvSpPr>
              <a:spLocks/>
            </p:cNvSpPr>
            <p:nvPr/>
          </p:nvSpPr>
          <p:spPr bwMode="auto">
            <a:xfrm>
              <a:off x="6292850" y="1803400"/>
              <a:ext cx="15875" cy="50800"/>
            </a:xfrm>
            <a:custGeom>
              <a:avLst/>
              <a:gdLst>
                <a:gd name="T0" fmla="*/ 0 w 10"/>
                <a:gd name="T1" fmla="*/ 0 h 32"/>
                <a:gd name="T2" fmla="*/ 0 w 10"/>
                <a:gd name="T3" fmla="*/ 0 h 32"/>
                <a:gd name="T4" fmla="*/ 0 w 10"/>
                <a:gd name="T5" fmla="*/ 2147483647 h 32"/>
                <a:gd name="T6" fmla="*/ 0 w 10"/>
                <a:gd name="T7" fmla="*/ 2147483647 h 32"/>
                <a:gd name="T8" fmla="*/ 2147483647 w 10"/>
                <a:gd name="T9" fmla="*/ 2147483647 h 32"/>
                <a:gd name="T10" fmla="*/ 2147483647 w 10"/>
                <a:gd name="T11" fmla="*/ 2147483647 h 32"/>
                <a:gd name="T12" fmla="*/ 2147483647 w 10"/>
                <a:gd name="T13" fmla="*/ 2147483647 h 32"/>
                <a:gd name="T14" fmla="*/ 2147483647 w 10"/>
                <a:gd name="T15" fmla="*/ 2147483647 h 32"/>
                <a:gd name="T16" fmla="*/ 2147483647 w 10"/>
                <a:gd name="T17" fmla="*/ 0 h 32"/>
                <a:gd name="T18" fmla="*/ 2147483647 w 10"/>
                <a:gd name="T19" fmla="*/ 0 h 32"/>
                <a:gd name="T20" fmla="*/ 2147483647 w 10"/>
                <a:gd name="T21" fmla="*/ 0 h 32"/>
                <a:gd name="T22" fmla="*/ 2147483647 w 10"/>
                <a:gd name="T23" fmla="*/ 0 h 32"/>
                <a:gd name="T24" fmla="*/ 0 w 10"/>
                <a:gd name="T25" fmla="*/ 0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2"/>
                <a:gd name="T41" fmla="*/ 10 w 10"/>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2">
                  <a:moveTo>
                    <a:pt x="0" y="0"/>
                  </a:moveTo>
                  <a:lnTo>
                    <a:pt x="0" y="0"/>
                  </a:lnTo>
                  <a:lnTo>
                    <a:pt x="0" y="32"/>
                  </a:lnTo>
                  <a:lnTo>
                    <a:pt x="5" y="32"/>
                  </a:lnTo>
                  <a:lnTo>
                    <a:pt x="8" y="32"/>
                  </a:lnTo>
                  <a:lnTo>
                    <a:pt x="9" y="32"/>
                  </a:lnTo>
                  <a:lnTo>
                    <a:pt x="10" y="32"/>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61469" name="Freeform 2156"/>
            <p:cNvSpPr>
              <a:spLocks/>
            </p:cNvSpPr>
            <p:nvPr/>
          </p:nvSpPr>
          <p:spPr bwMode="auto">
            <a:xfrm>
              <a:off x="6340475" y="1803400"/>
              <a:ext cx="15875" cy="50800"/>
            </a:xfrm>
            <a:custGeom>
              <a:avLst/>
              <a:gdLst>
                <a:gd name="T0" fmla="*/ 0 w 10"/>
                <a:gd name="T1" fmla="*/ 0 h 32"/>
                <a:gd name="T2" fmla="*/ 0 w 10"/>
                <a:gd name="T3" fmla="*/ 0 h 32"/>
                <a:gd name="T4" fmla="*/ 0 w 10"/>
                <a:gd name="T5" fmla="*/ 2147483647 h 32"/>
                <a:gd name="T6" fmla="*/ 0 w 10"/>
                <a:gd name="T7" fmla="*/ 2147483647 h 32"/>
                <a:gd name="T8" fmla="*/ 2147483647 w 10"/>
                <a:gd name="T9" fmla="*/ 2147483647 h 32"/>
                <a:gd name="T10" fmla="*/ 2147483647 w 10"/>
                <a:gd name="T11" fmla="*/ 2147483647 h 32"/>
                <a:gd name="T12" fmla="*/ 2147483647 w 10"/>
                <a:gd name="T13" fmla="*/ 2147483647 h 32"/>
                <a:gd name="T14" fmla="*/ 2147483647 w 10"/>
                <a:gd name="T15" fmla="*/ 2147483647 h 32"/>
                <a:gd name="T16" fmla="*/ 2147483647 w 10"/>
                <a:gd name="T17" fmla="*/ 0 h 32"/>
                <a:gd name="T18" fmla="*/ 2147483647 w 10"/>
                <a:gd name="T19" fmla="*/ 0 h 32"/>
                <a:gd name="T20" fmla="*/ 2147483647 w 10"/>
                <a:gd name="T21" fmla="*/ 0 h 32"/>
                <a:gd name="T22" fmla="*/ 2147483647 w 10"/>
                <a:gd name="T23" fmla="*/ 0 h 32"/>
                <a:gd name="T24" fmla="*/ 0 w 10"/>
                <a:gd name="T25" fmla="*/ 0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2"/>
                <a:gd name="T41" fmla="*/ 10 w 10"/>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2">
                  <a:moveTo>
                    <a:pt x="0" y="0"/>
                  </a:moveTo>
                  <a:lnTo>
                    <a:pt x="0" y="0"/>
                  </a:lnTo>
                  <a:lnTo>
                    <a:pt x="0" y="32"/>
                  </a:lnTo>
                  <a:lnTo>
                    <a:pt x="5" y="32"/>
                  </a:lnTo>
                  <a:lnTo>
                    <a:pt x="8" y="32"/>
                  </a:lnTo>
                  <a:lnTo>
                    <a:pt x="9" y="32"/>
                  </a:lnTo>
                  <a:lnTo>
                    <a:pt x="10" y="32"/>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61470" name="Freeform 2157"/>
            <p:cNvSpPr>
              <a:spLocks/>
            </p:cNvSpPr>
            <p:nvPr/>
          </p:nvSpPr>
          <p:spPr bwMode="auto">
            <a:xfrm>
              <a:off x="6262688" y="1860550"/>
              <a:ext cx="115887" cy="36513"/>
            </a:xfrm>
            <a:custGeom>
              <a:avLst/>
              <a:gdLst>
                <a:gd name="T0" fmla="*/ 2147483647 w 73"/>
                <a:gd name="T1" fmla="*/ 0 h 23"/>
                <a:gd name="T2" fmla="*/ 2147483647 w 73"/>
                <a:gd name="T3" fmla="*/ 0 h 23"/>
                <a:gd name="T4" fmla="*/ 2147483647 w 73"/>
                <a:gd name="T5" fmla="*/ 0 h 23"/>
                <a:gd name="T6" fmla="*/ 0 w 73"/>
                <a:gd name="T7" fmla="*/ 0 h 23"/>
                <a:gd name="T8" fmla="*/ 0 w 73"/>
                <a:gd name="T9" fmla="*/ 2147483647 h 23"/>
                <a:gd name="T10" fmla="*/ 2147483647 w 73"/>
                <a:gd name="T11" fmla="*/ 2147483647 h 23"/>
                <a:gd name="T12" fmla="*/ 2147483647 w 73"/>
                <a:gd name="T13" fmla="*/ 2147483647 h 23"/>
                <a:gd name="T14" fmla="*/ 2147483647 w 73"/>
                <a:gd name="T15" fmla="*/ 2147483647 h 23"/>
                <a:gd name="T16" fmla="*/ 2147483647 w 73"/>
                <a:gd name="T17" fmla="*/ 2147483647 h 23"/>
                <a:gd name="T18" fmla="*/ 2147483647 w 73"/>
                <a:gd name="T19" fmla="*/ 2147483647 h 23"/>
                <a:gd name="T20" fmla="*/ 2147483647 w 73"/>
                <a:gd name="T21" fmla="*/ 0 h 23"/>
                <a:gd name="T22" fmla="*/ 2147483647 w 73"/>
                <a:gd name="T23" fmla="*/ 0 h 23"/>
                <a:gd name="T24" fmla="*/ 2147483647 w 73"/>
                <a:gd name="T25" fmla="*/ 0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
                <a:gd name="T40" fmla="*/ 0 h 23"/>
                <a:gd name="T41" fmla="*/ 73 w 73"/>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 h="23">
                  <a:moveTo>
                    <a:pt x="5" y="0"/>
                  </a:moveTo>
                  <a:lnTo>
                    <a:pt x="2" y="0"/>
                  </a:lnTo>
                  <a:lnTo>
                    <a:pt x="1" y="0"/>
                  </a:lnTo>
                  <a:lnTo>
                    <a:pt x="0" y="0"/>
                  </a:lnTo>
                  <a:lnTo>
                    <a:pt x="0" y="23"/>
                  </a:lnTo>
                  <a:lnTo>
                    <a:pt x="1" y="23"/>
                  </a:lnTo>
                  <a:lnTo>
                    <a:pt x="2" y="23"/>
                  </a:lnTo>
                  <a:lnTo>
                    <a:pt x="5" y="23"/>
                  </a:lnTo>
                  <a:lnTo>
                    <a:pt x="73" y="23"/>
                  </a:lnTo>
                  <a:lnTo>
                    <a:pt x="73" y="0"/>
                  </a:lnTo>
                  <a:lnTo>
                    <a:pt x="5" y="0"/>
                  </a:lnTo>
                  <a:close/>
                </a:path>
              </a:pathLst>
            </a:custGeom>
            <a:solidFill>
              <a:srgbClr val="808080"/>
            </a:solidFill>
            <a:ln w="7938">
              <a:solidFill>
                <a:srgbClr val="000000"/>
              </a:solidFill>
              <a:round/>
              <a:headEnd/>
              <a:tailEnd/>
            </a:ln>
          </p:spPr>
          <p:txBody>
            <a:bodyPr/>
            <a:lstStyle/>
            <a:p>
              <a:endParaRPr lang="it-IT"/>
            </a:p>
          </p:txBody>
        </p:sp>
        <p:sp>
          <p:nvSpPr>
            <p:cNvPr id="61471" name="Rectangle 2158"/>
            <p:cNvSpPr>
              <a:spLocks noChangeArrowheads="1"/>
            </p:cNvSpPr>
            <p:nvPr/>
          </p:nvSpPr>
          <p:spPr bwMode="auto">
            <a:xfrm>
              <a:off x="6270625" y="2160588"/>
              <a:ext cx="107950" cy="85725"/>
            </a:xfrm>
            <a:prstGeom prst="rect">
              <a:avLst/>
            </a:prstGeom>
            <a:solidFill>
              <a:srgbClr val="FFFFFF"/>
            </a:solid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472" name="Freeform 2159"/>
            <p:cNvSpPr>
              <a:spLocks/>
            </p:cNvSpPr>
            <p:nvPr/>
          </p:nvSpPr>
          <p:spPr bwMode="auto">
            <a:xfrm>
              <a:off x="6308725" y="2581275"/>
              <a:ext cx="23813" cy="28575"/>
            </a:xfrm>
            <a:custGeom>
              <a:avLst/>
              <a:gdLst>
                <a:gd name="T0" fmla="*/ 2147483647 w 15"/>
                <a:gd name="T1" fmla="*/ 0 h 18"/>
                <a:gd name="T2" fmla="*/ 2147483647 w 15"/>
                <a:gd name="T3" fmla="*/ 2147483647 h 18"/>
                <a:gd name="T4" fmla="*/ 2147483647 w 15"/>
                <a:gd name="T5" fmla="*/ 2147483647 h 18"/>
                <a:gd name="T6" fmla="*/ 0 w 15"/>
                <a:gd name="T7" fmla="*/ 2147483647 h 18"/>
                <a:gd name="T8" fmla="*/ 0 w 15"/>
                <a:gd name="T9" fmla="*/ 2147483647 h 18"/>
                <a:gd name="T10" fmla="*/ 0 w 15"/>
                <a:gd name="T11" fmla="*/ 2147483647 h 18"/>
                <a:gd name="T12" fmla="*/ 2147483647 w 15"/>
                <a:gd name="T13" fmla="*/ 2147483647 h 18"/>
                <a:gd name="T14" fmla="*/ 2147483647 w 15"/>
                <a:gd name="T15" fmla="*/ 2147483647 h 18"/>
                <a:gd name="T16" fmla="*/ 2147483647 w 15"/>
                <a:gd name="T17" fmla="*/ 2147483647 h 18"/>
                <a:gd name="T18" fmla="*/ 2147483647 w 15"/>
                <a:gd name="T19" fmla="*/ 2147483647 h 18"/>
                <a:gd name="T20" fmla="*/ 2147483647 w 15"/>
                <a:gd name="T21" fmla="*/ 2147483647 h 18"/>
                <a:gd name="T22" fmla="*/ 2147483647 w 15"/>
                <a:gd name="T23" fmla="*/ 2147483647 h 18"/>
                <a:gd name="T24" fmla="*/ 2147483647 w 15"/>
                <a:gd name="T25" fmla="*/ 2147483647 h 18"/>
                <a:gd name="T26" fmla="*/ 2147483647 w 15"/>
                <a:gd name="T27" fmla="*/ 2147483647 h 18"/>
                <a:gd name="T28" fmla="*/ 2147483647 w 15"/>
                <a:gd name="T29" fmla="*/ 2147483647 h 18"/>
                <a:gd name="T30" fmla="*/ 2147483647 w 15"/>
                <a:gd name="T31" fmla="*/ 0 h 18"/>
                <a:gd name="T32" fmla="*/ 2147483647 w 15"/>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18"/>
                <a:gd name="T53" fmla="*/ 15 w 15"/>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18">
                  <a:moveTo>
                    <a:pt x="5" y="0"/>
                  </a:moveTo>
                  <a:lnTo>
                    <a:pt x="2" y="1"/>
                  </a:lnTo>
                  <a:lnTo>
                    <a:pt x="1" y="2"/>
                  </a:lnTo>
                  <a:lnTo>
                    <a:pt x="0" y="3"/>
                  </a:lnTo>
                  <a:lnTo>
                    <a:pt x="0" y="4"/>
                  </a:lnTo>
                  <a:lnTo>
                    <a:pt x="0" y="18"/>
                  </a:lnTo>
                  <a:lnTo>
                    <a:pt x="1" y="18"/>
                  </a:lnTo>
                  <a:lnTo>
                    <a:pt x="2" y="18"/>
                  </a:lnTo>
                  <a:lnTo>
                    <a:pt x="5" y="18"/>
                  </a:lnTo>
                  <a:lnTo>
                    <a:pt x="15" y="18"/>
                  </a:lnTo>
                  <a:lnTo>
                    <a:pt x="15" y="4"/>
                  </a:lnTo>
                  <a:lnTo>
                    <a:pt x="15" y="3"/>
                  </a:lnTo>
                  <a:lnTo>
                    <a:pt x="15" y="2"/>
                  </a:lnTo>
                  <a:lnTo>
                    <a:pt x="15" y="1"/>
                  </a:lnTo>
                  <a:lnTo>
                    <a:pt x="15" y="0"/>
                  </a:lnTo>
                  <a:lnTo>
                    <a:pt x="5" y="0"/>
                  </a:lnTo>
                  <a:close/>
                </a:path>
              </a:pathLst>
            </a:custGeom>
            <a:solidFill>
              <a:srgbClr val="DDDDDD"/>
            </a:solidFill>
            <a:ln w="7938">
              <a:solidFill>
                <a:srgbClr val="000000"/>
              </a:solidFill>
              <a:round/>
              <a:headEnd/>
              <a:tailEnd/>
            </a:ln>
          </p:spPr>
          <p:txBody>
            <a:bodyPr/>
            <a:lstStyle/>
            <a:p>
              <a:endParaRPr lang="it-IT"/>
            </a:p>
          </p:txBody>
        </p:sp>
        <p:sp>
          <p:nvSpPr>
            <p:cNvPr id="61473" name="Rectangle 2160"/>
            <p:cNvSpPr>
              <a:spLocks noChangeArrowheads="1"/>
            </p:cNvSpPr>
            <p:nvPr/>
          </p:nvSpPr>
          <p:spPr bwMode="auto">
            <a:xfrm>
              <a:off x="6292850" y="2489200"/>
              <a:ext cx="57150" cy="1079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474" name="Freeform 2161"/>
            <p:cNvSpPr>
              <a:spLocks/>
            </p:cNvSpPr>
            <p:nvPr/>
          </p:nvSpPr>
          <p:spPr bwMode="auto">
            <a:xfrm>
              <a:off x="6262688" y="2352675"/>
              <a:ext cx="115887" cy="136525"/>
            </a:xfrm>
            <a:custGeom>
              <a:avLst/>
              <a:gdLst>
                <a:gd name="T0" fmla="*/ 2147483647 w 73"/>
                <a:gd name="T1" fmla="*/ 0 h 86"/>
                <a:gd name="T2" fmla="*/ 2147483647 w 73"/>
                <a:gd name="T3" fmla="*/ 2147483647 h 86"/>
                <a:gd name="T4" fmla="*/ 2147483647 w 73"/>
                <a:gd name="T5" fmla="*/ 2147483647 h 86"/>
                <a:gd name="T6" fmla="*/ 2147483647 w 73"/>
                <a:gd name="T7" fmla="*/ 2147483647 h 86"/>
                <a:gd name="T8" fmla="*/ 0 w 73"/>
                <a:gd name="T9" fmla="*/ 2147483647 h 86"/>
                <a:gd name="T10" fmla="*/ 0 w 73"/>
                <a:gd name="T11" fmla="*/ 2147483647 h 86"/>
                <a:gd name="T12" fmla="*/ 2147483647 w 73"/>
                <a:gd name="T13" fmla="*/ 2147483647 h 86"/>
                <a:gd name="T14" fmla="*/ 2147483647 w 73"/>
                <a:gd name="T15" fmla="*/ 2147483647 h 86"/>
                <a:gd name="T16" fmla="*/ 2147483647 w 73"/>
                <a:gd name="T17" fmla="*/ 2147483647 h 86"/>
                <a:gd name="T18" fmla="*/ 2147483647 w 73"/>
                <a:gd name="T19" fmla="*/ 2147483647 h 86"/>
                <a:gd name="T20" fmla="*/ 2147483647 w 73"/>
                <a:gd name="T21" fmla="*/ 2147483647 h 86"/>
                <a:gd name="T22" fmla="*/ 2147483647 w 73"/>
                <a:gd name="T23" fmla="*/ 2147483647 h 86"/>
                <a:gd name="T24" fmla="*/ 2147483647 w 73"/>
                <a:gd name="T25" fmla="*/ 2147483647 h 86"/>
                <a:gd name="T26" fmla="*/ 2147483647 w 73"/>
                <a:gd name="T27" fmla="*/ 2147483647 h 86"/>
                <a:gd name="T28" fmla="*/ 2147483647 w 73"/>
                <a:gd name="T29" fmla="*/ 2147483647 h 86"/>
                <a:gd name="T30" fmla="*/ 2147483647 w 73"/>
                <a:gd name="T31" fmla="*/ 2147483647 h 86"/>
                <a:gd name="T32" fmla="*/ 2147483647 w 73"/>
                <a:gd name="T33" fmla="*/ 2147483647 h 86"/>
                <a:gd name="T34" fmla="*/ 2147483647 w 73"/>
                <a:gd name="T35" fmla="*/ 0 h 86"/>
                <a:gd name="T36" fmla="*/ 2147483647 w 73"/>
                <a:gd name="T37" fmla="*/ 0 h 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
                <a:gd name="T58" fmla="*/ 0 h 86"/>
                <a:gd name="T59" fmla="*/ 73 w 73"/>
                <a:gd name="T60" fmla="*/ 86 h 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 h="86">
                  <a:moveTo>
                    <a:pt x="10" y="0"/>
                  </a:moveTo>
                  <a:lnTo>
                    <a:pt x="6" y="1"/>
                  </a:lnTo>
                  <a:lnTo>
                    <a:pt x="3" y="3"/>
                  </a:lnTo>
                  <a:lnTo>
                    <a:pt x="1" y="6"/>
                  </a:lnTo>
                  <a:lnTo>
                    <a:pt x="0" y="9"/>
                  </a:lnTo>
                  <a:lnTo>
                    <a:pt x="0" y="77"/>
                  </a:lnTo>
                  <a:lnTo>
                    <a:pt x="1" y="80"/>
                  </a:lnTo>
                  <a:lnTo>
                    <a:pt x="3" y="83"/>
                  </a:lnTo>
                  <a:lnTo>
                    <a:pt x="6" y="85"/>
                  </a:lnTo>
                  <a:lnTo>
                    <a:pt x="10" y="86"/>
                  </a:lnTo>
                  <a:lnTo>
                    <a:pt x="68" y="86"/>
                  </a:lnTo>
                  <a:lnTo>
                    <a:pt x="71" y="85"/>
                  </a:lnTo>
                  <a:lnTo>
                    <a:pt x="72" y="83"/>
                  </a:lnTo>
                  <a:lnTo>
                    <a:pt x="73" y="77"/>
                  </a:lnTo>
                  <a:lnTo>
                    <a:pt x="73" y="9"/>
                  </a:lnTo>
                  <a:lnTo>
                    <a:pt x="72" y="3"/>
                  </a:lnTo>
                  <a:lnTo>
                    <a:pt x="71" y="1"/>
                  </a:lnTo>
                  <a:lnTo>
                    <a:pt x="68" y="0"/>
                  </a:lnTo>
                  <a:lnTo>
                    <a:pt x="10" y="0"/>
                  </a:lnTo>
                  <a:close/>
                </a:path>
              </a:pathLst>
            </a:custGeom>
            <a:solidFill>
              <a:srgbClr val="DDDDDD"/>
            </a:solidFill>
            <a:ln w="7938">
              <a:solidFill>
                <a:srgbClr val="000000"/>
              </a:solidFill>
              <a:round/>
              <a:headEnd/>
              <a:tailEnd/>
            </a:ln>
          </p:spPr>
          <p:txBody>
            <a:bodyPr/>
            <a:lstStyle/>
            <a:p>
              <a:endParaRPr lang="it-IT"/>
            </a:p>
          </p:txBody>
        </p:sp>
        <p:sp>
          <p:nvSpPr>
            <p:cNvPr id="61475" name="Rectangle 2162"/>
            <p:cNvSpPr>
              <a:spLocks noChangeArrowheads="1"/>
            </p:cNvSpPr>
            <p:nvPr/>
          </p:nvSpPr>
          <p:spPr bwMode="auto">
            <a:xfrm>
              <a:off x="6246813" y="2081213"/>
              <a:ext cx="149225" cy="287337"/>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476" name="Freeform 2163"/>
            <p:cNvSpPr>
              <a:spLocks/>
            </p:cNvSpPr>
            <p:nvPr/>
          </p:nvSpPr>
          <p:spPr bwMode="auto">
            <a:xfrm>
              <a:off x="6238875" y="2282825"/>
              <a:ext cx="163513" cy="14288"/>
            </a:xfrm>
            <a:custGeom>
              <a:avLst/>
              <a:gdLst>
                <a:gd name="T0" fmla="*/ 0 w 103"/>
                <a:gd name="T1" fmla="*/ 0 h 9"/>
                <a:gd name="T2" fmla="*/ 0 w 103"/>
                <a:gd name="T3" fmla="*/ 0 h 9"/>
                <a:gd name="T4" fmla="*/ 0 w 103"/>
                <a:gd name="T5" fmla="*/ 2147483647 h 9"/>
                <a:gd name="T6" fmla="*/ 0 w 103"/>
                <a:gd name="T7" fmla="*/ 2147483647 h 9"/>
                <a:gd name="T8" fmla="*/ 2147483647 w 103"/>
                <a:gd name="T9" fmla="*/ 2147483647 h 9"/>
                <a:gd name="T10" fmla="*/ 2147483647 w 103"/>
                <a:gd name="T11" fmla="*/ 2147483647 h 9"/>
                <a:gd name="T12" fmla="*/ 2147483647 w 103"/>
                <a:gd name="T13" fmla="*/ 0 h 9"/>
                <a:gd name="T14" fmla="*/ 2147483647 w 103"/>
                <a:gd name="T15" fmla="*/ 0 h 9"/>
                <a:gd name="T16" fmla="*/ 0 w 103"/>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3"/>
                <a:gd name="T28" fmla="*/ 0 h 9"/>
                <a:gd name="T29" fmla="*/ 103 w 103"/>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3" h="9">
                  <a:moveTo>
                    <a:pt x="0" y="0"/>
                  </a:moveTo>
                  <a:lnTo>
                    <a:pt x="0" y="0"/>
                  </a:lnTo>
                  <a:lnTo>
                    <a:pt x="0" y="9"/>
                  </a:lnTo>
                  <a:lnTo>
                    <a:pt x="103" y="9"/>
                  </a:lnTo>
                  <a:lnTo>
                    <a:pt x="103" y="0"/>
                  </a:lnTo>
                  <a:lnTo>
                    <a:pt x="0" y="0"/>
                  </a:lnTo>
                  <a:close/>
                </a:path>
              </a:pathLst>
            </a:custGeom>
            <a:solidFill>
              <a:srgbClr val="4D4D4D"/>
            </a:solidFill>
            <a:ln w="7938">
              <a:solidFill>
                <a:srgbClr val="000000"/>
              </a:solidFill>
              <a:round/>
              <a:headEnd/>
              <a:tailEnd/>
            </a:ln>
          </p:spPr>
          <p:txBody>
            <a:bodyPr/>
            <a:lstStyle/>
            <a:p>
              <a:endParaRPr lang="it-IT"/>
            </a:p>
          </p:txBody>
        </p:sp>
        <p:sp>
          <p:nvSpPr>
            <p:cNvPr id="61477" name="Freeform 2164"/>
            <p:cNvSpPr>
              <a:spLocks/>
            </p:cNvSpPr>
            <p:nvPr/>
          </p:nvSpPr>
          <p:spPr bwMode="auto">
            <a:xfrm>
              <a:off x="6238875" y="2160588"/>
              <a:ext cx="163513" cy="14287"/>
            </a:xfrm>
            <a:custGeom>
              <a:avLst/>
              <a:gdLst>
                <a:gd name="T0" fmla="*/ 0 w 103"/>
                <a:gd name="T1" fmla="*/ 0 h 9"/>
                <a:gd name="T2" fmla="*/ 0 w 103"/>
                <a:gd name="T3" fmla="*/ 0 h 9"/>
                <a:gd name="T4" fmla="*/ 0 w 103"/>
                <a:gd name="T5" fmla="*/ 2147483647 h 9"/>
                <a:gd name="T6" fmla="*/ 0 w 103"/>
                <a:gd name="T7" fmla="*/ 2147483647 h 9"/>
                <a:gd name="T8" fmla="*/ 2147483647 w 103"/>
                <a:gd name="T9" fmla="*/ 2147483647 h 9"/>
                <a:gd name="T10" fmla="*/ 2147483647 w 103"/>
                <a:gd name="T11" fmla="*/ 2147483647 h 9"/>
                <a:gd name="T12" fmla="*/ 2147483647 w 103"/>
                <a:gd name="T13" fmla="*/ 0 h 9"/>
                <a:gd name="T14" fmla="*/ 2147483647 w 103"/>
                <a:gd name="T15" fmla="*/ 0 h 9"/>
                <a:gd name="T16" fmla="*/ 0 w 103"/>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3"/>
                <a:gd name="T28" fmla="*/ 0 h 9"/>
                <a:gd name="T29" fmla="*/ 103 w 103"/>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3" h="9">
                  <a:moveTo>
                    <a:pt x="0" y="0"/>
                  </a:moveTo>
                  <a:lnTo>
                    <a:pt x="0" y="0"/>
                  </a:lnTo>
                  <a:lnTo>
                    <a:pt x="0" y="9"/>
                  </a:lnTo>
                  <a:lnTo>
                    <a:pt x="103" y="9"/>
                  </a:lnTo>
                  <a:lnTo>
                    <a:pt x="103" y="0"/>
                  </a:lnTo>
                  <a:lnTo>
                    <a:pt x="0" y="0"/>
                  </a:lnTo>
                  <a:close/>
                </a:path>
              </a:pathLst>
            </a:custGeom>
            <a:solidFill>
              <a:srgbClr val="4D4D4D"/>
            </a:solidFill>
            <a:ln w="7938">
              <a:solidFill>
                <a:srgbClr val="000000"/>
              </a:solidFill>
              <a:round/>
              <a:headEnd/>
              <a:tailEnd/>
            </a:ln>
          </p:spPr>
          <p:txBody>
            <a:bodyPr/>
            <a:lstStyle/>
            <a:p>
              <a:endParaRPr lang="it-IT"/>
            </a:p>
          </p:txBody>
        </p:sp>
        <p:sp>
          <p:nvSpPr>
            <p:cNvPr id="61478" name="Oval 2165"/>
            <p:cNvSpPr>
              <a:spLocks noChangeArrowheads="1"/>
            </p:cNvSpPr>
            <p:nvPr/>
          </p:nvSpPr>
          <p:spPr bwMode="auto">
            <a:xfrm>
              <a:off x="6292850" y="2203450"/>
              <a:ext cx="65088" cy="52388"/>
            </a:xfrm>
            <a:prstGeom prst="ellipse">
              <a:avLst/>
            </a:prstGeom>
            <a:solidFill>
              <a:srgbClr val="4D4D4D"/>
            </a:solidFill>
            <a:ln w="7938">
              <a:solidFill>
                <a:srgbClr val="000000"/>
              </a:solidFill>
              <a:round/>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479" name="Rectangle 2166"/>
            <p:cNvSpPr>
              <a:spLocks noChangeArrowheads="1"/>
            </p:cNvSpPr>
            <p:nvPr/>
          </p:nvSpPr>
          <p:spPr bwMode="auto">
            <a:xfrm>
              <a:off x="6262688" y="2039938"/>
              <a:ext cx="125412" cy="42862"/>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480" name="Rectangle 2167"/>
            <p:cNvSpPr>
              <a:spLocks noChangeArrowheads="1"/>
            </p:cNvSpPr>
            <p:nvPr/>
          </p:nvSpPr>
          <p:spPr bwMode="auto">
            <a:xfrm>
              <a:off x="6246813" y="1889125"/>
              <a:ext cx="149225" cy="15240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481" name="Rectangle 2168"/>
            <p:cNvSpPr>
              <a:spLocks noChangeArrowheads="1"/>
            </p:cNvSpPr>
            <p:nvPr/>
          </p:nvSpPr>
          <p:spPr bwMode="auto">
            <a:xfrm>
              <a:off x="6278563" y="1860550"/>
              <a:ext cx="23812"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482" name="Rectangle 2169"/>
            <p:cNvSpPr>
              <a:spLocks noChangeArrowheads="1"/>
            </p:cNvSpPr>
            <p:nvPr/>
          </p:nvSpPr>
          <p:spPr bwMode="auto">
            <a:xfrm>
              <a:off x="6346825" y="1860550"/>
              <a:ext cx="17463"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483" name="Rectangle 2170"/>
            <p:cNvSpPr>
              <a:spLocks noChangeArrowheads="1"/>
            </p:cNvSpPr>
            <p:nvPr/>
          </p:nvSpPr>
          <p:spPr bwMode="auto">
            <a:xfrm>
              <a:off x="6316663" y="1860550"/>
              <a:ext cx="17462"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484" name="Rectangle 2171"/>
            <p:cNvSpPr>
              <a:spLocks noChangeArrowheads="1"/>
            </p:cNvSpPr>
            <p:nvPr/>
          </p:nvSpPr>
          <p:spPr bwMode="auto">
            <a:xfrm>
              <a:off x="6278563" y="1860550"/>
              <a:ext cx="23812"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485" name="Rectangle 2172"/>
            <p:cNvSpPr>
              <a:spLocks noChangeArrowheads="1"/>
            </p:cNvSpPr>
            <p:nvPr/>
          </p:nvSpPr>
          <p:spPr bwMode="auto">
            <a:xfrm>
              <a:off x="6346825" y="1860550"/>
              <a:ext cx="17463"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486" name="Rectangle 2173"/>
            <p:cNvSpPr>
              <a:spLocks noChangeArrowheads="1"/>
            </p:cNvSpPr>
            <p:nvPr/>
          </p:nvSpPr>
          <p:spPr bwMode="auto">
            <a:xfrm>
              <a:off x="6316663" y="1860550"/>
              <a:ext cx="17462"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487" name="Rectangle 2174"/>
            <p:cNvSpPr>
              <a:spLocks noChangeArrowheads="1"/>
            </p:cNvSpPr>
            <p:nvPr/>
          </p:nvSpPr>
          <p:spPr bwMode="auto">
            <a:xfrm>
              <a:off x="6278563" y="1846263"/>
              <a:ext cx="93662" cy="15875"/>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grpSp>
          <p:nvGrpSpPr>
            <p:cNvPr id="61488" name="Group 2175"/>
            <p:cNvGrpSpPr>
              <a:grpSpLocks/>
            </p:cNvGrpSpPr>
            <p:nvPr/>
          </p:nvGrpSpPr>
          <p:grpSpPr bwMode="auto">
            <a:xfrm>
              <a:off x="6726238" y="1803400"/>
              <a:ext cx="61912" cy="50800"/>
              <a:chOff x="4237" y="1136"/>
              <a:chExt cx="39" cy="32"/>
            </a:xfrm>
          </p:grpSpPr>
          <p:sp>
            <p:nvSpPr>
              <p:cNvPr id="62066" name="Freeform 2176"/>
              <p:cNvSpPr>
                <a:spLocks/>
              </p:cNvSpPr>
              <p:nvPr/>
            </p:nvSpPr>
            <p:spPr bwMode="auto">
              <a:xfrm>
                <a:off x="4237" y="1136"/>
                <a:ext cx="10" cy="32"/>
              </a:xfrm>
              <a:custGeom>
                <a:avLst/>
                <a:gdLst>
                  <a:gd name="T0" fmla="*/ 0 w 10"/>
                  <a:gd name="T1" fmla="*/ 0 h 32"/>
                  <a:gd name="T2" fmla="*/ 0 w 10"/>
                  <a:gd name="T3" fmla="*/ 0 h 32"/>
                  <a:gd name="T4" fmla="*/ 0 w 10"/>
                  <a:gd name="T5" fmla="*/ 32 h 32"/>
                  <a:gd name="T6" fmla="*/ 0 w 10"/>
                  <a:gd name="T7" fmla="*/ 32 h 32"/>
                  <a:gd name="T8" fmla="*/ 5 w 10"/>
                  <a:gd name="T9" fmla="*/ 32 h 32"/>
                  <a:gd name="T10" fmla="*/ 8 w 10"/>
                  <a:gd name="T11" fmla="*/ 32 h 32"/>
                  <a:gd name="T12" fmla="*/ 9 w 10"/>
                  <a:gd name="T13" fmla="*/ 32 h 32"/>
                  <a:gd name="T14" fmla="*/ 10 w 10"/>
                  <a:gd name="T15" fmla="*/ 32 h 32"/>
                  <a:gd name="T16" fmla="*/ 10 w 10"/>
                  <a:gd name="T17" fmla="*/ 0 h 32"/>
                  <a:gd name="T18" fmla="*/ 9 w 10"/>
                  <a:gd name="T19" fmla="*/ 0 h 32"/>
                  <a:gd name="T20" fmla="*/ 8 w 10"/>
                  <a:gd name="T21" fmla="*/ 0 h 32"/>
                  <a:gd name="T22" fmla="*/ 5 w 10"/>
                  <a:gd name="T23" fmla="*/ 0 h 32"/>
                  <a:gd name="T24" fmla="*/ 0 w 10"/>
                  <a:gd name="T25" fmla="*/ 0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2"/>
                  <a:gd name="T41" fmla="*/ 10 w 10"/>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2">
                    <a:moveTo>
                      <a:pt x="0" y="0"/>
                    </a:moveTo>
                    <a:lnTo>
                      <a:pt x="0" y="0"/>
                    </a:lnTo>
                    <a:lnTo>
                      <a:pt x="0" y="32"/>
                    </a:lnTo>
                    <a:lnTo>
                      <a:pt x="5" y="32"/>
                    </a:lnTo>
                    <a:lnTo>
                      <a:pt x="8" y="32"/>
                    </a:lnTo>
                    <a:lnTo>
                      <a:pt x="9" y="32"/>
                    </a:lnTo>
                    <a:lnTo>
                      <a:pt x="10" y="32"/>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62067" name="Freeform 2177"/>
              <p:cNvSpPr>
                <a:spLocks/>
              </p:cNvSpPr>
              <p:nvPr/>
            </p:nvSpPr>
            <p:spPr bwMode="auto">
              <a:xfrm>
                <a:off x="4266" y="1136"/>
                <a:ext cx="10" cy="32"/>
              </a:xfrm>
              <a:custGeom>
                <a:avLst/>
                <a:gdLst>
                  <a:gd name="T0" fmla="*/ 0 w 10"/>
                  <a:gd name="T1" fmla="*/ 0 h 32"/>
                  <a:gd name="T2" fmla="*/ 0 w 10"/>
                  <a:gd name="T3" fmla="*/ 0 h 32"/>
                  <a:gd name="T4" fmla="*/ 0 w 10"/>
                  <a:gd name="T5" fmla="*/ 32 h 32"/>
                  <a:gd name="T6" fmla="*/ 0 w 10"/>
                  <a:gd name="T7" fmla="*/ 32 h 32"/>
                  <a:gd name="T8" fmla="*/ 5 w 10"/>
                  <a:gd name="T9" fmla="*/ 32 h 32"/>
                  <a:gd name="T10" fmla="*/ 8 w 10"/>
                  <a:gd name="T11" fmla="*/ 32 h 32"/>
                  <a:gd name="T12" fmla="*/ 9 w 10"/>
                  <a:gd name="T13" fmla="*/ 32 h 32"/>
                  <a:gd name="T14" fmla="*/ 10 w 10"/>
                  <a:gd name="T15" fmla="*/ 32 h 32"/>
                  <a:gd name="T16" fmla="*/ 10 w 10"/>
                  <a:gd name="T17" fmla="*/ 0 h 32"/>
                  <a:gd name="T18" fmla="*/ 9 w 10"/>
                  <a:gd name="T19" fmla="*/ 0 h 32"/>
                  <a:gd name="T20" fmla="*/ 8 w 10"/>
                  <a:gd name="T21" fmla="*/ 0 h 32"/>
                  <a:gd name="T22" fmla="*/ 5 w 10"/>
                  <a:gd name="T23" fmla="*/ 0 h 32"/>
                  <a:gd name="T24" fmla="*/ 0 w 10"/>
                  <a:gd name="T25" fmla="*/ 0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2"/>
                  <a:gd name="T41" fmla="*/ 10 w 10"/>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2">
                    <a:moveTo>
                      <a:pt x="0" y="0"/>
                    </a:moveTo>
                    <a:lnTo>
                      <a:pt x="0" y="0"/>
                    </a:lnTo>
                    <a:lnTo>
                      <a:pt x="0" y="32"/>
                    </a:lnTo>
                    <a:lnTo>
                      <a:pt x="5" y="32"/>
                    </a:lnTo>
                    <a:lnTo>
                      <a:pt x="8" y="32"/>
                    </a:lnTo>
                    <a:lnTo>
                      <a:pt x="9" y="32"/>
                    </a:lnTo>
                    <a:lnTo>
                      <a:pt x="10" y="32"/>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grpSp>
        <p:sp>
          <p:nvSpPr>
            <p:cNvPr id="61489" name="Freeform 2178"/>
            <p:cNvSpPr>
              <a:spLocks/>
            </p:cNvSpPr>
            <p:nvPr/>
          </p:nvSpPr>
          <p:spPr bwMode="auto">
            <a:xfrm>
              <a:off x="6697663" y="1860550"/>
              <a:ext cx="112712" cy="36513"/>
            </a:xfrm>
            <a:custGeom>
              <a:avLst/>
              <a:gdLst>
                <a:gd name="T0" fmla="*/ 2147483647 w 71"/>
                <a:gd name="T1" fmla="*/ 0 h 23"/>
                <a:gd name="T2" fmla="*/ 2147483647 w 71"/>
                <a:gd name="T3" fmla="*/ 0 h 23"/>
                <a:gd name="T4" fmla="*/ 2147483647 w 71"/>
                <a:gd name="T5" fmla="*/ 0 h 23"/>
                <a:gd name="T6" fmla="*/ 0 w 71"/>
                <a:gd name="T7" fmla="*/ 0 h 23"/>
                <a:gd name="T8" fmla="*/ 0 w 71"/>
                <a:gd name="T9" fmla="*/ 2147483647 h 23"/>
                <a:gd name="T10" fmla="*/ 2147483647 w 71"/>
                <a:gd name="T11" fmla="*/ 2147483647 h 23"/>
                <a:gd name="T12" fmla="*/ 2147483647 w 71"/>
                <a:gd name="T13" fmla="*/ 2147483647 h 23"/>
                <a:gd name="T14" fmla="*/ 2147483647 w 71"/>
                <a:gd name="T15" fmla="*/ 2147483647 h 23"/>
                <a:gd name="T16" fmla="*/ 2147483647 w 71"/>
                <a:gd name="T17" fmla="*/ 2147483647 h 23"/>
                <a:gd name="T18" fmla="*/ 2147483647 w 71"/>
                <a:gd name="T19" fmla="*/ 2147483647 h 23"/>
                <a:gd name="T20" fmla="*/ 2147483647 w 71"/>
                <a:gd name="T21" fmla="*/ 0 h 23"/>
                <a:gd name="T22" fmla="*/ 2147483647 w 71"/>
                <a:gd name="T23" fmla="*/ 0 h 23"/>
                <a:gd name="T24" fmla="*/ 2147483647 w 71"/>
                <a:gd name="T25" fmla="*/ 0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23"/>
                <a:gd name="T41" fmla="*/ 71 w 71"/>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23">
                  <a:moveTo>
                    <a:pt x="5" y="0"/>
                  </a:moveTo>
                  <a:lnTo>
                    <a:pt x="2" y="0"/>
                  </a:lnTo>
                  <a:lnTo>
                    <a:pt x="1" y="0"/>
                  </a:lnTo>
                  <a:lnTo>
                    <a:pt x="0" y="0"/>
                  </a:lnTo>
                  <a:lnTo>
                    <a:pt x="0" y="23"/>
                  </a:lnTo>
                  <a:lnTo>
                    <a:pt x="1" y="23"/>
                  </a:lnTo>
                  <a:lnTo>
                    <a:pt x="2" y="23"/>
                  </a:lnTo>
                  <a:lnTo>
                    <a:pt x="5" y="23"/>
                  </a:lnTo>
                  <a:lnTo>
                    <a:pt x="71" y="23"/>
                  </a:lnTo>
                  <a:lnTo>
                    <a:pt x="71" y="0"/>
                  </a:lnTo>
                  <a:lnTo>
                    <a:pt x="5" y="0"/>
                  </a:lnTo>
                  <a:close/>
                </a:path>
              </a:pathLst>
            </a:custGeom>
            <a:solidFill>
              <a:srgbClr val="808080"/>
            </a:solidFill>
            <a:ln w="7938">
              <a:solidFill>
                <a:srgbClr val="000000"/>
              </a:solidFill>
              <a:round/>
              <a:headEnd/>
              <a:tailEnd/>
            </a:ln>
          </p:spPr>
          <p:txBody>
            <a:bodyPr/>
            <a:lstStyle/>
            <a:p>
              <a:endParaRPr lang="it-IT"/>
            </a:p>
          </p:txBody>
        </p:sp>
        <p:sp>
          <p:nvSpPr>
            <p:cNvPr id="61490" name="Rectangle 2179"/>
            <p:cNvSpPr>
              <a:spLocks noChangeArrowheads="1"/>
            </p:cNvSpPr>
            <p:nvPr/>
          </p:nvSpPr>
          <p:spPr bwMode="auto">
            <a:xfrm>
              <a:off x="6704013" y="2160588"/>
              <a:ext cx="106362" cy="85725"/>
            </a:xfrm>
            <a:prstGeom prst="rect">
              <a:avLst/>
            </a:prstGeom>
            <a:solidFill>
              <a:srgbClr val="FFFFFF"/>
            </a:solid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491" name="Freeform 2180"/>
            <p:cNvSpPr>
              <a:spLocks/>
            </p:cNvSpPr>
            <p:nvPr/>
          </p:nvSpPr>
          <p:spPr bwMode="auto">
            <a:xfrm>
              <a:off x="6742113" y="2581275"/>
              <a:ext cx="22225" cy="28575"/>
            </a:xfrm>
            <a:custGeom>
              <a:avLst/>
              <a:gdLst>
                <a:gd name="T0" fmla="*/ 2147483647 w 14"/>
                <a:gd name="T1" fmla="*/ 0 h 18"/>
                <a:gd name="T2" fmla="*/ 2147483647 w 14"/>
                <a:gd name="T3" fmla="*/ 2147483647 h 18"/>
                <a:gd name="T4" fmla="*/ 2147483647 w 14"/>
                <a:gd name="T5" fmla="*/ 2147483647 h 18"/>
                <a:gd name="T6" fmla="*/ 0 w 14"/>
                <a:gd name="T7" fmla="*/ 2147483647 h 18"/>
                <a:gd name="T8" fmla="*/ 0 w 14"/>
                <a:gd name="T9" fmla="*/ 2147483647 h 18"/>
                <a:gd name="T10" fmla="*/ 0 w 14"/>
                <a:gd name="T11" fmla="*/ 2147483647 h 18"/>
                <a:gd name="T12" fmla="*/ 2147483647 w 14"/>
                <a:gd name="T13" fmla="*/ 2147483647 h 18"/>
                <a:gd name="T14" fmla="*/ 2147483647 w 14"/>
                <a:gd name="T15" fmla="*/ 2147483647 h 18"/>
                <a:gd name="T16" fmla="*/ 2147483647 w 14"/>
                <a:gd name="T17" fmla="*/ 2147483647 h 18"/>
                <a:gd name="T18" fmla="*/ 2147483647 w 14"/>
                <a:gd name="T19" fmla="*/ 2147483647 h 18"/>
                <a:gd name="T20" fmla="*/ 2147483647 w 14"/>
                <a:gd name="T21" fmla="*/ 2147483647 h 18"/>
                <a:gd name="T22" fmla="*/ 2147483647 w 14"/>
                <a:gd name="T23" fmla="*/ 2147483647 h 18"/>
                <a:gd name="T24" fmla="*/ 2147483647 w 14"/>
                <a:gd name="T25" fmla="*/ 2147483647 h 18"/>
                <a:gd name="T26" fmla="*/ 2147483647 w 14"/>
                <a:gd name="T27" fmla="*/ 2147483647 h 18"/>
                <a:gd name="T28" fmla="*/ 2147483647 w 14"/>
                <a:gd name="T29" fmla="*/ 2147483647 h 18"/>
                <a:gd name="T30" fmla="*/ 2147483647 w 14"/>
                <a:gd name="T31" fmla="*/ 0 h 18"/>
                <a:gd name="T32" fmla="*/ 2147483647 w 14"/>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8"/>
                <a:gd name="T53" fmla="*/ 14 w 14"/>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8">
                  <a:moveTo>
                    <a:pt x="5" y="0"/>
                  </a:moveTo>
                  <a:lnTo>
                    <a:pt x="2" y="1"/>
                  </a:lnTo>
                  <a:lnTo>
                    <a:pt x="1" y="2"/>
                  </a:lnTo>
                  <a:lnTo>
                    <a:pt x="0" y="3"/>
                  </a:lnTo>
                  <a:lnTo>
                    <a:pt x="0" y="4"/>
                  </a:lnTo>
                  <a:lnTo>
                    <a:pt x="0" y="18"/>
                  </a:lnTo>
                  <a:lnTo>
                    <a:pt x="1" y="18"/>
                  </a:lnTo>
                  <a:lnTo>
                    <a:pt x="2" y="18"/>
                  </a:lnTo>
                  <a:lnTo>
                    <a:pt x="5" y="18"/>
                  </a:lnTo>
                  <a:lnTo>
                    <a:pt x="14" y="18"/>
                  </a:lnTo>
                  <a:lnTo>
                    <a:pt x="14" y="4"/>
                  </a:lnTo>
                  <a:lnTo>
                    <a:pt x="14" y="3"/>
                  </a:lnTo>
                  <a:lnTo>
                    <a:pt x="14" y="2"/>
                  </a:lnTo>
                  <a:lnTo>
                    <a:pt x="14" y="1"/>
                  </a:lnTo>
                  <a:lnTo>
                    <a:pt x="14" y="0"/>
                  </a:lnTo>
                  <a:lnTo>
                    <a:pt x="5" y="0"/>
                  </a:lnTo>
                  <a:close/>
                </a:path>
              </a:pathLst>
            </a:custGeom>
            <a:solidFill>
              <a:srgbClr val="DDDDDD"/>
            </a:solidFill>
            <a:ln w="7938">
              <a:solidFill>
                <a:srgbClr val="000000"/>
              </a:solidFill>
              <a:round/>
              <a:headEnd/>
              <a:tailEnd/>
            </a:ln>
          </p:spPr>
          <p:txBody>
            <a:bodyPr/>
            <a:lstStyle/>
            <a:p>
              <a:endParaRPr lang="it-IT"/>
            </a:p>
          </p:txBody>
        </p:sp>
        <p:sp>
          <p:nvSpPr>
            <p:cNvPr id="61492" name="Rectangle 2181"/>
            <p:cNvSpPr>
              <a:spLocks noChangeArrowheads="1"/>
            </p:cNvSpPr>
            <p:nvPr/>
          </p:nvSpPr>
          <p:spPr bwMode="auto">
            <a:xfrm>
              <a:off x="6726238" y="2489200"/>
              <a:ext cx="55562" cy="1079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493" name="Freeform 2182"/>
            <p:cNvSpPr>
              <a:spLocks/>
            </p:cNvSpPr>
            <p:nvPr/>
          </p:nvSpPr>
          <p:spPr bwMode="auto">
            <a:xfrm>
              <a:off x="6697663" y="2352675"/>
              <a:ext cx="112712" cy="136525"/>
            </a:xfrm>
            <a:custGeom>
              <a:avLst/>
              <a:gdLst>
                <a:gd name="T0" fmla="*/ 2147483647 w 71"/>
                <a:gd name="T1" fmla="*/ 0 h 86"/>
                <a:gd name="T2" fmla="*/ 2147483647 w 71"/>
                <a:gd name="T3" fmla="*/ 2147483647 h 86"/>
                <a:gd name="T4" fmla="*/ 2147483647 w 71"/>
                <a:gd name="T5" fmla="*/ 2147483647 h 86"/>
                <a:gd name="T6" fmla="*/ 2147483647 w 71"/>
                <a:gd name="T7" fmla="*/ 2147483647 h 86"/>
                <a:gd name="T8" fmla="*/ 0 w 71"/>
                <a:gd name="T9" fmla="*/ 2147483647 h 86"/>
                <a:gd name="T10" fmla="*/ 0 w 71"/>
                <a:gd name="T11" fmla="*/ 2147483647 h 86"/>
                <a:gd name="T12" fmla="*/ 2147483647 w 71"/>
                <a:gd name="T13" fmla="*/ 2147483647 h 86"/>
                <a:gd name="T14" fmla="*/ 2147483647 w 71"/>
                <a:gd name="T15" fmla="*/ 2147483647 h 86"/>
                <a:gd name="T16" fmla="*/ 2147483647 w 71"/>
                <a:gd name="T17" fmla="*/ 2147483647 h 86"/>
                <a:gd name="T18" fmla="*/ 2147483647 w 71"/>
                <a:gd name="T19" fmla="*/ 2147483647 h 86"/>
                <a:gd name="T20" fmla="*/ 2147483647 w 71"/>
                <a:gd name="T21" fmla="*/ 2147483647 h 86"/>
                <a:gd name="T22" fmla="*/ 2147483647 w 71"/>
                <a:gd name="T23" fmla="*/ 2147483647 h 86"/>
                <a:gd name="T24" fmla="*/ 2147483647 w 71"/>
                <a:gd name="T25" fmla="*/ 2147483647 h 86"/>
                <a:gd name="T26" fmla="*/ 2147483647 w 71"/>
                <a:gd name="T27" fmla="*/ 2147483647 h 86"/>
                <a:gd name="T28" fmla="*/ 2147483647 w 71"/>
                <a:gd name="T29" fmla="*/ 2147483647 h 86"/>
                <a:gd name="T30" fmla="*/ 2147483647 w 71"/>
                <a:gd name="T31" fmla="*/ 2147483647 h 86"/>
                <a:gd name="T32" fmla="*/ 2147483647 w 71"/>
                <a:gd name="T33" fmla="*/ 2147483647 h 86"/>
                <a:gd name="T34" fmla="*/ 2147483647 w 71"/>
                <a:gd name="T35" fmla="*/ 0 h 86"/>
                <a:gd name="T36" fmla="*/ 2147483647 w 71"/>
                <a:gd name="T37" fmla="*/ 0 h 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1"/>
                <a:gd name="T58" fmla="*/ 0 h 86"/>
                <a:gd name="T59" fmla="*/ 71 w 71"/>
                <a:gd name="T60" fmla="*/ 86 h 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1" h="86">
                  <a:moveTo>
                    <a:pt x="9" y="0"/>
                  </a:moveTo>
                  <a:lnTo>
                    <a:pt x="6" y="1"/>
                  </a:lnTo>
                  <a:lnTo>
                    <a:pt x="3" y="3"/>
                  </a:lnTo>
                  <a:lnTo>
                    <a:pt x="1" y="6"/>
                  </a:lnTo>
                  <a:lnTo>
                    <a:pt x="0" y="9"/>
                  </a:lnTo>
                  <a:lnTo>
                    <a:pt x="0" y="77"/>
                  </a:lnTo>
                  <a:lnTo>
                    <a:pt x="1" y="80"/>
                  </a:lnTo>
                  <a:lnTo>
                    <a:pt x="3" y="83"/>
                  </a:lnTo>
                  <a:lnTo>
                    <a:pt x="6" y="85"/>
                  </a:lnTo>
                  <a:lnTo>
                    <a:pt x="9" y="86"/>
                  </a:lnTo>
                  <a:lnTo>
                    <a:pt x="66" y="86"/>
                  </a:lnTo>
                  <a:lnTo>
                    <a:pt x="69" y="85"/>
                  </a:lnTo>
                  <a:lnTo>
                    <a:pt x="70" y="83"/>
                  </a:lnTo>
                  <a:lnTo>
                    <a:pt x="71" y="77"/>
                  </a:lnTo>
                  <a:lnTo>
                    <a:pt x="71" y="9"/>
                  </a:lnTo>
                  <a:lnTo>
                    <a:pt x="70" y="3"/>
                  </a:lnTo>
                  <a:lnTo>
                    <a:pt x="69" y="1"/>
                  </a:lnTo>
                  <a:lnTo>
                    <a:pt x="66" y="0"/>
                  </a:lnTo>
                  <a:lnTo>
                    <a:pt x="9" y="0"/>
                  </a:lnTo>
                  <a:close/>
                </a:path>
              </a:pathLst>
            </a:custGeom>
            <a:solidFill>
              <a:srgbClr val="DDDDDD"/>
            </a:solidFill>
            <a:ln w="7938">
              <a:solidFill>
                <a:srgbClr val="000000"/>
              </a:solidFill>
              <a:round/>
              <a:headEnd/>
              <a:tailEnd/>
            </a:ln>
          </p:spPr>
          <p:txBody>
            <a:bodyPr/>
            <a:lstStyle/>
            <a:p>
              <a:endParaRPr lang="it-IT"/>
            </a:p>
          </p:txBody>
        </p:sp>
        <p:sp>
          <p:nvSpPr>
            <p:cNvPr id="61494" name="Rectangle 2183"/>
            <p:cNvSpPr>
              <a:spLocks noChangeArrowheads="1"/>
            </p:cNvSpPr>
            <p:nvPr/>
          </p:nvSpPr>
          <p:spPr bwMode="auto">
            <a:xfrm>
              <a:off x="6681788" y="2081213"/>
              <a:ext cx="146050" cy="287337"/>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495" name="Freeform 2184"/>
            <p:cNvSpPr>
              <a:spLocks/>
            </p:cNvSpPr>
            <p:nvPr/>
          </p:nvSpPr>
          <p:spPr bwMode="auto">
            <a:xfrm>
              <a:off x="6673850" y="2282825"/>
              <a:ext cx="160338" cy="14288"/>
            </a:xfrm>
            <a:custGeom>
              <a:avLst/>
              <a:gdLst>
                <a:gd name="T0" fmla="*/ 0 w 101"/>
                <a:gd name="T1" fmla="*/ 0 h 9"/>
                <a:gd name="T2" fmla="*/ 0 w 101"/>
                <a:gd name="T3" fmla="*/ 0 h 9"/>
                <a:gd name="T4" fmla="*/ 0 w 101"/>
                <a:gd name="T5" fmla="*/ 2147483647 h 9"/>
                <a:gd name="T6" fmla="*/ 0 w 101"/>
                <a:gd name="T7" fmla="*/ 2147483647 h 9"/>
                <a:gd name="T8" fmla="*/ 2147483647 w 101"/>
                <a:gd name="T9" fmla="*/ 2147483647 h 9"/>
                <a:gd name="T10" fmla="*/ 2147483647 w 101"/>
                <a:gd name="T11" fmla="*/ 2147483647 h 9"/>
                <a:gd name="T12" fmla="*/ 2147483647 w 101"/>
                <a:gd name="T13" fmla="*/ 0 h 9"/>
                <a:gd name="T14" fmla="*/ 2147483647 w 101"/>
                <a:gd name="T15" fmla="*/ 0 h 9"/>
                <a:gd name="T16" fmla="*/ 0 w 101"/>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1"/>
                <a:gd name="T28" fmla="*/ 0 h 9"/>
                <a:gd name="T29" fmla="*/ 101 w 101"/>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1" h="9">
                  <a:moveTo>
                    <a:pt x="0" y="0"/>
                  </a:moveTo>
                  <a:lnTo>
                    <a:pt x="0" y="0"/>
                  </a:lnTo>
                  <a:lnTo>
                    <a:pt x="0" y="9"/>
                  </a:lnTo>
                  <a:lnTo>
                    <a:pt x="101" y="9"/>
                  </a:lnTo>
                  <a:lnTo>
                    <a:pt x="101" y="0"/>
                  </a:lnTo>
                  <a:lnTo>
                    <a:pt x="0" y="0"/>
                  </a:lnTo>
                  <a:close/>
                </a:path>
              </a:pathLst>
            </a:custGeom>
            <a:solidFill>
              <a:srgbClr val="4D4D4D"/>
            </a:solidFill>
            <a:ln w="7938">
              <a:solidFill>
                <a:srgbClr val="000000"/>
              </a:solidFill>
              <a:round/>
              <a:headEnd/>
              <a:tailEnd/>
            </a:ln>
          </p:spPr>
          <p:txBody>
            <a:bodyPr/>
            <a:lstStyle/>
            <a:p>
              <a:endParaRPr lang="it-IT"/>
            </a:p>
          </p:txBody>
        </p:sp>
        <p:sp>
          <p:nvSpPr>
            <p:cNvPr id="61496" name="Freeform 2185"/>
            <p:cNvSpPr>
              <a:spLocks/>
            </p:cNvSpPr>
            <p:nvPr/>
          </p:nvSpPr>
          <p:spPr bwMode="auto">
            <a:xfrm>
              <a:off x="6673850" y="2160588"/>
              <a:ext cx="160338" cy="14287"/>
            </a:xfrm>
            <a:custGeom>
              <a:avLst/>
              <a:gdLst>
                <a:gd name="T0" fmla="*/ 0 w 101"/>
                <a:gd name="T1" fmla="*/ 0 h 9"/>
                <a:gd name="T2" fmla="*/ 0 w 101"/>
                <a:gd name="T3" fmla="*/ 0 h 9"/>
                <a:gd name="T4" fmla="*/ 0 w 101"/>
                <a:gd name="T5" fmla="*/ 2147483647 h 9"/>
                <a:gd name="T6" fmla="*/ 0 w 101"/>
                <a:gd name="T7" fmla="*/ 2147483647 h 9"/>
                <a:gd name="T8" fmla="*/ 2147483647 w 101"/>
                <a:gd name="T9" fmla="*/ 2147483647 h 9"/>
                <a:gd name="T10" fmla="*/ 2147483647 w 101"/>
                <a:gd name="T11" fmla="*/ 2147483647 h 9"/>
                <a:gd name="T12" fmla="*/ 2147483647 w 101"/>
                <a:gd name="T13" fmla="*/ 0 h 9"/>
                <a:gd name="T14" fmla="*/ 2147483647 w 101"/>
                <a:gd name="T15" fmla="*/ 0 h 9"/>
                <a:gd name="T16" fmla="*/ 0 w 101"/>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1"/>
                <a:gd name="T28" fmla="*/ 0 h 9"/>
                <a:gd name="T29" fmla="*/ 101 w 101"/>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1" h="9">
                  <a:moveTo>
                    <a:pt x="0" y="0"/>
                  </a:moveTo>
                  <a:lnTo>
                    <a:pt x="0" y="0"/>
                  </a:lnTo>
                  <a:lnTo>
                    <a:pt x="0" y="9"/>
                  </a:lnTo>
                  <a:lnTo>
                    <a:pt x="101" y="9"/>
                  </a:lnTo>
                  <a:lnTo>
                    <a:pt x="101" y="0"/>
                  </a:lnTo>
                  <a:lnTo>
                    <a:pt x="0" y="0"/>
                  </a:lnTo>
                  <a:close/>
                </a:path>
              </a:pathLst>
            </a:custGeom>
            <a:solidFill>
              <a:srgbClr val="4D4D4D"/>
            </a:solidFill>
            <a:ln w="7938">
              <a:solidFill>
                <a:srgbClr val="000000"/>
              </a:solidFill>
              <a:round/>
              <a:headEnd/>
              <a:tailEnd/>
            </a:ln>
          </p:spPr>
          <p:txBody>
            <a:bodyPr/>
            <a:lstStyle/>
            <a:p>
              <a:endParaRPr lang="it-IT"/>
            </a:p>
          </p:txBody>
        </p:sp>
        <p:sp>
          <p:nvSpPr>
            <p:cNvPr id="61497" name="Oval 2186"/>
            <p:cNvSpPr>
              <a:spLocks noChangeArrowheads="1"/>
            </p:cNvSpPr>
            <p:nvPr/>
          </p:nvSpPr>
          <p:spPr bwMode="auto">
            <a:xfrm>
              <a:off x="6726238" y="2203450"/>
              <a:ext cx="63500" cy="52388"/>
            </a:xfrm>
            <a:prstGeom prst="ellipse">
              <a:avLst/>
            </a:prstGeom>
            <a:solidFill>
              <a:srgbClr val="4D4D4D"/>
            </a:solidFill>
            <a:ln w="7938">
              <a:solidFill>
                <a:srgbClr val="000000"/>
              </a:solidFill>
              <a:round/>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498" name="Rectangle 2187"/>
            <p:cNvSpPr>
              <a:spLocks noChangeArrowheads="1"/>
            </p:cNvSpPr>
            <p:nvPr/>
          </p:nvSpPr>
          <p:spPr bwMode="auto">
            <a:xfrm>
              <a:off x="6697663" y="2039938"/>
              <a:ext cx="122237" cy="42862"/>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499" name="Rectangle 2188"/>
            <p:cNvSpPr>
              <a:spLocks noChangeArrowheads="1"/>
            </p:cNvSpPr>
            <p:nvPr/>
          </p:nvSpPr>
          <p:spPr bwMode="auto">
            <a:xfrm>
              <a:off x="6681788" y="1889125"/>
              <a:ext cx="146050" cy="15240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grpSp>
          <p:nvGrpSpPr>
            <p:cNvPr id="61500" name="Group 2189"/>
            <p:cNvGrpSpPr>
              <a:grpSpLocks/>
            </p:cNvGrpSpPr>
            <p:nvPr/>
          </p:nvGrpSpPr>
          <p:grpSpPr bwMode="auto">
            <a:xfrm>
              <a:off x="6711950" y="1860550"/>
              <a:ext cx="85725" cy="30163"/>
              <a:chOff x="4228" y="1172"/>
              <a:chExt cx="54" cy="19"/>
            </a:xfrm>
          </p:grpSpPr>
          <p:sp>
            <p:nvSpPr>
              <p:cNvPr id="62063" name="Rectangle 2190"/>
              <p:cNvSpPr>
                <a:spLocks noChangeArrowheads="1"/>
              </p:cNvSpPr>
              <p:nvPr/>
            </p:nvSpPr>
            <p:spPr bwMode="auto">
              <a:xfrm>
                <a:off x="4228" y="1172"/>
                <a:ext cx="15" cy="19"/>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064" name="Rectangle 2191"/>
              <p:cNvSpPr>
                <a:spLocks noChangeArrowheads="1"/>
              </p:cNvSpPr>
              <p:nvPr/>
            </p:nvSpPr>
            <p:spPr bwMode="auto">
              <a:xfrm>
                <a:off x="4271" y="1172"/>
                <a:ext cx="11" cy="19"/>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065" name="Rectangle 2192"/>
              <p:cNvSpPr>
                <a:spLocks noChangeArrowheads="1"/>
              </p:cNvSpPr>
              <p:nvPr/>
            </p:nvSpPr>
            <p:spPr bwMode="auto">
              <a:xfrm>
                <a:off x="4252" y="1172"/>
                <a:ext cx="10" cy="19"/>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grpSp>
        <p:sp>
          <p:nvSpPr>
            <p:cNvPr id="61501" name="Rectangle 2193"/>
            <p:cNvSpPr>
              <a:spLocks noChangeArrowheads="1"/>
            </p:cNvSpPr>
            <p:nvPr/>
          </p:nvSpPr>
          <p:spPr bwMode="auto">
            <a:xfrm>
              <a:off x="6711950" y="1846263"/>
              <a:ext cx="93663" cy="15875"/>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502" name="Freeform 2194"/>
            <p:cNvSpPr>
              <a:spLocks/>
            </p:cNvSpPr>
            <p:nvPr/>
          </p:nvSpPr>
          <p:spPr bwMode="auto">
            <a:xfrm>
              <a:off x="6726238" y="1803400"/>
              <a:ext cx="15875" cy="50800"/>
            </a:xfrm>
            <a:custGeom>
              <a:avLst/>
              <a:gdLst>
                <a:gd name="T0" fmla="*/ 0 w 10"/>
                <a:gd name="T1" fmla="*/ 0 h 32"/>
                <a:gd name="T2" fmla="*/ 0 w 10"/>
                <a:gd name="T3" fmla="*/ 0 h 32"/>
                <a:gd name="T4" fmla="*/ 0 w 10"/>
                <a:gd name="T5" fmla="*/ 2147483647 h 32"/>
                <a:gd name="T6" fmla="*/ 0 w 10"/>
                <a:gd name="T7" fmla="*/ 2147483647 h 32"/>
                <a:gd name="T8" fmla="*/ 2147483647 w 10"/>
                <a:gd name="T9" fmla="*/ 2147483647 h 32"/>
                <a:gd name="T10" fmla="*/ 2147483647 w 10"/>
                <a:gd name="T11" fmla="*/ 2147483647 h 32"/>
                <a:gd name="T12" fmla="*/ 2147483647 w 10"/>
                <a:gd name="T13" fmla="*/ 2147483647 h 32"/>
                <a:gd name="T14" fmla="*/ 2147483647 w 10"/>
                <a:gd name="T15" fmla="*/ 2147483647 h 32"/>
                <a:gd name="T16" fmla="*/ 2147483647 w 10"/>
                <a:gd name="T17" fmla="*/ 0 h 32"/>
                <a:gd name="T18" fmla="*/ 2147483647 w 10"/>
                <a:gd name="T19" fmla="*/ 0 h 32"/>
                <a:gd name="T20" fmla="*/ 2147483647 w 10"/>
                <a:gd name="T21" fmla="*/ 0 h 32"/>
                <a:gd name="T22" fmla="*/ 2147483647 w 10"/>
                <a:gd name="T23" fmla="*/ 0 h 32"/>
                <a:gd name="T24" fmla="*/ 0 w 10"/>
                <a:gd name="T25" fmla="*/ 0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2"/>
                <a:gd name="T41" fmla="*/ 10 w 10"/>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2">
                  <a:moveTo>
                    <a:pt x="0" y="0"/>
                  </a:moveTo>
                  <a:lnTo>
                    <a:pt x="0" y="0"/>
                  </a:lnTo>
                  <a:lnTo>
                    <a:pt x="0" y="32"/>
                  </a:lnTo>
                  <a:lnTo>
                    <a:pt x="5" y="32"/>
                  </a:lnTo>
                  <a:lnTo>
                    <a:pt x="8" y="32"/>
                  </a:lnTo>
                  <a:lnTo>
                    <a:pt x="9" y="32"/>
                  </a:lnTo>
                  <a:lnTo>
                    <a:pt x="10" y="32"/>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61503" name="Freeform 2195"/>
            <p:cNvSpPr>
              <a:spLocks/>
            </p:cNvSpPr>
            <p:nvPr/>
          </p:nvSpPr>
          <p:spPr bwMode="auto">
            <a:xfrm>
              <a:off x="6772275" y="1803400"/>
              <a:ext cx="15875" cy="50800"/>
            </a:xfrm>
            <a:custGeom>
              <a:avLst/>
              <a:gdLst>
                <a:gd name="T0" fmla="*/ 0 w 10"/>
                <a:gd name="T1" fmla="*/ 0 h 32"/>
                <a:gd name="T2" fmla="*/ 0 w 10"/>
                <a:gd name="T3" fmla="*/ 0 h 32"/>
                <a:gd name="T4" fmla="*/ 0 w 10"/>
                <a:gd name="T5" fmla="*/ 2147483647 h 32"/>
                <a:gd name="T6" fmla="*/ 0 w 10"/>
                <a:gd name="T7" fmla="*/ 2147483647 h 32"/>
                <a:gd name="T8" fmla="*/ 2147483647 w 10"/>
                <a:gd name="T9" fmla="*/ 2147483647 h 32"/>
                <a:gd name="T10" fmla="*/ 2147483647 w 10"/>
                <a:gd name="T11" fmla="*/ 2147483647 h 32"/>
                <a:gd name="T12" fmla="*/ 2147483647 w 10"/>
                <a:gd name="T13" fmla="*/ 2147483647 h 32"/>
                <a:gd name="T14" fmla="*/ 2147483647 w 10"/>
                <a:gd name="T15" fmla="*/ 2147483647 h 32"/>
                <a:gd name="T16" fmla="*/ 2147483647 w 10"/>
                <a:gd name="T17" fmla="*/ 0 h 32"/>
                <a:gd name="T18" fmla="*/ 2147483647 w 10"/>
                <a:gd name="T19" fmla="*/ 0 h 32"/>
                <a:gd name="T20" fmla="*/ 2147483647 w 10"/>
                <a:gd name="T21" fmla="*/ 0 h 32"/>
                <a:gd name="T22" fmla="*/ 2147483647 w 10"/>
                <a:gd name="T23" fmla="*/ 0 h 32"/>
                <a:gd name="T24" fmla="*/ 0 w 10"/>
                <a:gd name="T25" fmla="*/ 0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2"/>
                <a:gd name="T41" fmla="*/ 10 w 10"/>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2">
                  <a:moveTo>
                    <a:pt x="0" y="0"/>
                  </a:moveTo>
                  <a:lnTo>
                    <a:pt x="0" y="0"/>
                  </a:lnTo>
                  <a:lnTo>
                    <a:pt x="0" y="32"/>
                  </a:lnTo>
                  <a:lnTo>
                    <a:pt x="5" y="32"/>
                  </a:lnTo>
                  <a:lnTo>
                    <a:pt x="8" y="32"/>
                  </a:lnTo>
                  <a:lnTo>
                    <a:pt x="9" y="32"/>
                  </a:lnTo>
                  <a:lnTo>
                    <a:pt x="10" y="32"/>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61504" name="Freeform 2196"/>
            <p:cNvSpPr>
              <a:spLocks/>
            </p:cNvSpPr>
            <p:nvPr/>
          </p:nvSpPr>
          <p:spPr bwMode="auto">
            <a:xfrm>
              <a:off x="6726238" y="1803400"/>
              <a:ext cx="15875" cy="50800"/>
            </a:xfrm>
            <a:custGeom>
              <a:avLst/>
              <a:gdLst>
                <a:gd name="T0" fmla="*/ 0 w 10"/>
                <a:gd name="T1" fmla="*/ 0 h 32"/>
                <a:gd name="T2" fmla="*/ 0 w 10"/>
                <a:gd name="T3" fmla="*/ 0 h 32"/>
                <a:gd name="T4" fmla="*/ 0 w 10"/>
                <a:gd name="T5" fmla="*/ 2147483647 h 32"/>
                <a:gd name="T6" fmla="*/ 0 w 10"/>
                <a:gd name="T7" fmla="*/ 2147483647 h 32"/>
                <a:gd name="T8" fmla="*/ 2147483647 w 10"/>
                <a:gd name="T9" fmla="*/ 2147483647 h 32"/>
                <a:gd name="T10" fmla="*/ 2147483647 w 10"/>
                <a:gd name="T11" fmla="*/ 2147483647 h 32"/>
                <a:gd name="T12" fmla="*/ 2147483647 w 10"/>
                <a:gd name="T13" fmla="*/ 2147483647 h 32"/>
                <a:gd name="T14" fmla="*/ 2147483647 w 10"/>
                <a:gd name="T15" fmla="*/ 2147483647 h 32"/>
                <a:gd name="T16" fmla="*/ 2147483647 w 10"/>
                <a:gd name="T17" fmla="*/ 0 h 32"/>
                <a:gd name="T18" fmla="*/ 2147483647 w 10"/>
                <a:gd name="T19" fmla="*/ 0 h 32"/>
                <a:gd name="T20" fmla="*/ 2147483647 w 10"/>
                <a:gd name="T21" fmla="*/ 0 h 32"/>
                <a:gd name="T22" fmla="*/ 2147483647 w 10"/>
                <a:gd name="T23" fmla="*/ 0 h 32"/>
                <a:gd name="T24" fmla="*/ 0 w 10"/>
                <a:gd name="T25" fmla="*/ 0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2"/>
                <a:gd name="T41" fmla="*/ 10 w 10"/>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2">
                  <a:moveTo>
                    <a:pt x="0" y="0"/>
                  </a:moveTo>
                  <a:lnTo>
                    <a:pt x="0" y="0"/>
                  </a:lnTo>
                  <a:lnTo>
                    <a:pt x="0" y="32"/>
                  </a:lnTo>
                  <a:lnTo>
                    <a:pt x="5" y="32"/>
                  </a:lnTo>
                  <a:lnTo>
                    <a:pt x="8" y="32"/>
                  </a:lnTo>
                  <a:lnTo>
                    <a:pt x="9" y="32"/>
                  </a:lnTo>
                  <a:lnTo>
                    <a:pt x="10" y="32"/>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61505" name="Freeform 2197"/>
            <p:cNvSpPr>
              <a:spLocks/>
            </p:cNvSpPr>
            <p:nvPr/>
          </p:nvSpPr>
          <p:spPr bwMode="auto">
            <a:xfrm>
              <a:off x="6772275" y="1803400"/>
              <a:ext cx="15875" cy="50800"/>
            </a:xfrm>
            <a:custGeom>
              <a:avLst/>
              <a:gdLst>
                <a:gd name="T0" fmla="*/ 0 w 10"/>
                <a:gd name="T1" fmla="*/ 0 h 32"/>
                <a:gd name="T2" fmla="*/ 0 w 10"/>
                <a:gd name="T3" fmla="*/ 0 h 32"/>
                <a:gd name="T4" fmla="*/ 0 w 10"/>
                <a:gd name="T5" fmla="*/ 2147483647 h 32"/>
                <a:gd name="T6" fmla="*/ 0 w 10"/>
                <a:gd name="T7" fmla="*/ 2147483647 h 32"/>
                <a:gd name="T8" fmla="*/ 2147483647 w 10"/>
                <a:gd name="T9" fmla="*/ 2147483647 h 32"/>
                <a:gd name="T10" fmla="*/ 2147483647 w 10"/>
                <a:gd name="T11" fmla="*/ 2147483647 h 32"/>
                <a:gd name="T12" fmla="*/ 2147483647 w 10"/>
                <a:gd name="T13" fmla="*/ 2147483647 h 32"/>
                <a:gd name="T14" fmla="*/ 2147483647 w 10"/>
                <a:gd name="T15" fmla="*/ 2147483647 h 32"/>
                <a:gd name="T16" fmla="*/ 2147483647 w 10"/>
                <a:gd name="T17" fmla="*/ 0 h 32"/>
                <a:gd name="T18" fmla="*/ 2147483647 w 10"/>
                <a:gd name="T19" fmla="*/ 0 h 32"/>
                <a:gd name="T20" fmla="*/ 2147483647 w 10"/>
                <a:gd name="T21" fmla="*/ 0 h 32"/>
                <a:gd name="T22" fmla="*/ 2147483647 w 10"/>
                <a:gd name="T23" fmla="*/ 0 h 32"/>
                <a:gd name="T24" fmla="*/ 0 w 10"/>
                <a:gd name="T25" fmla="*/ 0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2"/>
                <a:gd name="T41" fmla="*/ 10 w 10"/>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2">
                  <a:moveTo>
                    <a:pt x="0" y="0"/>
                  </a:moveTo>
                  <a:lnTo>
                    <a:pt x="0" y="0"/>
                  </a:lnTo>
                  <a:lnTo>
                    <a:pt x="0" y="32"/>
                  </a:lnTo>
                  <a:lnTo>
                    <a:pt x="5" y="32"/>
                  </a:lnTo>
                  <a:lnTo>
                    <a:pt x="8" y="32"/>
                  </a:lnTo>
                  <a:lnTo>
                    <a:pt x="9" y="32"/>
                  </a:lnTo>
                  <a:lnTo>
                    <a:pt x="10" y="32"/>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61506" name="Freeform 2198"/>
            <p:cNvSpPr>
              <a:spLocks/>
            </p:cNvSpPr>
            <p:nvPr/>
          </p:nvSpPr>
          <p:spPr bwMode="auto">
            <a:xfrm>
              <a:off x="6697663" y="1860550"/>
              <a:ext cx="112712" cy="36513"/>
            </a:xfrm>
            <a:custGeom>
              <a:avLst/>
              <a:gdLst>
                <a:gd name="T0" fmla="*/ 2147483647 w 71"/>
                <a:gd name="T1" fmla="*/ 0 h 23"/>
                <a:gd name="T2" fmla="*/ 2147483647 w 71"/>
                <a:gd name="T3" fmla="*/ 0 h 23"/>
                <a:gd name="T4" fmla="*/ 2147483647 w 71"/>
                <a:gd name="T5" fmla="*/ 0 h 23"/>
                <a:gd name="T6" fmla="*/ 0 w 71"/>
                <a:gd name="T7" fmla="*/ 0 h 23"/>
                <a:gd name="T8" fmla="*/ 0 w 71"/>
                <a:gd name="T9" fmla="*/ 2147483647 h 23"/>
                <a:gd name="T10" fmla="*/ 2147483647 w 71"/>
                <a:gd name="T11" fmla="*/ 2147483647 h 23"/>
                <a:gd name="T12" fmla="*/ 2147483647 w 71"/>
                <a:gd name="T13" fmla="*/ 2147483647 h 23"/>
                <a:gd name="T14" fmla="*/ 2147483647 w 71"/>
                <a:gd name="T15" fmla="*/ 2147483647 h 23"/>
                <a:gd name="T16" fmla="*/ 2147483647 w 71"/>
                <a:gd name="T17" fmla="*/ 2147483647 h 23"/>
                <a:gd name="T18" fmla="*/ 2147483647 w 71"/>
                <a:gd name="T19" fmla="*/ 2147483647 h 23"/>
                <a:gd name="T20" fmla="*/ 2147483647 w 71"/>
                <a:gd name="T21" fmla="*/ 0 h 23"/>
                <a:gd name="T22" fmla="*/ 2147483647 w 71"/>
                <a:gd name="T23" fmla="*/ 0 h 23"/>
                <a:gd name="T24" fmla="*/ 2147483647 w 71"/>
                <a:gd name="T25" fmla="*/ 0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23"/>
                <a:gd name="T41" fmla="*/ 71 w 71"/>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23">
                  <a:moveTo>
                    <a:pt x="5" y="0"/>
                  </a:moveTo>
                  <a:lnTo>
                    <a:pt x="2" y="0"/>
                  </a:lnTo>
                  <a:lnTo>
                    <a:pt x="1" y="0"/>
                  </a:lnTo>
                  <a:lnTo>
                    <a:pt x="0" y="0"/>
                  </a:lnTo>
                  <a:lnTo>
                    <a:pt x="0" y="23"/>
                  </a:lnTo>
                  <a:lnTo>
                    <a:pt x="1" y="23"/>
                  </a:lnTo>
                  <a:lnTo>
                    <a:pt x="2" y="23"/>
                  </a:lnTo>
                  <a:lnTo>
                    <a:pt x="5" y="23"/>
                  </a:lnTo>
                  <a:lnTo>
                    <a:pt x="71" y="23"/>
                  </a:lnTo>
                  <a:lnTo>
                    <a:pt x="71" y="0"/>
                  </a:lnTo>
                  <a:lnTo>
                    <a:pt x="5" y="0"/>
                  </a:lnTo>
                  <a:close/>
                </a:path>
              </a:pathLst>
            </a:custGeom>
            <a:solidFill>
              <a:srgbClr val="808080"/>
            </a:solidFill>
            <a:ln w="7938">
              <a:solidFill>
                <a:srgbClr val="000000"/>
              </a:solidFill>
              <a:round/>
              <a:headEnd/>
              <a:tailEnd/>
            </a:ln>
          </p:spPr>
          <p:txBody>
            <a:bodyPr/>
            <a:lstStyle/>
            <a:p>
              <a:endParaRPr lang="it-IT"/>
            </a:p>
          </p:txBody>
        </p:sp>
        <p:sp>
          <p:nvSpPr>
            <p:cNvPr id="61507" name="Rectangle 2199"/>
            <p:cNvSpPr>
              <a:spLocks noChangeArrowheads="1"/>
            </p:cNvSpPr>
            <p:nvPr/>
          </p:nvSpPr>
          <p:spPr bwMode="auto">
            <a:xfrm>
              <a:off x="6704013" y="2160588"/>
              <a:ext cx="106362" cy="85725"/>
            </a:xfrm>
            <a:prstGeom prst="rect">
              <a:avLst/>
            </a:prstGeom>
            <a:solidFill>
              <a:srgbClr val="FFFFFF"/>
            </a:solid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508" name="Freeform 2200"/>
            <p:cNvSpPr>
              <a:spLocks/>
            </p:cNvSpPr>
            <p:nvPr/>
          </p:nvSpPr>
          <p:spPr bwMode="auto">
            <a:xfrm>
              <a:off x="6742113" y="2581275"/>
              <a:ext cx="22225" cy="28575"/>
            </a:xfrm>
            <a:custGeom>
              <a:avLst/>
              <a:gdLst>
                <a:gd name="T0" fmla="*/ 2147483647 w 14"/>
                <a:gd name="T1" fmla="*/ 0 h 18"/>
                <a:gd name="T2" fmla="*/ 2147483647 w 14"/>
                <a:gd name="T3" fmla="*/ 2147483647 h 18"/>
                <a:gd name="T4" fmla="*/ 2147483647 w 14"/>
                <a:gd name="T5" fmla="*/ 2147483647 h 18"/>
                <a:gd name="T6" fmla="*/ 0 w 14"/>
                <a:gd name="T7" fmla="*/ 2147483647 h 18"/>
                <a:gd name="T8" fmla="*/ 0 w 14"/>
                <a:gd name="T9" fmla="*/ 2147483647 h 18"/>
                <a:gd name="T10" fmla="*/ 0 w 14"/>
                <a:gd name="T11" fmla="*/ 2147483647 h 18"/>
                <a:gd name="T12" fmla="*/ 2147483647 w 14"/>
                <a:gd name="T13" fmla="*/ 2147483647 h 18"/>
                <a:gd name="T14" fmla="*/ 2147483647 w 14"/>
                <a:gd name="T15" fmla="*/ 2147483647 h 18"/>
                <a:gd name="T16" fmla="*/ 2147483647 w 14"/>
                <a:gd name="T17" fmla="*/ 2147483647 h 18"/>
                <a:gd name="T18" fmla="*/ 2147483647 w 14"/>
                <a:gd name="T19" fmla="*/ 2147483647 h 18"/>
                <a:gd name="T20" fmla="*/ 2147483647 w 14"/>
                <a:gd name="T21" fmla="*/ 2147483647 h 18"/>
                <a:gd name="T22" fmla="*/ 2147483647 w 14"/>
                <a:gd name="T23" fmla="*/ 2147483647 h 18"/>
                <a:gd name="T24" fmla="*/ 2147483647 w 14"/>
                <a:gd name="T25" fmla="*/ 2147483647 h 18"/>
                <a:gd name="T26" fmla="*/ 2147483647 w 14"/>
                <a:gd name="T27" fmla="*/ 2147483647 h 18"/>
                <a:gd name="T28" fmla="*/ 2147483647 w 14"/>
                <a:gd name="T29" fmla="*/ 2147483647 h 18"/>
                <a:gd name="T30" fmla="*/ 2147483647 w 14"/>
                <a:gd name="T31" fmla="*/ 0 h 18"/>
                <a:gd name="T32" fmla="*/ 2147483647 w 14"/>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8"/>
                <a:gd name="T53" fmla="*/ 14 w 14"/>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8">
                  <a:moveTo>
                    <a:pt x="5" y="0"/>
                  </a:moveTo>
                  <a:lnTo>
                    <a:pt x="2" y="1"/>
                  </a:lnTo>
                  <a:lnTo>
                    <a:pt x="1" y="2"/>
                  </a:lnTo>
                  <a:lnTo>
                    <a:pt x="0" y="3"/>
                  </a:lnTo>
                  <a:lnTo>
                    <a:pt x="0" y="4"/>
                  </a:lnTo>
                  <a:lnTo>
                    <a:pt x="0" y="18"/>
                  </a:lnTo>
                  <a:lnTo>
                    <a:pt x="1" y="18"/>
                  </a:lnTo>
                  <a:lnTo>
                    <a:pt x="2" y="18"/>
                  </a:lnTo>
                  <a:lnTo>
                    <a:pt x="5" y="18"/>
                  </a:lnTo>
                  <a:lnTo>
                    <a:pt x="14" y="18"/>
                  </a:lnTo>
                  <a:lnTo>
                    <a:pt x="14" y="4"/>
                  </a:lnTo>
                  <a:lnTo>
                    <a:pt x="14" y="3"/>
                  </a:lnTo>
                  <a:lnTo>
                    <a:pt x="14" y="2"/>
                  </a:lnTo>
                  <a:lnTo>
                    <a:pt x="14" y="1"/>
                  </a:lnTo>
                  <a:lnTo>
                    <a:pt x="14" y="0"/>
                  </a:lnTo>
                  <a:lnTo>
                    <a:pt x="5" y="0"/>
                  </a:lnTo>
                  <a:close/>
                </a:path>
              </a:pathLst>
            </a:custGeom>
            <a:solidFill>
              <a:srgbClr val="DDDDDD"/>
            </a:solidFill>
            <a:ln w="7938">
              <a:solidFill>
                <a:srgbClr val="000000"/>
              </a:solidFill>
              <a:round/>
              <a:headEnd/>
              <a:tailEnd/>
            </a:ln>
          </p:spPr>
          <p:txBody>
            <a:bodyPr/>
            <a:lstStyle/>
            <a:p>
              <a:endParaRPr lang="it-IT"/>
            </a:p>
          </p:txBody>
        </p:sp>
        <p:sp>
          <p:nvSpPr>
            <p:cNvPr id="61509" name="Rectangle 2201"/>
            <p:cNvSpPr>
              <a:spLocks noChangeArrowheads="1"/>
            </p:cNvSpPr>
            <p:nvPr/>
          </p:nvSpPr>
          <p:spPr bwMode="auto">
            <a:xfrm>
              <a:off x="6726238" y="2489200"/>
              <a:ext cx="55562" cy="1079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510" name="Freeform 2202"/>
            <p:cNvSpPr>
              <a:spLocks/>
            </p:cNvSpPr>
            <p:nvPr/>
          </p:nvSpPr>
          <p:spPr bwMode="auto">
            <a:xfrm>
              <a:off x="6697663" y="2352675"/>
              <a:ext cx="112712" cy="136525"/>
            </a:xfrm>
            <a:custGeom>
              <a:avLst/>
              <a:gdLst>
                <a:gd name="T0" fmla="*/ 2147483647 w 71"/>
                <a:gd name="T1" fmla="*/ 0 h 86"/>
                <a:gd name="T2" fmla="*/ 2147483647 w 71"/>
                <a:gd name="T3" fmla="*/ 2147483647 h 86"/>
                <a:gd name="T4" fmla="*/ 2147483647 w 71"/>
                <a:gd name="T5" fmla="*/ 2147483647 h 86"/>
                <a:gd name="T6" fmla="*/ 2147483647 w 71"/>
                <a:gd name="T7" fmla="*/ 2147483647 h 86"/>
                <a:gd name="T8" fmla="*/ 0 w 71"/>
                <a:gd name="T9" fmla="*/ 2147483647 h 86"/>
                <a:gd name="T10" fmla="*/ 0 w 71"/>
                <a:gd name="T11" fmla="*/ 2147483647 h 86"/>
                <a:gd name="T12" fmla="*/ 2147483647 w 71"/>
                <a:gd name="T13" fmla="*/ 2147483647 h 86"/>
                <a:gd name="T14" fmla="*/ 2147483647 w 71"/>
                <a:gd name="T15" fmla="*/ 2147483647 h 86"/>
                <a:gd name="T16" fmla="*/ 2147483647 w 71"/>
                <a:gd name="T17" fmla="*/ 2147483647 h 86"/>
                <a:gd name="T18" fmla="*/ 2147483647 w 71"/>
                <a:gd name="T19" fmla="*/ 2147483647 h 86"/>
                <a:gd name="T20" fmla="*/ 2147483647 w 71"/>
                <a:gd name="T21" fmla="*/ 2147483647 h 86"/>
                <a:gd name="T22" fmla="*/ 2147483647 w 71"/>
                <a:gd name="T23" fmla="*/ 2147483647 h 86"/>
                <a:gd name="T24" fmla="*/ 2147483647 w 71"/>
                <a:gd name="T25" fmla="*/ 2147483647 h 86"/>
                <a:gd name="T26" fmla="*/ 2147483647 w 71"/>
                <a:gd name="T27" fmla="*/ 2147483647 h 86"/>
                <a:gd name="T28" fmla="*/ 2147483647 w 71"/>
                <a:gd name="T29" fmla="*/ 2147483647 h 86"/>
                <a:gd name="T30" fmla="*/ 2147483647 w 71"/>
                <a:gd name="T31" fmla="*/ 2147483647 h 86"/>
                <a:gd name="T32" fmla="*/ 2147483647 w 71"/>
                <a:gd name="T33" fmla="*/ 2147483647 h 86"/>
                <a:gd name="T34" fmla="*/ 2147483647 w 71"/>
                <a:gd name="T35" fmla="*/ 0 h 86"/>
                <a:gd name="T36" fmla="*/ 2147483647 w 71"/>
                <a:gd name="T37" fmla="*/ 0 h 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1"/>
                <a:gd name="T58" fmla="*/ 0 h 86"/>
                <a:gd name="T59" fmla="*/ 71 w 71"/>
                <a:gd name="T60" fmla="*/ 86 h 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1" h="86">
                  <a:moveTo>
                    <a:pt x="9" y="0"/>
                  </a:moveTo>
                  <a:lnTo>
                    <a:pt x="6" y="1"/>
                  </a:lnTo>
                  <a:lnTo>
                    <a:pt x="3" y="3"/>
                  </a:lnTo>
                  <a:lnTo>
                    <a:pt x="1" y="6"/>
                  </a:lnTo>
                  <a:lnTo>
                    <a:pt x="0" y="9"/>
                  </a:lnTo>
                  <a:lnTo>
                    <a:pt x="0" y="77"/>
                  </a:lnTo>
                  <a:lnTo>
                    <a:pt x="1" y="80"/>
                  </a:lnTo>
                  <a:lnTo>
                    <a:pt x="3" y="83"/>
                  </a:lnTo>
                  <a:lnTo>
                    <a:pt x="6" y="85"/>
                  </a:lnTo>
                  <a:lnTo>
                    <a:pt x="9" y="86"/>
                  </a:lnTo>
                  <a:lnTo>
                    <a:pt x="66" y="86"/>
                  </a:lnTo>
                  <a:lnTo>
                    <a:pt x="69" y="85"/>
                  </a:lnTo>
                  <a:lnTo>
                    <a:pt x="70" y="83"/>
                  </a:lnTo>
                  <a:lnTo>
                    <a:pt x="71" y="77"/>
                  </a:lnTo>
                  <a:lnTo>
                    <a:pt x="71" y="9"/>
                  </a:lnTo>
                  <a:lnTo>
                    <a:pt x="70" y="3"/>
                  </a:lnTo>
                  <a:lnTo>
                    <a:pt x="69" y="1"/>
                  </a:lnTo>
                  <a:lnTo>
                    <a:pt x="66" y="0"/>
                  </a:lnTo>
                  <a:lnTo>
                    <a:pt x="9" y="0"/>
                  </a:lnTo>
                  <a:close/>
                </a:path>
              </a:pathLst>
            </a:custGeom>
            <a:solidFill>
              <a:srgbClr val="DDDDDD"/>
            </a:solidFill>
            <a:ln w="7938">
              <a:solidFill>
                <a:srgbClr val="000000"/>
              </a:solidFill>
              <a:round/>
              <a:headEnd/>
              <a:tailEnd/>
            </a:ln>
          </p:spPr>
          <p:txBody>
            <a:bodyPr/>
            <a:lstStyle/>
            <a:p>
              <a:endParaRPr lang="it-IT"/>
            </a:p>
          </p:txBody>
        </p:sp>
        <p:sp>
          <p:nvSpPr>
            <p:cNvPr id="61511" name="Rectangle 2203"/>
            <p:cNvSpPr>
              <a:spLocks noChangeArrowheads="1"/>
            </p:cNvSpPr>
            <p:nvPr/>
          </p:nvSpPr>
          <p:spPr bwMode="auto">
            <a:xfrm>
              <a:off x="6681788" y="2081213"/>
              <a:ext cx="146050" cy="287337"/>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512" name="Freeform 2204"/>
            <p:cNvSpPr>
              <a:spLocks/>
            </p:cNvSpPr>
            <p:nvPr/>
          </p:nvSpPr>
          <p:spPr bwMode="auto">
            <a:xfrm>
              <a:off x="6673850" y="2282825"/>
              <a:ext cx="160338" cy="14288"/>
            </a:xfrm>
            <a:custGeom>
              <a:avLst/>
              <a:gdLst>
                <a:gd name="T0" fmla="*/ 0 w 101"/>
                <a:gd name="T1" fmla="*/ 0 h 9"/>
                <a:gd name="T2" fmla="*/ 0 w 101"/>
                <a:gd name="T3" fmla="*/ 0 h 9"/>
                <a:gd name="T4" fmla="*/ 0 w 101"/>
                <a:gd name="T5" fmla="*/ 2147483647 h 9"/>
                <a:gd name="T6" fmla="*/ 0 w 101"/>
                <a:gd name="T7" fmla="*/ 2147483647 h 9"/>
                <a:gd name="T8" fmla="*/ 2147483647 w 101"/>
                <a:gd name="T9" fmla="*/ 2147483647 h 9"/>
                <a:gd name="T10" fmla="*/ 2147483647 w 101"/>
                <a:gd name="T11" fmla="*/ 2147483647 h 9"/>
                <a:gd name="T12" fmla="*/ 2147483647 w 101"/>
                <a:gd name="T13" fmla="*/ 0 h 9"/>
                <a:gd name="T14" fmla="*/ 2147483647 w 101"/>
                <a:gd name="T15" fmla="*/ 0 h 9"/>
                <a:gd name="T16" fmla="*/ 0 w 101"/>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1"/>
                <a:gd name="T28" fmla="*/ 0 h 9"/>
                <a:gd name="T29" fmla="*/ 101 w 101"/>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1" h="9">
                  <a:moveTo>
                    <a:pt x="0" y="0"/>
                  </a:moveTo>
                  <a:lnTo>
                    <a:pt x="0" y="0"/>
                  </a:lnTo>
                  <a:lnTo>
                    <a:pt x="0" y="9"/>
                  </a:lnTo>
                  <a:lnTo>
                    <a:pt x="101" y="9"/>
                  </a:lnTo>
                  <a:lnTo>
                    <a:pt x="101" y="0"/>
                  </a:lnTo>
                  <a:lnTo>
                    <a:pt x="0" y="0"/>
                  </a:lnTo>
                  <a:close/>
                </a:path>
              </a:pathLst>
            </a:custGeom>
            <a:solidFill>
              <a:srgbClr val="4D4D4D"/>
            </a:solidFill>
            <a:ln w="7938">
              <a:solidFill>
                <a:srgbClr val="000000"/>
              </a:solidFill>
              <a:round/>
              <a:headEnd/>
              <a:tailEnd/>
            </a:ln>
          </p:spPr>
          <p:txBody>
            <a:bodyPr/>
            <a:lstStyle/>
            <a:p>
              <a:endParaRPr lang="it-IT"/>
            </a:p>
          </p:txBody>
        </p:sp>
        <p:sp>
          <p:nvSpPr>
            <p:cNvPr id="61513" name="Freeform 2205"/>
            <p:cNvSpPr>
              <a:spLocks/>
            </p:cNvSpPr>
            <p:nvPr/>
          </p:nvSpPr>
          <p:spPr bwMode="auto">
            <a:xfrm>
              <a:off x="6673850" y="2160588"/>
              <a:ext cx="160338" cy="14287"/>
            </a:xfrm>
            <a:custGeom>
              <a:avLst/>
              <a:gdLst>
                <a:gd name="T0" fmla="*/ 0 w 101"/>
                <a:gd name="T1" fmla="*/ 0 h 9"/>
                <a:gd name="T2" fmla="*/ 0 w 101"/>
                <a:gd name="T3" fmla="*/ 0 h 9"/>
                <a:gd name="T4" fmla="*/ 0 w 101"/>
                <a:gd name="T5" fmla="*/ 2147483647 h 9"/>
                <a:gd name="T6" fmla="*/ 0 w 101"/>
                <a:gd name="T7" fmla="*/ 2147483647 h 9"/>
                <a:gd name="T8" fmla="*/ 2147483647 w 101"/>
                <a:gd name="T9" fmla="*/ 2147483647 h 9"/>
                <a:gd name="T10" fmla="*/ 2147483647 w 101"/>
                <a:gd name="T11" fmla="*/ 2147483647 h 9"/>
                <a:gd name="T12" fmla="*/ 2147483647 w 101"/>
                <a:gd name="T13" fmla="*/ 0 h 9"/>
                <a:gd name="T14" fmla="*/ 2147483647 w 101"/>
                <a:gd name="T15" fmla="*/ 0 h 9"/>
                <a:gd name="T16" fmla="*/ 0 w 101"/>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1"/>
                <a:gd name="T28" fmla="*/ 0 h 9"/>
                <a:gd name="T29" fmla="*/ 101 w 101"/>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1" h="9">
                  <a:moveTo>
                    <a:pt x="0" y="0"/>
                  </a:moveTo>
                  <a:lnTo>
                    <a:pt x="0" y="0"/>
                  </a:lnTo>
                  <a:lnTo>
                    <a:pt x="0" y="9"/>
                  </a:lnTo>
                  <a:lnTo>
                    <a:pt x="101" y="9"/>
                  </a:lnTo>
                  <a:lnTo>
                    <a:pt x="101" y="0"/>
                  </a:lnTo>
                  <a:lnTo>
                    <a:pt x="0" y="0"/>
                  </a:lnTo>
                  <a:close/>
                </a:path>
              </a:pathLst>
            </a:custGeom>
            <a:solidFill>
              <a:srgbClr val="4D4D4D"/>
            </a:solidFill>
            <a:ln w="7938">
              <a:solidFill>
                <a:srgbClr val="000000"/>
              </a:solidFill>
              <a:round/>
              <a:headEnd/>
              <a:tailEnd/>
            </a:ln>
          </p:spPr>
          <p:txBody>
            <a:bodyPr/>
            <a:lstStyle/>
            <a:p>
              <a:endParaRPr lang="it-IT"/>
            </a:p>
          </p:txBody>
        </p:sp>
        <p:sp>
          <p:nvSpPr>
            <p:cNvPr id="61514" name="Oval 2206"/>
            <p:cNvSpPr>
              <a:spLocks noChangeArrowheads="1"/>
            </p:cNvSpPr>
            <p:nvPr/>
          </p:nvSpPr>
          <p:spPr bwMode="auto">
            <a:xfrm>
              <a:off x="6726238" y="2203450"/>
              <a:ext cx="63500" cy="52388"/>
            </a:xfrm>
            <a:prstGeom prst="ellipse">
              <a:avLst/>
            </a:prstGeom>
            <a:solidFill>
              <a:srgbClr val="4D4D4D"/>
            </a:solidFill>
            <a:ln w="7938">
              <a:solidFill>
                <a:srgbClr val="000000"/>
              </a:solidFill>
              <a:round/>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515" name="Rectangle 2207"/>
            <p:cNvSpPr>
              <a:spLocks noChangeArrowheads="1"/>
            </p:cNvSpPr>
            <p:nvPr/>
          </p:nvSpPr>
          <p:spPr bwMode="auto">
            <a:xfrm>
              <a:off x="6697663" y="2039938"/>
              <a:ext cx="122237" cy="42862"/>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516" name="Rectangle 2208"/>
            <p:cNvSpPr>
              <a:spLocks noChangeArrowheads="1"/>
            </p:cNvSpPr>
            <p:nvPr/>
          </p:nvSpPr>
          <p:spPr bwMode="auto">
            <a:xfrm>
              <a:off x="6681788" y="1889125"/>
              <a:ext cx="146050" cy="15240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517" name="Rectangle 2209"/>
            <p:cNvSpPr>
              <a:spLocks noChangeArrowheads="1"/>
            </p:cNvSpPr>
            <p:nvPr/>
          </p:nvSpPr>
          <p:spPr bwMode="auto">
            <a:xfrm>
              <a:off x="6711950" y="1860550"/>
              <a:ext cx="23813"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518" name="Rectangle 2210"/>
            <p:cNvSpPr>
              <a:spLocks noChangeArrowheads="1"/>
            </p:cNvSpPr>
            <p:nvPr/>
          </p:nvSpPr>
          <p:spPr bwMode="auto">
            <a:xfrm>
              <a:off x="6780213" y="1860550"/>
              <a:ext cx="17462"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519" name="Rectangle 2211"/>
            <p:cNvSpPr>
              <a:spLocks noChangeArrowheads="1"/>
            </p:cNvSpPr>
            <p:nvPr/>
          </p:nvSpPr>
          <p:spPr bwMode="auto">
            <a:xfrm>
              <a:off x="6750050" y="1860550"/>
              <a:ext cx="15875"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520" name="Rectangle 2212"/>
            <p:cNvSpPr>
              <a:spLocks noChangeArrowheads="1"/>
            </p:cNvSpPr>
            <p:nvPr/>
          </p:nvSpPr>
          <p:spPr bwMode="auto">
            <a:xfrm>
              <a:off x="6711950" y="1860550"/>
              <a:ext cx="23813"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521" name="Rectangle 2213"/>
            <p:cNvSpPr>
              <a:spLocks noChangeArrowheads="1"/>
            </p:cNvSpPr>
            <p:nvPr/>
          </p:nvSpPr>
          <p:spPr bwMode="auto">
            <a:xfrm>
              <a:off x="6780213" y="1860550"/>
              <a:ext cx="17462"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522" name="Rectangle 2214"/>
            <p:cNvSpPr>
              <a:spLocks noChangeArrowheads="1"/>
            </p:cNvSpPr>
            <p:nvPr/>
          </p:nvSpPr>
          <p:spPr bwMode="auto">
            <a:xfrm>
              <a:off x="6750050" y="1860550"/>
              <a:ext cx="15875"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523" name="Rectangle 2215"/>
            <p:cNvSpPr>
              <a:spLocks noChangeArrowheads="1"/>
            </p:cNvSpPr>
            <p:nvPr/>
          </p:nvSpPr>
          <p:spPr bwMode="auto">
            <a:xfrm>
              <a:off x="6711950" y="1846263"/>
              <a:ext cx="93663" cy="15875"/>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524" name="Freeform 2216"/>
            <p:cNvSpPr>
              <a:spLocks/>
            </p:cNvSpPr>
            <p:nvPr/>
          </p:nvSpPr>
          <p:spPr bwMode="auto">
            <a:xfrm>
              <a:off x="4700588" y="2411413"/>
              <a:ext cx="63500" cy="49212"/>
            </a:xfrm>
            <a:custGeom>
              <a:avLst/>
              <a:gdLst>
                <a:gd name="T0" fmla="*/ 2147483647 w 40"/>
                <a:gd name="T1" fmla="*/ 2147483647 h 31"/>
                <a:gd name="T2" fmla="*/ 2147483647 w 40"/>
                <a:gd name="T3" fmla="*/ 0 h 31"/>
                <a:gd name="T4" fmla="*/ 0 w 40"/>
                <a:gd name="T5" fmla="*/ 2147483647 h 31"/>
                <a:gd name="T6" fmla="*/ 2147483647 w 40"/>
                <a:gd name="T7" fmla="*/ 2147483647 h 31"/>
                <a:gd name="T8" fmla="*/ 2147483647 w 40"/>
                <a:gd name="T9" fmla="*/ 2147483647 h 31"/>
                <a:gd name="T10" fmla="*/ 0 60000 65536"/>
                <a:gd name="T11" fmla="*/ 0 60000 65536"/>
                <a:gd name="T12" fmla="*/ 0 60000 65536"/>
                <a:gd name="T13" fmla="*/ 0 60000 65536"/>
                <a:gd name="T14" fmla="*/ 0 60000 65536"/>
                <a:gd name="T15" fmla="*/ 0 w 40"/>
                <a:gd name="T16" fmla="*/ 0 h 31"/>
                <a:gd name="T17" fmla="*/ 40 w 40"/>
                <a:gd name="T18" fmla="*/ 31 h 31"/>
              </a:gdLst>
              <a:ahLst/>
              <a:cxnLst>
                <a:cxn ang="T10">
                  <a:pos x="T0" y="T1"/>
                </a:cxn>
                <a:cxn ang="T11">
                  <a:pos x="T2" y="T3"/>
                </a:cxn>
                <a:cxn ang="T12">
                  <a:pos x="T4" y="T5"/>
                </a:cxn>
                <a:cxn ang="T13">
                  <a:pos x="T6" y="T7"/>
                </a:cxn>
                <a:cxn ang="T14">
                  <a:pos x="T8" y="T9"/>
                </a:cxn>
              </a:cxnLst>
              <a:rect l="T15" t="T16" r="T17" b="T18"/>
              <a:pathLst>
                <a:path w="40" h="31">
                  <a:moveTo>
                    <a:pt x="40" y="18"/>
                  </a:moveTo>
                  <a:lnTo>
                    <a:pt x="25" y="0"/>
                  </a:lnTo>
                  <a:lnTo>
                    <a:pt x="0" y="13"/>
                  </a:lnTo>
                  <a:lnTo>
                    <a:pt x="10" y="31"/>
                  </a:lnTo>
                  <a:lnTo>
                    <a:pt x="40" y="18"/>
                  </a:lnTo>
                  <a:close/>
                </a:path>
              </a:pathLst>
            </a:custGeom>
            <a:solidFill>
              <a:srgbClr val="808080"/>
            </a:solidFill>
            <a:ln w="7938">
              <a:solidFill>
                <a:srgbClr val="000000"/>
              </a:solidFill>
              <a:round/>
              <a:headEnd/>
              <a:tailEnd/>
            </a:ln>
          </p:spPr>
          <p:txBody>
            <a:bodyPr/>
            <a:lstStyle/>
            <a:p>
              <a:endParaRPr lang="it-IT"/>
            </a:p>
          </p:txBody>
        </p:sp>
        <p:sp>
          <p:nvSpPr>
            <p:cNvPr id="61525" name="Freeform 2217"/>
            <p:cNvSpPr>
              <a:spLocks/>
            </p:cNvSpPr>
            <p:nvPr/>
          </p:nvSpPr>
          <p:spPr bwMode="auto">
            <a:xfrm>
              <a:off x="4686300" y="2413000"/>
              <a:ext cx="138113" cy="125413"/>
            </a:xfrm>
            <a:custGeom>
              <a:avLst/>
              <a:gdLst>
                <a:gd name="T0" fmla="*/ 2147483647 w 87"/>
                <a:gd name="T1" fmla="*/ 2147483647 h 79"/>
                <a:gd name="T2" fmla="*/ 2147483647 w 87"/>
                <a:gd name="T3" fmla="*/ 2147483647 h 79"/>
                <a:gd name="T4" fmla="*/ 2147483647 w 87"/>
                <a:gd name="T5" fmla="*/ 2147483647 h 79"/>
                <a:gd name="T6" fmla="*/ 2147483647 w 87"/>
                <a:gd name="T7" fmla="*/ 2147483647 h 79"/>
                <a:gd name="T8" fmla="*/ 2147483647 w 87"/>
                <a:gd name="T9" fmla="*/ 2147483647 h 79"/>
                <a:gd name="T10" fmla="*/ 2147483647 w 87"/>
                <a:gd name="T11" fmla="*/ 2147483647 h 79"/>
                <a:gd name="T12" fmla="*/ 2147483647 w 87"/>
                <a:gd name="T13" fmla="*/ 2147483647 h 79"/>
                <a:gd name="T14" fmla="*/ 2147483647 w 87"/>
                <a:gd name="T15" fmla="*/ 0 h 79"/>
                <a:gd name="T16" fmla="*/ 2147483647 w 87"/>
                <a:gd name="T17" fmla="*/ 2147483647 h 79"/>
                <a:gd name="T18" fmla="*/ 2147483647 w 87"/>
                <a:gd name="T19" fmla="*/ 2147483647 h 79"/>
                <a:gd name="T20" fmla="*/ 0 w 87"/>
                <a:gd name="T21" fmla="*/ 2147483647 h 79"/>
                <a:gd name="T22" fmla="*/ 0 w 87"/>
                <a:gd name="T23" fmla="*/ 2147483647 h 79"/>
                <a:gd name="T24" fmla="*/ 0 w 87"/>
                <a:gd name="T25" fmla="*/ 2147483647 h 79"/>
                <a:gd name="T26" fmla="*/ 0 w 87"/>
                <a:gd name="T27" fmla="*/ 2147483647 h 79"/>
                <a:gd name="T28" fmla="*/ 0 w 87"/>
                <a:gd name="T29" fmla="*/ 2147483647 h 79"/>
                <a:gd name="T30" fmla="*/ 2147483647 w 87"/>
                <a:gd name="T31" fmla="*/ 2147483647 h 79"/>
                <a:gd name="T32" fmla="*/ 2147483647 w 87"/>
                <a:gd name="T33" fmla="*/ 2147483647 h 79"/>
                <a:gd name="T34" fmla="*/ 2147483647 w 87"/>
                <a:gd name="T35" fmla="*/ 2147483647 h 79"/>
                <a:gd name="T36" fmla="*/ 2147483647 w 87"/>
                <a:gd name="T37" fmla="*/ 2147483647 h 79"/>
                <a:gd name="T38" fmla="*/ 2147483647 w 87"/>
                <a:gd name="T39" fmla="*/ 2147483647 h 79"/>
                <a:gd name="T40" fmla="*/ 2147483647 w 87"/>
                <a:gd name="T41" fmla="*/ 2147483647 h 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7"/>
                <a:gd name="T64" fmla="*/ 0 h 79"/>
                <a:gd name="T65" fmla="*/ 87 w 87"/>
                <a:gd name="T66" fmla="*/ 79 h 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7" h="79">
                  <a:moveTo>
                    <a:pt x="83" y="48"/>
                  </a:moveTo>
                  <a:lnTo>
                    <a:pt x="86" y="47"/>
                  </a:lnTo>
                  <a:lnTo>
                    <a:pt x="87" y="46"/>
                  </a:lnTo>
                  <a:lnTo>
                    <a:pt x="86" y="45"/>
                  </a:lnTo>
                  <a:lnTo>
                    <a:pt x="83" y="44"/>
                  </a:lnTo>
                  <a:lnTo>
                    <a:pt x="59" y="3"/>
                  </a:lnTo>
                  <a:lnTo>
                    <a:pt x="58" y="1"/>
                  </a:lnTo>
                  <a:lnTo>
                    <a:pt x="56" y="0"/>
                  </a:lnTo>
                  <a:lnTo>
                    <a:pt x="53" y="1"/>
                  </a:lnTo>
                  <a:lnTo>
                    <a:pt x="49" y="3"/>
                  </a:lnTo>
                  <a:lnTo>
                    <a:pt x="0" y="30"/>
                  </a:lnTo>
                  <a:lnTo>
                    <a:pt x="0" y="31"/>
                  </a:lnTo>
                  <a:lnTo>
                    <a:pt x="0" y="33"/>
                  </a:lnTo>
                  <a:lnTo>
                    <a:pt x="0" y="34"/>
                  </a:lnTo>
                  <a:lnTo>
                    <a:pt x="0" y="35"/>
                  </a:lnTo>
                  <a:lnTo>
                    <a:pt x="29" y="75"/>
                  </a:lnTo>
                  <a:lnTo>
                    <a:pt x="30" y="78"/>
                  </a:lnTo>
                  <a:lnTo>
                    <a:pt x="32" y="79"/>
                  </a:lnTo>
                  <a:lnTo>
                    <a:pt x="33" y="78"/>
                  </a:lnTo>
                  <a:lnTo>
                    <a:pt x="34" y="75"/>
                  </a:lnTo>
                  <a:lnTo>
                    <a:pt x="83" y="48"/>
                  </a:lnTo>
                  <a:close/>
                </a:path>
              </a:pathLst>
            </a:custGeom>
            <a:solidFill>
              <a:srgbClr val="C0C0C0"/>
            </a:solidFill>
            <a:ln w="7938">
              <a:solidFill>
                <a:srgbClr val="000000"/>
              </a:solidFill>
              <a:round/>
              <a:headEnd/>
              <a:tailEnd/>
            </a:ln>
          </p:spPr>
          <p:txBody>
            <a:bodyPr/>
            <a:lstStyle/>
            <a:p>
              <a:endParaRPr lang="it-IT"/>
            </a:p>
          </p:txBody>
        </p:sp>
        <p:sp>
          <p:nvSpPr>
            <p:cNvPr id="61526" name="Freeform 2218"/>
            <p:cNvSpPr>
              <a:spLocks/>
            </p:cNvSpPr>
            <p:nvPr/>
          </p:nvSpPr>
          <p:spPr bwMode="auto">
            <a:xfrm>
              <a:off x="4708525" y="2425700"/>
              <a:ext cx="93663" cy="100013"/>
            </a:xfrm>
            <a:custGeom>
              <a:avLst/>
              <a:gdLst>
                <a:gd name="T0" fmla="*/ 2147483647 w 59"/>
                <a:gd name="T1" fmla="*/ 2147483647 h 63"/>
                <a:gd name="T2" fmla="*/ 2147483647 w 59"/>
                <a:gd name="T3" fmla="*/ 0 h 63"/>
                <a:gd name="T4" fmla="*/ 0 w 59"/>
                <a:gd name="T5" fmla="*/ 2147483647 h 63"/>
                <a:gd name="T6" fmla="*/ 2147483647 w 59"/>
                <a:gd name="T7" fmla="*/ 2147483647 h 63"/>
                <a:gd name="T8" fmla="*/ 2147483647 w 59"/>
                <a:gd name="T9" fmla="*/ 2147483647 h 63"/>
                <a:gd name="T10" fmla="*/ 0 60000 65536"/>
                <a:gd name="T11" fmla="*/ 0 60000 65536"/>
                <a:gd name="T12" fmla="*/ 0 60000 65536"/>
                <a:gd name="T13" fmla="*/ 0 60000 65536"/>
                <a:gd name="T14" fmla="*/ 0 60000 65536"/>
                <a:gd name="T15" fmla="*/ 0 w 59"/>
                <a:gd name="T16" fmla="*/ 0 h 63"/>
                <a:gd name="T17" fmla="*/ 59 w 59"/>
                <a:gd name="T18" fmla="*/ 63 h 63"/>
              </a:gdLst>
              <a:ahLst/>
              <a:cxnLst>
                <a:cxn ang="T10">
                  <a:pos x="T0" y="T1"/>
                </a:cxn>
                <a:cxn ang="T11">
                  <a:pos x="T2" y="T3"/>
                </a:cxn>
                <a:cxn ang="T12">
                  <a:pos x="T4" y="T5"/>
                </a:cxn>
                <a:cxn ang="T13">
                  <a:pos x="T6" y="T7"/>
                </a:cxn>
                <a:cxn ang="T14">
                  <a:pos x="T8" y="T9"/>
                </a:cxn>
              </a:cxnLst>
              <a:rect l="T15" t="T16" r="T17" b="T18"/>
              <a:pathLst>
                <a:path w="59" h="63">
                  <a:moveTo>
                    <a:pt x="59" y="49"/>
                  </a:moveTo>
                  <a:lnTo>
                    <a:pt x="25" y="0"/>
                  </a:lnTo>
                  <a:lnTo>
                    <a:pt x="0" y="13"/>
                  </a:lnTo>
                  <a:lnTo>
                    <a:pt x="29" y="63"/>
                  </a:lnTo>
                  <a:lnTo>
                    <a:pt x="59" y="49"/>
                  </a:lnTo>
                  <a:close/>
                </a:path>
              </a:pathLst>
            </a:custGeom>
            <a:solidFill>
              <a:srgbClr val="DDDDDD"/>
            </a:solidFill>
            <a:ln w="7938">
              <a:solidFill>
                <a:srgbClr val="000000"/>
              </a:solidFill>
              <a:round/>
              <a:headEnd/>
              <a:tailEnd/>
            </a:ln>
          </p:spPr>
          <p:txBody>
            <a:bodyPr/>
            <a:lstStyle/>
            <a:p>
              <a:endParaRPr lang="it-IT"/>
            </a:p>
          </p:txBody>
        </p:sp>
        <p:sp>
          <p:nvSpPr>
            <p:cNvPr id="61527" name="Freeform 2219"/>
            <p:cNvSpPr>
              <a:spLocks/>
            </p:cNvSpPr>
            <p:nvPr/>
          </p:nvSpPr>
          <p:spPr bwMode="auto">
            <a:xfrm>
              <a:off x="4610100" y="2279650"/>
              <a:ext cx="138113" cy="158750"/>
            </a:xfrm>
            <a:custGeom>
              <a:avLst/>
              <a:gdLst>
                <a:gd name="T0" fmla="*/ 2147483647 w 87"/>
                <a:gd name="T1" fmla="*/ 2147483647 h 100"/>
                <a:gd name="T2" fmla="*/ 2147483647 w 87"/>
                <a:gd name="T3" fmla="*/ 2147483647 h 100"/>
                <a:gd name="T4" fmla="*/ 2147483647 w 87"/>
                <a:gd name="T5" fmla="*/ 2147483647 h 100"/>
                <a:gd name="T6" fmla="*/ 2147483647 w 87"/>
                <a:gd name="T7" fmla="*/ 2147483647 h 100"/>
                <a:gd name="T8" fmla="*/ 2147483647 w 87"/>
                <a:gd name="T9" fmla="*/ 2147483647 h 100"/>
                <a:gd name="T10" fmla="*/ 2147483647 w 87"/>
                <a:gd name="T11" fmla="*/ 2147483647 h 100"/>
                <a:gd name="T12" fmla="*/ 2147483647 w 87"/>
                <a:gd name="T13" fmla="*/ 2147483647 h 100"/>
                <a:gd name="T14" fmla="*/ 2147483647 w 87"/>
                <a:gd name="T15" fmla="*/ 2147483647 h 100"/>
                <a:gd name="T16" fmla="*/ 2147483647 w 87"/>
                <a:gd name="T17" fmla="*/ 0 h 100"/>
                <a:gd name="T18" fmla="*/ 2147483647 w 87"/>
                <a:gd name="T19" fmla="*/ 2147483647 h 100"/>
                <a:gd name="T20" fmla="*/ 2147483647 w 87"/>
                <a:gd name="T21" fmla="*/ 2147483647 h 100"/>
                <a:gd name="T22" fmla="*/ 2147483647 w 87"/>
                <a:gd name="T23" fmla="*/ 2147483647 h 100"/>
                <a:gd name="T24" fmla="*/ 2147483647 w 87"/>
                <a:gd name="T25" fmla="*/ 2147483647 h 100"/>
                <a:gd name="T26" fmla="*/ 0 w 87"/>
                <a:gd name="T27" fmla="*/ 2147483647 h 100"/>
                <a:gd name="T28" fmla="*/ 2147483647 w 87"/>
                <a:gd name="T29" fmla="*/ 2147483647 h 100"/>
                <a:gd name="T30" fmla="*/ 2147483647 w 87"/>
                <a:gd name="T31" fmla="*/ 2147483647 h 100"/>
                <a:gd name="T32" fmla="*/ 2147483647 w 87"/>
                <a:gd name="T33" fmla="*/ 2147483647 h 100"/>
                <a:gd name="T34" fmla="*/ 2147483647 w 87"/>
                <a:gd name="T35" fmla="*/ 2147483647 h 100"/>
                <a:gd name="T36" fmla="*/ 2147483647 w 87"/>
                <a:gd name="T37" fmla="*/ 2147483647 h 100"/>
                <a:gd name="T38" fmla="*/ 2147483647 w 87"/>
                <a:gd name="T39" fmla="*/ 2147483647 h 1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7"/>
                <a:gd name="T61" fmla="*/ 0 h 100"/>
                <a:gd name="T62" fmla="*/ 87 w 87"/>
                <a:gd name="T63" fmla="*/ 100 h 1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7" h="100">
                  <a:moveTo>
                    <a:pt x="82" y="83"/>
                  </a:moveTo>
                  <a:lnTo>
                    <a:pt x="85" y="80"/>
                  </a:lnTo>
                  <a:lnTo>
                    <a:pt x="86" y="77"/>
                  </a:lnTo>
                  <a:lnTo>
                    <a:pt x="87" y="75"/>
                  </a:lnTo>
                  <a:lnTo>
                    <a:pt x="87" y="74"/>
                  </a:lnTo>
                  <a:lnTo>
                    <a:pt x="39" y="2"/>
                  </a:lnTo>
                  <a:lnTo>
                    <a:pt x="38" y="1"/>
                  </a:lnTo>
                  <a:lnTo>
                    <a:pt x="36" y="1"/>
                  </a:lnTo>
                  <a:lnTo>
                    <a:pt x="33" y="0"/>
                  </a:lnTo>
                  <a:lnTo>
                    <a:pt x="29" y="2"/>
                  </a:lnTo>
                  <a:lnTo>
                    <a:pt x="5" y="16"/>
                  </a:lnTo>
                  <a:lnTo>
                    <a:pt x="2" y="19"/>
                  </a:lnTo>
                  <a:lnTo>
                    <a:pt x="1" y="23"/>
                  </a:lnTo>
                  <a:lnTo>
                    <a:pt x="0" y="29"/>
                  </a:lnTo>
                  <a:lnTo>
                    <a:pt x="43" y="97"/>
                  </a:lnTo>
                  <a:lnTo>
                    <a:pt x="47" y="99"/>
                  </a:lnTo>
                  <a:lnTo>
                    <a:pt x="51" y="100"/>
                  </a:lnTo>
                  <a:lnTo>
                    <a:pt x="54" y="99"/>
                  </a:lnTo>
                  <a:lnTo>
                    <a:pt x="58" y="97"/>
                  </a:lnTo>
                  <a:lnTo>
                    <a:pt x="82" y="83"/>
                  </a:lnTo>
                  <a:close/>
                </a:path>
              </a:pathLst>
            </a:custGeom>
            <a:solidFill>
              <a:srgbClr val="C0C0C0"/>
            </a:solidFill>
            <a:ln w="7938">
              <a:solidFill>
                <a:srgbClr val="000000"/>
              </a:solidFill>
              <a:round/>
              <a:headEnd/>
              <a:tailEnd/>
            </a:ln>
          </p:spPr>
          <p:txBody>
            <a:bodyPr/>
            <a:lstStyle/>
            <a:p>
              <a:endParaRPr lang="it-IT"/>
            </a:p>
          </p:txBody>
        </p:sp>
        <p:sp>
          <p:nvSpPr>
            <p:cNvPr id="61528" name="Freeform 2220"/>
            <p:cNvSpPr>
              <a:spLocks/>
            </p:cNvSpPr>
            <p:nvPr/>
          </p:nvSpPr>
          <p:spPr bwMode="auto">
            <a:xfrm>
              <a:off x="4630738" y="2346325"/>
              <a:ext cx="133350" cy="85725"/>
            </a:xfrm>
            <a:custGeom>
              <a:avLst/>
              <a:gdLst>
                <a:gd name="T0" fmla="*/ 2147483647 w 84"/>
                <a:gd name="T1" fmla="*/ 2147483647 h 54"/>
                <a:gd name="T2" fmla="*/ 2147483647 w 84"/>
                <a:gd name="T3" fmla="*/ 2147483647 h 54"/>
                <a:gd name="T4" fmla="*/ 2147483647 w 84"/>
                <a:gd name="T5" fmla="*/ 2147483647 h 54"/>
                <a:gd name="T6" fmla="*/ 2147483647 w 84"/>
                <a:gd name="T7" fmla="*/ 2147483647 h 54"/>
                <a:gd name="T8" fmla="*/ 2147483647 w 84"/>
                <a:gd name="T9" fmla="*/ 2147483647 h 54"/>
                <a:gd name="T10" fmla="*/ 2147483647 w 84"/>
                <a:gd name="T11" fmla="*/ 0 h 54"/>
                <a:gd name="T12" fmla="*/ 2147483647 w 84"/>
                <a:gd name="T13" fmla="*/ 0 h 54"/>
                <a:gd name="T14" fmla="*/ 2147483647 w 84"/>
                <a:gd name="T15" fmla="*/ 0 h 54"/>
                <a:gd name="T16" fmla="*/ 2147483647 w 84"/>
                <a:gd name="T17" fmla="*/ 0 h 54"/>
                <a:gd name="T18" fmla="*/ 0 w 84"/>
                <a:gd name="T19" fmla="*/ 2147483647 h 54"/>
                <a:gd name="T20" fmla="*/ 0 w 84"/>
                <a:gd name="T21" fmla="*/ 2147483647 h 54"/>
                <a:gd name="T22" fmla="*/ 0 w 84"/>
                <a:gd name="T23" fmla="*/ 2147483647 h 54"/>
                <a:gd name="T24" fmla="*/ 0 w 84"/>
                <a:gd name="T25" fmla="*/ 2147483647 h 54"/>
                <a:gd name="T26" fmla="*/ 0 w 84"/>
                <a:gd name="T27" fmla="*/ 2147483647 h 54"/>
                <a:gd name="T28" fmla="*/ 2147483647 w 84"/>
                <a:gd name="T29" fmla="*/ 2147483647 h 54"/>
                <a:gd name="T30" fmla="*/ 2147483647 w 84"/>
                <a:gd name="T31" fmla="*/ 2147483647 h 54"/>
                <a:gd name="T32" fmla="*/ 2147483647 w 84"/>
                <a:gd name="T33" fmla="*/ 2147483647 h 54"/>
                <a:gd name="T34" fmla="*/ 2147483647 w 84"/>
                <a:gd name="T35" fmla="*/ 2147483647 h 54"/>
                <a:gd name="T36" fmla="*/ 2147483647 w 84"/>
                <a:gd name="T37" fmla="*/ 2147483647 h 54"/>
                <a:gd name="T38" fmla="*/ 2147483647 w 84"/>
                <a:gd name="T39" fmla="*/ 2147483647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4"/>
                <a:gd name="T61" fmla="*/ 0 h 54"/>
                <a:gd name="T62" fmla="*/ 84 w 84"/>
                <a:gd name="T63" fmla="*/ 54 h 5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4" h="54">
                  <a:moveTo>
                    <a:pt x="84" y="13"/>
                  </a:moveTo>
                  <a:lnTo>
                    <a:pt x="84" y="12"/>
                  </a:lnTo>
                  <a:lnTo>
                    <a:pt x="84" y="11"/>
                  </a:lnTo>
                  <a:lnTo>
                    <a:pt x="84" y="10"/>
                  </a:lnTo>
                  <a:lnTo>
                    <a:pt x="84" y="9"/>
                  </a:lnTo>
                  <a:lnTo>
                    <a:pt x="79" y="0"/>
                  </a:lnTo>
                  <a:lnTo>
                    <a:pt x="78" y="0"/>
                  </a:lnTo>
                  <a:lnTo>
                    <a:pt x="77" y="0"/>
                  </a:lnTo>
                  <a:lnTo>
                    <a:pt x="74" y="0"/>
                  </a:lnTo>
                  <a:lnTo>
                    <a:pt x="0" y="40"/>
                  </a:lnTo>
                  <a:lnTo>
                    <a:pt x="0" y="41"/>
                  </a:lnTo>
                  <a:lnTo>
                    <a:pt x="0" y="43"/>
                  </a:lnTo>
                  <a:lnTo>
                    <a:pt x="0" y="44"/>
                  </a:lnTo>
                  <a:lnTo>
                    <a:pt x="0" y="45"/>
                  </a:lnTo>
                  <a:lnTo>
                    <a:pt x="5" y="54"/>
                  </a:lnTo>
                  <a:lnTo>
                    <a:pt x="6" y="54"/>
                  </a:lnTo>
                  <a:lnTo>
                    <a:pt x="8" y="54"/>
                  </a:lnTo>
                  <a:lnTo>
                    <a:pt x="9" y="54"/>
                  </a:lnTo>
                  <a:lnTo>
                    <a:pt x="10" y="54"/>
                  </a:lnTo>
                  <a:lnTo>
                    <a:pt x="84" y="13"/>
                  </a:lnTo>
                  <a:close/>
                </a:path>
              </a:pathLst>
            </a:custGeom>
            <a:solidFill>
              <a:srgbClr val="DDDDDD"/>
            </a:solidFill>
            <a:ln w="7938">
              <a:solidFill>
                <a:srgbClr val="000000"/>
              </a:solidFill>
              <a:round/>
              <a:headEnd/>
              <a:tailEnd/>
            </a:ln>
          </p:spPr>
          <p:txBody>
            <a:bodyPr/>
            <a:lstStyle/>
            <a:p>
              <a:endParaRPr lang="it-IT"/>
            </a:p>
          </p:txBody>
        </p:sp>
        <p:sp>
          <p:nvSpPr>
            <p:cNvPr id="61529" name="Freeform 2221"/>
            <p:cNvSpPr>
              <a:spLocks/>
            </p:cNvSpPr>
            <p:nvPr/>
          </p:nvSpPr>
          <p:spPr bwMode="auto">
            <a:xfrm>
              <a:off x="4570413" y="2211388"/>
              <a:ext cx="100012" cy="106362"/>
            </a:xfrm>
            <a:custGeom>
              <a:avLst/>
              <a:gdLst>
                <a:gd name="T0" fmla="*/ 2147483647 w 63"/>
                <a:gd name="T1" fmla="*/ 2147483647 h 67"/>
                <a:gd name="T2" fmla="*/ 2147483647 w 63"/>
                <a:gd name="T3" fmla="*/ 0 h 67"/>
                <a:gd name="T4" fmla="*/ 0 w 63"/>
                <a:gd name="T5" fmla="*/ 2147483647 h 67"/>
                <a:gd name="T6" fmla="*/ 2147483647 w 63"/>
                <a:gd name="T7" fmla="*/ 2147483647 h 67"/>
                <a:gd name="T8" fmla="*/ 2147483647 w 63"/>
                <a:gd name="T9" fmla="*/ 2147483647 h 67"/>
                <a:gd name="T10" fmla="*/ 0 60000 65536"/>
                <a:gd name="T11" fmla="*/ 0 60000 65536"/>
                <a:gd name="T12" fmla="*/ 0 60000 65536"/>
                <a:gd name="T13" fmla="*/ 0 60000 65536"/>
                <a:gd name="T14" fmla="*/ 0 60000 65536"/>
                <a:gd name="T15" fmla="*/ 0 w 63"/>
                <a:gd name="T16" fmla="*/ 0 h 67"/>
                <a:gd name="T17" fmla="*/ 63 w 63"/>
                <a:gd name="T18" fmla="*/ 67 h 67"/>
              </a:gdLst>
              <a:ahLst/>
              <a:cxnLst>
                <a:cxn ang="T10">
                  <a:pos x="T0" y="T1"/>
                </a:cxn>
                <a:cxn ang="T11">
                  <a:pos x="T2" y="T3"/>
                </a:cxn>
                <a:cxn ang="T12">
                  <a:pos x="T4" y="T5"/>
                </a:cxn>
                <a:cxn ang="T13">
                  <a:pos x="T6" y="T7"/>
                </a:cxn>
                <a:cxn ang="T14">
                  <a:pos x="T8" y="T9"/>
                </a:cxn>
              </a:cxnLst>
              <a:rect l="T15" t="T16" r="T17" b="T18"/>
              <a:pathLst>
                <a:path w="63" h="67">
                  <a:moveTo>
                    <a:pt x="63" y="45"/>
                  </a:moveTo>
                  <a:lnTo>
                    <a:pt x="20" y="0"/>
                  </a:lnTo>
                  <a:lnTo>
                    <a:pt x="0" y="14"/>
                  </a:lnTo>
                  <a:lnTo>
                    <a:pt x="25" y="67"/>
                  </a:lnTo>
                  <a:lnTo>
                    <a:pt x="63" y="45"/>
                  </a:lnTo>
                  <a:close/>
                </a:path>
              </a:pathLst>
            </a:custGeom>
            <a:solidFill>
              <a:srgbClr val="B2B2B2"/>
            </a:solidFill>
            <a:ln w="7938">
              <a:solidFill>
                <a:srgbClr val="000000"/>
              </a:solidFill>
              <a:round/>
              <a:headEnd/>
              <a:tailEnd/>
            </a:ln>
          </p:spPr>
          <p:txBody>
            <a:bodyPr/>
            <a:lstStyle/>
            <a:p>
              <a:endParaRPr lang="it-IT"/>
            </a:p>
          </p:txBody>
        </p:sp>
        <p:sp>
          <p:nvSpPr>
            <p:cNvPr id="61530" name="Freeform 2222"/>
            <p:cNvSpPr>
              <a:spLocks/>
            </p:cNvSpPr>
            <p:nvPr/>
          </p:nvSpPr>
          <p:spPr bwMode="auto">
            <a:xfrm>
              <a:off x="4700588" y="2411413"/>
              <a:ext cx="63500" cy="49212"/>
            </a:xfrm>
            <a:custGeom>
              <a:avLst/>
              <a:gdLst>
                <a:gd name="T0" fmla="*/ 2147483647 w 40"/>
                <a:gd name="T1" fmla="*/ 2147483647 h 31"/>
                <a:gd name="T2" fmla="*/ 2147483647 w 40"/>
                <a:gd name="T3" fmla="*/ 0 h 31"/>
                <a:gd name="T4" fmla="*/ 0 w 40"/>
                <a:gd name="T5" fmla="*/ 2147483647 h 31"/>
                <a:gd name="T6" fmla="*/ 2147483647 w 40"/>
                <a:gd name="T7" fmla="*/ 2147483647 h 31"/>
                <a:gd name="T8" fmla="*/ 2147483647 w 40"/>
                <a:gd name="T9" fmla="*/ 2147483647 h 31"/>
                <a:gd name="T10" fmla="*/ 0 60000 65536"/>
                <a:gd name="T11" fmla="*/ 0 60000 65536"/>
                <a:gd name="T12" fmla="*/ 0 60000 65536"/>
                <a:gd name="T13" fmla="*/ 0 60000 65536"/>
                <a:gd name="T14" fmla="*/ 0 60000 65536"/>
                <a:gd name="T15" fmla="*/ 0 w 40"/>
                <a:gd name="T16" fmla="*/ 0 h 31"/>
                <a:gd name="T17" fmla="*/ 40 w 40"/>
                <a:gd name="T18" fmla="*/ 31 h 31"/>
              </a:gdLst>
              <a:ahLst/>
              <a:cxnLst>
                <a:cxn ang="T10">
                  <a:pos x="T0" y="T1"/>
                </a:cxn>
                <a:cxn ang="T11">
                  <a:pos x="T2" y="T3"/>
                </a:cxn>
                <a:cxn ang="T12">
                  <a:pos x="T4" y="T5"/>
                </a:cxn>
                <a:cxn ang="T13">
                  <a:pos x="T6" y="T7"/>
                </a:cxn>
                <a:cxn ang="T14">
                  <a:pos x="T8" y="T9"/>
                </a:cxn>
              </a:cxnLst>
              <a:rect l="T15" t="T16" r="T17" b="T18"/>
              <a:pathLst>
                <a:path w="40" h="31">
                  <a:moveTo>
                    <a:pt x="40" y="18"/>
                  </a:moveTo>
                  <a:lnTo>
                    <a:pt x="25" y="0"/>
                  </a:lnTo>
                  <a:lnTo>
                    <a:pt x="0" y="13"/>
                  </a:lnTo>
                  <a:lnTo>
                    <a:pt x="10" y="31"/>
                  </a:lnTo>
                  <a:lnTo>
                    <a:pt x="40" y="18"/>
                  </a:lnTo>
                  <a:close/>
                </a:path>
              </a:pathLst>
            </a:custGeom>
            <a:solidFill>
              <a:srgbClr val="808080"/>
            </a:solidFill>
            <a:ln w="7938">
              <a:solidFill>
                <a:srgbClr val="000000"/>
              </a:solidFill>
              <a:round/>
              <a:headEnd/>
              <a:tailEnd/>
            </a:ln>
          </p:spPr>
          <p:txBody>
            <a:bodyPr/>
            <a:lstStyle/>
            <a:p>
              <a:endParaRPr lang="it-IT"/>
            </a:p>
          </p:txBody>
        </p:sp>
        <p:sp>
          <p:nvSpPr>
            <p:cNvPr id="61531" name="Freeform 2223"/>
            <p:cNvSpPr>
              <a:spLocks/>
            </p:cNvSpPr>
            <p:nvPr/>
          </p:nvSpPr>
          <p:spPr bwMode="auto">
            <a:xfrm>
              <a:off x="4686300" y="2413000"/>
              <a:ext cx="138113" cy="125413"/>
            </a:xfrm>
            <a:custGeom>
              <a:avLst/>
              <a:gdLst>
                <a:gd name="T0" fmla="*/ 2147483647 w 87"/>
                <a:gd name="T1" fmla="*/ 2147483647 h 79"/>
                <a:gd name="T2" fmla="*/ 2147483647 w 87"/>
                <a:gd name="T3" fmla="*/ 2147483647 h 79"/>
                <a:gd name="T4" fmla="*/ 2147483647 w 87"/>
                <a:gd name="T5" fmla="*/ 2147483647 h 79"/>
                <a:gd name="T6" fmla="*/ 2147483647 w 87"/>
                <a:gd name="T7" fmla="*/ 2147483647 h 79"/>
                <a:gd name="T8" fmla="*/ 2147483647 w 87"/>
                <a:gd name="T9" fmla="*/ 2147483647 h 79"/>
                <a:gd name="T10" fmla="*/ 2147483647 w 87"/>
                <a:gd name="T11" fmla="*/ 2147483647 h 79"/>
                <a:gd name="T12" fmla="*/ 2147483647 w 87"/>
                <a:gd name="T13" fmla="*/ 2147483647 h 79"/>
                <a:gd name="T14" fmla="*/ 2147483647 w 87"/>
                <a:gd name="T15" fmla="*/ 0 h 79"/>
                <a:gd name="T16" fmla="*/ 2147483647 w 87"/>
                <a:gd name="T17" fmla="*/ 2147483647 h 79"/>
                <a:gd name="T18" fmla="*/ 2147483647 w 87"/>
                <a:gd name="T19" fmla="*/ 2147483647 h 79"/>
                <a:gd name="T20" fmla="*/ 0 w 87"/>
                <a:gd name="T21" fmla="*/ 2147483647 h 79"/>
                <a:gd name="T22" fmla="*/ 0 w 87"/>
                <a:gd name="T23" fmla="*/ 2147483647 h 79"/>
                <a:gd name="T24" fmla="*/ 0 w 87"/>
                <a:gd name="T25" fmla="*/ 2147483647 h 79"/>
                <a:gd name="T26" fmla="*/ 0 w 87"/>
                <a:gd name="T27" fmla="*/ 2147483647 h 79"/>
                <a:gd name="T28" fmla="*/ 0 w 87"/>
                <a:gd name="T29" fmla="*/ 2147483647 h 79"/>
                <a:gd name="T30" fmla="*/ 2147483647 w 87"/>
                <a:gd name="T31" fmla="*/ 2147483647 h 79"/>
                <a:gd name="T32" fmla="*/ 2147483647 w 87"/>
                <a:gd name="T33" fmla="*/ 2147483647 h 79"/>
                <a:gd name="T34" fmla="*/ 2147483647 w 87"/>
                <a:gd name="T35" fmla="*/ 2147483647 h 79"/>
                <a:gd name="T36" fmla="*/ 2147483647 w 87"/>
                <a:gd name="T37" fmla="*/ 2147483647 h 79"/>
                <a:gd name="T38" fmla="*/ 2147483647 w 87"/>
                <a:gd name="T39" fmla="*/ 2147483647 h 79"/>
                <a:gd name="T40" fmla="*/ 2147483647 w 87"/>
                <a:gd name="T41" fmla="*/ 2147483647 h 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7"/>
                <a:gd name="T64" fmla="*/ 0 h 79"/>
                <a:gd name="T65" fmla="*/ 87 w 87"/>
                <a:gd name="T66" fmla="*/ 79 h 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7" h="79">
                  <a:moveTo>
                    <a:pt x="83" y="48"/>
                  </a:moveTo>
                  <a:lnTo>
                    <a:pt x="86" y="47"/>
                  </a:lnTo>
                  <a:lnTo>
                    <a:pt x="87" y="46"/>
                  </a:lnTo>
                  <a:lnTo>
                    <a:pt x="86" y="45"/>
                  </a:lnTo>
                  <a:lnTo>
                    <a:pt x="83" y="44"/>
                  </a:lnTo>
                  <a:lnTo>
                    <a:pt x="59" y="3"/>
                  </a:lnTo>
                  <a:lnTo>
                    <a:pt x="58" y="1"/>
                  </a:lnTo>
                  <a:lnTo>
                    <a:pt x="56" y="0"/>
                  </a:lnTo>
                  <a:lnTo>
                    <a:pt x="53" y="1"/>
                  </a:lnTo>
                  <a:lnTo>
                    <a:pt x="49" y="3"/>
                  </a:lnTo>
                  <a:lnTo>
                    <a:pt x="0" y="30"/>
                  </a:lnTo>
                  <a:lnTo>
                    <a:pt x="0" y="31"/>
                  </a:lnTo>
                  <a:lnTo>
                    <a:pt x="0" y="33"/>
                  </a:lnTo>
                  <a:lnTo>
                    <a:pt x="0" y="34"/>
                  </a:lnTo>
                  <a:lnTo>
                    <a:pt x="0" y="35"/>
                  </a:lnTo>
                  <a:lnTo>
                    <a:pt x="29" y="75"/>
                  </a:lnTo>
                  <a:lnTo>
                    <a:pt x="30" y="78"/>
                  </a:lnTo>
                  <a:lnTo>
                    <a:pt x="32" y="79"/>
                  </a:lnTo>
                  <a:lnTo>
                    <a:pt x="33" y="78"/>
                  </a:lnTo>
                  <a:lnTo>
                    <a:pt x="34" y="75"/>
                  </a:lnTo>
                  <a:lnTo>
                    <a:pt x="83" y="48"/>
                  </a:lnTo>
                  <a:close/>
                </a:path>
              </a:pathLst>
            </a:custGeom>
            <a:solidFill>
              <a:srgbClr val="C0C0C0"/>
            </a:solidFill>
            <a:ln w="7938">
              <a:solidFill>
                <a:srgbClr val="000000"/>
              </a:solidFill>
              <a:round/>
              <a:headEnd/>
              <a:tailEnd/>
            </a:ln>
          </p:spPr>
          <p:txBody>
            <a:bodyPr/>
            <a:lstStyle/>
            <a:p>
              <a:endParaRPr lang="it-IT"/>
            </a:p>
          </p:txBody>
        </p:sp>
        <p:sp>
          <p:nvSpPr>
            <p:cNvPr id="61532" name="Freeform 2224"/>
            <p:cNvSpPr>
              <a:spLocks/>
            </p:cNvSpPr>
            <p:nvPr/>
          </p:nvSpPr>
          <p:spPr bwMode="auto">
            <a:xfrm>
              <a:off x="4708525" y="2425700"/>
              <a:ext cx="93663" cy="100013"/>
            </a:xfrm>
            <a:custGeom>
              <a:avLst/>
              <a:gdLst>
                <a:gd name="T0" fmla="*/ 2147483647 w 59"/>
                <a:gd name="T1" fmla="*/ 2147483647 h 63"/>
                <a:gd name="T2" fmla="*/ 2147483647 w 59"/>
                <a:gd name="T3" fmla="*/ 0 h 63"/>
                <a:gd name="T4" fmla="*/ 0 w 59"/>
                <a:gd name="T5" fmla="*/ 2147483647 h 63"/>
                <a:gd name="T6" fmla="*/ 2147483647 w 59"/>
                <a:gd name="T7" fmla="*/ 2147483647 h 63"/>
                <a:gd name="T8" fmla="*/ 2147483647 w 59"/>
                <a:gd name="T9" fmla="*/ 2147483647 h 63"/>
                <a:gd name="T10" fmla="*/ 0 60000 65536"/>
                <a:gd name="T11" fmla="*/ 0 60000 65536"/>
                <a:gd name="T12" fmla="*/ 0 60000 65536"/>
                <a:gd name="T13" fmla="*/ 0 60000 65536"/>
                <a:gd name="T14" fmla="*/ 0 60000 65536"/>
                <a:gd name="T15" fmla="*/ 0 w 59"/>
                <a:gd name="T16" fmla="*/ 0 h 63"/>
                <a:gd name="T17" fmla="*/ 59 w 59"/>
                <a:gd name="T18" fmla="*/ 63 h 63"/>
              </a:gdLst>
              <a:ahLst/>
              <a:cxnLst>
                <a:cxn ang="T10">
                  <a:pos x="T0" y="T1"/>
                </a:cxn>
                <a:cxn ang="T11">
                  <a:pos x="T2" y="T3"/>
                </a:cxn>
                <a:cxn ang="T12">
                  <a:pos x="T4" y="T5"/>
                </a:cxn>
                <a:cxn ang="T13">
                  <a:pos x="T6" y="T7"/>
                </a:cxn>
                <a:cxn ang="T14">
                  <a:pos x="T8" y="T9"/>
                </a:cxn>
              </a:cxnLst>
              <a:rect l="T15" t="T16" r="T17" b="T18"/>
              <a:pathLst>
                <a:path w="59" h="63">
                  <a:moveTo>
                    <a:pt x="59" y="49"/>
                  </a:moveTo>
                  <a:lnTo>
                    <a:pt x="25" y="0"/>
                  </a:lnTo>
                  <a:lnTo>
                    <a:pt x="0" y="13"/>
                  </a:lnTo>
                  <a:lnTo>
                    <a:pt x="29" y="63"/>
                  </a:lnTo>
                  <a:lnTo>
                    <a:pt x="59" y="49"/>
                  </a:lnTo>
                  <a:close/>
                </a:path>
              </a:pathLst>
            </a:custGeom>
            <a:solidFill>
              <a:srgbClr val="DDDDDD"/>
            </a:solidFill>
            <a:ln w="7938">
              <a:solidFill>
                <a:srgbClr val="000000"/>
              </a:solidFill>
              <a:round/>
              <a:headEnd/>
              <a:tailEnd/>
            </a:ln>
          </p:spPr>
          <p:txBody>
            <a:bodyPr/>
            <a:lstStyle/>
            <a:p>
              <a:endParaRPr lang="it-IT"/>
            </a:p>
          </p:txBody>
        </p:sp>
        <p:sp>
          <p:nvSpPr>
            <p:cNvPr id="61533" name="Freeform 2225"/>
            <p:cNvSpPr>
              <a:spLocks/>
            </p:cNvSpPr>
            <p:nvPr/>
          </p:nvSpPr>
          <p:spPr bwMode="auto">
            <a:xfrm>
              <a:off x="4610100" y="2279650"/>
              <a:ext cx="138113" cy="158750"/>
            </a:xfrm>
            <a:custGeom>
              <a:avLst/>
              <a:gdLst>
                <a:gd name="T0" fmla="*/ 2147483647 w 87"/>
                <a:gd name="T1" fmla="*/ 2147483647 h 100"/>
                <a:gd name="T2" fmla="*/ 2147483647 w 87"/>
                <a:gd name="T3" fmla="*/ 2147483647 h 100"/>
                <a:gd name="T4" fmla="*/ 2147483647 w 87"/>
                <a:gd name="T5" fmla="*/ 2147483647 h 100"/>
                <a:gd name="T6" fmla="*/ 2147483647 w 87"/>
                <a:gd name="T7" fmla="*/ 2147483647 h 100"/>
                <a:gd name="T8" fmla="*/ 2147483647 w 87"/>
                <a:gd name="T9" fmla="*/ 2147483647 h 100"/>
                <a:gd name="T10" fmla="*/ 2147483647 w 87"/>
                <a:gd name="T11" fmla="*/ 2147483647 h 100"/>
                <a:gd name="T12" fmla="*/ 2147483647 w 87"/>
                <a:gd name="T13" fmla="*/ 2147483647 h 100"/>
                <a:gd name="T14" fmla="*/ 2147483647 w 87"/>
                <a:gd name="T15" fmla="*/ 2147483647 h 100"/>
                <a:gd name="T16" fmla="*/ 2147483647 w 87"/>
                <a:gd name="T17" fmla="*/ 0 h 100"/>
                <a:gd name="T18" fmla="*/ 2147483647 w 87"/>
                <a:gd name="T19" fmla="*/ 2147483647 h 100"/>
                <a:gd name="T20" fmla="*/ 2147483647 w 87"/>
                <a:gd name="T21" fmla="*/ 2147483647 h 100"/>
                <a:gd name="T22" fmla="*/ 2147483647 w 87"/>
                <a:gd name="T23" fmla="*/ 2147483647 h 100"/>
                <a:gd name="T24" fmla="*/ 2147483647 w 87"/>
                <a:gd name="T25" fmla="*/ 2147483647 h 100"/>
                <a:gd name="T26" fmla="*/ 0 w 87"/>
                <a:gd name="T27" fmla="*/ 2147483647 h 100"/>
                <a:gd name="T28" fmla="*/ 2147483647 w 87"/>
                <a:gd name="T29" fmla="*/ 2147483647 h 100"/>
                <a:gd name="T30" fmla="*/ 2147483647 w 87"/>
                <a:gd name="T31" fmla="*/ 2147483647 h 100"/>
                <a:gd name="T32" fmla="*/ 2147483647 w 87"/>
                <a:gd name="T33" fmla="*/ 2147483647 h 100"/>
                <a:gd name="T34" fmla="*/ 2147483647 w 87"/>
                <a:gd name="T35" fmla="*/ 2147483647 h 100"/>
                <a:gd name="T36" fmla="*/ 2147483647 w 87"/>
                <a:gd name="T37" fmla="*/ 2147483647 h 100"/>
                <a:gd name="T38" fmla="*/ 2147483647 w 87"/>
                <a:gd name="T39" fmla="*/ 2147483647 h 1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7"/>
                <a:gd name="T61" fmla="*/ 0 h 100"/>
                <a:gd name="T62" fmla="*/ 87 w 87"/>
                <a:gd name="T63" fmla="*/ 100 h 1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7" h="100">
                  <a:moveTo>
                    <a:pt x="82" y="83"/>
                  </a:moveTo>
                  <a:lnTo>
                    <a:pt x="85" y="80"/>
                  </a:lnTo>
                  <a:lnTo>
                    <a:pt x="86" y="77"/>
                  </a:lnTo>
                  <a:lnTo>
                    <a:pt x="87" y="75"/>
                  </a:lnTo>
                  <a:lnTo>
                    <a:pt x="87" y="74"/>
                  </a:lnTo>
                  <a:lnTo>
                    <a:pt x="39" y="2"/>
                  </a:lnTo>
                  <a:lnTo>
                    <a:pt x="38" y="1"/>
                  </a:lnTo>
                  <a:lnTo>
                    <a:pt x="36" y="1"/>
                  </a:lnTo>
                  <a:lnTo>
                    <a:pt x="33" y="0"/>
                  </a:lnTo>
                  <a:lnTo>
                    <a:pt x="29" y="2"/>
                  </a:lnTo>
                  <a:lnTo>
                    <a:pt x="5" y="16"/>
                  </a:lnTo>
                  <a:lnTo>
                    <a:pt x="2" y="19"/>
                  </a:lnTo>
                  <a:lnTo>
                    <a:pt x="1" y="23"/>
                  </a:lnTo>
                  <a:lnTo>
                    <a:pt x="0" y="29"/>
                  </a:lnTo>
                  <a:lnTo>
                    <a:pt x="43" y="97"/>
                  </a:lnTo>
                  <a:lnTo>
                    <a:pt x="47" y="99"/>
                  </a:lnTo>
                  <a:lnTo>
                    <a:pt x="51" y="100"/>
                  </a:lnTo>
                  <a:lnTo>
                    <a:pt x="54" y="99"/>
                  </a:lnTo>
                  <a:lnTo>
                    <a:pt x="58" y="97"/>
                  </a:lnTo>
                  <a:lnTo>
                    <a:pt x="82" y="83"/>
                  </a:lnTo>
                  <a:close/>
                </a:path>
              </a:pathLst>
            </a:custGeom>
            <a:solidFill>
              <a:srgbClr val="C0C0C0"/>
            </a:solidFill>
            <a:ln w="7938">
              <a:solidFill>
                <a:srgbClr val="000000"/>
              </a:solidFill>
              <a:round/>
              <a:headEnd/>
              <a:tailEnd/>
            </a:ln>
          </p:spPr>
          <p:txBody>
            <a:bodyPr/>
            <a:lstStyle/>
            <a:p>
              <a:endParaRPr lang="it-IT"/>
            </a:p>
          </p:txBody>
        </p:sp>
        <p:sp>
          <p:nvSpPr>
            <p:cNvPr id="61534" name="Freeform 2226"/>
            <p:cNvSpPr>
              <a:spLocks/>
            </p:cNvSpPr>
            <p:nvPr/>
          </p:nvSpPr>
          <p:spPr bwMode="auto">
            <a:xfrm>
              <a:off x="4630738" y="2346325"/>
              <a:ext cx="133350" cy="85725"/>
            </a:xfrm>
            <a:custGeom>
              <a:avLst/>
              <a:gdLst>
                <a:gd name="T0" fmla="*/ 2147483647 w 84"/>
                <a:gd name="T1" fmla="*/ 2147483647 h 54"/>
                <a:gd name="T2" fmla="*/ 2147483647 w 84"/>
                <a:gd name="T3" fmla="*/ 2147483647 h 54"/>
                <a:gd name="T4" fmla="*/ 2147483647 w 84"/>
                <a:gd name="T5" fmla="*/ 2147483647 h 54"/>
                <a:gd name="T6" fmla="*/ 2147483647 w 84"/>
                <a:gd name="T7" fmla="*/ 2147483647 h 54"/>
                <a:gd name="T8" fmla="*/ 2147483647 w 84"/>
                <a:gd name="T9" fmla="*/ 2147483647 h 54"/>
                <a:gd name="T10" fmla="*/ 2147483647 w 84"/>
                <a:gd name="T11" fmla="*/ 0 h 54"/>
                <a:gd name="T12" fmla="*/ 2147483647 w 84"/>
                <a:gd name="T13" fmla="*/ 0 h 54"/>
                <a:gd name="T14" fmla="*/ 2147483647 w 84"/>
                <a:gd name="T15" fmla="*/ 0 h 54"/>
                <a:gd name="T16" fmla="*/ 2147483647 w 84"/>
                <a:gd name="T17" fmla="*/ 0 h 54"/>
                <a:gd name="T18" fmla="*/ 0 w 84"/>
                <a:gd name="T19" fmla="*/ 2147483647 h 54"/>
                <a:gd name="T20" fmla="*/ 0 w 84"/>
                <a:gd name="T21" fmla="*/ 2147483647 h 54"/>
                <a:gd name="T22" fmla="*/ 0 w 84"/>
                <a:gd name="T23" fmla="*/ 2147483647 h 54"/>
                <a:gd name="T24" fmla="*/ 0 w 84"/>
                <a:gd name="T25" fmla="*/ 2147483647 h 54"/>
                <a:gd name="T26" fmla="*/ 0 w 84"/>
                <a:gd name="T27" fmla="*/ 2147483647 h 54"/>
                <a:gd name="T28" fmla="*/ 2147483647 w 84"/>
                <a:gd name="T29" fmla="*/ 2147483647 h 54"/>
                <a:gd name="T30" fmla="*/ 2147483647 w 84"/>
                <a:gd name="T31" fmla="*/ 2147483647 h 54"/>
                <a:gd name="T32" fmla="*/ 2147483647 w 84"/>
                <a:gd name="T33" fmla="*/ 2147483647 h 54"/>
                <a:gd name="T34" fmla="*/ 2147483647 w 84"/>
                <a:gd name="T35" fmla="*/ 2147483647 h 54"/>
                <a:gd name="T36" fmla="*/ 2147483647 w 84"/>
                <a:gd name="T37" fmla="*/ 2147483647 h 54"/>
                <a:gd name="T38" fmla="*/ 2147483647 w 84"/>
                <a:gd name="T39" fmla="*/ 2147483647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4"/>
                <a:gd name="T61" fmla="*/ 0 h 54"/>
                <a:gd name="T62" fmla="*/ 84 w 84"/>
                <a:gd name="T63" fmla="*/ 54 h 5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4" h="54">
                  <a:moveTo>
                    <a:pt x="84" y="13"/>
                  </a:moveTo>
                  <a:lnTo>
                    <a:pt x="84" y="12"/>
                  </a:lnTo>
                  <a:lnTo>
                    <a:pt x="84" y="11"/>
                  </a:lnTo>
                  <a:lnTo>
                    <a:pt x="84" y="10"/>
                  </a:lnTo>
                  <a:lnTo>
                    <a:pt x="84" y="9"/>
                  </a:lnTo>
                  <a:lnTo>
                    <a:pt x="79" y="0"/>
                  </a:lnTo>
                  <a:lnTo>
                    <a:pt x="78" y="0"/>
                  </a:lnTo>
                  <a:lnTo>
                    <a:pt x="77" y="0"/>
                  </a:lnTo>
                  <a:lnTo>
                    <a:pt x="74" y="0"/>
                  </a:lnTo>
                  <a:lnTo>
                    <a:pt x="0" y="40"/>
                  </a:lnTo>
                  <a:lnTo>
                    <a:pt x="0" y="41"/>
                  </a:lnTo>
                  <a:lnTo>
                    <a:pt x="0" y="43"/>
                  </a:lnTo>
                  <a:lnTo>
                    <a:pt x="0" y="44"/>
                  </a:lnTo>
                  <a:lnTo>
                    <a:pt x="0" y="45"/>
                  </a:lnTo>
                  <a:lnTo>
                    <a:pt x="5" y="54"/>
                  </a:lnTo>
                  <a:lnTo>
                    <a:pt x="6" y="54"/>
                  </a:lnTo>
                  <a:lnTo>
                    <a:pt x="8" y="54"/>
                  </a:lnTo>
                  <a:lnTo>
                    <a:pt x="9" y="54"/>
                  </a:lnTo>
                  <a:lnTo>
                    <a:pt x="10" y="54"/>
                  </a:lnTo>
                  <a:lnTo>
                    <a:pt x="84" y="13"/>
                  </a:lnTo>
                  <a:close/>
                </a:path>
              </a:pathLst>
            </a:custGeom>
            <a:solidFill>
              <a:srgbClr val="DDDDDD"/>
            </a:solidFill>
            <a:ln w="7938">
              <a:solidFill>
                <a:srgbClr val="000000"/>
              </a:solidFill>
              <a:round/>
              <a:headEnd/>
              <a:tailEnd/>
            </a:ln>
          </p:spPr>
          <p:txBody>
            <a:bodyPr/>
            <a:lstStyle/>
            <a:p>
              <a:endParaRPr lang="it-IT"/>
            </a:p>
          </p:txBody>
        </p:sp>
        <p:sp>
          <p:nvSpPr>
            <p:cNvPr id="61535" name="Freeform 2227"/>
            <p:cNvSpPr>
              <a:spLocks/>
            </p:cNvSpPr>
            <p:nvPr/>
          </p:nvSpPr>
          <p:spPr bwMode="auto">
            <a:xfrm>
              <a:off x="4570413" y="2211388"/>
              <a:ext cx="100012" cy="106362"/>
            </a:xfrm>
            <a:custGeom>
              <a:avLst/>
              <a:gdLst>
                <a:gd name="T0" fmla="*/ 2147483647 w 63"/>
                <a:gd name="T1" fmla="*/ 2147483647 h 67"/>
                <a:gd name="T2" fmla="*/ 2147483647 w 63"/>
                <a:gd name="T3" fmla="*/ 0 h 67"/>
                <a:gd name="T4" fmla="*/ 0 w 63"/>
                <a:gd name="T5" fmla="*/ 2147483647 h 67"/>
                <a:gd name="T6" fmla="*/ 2147483647 w 63"/>
                <a:gd name="T7" fmla="*/ 2147483647 h 67"/>
                <a:gd name="T8" fmla="*/ 2147483647 w 63"/>
                <a:gd name="T9" fmla="*/ 2147483647 h 67"/>
                <a:gd name="T10" fmla="*/ 0 60000 65536"/>
                <a:gd name="T11" fmla="*/ 0 60000 65536"/>
                <a:gd name="T12" fmla="*/ 0 60000 65536"/>
                <a:gd name="T13" fmla="*/ 0 60000 65536"/>
                <a:gd name="T14" fmla="*/ 0 60000 65536"/>
                <a:gd name="T15" fmla="*/ 0 w 63"/>
                <a:gd name="T16" fmla="*/ 0 h 67"/>
                <a:gd name="T17" fmla="*/ 63 w 63"/>
                <a:gd name="T18" fmla="*/ 67 h 67"/>
              </a:gdLst>
              <a:ahLst/>
              <a:cxnLst>
                <a:cxn ang="T10">
                  <a:pos x="T0" y="T1"/>
                </a:cxn>
                <a:cxn ang="T11">
                  <a:pos x="T2" y="T3"/>
                </a:cxn>
                <a:cxn ang="T12">
                  <a:pos x="T4" y="T5"/>
                </a:cxn>
                <a:cxn ang="T13">
                  <a:pos x="T6" y="T7"/>
                </a:cxn>
                <a:cxn ang="T14">
                  <a:pos x="T8" y="T9"/>
                </a:cxn>
              </a:cxnLst>
              <a:rect l="T15" t="T16" r="T17" b="T18"/>
              <a:pathLst>
                <a:path w="63" h="67">
                  <a:moveTo>
                    <a:pt x="63" y="45"/>
                  </a:moveTo>
                  <a:lnTo>
                    <a:pt x="20" y="0"/>
                  </a:lnTo>
                  <a:lnTo>
                    <a:pt x="0" y="14"/>
                  </a:lnTo>
                  <a:lnTo>
                    <a:pt x="25" y="67"/>
                  </a:lnTo>
                  <a:lnTo>
                    <a:pt x="63" y="45"/>
                  </a:lnTo>
                  <a:close/>
                </a:path>
              </a:pathLst>
            </a:custGeom>
            <a:solidFill>
              <a:srgbClr val="B2B2B2"/>
            </a:solidFill>
            <a:ln w="7938">
              <a:solidFill>
                <a:srgbClr val="000000"/>
              </a:solidFill>
              <a:round/>
              <a:headEnd/>
              <a:tailEnd/>
            </a:ln>
          </p:spPr>
          <p:txBody>
            <a:bodyPr/>
            <a:lstStyle/>
            <a:p>
              <a:endParaRPr lang="it-IT"/>
            </a:p>
          </p:txBody>
        </p:sp>
        <p:sp>
          <p:nvSpPr>
            <p:cNvPr id="61536" name="Freeform 2228"/>
            <p:cNvSpPr>
              <a:spLocks/>
            </p:cNvSpPr>
            <p:nvPr/>
          </p:nvSpPr>
          <p:spPr bwMode="auto">
            <a:xfrm>
              <a:off x="5133975" y="2411413"/>
              <a:ext cx="61913" cy="49212"/>
            </a:xfrm>
            <a:custGeom>
              <a:avLst/>
              <a:gdLst>
                <a:gd name="T0" fmla="*/ 2147483647 w 39"/>
                <a:gd name="T1" fmla="*/ 2147483647 h 31"/>
                <a:gd name="T2" fmla="*/ 2147483647 w 39"/>
                <a:gd name="T3" fmla="*/ 0 h 31"/>
                <a:gd name="T4" fmla="*/ 0 w 39"/>
                <a:gd name="T5" fmla="*/ 2147483647 h 31"/>
                <a:gd name="T6" fmla="*/ 2147483647 w 39"/>
                <a:gd name="T7" fmla="*/ 2147483647 h 31"/>
                <a:gd name="T8" fmla="*/ 2147483647 w 39"/>
                <a:gd name="T9" fmla="*/ 2147483647 h 31"/>
                <a:gd name="T10" fmla="*/ 0 60000 65536"/>
                <a:gd name="T11" fmla="*/ 0 60000 65536"/>
                <a:gd name="T12" fmla="*/ 0 60000 65536"/>
                <a:gd name="T13" fmla="*/ 0 60000 65536"/>
                <a:gd name="T14" fmla="*/ 0 60000 65536"/>
                <a:gd name="T15" fmla="*/ 0 w 39"/>
                <a:gd name="T16" fmla="*/ 0 h 31"/>
                <a:gd name="T17" fmla="*/ 39 w 39"/>
                <a:gd name="T18" fmla="*/ 31 h 31"/>
              </a:gdLst>
              <a:ahLst/>
              <a:cxnLst>
                <a:cxn ang="T10">
                  <a:pos x="T0" y="T1"/>
                </a:cxn>
                <a:cxn ang="T11">
                  <a:pos x="T2" y="T3"/>
                </a:cxn>
                <a:cxn ang="T12">
                  <a:pos x="T4" y="T5"/>
                </a:cxn>
                <a:cxn ang="T13">
                  <a:pos x="T6" y="T7"/>
                </a:cxn>
                <a:cxn ang="T14">
                  <a:pos x="T8" y="T9"/>
                </a:cxn>
              </a:cxnLst>
              <a:rect l="T15" t="T16" r="T17" b="T18"/>
              <a:pathLst>
                <a:path w="39" h="31">
                  <a:moveTo>
                    <a:pt x="39" y="18"/>
                  </a:moveTo>
                  <a:lnTo>
                    <a:pt x="24" y="0"/>
                  </a:lnTo>
                  <a:lnTo>
                    <a:pt x="0" y="13"/>
                  </a:lnTo>
                  <a:lnTo>
                    <a:pt x="9" y="31"/>
                  </a:lnTo>
                  <a:lnTo>
                    <a:pt x="39" y="18"/>
                  </a:lnTo>
                  <a:close/>
                </a:path>
              </a:pathLst>
            </a:custGeom>
            <a:solidFill>
              <a:srgbClr val="808080"/>
            </a:solidFill>
            <a:ln w="7938">
              <a:solidFill>
                <a:srgbClr val="000000"/>
              </a:solidFill>
              <a:round/>
              <a:headEnd/>
              <a:tailEnd/>
            </a:ln>
          </p:spPr>
          <p:txBody>
            <a:bodyPr/>
            <a:lstStyle/>
            <a:p>
              <a:endParaRPr lang="it-IT"/>
            </a:p>
          </p:txBody>
        </p:sp>
        <p:sp>
          <p:nvSpPr>
            <p:cNvPr id="61537" name="Freeform 2229"/>
            <p:cNvSpPr>
              <a:spLocks/>
            </p:cNvSpPr>
            <p:nvPr/>
          </p:nvSpPr>
          <p:spPr bwMode="auto">
            <a:xfrm>
              <a:off x="5119688" y="2413000"/>
              <a:ext cx="136525" cy="125413"/>
            </a:xfrm>
            <a:custGeom>
              <a:avLst/>
              <a:gdLst>
                <a:gd name="T0" fmla="*/ 2147483647 w 86"/>
                <a:gd name="T1" fmla="*/ 2147483647 h 79"/>
                <a:gd name="T2" fmla="*/ 2147483647 w 86"/>
                <a:gd name="T3" fmla="*/ 2147483647 h 79"/>
                <a:gd name="T4" fmla="*/ 2147483647 w 86"/>
                <a:gd name="T5" fmla="*/ 2147483647 h 79"/>
                <a:gd name="T6" fmla="*/ 2147483647 w 86"/>
                <a:gd name="T7" fmla="*/ 2147483647 h 79"/>
                <a:gd name="T8" fmla="*/ 2147483647 w 86"/>
                <a:gd name="T9" fmla="*/ 2147483647 h 79"/>
                <a:gd name="T10" fmla="*/ 2147483647 w 86"/>
                <a:gd name="T11" fmla="*/ 2147483647 h 79"/>
                <a:gd name="T12" fmla="*/ 2147483647 w 86"/>
                <a:gd name="T13" fmla="*/ 2147483647 h 79"/>
                <a:gd name="T14" fmla="*/ 2147483647 w 86"/>
                <a:gd name="T15" fmla="*/ 0 h 79"/>
                <a:gd name="T16" fmla="*/ 2147483647 w 86"/>
                <a:gd name="T17" fmla="*/ 2147483647 h 79"/>
                <a:gd name="T18" fmla="*/ 2147483647 w 86"/>
                <a:gd name="T19" fmla="*/ 2147483647 h 79"/>
                <a:gd name="T20" fmla="*/ 0 w 86"/>
                <a:gd name="T21" fmla="*/ 2147483647 h 79"/>
                <a:gd name="T22" fmla="*/ 0 w 86"/>
                <a:gd name="T23" fmla="*/ 2147483647 h 79"/>
                <a:gd name="T24" fmla="*/ 0 w 86"/>
                <a:gd name="T25" fmla="*/ 2147483647 h 79"/>
                <a:gd name="T26" fmla="*/ 0 w 86"/>
                <a:gd name="T27" fmla="*/ 2147483647 h 79"/>
                <a:gd name="T28" fmla="*/ 0 w 86"/>
                <a:gd name="T29" fmla="*/ 2147483647 h 79"/>
                <a:gd name="T30" fmla="*/ 2147483647 w 86"/>
                <a:gd name="T31" fmla="*/ 2147483647 h 79"/>
                <a:gd name="T32" fmla="*/ 2147483647 w 86"/>
                <a:gd name="T33" fmla="*/ 2147483647 h 79"/>
                <a:gd name="T34" fmla="*/ 2147483647 w 86"/>
                <a:gd name="T35" fmla="*/ 2147483647 h 79"/>
                <a:gd name="T36" fmla="*/ 2147483647 w 86"/>
                <a:gd name="T37" fmla="*/ 2147483647 h 79"/>
                <a:gd name="T38" fmla="*/ 2147483647 w 86"/>
                <a:gd name="T39" fmla="*/ 2147483647 h 79"/>
                <a:gd name="T40" fmla="*/ 2147483647 w 86"/>
                <a:gd name="T41" fmla="*/ 2147483647 h 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6"/>
                <a:gd name="T64" fmla="*/ 0 h 79"/>
                <a:gd name="T65" fmla="*/ 86 w 86"/>
                <a:gd name="T66" fmla="*/ 79 h 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6" h="79">
                  <a:moveTo>
                    <a:pt x="82" y="48"/>
                  </a:moveTo>
                  <a:lnTo>
                    <a:pt x="85" y="47"/>
                  </a:lnTo>
                  <a:lnTo>
                    <a:pt x="86" y="46"/>
                  </a:lnTo>
                  <a:lnTo>
                    <a:pt x="85" y="45"/>
                  </a:lnTo>
                  <a:lnTo>
                    <a:pt x="82" y="44"/>
                  </a:lnTo>
                  <a:lnTo>
                    <a:pt x="58" y="3"/>
                  </a:lnTo>
                  <a:lnTo>
                    <a:pt x="57" y="1"/>
                  </a:lnTo>
                  <a:lnTo>
                    <a:pt x="55" y="0"/>
                  </a:lnTo>
                  <a:lnTo>
                    <a:pt x="52" y="1"/>
                  </a:lnTo>
                  <a:lnTo>
                    <a:pt x="48" y="3"/>
                  </a:lnTo>
                  <a:lnTo>
                    <a:pt x="0" y="30"/>
                  </a:lnTo>
                  <a:lnTo>
                    <a:pt x="0" y="31"/>
                  </a:lnTo>
                  <a:lnTo>
                    <a:pt x="0" y="33"/>
                  </a:lnTo>
                  <a:lnTo>
                    <a:pt x="0" y="34"/>
                  </a:lnTo>
                  <a:lnTo>
                    <a:pt x="0" y="35"/>
                  </a:lnTo>
                  <a:lnTo>
                    <a:pt x="29" y="75"/>
                  </a:lnTo>
                  <a:lnTo>
                    <a:pt x="30" y="78"/>
                  </a:lnTo>
                  <a:lnTo>
                    <a:pt x="32" y="79"/>
                  </a:lnTo>
                  <a:lnTo>
                    <a:pt x="33" y="78"/>
                  </a:lnTo>
                  <a:lnTo>
                    <a:pt x="34" y="75"/>
                  </a:lnTo>
                  <a:lnTo>
                    <a:pt x="82" y="48"/>
                  </a:lnTo>
                  <a:close/>
                </a:path>
              </a:pathLst>
            </a:custGeom>
            <a:solidFill>
              <a:srgbClr val="C0C0C0"/>
            </a:solidFill>
            <a:ln w="7938">
              <a:solidFill>
                <a:srgbClr val="000000"/>
              </a:solidFill>
              <a:round/>
              <a:headEnd/>
              <a:tailEnd/>
            </a:ln>
          </p:spPr>
          <p:txBody>
            <a:bodyPr/>
            <a:lstStyle/>
            <a:p>
              <a:endParaRPr lang="it-IT"/>
            </a:p>
          </p:txBody>
        </p:sp>
        <p:sp>
          <p:nvSpPr>
            <p:cNvPr id="61538" name="Freeform 2230"/>
            <p:cNvSpPr>
              <a:spLocks/>
            </p:cNvSpPr>
            <p:nvPr/>
          </p:nvSpPr>
          <p:spPr bwMode="auto">
            <a:xfrm>
              <a:off x="5140325" y="2425700"/>
              <a:ext cx="93663" cy="100013"/>
            </a:xfrm>
            <a:custGeom>
              <a:avLst/>
              <a:gdLst>
                <a:gd name="T0" fmla="*/ 2147483647 w 59"/>
                <a:gd name="T1" fmla="*/ 2147483647 h 63"/>
                <a:gd name="T2" fmla="*/ 2147483647 w 59"/>
                <a:gd name="T3" fmla="*/ 0 h 63"/>
                <a:gd name="T4" fmla="*/ 0 w 59"/>
                <a:gd name="T5" fmla="*/ 2147483647 h 63"/>
                <a:gd name="T6" fmla="*/ 2147483647 w 59"/>
                <a:gd name="T7" fmla="*/ 2147483647 h 63"/>
                <a:gd name="T8" fmla="*/ 2147483647 w 59"/>
                <a:gd name="T9" fmla="*/ 2147483647 h 63"/>
                <a:gd name="T10" fmla="*/ 0 60000 65536"/>
                <a:gd name="T11" fmla="*/ 0 60000 65536"/>
                <a:gd name="T12" fmla="*/ 0 60000 65536"/>
                <a:gd name="T13" fmla="*/ 0 60000 65536"/>
                <a:gd name="T14" fmla="*/ 0 60000 65536"/>
                <a:gd name="T15" fmla="*/ 0 w 59"/>
                <a:gd name="T16" fmla="*/ 0 h 63"/>
                <a:gd name="T17" fmla="*/ 59 w 59"/>
                <a:gd name="T18" fmla="*/ 63 h 63"/>
              </a:gdLst>
              <a:ahLst/>
              <a:cxnLst>
                <a:cxn ang="T10">
                  <a:pos x="T0" y="T1"/>
                </a:cxn>
                <a:cxn ang="T11">
                  <a:pos x="T2" y="T3"/>
                </a:cxn>
                <a:cxn ang="T12">
                  <a:pos x="T4" y="T5"/>
                </a:cxn>
                <a:cxn ang="T13">
                  <a:pos x="T6" y="T7"/>
                </a:cxn>
                <a:cxn ang="T14">
                  <a:pos x="T8" y="T9"/>
                </a:cxn>
              </a:cxnLst>
              <a:rect l="T15" t="T16" r="T17" b="T18"/>
              <a:pathLst>
                <a:path w="59" h="63">
                  <a:moveTo>
                    <a:pt x="59" y="49"/>
                  </a:moveTo>
                  <a:lnTo>
                    <a:pt x="25" y="0"/>
                  </a:lnTo>
                  <a:lnTo>
                    <a:pt x="0" y="13"/>
                  </a:lnTo>
                  <a:lnTo>
                    <a:pt x="29" y="63"/>
                  </a:lnTo>
                  <a:lnTo>
                    <a:pt x="59" y="49"/>
                  </a:lnTo>
                  <a:close/>
                </a:path>
              </a:pathLst>
            </a:custGeom>
            <a:solidFill>
              <a:srgbClr val="DDDDDD"/>
            </a:solidFill>
            <a:ln w="7938">
              <a:solidFill>
                <a:srgbClr val="000000"/>
              </a:solidFill>
              <a:round/>
              <a:headEnd/>
              <a:tailEnd/>
            </a:ln>
          </p:spPr>
          <p:txBody>
            <a:bodyPr/>
            <a:lstStyle/>
            <a:p>
              <a:endParaRPr lang="it-IT"/>
            </a:p>
          </p:txBody>
        </p:sp>
        <p:sp>
          <p:nvSpPr>
            <p:cNvPr id="61539" name="Freeform 2231"/>
            <p:cNvSpPr>
              <a:spLocks/>
            </p:cNvSpPr>
            <p:nvPr/>
          </p:nvSpPr>
          <p:spPr bwMode="auto">
            <a:xfrm>
              <a:off x="5041900" y="2279650"/>
              <a:ext cx="138113" cy="158750"/>
            </a:xfrm>
            <a:custGeom>
              <a:avLst/>
              <a:gdLst>
                <a:gd name="T0" fmla="*/ 2147483647 w 87"/>
                <a:gd name="T1" fmla="*/ 2147483647 h 100"/>
                <a:gd name="T2" fmla="*/ 2147483647 w 87"/>
                <a:gd name="T3" fmla="*/ 2147483647 h 100"/>
                <a:gd name="T4" fmla="*/ 2147483647 w 87"/>
                <a:gd name="T5" fmla="*/ 2147483647 h 100"/>
                <a:gd name="T6" fmla="*/ 2147483647 w 87"/>
                <a:gd name="T7" fmla="*/ 2147483647 h 100"/>
                <a:gd name="T8" fmla="*/ 2147483647 w 87"/>
                <a:gd name="T9" fmla="*/ 2147483647 h 100"/>
                <a:gd name="T10" fmla="*/ 2147483647 w 87"/>
                <a:gd name="T11" fmla="*/ 2147483647 h 100"/>
                <a:gd name="T12" fmla="*/ 2147483647 w 87"/>
                <a:gd name="T13" fmla="*/ 2147483647 h 100"/>
                <a:gd name="T14" fmla="*/ 2147483647 w 87"/>
                <a:gd name="T15" fmla="*/ 2147483647 h 100"/>
                <a:gd name="T16" fmla="*/ 2147483647 w 87"/>
                <a:gd name="T17" fmla="*/ 0 h 100"/>
                <a:gd name="T18" fmla="*/ 2147483647 w 87"/>
                <a:gd name="T19" fmla="*/ 2147483647 h 100"/>
                <a:gd name="T20" fmla="*/ 2147483647 w 87"/>
                <a:gd name="T21" fmla="*/ 2147483647 h 100"/>
                <a:gd name="T22" fmla="*/ 2147483647 w 87"/>
                <a:gd name="T23" fmla="*/ 2147483647 h 100"/>
                <a:gd name="T24" fmla="*/ 2147483647 w 87"/>
                <a:gd name="T25" fmla="*/ 2147483647 h 100"/>
                <a:gd name="T26" fmla="*/ 0 w 87"/>
                <a:gd name="T27" fmla="*/ 2147483647 h 100"/>
                <a:gd name="T28" fmla="*/ 2147483647 w 87"/>
                <a:gd name="T29" fmla="*/ 2147483647 h 100"/>
                <a:gd name="T30" fmla="*/ 2147483647 w 87"/>
                <a:gd name="T31" fmla="*/ 2147483647 h 100"/>
                <a:gd name="T32" fmla="*/ 2147483647 w 87"/>
                <a:gd name="T33" fmla="*/ 2147483647 h 100"/>
                <a:gd name="T34" fmla="*/ 2147483647 w 87"/>
                <a:gd name="T35" fmla="*/ 2147483647 h 100"/>
                <a:gd name="T36" fmla="*/ 2147483647 w 87"/>
                <a:gd name="T37" fmla="*/ 2147483647 h 100"/>
                <a:gd name="T38" fmla="*/ 2147483647 w 87"/>
                <a:gd name="T39" fmla="*/ 2147483647 h 1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7"/>
                <a:gd name="T61" fmla="*/ 0 h 100"/>
                <a:gd name="T62" fmla="*/ 87 w 87"/>
                <a:gd name="T63" fmla="*/ 100 h 1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7" h="100">
                  <a:moveTo>
                    <a:pt x="82" y="83"/>
                  </a:moveTo>
                  <a:lnTo>
                    <a:pt x="85" y="80"/>
                  </a:lnTo>
                  <a:lnTo>
                    <a:pt x="86" y="77"/>
                  </a:lnTo>
                  <a:lnTo>
                    <a:pt x="87" y="75"/>
                  </a:lnTo>
                  <a:lnTo>
                    <a:pt x="87" y="74"/>
                  </a:lnTo>
                  <a:lnTo>
                    <a:pt x="39" y="2"/>
                  </a:lnTo>
                  <a:lnTo>
                    <a:pt x="38" y="1"/>
                  </a:lnTo>
                  <a:lnTo>
                    <a:pt x="36" y="1"/>
                  </a:lnTo>
                  <a:lnTo>
                    <a:pt x="33" y="0"/>
                  </a:lnTo>
                  <a:lnTo>
                    <a:pt x="29" y="2"/>
                  </a:lnTo>
                  <a:lnTo>
                    <a:pt x="5" y="16"/>
                  </a:lnTo>
                  <a:lnTo>
                    <a:pt x="2" y="19"/>
                  </a:lnTo>
                  <a:lnTo>
                    <a:pt x="1" y="23"/>
                  </a:lnTo>
                  <a:lnTo>
                    <a:pt x="0" y="29"/>
                  </a:lnTo>
                  <a:lnTo>
                    <a:pt x="43" y="97"/>
                  </a:lnTo>
                  <a:lnTo>
                    <a:pt x="47" y="99"/>
                  </a:lnTo>
                  <a:lnTo>
                    <a:pt x="51" y="100"/>
                  </a:lnTo>
                  <a:lnTo>
                    <a:pt x="54" y="99"/>
                  </a:lnTo>
                  <a:lnTo>
                    <a:pt x="58" y="97"/>
                  </a:lnTo>
                  <a:lnTo>
                    <a:pt x="82" y="83"/>
                  </a:lnTo>
                  <a:close/>
                </a:path>
              </a:pathLst>
            </a:custGeom>
            <a:solidFill>
              <a:srgbClr val="C0C0C0"/>
            </a:solidFill>
            <a:ln w="7938">
              <a:solidFill>
                <a:srgbClr val="000000"/>
              </a:solidFill>
              <a:round/>
              <a:headEnd/>
              <a:tailEnd/>
            </a:ln>
          </p:spPr>
          <p:txBody>
            <a:bodyPr/>
            <a:lstStyle/>
            <a:p>
              <a:endParaRPr lang="it-IT"/>
            </a:p>
          </p:txBody>
        </p:sp>
        <p:sp>
          <p:nvSpPr>
            <p:cNvPr id="61540" name="Freeform 2232"/>
            <p:cNvSpPr>
              <a:spLocks/>
            </p:cNvSpPr>
            <p:nvPr/>
          </p:nvSpPr>
          <p:spPr bwMode="auto">
            <a:xfrm>
              <a:off x="5064125" y="2346325"/>
              <a:ext cx="131763" cy="85725"/>
            </a:xfrm>
            <a:custGeom>
              <a:avLst/>
              <a:gdLst>
                <a:gd name="T0" fmla="*/ 2147483647 w 83"/>
                <a:gd name="T1" fmla="*/ 2147483647 h 54"/>
                <a:gd name="T2" fmla="*/ 2147483647 w 83"/>
                <a:gd name="T3" fmla="*/ 2147483647 h 54"/>
                <a:gd name="T4" fmla="*/ 2147483647 w 83"/>
                <a:gd name="T5" fmla="*/ 2147483647 h 54"/>
                <a:gd name="T6" fmla="*/ 2147483647 w 83"/>
                <a:gd name="T7" fmla="*/ 2147483647 h 54"/>
                <a:gd name="T8" fmla="*/ 2147483647 w 83"/>
                <a:gd name="T9" fmla="*/ 2147483647 h 54"/>
                <a:gd name="T10" fmla="*/ 2147483647 w 83"/>
                <a:gd name="T11" fmla="*/ 0 h 54"/>
                <a:gd name="T12" fmla="*/ 2147483647 w 83"/>
                <a:gd name="T13" fmla="*/ 0 h 54"/>
                <a:gd name="T14" fmla="*/ 2147483647 w 83"/>
                <a:gd name="T15" fmla="*/ 0 h 54"/>
                <a:gd name="T16" fmla="*/ 2147483647 w 83"/>
                <a:gd name="T17" fmla="*/ 0 h 54"/>
                <a:gd name="T18" fmla="*/ 0 w 83"/>
                <a:gd name="T19" fmla="*/ 2147483647 h 54"/>
                <a:gd name="T20" fmla="*/ 0 w 83"/>
                <a:gd name="T21" fmla="*/ 2147483647 h 54"/>
                <a:gd name="T22" fmla="*/ 0 w 83"/>
                <a:gd name="T23" fmla="*/ 2147483647 h 54"/>
                <a:gd name="T24" fmla="*/ 0 w 83"/>
                <a:gd name="T25" fmla="*/ 2147483647 h 54"/>
                <a:gd name="T26" fmla="*/ 0 w 83"/>
                <a:gd name="T27" fmla="*/ 2147483647 h 54"/>
                <a:gd name="T28" fmla="*/ 2147483647 w 83"/>
                <a:gd name="T29" fmla="*/ 2147483647 h 54"/>
                <a:gd name="T30" fmla="*/ 2147483647 w 83"/>
                <a:gd name="T31" fmla="*/ 2147483647 h 54"/>
                <a:gd name="T32" fmla="*/ 2147483647 w 83"/>
                <a:gd name="T33" fmla="*/ 2147483647 h 54"/>
                <a:gd name="T34" fmla="*/ 2147483647 w 83"/>
                <a:gd name="T35" fmla="*/ 2147483647 h 54"/>
                <a:gd name="T36" fmla="*/ 2147483647 w 83"/>
                <a:gd name="T37" fmla="*/ 2147483647 h 54"/>
                <a:gd name="T38" fmla="*/ 2147483647 w 83"/>
                <a:gd name="T39" fmla="*/ 2147483647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3"/>
                <a:gd name="T61" fmla="*/ 0 h 54"/>
                <a:gd name="T62" fmla="*/ 83 w 83"/>
                <a:gd name="T63" fmla="*/ 54 h 5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3" h="54">
                  <a:moveTo>
                    <a:pt x="83" y="13"/>
                  </a:moveTo>
                  <a:lnTo>
                    <a:pt x="83" y="12"/>
                  </a:lnTo>
                  <a:lnTo>
                    <a:pt x="83" y="11"/>
                  </a:lnTo>
                  <a:lnTo>
                    <a:pt x="83" y="10"/>
                  </a:lnTo>
                  <a:lnTo>
                    <a:pt x="83" y="9"/>
                  </a:lnTo>
                  <a:lnTo>
                    <a:pt x="78" y="0"/>
                  </a:lnTo>
                  <a:lnTo>
                    <a:pt x="77" y="0"/>
                  </a:lnTo>
                  <a:lnTo>
                    <a:pt x="76" y="0"/>
                  </a:lnTo>
                  <a:lnTo>
                    <a:pt x="73" y="0"/>
                  </a:lnTo>
                  <a:lnTo>
                    <a:pt x="0" y="40"/>
                  </a:lnTo>
                  <a:lnTo>
                    <a:pt x="0" y="41"/>
                  </a:lnTo>
                  <a:lnTo>
                    <a:pt x="0" y="43"/>
                  </a:lnTo>
                  <a:lnTo>
                    <a:pt x="0" y="44"/>
                  </a:lnTo>
                  <a:lnTo>
                    <a:pt x="0" y="45"/>
                  </a:lnTo>
                  <a:lnTo>
                    <a:pt x="5" y="54"/>
                  </a:lnTo>
                  <a:lnTo>
                    <a:pt x="6" y="54"/>
                  </a:lnTo>
                  <a:lnTo>
                    <a:pt x="8" y="54"/>
                  </a:lnTo>
                  <a:lnTo>
                    <a:pt x="9" y="54"/>
                  </a:lnTo>
                  <a:lnTo>
                    <a:pt x="10" y="54"/>
                  </a:lnTo>
                  <a:lnTo>
                    <a:pt x="83" y="13"/>
                  </a:lnTo>
                  <a:close/>
                </a:path>
              </a:pathLst>
            </a:custGeom>
            <a:solidFill>
              <a:srgbClr val="DDDDDD"/>
            </a:solidFill>
            <a:ln w="7938">
              <a:solidFill>
                <a:srgbClr val="000000"/>
              </a:solidFill>
              <a:round/>
              <a:headEnd/>
              <a:tailEnd/>
            </a:ln>
          </p:spPr>
          <p:txBody>
            <a:bodyPr/>
            <a:lstStyle/>
            <a:p>
              <a:endParaRPr lang="it-IT"/>
            </a:p>
          </p:txBody>
        </p:sp>
        <p:sp>
          <p:nvSpPr>
            <p:cNvPr id="61541" name="Freeform 2233"/>
            <p:cNvSpPr>
              <a:spLocks/>
            </p:cNvSpPr>
            <p:nvPr/>
          </p:nvSpPr>
          <p:spPr bwMode="auto">
            <a:xfrm>
              <a:off x="5002213" y="2211388"/>
              <a:ext cx="101600" cy="106362"/>
            </a:xfrm>
            <a:custGeom>
              <a:avLst/>
              <a:gdLst>
                <a:gd name="T0" fmla="*/ 2147483647 w 64"/>
                <a:gd name="T1" fmla="*/ 2147483647 h 67"/>
                <a:gd name="T2" fmla="*/ 2147483647 w 64"/>
                <a:gd name="T3" fmla="*/ 0 h 67"/>
                <a:gd name="T4" fmla="*/ 0 w 64"/>
                <a:gd name="T5" fmla="*/ 2147483647 h 67"/>
                <a:gd name="T6" fmla="*/ 2147483647 w 64"/>
                <a:gd name="T7" fmla="*/ 2147483647 h 67"/>
                <a:gd name="T8" fmla="*/ 2147483647 w 64"/>
                <a:gd name="T9" fmla="*/ 2147483647 h 67"/>
                <a:gd name="T10" fmla="*/ 0 60000 65536"/>
                <a:gd name="T11" fmla="*/ 0 60000 65536"/>
                <a:gd name="T12" fmla="*/ 0 60000 65536"/>
                <a:gd name="T13" fmla="*/ 0 60000 65536"/>
                <a:gd name="T14" fmla="*/ 0 60000 65536"/>
                <a:gd name="T15" fmla="*/ 0 w 64"/>
                <a:gd name="T16" fmla="*/ 0 h 67"/>
                <a:gd name="T17" fmla="*/ 64 w 64"/>
                <a:gd name="T18" fmla="*/ 67 h 67"/>
              </a:gdLst>
              <a:ahLst/>
              <a:cxnLst>
                <a:cxn ang="T10">
                  <a:pos x="T0" y="T1"/>
                </a:cxn>
                <a:cxn ang="T11">
                  <a:pos x="T2" y="T3"/>
                </a:cxn>
                <a:cxn ang="T12">
                  <a:pos x="T4" y="T5"/>
                </a:cxn>
                <a:cxn ang="T13">
                  <a:pos x="T6" y="T7"/>
                </a:cxn>
                <a:cxn ang="T14">
                  <a:pos x="T8" y="T9"/>
                </a:cxn>
              </a:cxnLst>
              <a:rect l="T15" t="T16" r="T17" b="T18"/>
              <a:pathLst>
                <a:path w="64" h="67">
                  <a:moveTo>
                    <a:pt x="64" y="45"/>
                  </a:moveTo>
                  <a:lnTo>
                    <a:pt x="20" y="0"/>
                  </a:lnTo>
                  <a:lnTo>
                    <a:pt x="0" y="14"/>
                  </a:lnTo>
                  <a:lnTo>
                    <a:pt x="25" y="67"/>
                  </a:lnTo>
                  <a:lnTo>
                    <a:pt x="64" y="45"/>
                  </a:lnTo>
                  <a:close/>
                </a:path>
              </a:pathLst>
            </a:custGeom>
            <a:solidFill>
              <a:srgbClr val="B2B2B2"/>
            </a:solidFill>
            <a:ln w="7938">
              <a:solidFill>
                <a:srgbClr val="000000"/>
              </a:solidFill>
              <a:round/>
              <a:headEnd/>
              <a:tailEnd/>
            </a:ln>
          </p:spPr>
          <p:txBody>
            <a:bodyPr/>
            <a:lstStyle/>
            <a:p>
              <a:endParaRPr lang="it-IT"/>
            </a:p>
          </p:txBody>
        </p:sp>
        <p:sp>
          <p:nvSpPr>
            <p:cNvPr id="61542" name="Freeform 2234"/>
            <p:cNvSpPr>
              <a:spLocks/>
            </p:cNvSpPr>
            <p:nvPr/>
          </p:nvSpPr>
          <p:spPr bwMode="auto">
            <a:xfrm>
              <a:off x="5133975" y="2411413"/>
              <a:ext cx="61913" cy="49212"/>
            </a:xfrm>
            <a:custGeom>
              <a:avLst/>
              <a:gdLst>
                <a:gd name="T0" fmla="*/ 2147483647 w 39"/>
                <a:gd name="T1" fmla="*/ 2147483647 h 31"/>
                <a:gd name="T2" fmla="*/ 2147483647 w 39"/>
                <a:gd name="T3" fmla="*/ 0 h 31"/>
                <a:gd name="T4" fmla="*/ 0 w 39"/>
                <a:gd name="T5" fmla="*/ 2147483647 h 31"/>
                <a:gd name="T6" fmla="*/ 2147483647 w 39"/>
                <a:gd name="T7" fmla="*/ 2147483647 h 31"/>
                <a:gd name="T8" fmla="*/ 2147483647 w 39"/>
                <a:gd name="T9" fmla="*/ 2147483647 h 31"/>
                <a:gd name="T10" fmla="*/ 0 60000 65536"/>
                <a:gd name="T11" fmla="*/ 0 60000 65536"/>
                <a:gd name="T12" fmla="*/ 0 60000 65536"/>
                <a:gd name="T13" fmla="*/ 0 60000 65536"/>
                <a:gd name="T14" fmla="*/ 0 60000 65536"/>
                <a:gd name="T15" fmla="*/ 0 w 39"/>
                <a:gd name="T16" fmla="*/ 0 h 31"/>
                <a:gd name="T17" fmla="*/ 39 w 39"/>
                <a:gd name="T18" fmla="*/ 31 h 31"/>
              </a:gdLst>
              <a:ahLst/>
              <a:cxnLst>
                <a:cxn ang="T10">
                  <a:pos x="T0" y="T1"/>
                </a:cxn>
                <a:cxn ang="T11">
                  <a:pos x="T2" y="T3"/>
                </a:cxn>
                <a:cxn ang="T12">
                  <a:pos x="T4" y="T5"/>
                </a:cxn>
                <a:cxn ang="T13">
                  <a:pos x="T6" y="T7"/>
                </a:cxn>
                <a:cxn ang="T14">
                  <a:pos x="T8" y="T9"/>
                </a:cxn>
              </a:cxnLst>
              <a:rect l="T15" t="T16" r="T17" b="T18"/>
              <a:pathLst>
                <a:path w="39" h="31">
                  <a:moveTo>
                    <a:pt x="39" y="18"/>
                  </a:moveTo>
                  <a:lnTo>
                    <a:pt x="24" y="0"/>
                  </a:lnTo>
                  <a:lnTo>
                    <a:pt x="0" y="13"/>
                  </a:lnTo>
                  <a:lnTo>
                    <a:pt x="9" y="31"/>
                  </a:lnTo>
                  <a:lnTo>
                    <a:pt x="39" y="18"/>
                  </a:lnTo>
                  <a:close/>
                </a:path>
              </a:pathLst>
            </a:custGeom>
            <a:solidFill>
              <a:srgbClr val="808080"/>
            </a:solidFill>
            <a:ln w="7938">
              <a:solidFill>
                <a:srgbClr val="000000"/>
              </a:solidFill>
              <a:round/>
              <a:headEnd/>
              <a:tailEnd/>
            </a:ln>
          </p:spPr>
          <p:txBody>
            <a:bodyPr/>
            <a:lstStyle/>
            <a:p>
              <a:endParaRPr lang="it-IT"/>
            </a:p>
          </p:txBody>
        </p:sp>
        <p:sp>
          <p:nvSpPr>
            <p:cNvPr id="61543" name="Freeform 2235"/>
            <p:cNvSpPr>
              <a:spLocks/>
            </p:cNvSpPr>
            <p:nvPr/>
          </p:nvSpPr>
          <p:spPr bwMode="auto">
            <a:xfrm>
              <a:off x="5119688" y="2413000"/>
              <a:ext cx="136525" cy="125413"/>
            </a:xfrm>
            <a:custGeom>
              <a:avLst/>
              <a:gdLst>
                <a:gd name="T0" fmla="*/ 2147483647 w 86"/>
                <a:gd name="T1" fmla="*/ 2147483647 h 79"/>
                <a:gd name="T2" fmla="*/ 2147483647 w 86"/>
                <a:gd name="T3" fmla="*/ 2147483647 h 79"/>
                <a:gd name="T4" fmla="*/ 2147483647 w 86"/>
                <a:gd name="T5" fmla="*/ 2147483647 h 79"/>
                <a:gd name="T6" fmla="*/ 2147483647 w 86"/>
                <a:gd name="T7" fmla="*/ 2147483647 h 79"/>
                <a:gd name="T8" fmla="*/ 2147483647 w 86"/>
                <a:gd name="T9" fmla="*/ 2147483647 h 79"/>
                <a:gd name="T10" fmla="*/ 2147483647 w 86"/>
                <a:gd name="T11" fmla="*/ 2147483647 h 79"/>
                <a:gd name="T12" fmla="*/ 2147483647 w 86"/>
                <a:gd name="T13" fmla="*/ 2147483647 h 79"/>
                <a:gd name="T14" fmla="*/ 2147483647 w 86"/>
                <a:gd name="T15" fmla="*/ 0 h 79"/>
                <a:gd name="T16" fmla="*/ 2147483647 w 86"/>
                <a:gd name="T17" fmla="*/ 2147483647 h 79"/>
                <a:gd name="T18" fmla="*/ 2147483647 w 86"/>
                <a:gd name="T19" fmla="*/ 2147483647 h 79"/>
                <a:gd name="T20" fmla="*/ 0 w 86"/>
                <a:gd name="T21" fmla="*/ 2147483647 h 79"/>
                <a:gd name="T22" fmla="*/ 0 w 86"/>
                <a:gd name="T23" fmla="*/ 2147483647 h 79"/>
                <a:gd name="T24" fmla="*/ 0 w 86"/>
                <a:gd name="T25" fmla="*/ 2147483647 h 79"/>
                <a:gd name="T26" fmla="*/ 0 w 86"/>
                <a:gd name="T27" fmla="*/ 2147483647 h 79"/>
                <a:gd name="T28" fmla="*/ 0 w 86"/>
                <a:gd name="T29" fmla="*/ 2147483647 h 79"/>
                <a:gd name="T30" fmla="*/ 2147483647 w 86"/>
                <a:gd name="T31" fmla="*/ 2147483647 h 79"/>
                <a:gd name="T32" fmla="*/ 2147483647 w 86"/>
                <a:gd name="T33" fmla="*/ 2147483647 h 79"/>
                <a:gd name="T34" fmla="*/ 2147483647 w 86"/>
                <a:gd name="T35" fmla="*/ 2147483647 h 79"/>
                <a:gd name="T36" fmla="*/ 2147483647 w 86"/>
                <a:gd name="T37" fmla="*/ 2147483647 h 79"/>
                <a:gd name="T38" fmla="*/ 2147483647 w 86"/>
                <a:gd name="T39" fmla="*/ 2147483647 h 79"/>
                <a:gd name="T40" fmla="*/ 2147483647 w 86"/>
                <a:gd name="T41" fmla="*/ 2147483647 h 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6"/>
                <a:gd name="T64" fmla="*/ 0 h 79"/>
                <a:gd name="T65" fmla="*/ 86 w 86"/>
                <a:gd name="T66" fmla="*/ 79 h 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6" h="79">
                  <a:moveTo>
                    <a:pt x="82" y="48"/>
                  </a:moveTo>
                  <a:lnTo>
                    <a:pt x="85" y="47"/>
                  </a:lnTo>
                  <a:lnTo>
                    <a:pt x="86" y="46"/>
                  </a:lnTo>
                  <a:lnTo>
                    <a:pt x="85" y="45"/>
                  </a:lnTo>
                  <a:lnTo>
                    <a:pt x="82" y="44"/>
                  </a:lnTo>
                  <a:lnTo>
                    <a:pt x="58" y="3"/>
                  </a:lnTo>
                  <a:lnTo>
                    <a:pt x="57" y="1"/>
                  </a:lnTo>
                  <a:lnTo>
                    <a:pt x="55" y="0"/>
                  </a:lnTo>
                  <a:lnTo>
                    <a:pt x="52" y="1"/>
                  </a:lnTo>
                  <a:lnTo>
                    <a:pt x="48" y="3"/>
                  </a:lnTo>
                  <a:lnTo>
                    <a:pt x="0" y="30"/>
                  </a:lnTo>
                  <a:lnTo>
                    <a:pt x="0" y="31"/>
                  </a:lnTo>
                  <a:lnTo>
                    <a:pt x="0" y="33"/>
                  </a:lnTo>
                  <a:lnTo>
                    <a:pt x="0" y="34"/>
                  </a:lnTo>
                  <a:lnTo>
                    <a:pt x="0" y="35"/>
                  </a:lnTo>
                  <a:lnTo>
                    <a:pt x="29" y="75"/>
                  </a:lnTo>
                  <a:lnTo>
                    <a:pt x="30" y="78"/>
                  </a:lnTo>
                  <a:lnTo>
                    <a:pt x="32" y="79"/>
                  </a:lnTo>
                  <a:lnTo>
                    <a:pt x="33" y="78"/>
                  </a:lnTo>
                  <a:lnTo>
                    <a:pt x="34" y="75"/>
                  </a:lnTo>
                  <a:lnTo>
                    <a:pt x="82" y="48"/>
                  </a:lnTo>
                  <a:close/>
                </a:path>
              </a:pathLst>
            </a:custGeom>
            <a:solidFill>
              <a:srgbClr val="C0C0C0"/>
            </a:solidFill>
            <a:ln w="7938">
              <a:solidFill>
                <a:srgbClr val="000000"/>
              </a:solidFill>
              <a:round/>
              <a:headEnd/>
              <a:tailEnd/>
            </a:ln>
          </p:spPr>
          <p:txBody>
            <a:bodyPr/>
            <a:lstStyle/>
            <a:p>
              <a:endParaRPr lang="it-IT"/>
            </a:p>
          </p:txBody>
        </p:sp>
        <p:sp>
          <p:nvSpPr>
            <p:cNvPr id="61544" name="Freeform 2236"/>
            <p:cNvSpPr>
              <a:spLocks/>
            </p:cNvSpPr>
            <p:nvPr/>
          </p:nvSpPr>
          <p:spPr bwMode="auto">
            <a:xfrm>
              <a:off x="5140325" y="2425700"/>
              <a:ext cx="93663" cy="100013"/>
            </a:xfrm>
            <a:custGeom>
              <a:avLst/>
              <a:gdLst>
                <a:gd name="T0" fmla="*/ 2147483647 w 59"/>
                <a:gd name="T1" fmla="*/ 2147483647 h 63"/>
                <a:gd name="T2" fmla="*/ 2147483647 w 59"/>
                <a:gd name="T3" fmla="*/ 0 h 63"/>
                <a:gd name="T4" fmla="*/ 0 w 59"/>
                <a:gd name="T5" fmla="*/ 2147483647 h 63"/>
                <a:gd name="T6" fmla="*/ 2147483647 w 59"/>
                <a:gd name="T7" fmla="*/ 2147483647 h 63"/>
                <a:gd name="T8" fmla="*/ 2147483647 w 59"/>
                <a:gd name="T9" fmla="*/ 2147483647 h 63"/>
                <a:gd name="T10" fmla="*/ 0 60000 65536"/>
                <a:gd name="T11" fmla="*/ 0 60000 65536"/>
                <a:gd name="T12" fmla="*/ 0 60000 65536"/>
                <a:gd name="T13" fmla="*/ 0 60000 65536"/>
                <a:gd name="T14" fmla="*/ 0 60000 65536"/>
                <a:gd name="T15" fmla="*/ 0 w 59"/>
                <a:gd name="T16" fmla="*/ 0 h 63"/>
                <a:gd name="T17" fmla="*/ 59 w 59"/>
                <a:gd name="T18" fmla="*/ 63 h 63"/>
              </a:gdLst>
              <a:ahLst/>
              <a:cxnLst>
                <a:cxn ang="T10">
                  <a:pos x="T0" y="T1"/>
                </a:cxn>
                <a:cxn ang="T11">
                  <a:pos x="T2" y="T3"/>
                </a:cxn>
                <a:cxn ang="T12">
                  <a:pos x="T4" y="T5"/>
                </a:cxn>
                <a:cxn ang="T13">
                  <a:pos x="T6" y="T7"/>
                </a:cxn>
                <a:cxn ang="T14">
                  <a:pos x="T8" y="T9"/>
                </a:cxn>
              </a:cxnLst>
              <a:rect l="T15" t="T16" r="T17" b="T18"/>
              <a:pathLst>
                <a:path w="59" h="63">
                  <a:moveTo>
                    <a:pt x="59" y="49"/>
                  </a:moveTo>
                  <a:lnTo>
                    <a:pt x="25" y="0"/>
                  </a:lnTo>
                  <a:lnTo>
                    <a:pt x="0" y="13"/>
                  </a:lnTo>
                  <a:lnTo>
                    <a:pt x="29" y="63"/>
                  </a:lnTo>
                  <a:lnTo>
                    <a:pt x="59" y="49"/>
                  </a:lnTo>
                  <a:close/>
                </a:path>
              </a:pathLst>
            </a:custGeom>
            <a:solidFill>
              <a:srgbClr val="DDDDDD"/>
            </a:solidFill>
            <a:ln w="7938">
              <a:solidFill>
                <a:srgbClr val="000000"/>
              </a:solidFill>
              <a:round/>
              <a:headEnd/>
              <a:tailEnd/>
            </a:ln>
          </p:spPr>
          <p:txBody>
            <a:bodyPr/>
            <a:lstStyle/>
            <a:p>
              <a:endParaRPr lang="it-IT"/>
            </a:p>
          </p:txBody>
        </p:sp>
        <p:sp>
          <p:nvSpPr>
            <p:cNvPr id="61545" name="Freeform 2237"/>
            <p:cNvSpPr>
              <a:spLocks/>
            </p:cNvSpPr>
            <p:nvPr/>
          </p:nvSpPr>
          <p:spPr bwMode="auto">
            <a:xfrm>
              <a:off x="5041900" y="2279650"/>
              <a:ext cx="138113" cy="158750"/>
            </a:xfrm>
            <a:custGeom>
              <a:avLst/>
              <a:gdLst>
                <a:gd name="T0" fmla="*/ 2147483647 w 87"/>
                <a:gd name="T1" fmla="*/ 2147483647 h 100"/>
                <a:gd name="T2" fmla="*/ 2147483647 w 87"/>
                <a:gd name="T3" fmla="*/ 2147483647 h 100"/>
                <a:gd name="T4" fmla="*/ 2147483647 w 87"/>
                <a:gd name="T5" fmla="*/ 2147483647 h 100"/>
                <a:gd name="T6" fmla="*/ 2147483647 w 87"/>
                <a:gd name="T7" fmla="*/ 2147483647 h 100"/>
                <a:gd name="T8" fmla="*/ 2147483647 w 87"/>
                <a:gd name="T9" fmla="*/ 2147483647 h 100"/>
                <a:gd name="T10" fmla="*/ 2147483647 w 87"/>
                <a:gd name="T11" fmla="*/ 2147483647 h 100"/>
                <a:gd name="T12" fmla="*/ 2147483647 w 87"/>
                <a:gd name="T13" fmla="*/ 2147483647 h 100"/>
                <a:gd name="T14" fmla="*/ 2147483647 w 87"/>
                <a:gd name="T15" fmla="*/ 2147483647 h 100"/>
                <a:gd name="T16" fmla="*/ 2147483647 w 87"/>
                <a:gd name="T17" fmla="*/ 0 h 100"/>
                <a:gd name="T18" fmla="*/ 2147483647 w 87"/>
                <a:gd name="T19" fmla="*/ 2147483647 h 100"/>
                <a:gd name="T20" fmla="*/ 2147483647 w 87"/>
                <a:gd name="T21" fmla="*/ 2147483647 h 100"/>
                <a:gd name="T22" fmla="*/ 2147483647 w 87"/>
                <a:gd name="T23" fmla="*/ 2147483647 h 100"/>
                <a:gd name="T24" fmla="*/ 2147483647 w 87"/>
                <a:gd name="T25" fmla="*/ 2147483647 h 100"/>
                <a:gd name="T26" fmla="*/ 0 w 87"/>
                <a:gd name="T27" fmla="*/ 2147483647 h 100"/>
                <a:gd name="T28" fmla="*/ 2147483647 w 87"/>
                <a:gd name="T29" fmla="*/ 2147483647 h 100"/>
                <a:gd name="T30" fmla="*/ 2147483647 w 87"/>
                <a:gd name="T31" fmla="*/ 2147483647 h 100"/>
                <a:gd name="T32" fmla="*/ 2147483647 w 87"/>
                <a:gd name="T33" fmla="*/ 2147483647 h 100"/>
                <a:gd name="T34" fmla="*/ 2147483647 w 87"/>
                <a:gd name="T35" fmla="*/ 2147483647 h 100"/>
                <a:gd name="T36" fmla="*/ 2147483647 w 87"/>
                <a:gd name="T37" fmla="*/ 2147483647 h 100"/>
                <a:gd name="T38" fmla="*/ 2147483647 w 87"/>
                <a:gd name="T39" fmla="*/ 2147483647 h 1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7"/>
                <a:gd name="T61" fmla="*/ 0 h 100"/>
                <a:gd name="T62" fmla="*/ 87 w 87"/>
                <a:gd name="T63" fmla="*/ 100 h 1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7" h="100">
                  <a:moveTo>
                    <a:pt x="82" y="83"/>
                  </a:moveTo>
                  <a:lnTo>
                    <a:pt x="85" y="80"/>
                  </a:lnTo>
                  <a:lnTo>
                    <a:pt x="86" y="77"/>
                  </a:lnTo>
                  <a:lnTo>
                    <a:pt x="87" y="75"/>
                  </a:lnTo>
                  <a:lnTo>
                    <a:pt x="87" y="74"/>
                  </a:lnTo>
                  <a:lnTo>
                    <a:pt x="39" y="2"/>
                  </a:lnTo>
                  <a:lnTo>
                    <a:pt x="38" y="1"/>
                  </a:lnTo>
                  <a:lnTo>
                    <a:pt x="36" y="1"/>
                  </a:lnTo>
                  <a:lnTo>
                    <a:pt x="33" y="0"/>
                  </a:lnTo>
                  <a:lnTo>
                    <a:pt x="29" y="2"/>
                  </a:lnTo>
                  <a:lnTo>
                    <a:pt x="5" y="16"/>
                  </a:lnTo>
                  <a:lnTo>
                    <a:pt x="2" y="19"/>
                  </a:lnTo>
                  <a:lnTo>
                    <a:pt x="1" y="23"/>
                  </a:lnTo>
                  <a:lnTo>
                    <a:pt x="0" y="29"/>
                  </a:lnTo>
                  <a:lnTo>
                    <a:pt x="43" y="97"/>
                  </a:lnTo>
                  <a:lnTo>
                    <a:pt x="47" y="99"/>
                  </a:lnTo>
                  <a:lnTo>
                    <a:pt x="51" y="100"/>
                  </a:lnTo>
                  <a:lnTo>
                    <a:pt x="54" y="99"/>
                  </a:lnTo>
                  <a:lnTo>
                    <a:pt x="58" y="97"/>
                  </a:lnTo>
                  <a:lnTo>
                    <a:pt x="82" y="83"/>
                  </a:lnTo>
                  <a:close/>
                </a:path>
              </a:pathLst>
            </a:custGeom>
            <a:solidFill>
              <a:srgbClr val="C0C0C0"/>
            </a:solidFill>
            <a:ln w="7938">
              <a:solidFill>
                <a:srgbClr val="000000"/>
              </a:solidFill>
              <a:round/>
              <a:headEnd/>
              <a:tailEnd/>
            </a:ln>
          </p:spPr>
          <p:txBody>
            <a:bodyPr/>
            <a:lstStyle/>
            <a:p>
              <a:endParaRPr lang="it-IT"/>
            </a:p>
          </p:txBody>
        </p:sp>
        <p:sp>
          <p:nvSpPr>
            <p:cNvPr id="61546" name="Freeform 2238"/>
            <p:cNvSpPr>
              <a:spLocks/>
            </p:cNvSpPr>
            <p:nvPr/>
          </p:nvSpPr>
          <p:spPr bwMode="auto">
            <a:xfrm>
              <a:off x="5064125" y="2346325"/>
              <a:ext cx="131763" cy="85725"/>
            </a:xfrm>
            <a:custGeom>
              <a:avLst/>
              <a:gdLst>
                <a:gd name="T0" fmla="*/ 2147483647 w 83"/>
                <a:gd name="T1" fmla="*/ 2147483647 h 54"/>
                <a:gd name="T2" fmla="*/ 2147483647 w 83"/>
                <a:gd name="T3" fmla="*/ 2147483647 h 54"/>
                <a:gd name="T4" fmla="*/ 2147483647 w 83"/>
                <a:gd name="T5" fmla="*/ 2147483647 h 54"/>
                <a:gd name="T6" fmla="*/ 2147483647 w 83"/>
                <a:gd name="T7" fmla="*/ 2147483647 h 54"/>
                <a:gd name="T8" fmla="*/ 2147483647 w 83"/>
                <a:gd name="T9" fmla="*/ 2147483647 h 54"/>
                <a:gd name="T10" fmla="*/ 2147483647 w 83"/>
                <a:gd name="T11" fmla="*/ 0 h 54"/>
                <a:gd name="T12" fmla="*/ 2147483647 w 83"/>
                <a:gd name="T13" fmla="*/ 0 h 54"/>
                <a:gd name="T14" fmla="*/ 2147483647 w 83"/>
                <a:gd name="T15" fmla="*/ 0 h 54"/>
                <a:gd name="T16" fmla="*/ 2147483647 w 83"/>
                <a:gd name="T17" fmla="*/ 0 h 54"/>
                <a:gd name="T18" fmla="*/ 0 w 83"/>
                <a:gd name="T19" fmla="*/ 2147483647 h 54"/>
                <a:gd name="T20" fmla="*/ 0 w 83"/>
                <a:gd name="T21" fmla="*/ 2147483647 h 54"/>
                <a:gd name="T22" fmla="*/ 0 w 83"/>
                <a:gd name="T23" fmla="*/ 2147483647 h 54"/>
                <a:gd name="T24" fmla="*/ 0 w 83"/>
                <a:gd name="T25" fmla="*/ 2147483647 h 54"/>
                <a:gd name="T26" fmla="*/ 0 w 83"/>
                <a:gd name="T27" fmla="*/ 2147483647 h 54"/>
                <a:gd name="T28" fmla="*/ 2147483647 w 83"/>
                <a:gd name="T29" fmla="*/ 2147483647 h 54"/>
                <a:gd name="T30" fmla="*/ 2147483647 w 83"/>
                <a:gd name="T31" fmla="*/ 2147483647 h 54"/>
                <a:gd name="T32" fmla="*/ 2147483647 w 83"/>
                <a:gd name="T33" fmla="*/ 2147483647 h 54"/>
                <a:gd name="T34" fmla="*/ 2147483647 w 83"/>
                <a:gd name="T35" fmla="*/ 2147483647 h 54"/>
                <a:gd name="T36" fmla="*/ 2147483647 w 83"/>
                <a:gd name="T37" fmla="*/ 2147483647 h 54"/>
                <a:gd name="T38" fmla="*/ 2147483647 w 83"/>
                <a:gd name="T39" fmla="*/ 2147483647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3"/>
                <a:gd name="T61" fmla="*/ 0 h 54"/>
                <a:gd name="T62" fmla="*/ 83 w 83"/>
                <a:gd name="T63" fmla="*/ 54 h 5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3" h="54">
                  <a:moveTo>
                    <a:pt x="83" y="13"/>
                  </a:moveTo>
                  <a:lnTo>
                    <a:pt x="83" y="12"/>
                  </a:lnTo>
                  <a:lnTo>
                    <a:pt x="83" y="11"/>
                  </a:lnTo>
                  <a:lnTo>
                    <a:pt x="83" y="10"/>
                  </a:lnTo>
                  <a:lnTo>
                    <a:pt x="83" y="9"/>
                  </a:lnTo>
                  <a:lnTo>
                    <a:pt x="78" y="0"/>
                  </a:lnTo>
                  <a:lnTo>
                    <a:pt x="77" y="0"/>
                  </a:lnTo>
                  <a:lnTo>
                    <a:pt x="76" y="0"/>
                  </a:lnTo>
                  <a:lnTo>
                    <a:pt x="73" y="0"/>
                  </a:lnTo>
                  <a:lnTo>
                    <a:pt x="0" y="40"/>
                  </a:lnTo>
                  <a:lnTo>
                    <a:pt x="0" y="41"/>
                  </a:lnTo>
                  <a:lnTo>
                    <a:pt x="0" y="43"/>
                  </a:lnTo>
                  <a:lnTo>
                    <a:pt x="0" y="44"/>
                  </a:lnTo>
                  <a:lnTo>
                    <a:pt x="0" y="45"/>
                  </a:lnTo>
                  <a:lnTo>
                    <a:pt x="5" y="54"/>
                  </a:lnTo>
                  <a:lnTo>
                    <a:pt x="6" y="54"/>
                  </a:lnTo>
                  <a:lnTo>
                    <a:pt x="8" y="54"/>
                  </a:lnTo>
                  <a:lnTo>
                    <a:pt x="9" y="54"/>
                  </a:lnTo>
                  <a:lnTo>
                    <a:pt x="10" y="54"/>
                  </a:lnTo>
                  <a:lnTo>
                    <a:pt x="83" y="13"/>
                  </a:lnTo>
                  <a:close/>
                </a:path>
              </a:pathLst>
            </a:custGeom>
            <a:solidFill>
              <a:srgbClr val="DDDDDD"/>
            </a:solidFill>
            <a:ln w="7938">
              <a:solidFill>
                <a:srgbClr val="000000"/>
              </a:solidFill>
              <a:round/>
              <a:headEnd/>
              <a:tailEnd/>
            </a:ln>
          </p:spPr>
          <p:txBody>
            <a:bodyPr/>
            <a:lstStyle/>
            <a:p>
              <a:endParaRPr lang="it-IT"/>
            </a:p>
          </p:txBody>
        </p:sp>
        <p:sp>
          <p:nvSpPr>
            <p:cNvPr id="61547" name="Freeform 2239"/>
            <p:cNvSpPr>
              <a:spLocks/>
            </p:cNvSpPr>
            <p:nvPr/>
          </p:nvSpPr>
          <p:spPr bwMode="auto">
            <a:xfrm>
              <a:off x="5002213" y="2211388"/>
              <a:ext cx="101600" cy="106362"/>
            </a:xfrm>
            <a:custGeom>
              <a:avLst/>
              <a:gdLst>
                <a:gd name="T0" fmla="*/ 2147483647 w 64"/>
                <a:gd name="T1" fmla="*/ 2147483647 h 67"/>
                <a:gd name="T2" fmla="*/ 2147483647 w 64"/>
                <a:gd name="T3" fmla="*/ 0 h 67"/>
                <a:gd name="T4" fmla="*/ 0 w 64"/>
                <a:gd name="T5" fmla="*/ 2147483647 h 67"/>
                <a:gd name="T6" fmla="*/ 2147483647 w 64"/>
                <a:gd name="T7" fmla="*/ 2147483647 h 67"/>
                <a:gd name="T8" fmla="*/ 2147483647 w 64"/>
                <a:gd name="T9" fmla="*/ 2147483647 h 67"/>
                <a:gd name="T10" fmla="*/ 0 60000 65536"/>
                <a:gd name="T11" fmla="*/ 0 60000 65536"/>
                <a:gd name="T12" fmla="*/ 0 60000 65536"/>
                <a:gd name="T13" fmla="*/ 0 60000 65536"/>
                <a:gd name="T14" fmla="*/ 0 60000 65536"/>
                <a:gd name="T15" fmla="*/ 0 w 64"/>
                <a:gd name="T16" fmla="*/ 0 h 67"/>
                <a:gd name="T17" fmla="*/ 64 w 64"/>
                <a:gd name="T18" fmla="*/ 67 h 67"/>
              </a:gdLst>
              <a:ahLst/>
              <a:cxnLst>
                <a:cxn ang="T10">
                  <a:pos x="T0" y="T1"/>
                </a:cxn>
                <a:cxn ang="T11">
                  <a:pos x="T2" y="T3"/>
                </a:cxn>
                <a:cxn ang="T12">
                  <a:pos x="T4" y="T5"/>
                </a:cxn>
                <a:cxn ang="T13">
                  <a:pos x="T6" y="T7"/>
                </a:cxn>
                <a:cxn ang="T14">
                  <a:pos x="T8" y="T9"/>
                </a:cxn>
              </a:cxnLst>
              <a:rect l="T15" t="T16" r="T17" b="T18"/>
              <a:pathLst>
                <a:path w="64" h="67">
                  <a:moveTo>
                    <a:pt x="64" y="45"/>
                  </a:moveTo>
                  <a:lnTo>
                    <a:pt x="20" y="0"/>
                  </a:lnTo>
                  <a:lnTo>
                    <a:pt x="0" y="14"/>
                  </a:lnTo>
                  <a:lnTo>
                    <a:pt x="25" y="67"/>
                  </a:lnTo>
                  <a:lnTo>
                    <a:pt x="64" y="45"/>
                  </a:lnTo>
                  <a:close/>
                </a:path>
              </a:pathLst>
            </a:custGeom>
            <a:solidFill>
              <a:srgbClr val="B2B2B2"/>
            </a:solidFill>
            <a:ln w="7938">
              <a:solidFill>
                <a:srgbClr val="000000"/>
              </a:solidFill>
              <a:round/>
              <a:headEnd/>
              <a:tailEnd/>
            </a:ln>
          </p:spPr>
          <p:txBody>
            <a:bodyPr/>
            <a:lstStyle/>
            <a:p>
              <a:endParaRPr lang="it-IT"/>
            </a:p>
          </p:txBody>
        </p:sp>
        <p:sp>
          <p:nvSpPr>
            <p:cNvPr id="61548" name="Freeform 2240"/>
            <p:cNvSpPr>
              <a:spLocks/>
            </p:cNvSpPr>
            <p:nvPr/>
          </p:nvSpPr>
          <p:spPr bwMode="auto">
            <a:xfrm>
              <a:off x="5559425" y="2411413"/>
              <a:ext cx="61913" cy="49212"/>
            </a:xfrm>
            <a:custGeom>
              <a:avLst/>
              <a:gdLst>
                <a:gd name="T0" fmla="*/ 2147483647 w 39"/>
                <a:gd name="T1" fmla="*/ 2147483647 h 31"/>
                <a:gd name="T2" fmla="*/ 2147483647 w 39"/>
                <a:gd name="T3" fmla="*/ 0 h 31"/>
                <a:gd name="T4" fmla="*/ 0 w 39"/>
                <a:gd name="T5" fmla="*/ 2147483647 h 31"/>
                <a:gd name="T6" fmla="*/ 2147483647 w 39"/>
                <a:gd name="T7" fmla="*/ 2147483647 h 31"/>
                <a:gd name="T8" fmla="*/ 2147483647 w 39"/>
                <a:gd name="T9" fmla="*/ 2147483647 h 31"/>
                <a:gd name="T10" fmla="*/ 0 60000 65536"/>
                <a:gd name="T11" fmla="*/ 0 60000 65536"/>
                <a:gd name="T12" fmla="*/ 0 60000 65536"/>
                <a:gd name="T13" fmla="*/ 0 60000 65536"/>
                <a:gd name="T14" fmla="*/ 0 60000 65536"/>
                <a:gd name="T15" fmla="*/ 0 w 39"/>
                <a:gd name="T16" fmla="*/ 0 h 31"/>
                <a:gd name="T17" fmla="*/ 39 w 39"/>
                <a:gd name="T18" fmla="*/ 31 h 31"/>
              </a:gdLst>
              <a:ahLst/>
              <a:cxnLst>
                <a:cxn ang="T10">
                  <a:pos x="T0" y="T1"/>
                </a:cxn>
                <a:cxn ang="T11">
                  <a:pos x="T2" y="T3"/>
                </a:cxn>
                <a:cxn ang="T12">
                  <a:pos x="T4" y="T5"/>
                </a:cxn>
                <a:cxn ang="T13">
                  <a:pos x="T6" y="T7"/>
                </a:cxn>
                <a:cxn ang="T14">
                  <a:pos x="T8" y="T9"/>
                </a:cxn>
              </a:cxnLst>
              <a:rect l="T15" t="T16" r="T17" b="T18"/>
              <a:pathLst>
                <a:path w="39" h="31">
                  <a:moveTo>
                    <a:pt x="39" y="18"/>
                  </a:moveTo>
                  <a:lnTo>
                    <a:pt x="29" y="0"/>
                  </a:lnTo>
                  <a:lnTo>
                    <a:pt x="0" y="13"/>
                  </a:lnTo>
                  <a:lnTo>
                    <a:pt x="15" y="31"/>
                  </a:lnTo>
                  <a:lnTo>
                    <a:pt x="39" y="18"/>
                  </a:lnTo>
                  <a:close/>
                </a:path>
              </a:pathLst>
            </a:custGeom>
            <a:solidFill>
              <a:srgbClr val="808080"/>
            </a:solidFill>
            <a:ln w="7938">
              <a:solidFill>
                <a:srgbClr val="000000"/>
              </a:solidFill>
              <a:round/>
              <a:headEnd/>
              <a:tailEnd/>
            </a:ln>
          </p:spPr>
          <p:txBody>
            <a:bodyPr/>
            <a:lstStyle/>
            <a:p>
              <a:endParaRPr lang="it-IT"/>
            </a:p>
          </p:txBody>
        </p:sp>
        <p:sp>
          <p:nvSpPr>
            <p:cNvPr id="61549" name="Freeform 2241"/>
            <p:cNvSpPr>
              <a:spLocks/>
            </p:cNvSpPr>
            <p:nvPr/>
          </p:nvSpPr>
          <p:spPr bwMode="auto">
            <a:xfrm>
              <a:off x="5548313" y="2413000"/>
              <a:ext cx="133350" cy="125413"/>
            </a:xfrm>
            <a:custGeom>
              <a:avLst/>
              <a:gdLst>
                <a:gd name="T0" fmla="*/ 2147483647 w 84"/>
                <a:gd name="T1" fmla="*/ 2147483647 h 79"/>
                <a:gd name="T2" fmla="*/ 2147483647 w 84"/>
                <a:gd name="T3" fmla="*/ 2147483647 h 79"/>
                <a:gd name="T4" fmla="*/ 2147483647 w 84"/>
                <a:gd name="T5" fmla="*/ 2147483647 h 79"/>
                <a:gd name="T6" fmla="*/ 2147483647 w 84"/>
                <a:gd name="T7" fmla="*/ 2147483647 h 79"/>
                <a:gd name="T8" fmla="*/ 2147483647 w 84"/>
                <a:gd name="T9" fmla="*/ 2147483647 h 79"/>
                <a:gd name="T10" fmla="*/ 2147483647 w 84"/>
                <a:gd name="T11" fmla="*/ 2147483647 h 79"/>
                <a:gd name="T12" fmla="*/ 2147483647 w 84"/>
                <a:gd name="T13" fmla="*/ 2147483647 h 79"/>
                <a:gd name="T14" fmla="*/ 2147483647 w 84"/>
                <a:gd name="T15" fmla="*/ 0 h 79"/>
                <a:gd name="T16" fmla="*/ 2147483647 w 84"/>
                <a:gd name="T17" fmla="*/ 2147483647 h 79"/>
                <a:gd name="T18" fmla="*/ 2147483647 w 84"/>
                <a:gd name="T19" fmla="*/ 2147483647 h 79"/>
                <a:gd name="T20" fmla="*/ 2147483647 w 84"/>
                <a:gd name="T21" fmla="*/ 2147483647 h 79"/>
                <a:gd name="T22" fmla="*/ 2147483647 w 84"/>
                <a:gd name="T23" fmla="*/ 2147483647 h 79"/>
                <a:gd name="T24" fmla="*/ 0 w 84"/>
                <a:gd name="T25" fmla="*/ 2147483647 h 79"/>
                <a:gd name="T26" fmla="*/ 0 w 84"/>
                <a:gd name="T27" fmla="*/ 2147483647 h 79"/>
                <a:gd name="T28" fmla="*/ 2147483647 w 84"/>
                <a:gd name="T29" fmla="*/ 2147483647 h 79"/>
                <a:gd name="T30" fmla="*/ 2147483647 w 84"/>
                <a:gd name="T31" fmla="*/ 2147483647 h 79"/>
                <a:gd name="T32" fmla="*/ 2147483647 w 84"/>
                <a:gd name="T33" fmla="*/ 2147483647 h 79"/>
                <a:gd name="T34" fmla="*/ 2147483647 w 84"/>
                <a:gd name="T35" fmla="*/ 2147483647 h 79"/>
                <a:gd name="T36" fmla="*/ 2147483647 w 84"/>
                <a:gd name="T37" fmla="*/ 2147483647 h 79"/>
                <a:gd name="T38" fmla="*/ 2147483647 w 84"/>
                <a:gd name="T39" fmla="*/ 2147483647 h 79"/>
                <a:gd name="T40" fmla="*/ 2147483647 w 84"/>
                <a:gd name="T41" fmla="*/ 2147483647 h 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4"/>
                <a:gd name="T64" fmla="*/ 0 h 79"/>
                <a:gd name="T65" fmla="*/ 84 w 84"/>
                <a:gd name="T66" fmla="*/ 79 h 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4" h="79">
                  <a:moveTo>
                    <a:pt x="84" y="48"/>
                  </a:moveTo>
                  <a:lnTo>
                    <a:pt x="84" y="47"/>
                  </a:lnTo>
                  <a:lnTo>
                    <a:pt x="84" y="46"/>
                  </a:lnTo>
                  <a:lnTo>
                    <a:pt x="84" y="45"/>
                  </a:lnTo>
                  <a:lnTo>
                    <a:pt x="84" y="44"/>
                  </a:lnTo>
                  <a:lnTo>
                    <a:pt x="60" y="3"/>
                  </a:lnTo>
                  <a:lnTo>
                    <a:pt x="57" y="1"/>
                  </a:lnTo>
                  <a:lnTo>
                    <a:pt x="55" y="0"/>
                  </a:lnTo>
                  <a:lnTo>
                    <a:pt x="53" y="1"/>
                  </a:lnTo>
                  <a:lnTo>
                    <a:pt x="50" y="3"/>
                  </a:lnTo>
                  <a:lnTo>
                    <a:pt x="2" y="30"/>
                  </a:lnTo>
                  <a:lnTo>
                    <a:pt x="1" y="31"/>
                  </a:lnTo>
                  <a:lnTo>
                    <a:pt x="0" y="33"/>
                  </a:lnTo>
                  <a:lnTo>
                    <a:pt x="0" y="34"/>
                  </a:lnTo>
                  <a:lnTo>
                    <a:pt x="2" y="35"/>
                  </a:lnTo>
                  <a:lnTo>
                    <a:pt x="26" y="75"/>
                  </a:lnTo>
                  <a:lnTo>
                    <a:pt x="29" y="78"/>
                  </a:lnTo>
                  <a:lnTo>
                    <a:pt x="31" y="79"/>
                  </a:lnTo>
                  <a:lnTo>
                    <a:pt x="33" y="78"/>
                  </a:lnTo>
                  <a:lnTo>
                    <a:pt x="36" y="75"/>
                  </a:lnTo>
                  <a:lnTo>
                    <a:pt x="84" y="48"/>
                  </a:lnTo>
                  <a:close/>
                </a:path>
              </a:pathLst>
            </a:custGeom>
            <a:solidFill>
              <a:srgbClr val="C0C0C0"/>
            </a:solidFill>
            <a:ln w="7938">
              <a:solidFill>
                <a:srgbClr val="000000"/>
              </a:solidFill>
              <a:round/>
              <a:headEnd/>
              <a:tailEnd/>
            </a:ln>
          </p:spPr>
          <p:txBody>
            <a:bodyPr/>
            <a:lstStyle/>
            <a:p>
              <a:endParaRPr lang="it-IT"/>
            </a:p>
          </p:txBody>
        </p:sp>
        <p:sp>
          <p:nvSpPr>
            <p:cNvPr id="61550" name="Freeform 2242"/>
            <p:cNvSpPr>
              <a:spLocks/>
            </p:cNvSpPr>
            <p:nvPr/>
          </p:nvSpPr>
          <p:spPr bwMode="auto">
            <a:xfrm>
              <a:off x="5567363" y="2425700"/>
              <a:ext cx="92075" cy="100013"/>
            </a:xfrm>
            <a:custGeom>
              <a:avLst/>
              <a:gdLst>
                <a:gd name="T0" fmla="*/ 2147483647 w 58"/>
                <a:gd name="T1" fmla="*/ 2147483647 h 63"/>
                <a:gd name="T2" fmla="*/ 2147483647 w 58"/>
                <a:gd name="T3" fmla="*/ 0 h 63"/>
                <a:gd name="T4" fmla="*/ 0 w 58"/>
                <a:gd name="T5" fmla="*/ 2147483647 h 63"/>
                <a:gd name="T6" fmla="*/ 2147483647 w 58"/>
                <a:gd name="T7" fmla="*/ 2147483647 h 63"/>
                <a:gd name="T8" fmla="*/ 2147483647 w 58"/>
                <a:gd name="T9" fmla="*/ 2147483647 h 63"/>
                <a:gd name="T10" fmla="*/ 0 60000 65536"/>
                <a:gd name="T11" fmla="*/ 0 60000 65536"/>
                <a:gd name="T12" fmla="*/ 0 60000 65536"/>
                <a:gd name="T13" fmla="*/ 0 60000 65536"/>
                <a:gd name="T14" fmla="*/ 0 60000 65536"/>
                <a:gd name="T15" fmla="*/ 0 w 58"/>
                <a:gd name="T16" fmla="*/ 0 h 63"/>
                <a:gd name="T17" fmla="*/ 58 w 58"/>
                <a:gd name="T18" fmla="*/ 63 h 63"/>
              </a:gdLst>
              <a:ahLst/>
              <a:cxnLst>
                <a:cxn ang="T10">
                  <a:pos x="T0" y="T1"/>
                </a:cxn>
                <a:cxn ang="T11">
                  <a:pos x="T2" y="T3"/>
                </a:cxn>
                <a:cxn ang="T12">
                  <a:pos x="T4" y="T5"/>
                </a:cxn>
                <a:cxn ang="T13">
                  <a:pos x="T6" y="T7"/>
                </a:cxn>
                <a:cxn ang="T14">
                  <a:pos x="T8" y="T9"/>
                </a:cxn>
              </a:cxnLst>
              <a:rect l="T15" t="T16" r="T17" b="T18"/>
              <a:pathLst>
                <a:path w="58" h="63">
                  <a:moveTo>
                    <a:pt x="58" y="49"/>
                  </a:moveTo>
                  <a:lnTo>
                    <a:pt x="29" y="0"/>
                  </a:lnTo>
                  <a:lnTo>
                    <a:pt x="0" y="13"/>
                  </a:lnTo>
                  <a:lnTo>
                    <a:pt x="34" y="63"/>
                  </a:lnTo>
                  <a:lnTo>
                    <a:pt x="58" y="49"/>
                  </a:lnTo>
                  <a:close/>
                </a:path>
              </a:pathLst>
            </a:custGeom>
            <a:solidFill>
              <a:srgbClr val="DDDDDD"/>
            </a:solidFill>
            <a:ln w="7938">
              <a:solidFill>
                <a:srgbClr val="000000"/>
              </a:solidFill>
              <a:round/>
              <a:headEnd/>
              <a:tailEnd/>
            </a:ln>
          </p:spPr>
          <p:txBody>
            <a:bodyPr/>
            <a:lstStyle/>
            <a:p>
              <a:endParaRPr lang="it-IT"/>
            </a:p>
          </p:txBody>
        </p:sp>
        <p:sp>
          <p:nvSpPr>
            <p:cNvPr id="61551" name="Freeform 2243"/>
            <p:cNvSpPr>
              <a:spLocks/>
            </p:cNvSpPr>
            <p:nvPr/>
          </p:nvSpPr>
          <p:spPr bwMode="auto">
            <a:xfrm>
              <a:off x="5467350" y="2279650"/>
              <a:ext cx="144463" cy="158750"/>
            </a:xfrm>
            <a:custGeom>
              <a:avLst/>
              <a:gdLst>
                <a:gd name="T0" fmla="*/ 2147483647 w 91"/>
                <a:gd name="T1" fmla="*/ 2147483647 h 100"/>
                <a:gd name="T2" fmla="*/ 2147483647 w 91"/>
                <a:gd name="T3" fmla="*/ 2147483647 h 100"/>
                <a:gd name="T4" fmla="*/ 2147483647 w 91"/>
                <a:gd name="T5" fmla="*/ 2147483647 h 100"/>
                <a:gd name="T6" fmla="*/ 2147483647 w 91"/>
                <a:gd name="T7" fmla="*/ 2147483647 h 100"/>
                <a:gd name="T8" fmla="*/ 2147483647 w 91"/>
                <a:gd name="T9" fmla="*/ 2147483647 h 100"/>
                <a:gd name="T10" fmla="*/ 2147483647 w 91"/>
                <a:gd name="T11" fmla="*/ 2147483647 h 100"/>
                <a:gd name="T12" fmla="*/ 2147483647 w 91"/>
                <a:gd name="T13" fmla="*/ 2147483647 h 100"/>
                <a:gd name="T14" fmla="*/ 2147483647 w 91"/>
                <a:gd name="T15" fmla="*/ 2147483647 h 100"/>
                <a:gd name="T16" fmla="*/ 2147483647 w 91"/>
                <a:gd name="T17" fmla="*/ 0 h 100"/>
                <a:gd name="T18" fmla="*/ 2147483647 w 91"/>
                <a:gd name="T19" fmla="*/ 2147483647 h 100"/>
                <a:gd name="T20" fmla="*/ 2147483647 w 91"/>
                <a:gd name="T21" fmla="*/ 2147483647 h 100"/>
                <a:gd name="T22" fmla="*/ 2147483647 w 91"/>
                <a:gd name="T23" fmla="*/ 2147483647 h 100"/>
                <a:gd name="T24" fmla="*/ 0 w 91"/>
                <a:gd name="T25" fmla="*/ 2147483647 h 100"/>
                <a:gd name="T26" fmla="*/ 2147483647 w 91"/>
                <a:gd name="T27" fmla="*/ 2147483647 h 100"/>
                <a:gd name="T28" fmla="*/ 2147483647 w 91"/>
                <a:gd name="T29" fmla="*/ 2147483647 h 100"/>
                <a:gd name="T30" fmla="*/ 2147483647 w 91"/>
                <a:gd name="T31" fmla="*/ 2147483647 h 100"/>
                <a:gd name="T32" fmla="*/ 2147483647 w 91"/>
                <a:gd name="T33" fmla="*/ 2147483647 h 100"/>
                <a:gd name="T34" fmla="*/ 2147483647 w 91"/>
                <a:gd name="T35" fmla="*/ 2147483647 h 100"/>
                <a:gd name="T36" fmla="*/ 2147483647 w 91"/>
                <a:gd name="T37" fmla="*/ 2147483647 h 100"/>
                <a:gd name="T38" fmla="*/ 2147483647 w 91"/>
                <a:gd name="T39" fmla="*/ 2147483647 h 100"/>
                <a:gd name="T40" fmla="*/ 2147483647 w 91"/>
                <a:gd name="T41" fmla="*/ 2147483647 h 1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1"/>
                <a:gd name="T64" fmla="*/ 0 h 100"/>
                <a:gd name="T65" fmla="*/ 91 w 91"/>
                <a:gd name="T66" fmla="*/ 100 h 1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1" h="100">
                  <a:moveTo>
                    <a:pt x="87" y="83"/>
                  </a:moveTo>
                  <a:lnTo>
                    <a:pt x="90" y="80"/>
                  </a:lnTo>
                  <a:lnTo>
                    <a:pt x="91" y="77"/>
                  </a:lnTo>
                  <a:lnTo>
                    <a:pt x="90" y="75"/>
                  </a:lnTo>
                  <a:lnTo>
                    <a:pt x="87" y="74"/>
                  </a:lnTo>
                  <a:lnTo>
                    <a:pt x="43" y="2"/>
                  </a:lnTo>
                  <a:lnTo>
                    <a:pt x="42" y="1"/>
                  </a:lnTo>
                  <a:lnTo>
                    <a:pt x="40" y="1"/>
                  </a:lnTo>
                  <a:lnTo>
                    <a:pt x="37" y="0"/>
                  </a:lnTo>
                  <a:lnTo>
                    <a:pt x="33" y="2"/>
                  </a:lnTo>
                  <a:lnTo>
                    <a:pt x="4" y="16"/>
                  </a:lnTo>
                  <a:lnTo>
                    <a:pt x="1" y="19"/>
                  </a:lnTo>
                  <a:lnTo>
                    <a:pt x="0" y="23"/>
                  </a:lnTo>
                  <a:lnTo>
                    <a:pt x="1" y="26"/>
                  </a:lnTo>
                  <a:lnTo>
                    <a:pt x="4" y="29"/>
                  </a:lnTo>
                  <a:lnTo>
                    <a:pt x="48" y="97"/>
                  </a:lnTo>
                  <a:lnTo>
                    <a:pt x="52" y="99"/>
                  </a:lnTo>
                  <a:lnTo>
                    <a:pt x="55" y="100"/>
                  </a:lnTo>
                  <a:lnTo>
                    <a:pt x="57" y="99"/>
                  </a:lnTo>
                  <a:lnTo>
                    <a:pt x="58" y="97"/>
                  </a:lnTo>
                  <a:lnTo>
                    <a:pt x="87" y="83"/>
                  </a:lnTo>
                  <a:close/>
                </a:path>
              </a:pathLst>
            </a:custGeom>
            <a:solidFill>
              <a:srgbClr val="C0C0C0"/>
            </a:solidFill>
            <a:ln w="7938">
              <a:solidFill>
                <a:srgbClr val="000000"/>
              </a:solidFill>
              <a:round/>
              <a:headEnd/>
              <a:tailEnd/>
            </a:ln>
          </p:spPr>
          <p:txBody>
            <a:bodyPr/>
            <a:lstStyle/>
            <a:p>
              <a:endParaRPr lang="it-IT"/>
            </a:p>
          </p:txBody>
        </p:sp>
        <p:sp>
          <p:nvSpPr>
            <p:cNvPr id="61552" name="Freeform 2244"/>
            <p:cNvSpPr>
              <a:spLocks/>
            </p:cNvSpPr>
            <p:nvPr/>
          </p:nvSpPr>
          <p:spPr bwMode="auto">
            <a:xfrm>
              <a:off x="5497513" y="2346325"/>
              <a:ext cx="131762" cy="85725"/>
            </a:xfrm>
            <a:custGeom>
              <a:avLst/>
              <a:gdLst>
                <a:gd name="T0" fmla="*/ 2147483647 w 83"/>
                <a:gd name="T1" fmla="*/ 2147483647 h 54"/>
                <a:gd name="T2" fmla="*/ 2147483647 w 83"/>
                <a:gd name="T3" fmla="*/ 2147483647 h 54"/>
                <a:gd name="T4" fmla="*/ 2147483647 w 83"/>
                <a:gd name="T5" fmla="*/ 2147483647 h 54"/>
                <a:gd name="T6" fmla="*/ 2147483647 w 83"/>
                <a:gd name="T7" fmla="*/ 2147483647 h 54"/>
                <a:gd name="T8" fmla="*/ 2147483647 w 83"/>
                <a:gd name="T9" fmla="*/ 2147483647 h 54"/>
                <a:gd name="T10" fmla="*/ 2147483647 w 83"/>
                <a:gd name="T11" fmla="*/ 0 h 54"/>
                <a:gd name="T12" fmla="*/ 2147483647 w 83"/>
                <a:gd name="T13" fmla="*/ 0 h 54"/>
                <a:gd name="T14" fmla="*/ 2147483647 w 83"/>
                <a:gd name="T15" fmla="*/ 0 h 54"/>
                <a:gd name="T16" fmla="*/ 2147483647 w 83"/>
                <a:gd name="T17" fmla="*/ 0 h 54"/>
                <a:gd name="T18" fmla="*/ 0 w 83"/>
                <a:gd name="T19" fmla="*/ 2147483647 h 54"/>
                <a:gd name="T20" fmla="*/ 0 w 83"/>
                <a:gd name="T21" fmla="*/ 2147483647 h 54"/>
                <a:gd name="T22" fmla="*/ 0 w 83"/>
                <a:gd name="T23" fmla="*/ 2147483647 h 54"/>
                <a:gd name="T24" fmla="*/ 0 w 83"/>
                <a:gd name="T25" fmla="*/ 2147483647 h 54"/>
                <a:gd name="T26" fmla="*/ 0 w 83"/>
                <a:gd name="T27" fmla="*/ 2147483647 h 54"/>
                <a:gd name="T28" fmla="*/ 2147483647 w 83"/>
                <a:gd name="T29" fmla="*/ 2147483647 h 54"/>
                <a:gd name="T30" fmla="*/ 2147483647 w 83"/>
                <a:gd name="T31" fmla="*/ 2147483647 h 54"/>
                <a:gd name="T32" fmla="*/ 2147483647 w 83"/>
                <a:gd name="T33" fmla="*/ 2147483647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3"/>
                <a:gd name="T52" fmla="*/ 0 h 54"/>
                <a:gd name="T53" fmla="*/ 83 w 83"/>
                <a:gd name="T54" fmla="*/ 54 h 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3" h="54">
                  <a:moveTo>
                    <a:pt x="83" y="13"/>
                  </a:moveTo>
                  <a:lnTo>
                    <a:pt x="83" y="12"/>
                  </a:lnTo>
                  <a:lnTo>
                    <a:pt x="83" y="11"/>
                  </a:lnTo>
                  <a:lnTo>
                    <a:pt x="83" y="10"/>
                  </a:lnTo>
                  <a:lnTo>
                    <a:pt x="83" y="9"/>
                  </a:lnTo>
                  <a:lnTo>
                    <a:pt x="78" y="0"/>
                  </a:lnTo>
                  <a:lnTo>
                    <a:pt x="75" y="0"/>
                  </a:lnTo>
                  <a:lnTo>
                    <a:pt x="74" y="0"/>
                  </a:lnTo>
                  <a:lnTo>
                    <a:pt x="73" y="0"/>
                  </a:lnTo>
                  <a:lnTo>
                    <a:pt x="0" y="40"/>
                  </a:lnTo>
                  <a:lnTo>
                    <a:pt x="0" y="41"/>
                  </a:lnTo>
                  <a:lnTo>
                    <a:pt x="0" y="43"/>
                  </a:lnTo>
                  <a:lnTo>
                    <a:pt x="0" y="44"/>
                  </a:lnTo>
                  <a:lnTo>
                    <a:pt x="0" y="45"/>
                  </a:lnTo>
                  <a:lnTo>
                    <a:pt x="5" y="54"/>
                  </a:lnTo>
                  <a:lnTo>
                    <a:pt x="83" y="13"/>
                  </a:lnTo>
                  <a:close/>
                </a:path>
              </a:pathLst>
            </a:custGeom>
            <a:solidFill>
              <a:srgbClr val="DDDDDD"/>
            </a:solidFill>
            <a:ln w="7938">
              <a:solidFill>
                <a:srgbClr val="000000"/>
              </a:solidFill>
              <a:round/>
              <a:headEnd/>
              <a:tailEnd/>
            </a:ln>
          </p:spPr>
          <p:txBody>
            <a:bodyPr/>
            <a:lstStyle/>
            <a:p>
              <a:endParaRPr lang="it-IT"/>
            </a:p>
          </p:txBody>
        </p:sp>
        <p:sp>
          <p:nvSpPr>
            <p:cNvPr id="61553" name="Freeform 2245"/>
            <p:cNvSpPr>
              <a:spLocks/>
            </p:cNvSpPr>
            <p:nvPr/>
          </p:nvSpPr>
          <p:spPr bwMode="auto">
            <a:xfrm>
              <a:off x="5435600" y="2211388"/>
              <a:ext cx="100013" cy="106362"/>
            </a:xfrm>
            <a:custGeom>
              <a:avLst/>
              <a:gdLst>
                <a:gd name="T0" fmla="*/ 2147483647 w 63"/>
                <a:gd name="T1" fmla="*/ 2147483647 h 67"/>
                <a:gd name="T2" fmla="*/ 2147483647 w 63"/>
                <a:gd name="T3" fmla="*/ 0 h 67"/>
                <a:gd name="T4" fmla="*/ 0 w 63"/>
                <a:gd name="T5" fmla="*/ 2147483647 h 67"/>
                <a:gd name="T6" fmla="*/ 2147483647 w 63"/>
                <a:gd name="T7" fmla="*/ 2147483647 h 67"/>
                <a:gd name="T8" fmla="*/ 2147483647 w 63"/>
                <a:gd name="T9" fmla="*/ 2147483647 h 67"/>
                <a:gd name="T10" fmla="*/ 0 60000 65536"/>
                <a:gd name="T11" fmla="*/ 0 60000 65536"/>
                <a:gd name="T12" fmla="*/ 0 60000 65536"/>
                <a:gd name="T13" fmla="*/ 0 60000 65536"/>
                <a:gd name="T14" fmla="*/ 0 60000 65536"/>
                <a:gd name="T15" fmla="*/ 0 w 63"/>
                <a:gd name="T16" fmla="*/ 0 h 67"/>
                <a:gd name="T17" fmla="*/ 63 w 63"/>
                <a:gd name="T18" fmla="*/ 67 h 67"/>
              </a:gdLst>
              <a:ahLst/>
              <a:cxnLst>
                <a:cxn ang="T10">
                  <a:pos x="T0" y="T1"/>
                </a:cxn>
                <a:cxn ang="T11">
                  <a:pos x="T2" y="T3"/>
                </a:cxn>
                <a:cxn ang="T12">
                  <a:pos x="T4" y="T5"/>
                </a:cxn>
                <a:cxn ang="T13">
                  <a:pos x="T6" y="T7"/>
                </a:cxn>
                <a:cxn ang="T14">
                  <a:pos x="T8" y="T9"/>
                </a:cxn>
              </a:cxnLst>
              <a:rect l="T15" t="T16" r="T17" b="T18"/>
              <a:pathLst>
                <a:path w="63" h="67">
                  <a:moveTo>
                    <a:pt x="63" y="45"/>
                  </a:moveTo>
                  <a:lnTo>
                    <a:pt x="19" y="0"/>
                  </a:lnTo>
                  <a:lnTo>
                    <a:pt x="0" y="14"/>
                  </a:lnTo>
                  <a:lnTo>
                    <a:pt x="19" y="67"/>
                  </a:lnTo>
                  <a:lnTo>
                    <a:pt x="63" y="45"/>
                  </a:lnTo>
                  <a:close/>
                </a:path>
              </a:pathLst>
            </a:custGeom>
            <a:solidFill>
              <a:srgbClr val="B2B2B2"/>
            </a:solidFill>
            <a:ln w="7938">
              <a:solidFill>
                <a:srgbClr val="000000"/>
              </a:solidFill>
              <a:round/>
              <a:headEnd/>
              <a:tailEnd/>
            </a:ln>
          </p:spPr>
          <p:txBody>
            <a:bodyPr/>
            <a:lstStyle/>
            <a:p>
              <a:endParaRPr lang="it-IT"/>
            </a:p>
          </p:txBody>
        </p:sp>
        <p:sp>
          <p:nvSpPr>
            <p:cNvPr id="61554" name="Freeform 2246"/>
            <p:cNvSpPr>
              <a:spLocks/>
            </p:cNvSpPr>
            <p:nvPr/>
          </p:nvSpPr>
          <p:spPr bwMode="auto">
            <a:xfrm>
              <a:off x="5559425" y="2411413"/>
              <a:ext cx="61913" cy="49212"/>
            </a:xfrm>
            <a:custGeom>
              <a:avLst/>
              <a:gdLst>
                <a:gd name="T0" fmla="*/ 2147483647 w 39"/>
                <a:gd name="T1" fmla="*/ 2147483647 h 31"/>
                <a:gd name="T2" fmla="*/ 2147483647 w 39"/>
                <a:gd name="T3" fmla="*/ 0 h 31"/>
                <a:gd name="T4" fmla="*/ 0 w 39"/>
                <a:gd name="T5" fmla="*/ 2147483647 h 31"/>
                <a:gd name="T6" fmla="*/ 2147483647 w 39"/>
                <a:gd name="T7" fmla="*/ 2147483647 h 31"/>
                <a:gd name="T8" fmla="*/ 2147483647 w 39"/>
                <a:gd name="T9" fmla="*/ 2147483647 h 31"/>
                <a:gd name="T10" fmla="*/ 0 60000 65536"/>
                <a:gd name="T11" fmla="*/ 0 60000 65536"/>
                <a:gd name="T12" fmla="*/ 0 60000 65536"/>
                <a:gd name="T13" fmla="*/ 0 60000 65536"/>
                <a:gd name="T14" fmla="*/ 0 60000 65536"/>
                <a:gd name="T15" fmla="*/ 0 w 39"/>
                <a:gd name="T16" fmla="*/ 0 h 31"/>
                <a:gd name="T17" fmla="*/ 39 w 39"/>
                <a:gd name="T18" fmla="*/ 31 h 31"/>
              </a:gdLst>
              <a:ahLst/>
              <a:cxnLst>
                <a:cxn ang="T10">
                  <a:pos x="T0" y="T1"/>
                </a:cxn>
                <a:cxn ang="T11">
                  <a:pos x="T2" y="T3"/>
                </a:cxn>
                <a:cxn ang="T12">
                  <a:pos x="T4" y="T5"/>
                </a:cxn>
                <a:cxn ang="T13">
                  <a:pos x="T6" y="T7"/>
                </a:cxn>
                <a:cxn ang="T14">
                  <a:pos x="T8" y="T9"/>
                </a:cxn>
              </a:cxnLst>
              <a:rect l="T15" t="T16" r="T17" b="T18"/>
              <a:pathLst>
                <a:path w="39" h="31">
                  <a:moveTo>
                    <a:pt x="39" y="18"/>
                  </a:moveTo>
                  <a:lnTo>
                    <a:pt x="29" y="0"/>
                  </a:lnTo>
                  <a:lnTo>
                    <a:pt x="0" y="13"/>
                  </a:lnTo>
                  <a:lnTo>
                    <a:pt x="15" y="31"/>
                  </a:lnTo>
                  <a:lnTo>
                    <a:pt x="39" y="18"/>
                  </a:lnTo>
                  <a:close/>
                </a:path>
              </a:pathLst>
            </a:custGeom>
            <a:solidFill>
              <a:srgbClr val="808080"/>
            </a:solidFill>
            <a:ln w="7938">
              <a:solidFill>
                <a:srgbClr val="000000"/>
              </a:solidFill>
              <a:round/>
              <a:headEnd/>
              <a:tailEnd/>
            </a:ln>
          </p:spPr>
          <p:txBody>
            <a:bodyPr/>
            <a:lstStyle/>
            <a:p>
              <a:endParaRPr lang="it-IT"/>
            </a:p>
          </p:txBody>
        </p:sp>
        <p:sp>
          <p:nvSpPr>
            <p:cNvPr id="61555" name="Freeform 2247"/>
            <p:cNvSpPr>
              <a:spLocks/>
            </p:cNvSpPr>
            <p:nvPr/>
          </p:nvSpPr>
          <p:spPr bwMode="auto">
            <a:xfrm>
              <a:off x="5548313" y="2413000"/>
              <a:ext cx="133350" cy="125413"/>
            </a:xfrm>
            <a:custGeom>
              <a:avLst/>
              <a:gdLst>
                <a:gd name="T0" fmla="*/ 2147483647 w 84"/>
                <a:gd name="T1" fmla="*/ 2147483647 h 79"/>
                <a:gd name="T2" fmla="*/ 2147483647 w 84"/>
                <a:gd name="T3" fmla="*/ 2147483647 h 79"/>
                <a:gd name="T4" fmla="*/ 2147483647 w 84"/>
                <a:gd name="T5" fmla="*/ 2147483647 h 79"/>
                <a:gd name="T6" fmla="*/ 2147483647 w 84"/>
                <a:gd name="T7" fmla="*/ 2147483647 h 79"/>
                <a:gd name="T8" fmla="*/ 2147483647 w 84"/>
                <a:gd name="T9" fmla="*/ 2147483647 h 79"/>
                <a:gd name="T10" fmla="*/ 2147483647 w 84"/>
                <a:gd name="T11" fmla="*/ 2147483647 h 79"/>
                <a:gd name="T12" fmla="*/ 2147483647 w 84"/>
                <a:gd name="T13" fmla="*/ 2147483647 h 79"/>
                <a:gd name="T14" fmla="*/ 2147483647 w 84"/>
                <a:gd name="T15" fmla="*/ 0 h 79"/>
                <a:gd name="T16" fmla="*/ 2147483647 w 84"/>
                <a:gd name="T17" fmla="*/ 2147483647 h 79"/>
                <a:gd name="T18" fmla="*/ 2147483647 w 84"/>
                <a:gd name="T19" fmla="*/ 2147483647 h 79"/>
                <a:gd name="T20" fmla="*/ 2147483647 w 84"/>
                <a:gd name="T21" fmla="*/ 2147483647 h 79"/>
                <a:gd name="T22" fmla="*/ 2147483647 w 84"/>
                <a:gd name="T23" fmla="*/ 2147483647 h 79"/>
                <a:gd name="T24" fmla="*/ 0 w 84"/>
                <a:gd name="T25" fmla="*/ 2147483647 h 79"/>
                <a:gd name="T26" fmla="*/ 0 w 84"/>
                <a:gd name="T27" fmla="*/ 2147483647 h 79"/>
                <a:gd name="T28" fmla="*/ 2147483647 w 84"/>
                <a:gd name="T29" fmla="*/ 2147483647 h 79"/>
                <a:gd name="T30" fmla="*/ 2147483647 w 84"/>
                <a:gd name="T31" fmla="*/ 2147483647 h 79"/>
                <a:gd name="T32" fmla="*/ 2147483647 w 84"/>
                <a:gd name="T33" fmla="*/ 2147483647 h 79"/>
                <a:gd name="T34" fmla="*/ 2147483647 w 84"/>
                <a:gd name="T35" fmla="*/ 2147483647 h 79"/>
                <a:gd name="T36" fmla="*/ 2147483647 w 84"/>
                <a:gd name="T37" fmla="*/ 2147483647 h 79"/>
                <a:gd name="T38" fmla="*/ 2147483647 w 84"/>
                <a:gd name="T39" fmla="*/ 2147483647 h 79"/>
                <a:gd name="T40" fmla="*/ 2147483647 w 84"/>
                <a:gd name="T41" fmla="*/ 2147483647 h 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4"/>
                <a:gd name="T64" fmla="*/ 0 h 79"/>
                <a:gd name="T65" fmla="*/ 84 w 84"/>
                <a:gd name="T66" fmla="*/ 79 h 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4" h="79">
                  <a:moveTo>
                    <a:pt x="84" y="48"/>
                  </a:moveTo>
                  <a:lnTo>
                    <a:pt x="84" y="47"/>
                  </a:lnTo>
                  <a:lnTo>
                    <a:pt x="84" y="46"/>
                  </a:lnTo>
                  <a:lnTo>
                    <a:pt x="84" y="45"/>
                  </a:lnTo>
                  <a:lnTo>
                    <a:pt x="84" y="44"/>
                  </a:lnTo>
                  <a:lnTo>
                    <a:pt x="60" y="3"/>
                  </a:lnTo>
                  <a:lnTo>
                    <a:pt x="57" y="1"/>
                  </a:lnTo>
                  <a:lnTo>
                    <a:pt x="55" y="0"/>
                  </a:lnTo>
                  <a:lnTo>
                    <a:pt x="53" y="1"/>
                  </a:lnTo>
                  <a:lnTo>
                    <a:pt x="50" y="3"/>
                  </a:lnTo>
                  <a:lnTo>
                    <a:pt x="2" y="30"/>
                  </a:lnTo>
                  <a:lnTo>
                    <a:pt x="1" y="31"/>
                  </a:lnTo>
                  <a:lnTo>
                    <a:pt x="0" y="33"/>
                  </a:lnTo>
                  <a:lnTo>
                    <a:pt x="0" y="34"/>
                  </a:lnTo>
                  <a:lnTo>
                    <a:pt x="2" y="35"/>
                  </a:lnTo>
                  <a:lnTo>
                    <a:pt x="26" y="75"/>
                  </a:lnTo>
                  <a:lnTo>
                    <a:pt x="29" y="78"/>
                  </a:lnTo>
                  <a:lnTo>
                    <a:pt x="31" y="79"/>
                  </a:lnTo>
                  <a:lnTo>
                    <a:pt x="33" y="78"/>
                  </a:lnTo>
                  <a:lnTo>
                    <a:pt x="36" y="75"/>
                  </a:lnTo>
                  <a:lnTo>
                    <a:pt x="84" y="48"/>
                  </a:lnTo>
                  <a:close/>
                </a:path>
              </a:pathLst>
            </a:custGeom>
            <a:solidFill>
              <a:srgbClr val="C0C0C0"/>
            </a:solidFill>
            <a:ln w="7938">
              <a:solidFill>
                <a:srgbClr val="000000"/>
              </a:solidFill>
              <a:round/>
              <a:headEnd/>
              <a:tailEnd/>
            </a:ln>
          </p:spPr>
          <p:txBody>
            <a:bodyPr/>
            <a:lstStyle/>
            <a:p>
              <a:endParaRPr lang="it-IT"/>
            </a:p>
          </p:txBody>
        </p:sp>
        <p:sp>
          <p:nvSpPr>
            <p:cNvPr id="61556" name="Freeform 2248"/>
            <p:cNvSpPr>
              <a:spLocks/>
            </p:cNvSpPr>
            <p:nvPr/>
          </p:nvSpPr>
          <p:spPr bwMode="auto">
            <a:xfrm>
              <a:off x="5567363" y="2425700"/>
              <a:ext cx="92075" cy="100013"/>
            </a:xfrm>
            <a:custGeom>
              <a:avLst/>
              <a:gdLst>
                <a:gd name="T0" fmla="*/ 2147483647 w 58"/>
                <a:gd name="T1" fmla="*/ 2147483647 h 63"/>
                <a:gd name="T2" fmla="*/ 2147483647 w 58"/>
                <a:gd name="T3" fmla="*/ 0 h 63"/>
                <a:gd name="T4" fmla="*/ 0 w 58"/>
                <a:gd name="T5" fmla="*/ 2147483647 h 63"/>
                <a:gd name="T6" fmla="*/ 2147483647 w 58"/>
                <a:gd name="T7" fmla="*/ 2147483647 h 63"/>
                <a:gd name="T8" fmla="*/ 2147483647 w 58"/>
                <a:gd name="T9" fmla="*/ 2147483647 h 63"/>
                <a:gd name="T10" fmla="*/ 0 60000 65536"/>
                <a:gd name="T11" fmla="*/ 0 60000 65536"/>
                <a:gd name="T12" fmla="*/ 0 60000 65536"/>
                <a:gd name="T13" fmla="*/ 0 60000 65536"/>
                <a:gd name="T14" fmla="*/ 0 60000 65536"/>
                <a:gd name="T15" fmla="*/ 0 w 58"/>
                <a:gd name="T16" fmla="*/ 0 h 63"/>
                <a:gd name="T17" fmla="*/ 58 w 58"/>
                <a:gd name="T18" fmla="*/ 63 h 63"/>
              </a:gdLst>
              <a:ahLst/>
              <a:cxnLst>
                <a:cxn ang="T10">
                  <a:pos x="T0" y="T1"/>
                </a:cxn>
                <a:cxn ang="T11">
                  <a:pos x="T2" y="T3"/>
                </a:cxn>
                <a:cxn ang="T12">
                  <a:pos x="T4" y="T5"/>
                </a:cxn>
                <a:cxn ang="T13">
                  <a:pos x="T6" y="T7"/>
                </a:cxn>
                <a:cxn ang="T14">
                  <a:pos x="T8" y="T9"/>
                </a:cxn>
              </a:cxnLst>
              <a:rect l="T15" t="T16" r="T17" b="T18"/>
              <a:pathLst>
                <a:path w="58" h="63">
                  <a:moveTo>
                    <a:pt x="58" y="49"/>
                  </a:moveTo>
                  <a:lnTo>
                    <a:pt x="29" y="0"/>
                  </a:lnTo>
                  <a:lnTo>
                    <a:pt x="0" y="13"/>
                  </a:lnTo>
                  <a:lnTo>
                    <a:pt x="34" y="63"/>
                  </a:lnTo>
                  <a:lnTo>
                    <a:pt x="58" y="49"/>
                  </a:lnTo>
                  <a:close/>
                </a:path>
              </a:pathLst>
            </a:custGeom>
            <a:solidFill>
              <a:srgbClr val="DDDDDD"/>
            </a:solidFill>
            <a:ln w="7938">
              <a:solidFill>
                <a:srgbClr val="000000"/>
              </a:solidFill>
              <a:round/>
              <a:headEnd/>
              <a:tailEnd/>
            </a:ln>
          </p:spPr>
          <p:txBody>
            <a:bodyPr/>
            <a:lstStyle/>
            <a:p>
              <a:endParaRPr lang="it-IT"/>
            </a:p>
          </p:txBody>
        </p:sp>
        <p:sp>
          <p:nvSpPr>
            <p:cNvPr id="61557" name="Freeform 2249"/>
            <p:cNvSpPr>
              <a:spLocks/>
            </p:cNvSpPr>
            <p:nvPr/>
          </p:nvSpPr>
          <p:spPr bwMode="auto">
            <a:xfrm>
              <a:off x="5467350" y="2279650"/>
              <a:ext cx="144463" cy="158750"/>
            </a:xfrm>
            <a:custGeom>
              <a:avLst/>
              <a:gdLst>
                <a:gd name="T0" fmla="*/ 2147483647 w 91"/>
                <a:gd name="T1" fmla="*/ 2147483647 h 100"/>
                <a:gd name="T2" fmla="*/ 2147483647 w 91"/>
                <a:gd name="T3" fmla="*/ 2147483647 h 100"/>
                <a:gd name="T4" fmla="*/ 2147483647 w 91"/>
                <a:gd name="T5" fmla="*/ 2147483647 h 100"/>
                <a:gd name="T6" fmla="*/ 2147483647 w 91"/>
                <a:gd name="T7" fmla="*/ 2147483647 h 100"/>
                <a:gd name="T8" fmla="*/ 2147483647 w 91"/>
                <a:gd name="T9" fmla="*/ 2147483647 h 100"/>
                <a:gd name="T10" fmla="*/ 2147483647 w 91"/>
                <a:gd name="T11" fmla="*/ 2147483647 h 100"/>
                <a:gd name="T12" fmla="*/ 2147483647 w 91"/>
                <a:gd name="T13" fmla="*/ 2147483647 h 100"/>
                <a:gd name="T14" fmla="*/ 2147483647 w 91"/>
                <a:gd name="T15" fmla="*/ 2147483647 h 100"/>
                <a:gd name="T16" fmla="*/ 2147483647 w 91"/>
                <a:gd name="T17" fmla="*/ 0 h 100"/>
                <a:gd name="T18" fmla="*/ 2147483647 w 91"/>
                <a:gd name="T19" fmla="*/ 2147483647 h 100"/>
                <a:gd name="T20" fmla="*/ 2147483647 w 91"/>
                <a:gd name="T21" fmla="*/ 2147483647 h 100"/>
                <a:gd name="T22" fmla="*/ 2147483647 w 91"/>
                <a:gd name="T23" fmla="*/ 2147483647 h 100"/>
                <a:gd name="T24" fmla="*/ 0 w 91"/>
                <a:gd name="T25" fmla="*/ 2147483647 h 100"/>
                <a:gd name="T26" fmla="*/ 2147483647 w 91"/>
                <a:gd name="T27" fmla="*/ 2147483647 h 100"/>
                <a:gd name="T28" fmla="*/ 2147483647 w 91"/>
                <a:gd name="T29" fmla="*/ 2147483647 h 100"/>
                <a:gd name="T30" fmla="*/ 2147483647 w 91"/>
                <a:gd name="T31" fmla="*/ 2147483647 h 100"/>
                <a:gd name="T32" fmla="*/ 2147483647 w 91"/>
                <a:gd name="T33" fmla="*/ 2147483647 h 100"/>
                <a:gd name="T34" fmla="*/ 2147483647 w 91"/>
                <a:gd name="T35" fmla="*/ 2147483647 h 100"/>
                <a:gd name="T36" fmla="*/ 2147483647 w 91"/>
                <a:gd name="T37" fmla="*/ 2147483647 h 100"/>
                <a:gd name="T38" fmla="*/ 2147483647 w 91"/>
                <a:gd name="T39" fmla="*/ 2147483647 h 100"/>
                <a:gd name="T40" fmla="*/ 2147483647 w 91"/>
                <a:gd name="T41" fmla="*/ 2147483647 h 1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1"/>
                <a:gd name="T64" fmla="*/ 0 h 100"/>
                <a:gd name="T65" fmla="*/ 91 w 91"/>
                <a:gd name="T66" fmla="*/ 100 h 1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1" h="100">
                  <a:moveTo>
                    <a:pt x="87" y="83"/>
                  </a:moveTo>
                  <a:lnTo>
                    <a:pt x="90" y="80"/>
                  </a:lnTo>
                  <a:lnTo>
                    <a:pt x="91" y="77"/>
                  </a:lnTo>
                  <a:lnTo>
                    <a:pt x="90" y="75"/>
                  </a:lnTo>
                  <a:lnTo>
                    <a:pt x="87" y="74"/>
                  </a:lnTo>
                  <a:lnTo>
                    <a:pt x="43" y="2"/>
                  </a:lnTo>
                  <a:lnTo>
                    <a:pt x="42" y="1"/>
                  </a:lnTo>
                  <a:lnTo>
                    <a:pt x="40" y="1"/>
                  </a:lnTo>
                  <a:lnTo>
                    <a:pt x="37" y="0"/>
                  </a:lnTo>
                  <a:lnTo>
                    <a:pt x="33" y="2"/>
                  </a:lnTo>
                  <a:lnTo>
                    <a:pt x="4" y="16"/>
                  </a:lnTo>
                  <a:lnTo>
                    <a:pt x="1" y="19"/>
                  </a:lnTo>
                  <a:lnTo>
                    <a:pt x="0" y="23"/>
                  </a:lnTo>
                  <a:lnTo>
                    <a:pt x="1" y="26"/>
                  </a:lnTo>
                  <a:lnTo>
                    <a:pt x="4" y="29"/>
                  </a:lnTo>
                  <a:lnTo>
                    <a:pt x="48" y="97"/>
                  </a:lnTo>
                  <a:lnTo>
                    <a:pt x="52" y="99"/>
                  </a:lnTo>
                  <a:lnTo>
                    <a:pt x="55" y="100"/>
                  </a:lnTo>
                  <a:lnTo>
                    <a:pt x="57" y="99"/>
                  </a:lnTo>
                  <a:lnTo>
                    <a:pt x="58" y="97"/>
                  </a:lnTo>
                  <a:lnTo>
                    <a:pt x="87" y="83"/>
                  </a:lnTo>
                  <a:close/>
                </a:path>
              </a:pathLst>
            </a:custGeom>
            <a:solidFill>
              <a:srgbClr val="C0C0C0"/>
            </a:solidFill>
            <a:ln w="7938">
              <a:solidFill>
                <a:srgbClr val="000000"/>
              </a:solidFill>
              <a:round/>
              <a:headEnd/>
              <a:tailEnd/>
            </a:ln>
          </p:spPr>
          <p:txBody>
            <a:bodyPr/>
            <a:lstStyle/>
            <a:p>
              <a:endParaRPr lang="it-IT"/>
            </a:p>
          </p:txBody>
        </p:sp>
        <p:sp>
          <p:nvSpPr>
            <p:cNvPr id="61558" name="Freeform 2250"/>
            <p:cNvSpPr>
              <a:spLocks/>
            </p:cNvSpPr>
            <p:nvPr/>
          </p:nvSpPr>
          <p:spPr bwMode="auto">
            <a:xfrm>
              <a:off x="5497513" y="2346325"/>
              <a:ext cx="131762" cy="85725"/>
            </a:xfrm>
            <a:custGeom>
              <a:avLst/>
              <a:gdLst>
                <a:gd name="T0" fmla="*/ 2147483647 w 83"/>
                <a:gd name="T1" fmla="*/ 2147483647 h 54"/>
                <a:gd name="T2" fmla="*/ 2147483647 w 83"/>
                <a:gd name="T3" fmla="*/ 2147483647 h 54"/>
                <a:gd name="T4" fmla="*/ 2147483647 w 83"/>
                <a:gd name="T5" fmla="*/ 2147483647 h 54"/>
                <a:gd name="T6" fmla="*/ 2147483647 w 83"/>
                <a:gd name="T7" fmla="*/ 2147483647 h 54"/>
                <a:gd name="T8" fmla="*/ 2147483647 w 83"/>
                <a:gd name="T9" fmla="*/ 2147483647 h 54"/>
                <a:gd name="T10" fmla="*/ 2147483647 w 83"/>
                <a:gd name="T11" fmla="*/ 0 h 54"/>
                <a:gd name="T12" fmla="*/ 2147483647 w 83"/>
                <a:gd name="T13" fmla="*/ 0 h 54"/>
                <a:gd name="T14" fmla="*/ 2147483647 w 83"/>
                <a:gd name="T15" fmla="*/ 0 h 54"/>
                <a:gd name="T16" fmla="*/ 2147483647 w 83"/>
                <a:gd name="T17" fmla="*/ 0 h 54"/>
                <a:gd name="T18" fmla="*/ 0 w 83"/>
                <a:gd name="T19" fmla="*/ 2147483647 h 54"/>
                <a:gd name="T20" fmla="*/ 0 w 83"/>
                <a:gd name="T21" fmla="*/ 2147483647 h 54"/>
                <a:gd name="T22" fmla="*/ 0 w 83"/>
                <a:gd name="T23" fmla="*/ 2147483647 h 54"/>
                <a:gd name="T24" fmla="*/ 0 w 83"/>
                <a:gd name="T25" fmla="*/ 2147483647 h 54"/>
                <a:gd name="T26" fmla="*/ 0 w 83"/>
                <a:gd name="T27" fmla="*/ 2147483647 h 54"/>
                <a:gd name="T28" fmla="*/ 2147483647 w 83"/>
                <a:gd name="T29" fmla="*/ 2147483647 h 54"/>
                <a:gd name="T30" fmla="*/ 2147483647 w 83"/>
                <a:gd name="T31" fmla="*/ 2147483647 h 54"/>
                <a:gd name="T32" fmla="*/ 2147483647 w 83"/>
                <a:gd name="T33" fmla="*/ 2147483647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3"/>
                <a:gd name="T52" fmla="*/ 0 h 54"/>
                <a:gd name="T53" fmla="*/ 83 w 83"/>
                <a:gd name="T54" fmla="*/ 54 h 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3" h="54">
                  <a:moveTo>
                    <a:pt x="83" y="13"/>
                  </a:moveTo>
                  <a:lnTo>
                    <a:pt x="83" y="12"/>
                  </a:lnTo>
                  <a:lnTo>
                    <a:pt x="83" y="11"/>
                  </a:lnTo>
                  <a:lnTo>
                    <a:pt x="83" y="10"/>
                  </a:lnTo>
                  <a:lnTo>
                    <a:pt x="83" y="9"/>
                  </a:lnTo>
                  <a:lnTo>
                    <a:pt x="78" y="0"/>
                  </a:lnTo>
                  <a:lnTo>
                    <a:pt x="75" y="0"/>
                  </a:lnTo>
                  <a:lnTo>
                    <a:pt x="74" y="0"/>
                  </a:lnTo>
                  <a:lnTo>
                    <a:pt x="73" y="0"/>
                  </a:lnTo>
                  <a:lnTo>
                    <a:pt x="0" y="40"/>
                  </a:lnTo>
                  <a:lnTo>
                    <a:pt x="0" y="41"/>
                  </a:lnTo>
                  <a:lnTo>
                    <a:pt x="0" y="43"/>
                  </a:lnTo>
                  <a:lnTo>
                    <a:pt x="0" y="44"/>
                  </a:lnTo>
                  <a:lnTo>
                    <a:pt x="0" y="45"/>
                  </a:lnTo>
                  <a:lnTo>
                    <a:pt x="5" y="54"/>
                  </a:lnTo>
                  <a:lnTo>
                    <a:pt x="83" y="13"/>
                  </a:lnTo>
                  <a:close/>
                </a:path>
              </a:pathLst>
            </a:custGeom>
            <a:solidFill>
              <a:srgbClr val="DDDDDD"/>
            </a:solidFill>
            <a:ln w="7938">
              <a:solidFill>
                <a:srgbClr val="000000"/>
              </a:solidFill>
              <a:round/>
              <a:headEnd/>
              <a:tailEnd/>
            </a:ln>
          </p:spPr>
          <p:txBody>
            <a:bodyPr/>
            <a:lstStyle/>
            <a:p>
              <a:endParaRPr lang="it-IT"/>
            </a:p>
          </p:txBody>
        </p:sp>
        <p:sp>
          <p:nvSpPr>
            <p:cNvPr id="61559" name="Freeform 2251"/>
            <p:cNvSpPr>
              <a:spLocks/>
            </p:cNvSpPr>
            <p:nvPr/>
          </p:nvSpPr>
          <p:spPr bwMode="auto">
            <a:xfrm>
              <a:off x="5435600" y="2211388"/>
              <a:ext cx="100013" cy="106362"/>
            </a:xfrm>
            <a:custGeom>
              <a:avLst/>
              <a:gdLst>
                <a:gd name="T0" fmla="*/ 2147483647 w 63"/>
                <a:gd name="T1" fmla="*/ 2147483647 h 67"/>
                <a:gd name="T2" fmla="*/ 2147483647 w 63"/>
                <a:gd name="T3" fmla="*/ 0 h 67"/>
                <a:gd name="T4" fmla="*/ 0 w 63"/>
                <a:gd name="T5" fmla="*/ 2147483647 h 67"/>
                <a:gd name="T6" fmla="*/ 2147483647 w 63"/>
                <a:gd name="T7" fmla="*/ 2147483647 h 67"/>
                <a:gd name="T8" fmla="*/ 2147483647 w 63"/>
                <a:gd name="T9" fmla="*/ 2147483647 h 67"/>
                <a:gd name="T10" fmla="*/ 0 60000 65536"/>
                <a:gd name="T11" fmla="*/ 0 60000 65536"/>
                <a:gd name="T12" fmla="*/ 0 60000 65536"/>
                <a:gd name="T13" fmla="*/ 0 60000 65536"/>
                <a:gd name="T14" fmla="*/ 0 60000 65536"/>
                <a:gd name="T15" fmla="*/ 0 w 63"/>
                <a:gd name="T16" fmla="*/ 0 h 67"/>
                <a:gd name="T17" fmla="*/ 63 w 63"/>
                <a:gd name="T18" fmla="*/ 67 h 67"/>
              </a:gdLst>
              <a:ahLst/>
              <a:cxnLst>
                <a:cxn ang="T10">
                  <a:pos x="T0" y="T1"/>
                </a:cxn>
                <a:cxn ang="T11">
                  <a:pos x="T2" y="T3"/>
                </a:cxn>
                <a:cxn ang="T12">
                  <a:pos x="T4" y="T5"/>
                </a:cxn>
                <a:cxn ang="T13">
                  <a:pos x="T6" y="T7"/>
                </a:cxn>
                <a:cxn ang="T14">
                  <a:pos x="T8" y="T9"/>
                </a:cxn>
              </a:cxnLst>
              <a:rect l="T15" t="T16" r="T17" b="T18"/>
              <a:pathLst>
                <a:path w="63" h="67">
                  <a:moveTo>
                    <a:pt x="63" y="45"/>
                  </a:moveTo>
                  <a:lnTo>
                    <a:pt x="19" y="0"/>
                  </a:lnTo>
                  <a:lnTo>
                    <a:pt x="0" y="14"/>
                  </a:lnTo>
                  <a:lnTo>
                    <a:pt x="19" y="67"/>
                  </a:lnTo>
                  <a:lnTo>
                    <a:pt x="63" y="45"/>
                  </a:lnTo>
                  <a:close/>
                </a:path>
              </a:pathLst>
            </a:custGeom>
            <a:solidFill>
              <a:srgbClr val="B2B2B2"/>
            </a:solidFill>
            <a:ln w="7938">
              <a:solidFill>
                <a:srgbClr val="000000"/>
              </a:solidFill>
              <a:round/>
              <a:headEnd/>
              <a:tailEnd/>
            </a:ln>
          </p:spPr>
          <p:txBody>
            <a:bodyPr/>
            <a:lstStyle/>
            <a:p>
              <a:endParaRPr lang="it-IT"/>
            </a:p>
          </p:txBody>
        </p:sp>
        <p:sp>
          <p:nvSpPr>
            <p:cNvPr id="61560" name="Freeform 2252"/>
            <p:cNvSpPr>
              <a:spLocks/>
            </p:cNvSpPr>
            <p:nvPr/>
          </p:nvSpPr>
          <p:spPr bwMode="auto">
            <a:xfrm>
              <a:off x="5999163" y="2411413"/>
              <a:ext cx="63500" cy="49212"/>
            </a:xfrm>
            <a:custGeom>
              <a:avLst/>
              <a:gdLst>
                <a:gd name="T0" fmla="*/ 2147483647 w 40"/>
                <a:gd name="T1" fmla="*/ 2147483647 h 31"/>
                <a:gd name="T2" fmla="*/ 2147483647 w 40"/>
                <a:gd name="T3" fmla="*/ 0 h 31"/>
                <a:gd name="T4" fmla="*/ 0 w 40"/>
                <a:gd name="T5" fmla="*/ 2147483647 h 31"/>
                <a:gd name="T6" fmla="*/ 2147483647 w 40"/>
                <a:gd name="T7" fmla="*/ 2147483647 h 31"/>
                <a:gd name="T8" fmla="*/ 2147483647 w 40"/>
                <a:gd name="T9" fmla="*/ 2147483647 h 31"/>
                <a:gd name="T10" fmla="*/ 0 60000 65536"/>
                <a:gd name="T11" fmla="*/ 0 60000 65536"/>
                <a:gd name="T12" fmla="*/ 0 60000 65536"/>
                <a:gd name="T13" fmla="*/ 0 60000 65536"/>
                <a:gd name="T14" fmla="*/ 0 60000 65536"/>
                <a:gd name="T15" fmla="*/ 0 w 40"/>
                <a:gd name="T16" fmla="*/ 0 h 31"/>
                <a:gd name="T17" fmla="*/ 40 w 40"/>
                <a:gd name="T18" fmla="*/ 31 h 31"/>
              </a:gdLst>
              <a:ahLst/>
              <a:cxnLst>
                <a:cxn ang="T10">
                  <a:pos x="T0" y="T1"/>
                </a:cxn>
                <a:cxn ang="T11">
                  <a:pos x="T2" y="T3"/>
                </a:cxn>
                <a:cxn ang="T12">
                  <a:pos x="T4" y="T5"/>
                </a:cxn>
                <a:cxn ang="T13">
                  <a:pos x="T6" y="T7"/>
                </a:cxn>
                <a:cxn ang="T14">
                  <a:pos x="T8" y="T9"/>
                </a:cxn>
              </a:cxnLst>
              <a:rect l="T15" t="T16" r="T17" b="T18"/>
              <a:pathLst>
                <a:path w="40" h="31">
                  <a:moveTo>
                    <a:pt x="40" y="18"/>
                  </a:moveTo>
                  <a:lnTo>
                    <a:pt x="25" y="0"/>
                  </a:lnTo>
                  <a:lnTo>
                    <a:pt x="0" y="13"/>
                  </a:lnTo>
                  <a:lnTo>
                    <a:pt x="10" y="31"/>
                  </a:lnTo>
                  <a:lnTo>
                    <a:pt x="40" y="18"/>
                  </a:lnTo>
                  <a:close/>
                </a:path>
              </a:pathLst>
            </a:custGeom>
            <a:solidFill>
              <a:srgbClr val="808080"/>
            </a:solidFill>
            <a:ln w="7938">
              <a:solidFill>
                <a:srgbClr val="000000"/>
              </a:solidFill>
              <a:round/>
              <a:headEnd/>
              <a:tailEnd/>
            </a:ln>
          </p:spPr>
          <p:txBody>
            <a:bodyPr/>
            <a:lstStyle/>
            <a:p>
              <a:endParaRPr lang="it-IT"/>
            </a:p>
          </p:txBody>
        </p:sp>
        <p:sp>
          <p:nvSpPr>
            <p:cNvPr id="61561" name="Freeform 2253"/>
            <p:cNvSpPr>
              <a:spLocks/>
            </p:cNvSpPr>
            <p:nvPr/>
          </p:nvSpPr>
          <p:spPr bwMode="auto">
            <a:xfrm>
              <a:off x="5984875" y="2413000"/>
              <a:ext cx="138113" cy="125413"/>
            </a:xfrm>
            <a:custGeom>
              <a:avLst/>
              <a:gdLst>
                <a:gd name="T0" fmla="*/ 2147483647 w 87"/>
                <a:gd name="T1" fmla="*/ 2147483647 h 79"/>
                <a:gd name="T2" fmla="*/ 2147483647 w 87"/>
                <a:gd name="T3" fmla="*/ 2147483647 h 79"/>
                <a:gd name="T4" fmla="*/ 2147483647 w 87"/>
                <a:gd name="T5" fmla="*/ 2147483647 h 79"/>
                <a:gd name="T6" fmla="*/ 2147483647 w 87"/>
                <a:gd name="T7" fmla="*/ 2147483647 h 79"/>
                <a:gd name="T8" fmla="*/ 2147483647 w 87"/>
                <a:gd name="T9" fmla="*/ 2147483647 h 79"/>
                <a:gd name="T10" fmla="*/ 2147483647 w 87"/>
                <a:gd name="T11" fmla="*/ 2147483647 h 79"/>
                <a:gd name="T12" fmla="*/ 2147483647 w 87"/>
                <a:gd name="T13" fmla="*/ 2147483647 h 79"/>
                <a:gd name="T14" fmla="*/ 2147483647 w 87"/>
                <a:gd name="T15" fmla="*/ 0 h 79"/>
                <a:gd name="T16" fmla="*/ 2147483647 w 87"/>
                <a:gd name="T17" fmla="*/ 2147483647 h 79"/>
                <a:gd name="T18" fmla="*/ 2147483647 w 87"/>
                <a:gd name="T19" fmla="*/ 2147483647 h 79"/>
                <a:gd name="T20" fmla="*/ 0 w 87"/>
                <a:gd name="T21" fmla="*/ 2147483647 h 79"/>
                <a:gd name="T22" fmla="*/ 0 w 87"/>
                <a:gd name="T23" fmla="*/ 2147483647 h 79"/>
                <a:gd name="T24" fmla="*/ 0 w 87"/>
                <a:gd name="T25" fmla="*/ 2147483647 h 79"/>
                <a:gd name="T26" fmla="*/ 0 w 87"/>
                <a:gd name="T27" fmla="*/ 2147483647 h 79"/>
                <a:gd name="T28" fmla="*/ 0 w 87"/>
                <a:gd name="T29" fmla="*/ 2147483647 h 79"/>
                <a:gd name="T30" fmla="*/ 2147483647 w 87"/>
                <a:gd name="T31" fmla="*/ 2147483647 h 79"/>
                <a:gd name="T32" fmla="*/ 2147483647 w 87"/>
                <a:gd name="T33" fmla="*/ 2147483647 h 79"/>
                <a:gd name="T34" fmla="*/ 2147483647 w 87"/>
                <a:gd name="T35" fmla="*/ 2147483647 h 79"/>
                <a:gd name="T36" fmla="*/ 2147483647 w 87"/>
                <a:gd name="T37" fmla="*/ 2147483647 h 79"/>
                <a:gd name="T38" fmla="*/ 2147483647 w 87"/>
                <a:gd name="T39" fmla="*/ 2147483647 h 79"/>
                <a:gd name="T40" fmla="*/ 2147483647 w 87"/>
                <a:gd name="T41" fmla="*/ 2147483647 h 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7"/>
                <a:gd name="T64" fmla="*/ 0 h 79"/>
                <a:gd name="T65" fmla="*/ 87 w 87"/>
                <a:gd name="T66" fmla="*/ 79 h 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7" h="79">
                  <a:moveTo>
                    <a:pt x="83" y="48"/>
                  </a:moveTo>
                  <a:lnTo>
                    <a:pt x="86" y="47"/>
                  </a:lnTo>
                  <a:lnTo>
                    <a:pt x="87" y="46"/>
                  </a:lnTo>
                  <a:lnTo>
                    <a:pt x="86" y="45"/>
                  </a:lnTo>
                  <a:lnTo>
                    <a:pt x="83" y="44"/>
                  </a:lnTo>
                  <a:lnTo>
                    <a:pt x="59" y="3"/>
                  </a:lnTo>
                  <a:lnTo>
                    <a:pt x="58" y="1"/>
                  </a:lnTo>
                  <a:lnTo>
                    <a:pt x="56" y="0"/>
                  </a:lnTo>
                  <a:lnTo>
                    <a:pt x="53" y="1"/>
                  </a:lnTo>
                  <a:lnTo>
                    <a:pt x="49" y="3"/>
                  </a:lnTo>
                  <a:lnTo>
                    <a:pt x="0" y="30"/>
                  </a:lnTo>
                  <a:lnTo>
                    <a:pt x="0" y="31"/>
                  </a:lnTo>
                  <a:lnTo>
                    <a:pt x="0" y="33"/>
                  </a:lnTo>
                  <a:lnTo>
                    <a:pt x="0" y="34"/>
                  </a:lnTo>
                  <a:lnTo>
                    <a:pt x="0" y="35"/>
                  </a:lnTo>
                  <a:lnTo>
                    <a:pt x="29" y="75"/>
                  </a:lnTo>
                  <a:lnTo>
                    <a:pt x="30" y="78"/>
                  </a:lnTo>
                  <a:lnTo>
                    <a:pt x="32" y="79"/>
                  </a:lnTo>
                  <a:lnTo>
                    <a:pt x="33" y="78"/>
                  </a:lnTo>
                  <a:lnTo>
                    <a:pt x="34" y="75"/>
                  </a:lnTo>
                  <a:lnTo>
                    <a:pt x="83" y="48"/>
                  </a:lnTo>
                  <a:close/>
                </a:path>
              </a:pathLst>
            </a:custGeom>
            <a:solidFill>
              <a:srgbClr val="C0C0C0"/>
            </a:solidFill>
            <a:ln w="7938">
              <a:solidFill>
                <a:srgbClr val="000000"/>
              </a:solidFill>
              <a:round/>
              <a:headEnd/>
              <a:tailEnd/>
            </a:ln>
          </p:spPr>
          <p:txBody>
            <a:bodyPr/>
            <a:lstStyle/>
            <a:p>
              <a:endParaRPr lang="it-IT"/>
            </a:p>
          </p:txBody>
        </p:sp>
        <p:sp>
          <p:nvSpPr>
            <p:cNvPr id="61562" name="Freeform 2254"/>
            <p:cNvSpPr>
              <a:spLocks/>
            </p:cNvSpPr>
            <p:nvPr/>
          </p:nvSpPr>
          <p:spPr bwMode="auto">
            <a:xfrm>
              <a:off x="6007100" y="2425700"/>
              <a:ext cx="93663" cy="100013"/>
            </a:xfrm>
            <a:custGeom>
              <a:avLst/>
              <a:gdLst>
                <a:gd name="T0" fmla="*/ 2147483647 w 59"/>
                <a:gd name="T1" fmla="*/ 2147483647 h 63"/>
                <a:gd name="T2" fmla="*/ 2147483647 w 59"/>
                <a:gd name="T3" fmla="*/ 0 h 63"/>
                <a:gd name="T4" fmla="*/ 0 w 59"/>
                <a:gd name="T5" fmla="*/ 2147483647 h 63"/>
                <a:gd name="T6" fmla="*/ 2147483647 w 59"/>
                <a:gd name="T7" fmla="*/ 2147483647 h 63"/>
                <a:gd name="T8" fmla="*/ 2147483647 w 59"/>
                <a:gd name="T9" fmla="*/ 2147483647 h 63"/>
                <a:gd name="T10" fmla="*/ 0 60000 65536"/>
                <a:gd name="T11" fmla="*/ 0 60000 65536"/>
                <a:gd name="T12" fmla="*/ 0 60000 65536"/>
                <a:gd name="T13" fmla="*/ 0 60000 65536"/>
                <a:gd name="T14" fmla="*/ 0 60000 65536"/>
                <a:gd name="T15" fmla="*/ 0 w 59"/>
                <a:gd name="T16" fmla="*/ 0 h 63"/>
                <a:gd name="T17" fmla="*/ 59 w 59"/>
                <a:gd name="T18" fmla="*/ 63 h 63"/>
              </a:gdLst>
              <a:ahLst/>
              <a:cxnLst>
                <a:cxn ang="T10">
                  <a:pos x="T0" y="T1"/>
                </a:cxn>
                <a:cxn ang="T11">
                  <a:pos x="T2" y="T3"/>
                </a:cxn>
                <a:cxn ang="T12">
                  <a:pos x="T4" y="T5"/>
                </a:cxn>
                <a:cxn ang="T13">
                  <a:pos x="T6" y="T7"/>
                </a:cxn>
                <a:cxn ang="T14">
                  <a:pos x="T8" y="T9"/>
                </a:cxn>
              </a:cxnLst>
              <a:rect l="T15" t="T16" r="T17" b="T18"/>
              <a:pathLst>
                <a:path w="59" h="63">
                  <a:moveTo>
                    <a:pt x="59" y="49"/>
                  </a:moveTo>
                  <a:lnTo>
                    <a:pt x="25" y="0"/>
                  </a:lnTo>
                  <a:lnTo>
                    <a:pt x="0" y="13"/>
                  </a:lnTo>
                  <a:lnTo>
                    <a:pt x="29" y="63"/>
                  </a:lnTo>
                  <a:lnTo>
                    <a:pt x="59" y="49"/>
                  </a:lnTo>
                  <a:close/>
                </a:path>
              </a:pathLst>
            </a:custGeom>
            <a:solidFill>
              <a:srgbClr val="DDDDDD"/>
            </a:solidFill>
            <a:ln w="7938">
              <a:solidFill>
                <a:srgbClr val="000000"/>
              </a:solidFill>
              <a:round/>
              <a:headEnd/>
              <a:tailEnd/>
            </a:ln>
          </p:spPr>
          <p:txBody>
            <a:bodyPr/>
            <a:lstStyle/>
            <a:p>
              <a:endParaRPr lang="it-IT"/>
            </a:p>
          </p:txBody>
        </p:sp>
        <p:sp>
          <p:nvSpPr>
            <p:cNvPr id="61563" name="Freeform 2255"/>
            <p:cNvSpPr>
              <a:spLocks/>
            </p:cNvSpPr>
            <p:nvPr/>
          </p:nvSpPr>
          <p:spPr bwMode="auto">
            <a:xfrm>
              <a:off x="5908675" y="2279650"/>
              <a:ext cx="138113" cy="158750"/>
            </a:xfrm>
            <a:custGeom>
              <a:avLst/>
              <a:gdLst>
                <a:gd name="T0" fmla="*/ 2147483647 w 87"/>
                <a:gd name="T1" fmla="*/ 2147483647 h 100"/>
                <a:gd name="T2" fmla="*/ 2147483647 w 87"/>
                <a:gd name="T3" fmla="*/ 2147483647 h 100"/>
                <a:gd name="T4" fmla="*/ 2147483647 w 87"/>
                <a:gd name="T5" fmla="*/ 2147483647 h 100"/>
                <a:gd name="T6" fmla="*/ 2147483647 w 87"/>
                <a:gd name="T7" fmla="*/ 2147483647 h 100"/>
                <a:gd name="T8" fmla="*/ 2147483647 w 87"/>
                <a:gd name="T9" fmla="*/ 2147483647 h 100"/>
                <a:gd name="T10" fmla="*/ 2147483647 w 87"/>
                <a:gd name="T11" fmla="*/ 2147483647 h 100"/>
                <a:gd name="T12" fmla="*/ 2147483647 w 87"/>
                <a:gd name="T13" fmla="*/ 2147483647 h 100"/>
                <a:gd name="T14" fmla="*/ 2147483647 w 87"/>
                <a:gd name="T15" fmla="*/ 2147483647 h 100"/>
                <a:gd name="T16" fmla="*/ 2147483647 w 87"/>
                <a:gd name="T17" fmla="*/ 0 h 100"/>
                <a:gd name="T18" fmla="*/ 2147483647 w 87"/>
                <a:gd name="T19" fmla="*/ 2147483647 h 100"/>
                <a:gd name="T20" fmla="*/ 2147483647 w 87"/>
                <a:gd name="T21" fmla="*/ 2147483647 h 100"/>
                <a:gd name="T22" fmla="*/ 2147483647 w 87"/>
                <a:gd name="T23" fmla="*/ 2147483647 h 100"/>
                <a:gd name="T24" fmla="*/ 2147483647 w 87"/>
                <a:gd name="T25" fmla="*/ 2147483647 h 100"/>
                <a:gd name="T26" fmla="*/ 0 w 87"/>
                <a:gd name="T27" fmla="*/ 2147483647 h 100"/>
                <a:gd name="T28" fmla="*/ 2147483647 w 87"/>
                <a:gd name="T29" fmla="*/ 2147483647 h 100"/>
                <a:gd name="T30" fmla="*/ 2147483647 w 87"/>
                <a:gd name="T31" fmla="*/ 2147483647 h 100"/>
                <a:gd name="T32" fmla="*/ 2147483647 w 87"/>
                <a:gd name="T33" fmla="*/ 2147483647 h 100"/>
                <a:gd name="T34" fmla="*/ 2147483647 w 87"/>
                <a:gd name="T35" fmla="*/ 2147483647 h 100"/>
                <a:gd name="T36" fmla="*/ 2147483647 w 87"/>
                <a:gd name="T37" fmla="*/ 2147483647 h 100"/>
                <a:gd name="T38" fmla="*/ 2147483647 w 87"/>
                <a:gd name="T39" fmla="*/ 2147483647 h 1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7"/>
                <a:gd name="T61" fmla="*/ 0 h 100"/>
                <a:gd name="T62" fmla="*/ 87 w 87"/>
                <a:gd name="T63" fmla="*/ 100 h 1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7" h="100">
                  <a:moveTo>
                    <a:pt x="82" y="83"/>
                  </a:moveTo>
                  <a:lnTo>
                    <a:pt x="85" y="80"/>
                  </a:lnTo>
                  <a:lnTo>
                    <a:pt x="86" y="77"/>
                  </a:lnTo>
                  <a:lnTo>
                    <a:pt x="87" y="75"/>
                  </a:lnTo>
                  <a:lnTo>
                    <a:pt x="87" y="74"/>
                  </a:lnTo>
                  <a:lnTo>
                    <a:pt x="39" y="2"/>
                  </a:lnTo>
                  <a:lnTo>
                    <a:pt x="38" y="1"/>
                  </a:lnTo>
                  <a:lnTo>
                    <a:pt x="36" y="1"/>
                  </a:lnTo>
                  <a:lnTo>
                    <a:pt x="33" y="0"/>
                  </a:lnTo>
                  <a:lnTo>
                    <a:pt x="29" y="2"/>
                  </a:lnTo>
                  <a:lnTo>
                    <a:pt x="5" y="16"/>
                  </a:lnTo>
                  <a:lnTo>
                    <a:pt x="2" y="19"/>
                  </a:lnTo>
                  <a:lnTo>
                    <a:pt x="1" y="23"/>
                  </a:lnTo>
                  <a:lnTo>
                    <a:pt x="0" y="29"/>
                  </a:lnTo>
                  <a:lnTo>
                    <a:pt x="43" y="97"/>
                  </a:lnTo>
                  <a:lnTo>
                    <a:pt x="47" y="99"/>
                  </a:lnTo>
                  <a:lnTo>
                    <a:pt x="51" y="100"/>
                  </a:lnTo>
                  <a:lnTo>
                    <a:pt x="54" y="99"/>
                  </a:lnTo>
                  <a:lnTo>
                    <a:pt x="58" y="97"/>
                  </a:lnTo>
                  <a:lnTo>
                    <a:pt x="82" y="83"/>
                  </a:lnTo>
                  <a:close/>
                </a:path>
              </a:pathLst>
            </a:custGeom>
            <a:solidFill>
              <a:srgbClr val="C0C0C0"/>
            </a:solidFill>
            <a:ln w="7938">
              <a:solidFill>
                <a:srgbClr val="000000"/>
              </a:solidFill>
              <a:round/>
              <a:headEnd/>
              <a:tailEnd/>
            </a:ln>
          </p:spPr>
          <p:txBody>
            <a:bodyPr/>
            <a:lstStyle/>
            <a:p>
              <a:endParaRPr lang="it-IT"/>
            </a:p>
          </p:txBody>
        </p:sp>
        <p:sp>
          <p:nvSpPr>
            <p:cNvPr id="61564" name="Freeform 2256"/>
            <p:cNvSpPr>
              <a:spLocks/>
            </p:cNvSpPr>
            <p:nvPr/>
          </p:nvSpPr>
          <p:spPr bwMode="auto">
            <a:xfrm>
              <a:off x="5929313" y="2346325"/>
              <a:ext cx="133350" cy="85725"/>
            </a:xfrm>
            <a:custGeom>
              <a:avLst/>
              <a:gdLst>
                <a:gd name="T0" fmla="*/ 2147483647 w 84"/>
                <a:gd name="T1" fmla="*/ 2147483647 h 54"/>
                <a:gd name="T2" fmla="*/ 2147483647 w 84"/>
                <a:gd name="T3" fmla="*/ 2147483647 h 54"/>
                <a:gd name="T4" fmla="*/ 2147483647 w 84"/>
                <a:gd name="T5" fmla="*/ 2147483647 h 54"/>
                <a:gd name="T6" fmla="*/ 2147483647 w 84"/>
                <a:gd name="T7" fmla="*/ 2147483647 h 54"/>
                <a:gd name="T8" fmla="*/ 2147483647 w 84"/>
                <a:gd name="T9" fmla="*/ 2147483647 h 54"/>
                <a:gd name="T10" fmla="*/ 2147483647 w 84"/>
                <a:gd name="T11" fmla="*/ 0 h 54"/>
                <a:gd name="T12" fmla="*/ 2147483647 w 84"/>
                <a:gd name="T13" fmla="*/ 0 h 54"/>
                <a:gd name="T14" fmla="*/ 2147483647 w 84"/>
                <a:gd name="T15" fmla="*/ 0 h 54"/>
                <a:gd name="T16" fmla="*/ 2147483647 w 84"/>
                <a:gd name="T17" fmla="*/ 0 h 54"/>
                <a:gd name="T18" fmla="*/ 0 w 84"/>
                <a:gd name="T19" fmla="*/ 2147483647 h 54"/>
                <a:gd name="T20" fmla="*/ 0 w 84"/>
                <a:gd name="T21" fmla="*/ 2147483647 h 54"/>
                <a:gd name="T22" fmla="*/ 0 w 84"/>
                <a:gd name="T23" fmla="*/ 2147483647 h 54"/>
                <a:gd name="T24" fmla="*/ 0 w 84"/>
                <a:gd name="T25" fmla="*/ 2147483647 h 54"/>
                <a:gd name="T26" fmla="*/ 0 w 84"/>
                <a:gd name="T27" fmla="*/ 2147483647 h 54"/>
                <a:gd name="T28" fmla="*/ 2147483647 w 84"/>
                <a:gd name="T29" fmla="*/ 2147483647 h 54"/>
                <a:gd name="T30" fmla="*/ 2147483647 w 84"/>
                <a:gd name="T31" fmla="*/ 2147483647 h 54"/>
                <a:gd name="T32" fmla="*/ 2147483647 w 84"/>
                <a:gd name="T33" fmla="*/ 2147483647 h 54"/>
                <a:gd name="T34" fmla="*/ 2147483647 w 84"/>
                <a:gd name="T35" fmla="*/ 2147483647 h 54"/>
                <a:gd name="T36" fmla="*/ 2147483647 w 84"/>
                <a:gd name="T37" fmla="*/ 2147483647 h 54"/>
                <a:gd name="T38" fmla="*/ 2147483647 w 84"/>
                <a:gd name="T39" fmla="*/ 2147483647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4"/>
                <a:gd name="T61" fmla="*/ 0 h 54"/>
                <a:gd name="T62" fmla="*/ 84 w 84"/>
                <a:gd name="T63" fmla="*/ 54 h 5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4" h="54">
                  <a:moveTo>
                    <a:pt x="84" y="13"/>
                  </a:moveTo>
                  <a:lnTo>
                    <a:pt x="84" y="12"/>
                  </a:lnTo>
                  <a:lnTo>
                    <a:pt x="84" y="11"/>
                  </a:lnTo>
                  <a:lnTo>
                    <a:pt x="84" y="10"/>
                  </a:lnTo>
                  <a:lnTo>
                    <a:pt x="84" y="9"/>
                  </a:lnTo>
                  <a:lnTo>
                    <a:pt x="79" y="0"/>
                  </a:lnTo>
                  <a:lnTo>
                    <a:pt x="78" y="0"/>
                  </a:lnTo>
                  <a:lnTo>
                    <a:pt x="77" y="0"/>
                  </a:lnTo>
                  <a:lnTo>
                    <a:pt x="74" y="0"/>
                  </a:lnTo>
                  <a:lnTo>
                    <a:pt x="0" y="40"/>
                  </a:lnTo>
                  <a:lnTo>
                    <a:pt x="0" y="41"/>
                  </a:lnTo>
                  <a:lnTo>
                    <a:pt x="0" y="43"/>
                  </a:lnTo>
                  <a:lnTo>
                    <a:pt x="0" y="44"/>
                  </a:lnTo>
                  <a:lnTo>
                    <a:pt x="0" y="45"/>
                  </a:lnTo>
                  <a:lnTo>
                    <a:pt x="5" y="54"/>
                  </a:lnTo>
                  <a:lnTo>
                    <a:pt x="6" y="54"/>
                  </a:lnTo>
                  <a:lnTo>
                    <a:pt x="8" y="54"/>
                  </a:lnTo>
                  <a:lnTo>
                    <a:pt x="9" y="54"/>
                  </a:lnTo>
                  <a:lnTo>
                    <a:pt x="10" y="54"/>
                  </a:lnTo>
                  <a:lnTo>
                    <a:pt x="84" y="13"/>
                  </a:lnTo>
                  <a:close/>
                </a:path>
              </a:pathLst>
            </a:custGeom>
            <a:solidFill>
              <a:srgbClr val="DDDDDD"/>
            </a:solidFill>
            <a:ln w="7938">
              <a:solidFill>
                <a:srgbClr val="000000"/>
              </a:solidFill>
              <a:round/>
              <a:headEnd/>
              <a:tailEnd/>
            </a:ln>
          </p:spPr>
          <p:txBody>
            <a:bodyPr/>
            <a:lstStyle/>
            <a:p>
              <a:endParaRPr lang="it-IT"/>
            </a:p>
          </p:txBody>
        </p:sp>
        <p:sp>
          <p:nvSpPr>
            <p:cNvPr id="61565" name="Freeform 2257"/>
            <p:cNvSpPr>
              <a:spLocks/>
            </p:cNvSpPr>
            <p:nvPr/>
          </p:nvSpPr>
          <p:spPr bwMode="auto">
            <a:xfrm>
              <a:off x="5868988" y="2211388"/>
              <a:ext cx="100012" cy="106362"/>
            </a:xfrm>
            <a:custGeom>
              <a:avLst/>
              <a:gdLst>
                <a:gd name="T0" fmla="*/ 2147483647 w 63"/>
                <a:gd name="T1" fmla="*/ 2147483647 h 67"/>
                <a:gd name="T2" fmla="*/ 2147483647 w 63"/>
                <a:gd name="T3" fmla="*/ 0 h 67"/>
                <a:gd name="T4" fmla="*/ 0 w 63"/>
                <a:gd name="T5" fmla="*/ 2147483647 h 67"/>
                <a:gd name="T6" fmla="*/ 2147483647 w 63"/>
                <a:gd name="T7" fmla="*/ 2147483647 h 67"/>
                <a:gd name="T8" fmla="*/ 2147483647 w 63"/>
                <a:gd name="T9" fmla="*/ 2147483647 h 67"/>
                <a:gd name="T10" fmla="*/ 0 60000 65536"/>
                <a:gd name="T11" fmla="*/ 0 60000 65536"/>
                <a:gd name="T12" fmla="*/ 0 60000 65536"/>
                <a:gd name="T13" fmla="*/ 0 60000 65536"/>
                <a:gd name="T14" fmla="*/ 0 60000 65536"/>
                <a:gd name="T15" fmla="*/ 0 w 63"/>
                <a:gd name="T16" fmla="*/ 0 h 67"/>
                <a:gd name="T17" fmla="*/ 63 w 63"/>
                <a:gd name="T18" fmla="*/ 67 h 67"/>
              </a:gdLst>
              <a:ahLst/>
              <a:cxnLst>
                <a:cxn ang="T10">
                  <a:pos x="T0" y="T1"/>
                </a:cxn>
                <a:cxn ang="T11">
                  <a:pos x="T2" y="T3"/>
                </a:cxn>
                <a:cxn ang="T12">
                  <a:pos x="T4" y="T5"/>
                </a:cxn>
                <a:cxn ang="T13">
                  <a:pos x="T6" y="T7"/>
                </a:cxn>
                <a:cxn ang="T14">
                  <a:pos x="T8" y="T9"/>
                </a:cxn>
              </a:cxnLst>
              <a:rect l="T15" t="T16" r="T17" b="T18"/>
              <a:pathLst>
                <a:path w="63" h="67">
                  <a:moveTo>
                    <a:pt x="63" y="45"/>
                  </a:moveTo>
                  <a:lnTo>
                    <a:pt x="20" y="0"/>
                  </a:lnTo>
                  <a:lnTo>
                    <a:pt x="0" y="14"/>
                  </a:lnTo>
                  <a:lnTo>
                    <a:pt x="25" y="67"/>
                  </a:lnTo>
                  <a:lnTo>
                    <a:pt x="63" y="45"/>
                  </a:lnTo>
                  <a:close/>
                </a:path>
              </a:pathLst>
            </a:custGeom>
            <a:solidFill>
              <a:srgbClr val="B2B2B2"/>
            </a:solidFill>
            <a:ln w="7938">
              <a:solidFill>
                <a:srgbClr val="000000"/>
              </a:solidFill>
              <a:round/>
              <a:headEnd/>
              <a:tailEnd/>
            </a:ln>
          </p:spPr>
          <p:txBody>
            <a:bodyPr/>
            <a:lstStyle/>
            <a:p>
              <a:endParaRPr lang="it-IT"/>
            </a:p>
          </p:txBody>
        </p:sp>
        <p:sp>
          <p:nvSpPr>
            <p:cNvPr id="61566" name="Freeform 2258"/>
            <p:cNvSpPr>
              <a:spLocks/>
            </p:cNvSpPr>
            <p:nvPr/>
          </p:nvSpPr>
          <p:spPr bwMode="auto">
            <a:xfrm>
              <a:off x="5999163" y="2411413"/>
              <a:ext cx="63500" cy="49212"/>
            </a:xfrm>
            <a:custGeom>
              <a:avLst/>
              <a:gdLst>
                <a:gd name="T0" fmla="*/ 2147483647 w 40"/>
                <a:gd name="T1" fmla="*/ 2147483647 h 31"/>
                <a:gd name="T2" fmla="*/ 2147483647 w 40"/>
                <a:gd name="T3" fmla="*/ 0 h 31"/>
                <a:gd name="T4" fmla="*/ 0 w 40"/>
                <a:gd name="T5" fmla="*/ 2147483647 h 31"/>
                <a:gd name="T6" fmla="*/ 2147483647 w 40"/>
                <a:gd name="T7" fmla="*/ 2147483647 h 31"/>
                <a:gd name="T8" fmla="*/ 2147483647 w 40"/>
                <a:gd name="T9" fmla="*/ 2147483647 h 31"/>
                <a:gd name="T10" fmla="*/ 0 60000 65536"/>
                <a:gd name="T11" fmla="*/ 0 60000 65536"/>
                <a:gd name="T12" fmla="*/ 0 60000 65536"/>
                <a:gd name="T13" fmla="*/ 0 60000 65536"/>
                <a:gd name="T14" fmla="*/ 0 60000 65536"/>
                <a:gd name="T15" fmla="*/ 0 w 40"/>
                <a:gd name="T16" fmla="*/ 0 h 31"/>
                <a:gd name="T17" fmla="*/ 40 w 40"/>
                <a:gd name="T18" fmla="*/ 31 h 31"/>
              </a:gdLst>
              <a:ahLst/>
              <a:cxnLst>
                <a:cxn ang="T10">
                  <a:pos x="T0" y="T1"/>
                </a:cxn>
                <a:cxn ang="T11">
                  <a:pos x="T2" y="T3"/>
                </a:cxn>
                <a:cxn ang="T12">
                  <a:pos x="T4" y="T5"/>
                </a:cxn>
                <a:cxn ang="T13">
                  <a:pos x="T6" y="T7"/>
                </a:cxn>
                <a:cxn ang="T14">
                  <a:pos x="T8" y="T9"/>
                </a:cxn>
              </a:cxnLst>
              <a:rect l="T15" t="T16" r="T17" b="T18"/>
              <a:pathLst>
                <a:path w="40" h="31">
                  <a:moveTo>
                    <a:pt x="40" y="18"/>
                  </a:moveTo>
                  <a:lnTo>
                    <a:pt x="25" y="0"/>
                  </a:lnTo>
                  <a:lnTo>
                    <a:pt x="0" y="13"/>
                  </a:lnTo>
                  <a:lnTo>
                    <a:pt x="10" y="31"/>
                  </a:lnTo>
                  <a:lnTo>
                    <a:pt x="40" y="18"/>
                  </a:lnTo>
                  <a:close/>
                </a:path>
              </a:pathLst>
            </a:custGeom>
            <a:solidFill>
              <a:srgbClr val="808080"/>
            </a:solidFill>
            <a:ln w="7938">
              <a:solidFill>
                <a:srgbClr val="000000"/>
              </a:solidFill>
              <a:round/>
              <a:headEnd/>
              <a:tailEnd/>
            </a:ln>
          </p:spPr>
          <p:txBody>
            <a:bodyPr/>
            <a:lstStyle/>
            <a:p>
              <a:endParaRPr lang="it-IT"/>
            </a:p>
          </p:txBody>
        </p:sp>
        <p:sp>
          <p:nvSpPr>
            <p:cNvPr id="61567" name="Freeform 2259"/>
            <p:cNvSpPr>
              <a:spLocks/>
            </p:cNvSpPr>
            <p:nvPr/>
          </p:nvSpPr>
          <p:spPr bwMode="auto">
            <a:xfrm>
              <a:off x="5984875" y="2413000"/>
              <a:ext cx="138113" cy="125413"/>
            </a:xfrm>
            <a:custGeom>
              <a:avLst/>
              <a:gdLst>
                <a:gd name="T0" fmla="*/ 2147483647 w 87"/>
                <a:gd name="T1" fmla="*/ 2147483647 h 79"/>
                <a:gd name="T2" fmla="*/ 2147483647 w 87"/>
                <a:gd name="T3" fmla="*/ 2147483647 h 79"/>
                <a:gd name="T4" fmla="*/ 2147483647 w 87"/>
                <a:gd name="T5" fmla="*/ 2147483647 h 79"/>
                <a:gd name="T6" fmla="*/ 2147483647 w 87"/>
                <a:gd name="T7" fmla="*/ 2147483647 h 79"/>
                <a:gd name="T8" fmla="*/ 2147483647 w 87"/>
                <a:gd name="T9" fmla="*/ 2147483647 h 79"/>
                <a:gd name="T10" fmla="*/ 2147483647 w 87"/>
                <a:gd name="T11" fmla="*/ 2147483647 h 79"/>
                <a:gd name="T12" fmla="*/ 2147483647 w 87"/>
                <a:gd name="T13" fmla="*/ 2147483647 h 79"/>
                <a:gd name="T14" fmla="*/ 2147483647 w 87"/>
                <a:gd name="T15" fmla="*/ 0 h 79"/>
                <a:gd name="T16" fmla="*/ 2147483647 w 87"/>
                <a:gd name="T17" fmla="*/ 2147483647 h 79"/>
                <a:gd name="T18" fmla="*/ 2147483647 w 87"/>
                <a:gd name="T19" fmla="*/ 2147483647 h 79"/>
                <a:gd name="T20" fmla="*/ 0 w 87"/>
                <a:gd name="T21" fmla="*/ 2147483647 h 79"/>
                <a:gd name="T22" fmla="*/ 0 w 87"/>
                <a:gd name="T23" fmla="*/ 2147483647 h 79"/>
                <a:gd name="T24" fmla="*/ 0 w 87"/>
                <a:gd name="T25" fmla="*/ 2147483647 h 79"/>
                <a:gd name="T26" fmla="*/ 0 w 87"/>
                <a:gd name="T27" fmla="*/ 2147483647 h 79"/>
                <a:gd name="T28" fmla="*/ 0 w 87"/>
                <a:gd name="T29" fmla="*/ 2147483647 h 79"/>
                <a:gd name="T30" fmla="*/ 2147483647 w 87"/>
                <a:gd name="T31" fmla="*/ 2147483647 h 79"/>
                <a:gd name="T32" fmla="*/ 2147483647 w 87"/>
                <a:gd name="T33" fmla="*/ 2147483647 h 79"/>
                <a:gd name="T34" fmla="*/ 2147483647 w 87"/>
                <a:gd name="T35" fmla="*/ 2147483647 h 79"/>
                <a:gd name="T36" fmla="*/ 2147483647 w 87"/>
                <a:gd name="T37" fmla="*/ 2147483647 h 79"/>
                <a:gd name="T38" fmla="*/ 2147483647 w 87"/>
                <a:gd name="T39" fmla="*/ 2147483647 h 79"/>
                <a:gd name="T40" fmla="*/ 2147483647 w 87"/>
                <a:gd name="T41" fmla="*/ 2147483647 h 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7"/>
                <a:gd name="T64" fmla="*/ 0 h 79"/>
                <a:gd name="T65" fmla="*/ 87 w 87"/>
                <a:gd name="T66" fmla="*/ 79 h 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7" h="79">
                  <a:moveTo>
                    <a:pt x="83" y="48"/>
                  </a:moveTo>
                  <a:lnTo>
                    <a:pt x="86" y="47"/>
                  </a:lnTo>
                  <a:lnTo>
                    <a:pt x="87" y="46"/>
                  </a:lnTo>
                  <a:lnTo>
                    <a:pt x="86" y="45"/>
                  </a:lnTo>
                  <a:lnTo>
                    <a:pt x="83" y="44"/>
                  </a:lnTo>
                  <a:lnTo>
                    <a:pt x="59" y="3"/>
                  </a:lnTo>
                  <a:lnTo>
                    <a:pt x="58" y="1"/>
                  </a:lnTo>
                  <a:lnTo>
                    <a:pt x="56" y="0"/>
                  </a:lnTo>
                  <a:lnTo>
                    <a:pt x="53" y="1"/>
                  </a:lnTo>
                  <a:lnTo>
                    <a:pt x="49" y="3"/>
                  </a:lnTo>
                  <a:lnTo>
                    <a:pt x="0" y="30"/>
                  </a:lnTo>
                  <a:lnTo>
                    <a:pt x="0" y="31"/>
                  </a:lnTo>
                  <a:lnTo>
                    <a:pt x="0" y="33"/>
                  </a:lnTo>
                  <a:lnTo>
                    <a:pt x="0" y="34"/>
                  </a:lnTo>
                  <a:lnTo>
                    <a:pt x="0" y="35"/>
                  </a:lnTo>
                  <a:lnTo>
                    <a:pt x="29" y="75"/>
                  </a:lnTo>
                  <a:lnTo>
                    <a:pt x="30" y="78"/>
                  </a:lnTo>
                  <a:lnTo>
                    <a:pt x="32" y="79"/>
                  </a:lnTo>
                  <a:lnTo>
                    <a:pt x="33" y="78"/>
                  </a:lnTo>
                  <a:lnTo>
                    <a:pt x="34" y="75"/>
                  </a:lnTo>
                  <a:lnTo>
                    <a:pt x="83" y="48"/>
                  </a:lnTo>
                  <a:close/>
                </a:path>
              </a:pathLst>
            </a:custGeom>
            <a:solidFill>
              <a:srgbClr val="C0C0C0"/>
            </a:solidFill>
            <a:ln w="7938">
              <a:solidFill>
                <a:srgbClr val="000000"/>
              </a:solidFill>
              <a:round/>
              <a:headEnd/>
              <a:tailEnd/>
            </a:ln>
          </p:spPr>
          <p:txBody>
            <a:bodyPr/>
            <a:lstStyle/>
            <a:p>
              <a:endParaRPr lang="it-IT"/>
            </a:p>
          </p:txBody>
        </p:sp>
        <p:sp>
          <p:nvSpPr>
            <p:cNvPr id="61568" name="Freeform 2260"/>
            <p:cNvSpPr>
              <a:spLocks/>
            </p:cNvSpPr>
            <p:nvPr/>
          </p:nvSpPr>
          <p:spPr bwMode="auto">
            <a:xfrm>
              <a:off x="6007100" y="2425700"/>
              <a:ext cx="93663" cy="100013"/>
            </a:xfrm>
            <a:custGeom>
              <a:avLst/>
              <a:gdLst>
                <a:gd name="T0" fmla="*/ 2147483647 w 59"/>
                <a:gd name="T1" fmla="*/ 2147483647 h 63"/>
                <a:gd name="T2" fmla="*/ 2147483647 w 59"/>
                <a:gd name="T3" fmla="*/ 0 h 63"/>
                <a:gd name="T4" fmla="*/ 0 w 59"/>
                <a:gd name="T5" fmla="*/ 2147483647 h 63"/>
                <a:gd name="T6" fmla="*/ 2147483647 w 59"/>
                <a:gd name="T7" fmla="*/ 2147483647 h 63"/>
                <a:gd name="T8" fmla="*/ 2147483647 w 59"/>
                <a:gd name="T9" fmla="*/ 2147483647 h 63"/>
                <a:gd name="T10" fmla="*/ 0 60000 65536"/>
                <a:gd name="T11" fmla="*/ 0 60000 65536"/>
                <a:gd name="T12" fmla="*/ 0 60000 65536"/>
                <a:gd name="T13" fmla="*/ 0 60000 65536"/>
                <a:gd name="T14" fmla="*/ 0 60000 65536"/>
                <a:gd name="T15" fmla="*/ 0 w 59"/>
                <a:gd name="T16" fmla="*/ 0 h 63"/>
                <a:gd name="T17" fmla="*/ 59 w 59"/>
                <a:gd name="T18" fmla="*/ 63 h 63"/>
              </a:gdLst>
              <a:ahLst/>
              <a:cxnLst>
                <a:cxn ang="T10">
                  <a:pos x="T0" y="T1"/>
                </a:cxn>
                <a:cxn ang="T11">
                  <a:pos x="T2" y="T3"/>
                </a:cxn>
                <a:cxn ang="T12">
                  <a:pos x="T4" y="T5"/>
                </a:cxn>
                <a:cxn ang="T13">
                  <a:pos x="T6" y="T7"/>
                </a:cxn>
                <a:cxn ang="T14">
                  <a:pos x="T8" y="T9"/>
                </a:cxn>
              </a:cxnLst>
              <a:rect l="T15" t="T16" r="T17" b="T18"/>
              <a:pathLst>
                <a:path w="59" h="63">
                  <a:moveTo>
                    <a:pt x="59" y="49"/>
                  </a:moveTo>
                  <a:lnTo>
                    <a:pt x="25" y="0"/>
                  </a:lnTo>
                  <a:lnTo>
                    <a:pt x="0" y="13"/>
                  </a:lnTo>
                  <a:lnTo>
                    <a:pt x="29" y="63"/>
                  </a:lnTo>
                  <a:lnTo>
                    <a:pt x="59" y="49"/>
                  </a:lnTo>
                  <a:close/>
                </a:path>
              </a:pathLst>
            </a:custGeom>
            <a:solidFill>
              <a:srgbClr val="DDDDDD"/>
            </a:solidFill>
            <a:ln w="7938">
              <a:solidFill>
                <a:srgbClr val="000000"/>
              </a:solidFill>
              <a:round/>
              <a:headEnd/>
              <a:tailEnd/>
            </a:ln>
          </p:spPr>
          <p:txBody>
            <a:bodyPr/>
            <a:lstStyle/>
            <a:p>
              <a:endParaRPr lang="it-IT"/>
            </a:p>
          </p:txBody>
        </p:sp>
        <p:sp>
          <p:nvSpPr>
            <p:cNvPr id="61569" name="Freeform 2261"/>
            <p:cNvSpPr>
              <a:spLocks/>
            </p:cNvSpPr>
            <p:nvPr/>
          </p:nvSpPr>
          <p:spPr bwMode="auto">
            <a:xfrm>
              <a:off x="5908675" y="2279650"/>
              <a:ext cx="138113" cy="158750"/>
            </a:xfrm>
            <a:custGeom>
              <a:avLst/>
              <a:gdLst>
                <a:gd name="T0" fmla="*/ 2147483647 w 87"/>
                <a:gd name="T1" fmla="*/ 2147483647 h 100"/>
                <a:gd name="T2" fmla="*/ 2147483647 w 87"/>
                <a:gd name="T3" fmla="*/ 2147483647 h 100"/>
                <a:gd name="T4" fmla="*/ 2147483647 w 87"/>
                <a:gd name="T5" fmla="*/ 2147483647 h 100"/>
                <a:gd name="T6" fmla="*/ 2147483647 w 87"/>
                <a:gd name="T7" fmla="*/ 2147483647 h 100"/>
                <a:gd name="T8" fmla="*/ 2147483647 w 87"/>
                <a:gd name="T9" fmla="*/ 2147483647 h 100"/>
                <a:gd name="T10" fmla="*/ 2147483647 w 87"/>
                <a:gd name="T11" fmla="*/ 2147483647 h 100"/>
                <a:gd name="T12" fmla="*/ 2147483647 w 87"/>
                <a:gd name="T13" fmla="*/ 2147483647 h 100"/>
                <a:gd name="T14" fmla="*/ 2147483647 w 87"/>
                <a:gd name="T15" fmla="*/ 2147483647 h 100"/>
                <a:gd name="T16" fmla="*/ 2147483647 w 87"/>
                <a:gd name="T17" fmla="*/ 0 h 100"/>
                <a:gd name="T18" fmla="*/ 2147483647 w 87"/>
                <a:gd name="T19" fmla="*/ 2147483647 h 100"/>
                <a:gd name="T20" fmla="*/ 2147483647 w 87"/>
                <a:gd name="T21" fmla="*/ 2147483647 h 100"/>
                <a:gd name="T22" fmla="*/ 2147483647 w 87"/>
                <a:gd name="T23" fmla="*/ 2147483647 h 100"/>
                <a:gd name="T24" fmla="*/ 2147483647 w 87"/>
                <a:gd name="T25" fmla="*/ 2147483647 h 100"/>
                <a:gd name="T26" fmla="*/ 0 w 87"/>
                <a:gd name="T27" fmla="*/ 2147483647 h 100"/>
                <a:gd name="T28" fmla="*/ 2147483647 w 87"/>
                <a:gd name="T29" fmla="*/ 2147483647 h 100"/>
                <a:gd name="T30" fmla="*/ 2147483647 w 87"/>
                <a:gd name="T31" fmla="*/ 2147483647 h 100"/>
                <a:gd name="T32" fmla="*/ 2147483647 w 87"/>
                <a:gd name="T33" fmla="*/ 2147483647 h 100"/>
                <a:gd name="T34" fmla="*/ 2147483647 w 87"/>
                <a:gd name="T35" fmla="*/ 2147483647 h 100"/>
                <a:gd name="T36" fmla="*/ 2147483647 w 87"/>
                <a:gd name="T37" fmla="*/ 2147483647 h 100"/>
                <a:gd name="T38" fmla="*/ 2147483647 w 87"/>
                <a:gd name="T39" fmla="*/ 2147483647 h 1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7"/>
                <a:gd name="T61" fmla="*/ 0 h 100"/>
                <a:gd name="T62" fmla="*/ 87 w 87"/>
                <a:gd name="T63" fmla="*/ 100 h 1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7" h="100">
                  <a:moveTo>
                    <a:pt x="82" y="83"/>
                  </a:moveTo>
                  <a:lnTo>
                    <a:pt x="85" y="80"/>
                  </a:lnTo>
                  <a:lnTo>
                    <a:pt x="86" y="77"/>
                  </a:lnTo>
                  <a:lnTo>
                    <a:pt x="87" y="75"/>
                  </a:lnTo>
                  <a:lnTo>
                    <a:pt x="87" y="74"/>
                  </a:lnTo>
                  <a:lnTo>
                    <a:pt x="39" y="2"/>
                  </a:lnTo>
                  <a:lnTo>
                    <a:pt x="38" y="1"/>
                  </a:lnTo>
                  <a:lnTo>
                    <a:pt x="36" y="1"/>
                  </a:lnTo>
                  <a:lnTo>
                    <a:pt x="33" y="0"/>
                  </a:lnTo>
                  <a:lnTo>
                    <a:pt x="29" y="2"/>
                  </a:lnTo>
                  <a:lnTo>
                    <a:pt x="5" y="16"/>
                  </a:lnTo>
                  <a:lnTo>
                    <a:pt x="2" y="19"/>
                  </a:lnTo>
                  <a:lnTo>
                    <a:pt x="1" y="23"/>
                  </a:lnTo>
                  <a:lnTo>
                    <a:pt x="0" y="29"/>
                  </a:lnTo>
                  <a:lnTo>
                    <a:pt x="43" y="97"/>
                  </a:lnTo>
                  <a:lnTo>
                    <a:pt x="47" y="99"/>
                  </a:lnTo>
                  <a:lnTo>
                    <a:pt x="51" y="100"/>
                  </a:lnTo>
                  <a:lnTo>
                    <a:pt x="54" y="99"/>
                  </a:lnTo>
                  <a:lnTo>
                    <a:pt x="58" y="97"/>
                  </a:lnTo>
                  <a:lnTo>
                    <a:pt x="82" y="83"/>
                  </a:lnTo>
                  <a:close/>
                </a:path>
              </a:pathLst>
            </a:custGeom>
            <a:solidFill>
              <a:srgbClr val="C0C0C0"/>
            </a:solidFill>
            <a:ln w="7938">
              <a:solidFill>
                <a:srgbClr val="000000"/>
              </a:solidFill>
              <a:round/>
              <a:headEnd/>
              <a:tailEnd/>
            </a:ln>
          </p:spPr>
          <p:txBody>
            <a:bodyPr/>
            <a:lstStyle/>
            <a:p>
              <a:endParaRPr lang="it-IT"/>
            </a:p>
          </p:txBody>
        </p:sp>
        <p:sp>
          <p:nvSpPr>
            <p:cNvPr id="61570" name="Freeform 2262"/>
            <p:cNvSpPr>
              <a:spLocks/>
            </p:cNvSpPr>
            <p:nvPr/>
          </p:nvSpPr>
          <p:spPr bwMode="auto">
            <a:xfrm>
              <a:off x="5929313" y="2346325"/>
              <a:ext cx="133350" cy="85725"/>
            </a:xfrm>
            <a:custGeom>
              <a:avLst/>
              <a:gdLst>
                <a:gd name="T0" fmla="*/ 2147483647 w 84"/>
                <a:gd name="T1" fmla="*/ 2147483647 h 54"/>
                <a:gd name="T2" fmla="*/ 2147483647 w 84"/>
                <a:gd name="T3" fmla="*/ 2147483647 h 54"/>
                <a:gd name="T4" fmla="*/ 2147483647 w 84"/>
                <a:gd name="T5" fmla="*/ 2147483647 h 54"/>
                <a:gd name="T6" fmla="*/ 2147483647 w 84"/>
                <a:gd name="T7" fmla="*/ 2147483647 h 54"/>
                <a:gd name="T8" fmla="*/ 2147483647 w 84"/>
                <a:gd name="T9" fmla="*/ 2147483647 h 54"/>
                <a:gd name="T10" fmla="*/ 2147483647 w 84"/>
                <a:gd name="T11" fmla="*/ 0 h 54"/>
                <a:gd name="T12" fmla="*/ 2147483647 w 84"/>
                <a:gd name="T13" fmla="*/ 0 h 54"/>
                <a:gd name="T14" fmla="*/ 2147483647 w 84"/>
                <a:gd name="T15" fmla="*/ 0 h 54"/>
                <a:gd name="T16" fmla="*/ 2147483647 w 84"/>
                <a:gd name="T17" fmla="*/ 0 h 54"/>
                <a:gd name="T18" fmla="*/ 0 w 84"/>
                <a:gd name="T19" fmla="*/ 2147483647 h 54"/>
                <a:gd name="T20" fmla="*/ 0 w 84"/>
                <a:gd name="T21" fmla="*/ 2147483647 h 54"/>
                <a:gd name="T22" fmla="*/ 0 w 84"/>
                <a:gd name="T23" fmla="*/ 2147483647 h 54"/>
                <a:gd name="T24" fmla="*/ 0 w 84"/>
                <a:gd name="T25" fmla="*/ 2147483647 h 54"/>
                <a:gd name="T26" fmla="*/ 0 w 84"/>
                <a:gd name="T27" fmla="*/ 2147483647 h 54"/>
                <a:gd name="T28" fmla="*/ 2147483647 w 84"/>
                <a:gd name="T29" fmla="*/ 2147483647 h 54"/>
                <a:gd name="T30" fmla="*/ 2147483647 w 84"/>
                <a:gd name="T31" fmla="*/ 2147483647 h 54"/>
                <a:gd name="T32" fmla="*/ 2147483647 w 84"/>
                <a:gd name="T33" fmla="*/ 2147483647 h 54"/>
                <a:gd name="T34" fmla="*/ 2147483647 w 84"/>
                <a:gd name="T35" fmla="*/ 2147483647 h 54"/>
                <a:gd name="T36" fmla="*/ 2147483647 w 84"/>
                <a:gd name="T37" fmla="*/ 2147483647 h 54"/>
                <a:gd name="T38" fmla="*/ 2147483647 w 84"/>
                <a:gd name="T39" fmla="*/ 2147483647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4"/>
                <a:gd name="T61" fmla="*/ 0 h 54"/>
                <a:gd name="T62" fmla="*/ 84 w 84"/>
                <a:gd name="T63" fmla="*/ 54 h 5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4" h="54">
                  <a:moveTo>
                    <a:pt x="84" y="13"/>
                  </a:moveTo>
                  <a:lnTo>
                    <a:pt x="84" y="12"/>
                  </a:lnTo>
                  <a:lnTo>
                    <a:pt x="84" y="11"/>
                  </a:lnTo>
                  <a:lnTo>
                    <a:pt x="84" y="10"/>
                  </a:lnTo>
                  <a:lnTo>
                    <a:pt x="84" y="9"/>
                  </a:lnTo>
                  <a:lnTo>
                    <a:pt x="79" y="0"/>
                  </a:lnTo>
                  <a:lnTo>
                    <a:pt x="78" y="0"/>
                  </a:lnTo>
                  <a:lnTo>
                    <a:pt x="77" y="0"/>
                  </a:lnTo>
                  <a:lnTo>
                    <a:pt x="74" y="0"/>
                  </a:lnTo>
                  <a:lnTo>
                    <a:pt x="0" y="40"/>
                  </a:lnTo>
                  <a:lnTo>
                    <a:pt x="0" y="41"/>
                  </a:lnTo>
                  <a:lnTo>
                    <a:pt x="0" y="43"/>
                  </a:lnTo>
                  <a:lnTo>
                    <a:pt x="0" y="44"/>
                  </a:lnTo>
                  <a:lnTo>
                    <a:pt x="0" y="45"/>
                  </a:lnTo>
                  <a:lnTo>
                    <a:pt x="5" y="54"/>
                  </a:lnTo>
                  <a:lnTo>
                    <a:pt x="6" y="54"/>
                  </a:lnTo>
                  <a:lnTo>
                    <a:pt x="8" y="54"/>
                  </a:lnTo>
                  <a:lnTo>
                    <a:pt x="9" y="54"/>
                  </a:lnTo>
                  <a:lnTo>
                    <a:pt x="10" y="54"/>
                  </a:lnTo>
                  <a:lnTo>
                    <a:pt x="84" y="13"/>
                  </a:lnTo>
                  <a:close/>
                </a:path>
              </a:pathLst>
            </a:custGeom>
            <a:solidFill>
              <a:srgbClr val="DDDDDD"/>
            </a:solidFill>
            <a:ln w="7938">
              <a:solidFill>
                <a:srgbClr val="000000"/>
              </a:solidFill>
              <a:round/>
              <a:headEnd/>
              <a:tailEnd/>
            </a:ln>
          </p:spPr>
          <p:txBody>
            <a:bodyPr/>
            <a:lstStyle/>
            <a:p>
              <a:endParaRPr lang="it-IT"/>
            </a:p>
          </p:txBody>
        </p:sp>
        <p:sp>
          <p:nvSpPr>
            <p:cNvPr id="61571" name="Freeform 2263"/>
            <p:cNvSpPr>
              <a:spLocks/>
            </p:cNvSpPr>
            <p:nvPr/>
          </p:nvSpPr>
          <p:spPr bwMode="auto">
            <a:xfrm>
              <a:off x="5868988" y="2211388"/>
              <a:ext cx="100012" cy="106362"/>
            </a:xfrm>
            <a:custGeom>
              <a:avLst/>
              <a:gdLst>
                <a:gd name="T0" fmla="*/ 2147483647 w 63"/>
                <a:gd name="T1" fmla="*/ 2147483647 h 67"/>
                <a:gd name="T2" fmla="*/ 2147483647 w 63"/>
                <a:gd name="T3" fmla="*/ 0 h 67"/>
                <a:gd name="T4" fmla="*/ 0 w 63"/>
                <a:gd name="T5" fmla="*/ 2147483647 h 67"/>
                <a:gd name="T6" fmla="*/ 2147483647 w 63"/>
                <a:gd name="T7" fmla="*/ 2147483647 h 67"/>
                <a:gd name="T8" fmla="*/ 2147483647 w 63"/>
                <a:gd name="T9" fmla="*/ 2147483647 h 67"/>
                <a:gd name="T10" fmla="*/ 0 60000 65536"/>
                <a:gd name="T11" fmla="*/ 0 60000 65536"/>
                <a:gd name="T12" fmla="*/ 0 60000 65536"/>
                <a:gd name="T13" fmla="*/ 0 60000 65536"/>
                <a:gd name="T14" fmla="*/ 0 60000 65536"/>
                <a:gd name="T15" fmla="*/ 0 w 63"/>
                <a:gd name="T16" fmla="*/ 0 h 67"/>
                <a:gd name="T17" fmla="*/ 63 w 63"/>
                <a:gd name="T18" fmla="*/ 67 h 67"/>
              </a:gdLst>
              <a:ahLst/>
              <a:cxnLst>
                <a:cxn ang="T10">
                  <a:pos x="T0" y="T1"/>
                </a:cxn>
                <a:cxn ang="T11">
                  <a:pos x="T2" y="T3"/>
                </a:cxn>
                <a:cxn ang="T12">
                  <a:pos x="T4" y="T5"/>
                </a:cxn>
                <a:cxn ang="T13">
                  <a:pos x="T6" y="T7"/>
                </a:cxn>
                <a:cxn ang="T14">
                  <a:pos x="T8" y="T9"/>
                </a:cxn>
              </a:cxnLst>
              <a:rect l="T15" t="T16" r="T17" b="T18"/>
              <a:pathLst>
                <a:path w="63" h="67">
                  <a:moveTo>
                    <a:pt x="63" y="45"/>
                  </a:moveTo>
                  <a:lnTo>
                    <a:pt x="20" y="0"/>
                  </a:lnTo>
                  <a:lnTo>
                    <a:pt x="0" y="14"/>
                  </a:lnTo>
                  <a:lnTo>
                    <a:pt x="25" y="67"/>
                  </a:lnTo>
                  <a:lnTo>
                    <a:pt x="63" y="45"/>
                  </a:lnTo>
                  <a:close/>
                </a:path>
              </a:pathLst>
            </a:custGeom>
            <a:solidFill>
              <a:srgbClr val="B2B2B2"/>
            </a:solidFill>
            <a:ln w="7938">
              <a:solidFill>
                <a:srgbClr val="000000"/>
              </a:solidFill>
              <a:round/>
              <a:headEnd/>
              <a:tailEnd/>
            </a:ln>
          </p:spPr>
          <p:txBody>
            <a:bodyPr/>
            <a:lstStyle/>
            <a:p>
              <a:endParaRPr lang="it-IT"/>
            </a:p>
          </p:txBody>
        </p:sp>
        <p:sp>
          <p:nvSpPr>
            <p:cNvPr id="61572" name="Freeform 2264"/>
            <p:cNvSpPr>
              <a:spLocks/>
            </p:cNvSpPr>
            <p:nvPr/>
          </p:nvSpPr>
          <p:spPr bwMode="auto">
            <a:xfrm>
              <a:off x="6432550" y="2411413"/>
              <a:ext cx="61913" cy="49212"/>
            </a:xfrm>
            <a:custGeom>
              <a:avLst/>
              <a:gdLst>
                <a:gd name="T0" fmla="*/ 2147483647 w 39"/>
                <a:gd name="T1" fmla="*/ 2147483647 h 31"/>
                <a:gd name="T2" fmla="*/ 2147483647 w 39"/>
                <a:gd name="T3" fmla="*/ 0 h 31"/>
                <a:gd name="T4" fmla="*/ 0 w 39"/>
                <a:gd name="T5" fmla="*/ 2147483647 h 31"/>
                <a:gd name="T6" fmla="*/ 2147483647 w 39"/>
                <a:gd name="T7" fmla="*/ 2147483647 h 31"/>
                <a:gd name="T8" fmla="*/ 2147483647 w 39"/>
                <a:gd name="T9" fmla="*/ 2147483647 h 31"/>
                <a:gd name="T10" fmla="*/ 0 60000 65536"/>
                <a:gd name="T11" fmla="*/ 0 60000 65536"/>
                <a:gd name="T12" fmla="*/ 0 60000 65536"/>
                <a:gd name="T13" fmla="*/ 0 60000 65536"/>
                <a:gd name="T14" fmla="*/ 0 60000 65536"/>
                <a:gd name="T15" fmla="*/ 0 w 39"/>
                <a:gd name="T16" fmla="*/ 0 h 31"/>
                <a:gd name="T17" fmla="*/ 39 w 39"/>
                <a:gd name="T18" fmla="*/ 31 h 31"/>
              </a:gdLst>
              <a:ahLst/>
              <a:cxnLst>
                <a:cxn ang="T10">
                  <a:pos x="T0" y="T1"/>
                </a:cxn>
                <a:cxn ang="T11">
                  <a:pos x="T2" y="T3"/>
                </a:cxn>
                <a:cxn ang="T12">
                  <a:pos x="T4" y="T5"/>
                </a:cxn>
                <a:cxn ang="T13">
                  <a:pos x="T6" y="T7"/>
                </a:cxn>
                <a:cxn ang="T14">
                  <a:pos x="T8" y="T9"/>
                </a:cxn>
              </a:cxnLst>
              <a:rect l="T15" t="T16" r="T17" b="T18"/>
              <a:pathLst>
                <a:path w="39" h="31">
                  <a:moveTo>
                    <a:pt x="39" y="18"/>
                  </a:moveTo>
                  <a:lnTo>
                    <a:pt x="24" y="0"/>
                  </a:lnTo>
                  <a:lnTo>
                    <a:pt x="0" y="13"/>
                  </a:lnTo>
                  <a:lnTo>
                    <a:pt x="10" y="31"/>
                  </a:lnTo>
                  <a:lnTo>
                    <a:pt x="39" y="18"/>
                  </a:lnTo>
                  <a:close/>
                </a:path>
              </a:pathLst>
            </a:custGeom>
            <a:solidFill>
              <a:srgbClr val="808080"/>
            </a:solidFill>
            <a:ln w="7938">
              <a:solidFill>
                <a:srgbClr val="000000"/>
              </a:solidFill>
              <a:round/>
              <a:headEnd/>
              <a:tailEnd/>
            </a:ln>
          </p:spPr>
          <p:txBody>
            <a:bodyPr/>
            <a:lstStyle/>
            <a:p>
              <a:endParaRPr lang="it-IT"/>
            </a:p>
          </p:txBody>
        </p:sp>
        <p:sp>
          <p:nvSpPr>
            <p:cNvPr id="61573" name="Freeform 2265"/>
            <p:cNvSpPr>
              <a:spLocks/>
            </p:cNvSpPr>
            <p:nvPr/>
          </p:nvSpPr>
          <p:spPr bwMode="auto">
            <a:xfrm>
              <a:off x="6418263" y="2413000"/>
              <a:ext cx="136525" cy="125413"/>
            </a:xfrm>
            <a:custGeom>
              <a:avLst/>
              <a:gdLst>
                <a:gd name="T0" fmla="*/ 2147483647 w 86"/>
                <a:gd name="T1" fmla="*/ 2147483647 h 79"/>
                <a:gd name="T2" fmla="*/ 2147483647 w 86"/>
                <a:gd name="T3" fmla="*/ 2147483647 h 79"/>
                <a:gd name="T4" fmla="*/ 2147483647 w 86"/>
                <a:gd name="T5" fmla="*/ 2147483647 h 79"/>
                <a:gd name="T6" fmla="*/ 2147483647 w 86"/>
                <a:gd name="T7" fmla="*/ 2147483647 h 79"/>
                <a:gd name="T8" fmla="*/ 2147483647 w 86"/>
                <a:gd name="T9" fmla="*/ 2147483647 h 79"/>
                <a:gd name="T10" fmla="*/ 2147483647 w 86"/>
                <a:gd name="T11" fmla="*/ 2147483647 h 79"/>
                <a:gd name="T12" fmla="*/ 2147483647 w 86"/>
                <a:gd name="T13" fmla="*/ 2147483647 h 79"/>
                <a:gd name="T14" fmla="*/ 2147483647 w 86"/>
                <a:gd name="T15" fmla="*/ 0 h 79"/>
                <a:gd name="T16" fmla="*/ 2147483647 w 86"/>
                <a:gd name="T17" fmla="*/ 2147483647 h 79"/>
                <a:gd name="T18" fmla="*/ 2147483647 w 86"/>
                <a:gd name="T19" fmla="*/ 2147483647 h 79"/>
                <a:gd name="T20" fmla="*/ 0 w 86"/>
                <a:gd name="T21" fmla="*/ 2147483647 h 79"/>
                <a:gd name="T22" fmla="*/ 0 w 86"/>
                <a:gd name="T23" fmla="*/ 2147483647 h 79"/>
                <a:gd name="T24" fmla="*/ 0 w 86"/>
                <a:gd name="T25" fmla="*/ 2147483647 h 79"/>
                <a:gd name="T26" fmla="*/ 0 w 86"/>
                <a:gd name="T27" fmla="*/ 2147483647 h 79"/>
                <a:gd name="T28" fmla="*/ 0 w 86"/>
                <a:gd name="T29" fmla="*/ 2147483647 h 79"/>
                <a:gd name="T30" fmla="*/ 2147483647 w 86"/>
                <a:gd name="T31" fmla="*/ 2147483647 h 79"/>
                <a:gd name="T32" fmla="*/ 2147483647 w 86"/>
                <a:gd name="T33" fmla="*/ 2147483647 h 79"/>
                <a:gd name="T34" fmla="*/ 2147483647 w 86"/>
                <a:gd name="T35" fmla="*/ 2147483647 h 79"/>
                <a:gd name="T36" fmla="*/ 2147483647 w 86"/>
                <a:gd name="T37" fmla="*/ 2147483647 h 79"/>
                <a:gd name="T38" fmla="*/ 2147483647 w 86"/>
                <a:gd name="T39" fmla="*/ 2147483647 h 79"/>
                <a:gd name="T40" fmla="*/ 2147483647 w 86"/>
                <a:gd name="T41" fmla="*/ 2147483647 h 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6"/>
                <a:gd name="T64" fmla="*/ 0 h 79"/>
                <a:gd name="T65" fmla="*/ 86 w 86"/>
                <a:gd name="T66" fmla="*/ 79 h 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6" h="79">
                  <a:moveTo>
                    <a:pt x="82" y="48"/>
                  </a:moveTo>
                  <a:lnTo>
                    <a:pt x="85" y="47"/>
                  </a:lnTo>
                  <a:lnTo>
                    <a:pt x="86" y="46"/>
                  </a:lnTo>
                  <a:lnTo>
                    <a:pt x="85" y="45"/>
                  </a:lnTo>
                  <a:lnTo>
                    <a:pt x="82" y="44"/>
                  </a:lnTo>
                  <a:lnTo>
                    <a:pt x="58" y="3"/>
                  </a:lnTo>
                  <a:lnTo>
                    <a:pt x="57" y="1"/>
                  </a:lnTo>
                  <a:lnTo>
                    <a:pt x="55" y="0"/>
                  </a:lnTo>
                  <a:lnTo>
                    <a:pt x="52" y="1"/>
                  </a:lnTo>
                  <a:lnTo>
                    <a:pt x="48" y="3"/>
                  </a:lnTo>
                  <a:lnTo>
                    <a:pt x="0" y="30"/>
                  </a:lnTo>
                  <a:lnTo>
                    <a:pt x="0" y="31"/>
                  </a:lnTo>
                  <a:lnTo>
                    <a:pt x="0" y="33"/>
                  </a:lnTo>
                  <a:lnTo>
                    <a:pt x="0" y="34"/>
                  </a:lnTo>
                  <a:lnTo>
                    <a:pt x="0" y="35"/>
                  </a:lnTo>
                  <a:lnTo>
                    <a:pt x="29" y="75"/>
                  </a:lnTo>
                  <a:lnTo>
                    <a:pt x="30" y="78"/>
                  </a:lnTo>
                  <a:lnTo>
                    <a:pt x="32" y="79"/>
                  </a:lnTo>
                  <a:lnTo>
                    <a:pt x="33" y="78"/>
                  </a:lnTo>
                  <a:lnTo>
                    <a:pt x="34" y="75"/>
                  </a:lnTo>
                  <a:lnTo>
                    <a:pt x="82" y="48"/>
                  </a:lnTo>
                  <a:close/>
                </a:path>
              </a:pathLst>
            </a:custGeom>
            <a:solidFill>
              <a:srgbClr val="C0C0C0"/>
            </a:solidFill>
            <a:ln w="7938">
              <a:solidFill>
                <a:srgbClr val="000000"/>
              </a:solidFill>
              <a:round/>
              <a:headEnd/>
              <a:tailEnd/>
            </a:ln>
          </p:spPr>
          <p:txBody>
            <a:bodyPr/>
            <a:lstStyle/>
            <a:p>
              <a:endParaRPr lang="it-IT"/>
            </a:p>
          </p:txBody>
        </p:sp>
        <p:sp>
          <p:nvSpPr>
            <p:cNvPr id="61574" name="Freeform 2266"/>
            <p:cNvSpPr>
              <a:spLocks/>
            </p:cNvSpPr>
            <p:nvPr/>
          </p:nvSpPr>
          <p:spPr bwMode="auto">
            <a:xfrm>
              <a:off x="6440488" y="2425700"/>
              <a:ext cx="92075" cy="100013"/>
            </a:xfrm>
            <a:custGeom>
              <a:avLst/>
              <a:gdLst>
                <a:gd name="T0" fmla="*/ 2147483647 w 58"/>
                <a:gd name="T1" fmla="*/ 2147483647 h 63"/>
                <a:gd name="T2" fmla="*/ 2147483647 w 58"/>
                <a:gd name="T3" fmla="*/ 0 h 63"/>
                <a:gd name="T4" fmla="*/ 0 w 58"/>
                <a:gd name="T5" fmla="*/ 2147483647 h 63"/>
                <a:gd name="T6" fmla="*/ 2147483647 w 58"/>
                <a:gd name="T7" fmla="*/ 2147483647 h 63"/>
                <a:gd name="T8" fmla="*/ 2147483647 w 58"/>
                <a:gd name="T9" fmla="*/ 2147483647 h 63"/>
                <a:gd name="T10" fmla="*/ 0 60000 65536"/>
                <a:gd name="T11" fmla="*/ 0 60000 65536"/>
                <a:gd name="T12" fmla="*/ 0 60000 65536"/>
                <a:gd name="T13" fmla="*/ 0 60000 65536"/>
                <a:gd name="T14" fmla="*/ 0 60000 65536"/>
                <a:gd name="T15" fmla="*/ 0 w 58"/>
                <a:gd name="T16" fmla="*/ 0 h 63"/>
                <a:gd name="T17" fmla="*/ 58 w 58"/>
                <a:gd name="T18" fmla="*/ 63 h 63"/>
              </a:gdLst>
              <a:ahLst/>
              <a:cxnLst>
                <a:cxn ang="T10">
                  <a:pos x="T0" y="T1"/>
                </a:cxn>
                <a:cxn ang="T11">
                  <a:pos x="T2" y="T3"/>
                </a:cxn>
                <a:cxn ang="T12">
                  <a:pos x="T4" y="T5"/>
                </a:cxn>
                <a:cxn ang="T13">
                  <a:pos x="T6" y="T7"/>
                </a:cxn>
                <a:cxn ang="T14">
                  <a:pos x="T8" y="T9"/>
                </a:cxn>
              </a:cxnLst>
              <a:rect l="T15" t="T16" r="T17" b="T18"/>
              <a:pathLst>
                <a:path w="58" h="63">
                  <a:moveTo>
                    <a:pt x="58" y="49"/>
                  </a:moveTo>
                  <a:lnTo>
                    <a:pt x="24" y="0"/>
                  </a:lnTo>
                  <a:lnTo>
                    <a:pt x="0" y="13"/>
                  </a:lnTo>
                  <a:lnTo>
                    <a:pt x="29" y="63"/>
                  </a:lnTo>
                  <a:lnTo>
                    <a:pt x="58" y="49"/>
                  </a:lnTo>
                  <a:close/>
                </a:path>
              </a:pathLst>
            </a:custGeom>
            <a:solidFill>
              <a:srgbClr val="DDDDDD"/>
            </a:solidFill>
            <a:ln w="7938">
              <a:solidFill>
                <a:srgbClr val="000000"/>
              </a:solidFill>
              <a:round/>
              <a:headEnd/>
              <a:tailEnd/>
            </a:ln>
          </p:spPr>
          <p:txBody>
            <a:bodyPr/>
            <a:lstStyle/>
            <a:p>
              <a:endParaRPr lang="it-IT"/>
            </a:p>
          </p:txBody>
        </p:sp>
        <p:sp>
          <p:nvSpPr>
            <p:cNvPr id="61575" name="Freeform 2267"/>
            <p:cNvSpPr>
              <a:spLocks/>
            </p:cNvSpPr>
            <p:nvPr/>
          </p:nvSpPr>
          <p:spPr bwMode="auto">
            <a:xfrm>
              <a:off x="6340475" y="2279650"/>
              <a:ext cx="138113" cy="158750"/>
            </a:xfrm>
            <a:custGeom>
              <a:avLst/>
              <a:gdLst>
                <a:gd name="T0" fmla="*/ 2147483647 w 87"/>
                <a:gd name="T1" fmla="*/ 2147483647 h 100"/>
                <a:gd name="T2" fmla="*/ 2147483647 w 87"/>
                <a:gd name="T3" fmla="*/ 2147483647 h 100"/>
                <a:gd name="T4" fmla="*/ 2147483647 w 87"/>
                <a:gd name="T5" fmla="*/ 2147483647 h 100"/>
                <a:gd name="T6" fmla="*/ 2147483647 w 87"/>
                <a:gd name="T7" fmla="*/ 2147483647 h 100"/>
                <a:gd name="T8" fmla="*/ 2147483647 w 87"/>
                <a:gd name="T9" fmla="*/ 2147483647 h 100"/>
                <a:gd name="T10" fmla="*/ 2147483647 w 87"/>
                <a:gd name="T11" fmla="*/ 2147483647 h 100"/>
                <a:gd name="T12" fmla="*/ 2147483647 w 87"/>
                <a:gd name="T13" fmla="*/ 2147483647 h 100"/>
                <a:gd name="T14" fmla="*/ 2147483647 w 87"/>
                <a:gd name="T15" fmla="*/ 2147483647 h 100"/>
                <a:gd name="T16" fmla="*/ 2147483647 w 87"/>
                <a:gd name="T17" fmla="*/ 0 h 100"/>
                <a:gd name="T18" fmla="*/ 2147483647 w 87"/>
                <a:gd name="T19" fmla="*/ 2147483647 h 100"/>
                <a:gd name="T20" fmla="*/ 2147483647 w 87"/>
                <a:gd name="T21" fmla="*/ 2147483647 h 100"/>
                <a:gd name="T22" fmla="*/ 2147483647 w 87"/>
                <a:gd name="T23" fmla="*/ 2147483647 h 100"/>
                <a:gd name="T24" fmla="*/ 2147483647 w 87"/>
                <a:gd name="T25" fmla="*/ 2147483647 h 100"/>
                <a:gd name="T26" fmla="*/ 0 w 87"/>
                <a:gd name="T27" fmla="*/ 2147483647 h 100"/>
                <a:gd name="T28" fmla="*/ 2147483647 w 87"/>
                <a:gd name="T29" fmla="*/ 2147483647 h 100"/>
                <a:gd name="T30" fmla="*/ 2147483647 w 87"/>
                <a:gd name="T31" fmla="*/ 2147483647 h 100"/>
                <a:gd name="T32" fmla="*/ 2147483647 w 87"/>
                <a:gd name="T33" fmla="*/ 2147483647 h 100"/>
                <a:gd name="T34" fmla="*/ 2147483647 w 87"/>
                <a:gd name="T35" fmla="*/ 2147483647 h 100"/>
                <a:gd name="T36" fmla="*/ 2147483647 w 87"/>
                <a:gd name="T37" fmla="*/ 2147483647 h 100"/>
                <a:gd name="T38" fmla="*/ 2147483647 w 87"/>
                <a:gd name="T39" fmla="*/ 2147483647 h 1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7"/>
                <a:gd name="T61" fmla="*/ 0 h 100"/>
                <a:gd name="T62" fmla="*/ 87 w 87"/>
                <a:gd name="T63" fmla="*/ 100 h 1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7" h="100">
                  <a:moveTo>
                    <a:pt x="82" y="83"/>
                  </a:moveTo>
                  <a:lnTo>
                    <a:pt x="85" y="80"/>
                  </a:lnTo>
                  <a:lnTo>
                    <a:pt x="86" y="77"/>
                  </a:lnTo>
                  <a:lnTo>
                    <a:pt x="87" y="75"/>
                  </a:lnTo>
                  <a:lnTo>
                    <a:pt x="87" y="74"/>
                  </a:lnTo>
                  <a:lnTo>
                    <a:pt x="39" y="2"/>
                  </a:lnTo>
                  <a:lnTo>
                    <a:pt x="38" y="1"/>
                  </a:lnTo>
                  <a:lnTo>
                    <a:pt x="36" y="1"/>
                  </a:lnTo>
                  <a:lnTo>
                    <a:pt x="33" y="0"/>
                  </a:lnTo>
                  <a:lnTo>
                    <a:pt x="29" y="2"/>
                  </a:lnTo>
                  <a:lnTo>
                    <a:pt x="5" y="16"/>
                  </a:lnTo>
                  <a:lnTo>
                    <a:pt x="2" y="19"/>
                  </a:lnTo>
                  <a:lnTo>
                    <a:pt x="1" y="23"/>
                  </a:lnTo>
                  <a:lnTo>
                    <a:pt x="0" y="29"/>
                  </a:lnTo>
                  <a:lnTo>
                    <a:pt x="43" y="97"/>
                  </a:lnTo>
                  <a:lnTo>
                    <a:pt x="47" y="99"/>
                  </a:lnTo>
                  <a:lnTo>
                    <a:pt x="51" y="100"/>
                  </a:lnTo>
                  <a:lnTo>
                    <a:pt x="54" y="99"/>
                  </a:lnTo>
                  <a:lnTo>
                    <a:pt x="58" y="97"/>
                  </a:lnTo>
                  <a:lnTo>
                    <a:pt x="82" y="83"/>
                  </a:lnTo>
                  <a:close/>
                </a:path>
              </a:pathLst>
            </a:custGeom>
            <a:solidFill>
              <a:srgbClr val="C0C0C0"/>
            </a:solidFill>
            <a:ln w="7938">
              <a:solidFill>
                <a:srgbClr val="000000"/>
              </a:solidFill>
              <a:round/>
              <a:headEnd/>
              <a:tailEnd/>
            </a:ln>
          </p:spPr>
          <p:txBody>
            <a:bodyPr/>
            <a:lstStyle/>
            <a:p>
              <a:endParaRPr lang="it-IT"/>
            </a:p>
          </p:txBody>
        </p:sp>
        <p:sp>
          <p:nvSpPr>
            <p:cNvPr id="61576" name="Freeform 2268"/>
            <p:cNvSpPr>
              <a:spLocks/>
            </p:cNvSpPr>
            <p:nvPr/>
          </p:nvSpPr>
          <p:spPr bwMode="auto">
            <a:xfrm>
              <a:off x="6362700" y="2346325"/>
              <a:ext cx="131763" cy="85725"/>
            </a:xfrm>
            <a:custGeom>
              <a:avLst/>
              <a:gdLst>
                <a:gd name="T0" fmla="*/ 2147483647 w 83"/>
                <a:gd name="T1" fmla="*/ 2147483647 h 54"/>
                <a:gd name="T2" fmla="*/ 2147483647 w 83"/>
                <a:gd name="T3" fmla="*/ 2147483647 h 54"/>
                <a:gd name="T4" fmla="*/ 2147483647 w 83"/>
                <a:gd name="T5" fmla="*/ 2147483647 h 54"/>
                <a:gd name="T6" fmla="*/ 2147483647 w 83"/>
                <a:gd name="T7" fmla="*/ 2147483647 h 54"/>
                <a:gd name="T8" fmla="*/ 2147483647 w 83"/>
                <a:gd name="T9" fmla="*/ 2147483647 h 54"/>
                <a:gd name="T10" fmla="*/ 2147483647 w 83"/>
                <a:gd name="T11" fmla="*/ 0 h 54"/>
                <a:gd name="T12" fmla="*/ 2147483647 w 83"/>
                <a:gd name="T13" fmla="*/ 0 h 54"/>
                <a:gd name="T14" fmla="*/ 2147483647 w 83"/>
                <a:gd name="T15" fmla="*/ 0 h 54"/>
                <a:gd name="T16" fmla="*/ 2147483647 w 83"/>
                <a:gd name="T17" fmla="*/ 0 h 54"/>
                <a:gd name="T18" fmla="*/ 0 w 83"/>
                <a:gd name="T19" fmla="*/ 2147483647 h 54"/>
                <a:gd name="T20" fmla="*/ 0 w 83"/>
                <a:gd name="T21" fmla="*/ 2147483647 h 54"/>
                <a:gd name="T22" fmla="*/ 0 w 83"/>
                <a:gd name="T23" fmla="*/ 2147483647 h 54"/>
                <a:gd name="T24" fmla="*/ 0 w 83"/>
                <a:gd name="T25" fmla="*/ 2147483647 h 54"/>
                <a:gd name="T26" fmla="*/ 0 w 83"/>
                <a:gd name="T27" fmla="*/ 2147483647 h 54"/>
                <a:gd name="T28" fmla="*/ 2147483647 w 83"/>
                <a:gd name="T29" fmla="*/ 2147483647 h 54"/>
                <a:gd name="T30" fmla="*/ 2147483647 w 83"/>
                <a:gd name="T31" fmla="*/ 2147483647 h 54"/>
                <a:gd name="T32" fmla="*/ 2147483647 w 83"/>
                <a:gd name="T33" fmla="*/ 2147483647 h 54"/>
                <a:gd name="T34" fmla="*/ 2147483647 w 83"/>
                <a:gd name="T35" fmla="*/ 2147483647 h 54"/>
                <a:gd name="T36" fmla="*/ 2147483647 w 83"/>
                <a:gd name="T37" fmla="*/ 2147483647 h 54"/>
                <a:gd name="T38" fmla="*/ 2147483647 w 83"/>
                <a:gd name="T39" fmla="*/ 2147483647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3"/>
                <a:gd name="T61" fmla="*/ 0 h 54"/>
                <a:gd name="T62" fmla="*/ 83 w 83"/>
                <a:gd name="T63" fmla="*/ 54 h 5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3" h="54">
                  <a:moveTo>
                    <a:pt x="83" y="13"/>
                  </a:moveTo>
                  <a:lnTo>
                    <a:pt x="83" y="12"/>
                  </a:lnTo>
                  <a:lnTo>
                    <a:pt x="83" y="11"/>
                  </a:lnTo>
                  <a:lnTo>
                    <a:pt x="83" y="10"/>
                  </a:lnTo>
                  <a:lnTo>
                    <a:pt x="83" y="9"/>
                  </a:lnTo>
                  <a:lnTo>
                    <a:pt x="78" y="0"/>
                  </a:lnTo>
                  <a:lnTo>
                    <a:pt x="77" y="0"/>
                  </a:lnTo>
                  <a:lnTo>
                    <a:pt x="76" y="0"/>
                  </a:lnTo>
                  <a:lnTo>
                    <a:pt x="73" y="0"/>
                  </a:lnTo>
                  <a:lnTo>
                    <a:pt x="0" y="40"/>
                  </a:lnTo>
                  <a:lnTo>
                    <a:pt x="0" y="41"/>
                  </a:lnTo>
                  <a:lnTo>
                    <a:pt x="0" y="43"/>
                  </a:lnTo>
                  <a:lnTo>
                    <a:pt x="0" y="44"/>
                  </a:lnTo>
                  <a:lnTo>
                    <a:pt x="0" y="45"/>
                  </a:lnTo>
                  <a:lnTo>
                    <a:pt x="5" y="54"/>
                  </a:lnTo>
                  <a:lnTo>
                    <a:pt x="6" y="54"/>
                  </a:lnTo>
                  <a:lnTo>
                    <a:pt x="8" y="54"/>
                  </a:lnTo>
                  <a:lnTo>
                    <a:pt x="9" y="54"/>
                  </a:lnTo>
                  <a:lnTo>
                    <a:pt x="10" y="54"/>
                  </a:lnTo>
                  <a:lnTo>
                    <a:pt x="83" y="13"/>
                  </a:lnTo>
                  <a:close/>
                </a:path>
              </a:pathLst>
            </a:custGeom>
            <a:solidFill>
              <a:srgbClr val="DDDDDD"/>
            </a:solidFill>
            <a:ln w="7938">
              <a:solidFill>
                <a:srgbClr val="000000"/>
              </a:solidFill>
              <a:round/>
              <a:headEnd/>
              <a:tailEnd/>
            </a:ln>
          </p:spPr>
          <p:txBody>
            <a:bodyPr/>
            <a:lstStyle/>
            <a:p>
              <a:endParaRPr lang="it-IT"/>
            </a:p>
          </p:txBody>
        </p:sp>
        <p:sp>
          <p:nvSpPr>
            <p:cNvPr id="61577" name="Freeform 2269"/>
            <p:cNvSpPr>
              <a:spLocks/>
            </p:cNvSpPr>
            <p:nvPr/>
          </p:nvSpPr>
          <p:spPr bwMode="auto">
            <a:xfrm>
              <a:off x="6300788" y="2211388"/>
              <a:ext cx="101600" cy="106362"/>
            </a:xfrm>
            <a:custGeom>
              <a:avLst/>
              <a:gdLst>
                <a:gd name="T0" fmla="*/ 2147483647 w 64"/>
                <a:gd name="T1" fmla="*/ 2147483647 h 67"/>
                <a:gd name="T2" fmla="*/ 2147483647 w 64"/>
                <a:gd name="T3" fmla="*/ 0 h 67"/>
                <a:gd name="T4" fmla="*/ 0 w 64"/>
                <a:gd name="T5" fmla="*/ 2147483647 h 67"/>
                <a:gd name="T6" fmla="*/ 2147483647 w 64"/>
                <a:gd name="T7" fmla="*/ 2147483647 h 67"/>
                <a:gd name="T8" fmla="*/ 2147483647 w 64"/>
                <a:gd name="T9" fmla="*/ 2147483647 h 67"/>
                <a:gd name="T10" fmla="*/ 0 60000 65536"/>
                <a:gd name="T11" fmla="*/ 0 60000 65536"/>
                <a:gd name="T12" fmla="*/ 0 60000 65536"/>
                <a:gd name="T13" fmla="*/ 0 60000 65536"/>
                <a:gd name="T14" fmla="*/ 0 60000 65536"/>
                <a:gd name="T15" fmla="*/ 0 w 64"/>
                <a:gd name="T16" fmla="*/ 0 h 67"/>
                <a:gd name="T17" fmla="*/ 64 w 64"/>
                <a:gd name="T18" fmla="*/ 67 h 67"/>
              </a:gdLst>
              <a:ahLst/>
              <a:cxnLst>
                <a:cxn ang="T10">
                  <a:pos x="T0" y="T1"/>
                </a:cxn>
                <a:cxn ang="T11">
                  <a:pos x="T2" y="T3"/>
                </a:cxn>
                <a:cxn ang="T12">
                  <a:pos x="T4" y="T5"/>
                </a:cxn>
                <a:cxn ang="T13">
                  <a:pos x="T6" y="T7"/>
                </a:cxn>
                <a:cxn ang="T14">
                  <a:pos x="T8" y="T9"/>
                </a:cxn>
              </a:cxnLst>
              <a:rect l="T15" t="T16" r="T17" b="T18"/>
              <a:pathLst>
                <a:path w="64" h="67">
                  <a:moveTo>
                    <a:pt x="64" y="45"/>
                  </a:moveTo>
                  <a:lnTo>
                    <a:pt x="20" y="0"/>
                  </a:lnTo>
                  <a:lnTo>
                    <a:pt x="0" y="14"/>
                  </a:lnTo>
                  <a:lnTo>
                    <a:pt x="25" y="67"/>
                  </a:lnTo>
                  <a:lnTo>
                    <a:pt x="64" y="45"/>
                  </a:lnTo>
                  <a:close/>
                </a:path>
              </a:pathLst>
            </a:custGeom>
            <a:solidFill>
              <a:srgbClr val="B2B2B2"/>
            </a:solidFill>
            <a:ln w="7938">
              <a:solidFill>
                <a:srgbClr val="000000"/>
              </a:solidFill>
              <a:round/>
              <a:headEnd/>
              <a:tailEnd/>
            </a:ln>
          </p:spPr>
          <p:txBody>
            <a:bodyPr/>
            <a:lstStyle/>
            <a:p>
              <a:endParaRPr lang="it-IT"/>
            </a:p>
          </p:txBody>
        </p:sp>
        <p:sp>
          <p:nvSpPr>
            <p:cNvPr id="61578" name="Freeform 2270"/>
            <p:cNvSpPr>
              <a:spLocks/>
            </p:cNvSpPr>
            <p:nvPr/>
          </p:nvSpPr>
          <p:spPr bwMode="auto">
            <a:xfrm>
              <a:off x="6432550" y="2411413"/>
              <a:ext cx="61913" cy="49212"/>
            </a:xfrm>
            <a:custGeom>
              <a:avLst/>
              <a:gdLst>
                <a:gd name="T0" fmla="*/ 2147483647 w 39"/>
                <a:gd name="T1" fmla="*/ 2147483647 h 31"/>
                <a:gd name="T2" fmla="*/ 2147483647 w 39"/>
                <a:gd name="T3" fmla="*/ 0 h 31"/>
                <a:gd name="T4" fmla="*/ 0 w 39"/>
                <a:gd name="T5" fmla="*/ 2147483647 h 31"/>
                <a:gd name="T6" fmla="*/ 2147483647 w 39"/>
                <a:gd name="T7" fmla="*/ 2147483647 h 31"/>
                <a:gd name="T8" fmla="*/ 2147483647 w 39"/>
                <a:gd name="T9" fmla="*/ 2147483647 h 31"/>
                <a:gd name="T10" fmla="*/ 0 60000 65536"/>
                <a:gd name="T11" fmla="*/ 0 60000 65536"/>
                <a:gd name="T12" fmla="*/ 0 60000 65536"/>
                <a:gd name="T13" fmla="*/ 0 60000 65536"/>
                <a:gd name="T14" fmla="*/ 0 60000 65536"/>
                <a:gd name="T15" fmla="*/ 0 w 39"/>
                <a:gd name="T16" fmla="*/ 0 h 31"/>
                <a:gd name="T17" fmla="*/ 39 w 39"/>
                <a:gd name="T18" fmla="*/ 31 h 31"/>
              </a:gdLst>
              <a:ahLst/>
              <a:cxnLst>
                <a:cxn ang="T10">
                  <a:pos x="T0" y="T1"/>
                </a:cxn>
                <a:cxn ang="T11">
                  <a:pos x="T2" y="T3"/>
                </a:cxn>
                <a:cxn ang="T12">
                  <a:pos x="T4" y="T5"/>
                </a:cxn>
                <a:cxn ang="T13">
                  <a:pos x="T6" y="T7"/>
                </a:cxn>
                <a:cxn ang="T14">
                  <a:pos x="T8" y="T9"/>
                </a:cxn>
              </a:cxnLst>
              <a:rect l="T15" t="T16" r="T17" b="T18"/>
              <a:pathLst>
                <a:path w="39" h="31">
                  <a:moveTo>
                    <a:pt x="39" y="18"/>
                  </a:moveTo>
                  <a:lnTo>
                    <a:pt x="24" y="0"/>
                  </a:lnTo>
                  <a:lnTo>
                    <a:pt x="0" y="13"/>
                  </a:lnTo>
                  <a:lnTo>
                    <a:pt x="10" y="31"/>
                  </a:lnTo>
                  <a:lnTo>
                    <a:pt x="39" y="18"/>
                  </a:lnTo>
                  <a:close/>
                </a:path>
              </a:pathLst>
            </a:custGeom>
            <a:solidFill>
              <a:srgbClr val="808080"/>
            </a:solidFill>
            <a:ln w="7938">
              <a:solidFill>
                <a:srgbClr val="000000"/>
              </a:solidFill>
              <a:round/>
              <a:headEnd/>
              <a:tailEnd/>
            </a:ln>
          </p:spPr>
          <p:txBody>
            <a:bodyPr/>
            <a:lstStyle/>
            <a:p>
              <a:endParaRPr lang="it-IT"/>
            </a:p>
          </p:txBody>
        </p:sp>
        <p:sp>
          <p:nvSpPr>
            <p:cNvPr id="61579" name="Freeform 2271"/>
            <p:cNvSpPr>
              <a:spLocks/>
            </p:cNvSpPr>
            <p:nvPr/>
          </p:nvSpPr>
          <p:spPr bwMode="auto">
            <a:xfrm>
              <a:off x="6418263" y="2413000"/>
              <a:ext cx="136525" cy="125413"/>
            </a:xfrm>
            <a:custGeom>
              <a:avLst/>
              <a:gdLst>
                <a:gd name="T0" fmla="*/ 2147483647 w 86"/>
                <a:gd name="T1" fmla="*/ 2147483647 h 79"/>
                <a:gd name="T2" fmla="*/ 2147483647 w 86"/>
                <a:gd name="T3" fmla="*/ 2147483647 h 79"/>
                <a:gd name="T4" fmla="*/ 2147483647 w 86"/>
                <a:gd name="T5" fmla="*/ 2147483647 h 79"/>
                <a:gd name="T6" fmla="*/ 2147483647 w 86"/>
                <a:gd name="T7" fmla="*/ 2147483647 h 79"/>
                <a:gd name="T8" fmla="*/ 2147483647 w 86"/>
                <a:gd name="T9" fmla="*/ 2147483647 h 79"/>
                <a:gd name="T10" fmla="*/ 2147483647 w 86"/>
                <a:gd name="T11" fmla="*/ 2147483647 h 79"/>
                <a:gd name="T12" fmla="*/ 2147483647 w 86"/>
                <a:gd name="T13" fmla="*/ 2147483647 h 79"/>
                <a:gd name="T14" fmla="*/ 2147483647 w 86"/>
                <a:gd name="T15" fmla="*/ 0 h 79"/>
                <a:gd name="T16" fmla="*/ 2147483647 w 86"/>
                <a:gd name="T17" fmla="*/ 2147483647 h 79"/>
                <a:gd name="T18" fmla="*/ 2147483647 w 86"/>
                <a:gd name="T19" fmla="*/ 2147483647 h 79"/>
                <a:gd name="T20" fmla="*/ 0 w 86"/>
                <a:gd name="T21" fmla="*/ 2147483647 h 79"/>
                <a:gd name="T22" fmla="*/ 0 w 86"/>
                <a:gd name="T23" fmla="*/ 2147483647 h 79"/>
                <a:gd name="T24" fmla="*/ 0 w 86"/>
                <a:gd name="T25" fmla="*/ 2147483647 h 79"/>
                <a:gd name="T26" fmla="*/ 0 w 86"/>
                <a:gd name="T27" fmla="*/ 2147483647 h 79"/>
                <a:gd name="T28" fmla="*/ 0 w 86"/>
                <a:gd name="T29" fmla="*/ 2147483647 h 79"/>
                <a:gd name="T30" fmla="*/ 2147483647 w 86"/>
                <a:gd name="T31" fmla="*/ 2147483647 h 79"/>
                <a:gd name="T32" fmla="*/ 2147483647 w 86"/>
                <a:gd name="T33" fmla="*/ 2147483647 h 79"/>
                <a:gd name="T34" fmla="*/ 2147483647 w 86"/>
                <a:gd name="T35" fmla="*/ 2147483647 h 79"/>
                <a:gd name="T36" fmla="*/ 2147483647 w 86"/>
                <a:gd name="T37" fmla="*/ 2147483647 h 79"/>
                <a:gd name="T38" fmla="*/ 2147483647 w 86"/>
                <a:gd name="T39" fmla="*/ 2147483647 h 79"/>
                <a:gd name="T40" fmla="*/ 2147483647 w 86"/>
                <a:gd name="T41" fmla="*/ 2147483647 h 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6"/>
                <a:gd name="T64" fmla="*/ 0 h 79"/>
                <a:gd name="T65" fmla="*/ 86 w 86"/>
                <a:gd name="T66" fmla="*/ 79 h 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6" h="79">
                  <a:moveTo>
                    <a:pt x="82" y="48"/>
                  </a:moveTo>
                  <a:lnTo>
                    <a:pt x="85" y="47"/>
                  </a:lnTo>
                  <a:lnTo>
                    <a:pt x="86" y="46"/>
                  </a:lnTo>
                  <a:lnTo>
                    <a:pt x="85" y="45"/>
                  </a:lnTo>
                  <a:lnTo>
                    <a:pt x="82" y="44"/>
                  </a:lnTo>
                  <a:lnTo>
                    <a:pt x="58" y="3"/>
                  </a:lnTo>
                  <a:lnTo>
                    <a:pt x="57" y="1"/>
                  </a:lnTo>
                  <a:lnTo>
                    <a:pt x="55" y="0"/>
                  </a:lnTo>
                  <a:lnTo>
                    <a:pt x="52" y="1"/>
                  </a:lnTo>
                  <a:lnTo>
                    <a:pt x="48" y="3"/>
                  </a:lnTo>
                  <a:lnTo>
                    <a:pt x="0" y="30"/>
                  </a:lnTo>
                  <a:lnTo>
                    <a:pt x="0" y="31"/>
                  </a:lnTo>
                  <a:lnTo>
                    <a:pt x="0" y="33"/>
                  </a:lnTo>
                  <a:lnTo>
                    <a:pt x="0" y="34"/>
                  </a:lnTo>
                  <a:lnTo>
                    <a:pt x="0" y="35"/>
                  </a:lnTo>
                  <a:lnTo>
                    <a:pt x="29" y="75"/>
                  </a:lnTo>
                  <a:lnTo>
                    <a:pt x="30" y="78"/>
                  </a:lnTo>
                  <a:lnTo>
                    <a:pt x="32" y="79"/>
                  </a:lnTo>
                  <a:lnTo>
                    <a:pt x="33" y="78"/>
                  </a:lnTo>
                  <a:lnTo>
                    <a:pt x="34" y="75"/>
                  </a:lnTo>
                  <a:lnTo>
                    <a:pt x="82" y="48"/>
                  </a:lnTo>
                  <a:close/>
                </a:path>
              </a:pathLst>
            </a:custGeom>
            <a:solidFill>
              <a:srgbClr val="C0C0C0"/>
            </a:solidFill>
            <a:ln w="7938">
              <a:solidFill>
                <a:srgbClr val="000000"/>
              </a:solidFill>
              <a:round/>
              <a:headEnd/>
              <a:tailEnd/>
            </a:ln>
          </p:spPr>
          <p:txBody>
            <a:bodyPr/>
            <a:lstStyle/>
            <a:p>
              <a:endParaRPr lang="it-IT"/>
            </a:p>
          </p:txBody>
        </p:sp>
        <p:sp>
          <p:nvSpPr>
            <p:cNvPr id="61580" name="Freeform 2272"/>
            <p:cNvSpPr>
              <a:spLocks/>
            </p:cNvSpPr>
            <p:nvPr/>
          </p:nvSpPr>
          <p:spPr bwMode="auto">
            <a:xfrm>
              <a:off x="6440488" y="2425700"/>
              <a:ext cx="92075" cy="100013"/>
            </a:xfrm>
            <a:custGeom>
              <a:avLst/>
              <a:gdLst>
                <a:gd name="T0" fmla="*/ 2147483647 w 58"/>
                <a:gd name="T1" fmla="*/ 2147483647 h 63"/>
                <a:gd name="T2" fmla="*/ 2147483647 w 58"/>
                <a:gd name="T3" fmla="*/ 0 h 63"/>
                <a:gd name="T4" fmla="*/ 0 w 58"/>
                <a:gd name="T5" fmla="*/ 2147483647 h 63"/>
                <a:gd name="T6" fmla="*/ 2147483647 w 58"/>
                <a:gd name="T7" fmla="*/ 2147483647 h 63"/>
                <a:gd name="T8" fmla="*/ 2147483647 w 58"/>
                <a:gd name="T9" fmla="*/ 2147483647 h 63"/>
                <a:gd name="T10" fmla="*/ 0 60000 65536"/>
                <a:gd name="T11" fmla="*/ 0 60000 65536"/>
                <a:gd name="T12" fmla="*/ 0 60000 65536"/>
                <a:gd name="T13" fmla="*/ 0 60000 65536"/>
                <a:gd name="T14" fmla="*/ 0 60000 65536"/>
                <a:gd name="T15" fmla="*/ 0 w 58"/>
                <a:gd name="T16" fmla="*/ 0 h 63"/>
                <a:gd name="T17" fmla="*/ 58 w 58"/>
                <a:gd name="T18" fmla="*/ 63 h 63"/>
              </a:gdLst>
              <a:ahLst/>
              <a:cxnLst>
                <a:cxn ang="T10">
                  <a:pos x="T0" y="T1"/>
                </a:cxn>
                <a:cxn ang="T11">
                  <a:pos x="T2" y="T3"/>
                </a:cxn>
                <a:cxn ang="T12">
                  <a:pos x="T4" y="T5"/>
                </a:cxn>
                <a:cxn ang="T13">
                  <a:pos x="T6" y="T7"/>
                </a:cxn>
                <a:cxn ang="T14">
                  <a:pos x="T8" y="T9"/>
                </a:cxn>
              </a:cxnLst>
              <a:rect l="T15" t="T16" r="T17" b="T18"/>
              <a:pathLst>
                <a:path w="58" h="63">
                  <a:moveTo>
                    <a:pt x="58" y="49"/>
                  </a:moveTo>
                  <a:lnTo>
                    <a:pt x="24" y="0"/>
                  </a:lnTo>
                  <a:lnTo>
                    <a:pt x="0" y="13"/>
                  </a:lnTo>
                  <a:lnTo>
                    <a:pt x="29" y="63"/>
                  </a:lnTo>
                  <a:lnTo>
                    <a:pt x="58" y="49"/>
                  </a:lnTo>
                  <a:close/>
                </a:path>
              </a:pathLst>
            </a:custGeom>
            <a:solidFill>
              <a:srgbClr val="DDDDDD"/>
            </a:solidFill>
            <a:ln w="7938">
              <a:solidFill>
                <a:srgbClr val="000000"/>
              </a:solidFill>
              <a:round/>
              <a:headEnd/>
              <a:tailEnd/>
            </a:ln>
          </p:spPr>
          <p:txBody>
            <a:bodyPr/>
            <a:lstStyle/>
            <a:p>
              <a:endParaRPr lang="it-IT"/>
            </a:p>
          </p:txBody>
        </p:sp>
        <p:sp>
          <p:nvSpPr>
            <p:cNvPr id="61581" name="Freeform 2273"/>
            <p:cNvSpPr>
              <a:spLocks/>
            </p:cNvSpPr>
            <p:nvPr/>
          </p:nvSpPr>
          <p:spPr bwMode="auto">
            <a:xfrm>
              <a:off x="6340475" y="2279650"/>
              <a:ext cx="138113" cy="158750"/>
            </a:xfrm>
            <a:custGeom>
              <a:avLst/>
              <a:gdLst>
                <a:gd name="T0" fmla="*/ 2147483647 w 87"/>
                <a:gd name="T1" fmla="*/ 2147483647 h 100"/>
                <a:gd name="T2" fmla="*/ 2147483647 w 87"/>
                <a:gd name="T3" fmla="*/ 2147483647 h 100"/>
                <a:gd name="T4" fmla="*/ 2147483647 w 87"/>
                <a:gd name="T5" fmla="*/ 2147483647 h 100"/>
                <a:gd name="T6" fmla="*/ 2147483647 w 87"/>
                <a:gd name="T7" fmla="*/ 2147483647 h 100"/>
                <a:gd name="T8" fmla="*/ 2147483647 w 87"/>
                <a:gd name="T9" fmla="*/ 2147483647 h 100"/>
                <a:gd name="T10" fmla="*/ 2147483647 w 87"/>
                <a:gd name="T11" fmla="*/ 2147483647 h 100"/>
                <a:gd name="T12" fmla="*/ 2147483647 w 87"/>
                <a:gd name="T13" fmla="*/ 2147483647 h 100"/>
                <a:gd name="T14" fmla="*/ 2147483647 w 87"/>
                <a:gd name="T15" fmla="*/ 2147483647 h 100"/>
                <a:gd name="T16" fmla="*/ 2147483647 w 87"/>
                <a:gd name="T17" fmla="*/ 0 h 100"/>
                <a:gd name="T18" fmla="*/ 2147483647 w 87"/>
                <a:gd name="T19" fmla="*/ 2147483647 h 100"/>
                <a:gd name="T20" fmla="*/ 2147483647 w 87"/>
                <a:gd name="T21" fmla="*/ 2147483647 h 100"/>
                <a:gd name="T22" fmla="*/ 2147483647 w 87"/>
                <a:gd name="T23" fmla="*/ 2147483647 h 100"/>
                <a:gd name="T24" fmla="*/ 2147483647 w 87"/>
                <a:gd name="T25" fmla="*/ 2147483647 h 100"/>
                <a:gd name="T26" fmla="*/ 0 w 87"/>
                <a:gd name="T27" fmla="*/ 2147483647 h 100"/>
                <a:gd name="T28" fmla="*/ 2147483647 w 87"/>
                <a:gd name="T29" fmla="*/ 2147483647 h 100"/>
                <a:gd name="T30" fmla="*/ 2147483647 w 87"/>
                <a:gd name="T31" fmla="*/ 2147483647 h 100"/>
                <a:gd name="T32" fmla="*/ 2147483647 w 87"/>
                <a:gd name="T33" fmla="*/ 2147483647 h 100"/>
                <a:gd name="T34" fmla="*/ 2147483647 w 87"/>
                <a:gd name="T35" fmla="*/ 2147483647 h 100"/>
                <a:gd name="T36" fmla="*/ 2147483647 w 87"/>
                <a:gd name="T37" fmla="*/ 2147483647 h 100"/>
                <a:gd name="T38" fmla="*/ 2147483647 w 87"/>
                <a:gd name="T39" fmla="*/ 2147483647 h 1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7"/>
                <a:gd name="T61" fmla="*/ 0 h 100"/>
                <a:gd name="T62" fmla="*/ 87 w 87"/>
                <a:gd name="T63" fmla="*/ 100 h 1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7" h="100">
                  <a:moveTo>
                    <a:pt x="82" y="83"/>
                  </a:moveTo>
                  <a:lnTo>
                    <a:pt x="85" y="80"/>
                  </a:lnTo>
                  <a:lnTo>
                    <a:pt x="86" y="77"/>
                  </a:lnTo>
                  <a:lnTo>
                    <a:pt x="87" y="75"/>
                  </a:lnTo>
                  <a:lnTo>
                    <a:pt x="87" y="74"/>
                  </a:lnTo>
                  <a:lnTo>
                    <a:pt x="39" y="2"/>
                  </a:lnTo>
                  <a:lnTo>
                    <a:pt x="38" y="1"/>
                  </a:lnTo>
                  <a:lnTo>
                    <a:pt x="36" y="1"/>
                  </a:lnTo>
                  <a:lnTo>
                    <a:pt x="33" y="0"/>
                  </a:lnTo>
                  <a:lnTo>
                    <a:pt x="29" y="2"/>
                  </a:lnTo>
                  <a:lnTo>
                    <a:pt x="5" y="16"/>
                  </a:lnTo>
                  <a:lnTo>
                    <a:pt x="2" y="19"/>
                  </a:lnTo>
                  <a:lnTo>
                    <a:pt x="1" y="23"/>
                  </a:lnTo>
                  <a:lnTo>
                    <a:pt x="0" y="29"/>
                  </a:lnTo>
                  <a:lnTo>
                    <a:pt x="43" y="97"/>
                  </a:lnTo>
                  <a:lnTo>
                    <a:pt x="47" y="99"/>
                  </a:lnTo>
                  <a:lnTo>
                    <a:pt x="51" y="100"/>
                  </a:lnTo>
                  <a:lnTo>
                    <a:pt x="54" y="99"/>
                  </a:lnTo>
                  <a:lnTo>
                    <a:pt x="58" y="97"/>
                  </a:lnTo>
                  <a:lnTo>
                    <a:pt x="82" y="83"/>
                  </a:lnTo>
                  <a:close/>
                </a:path>
              </a:pathLst>
            </a:custGeom>
            <a:solidFill>
              <a:srgbClr val="C0C0C0"/>
            </a:solidFill>
            <a:ln w="7938">
              <a:solidFill>
                <a:srgbClr val="000000"/>
              </a:solidFill>
              <a:round/>
              <a:headEnd/>
              <a:tailEnd/>
            </a:ln>
          </p:spPr>
          <p:txBody>
            <a:bodyPr/>
            <a:lstStyle/>
            <a:p>
              <a:endParaRPr lang="it-IT"/>
            </a:p>
          </p:txBody>
        </p:sp>
        <p:sp>
          <p:nvSpPr>
            <p:cNvPr id="61582" name="Freeform 2274"/>
            <p:cNvSpPr>
              <a:spLocks/>
            </p:cNvSpPr>
            <p:nvPr/>
          </p:nvSpPr>
          <p:spPr bwMode="auto">
            <a:xfrm>
              <a:off x="6362700" y="2346325"/>
              <a:ext cx="131763" cy="85725"/>
            </a:xfrm>
            <a:custGeom>
              <a:avLst/>
              <a:gdLst>
                <a:gd name="T0" fmla="*/ 2147483647 w 83"/>
                <a:gd name="T1" fmla="*/ 2147483647 h 54"/>
                <a:gd name="T2" fmla="*/ 2147483647 w 83"/>
                <a:gd name="T3" fmla="*/ 2147483647 h 54"/>
                <a:gd name="T4" fmla="*/ 2147483647 w 83"/>
                <a:gd name="T5" fmla="*/ 2147483647 h 54"/>
                <a:gd name="T6" fmla="*/ 2147483647 w 83"/>
                <a:gd name="T7" fmla="*/ 2147483647 h 54"/>
                <a:gd name="T8" fmla="*/ 2147483647 w 83"/>
                <a:gd name="T9" fmla="*/ 2147483647 h 54"/>
                <a:gd name="T10" fmla="*/ 2147483647 w 83"/>
                <a:gd name="T11" fmla="*/ 0 h 54"/>
                <a:gd name="T12" fmla="*/ 2147483647 w 83"/>
                <a:gd name="T13" fmla="*/ 0 h 54"/>
                <a:gd name="T14" fmla="*/ 2147483647 w 83"/>
                <a:gd name="T15" fmla="*/ 0 h 54"/>
                <a:gd name="T16" fmla="*/ 2147483647 w 83"/>
                <a:gd name="T17" fmla="*/ 0 h 54"/>
                <a:gd name="T18" fmla="*/ 0 w 83"/>
                <a:gd name="T19" fmla="*/ 2147483647 h 54"/>
                <a:gd name="T20" fmla="*/ 0 w 83"/>
                <a:gd name="T21" fmla="*/ 2147483647 h 54"/>
                <a:gd name="T22" fmla="*/ 0 w 83"/>
                <a:gd name="T23" fmla="*/ 2147483647 h 54"/>
                <a:gd name="T24" fmla="*/ 0 w 83"/>
                <a:gd name="T25" fmla="*/ 2147483647 h 54"/>
                <a:gd name="T26" fmla="*/ 0 w 83"/>
                <a:gd name="T27" fmla="*/ 2147483647 h 54"/>
                <a:gd name="T28" fmla="*/ 2147483647 w 83"/>
                <a:gd name="T29" fmla="*/ 2147483647 h 54"/>
                <a:gd name="T30" fmla="*/ 2147483647 w 83"/>
                <a:gd name="T31" fmla="*/ 2147483647 h 54"/>
                <a:gd name="T32" fmla="*/ 2147483647 w 83"/>
                <a:gd name="T33" fmla="*/ 2147483647 h 54"/>
                <a:gd name="T34" fmla="*/ 2147483647 w 83"/>
                <a:gd name="T35" fmla="*/ 2147483647 h 54"/>
                <a:gd name="T36" fmla="*/ 2147483647 w 83"/>
                <a:gd name="T37" fmla="*/ 2147483647 h 54"/>
                <a:gd name="T38" fmla="*/ 2147483647 w 83"/>
                <a:gd name="T39" fmla="*/ 2147483647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3"/>
                <a:gd name="T61" fmla="*/ 0 h 54"/>
                <a:gd name="T62" fmla="*/ 83 w 83"/>
                <a:gd name="T63" fmla="*/ 54 h 5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3" h="54">
                  <a:moveTo>
                    <a:pt x="83" y="13"/>
                  </a:moveTo>
                  <a:lnTo>
                    <a:pt x="83" y="12"/>
                  </a:lnTo>
                  <a:lnTo>
                    <a:pt x="83" y="11"/>
                  </a:lnTo>
                  <a:lnTo>
                    <a:pt x="83" y="10"/>
                  </a:lnTo>
                  <a:lnTo>
                    <a:pt x="83" y="9"/>
                  </a:lnTo>
                  <a:lnTo>
                    <a:pt x="78" y="0"/>
                  </a:lnTo>
                  <a:lnTo>
                    <a:pt x="77" y="0"/>
                  </a:lnTo>
                  <a:lnTo>
                    <a:pt x="76" y="0"/>
                  </a:lnTo>
                  <a:lnTo>
                    <a:pt x="73" y="0"/>
                  </a:lnTo>
                  <a:lnTo>
                    <a:pt x="0" y="40"/>
                  </a:lnTo>
                  <a:lnTo>
                    <a:pt x="0" y="41"/>
                  </a:lnTo>
                  <a:lnTo>
                    <a:pt x="0" y="43"/>
                  </a:lnTo>
                  <a:lnTo>
                    <a:pt x="0" y="44"/>
                  </a:lnTo>
                  <a:lnTo>
                    <a:pt x="0" y="45"/>
                  </a:lnTo>
                  <a:lnTo>
                    <a:pt x="5" y="54"/>
                  </a:lnTo>
                  <a:lnTo>
                    <a:pt x="6" y="54"/>
                  </a:lnTo>
                  <a:lnTo>
                    <a:pt x="8" y="54"/>
                  </a:lnTo>
                  <a:lnTo>
                    <a:pt x="9" y="54"/>
                  </a:lnTo>
                  <a:lnTo>
                    <a:pt x="10" y="54"/>
                  </a:lnTo>
                  <a:lnTo>
                    <a:pt x="83" y="13"/>
                  </a:lnTo>
                  <a:close/>
                </a:path>
              </a:pathLst>
            </a:custGeom>
            <a:solidFill>
              <a:srgbClr val="DDDDDD"/>
            </a:solidFill>
            <a:ln w="7938">
              <a:solidFill>
                <a:srgbClr val="000000"/>
              </a:solidFill>
              <a:round/>
              <a:headEnd/>
              <a:tailEnd/>
            </a:ln>
          </p:spPr>
          <p:txBody>
            <a:bodyPr/>
            <a:lstStyle/>
            <a:p>
              <a:endParaRPr lang="it-IT"/>
            </a:p>
          </p:txBody>
        </p:sp>
        <p:sp>
          <p:nvSpPr>
            <p:cNvPr id="61583" name="Freeform 2275"/>
            <p:cNvSpPr>
              <a:spLocks/>
            </p:cNvSpPr>
            <p:nvPr/>
          </p:nvSpPr>
          <p:spPr bwMode="auto">
            <a:xfrm>
              <a:off x="6300788" y="2211388"/>
              <a:ext cx="101600" cy="106362"/>
            </a:xfrm>
            <a:custGeom>
              <a:avLst/>
              <a:gdLst>
                <a:gd name="T0" fmla="*/ 2147483647 w 64"/>
                <a:gd name="T1" fmla="*/ 2147483647 h 67"/>
                <a:gd name="T2" fmla="*/ 2147483647 w 64"/>
                <a:gd name="T3" fmla="*/ 0 h 67"/>
                <a:gd name="T4" fmla="*/ 0 w 64"/>
                <a:gd name="T5" fmla="*/ 2147483647 h 67"/>
                <a:gd name="T6" fmla="*/ 2147483647 w 64"/>
                <a:gd name="T7" fmla="*/ 2147483647 h 67"/>
                <a:gd name="T8" fmla="*/ 2147483647 w 64"/>
                <a:gd name="T9" fmla="*/ 2147483647 h 67"/>
                <a:gd name="T10" fmla="*/ 0 60000 65536"/>
                <a:gd name="T11" fmla="*/ 0 60000 65536"/>
                <a:gd name="T12" fmla="*/ 0 60000 65536"/>
                <a:gd name="T13" fmla="*/ 0 60000 65536"/>
                <a:gd name="T14" fmla="*/ 0 60000 65536"/>
                <a:gd name="T15" fmla="*/ 0 w 64"/>
                <a:gd name="T16" fmla="*/ 0 h 67"/>
                <a:gd name="T17" fmla="*/ 64 w 64"/>
                <a:gd name="T18" fmla="*/ 67 h 67"/>
              </a:gdLst>
              <a:ahLst/>
              <a:cxnLst>
                <a:cxn ang="T10">
                  <a:pos x="T0" y="T1"/>
                </a:cxn>
                <a:cxn ang="T11">
                  <a:pos x="T2" y="T3"/>
                </a:cxn>
                <a:cxn ang="T12">
                  <a:pos x="T4" y="T5"/>
                </a:cxn>
                <a:cxn ang="T13">
                  <a:pos x="T6" y="T7"/>
                </a:cxn>
                <a:cxn ang="T14">
                  <a:pos x="T8" y="T9"/>
                </a:cxn>
              </a:cxnLst>
              <a:rect l="T15" t="T16" r="T17" b="T18"/>
              <a:pathLst>
                <a:path w="64" h="67">
                  <a:moveTo>
                    <a:pt x="64" y="45"/>
                  </a:moveTo>
                  <a:lnTo>
                    <a:pt x="20" y="0"/>
                  </a:lnTo>
                  <a:lnTo>
                    <a:pt x="0" y="14"/>
                  </a:lnTo>
                  <a:lnTo>
                    <a:pt x="25" y="67"/>
                  </a:lnTo>
                  <a:lnTo>
                    <a:pt x="64" y="45"/>
                  </a:lnTo>
                  <a:close/>
                </a:path>
              </a:pathLst>
            </a:custGeom>
            <a:solidFill>
              <a:srgbClr val="B2B2B2"/>
            </a:solidFill>
            <a:ln w="7938">
              <a:solidFill>
                <a:srgbClr val="000000"/>
              </a:solidFill>
              <a:round/>
              <a:headEnd/>
              <a:tailEnd/>
            </a:ln>
          </p:spPr>
          <p:txBody>
            <a:bodyPr/>
            <a:lstStyle/>
            <a:p>
              <a:endParaRPr lang="it-IT"/>
            </a:p>
          </p:txBody>
        </p:sp>
        <p:sp>
          <p:nvSpPr>
            <p:cNvPr id="61584" name="Freeform 2276"/>
            <p:cNvSpPr>
              <a:spLocks/>
            </p:cNvSpPr>
            <p:nvPr/>
          </p:nvSpPr>
          <p:spPr bwMode="auto">
            <a:xfrm>
              <a:off x="6858000" y="2411413"/>
              <a:ext cx="63500" cy="49212"/>
            </a:xfrm>
            <a:custGeom>
              <a:avLst/>
              <a:gdLst>
                <a:gd name="T0" fmla="*/ 2147483647 w 40"/>
                <a:gd name="T1" fmla="*/ 2147483647 h 31"/>
                <a:gd name="T2" fmla="*/ 2147483647 w 40"/>
                <a:gd name="T3" fmla="*/ 0 h 31"/>
                <a:gd name="T4" fmla="*/ 0 w 40"/>
                <a:gd name="T5" fmla="*/ 2147483647 h 31"/>
                <a:gd name="T6" fmla="*/ 2147483647 w 40"/>
                <a:gd name="T7" fmla="*/ 2147483647 h 31"/>
                <a:gd name="T8" fmla="*/ 2147483647 w 40"/>
                <a:gd name="T9" fmla="*/ 2147483647 h 31"/>
                <a:gd name="T10" fmla="*/ 0 60000 65536"/>
                <a:gd name="T11" fmla="*/ 0 60000 65536"/>
                <a:gd name="T12" fmla="*/ 0 60000 65536"/>
                <a:gd name="T13" fmla="*/ 0 60000 65536"/>
                <a:gd name="T14" fmla="*/ 0 60000 65536"/>
                <a:gd name="T15" fmla="*/ 0 w 40"/>
                <a:gd name="T16" fmla="*/ 0 h 31"/>
                <a:gd name="T17" fmla="*/ 40 w 40"/>
                <a:gd name="T18" fmla="*/ 31 h 31"/>
              </a:gdLst>
              <a:ahLst/>
              <a:cxnLst>
                <a:cxn ang="T10">
                  <a:pos x="T0" y="T1"/>
                </a:cxn>
                <a:cxn ang="T11">
                  <a:pos x="T2" y="T3"/>
                </a:cxn>
                <a:cxn ang="T12">
                  <a:pos x="T4" y="T5"/>
                </a:cxn>
                <a:cxn ang="T13">
                  <a:pos x="T6" y="T7"/>
                </a:cxn>
                <a:cxn ang="T14">
                  <a:pos x="T8" y="T9"/>
                </a:cxn>
              </a:cxnLst>
              <a:rect l="T15" t="T16" r="T17" b="T18"/>
              <a:pathLst>
                <a:path w="40" h="31">
                  <a:moveTo>
                    <a:pt x="40" y="18"/>
                  </a:moveTo>
                  <a:lnTo>
                    <a:pt x="30" y="0"/>
                  </a:lnTo>
                  <a:lnTo>
                    <a:pt x="0" y="13"/>
                  </a:lnTo>
                  <a:lnTo>
                    <a:pt x="15" y="31"/>
                  </a:lnTo>
                  <a:lnTo>
                    <a:pt x="40" y="18"/>
                  </a:lnTo>
                  <a:close/>
                </a:path>
              </a:pathLst>
            </a:custGeom>
            <a:solidFill>
              <a:srgbClr val="808080"/>
            </a:solidFill>
            <a:ln w="7938">
              <a:solidFill>
                <a:srgbClr val="000000"/>
              </a:solidFill>
              <a:round/>
              <a:headEnd/>
              <a:tailEnd/>
            </a:ln>
          </p:spPr>
          <p:txBody>
            <a:bodyPr/>
            <a:lstStyle/>
            <a:p>
              <a:endParaRPr lang="it-IT"/>
            </a:p>
          </p:txBody>
        </p:sp>
        <p:sp>
          <p:nvSpPr>
            <p:cNvPr id="61585" name="Freeform 2277"/>
            <p:cNvSpPr>
              <a:spLocks/>
            </p:cNvSpPr>
            <p:nvPr/>
          </p:nvSpPr>
          <p:spPr bwMode="auto">
            <a:xfrm>
              <a:off x="6848475" y="2413000"/>
              <a:ext cx="133350" cy="125413"/>
            </a:xfrm>
            <a:custGeom>
              <a:avLst/>
              <a:gdLst>
                <a:gd name="T0" fmla="*/ 2147483647 w 84"/>
                <a:gd name="T1" fmla="*/ 2147483647 h 79"/>
                <a:gd name="T2" fmla="*/ 2147483647 w 84"/>
                <a:gd name="T3" fmla="*/ 2147483647 h 79"/>
                <a:gd name="T4" fmla="*/ 2147483647 w 84"/>
                <a:gd name="T5" fmla="*/ 2147483647 h 79"/>
                <a:gd name="T6" fmla="*/ 2147483647 w 84"/>
                <a:gd name="T7" fmla="*/ 2147483647 h 79"/>
                <a:gd name="T8" fmla="*/ 2147483647 w 84"/>
                <a:gd name="T9" fmla="*/ 2147483647 h 79"/>
                <a:gd name="T10" fmla="*/ 2147483647 w 84"/>
                <a:gd name="T11" fmla="*/ 2147483647 h 79"/>
                <a:gd name="T12" fmla="*/ 2147483647 w 84"/>
                <a:gd name="T13" fmla="*/ 2147483647 h 79"/>
                <a:gd name="T14" fmla="*/ 2147483647 w 84"/>
                <a:gd name="T15" fmla="*/ 0 h 79"/>
                <a:gd name="T16" fmla="*/ 2147483647 w 84"/>
                <a:gd name="T17" fmla="*/ 2147483647 h 79"/>
                <a:gd name="T18" fmla="*/ 2147483647 w 84"/>
                <a:gd name="T19" fmla="*/ 2147483647 h 79"/>
                <a:gd name="T20" fmla="*/ 2147483647 w 84"/>
                <a:gd name="T21" fmla="*/ 2147483647 h 79"/>
                <a:gd name="T22" fmla="*/ 2147483647 w 84"/>
                <a:gd name="T23" fmla="*/ 2147483647 h 79"/>
                <a:gd name="T24" fmla="*/ 0 w 84"/>
                <a:gd name="T25" fmla="*/ 2147483647 h 79"/>
                <a:gd name="T26" fmla="*/ 0 w 84"/>
                <a:gd name="T27" fmla="*/ 2147483647 h 79"/>
                <a:gd name="T28" fmla="*/ 2147483647 w 84"/>
                <a:gd name="T29" fmla="*/ 2147483647 h 79"/>
                <a:gd name="T30" fmla="*/ 2147483647 w 84"/>
                <a:gd name="T31" fmla="*/ 2147483647 h 79"/>
                <a:gd name="T32" fmla="*/ 2147483647 w 84"/>
                <a:gd name="T33" fmla="*/ 2147483647 h 79"/>
                <a:gd name="T34" fmla="*/ 2147483647 w 84"/>
                <a:gd name="T35" fmla="*/ 2147483647 h 79"/>
                <a:gd name="T36" fmla="*/ 2147483647 w 84"/>
                <a:gd name="T37" fmla="*/ 2147483647 h 79"/>
                <a:gd name="T38" fmla="*/ 2147483647 w 84"/>
                <a:gd name="T39" fmla="*/ 2147483647 h 79"/>
                <a:gd name="T40" fmla="*/ 2147483647 w 84"/>
                <a:gd name="T41" fmla="*/ 2147483647 h 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4"/>
                <a:gd name="T64" fmla="*/ 0 h 79"/>
                <a:gd name="T65" fmla="*/ 84 w 84"/>
                <a:gd name="T66" fmla="*/ 79 h 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4" h="79">
                  <a:moveTo>
                    <a:pt x="84" y="48"/>
                  </a:moveTo>
                  <a:lnTo>
                    <a:pt x="84" y="47"/>
                  </a:lnTo>
                  <a:lnTo>
                    <a:pt x="84" y="46"/>
                  </a:lnTo>
                  <a:lnTo>
                    <a:pt x="84" y="45"/>
                  </a:lnTo>
                  <a:lnTo>
                    <a:pt x="84" y="44"/>
                  </a:lnTo>
                  <a:lnTo>
                    <a:pt x="60" y="3"/>
                  </a:lnTo>
                  <a:lnTo>
                    <a:pt x="57" y="1"/>
                  </a:lnTo>
                  <a:lnTo>
                    <a:pt x="55" y="0"/>
                  </a:lnTo>
                  <a:lnTo>
                    <a:pt x="53" y="1"/>
                  </a:lnTo>
                  <a:lnTo>
                    <a:pt x="50" y="3"/>
                  </a:lnTo>
                  <a:lnTo>
                    <a:pt x="2" y="30"/>
                  </a:lnTo>
                  <a:lnTo>
                    <a:pt x="1" y="31"/>
                  </a:lnTo>
                  <a:lnTo>
                    <a:pt x="0" y="33"/>
                  </a:lnTo>
                  <a:lnTo>
                    <a:pt x="0" y="34"/>
                  </a:lnTo>
                  <a:lnTo>
                    <a:pt x="2" y="35"/>
                  </a:lnTo>
                  <a:lnTo>
                    <a:pt x="26" y="75"/>
                  </a:lnTo>
                  <a:lnTo>
                    <a:pt x="29" y="78"/>
                  </a:lnTo>
                  <a:lnTo>
                    <a:pt x="31" y="79"/>
                  </a:lnTo>
                  <a:lnTo>
                    <a:pt x="33" y="78"/>
                  </a:lnTo>
                  <a:lnTo>
                    <a:pt x="36" y="75"/>
                  </a:lnTo>
                  <a:lnTo>
                    <a:pt x="84" y="48"/>
                  </a:lnTo>
                  <a:close/>
                </a:path>
              </a:pathLst>
            </a:custGeom>
            <a:solidFill>
              <a:srgbClr val="C0C0C0"/>
            </a:solidFill>
            <a:ln w="7938">
              <a:solidFill>
                <a:srgbClr val="000000"/>
              </a:solidFill>
              <a:round/>
              <a:headEnd/>
              <a:tailEnd/>
            </a:ln>
          </p:spPr>
          <p:txBody>
            <a:bodyPr/>
            <a:lstStyle/>
            <a:p>
              <a:endParaRPr lang="it-IT"/>
            </a:p>
          </p:txBody>
        </p:sp>
        <p:sp>
          <p:nvSpPr>
            <p:cNvPr id="61586" name="Freeform 2278"/>
            <p:cNvSpPr>
              <a:spLocks/>
            </p:cNvSpPr>
            <p:nvPr/>
          </p:nvSpPr>
          <p:spPr bwMode="auto">
            <a:xfrm>
              <a:off x="6865938" y="2425700"/>
              <a:ext cx="93662" cy="100013"/>
            </a:xfrm>
            <a:custGeom>
              <a:avLst/>
              <a:gdLst>
                <a:gd name="T0" fmla="*/ 2147483647 w 59"/>
                <a:gd name="T1" fmla="*/ 2147483647 h 63"/>
                <a:gd name="T2" fmla="*/ 2147483647 w 59"/>
                <a:gd name="T3" fmla="*/ 0 h 63"/>
                <a:gd name="T4" fmla="*/ 0 w 59"/>
                <a:gd name="T5" fmla="*/ 2147483647 h 63"/>
                <a:gd name="T6" fmla="*/ 2147483647 w 59"/>
                <a:gd name="T7" fmla="*/ 2147483647 h 63"/>
                <a:gd name="T8" fmla="*/ 2147483647 w 59"/>
                <a:gd name="T9" fmla="*/ 2147483647 h 63"/>
                <a:gd name="T10" fmla="*/ 0 60000 65536"/>
                <a:gd name="T11" fmla="*/ 0 60000 65536"/>
                <a:gd name="T12" fmla="*/ 0 60000 65536"/>
                <a:gd name="T13" fmla="*/ 0 60000 65536"/>
                <a:gd name="T14" fmla="*/ 0 60000 65536"/>
                <a:gd name="T15" fmla="*/ 0 w 59"/>
                <a:gd name="T16" fmla="*/ 0 h 63"/>
                <a:gd name="T17" fmla="*/ 59 w 59"/>
                <a:gd name="T18" fmla="*/ 63 h 63"/>
              </a:gdLst>
              <a:ahLst/>
              <a:cxnLst>
                <a:cxn ang="T10">
                  <a:pos x="T0" y="T1"/>
                </a:cxn>
                <a:cxn ang="T11">
                  <a:pos x="T2" y="T3"/>
                </a:cxn>
                <a:cxn ang="T12">
                  <a:pos x="T4" y="T5"/>
                </a:cxn>
                <a:cxn ang="T13">
                  <a:pos x="T6" y="T7"/>
                </a:cxn>
                <a:cxn ang="T14">
                  <a:pos x="T8" y="T9"/>
                </a:cxn>
              </a:cxnLst>
              <a:rect l="T15" t="T16" r="T17" b="T18"/>
              <a:pathLst>
                <a:path w="59" h="63">
                  <a:moveTo>
                    <a:pt x="59" y="49"/>
                  </a:moveTo>
                  <a:lnTo>
                    <a:pt x="29" y="0"/>
                  </a:lnTo>
                  <a:lnTo>
                    <a:pt x="0" y="13"/>
                  </a:lnTo>
                  <a:lnTo>
                    <a:pt x="34" y="63"/>
                  </a:lnTo>
                  <a:lnTo>
                    <a:pt x="59" y="49"/>
                  </a:lnTo>
                  <a:close/>
                </a:path>
              </a:pathLst>
            </a:custGeom>
            <a:solidFill>
              <a:srgbClr val="DDDDDD"/>
            </a:solidFill>
            <a:ln w="7938">
              <a:solidFill>
                <a:srgbClr val="000000"/>
              </a:solidFill>
              <a:round/>
              <a:headEnd/>
              <a:tailEnd/>
            </a:ln>
          </p:spPr>
          <p:txBody>
            <a:bodyPr/>
            <a:lstStyle/>
            <a:p>
              <a:endParaRPr lang="it-IT"/>
            </a:p>
          </p:txBody>
        </p:sp>
        <p:sp>
          <p:nvSpPr>
            <p:cNvPr id="61587" name="Freeform 2279"/>
            <p:cNvSpPr>
              <a:spLocks/>
            </p:cNvSpPr>
            <p:nvPr/>
          </p:nvSpPr>
          <p:spPr bwMode="auto">
            <a:xfrm>
              <a:off x="6767513" y="2279650"/>
              <a:ext cx="144462" cy="158750"/>
            </a:xfrm>
            <a:custGeom>
              <a:avLst/>
              <a:gdLst>
                <a:gd name="T0" fmla="*/ 2147483647 w 91"/>
                <a:gd name="T1" fmla="*/ 2147483647 h 100"/>
                <a:gd name="T2" fmla="*/ 2147483647 w 91"/>
                <a:gd name="T3" fmla="*/ 2147483647 h 100"/>
                <a:gd name="T4" fmla="*/ 2147483647 w 91"/>
                <a:gd name="T5" fmla="*/ 2147483647 h 100"/>
                <a:gd name="T6" fmla="*/ 2147483647 w 91"/>
                <a:gd name="T7" fmla="*/ 2147483647 h 100"/>
                <a:gd name="T8" fmla="*/ 2147483647 w 91"/>
                <a:gd name="T9" fmla="*/ 2147483647 h 100"/>
                <a:gd name="T10" fmla="*/ 2147483647 w 91"/>
                <a:gd name="T11" fmla="*/ 2147483647 h 100"/>
                <a:gd name="T12" fmla="*/ 2147483647 w 91"/>
                <a:gd name="T13" fmla="*/ 2147483647 h 100"/>
                <a:gd name="T14" fmla="*/ 2147483647 w 91"/>
                <a:gd name="T15" fmla="*/ 2147483647 h 100"/>
                <a:gd name="T16" fmla="*/ 2147483647 w 91"/>
                <a:gd name="T17" fmla="*/ 0 h 100"/>
                <a:gd name="T18" fmla="*/ 2147483647 w 91"/>
                <a:gd name="T19" fmla="*/ 2147483647 h 100"/>
                <a:gd name="T20" fmla="*/ 2147483647 w 91"/>
                <a:gd name="T21" fmla="*/ 2147483647 h 100"/>
                <a:gd name="T22" fmla="*/ 2147483647 w 91"/>
                <a:gd name="T23" fmla="*/ 2147483647 h 100"/>
                <a:gd name="T24" fmla="*/ 0 w 91"/>
                <a:gd name="T25" fmla="*/ 2147483647 h 100"/>
                <a:gd name="T26" fmla="*/ 2147483647 w 91"/>
                <a:gd name="T27" fmla="*/ 2147483647 h 100"/>
                <a:gd name="T28" fmla="*/ 2147483647 w 91"/>
                <a:gd name="T29" fmla="*/ 2147483647 h 100"/>
                <a:gd name="T30" fmla="*/ 2147483647 w 91"/>
                <a:gd name="T31" fmla="*/ 2147483647 h 100"/>
                <a:gd name="T32" fmla="*/ 2147483647 w 91"/>
                <a:gd name="T33" fmla="*/ 2147483647 h 100"/>
                <a:gd name="T34" fmla="*/ 2147483647 w 91"/>
                <a:gd name="T35" fmla="*/ 2147483647 h 100"/>
                <a:gd name="T36" fmla="*/ 2147483647 w 91"/>
                <a:gd name="T37" fmla="*/ 2147483647 h 100"/>
                <a:gd name="T38" fmla="*/ 2147483647 w 91"/>
                <a:gd name="T39" fmla="*/ 2147483647 h 100"/>
                <a:gd name="T40" fmla="*/ 2147483647 w 91"/>
                <a:gd name="T41" fmla="*/ 2147483647 h 1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1"/>
                <a:gd name="T64" fmla="*/ 0 h 100"/>
                <a:gd name="T65" fmla="*/ 91 w 91"/>
                <a:gd name="T66" fmla="*/ 100 h 1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1" h="100">
                  <a:moveTo>
                    <a:pt x="87" y="83"/>
                  </a:moveTo>
                  <a:lnTo>
                    <a:pt x="90" y="80"/>
                  </a:lnTo>
                  <a:lnTo>
                    <a:pt x="91" y="77"/>
                  </a:lnTo>
                  <a:lnTo>
                    <a:pt x="90" y="75"/>
                  </a:lnTo>
                  <a:lnTo>
                    <a:pt x="87" y="74"/>
                  </a:lnTo>
                  <a:lnTo>
                    <a:pt x="43" y="2"/>
                  </a:lnTo>
                  <a:lnTo>
                    <a:pt x="42" y="1"/>
                  </a:lnTo>
                  <a:lnTo>
                    <a:pt x="40" y="1"/>
                  </a:lnTo>
                  <a:lnTo>
                    <a:pt x="37" y="0"/>
                  </a:lnTo>
                  <a:lnTo>
                    <a:pt x="33" y="2"/>
                  </a:lnTo>
                  <a:lnTo>
                    <a:pt x="4" y="16"/>
                  </a:lnTo>
                  <a:lnTo>
                    <a:pt x="1" y="19"/>
                  </a:lnTo>
                  <a:lnTo>
                    <a:pt x="0" y="23"/>
                  </a:lnTo>
                  <a:lnTo>
                    <a:pt x="1" y="26"/>
                  </a:lnTo>
                  <a:lnTo>
                    <a:pt x="4" y="29"/>
                  </a:lnTo>
                  <a:lnTo>
                    <a:pt x="48" y="97"/>
                  </a:lnTo>
                  <a:lnTo>
                    <a:pt x="52" y="99"/>
                  </a:lnTo>
                  <a:lnTo>
                    <a:pt x="55" y="100"/>
                  </a:lnTo>
                  <a:lnTo>
                    <a:pt x="57" y="99"/>
                  </a:lnTo>
                  <a:lnTo>
                    <a:pt x="58" y="97"/>
                  </a:lnTo>
                  <a:lnTo>
                    <a:pt x="87" y="83"/>
                  </a:lnTo>
                  <a:close/>
                </a:path>
              </a:pathLst>
            </a:custGeom>
            <a:solidFill>
              <a:srgbClr val="C0C0C0"/>
            </a:solidFill>
            <a:ln w="7938">
              <a:solidFill>
                <a:srgbClr val="000000"/>
              </a:solidFill>
              <a:round/>
              <a:headEnd/>
              <a:tailEnd/>
            </a:ln>
          </p:spPr>
          <p:txBody>
            <a:bodyPr/>
            <a:lstStyle/>
            <a:p>
              <a:endParaRPr lang="it-IT"/>
            </a:p>
          </p:txBody>
        </p:sp>
        <p:sp>
          <p:nvSpPr>
            <p:cNvPr id="61588" name="Freeform 2280"/>
            <p:cNvSpPr>
              <a:spLocks/>
            </p:cNvSpPr>
            <p:nvPr/>
          </p:nvSpPr>
          <p:spPr bwMode="auto">
            <a:xfrm>
              <a:off x="6796088" y="2346325"/>
              <a:ext cx="133350" cy="85725"/>
            </a:xfrm>
            <a:custGeom>
              <a:avLst/>
              <a:gdLst>
                <a:gd name="T0" fmla="*/ 2147483647 w 84"/>
                <a:gd name="T1" fmla="*/ 2147483647 h 54"/>
                <a:gd name="T2" fmla="*/ 2147483647 w 84"/>
                <a:gd name="T3" fmla="*/ 2147483647 h 54"/>
                <a:gd name="T4" fmla="*/ 2147483647 w 84"/>
                <a:gd name="T5" fmla="*/ 2147483647 h 54"/>
                <a:gd name="T6" fmla="*/ 2147483647 w 84"/>
                <a:gd name="T7" fmla="*/ 2147483647 h 54"/>
                <a:gd name="T8" fmla="*/ 2147483647 w 84"/>
                <a:gd name="T9" fmla="*/ 2147483647 h 54"/>
                <a:gd name="T10" fmla="*/ 2147483647 w 84"/>
                <a:gd name="T11" fmla="*/ 0 h 54"/>
                <a:gd name="T12" fmla="*/ 2147483647 w 84"/>
                <a:gd name="T13" fmla="*/ 0 h 54"/>
                <a:gd name="T14" fmla="*/ 2147483647 w 84"/>
                <a:gd name="T15" fmla="*/ 0 h 54"/>
                <a:gd name="T16" fmla="*/ 2147483647 w 84"/>
                <a:gd name="T17" fmla="*/ 0 h 54"/>
                <a:gd name="T18" fmla="*/ 0 w 84"/>
                <a:gd name="T19" fmla="*/ 2147483647 h 54"/>
                <a:gd name="T20" fmla="*/ 0 w 84"/>
                <a:gd name="T21" fmla="*/ 2147483647 h 54"/>
                <a:gd name="T22" fmla="*/ 0 w 84"/>
                <a:gd name="T23" fmla="*/ 2147483647 h 54"/>
                <a:gd name="T24" fmla="*/ 0 w 84"/>
                <a:gd name="T25" fmla="*/ 2147483647 h 54"/>
                <a:gd name="T26" fmla="*/ 0 w 84"/>
                <a:gd name="T27" fmla="*/ 2147483647 h 54"/>
                <a:gd name="T28" fmla="*/ 2147483647 w 84"/>
                <a:gd name="T29" fmla="*/ 2147483647 h 54"/>
                <a:gd name="T30" fmla="*/ 2147483647 w 84"/>
                <a:gd name="T31" fmla="*/ 2147483647 h 54"/>
                <a:gd name="T32" fmla="*/ 2147483647 w 84"/>
                <a:gd name="T33" fmla="*/ 2147483647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4"/>
                <a:gd name="T52" fmla="*/ 0 h 54"/>
                <a:gd name="T53" fmla="*/ 84 w 84"/>
                <a:gd name="T54" fmla="*/ 54 h 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4" h="54">
                  <a:moveTo>
                    <a:pt x="84" y="13"/>
                  </a:moveTo>
                  <a:lnTo>
                    <a:pt x="84" y="12"/>
                  </a:lnTo>
                  <a:lnTo>
                    <a:pt x="84" y="11"/>
                  </a:lnTo>
                  <a:lnTo>
                    <a:pt x="84" y="10"/>
                  </a:lnTo>
                  <a:lnTo>
                    <a:pt x="84" y="9"/>
                  </a:lnTo>
                  <a:lnTo>
                    <a:pt x="79" y="0"/>
                  </a:lnTo>
                  <a:lnTo>
                    <a:pt x="76" y="0"/>
                  </a:lnTo>
                  <a:lnTo>
                    <a:pt x="75" y="0"/>
                  </a:lnTo>
                  <a:lnTo>
                    <a:pt x="74" y="0"/>
                  </a:lnTo>
                  <a:lnTo>
                    <a:pt x="0" y="40"/>
                  </a:lnTo>
                  <a:lnTo>
                    <a:pt x="0" y="41"/>
                  </a:lnTo>
                  <a:lnTo>
                    <a:pt x="0" y="43"/>
                  </a:lnTo>
                  <a:lnTo>
                    <a:pt x="0" y="44"/>
                  </a:lnTo>
                  <a:lnTo>
                    <a:pt x="0" y="45"/>
                  </a:lnTo>
                  <a:lnTo>
                    <a:pt x="5" y="54"/>
                  </a:lnTo>
                  <a:lnTo>
                    <a:pt x="84" y="13"/>
                  </a:lnTo>
                  <a:close/>
                </a:path>
              </a:pathLst>
            </a:custGeom>
            <a:solidFill>
              <a:srgbClr val="DDDDDD"/>
            </a:solidFill>
            <a:ln w="7938">
              <a:solidFill>
                <a:srgbClr val="000000"/>
              </a:solidFill>
              <a:round/>
              <a:headEnd/>
              <a:tailEnd/>
            </a:ln>
          </p:spPr>
          <p:txBody>
            <a:bodyPr/>
            <a:lstStyle/>
            <a:p>
              <a:endParaRPr lang="it-IT"/>
            </a:p>
          </p:txBody>
        </p:sp>
        <p:sp>
          <p:nvSpPr>
            <p:cNvPr id="61589" name="Freeform 2281"/>
            <p:cNvSpPr>
              <a:spLocks/>
            </p:cNvSpPr>
            <p:nvPr/>
          </p:nvSpPr>
          <p:spPr bwMode="auto">
            <a:xfrm>
              <a:off x="6734175" y="2211388"/>
              <a:ext cx="101600" cy="106362"/>
            </a:xfrm>
            <a:custGeom>
              <a:avLst/>
              <a:gdLst>
                <a:gd name="T0" fmla="*/ 2147483647 w 64"/>
                <a:gd name="T1" fmla="*/ 2147483647 h 67"/>
                <a:gd name="T2" fmla="*/ 2147483647 w 64"/>
                <a:gd name="T3" fmla="*/ 0 h 67"/>
                <a:gd name="T4" fmla="*/ 0 w 64"/>
                <a:gd name="T5" fmla="*/ 2147483647 h 67"/>
                <a:gd name="T6" fmla="*/ 2147483647 w 64"/>
                <a:gd name="T7" fmla="*/ 2147483647 h 67"/>
                <a:gd name="T8" fmla="*/ 2147483647 w 64"/>
                <a:gd name="T9" fmla="*/ 2147483647 h 67"/>
                <a:gd name="T10" fmla="*/ 0 60000 65536"/>
                <a:gd name="T11" fmla="*/ 0 60000 65536"/>
                <a:gd name="T12" fmla="*/ 0 60000 65536"/>
                <a:gd name="T13" fmla="*/ 0 60000 65536"/>
                <a:gd name="T14" fmla="*/ 0 60000 65536"/>
                <a:gd name="T15" fmla="*/ 0 w 64"/>
                <a:gd name="T16" fmla="*/ 0 h 67"/>
                <a:gd name="T17" fmla="*/ 64 w 64"/>
                <a:gd name="T18" fmla="*/ 67 h 67"/>
              </a:gdLst>
              <a:ahLst/>
              <a:cxnLst>
                <a:cxn ang="T10">
                  <a:pos x="T0" y="T1"/>
                </a:cxn>
                <a:cxn ang="T11">
                  <a:pos x="T2" y="T3"/>
                </a:cxn>
                <a:cxn ang="T12">
                  <a:pos x="T4" y="T5"/>
                </a:cxn>
                <a:cxn ang="T13">
                  <a:pos x="T6" y="T7"/>
                </a:cxn>
                <a:cxn ang="T14">
                  <a:pos x="T8" y="T9"/>
                </a:cxn>
              </a:cxnLst>
              <a:rect l="T15" t="T16" r="T17" b="T18"/>
              <a:pathLst>
                <a:path w="64" h="67">
                  <a:moveTo>
                    <a:pt x="64" y="45"/>
                  </a:moveTo>
                  <a:lnTo>
                    <a:pt x="20" y="0"/>
                  </a:lnTo>
                  <a:lnTo>
                    <a:pt x="0" y="14"/>
                  </a:lnTo>
                  <a:lnTo>
                    <a:pt x="20" y="67"/>
                  </a:lnTo>
                  <a:lnTo>
                    <a:pt x="64" y="45"/>
                  </a:lnTo>
                  <a:close/>
                </a:path>
              </a:pathLst>
            </a:custGeom>
            <a:solidFill>
              <a:srgbClr val="B2B2B2"/>
            </a:solidFill>
            <a:ln w="7938">
              <a:solidFill>
                <a:srgbClr val="000000"/>
              </a:solidFill>
              <a:round/>
              <a:headEnd/>
              <a:tailEnd/>
            </a:ln>
          </p:spPr>
          <p:txBody>
            <a:bodyPr/>
            <a:lstStyle/>
            <a:p>
              <a:endParaRPr lang="it-IT"/>
            </a:p>
          </p:txBody>
        </p:sp>
        <p:sp>
          <p:nvSpPr>
            <p:cNvPr id="61590" name="Freeform 2282"/>
            <p:cNvSpPr>
              <a:spLocks/>
            </p:cNvSpPr>
            <p:nvPr/>
          </p:nvSpPr>
          <p:spPr bwMode="auto">
            <a:xfrm>
              <a:off x="6858000" y="2411413"/>
              <a:ext cx="63500" cy="49212"/>
            </a:xfrm>
            <a:custGeom>
              <a:avLst/>
              <a:gdLst>
                <a:gd name="T0" fmla="*/ 2147483647 w 40"/>
                <a:gd name="T1" fmla="*/ 2147483647 h 31"/>
                <a:gd name="T2" fmla="*/ 2147483647 w 40"/>
                <a:gd name="T3" fmla="*/ 0 h 31"/>
                <a:gd name="T4" fmla="*/ 0 w 40"/>
                <a:gd name="T5" fmla="*/ 2147483647 h 31"/>
                <a:gd name="T6" fmla="*/ 2147483647 w 40"/>
                <a:gd name="T7" fmla="*/ 2147483647 h 31"/>
                <a:gd name="T8" fmla="*/ 2147483647 w 40"/>
                <a:gd name="T9" fmla="*/ 2147483647 h 31"/>
                <a:gd name="T10" fmla="*/ 0 60000 65536"/>
                <a:gd name="T11" fmla="*/ 0 60000 65536"/>
                <a:gd name="T12" fmla="*/ 0 60000 65536"/>
                <a:gd name="T13" fmla="*/ 0 60000 65536"/>
                <a:gd name="T14" fmla="*/ 0 60000 65536"/>
                <a:gd name="T15" fmla="*/ 0 w 40"/>
                <a:gd name="T16" fmla="*/ 0 h 31"/>
                <a:gd name="T17" fmla="*/ 40 w 40"/>
                <a:gd name="T18" fmla="*/ 31 h 31"/>
              </a:gdLst>
              <a:ahLst/>
              <a:cxnLst>
                <a:cxn ang="T10">
                  <a:pos x="T0" y="T1"/>
                </a:cxn>
                <a:cxn ang="T11">
                  <a:pos x="T2" y="T3"/>
                </a:cxn>
                <a:cxn ang="T12">
                  <a:pos x="T4" y="T5"/>
                </a:cxn>
                <a:cxn ang="T13">
                  <a:pos x="T6" y="T7"/>
                </a:cxn>
                <a:cxn ang="T14">
                  <a:pos x="T8" y="T9"/>
                </a:cxn>
              </a:cxnLst>
              <a:rect l="T15" t="T16" r="T17" b="T18"/>
              <a:pathLst>
                <a:path w="40" h="31">
                  <a:moveTo>
                    <a:pt x="40" y="18"/>
                  </a:moveTo>
                  <a:lnTo>
                    <a:pt x="30" y="0"/>
                  </a:lnTo>
                  <a:lnTo>
                    <a:pt x="0" y="13"/>
                  </a:lnTo>
                  <a:lnTo>
                    <a:pt x="15" y="31"/>
                  </a:lnTo>
                  <a:lnTo>
                    <a:pt x="40" y="18"/>
                  </a:lnTo>
                  <a:close/>
                </a:path>
              </a:pathLst>
            </a:custGeom>
            <a:solidFill>
              <a:srgbClr val="808080"/>
            </a:solidFill>
            <a:ln w="7938">
              <a:solidFill>
                <a:srgbClr val="000000"/>
              </a:solidFill>
              <a:round/>
              <a:headEnd/>
              <a:tailEnd/>
            </a:ln>
          </p:spPr>
          <p:txBody>
            <a:bodyPr/>
            <a:lstStyle/>
            <a:p>
              <a:endParaRPr lang="it-IT"/>
            </a:p>
          </p:txBody>
        </p:sp>
        <p:sp>
          <p:nvSpPr>
            <p:cNvPr id="61591" name="Freeform 2283"/>
            <p:cNvSpPr>
              <a:spLocks/>
            </p:cNvSpPr>
            <p:nvPr/>
          </p:nvSpPr>
          <p:spPr bwMode="auto">
            <a:xfrm>
              <a:off x="6848475" y="2413000"/>
              <a:ext cx="133350" cy="125413"/>
            </a:xfrm>
            <a:custGeom>
              <a:avLst/>
              <a:gdLst>
                <a:gd name="T0" fmla="*/ 2147483647 w 84"/>
                <a:gd name="T1" fmla="*/ 2147483647 h 79"/>
                <a:gd name="T2" fmla="*/ 2147483647 w 84"/>
                <a:gd name="T3" fmla="*/ 2147483647 h 79"/>
                <a:gd name="T4" fmla="*/ 2147483647 w 84"/>
                <a:gd name="T5" fmla="*/ 2147483647 h 79"/>
                <a:gd name="T6" fmla="*/ 2147483647 w 84"/>
                <a:gd name="T7" fmla="*/ 2147483647 h 79"/>
                <a:gd name="T8" fmla="*/ 2147483647 w 84"/>
                <a:gd name="T9" fmla="*/ 2147483647 h 79"/>
                <a:gd name="T10" fmla="*/ 2147483647 w 84"/>
                <a:gd name="T11" fmla="*/ 2147483647 h 79"/>
                <a:gd name="T12" fmla="*/ 2147483647 w 84"/>
                <a:gd name="T13" fmla="*/ 2147483647 h 79"/>
                <a:gd name="T14" fmla="*/ 2147483647 w 84"/>
                <a:gd name="T15" fmla="*/ 0 h 79"/>
                <a:gd name="T16" fmla="*/ 2147483647 w 84"/>
                <a:gd name="T17" fmla="*/ 2147483647 h 79"/>
                <a:gd name="T18" fmla="*/ 2147483647 w 84"/>
                <a:gd name="T19" fmla="*/ 2147483647 h 79"/>
                <a:gd name="T20" fmla="*/ 2147483647 w 84"/>
                <a:gd name="T21" fmla="*/ 2147483647 h 79"/>
                <a:gd name="T22" fmla="*/ 2147483647 w 84"/>
                <a:gd name="T23" fmla="*/ 2147483647 h 79"/>
                <a:gd name="T24" fmla="*/ 0 w 84"/>
                <a:gd name="T25" fmla="*/ 2147483647 h 79"/>
                <a:gd name="T26" fmla="*/ 0 w 84"/>
                <a:gd name="T27" fmla="*/ 2147483647 h 79"/>
                <a:gd name="T28" fmla="*/ 2147483647 w 84"/>
                <a:gd name="T29" fmla="*/ 2147483647 h 79"/>
                <a:gd name="T30" fmla="*/ 2147483647 w 84"/>
                <a:gd name="T31" fmla="*/ 2147483647 h 79"/>
                <a:gd name="T32" fmla="*/ 2147483647 w 84"/>
                <a:gd name="T33" fmla="*/ 2147483647 h 79"/>
                <a:gd name="T34" fmla="*/ 2147483647 w 84"/>
                <a:gd name="T35" fmla="*/ 2147483647 h 79"/>
                <a:gd name="T36" fmla="*/ 2147483647 w 84"/>
                <a:gd name="T37" fmla="*/ 2147483647 h 79"/>
                <a:gd name="T38" fmla="*/ 2147483647 w 84"/>
                <a:gd name="T39" fmla="*/ 2147483647 h 79"/>
                <a:gd name="T40" fmla="*/ 2147483647 w 84"/>
                <a:gd name="T41" fmla="*/ 2147483647 h 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4"/>
                <a:gd name="T64" fmla="*/ 0 h 79"/>
                <a:gd name="T65" fmla="*/ 84 w 84"/>
                <a:gd name="T66" fmla="*/ 79 h 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4" h="79">
                  <a:moveTo>
                    <a:pt x="84" y="48"/>
                  </a:moveTo>
                  <a:lnTo>
                    <a:pt x="84" y="47"/>
                  </a:lnTo>
                  <a:lnTo>
                    <a:pt x="84" y="46"/>
                  </a:lnTo>
                  <a:lnTo>
                    <a:pt x="84" y="45"/>
                  </a:lnTo>
                  <a:lnTo>
                    <a:pt x="84" y="44"/>
                  </a:lnTo>
                  <a:lnTo>
                    <a:pt x="60" y="3"/>
                  </a:lnTo>
                  <a:lnTo>
                    <a:pt x="57" y="1"/>
                  </a:lnTo>
                  <a:lnTo>
                    <a:pt x="55" y="0"/>
                  </a:lnTo>
                  <a:lnTo>
                    <a:pt x="53" y="1"/>
                  </a:lnTo>
                  <a:lnTo>
                    <a:pt x="50" y="3"/>
                  </a:lnTo>
                  <a:lnTo>
                    <a:pt x="2" y="30"/>
                  </a:lnTo>
                  <a:lnTo>
                    <a:pt x="1" y="31"/>
                  </a:lnTo>
                  <a:lnTo>
                    <a:pt x="0" y="33"/>
                  </a:lnTo>
                  <a:lnTo>
                    <a:pt x="0" y="34"/>
                  </a:lnTo>
                  <a:lnTo>
                    <a:pt x="2" y="35"/>
                  </a:lnTo>
                  <a:lnTo>
                    <a:pt x="26" y="75"/>
                  </a:lnTo>
                  <a:lnTo>
                    <a:pt x="29" y="78"/>
                  </a:lnTo>
                  <a:lnTo>
                    <a:pt x="31" y="79"/>
                  </a:lnTo>
                  <a:lnTo>
                    <a:pt x="33" y="78"/>
                  </a:lnTo>
                  <a:lnTo>
                    <a:pt x="36" y="75"/>
                  </a:lnTo>
                  <a:lnTo>
                    <a:pt x="84" y="48"/>
                  </a:lnTo>
                  <a:close/>
                </a:path>
              </a:pathLst>
            </a:custGeom>
            <a:solidFill>
              <a:srgbClr val="C0C0C0"/>
            </a:solidFill>
            <a:ln w="7938">
              <a:solidFill>
                <a:srgbClr val="000000"/>
              </a:solidFill>
              <a:round/>
              <a:headEnd/>
              <a:tailEnd/>
            </a:ln>
          </p:spPr>
          <p:txBody>
            <a:bodyPr/>
            <a:lstStyle/>
            <a:p>
              <a:endParaRPr lang="it-IT"/>
            </a:p>
          </p:txBody>
        </p:sp>
        <p:sp>
          <p:nvSpPr>
            <p:cNvPr id="61592" name="Freeform 2284"/>
            <p:cNvSpPr>
              <a:spLocks/>
            </p:cNvSpPr>
            <p:nvPr/>
          </p:nvSpPr>
          <p:spPr bwMode="auto">
            <a:xfrm>
              <a:off x="6865938" y="2425700"/>
              <a:ext cx="93662" cy="100013"/>
            </a:xfrm>
            <a:custGeom>
              <a:avLst/>
              <a:gdLst>
                <a:gd name="T0" fmla="*/ 2147483647 w 59"/>
                <a:gd name="T1" fmla="*/ 2147483647 h 63"/>
                <a:gd name="T2" fmla="*/ 2147483647 w 59"/>
                <a:gd name="T3" fmla="*/ 0 h 63"/>
                <a:gd name="T4" fmla="*/ 0 w 59"/>
                <a:gd name="T5" fmla="*/ 2147483647 h 63"/>
                <a:gd name="T6" fmla="*/ 2147483647 w 59"/>
                <a:gd name="T7" fmla="*/ 2147483647 h 63"/>
                <a:gd name="T8" fmla="*/ 2147483647 w 59"/>
                <a:gd name="T9" fmla="*/ 2147483647 h 63"/>
                <a:gd name="T10" fmla="*/ 0 60000 65536"/>
                <a:gd name="T11" fmla="*/ 0 60000 65536"/>
                <a:gd name="T12" fmla="*/ 0 60000 65536"/>
                <a:gd name="T13" fmla="*/ 0 60000 65536"/>
                <a:gd name="T14" fmla="*/ 0 60000 65536"/>
                <a:gd name="T15" fmla="*/ 0 w 59"/>
                <a:gd name="T16" fmla="*/ 0 h 63"/>
                <a:gd name="T17" fmla="*/ 59 w 59"/>
                <a:gd name="T18" fmla="*/ 63 h 63"/>
              </a:gdLst>
              <a:ahLst/>
              <a:cxnLst>
                <a:cxn ang="T10">
                  <a:pos x="T0" y="T1"/>
                </a:cxn>
                <a:cxn ang="T11">
                  <a:pos x="T2" y="T3"/>
                </a:cxn>
                <a:cxn ang="T12">
                  <a:pos x="T4" y="T5"/>
                </a:cxn>
                <a:cxn ang="T13">
                  <a:pos x="T6" y="T7"/>
                </a:cxn>
                <a:cxn ang="T14">
                  <a:pos x="T8" y="T9"/>
                </a:cxn>
              </a:cxnLst>
              <a:rect l="T15" t="T16" r="T17" b="T18"/>
              <a:pathLst>
                <a:path w="59" h="63">
                  <a:moveTo>
                    <a:pt x="59" y="49"/>
                  </a:moveTo>
                  <a:lnTo>
                    <a:pt x="29" y="0"/>
                  </a:lnTo>
                  <a:lnTo>
                    <a:pt x="0" y="13"/>
                  </a:lnTo>
                  <a:lnTo>
                    <a:pt x="34" y="63"/>
                  </a:lnTo>
                  <a:lnTo>
                    <a:pt x="59" y="49"/>
                  </a:lnTo>
                  <a:close/>
                </a:path>
              </a:pathLst>
            </a:custGeom>
            <a:solidFill>
              <a:srgbClr val="DDDDDD"/>
            </a:solidFill>
            <a:ln w="7938">
              <a:solidFill>
                <a:srgbClr val="000000"/>
              </a:solidFill>
              <a:round/>
              <a:headEnd/>
              <a:tailEnd/>
            </a:ln>
          </p:spPr>
          <p:txBody>
            <a:bodyPr/>
            <a:lstStyle/>
            <a:p>
              <a:endParaRPr lang="it-IT"/>
            </a:p>
          </p:txBody>
        </p:sp>
        <p:sp>
          <p:nvSpPr>
            <p:cNvPr id="61593" name="Freeform 2285"/>
            <p:cNvSpPr>
              <a:spLocks/>
            </p:cNvSpPr>
            <p:nvPr/>
          </p:nvSpPr>
          <p:spPr bwMode="auto">
            <a:xfrm>
              <a:off x="6767513" y="2279650"/>
              <a:ext cx="144462" cy="158750"/>
            </a:xfrm>
            <a:custGeom>
              <a:avLst/>
              <a:gdLst>
                <a:gd name="T0" fmla="*/ 2147483647 w 91"/>
                <a:gd name="T1" fmla="*/ 2147483647 h 100"/>
                <a:gd name="T2" fmla="*/ 2147483647 w 91"/>
                <a:gd name="T3" fmla="*/ 2147483647 h 100"/>
                <a:gd name="T4" fmla="*/ 2147483647 w 91"/>
                <a:gd name="T5" fmla="*/ 2147483647 h 100"/>
                <a:gd name="T6" fmla="*/ 2147483647 w 91"/>
                <a:gd name="T7" fmla="*/ 2147483647 h 100"/>
                <a:gd name="T8" fmla="*/ 2147483647 w 91"/>
                <a:gd name="T9" fmla="*/ 2147483647 h 100"/>
                <a:gd name="T10" fmla="*/ 2147483647 w 91"/>
                <a:gd name="T11" fmla="*/ 2147483647 h 100"/>
                <a:gd name="T12" fmla="*/ 2147483647 w 91"/>
                <a:gd name="T13" fmla="*/ 2147483647 h 100"/>
                <a:gd name="T14" fmla="*/ 2147483647 w 91"/>
                <a:gd name="T15" fmla="*/ 2147483647 h 100"/>
                <a:gd name="T16" fmla="*/ 2147483647 w 91"/>
                <a:gd name="T17" fmla="*/ 0 h 100"/>
                <a:gd name="T18" fmla="*/ 2147483647 w 91"/>
                <a:gd name="T19" fmla="*/ 2147483647 h 100"/>
                <a:gd name="T20" fmla="*/ 2147483647 w 91"/>
                <a:gd name="T21" fmla="*/ 2147483647 h 100"/>
                <a:gd name="T22" fmla="*/ 2147483647 w 91"/>
                <a:gd name="T23" fmla="*/ 2147483647 h 100"/>
                <a:gd name="T24" fmla="*/ 0 w 91"/>
                <a:gd name="T25" fmla="*/ 2147483647 h 100"/>
                <a:gd name="T26" fmla="*/ 2147483647 w 91"/>
                <a:gd name="T27" fmla="*/ 2147483647 h 100"/>
                <a:gd name="T28" fmla="*/ 2147483647 w 91"/>
                <a:gd name="T29" fmla="*/ 2147483647 h 100"/>
                <a:gd name="T30" fmla="*/ 2147483647 w 91"/>
                <a:gd name="T31" fmla="*/ 2147483647 h 100"/>
                <a:gd name="T32" fmla="*/ 2147483647 w 91"/>
                <a:gd name="T33" fmla="*/ 2147483647 h 100"/>
                <a:gd name="T34" fmla="*/ 2147483647 w 91"/>
                <a:gd name="T35" fmla="*/ 2147483647 h 100"/>
                <a:gd name="T36" fmla="*/ 2147483647 w 91"/>
                <a:gd name="T37" fmla="*/ 2147483647 h 100"/>
                <a:gd name="T38" fmla="*/ 2147483647 w 91"/>
                <a:gd name="T39" fmla="*/ 2147483647 h 100"/>
                <a:gd name="T40" fmla="*/ 2147483647 w 91"/>
                <a:gd name="T41" fmla="*/ 2147483647 h 1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1"/>
                <a:gd name="T64" fmla="*/ 0 h 100"/>
                <a:gd name="T65" fmla="*/ 91 w 91"/>
                <a:gd name="T66" fmla="*/ 100 h 1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1" h="100">
                  <a:moveTo>
                    <a:pt x="87" y="83"/>
                  </a:moveTo>
                  <a:lnTo>
                    <a:pt x="90" y="80"/>
                  </a:lnTo>
                  <a:lnTo>
                    <a:pt x="91" y="77"/>
                  </a:lnTo>
                  <a:lnTo>
                    <a:pt x="90" y="75"/>
                  </a:lnTo>
                  <a:lnTo>
                    <a:pt x="87" y="74"/>
                  </a:lnTo>
                  <a:lnTo>
                    <a:pt x="43" y="2"/>
                  </a:lnTo>
                  <a:lnTo>
                    <a:pt x="42" y="1"/>
                  </a:lnTo>
                  <a:lnTo>
                    <a:pt x="40" y="1"/>
                  </a:lnTo>
                  <a:lnTo>
                    <a:pt x="37" y="0"/>
                  </a:lnTo>
                  <a:lnTo>
                    <a:pt x="33" y="2"/>
                  </a:lnTo>
                  <a:lnTo>
                    <a:pt x="4" y="16"/>
                  </a:lnTo>
                  <a:lnTo>
                    <a:pt x="1" y="19"/>
                  </a:lnTo>
                  <a:lnTo>
                    <a:pt x="0" y="23"/>
                  </a:lnTo>
                  <a:lnTo>
                    <a:pt x="1" y="26"/>
                  </a:lnTo>
                  <a:lnTo>
                    <a:pt x="4" y="29"/>
                  </a:lnTo>
                  <a:lnTo>
                    <a:pt x="48" y="97"/>
                  </a:lnTo>
                  <a:lnTo>
                    <a:pt x="52" y="99"/>
                  </a:lnTo>
                  <a:lnTo>
                    <a:pt x="55" y="100"/>
                  </a:lnTo>
                  <a:lnTo>
                    <a:pt x="57" y="99"/>
                  </a:lnTo>
                  <a:lnTo>
                    <a:pt x="58" y="97"/>
                  </a:lnTo>
                  <a:lnTo>
                    <a:pt x="87" y="83"/>
                  </a:lnTo>
                  <a:close/>
                </a:path>
              </a:pathLst>
            </a:custGeom>
            <a:solidFill>
              <a:srgbClr val="C0C0C0"/>
            </a:solidFill>
            <a:ln w="7938">
              <a:solidFill>
                <a:srgbClr val="000000"/>
              </a:solidFill>
              <a:round/>
              <a:headEnd/>
              <a:tailEnd/>
            </a:ln>
          </p:spPr>
          <p:txBody>
            <a:bodyPr/>
            <a:lstStyle/>
            <a:p>
              <a:endParaRPr lang="it-IT"/>
            </a:p>
          </p:txBody>
        </p:sp>
        <p:sp>
          <p:nvSpPr>
            <p:cNvPr id="61594" name="Freeform 2286"/>
            <p:cNvSpPr>
              <a:spLocks/>
            </p:cNvSpPr>
            <p:nvPr/>
          </p:nvSpPr>
          <p:spPr bwMode="auto">
            <a:xfrm>
              <a:off x="6796088" y="2346325"/>
              <a:ext cx="133350" cy="85725"/>
            </a:xfrm>
            <a:custGeom>
              <a:avLst/>
              <a:gdLst>
                <a:gd name="T0" fmla="*/ 2147483647 w 84"/>
                <a:gd name="T1" fmla="*/ 2147483647 h 54"/>
                <a:gd name="T2" fmla="*/ 2147483647 w 84"/>
                <a:gd name="T3" fmla="*/ 2147483647 h 54"/>
                <a:gd name="T4" fmla="*/ 2147483647 w 84"/>
                <a:gd name="T5" fmla="*/ 2147483647 h 54"/>
                <a:gd name="T6" fmla="*/ 2147483647 w 84"/>
                <a:gd name="T7" fmla="*/ 2147483647 h 54"/>
                <a:gd name="T8" fmla="*/ 2147483647 w 84"/>
                <a:gd name="T9" fmla="*/ 2147483647 h 54"/>
                <a:gd name="T10" fmla="*/ 2147483647 w 84"/>
                <a:gd name="T11" fmla="*/ 0 h 54"/>
                <a:gd name="T12" fmla="*/ 2147483647 w 84"/>
                <a:gd name="T13" fmla="*/ 0 h 54"/>
                <a:gd name="T14" fmla="*/ 2147483647 w 84"/>
                <a:gd name="T15" fmla="*/ 0 h 54"/>
                <a:gd name="T16" fmla="*/ 2147483647 w 84"/>
                <a:gd name="T17" fmla="*/ 0 h 54"/>
                <a:gd name="T18" fmla="*/ 0 w 84"/>
                <a:gd name="T19" fmla="*/ 2147483647 h 54"/>
                <a:gd name="T20" fmla="*/ 0 w 84"/>
                <a:gd name="T21" fmla="*/ 2147483647 h 54"/>
                <a:gd name="T22" fmla="*/ 0 w 84"/>
                <a:gd name="T23" fmla="*/ 2147483647 h 54"/>
                <a:gd name="T24" fmla="*/ 0 w 84"/>
                <a:gd name="T25" fmla="*/ 2147483647 h 54"/>
                <a:gd name="T26" fmla="*/ 0 w 84"/>
                <a:gd name="T27" fmla="*/ 2147483647 h 54"/>
                <a:gd name="T28" fmla="*/ 2147483647 w 84"/>
                <a:gd name="T29" fmla="*/ 2147483647 h 54"/>
                <a:gd name="T30" fmla="*/ 2147483647 w 84"/>
                <a:gd name="T31" fmla="*/ 2147483647 h 54"/>
                <a:gd name="T32" fmla="*/ 2147483647 w 84"/>
                <a:gd name="T33" fmla="*/ 2147483647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4"/>
                <a:gd name="T52" fmla="*/ 0 h 54"/>
                <a:gd name="T53" fmla="*/ 84 w 84"/>
                <a:gd name="T54" fmla="*/ 54 h 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4" h="54">
                  <a:moveTo>
                    <a:pt x="84" y="13"/>
                  </a:moveTo>
                  <a:lnTo>
                    <a:pt x="84" y="12"/>
                  </a:lnTo>
                  <a:lnTo>
                    <a:pt x="84" y="11"/>
                  </a:lnTo>
                  <a:lnTo>
                    <a:pt x="84" y="10"/>
                  </a:lnTo>
                  <a:lnTo>
                    <a:pt x="84" y="9"/>
                  </a:lnTo>
                  <a:lnTo>
                    <a:pt x="79" y="0"/>
                  </a:lnTo>
                  <a:lnTo>
                    <a:pt x="76" y="0"/>
                  </a:lnTo>
                  <a:lnTo>
                    <a:pt x="75" y="0"/>
                  </a:lnTo>
                  <a:lnTo>
                    <a:pt x="74" y="0"/>
                  </a:lnTo>
                  <a:lnTo>
                    <a:pt x="0" y="40"/>
                  </a:lnTo>
                  <a:lnTo>
                    <a:pt x="0" y="41"/>
                  </a:lnTo>
                  <a:lnTo>
                    <a:pt x="0" y="43"/>
                  </a:lnTo>
                  <a:lnTo>
                    <a:pt x="0" y="44"/>
                  </a:lnTo>
                  <a:lnTo>
                    <a:pt x="0" y="45"/>
                  </a:lnTo>
                  <a:lnTo>
                    <a:pt x="5" y="54"/>
                  </a:lnTo>
                  <a:lnTo>
                    <a:pt x="84" y="13"/>
                  </a:lnTo>
                  <a:close/>
                </a:path>
              </a:pathLst>
            </a:custGeom>
            <a:solidFill>
              <a:srgbClr val="DDDDDD"/>
            </a:solidFill>
            <a:ln w="7938">
              <a:solidFill>
                <a:srgbClr val="000000"/>
              </a:solidFill>
              <a:round/>
              <a:headEnd/>
              <a:tailEnd/>
            </a:ln>
          </p:spPr>
          <p:txBody>
            <a:bodyPr/>
            <a:lstStyle/>
            <a:p>
              <a:endParaRPr lang="it-IT"/>
            </a:p>
          </p:txBody>
        </p:sp>
        <p:sp>
          <p:nvSpPr>
            <p:cNvPr id="61595" name="Freeform 2287"/>
            <p:cNvSpPr>
              <a:spLocks/>
            </p:cNvSpPr>
            <p:nvPr/>
          </p:nvSpPr>
          <p:spPr bwMode="auto">
            <a:xfrm>
              <a:off x="6734175" y="2211388"/>
              <a:ext cx="101600" cy="106362"/>
            </a:xfrm>
            <a:custGeom>
              <a:avLst/>
              <a:gdLst>
                <a:gd name="T0" fmla="*/ 2147483647 w 64"/>
                <a:gd name="T1" fmla="*/ 2147483647 h 67"/>
                <a:gd name="T2" fmla="*/ 2147483647 w 64"/>
                <a:gd name="T3" fmla="*/ 0 h 67"/>
                <a:gd name="T4" fmla="*/ 0 w 64"/>
                <a:gd name="T5" fmla="*/ 2147483647 h 67"/>
                <a:gd name="T6" fmla="*/ 2147483647 w 64"/>
                <a:gd name="T7" fmla="*/ 2147483647 h 67"/>
                <a:gd name="T8" fmla="*/ 2147483647 w 64"/>
                <a:gd name="T9" fmla="*/ 2147483647 h 67"/>
                <a:gd name="T10" fmla="*/ 0 60000 65536"/>
                <a:gd name="T11" fmla="*/ 0 60000 65536"/>
                <a:gd name="T12" fmla="*/ 0 60000 65536"/>
                <a:gd name="T13" fmla="*/ 0 60000 65536"/>
                <a:gd name="T14" fmla="*/ 0 60000 65536"/>
                <a:gd name="T15" fmla="*/ 0 w 64"/>
                <a:gd name="T16" fmla="*/ 0 h 67"/>
                <a:gd name="T17" fmla="*/ 64 w 64"/>
                <a:gd name="T18" fmla="*/ 67 h 67"/>
              </a:gdLst>
              <a:ahLst/>
              <a:cxnLst>
                <a:cxn ang="T10">
                  <a:pos x="T0" y="T1"/>
                </a:cxn>
                <a:cxn ang="T11">
                  <a:pos x="T2" y="T3"/>
                </a:cxn>
                <a:cxn ang="T12">
                  <a:pos x="T4" y="T5"/>
                </a:cxn>
                <a:cxn ang="T13">
                  <a:pos x="T6" y="T7"/>
                </a:cxn>
                <a:cxn ang="T14">
                  <a:pos x="T8" y="T9"/>
                </a:cxn>
              </a:cxnLst>
              <a:rect l="T15" t="T16" r="T17" b="T18"/>
              <a:pathLst>
                <a:path w="64" h="67">
                  <a:moveTo>
                    <a:pt x="64" y="45"/>
                  </a:moveTo>
                  <a:lnTo>
                    <a:pt x="20" y="0"/>
                  </a:lnTo>
                  <a:lnTo>
                    <a:pt x="0" y="14"/>
                  </a:lnTo>
                  <a:lnTo>
                    <a:pt x="20" y="67"/>
                  </a:lnTo>
                  <a:lnTo>
                    <a:pt x="64" y="45"/>
                  </a:lnTo>
                  <a:close/>
                </a:path>
              </a:pathLst>
            </a:custGeom>
            <a:solidFill>
              <a:srgbClr val="B2B2B2"/>
            </a:solidFill>
            <a:ln w="7938">
              <a:solidFill>
                <a:srgbClr val="000000"/>
              </a:solidFill>
              <a:round/>
              <a:headEnd/>
              <a:tailEnd/>
            </a:ln>
          </p:spPr>
          <p:txBody>
            <a:bodyPr/>
            <a:lstStyle/>
            <a:p>
              <a:endParaRPr lang="it-IT"/>
            </a:p>
          </p:txBody>
        </p:sp>
        <p:sp>
          <p:nvSpPr>
            <p:cNvPr id="61596" name="Freeform 2288"/>
            <p:cNvSpPr>
              <a:spLocks/>
            </p:cNvSpPr>
            <p:nvPr/>
          </p:nvSpPr>
          <p:spPr bwMode="auto">
            <a:xfrm>
              <a:off x="4562475" y="1803400"/>
              <a:ext cx="15875" cy="49213"/>
            </a:xfrm>
            <a:custGeom>
              <a:avLst/>
              <a:gdLst>
                <a:gd name="T0" fmla="*/ 0 w 10"/>
                <a:gd name="T1" fmla="*/ 0 h 31"/>
                <a:gd name="T2" fmla="*/ 0 w 10"/>
                <a:gd name="T3" fmla="*/ 0 h 31"/>
                <a:gd name="T4" fmla="*/ 0 w 10"/>
                <a:gd name="T5" fmla="*/ 2147483647 h 31"/>
                <a:gd name="T6" fmla="*/ 0 w 10"/>
                <a:gd name="T7" fmla="*/ 2147483647 h 31"/>
                <a:gd name="T8" fmla="*/ 2147483647 w 10"/>
                <a:gd name="T9" fmla="*/ 2147483647 h 31"/>
                <a:gd name="T10" fmla="*/ 2147483647 w 10"/>
                <a:gd name="T11" fmla="*/ 2147483647 h 31"/>
                <a:gd name="T12" fmla="*/ 2147483647 w 10"/>
                <a:gd name="T13" fmla="*/ 2147483647 h 31"/>
                <a:gd name="T14" fmla="*/ 2147483647 w 10"/>
                <a:gd name="T15" fmla="*/ 2147483647 h 31"/>
                <a:gd name="T16" fmla="*/ 2147483647 w 10"/>
                <a:gd name="T17" fmla="*/ 0 h 31"/>
                <a:gd name="T18" fmla="*/ 2147483647 w 10"/>
                <a:gd name="T19" fmla="*/ 0 h 31"/>
                <a:gd name="T20" fmla="*/ 2147483647 w 10"/>
                <a:gd name="T21" fmla="*/ 0 h 31"/>
                <a:gd name="T22" fmla="*/ 2147483647 w 10"/>
                <a:gd name="T23" fmla="*/ 0 h 31"/>
                <a:gd name="T24" fmla="*/ 0 w 1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1"/>
                <a:gd name="T41" fmla="*/ 10 w 1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1">
                  <a:moveTo>
                    <a:pt x="0" y="0"/>
                  </a:moveTo>
                  <a:lnTo>
                    <a:pt x="0" y="0"/>
                  </a:lnTo>
                  <a:lnTo>
                    <a:pt x="0" y="31"/>
                  </a:lnTo>
                  <a:lnTo>
                    <a:pt x="5" y="31"/>
                  </a:lnTo>
                  <a:lnTo>
                    <a:pt x="8" y="31"/>
                  </a:lnTo>
                  <a:lnTo>
                    <a:pt x="9" y="31"/>
                  </a:lnTo>
                  <a:lnTo>
                    <a:pt x="10" y="31"/>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61597" name="Freeform 2289"/>
            <p:cNvSpPr>
              <a:spLocks/>
            </p:cNvSpPr>
            <p:nvPr/>
          </p:nvSpPr>
          <p:spPr bwMode="auto">
            <a:xfrm>
              <a:off x="4608513" y="1803400"/>
              <a:ext cx="14287" cy="49213"/>
            </a:xfrm>
            <a:custGeom>
              <a:avLst/>
              <a:gdLst>
                <a:gd name="T0" fmla="*/ 0 w 9"/>
                <a:gd name="T1" fmla="*/ 0 h 31"/>
                <a:gd name="T2" fmla="*/ 0 w 9"/>
                <a:gd name="T3" fmla="*/ 0 h 31"/>
                <a:gd name="T4" fmla="*/ 0 w 9"/>
                <a:gd name="T5" fmla="*/ 2147483647 h 31"/>
                <a:gd name="T6" fmla="*/ 0 w 9"/>
                <a:gd name="T7" fmla="*/ 2147483647 h 31"/>
                <a:gd name="T8" fmla="*/ 2147483647 w 9"/>
                <a:gd name="T9" fmla="*/ 2147483647 h 31"/>
                <a:gd name="T10" fmla="*/ 2147483647 w 9"/>
                <a:gd name="T11" fmla="*/ 2147483647 h 31"/>
                <a:gd name="T12" fmla="*/ 2147483647 w 9"/>
                <a:gd name="T13" fmla="*/ 2147483647 h 31"/>
                <a:gd name="T14" fmla="*/ 2147483647 w 9"/>
                <a:gd name="T15" fmla="*/ 2147483647 h 31"/>
                <a:gd name="T16" fmla="*/ 2147483647 w 9"/>
                <a:gd name="T17" fmla="*/ 0 h 31"/>
                <a:gd name="T18" fmla="*/ 2147483647 w 9"/>
                <a:gd name="T19" fmla="*/ 0 h 31"/>
                <a:gd name="T20" fmla="*/ 2147483647 w 9"/>
                <a:gd name="T21" fmla="*/ 0 h 31"/>
                <a:gd name="T22" fmla="*/ 2147483647 w 9"/>
                <a:gd name="T23" fmla="*/ 0 h 31"/>
                <a:gd name="T24" fmla="*/ 0 w 9"/>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31"/>
                <a:gd name="T41" fmla="*/ 9 w 9"/>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31">
                  <a:moveTo>
                    <a:pt x="0" y="0"/>
                  </a:moveTo>
                  <a:lnTo>
                    <a:pt x="0" y="0"/>
                  </a:lnTo>
                  <a:lnTo>
                    <a:pt x="0" y="31"/>
                  </a:lnTo>
                  <a:lnTo>
                    <a:pt x="4" y="31"/>
                  </a:lnTo>
                  <a:lnTo>
                    <a:pt x="7" y="31"/>
                  </a:lnTo>
                  <a:lnTo>
                    <a:pt x="8" y="31"/>
                  </a:lnTo>
                  <a:lnTo>
                    <a:pt x="9" y="31"/>
                  </a:lnTo>
                  <a:lnTo>
                    <a:pt x="9" y="0"/>
                  </a:lnTo>
                  <a:lnTo>
                    <a:pt x="8" y="0"/>
                  </a:lnTo>
                  <a:lnTo>
                    <a:pt x="7" y="0"/>
                  </a:lnTo>
                  <a:lnTo>
                    <a:pt x="4" y="0"/>
                  </a:lnTo>
                  <a:lnTo>
                    <a:pt x="0" y="0"/>
                  </a:lnTo>
                  <a:close/>
                </a:path>
              </a:pathLst>
            </a:custGeom>
            <a:solidFill>
              <a:srgbClr val="333333"/>
            </a:solidFill>
            <a:ln w="7938">
              <a:solidFill>
                <a:srgbClr val="000000"/>
              </a:solidFill>
              <a:round/>
              <a:headEnd/>
              <a:tailEnd/>
            </a:ln>
          </p:spPr>
          <p:txBody>
            <a:bodyPr/>
            <a:lstStyle/>
            <a:p>
              <a:endParaRPr lang="it-IT"/>
            </a:p>
          </p:txBody>
        </p:sp>
        <p:sp>
          <p:nvSpPr>
            <p:cNvPr id="61598" name="Freeform 2290"/>
            <p:cNvSpPr>
              <a:spLocks/>
            </p:cNvSpPr>
            <p:nvPr/>
          </p:nvSpPr>
          <p:spPr bwMode="auto">
            <a:xfrm>
              <a:off x="4562475" y="1803400"/>
              <a:ext cx="15875" cy="49213"/>
            </a:xfrm>
            <a:custGeom>
              <a:avLst/>
              <a:gdLst>
                <a:gd name="T0" fmla="*/ 0 w 10"/>
                <a:gd name="T1" fmla="*/ 0 h 31"/>
                <a:gd name="T2" fmla="*/ 0 w 10"/>
                <a:gd name="T3" fmla="*/ 0 h 31"/>
                <a:gd name="T4" fmla="*/ 0 w 10"/>
                <a:gd name="T5" fmla="*/ 2147483647 h 31"/>
                <a:gd name="T6" fmla="*/ 0 w 10"/>
                <a:gd name="T7" fmla="*/ 2147483647 h 31"/>
                <a:gd name="T8" fmla="*/ 2147483647 w 10"/>
                <a:gd name="T9" fmla="*/ 2147483647 h 31"/>
                <a:gd name="T10" fmla="*/ 2147483647 w 10"/>
                <a:gd name="T11" fmla="*/ 2147483647 h 31"/>
                <a:gd name="T12" fmla="*/ 2147483647 w 10"/>
                <a:gd name="T13" fmla="*/ 2147483647 h 31"/>
                <a:gd name="T14" fmla="*/ 2147483647 w 10"/>
                <a:gd name="T15" fmla="*/ 2147483647 h 31"/>
                <a:gd name="T16" fmla="*/ 2147483647 w 10"/>
                <a:gd name="T17" fmla="*/ 0 h 31"/>
                <a:gd name="T18" fmla="*/ 2147483647 w 10"/>
                <a:gd name="T19" fmla="*/ 0 h 31"/>
                <a:gd name="T20" fmla="*/ 2147483647 w 10"/>
                <a:gd name="T21" fmla="*/ 0 h 31"/>
                <a:gd name="T22" fmla="*/ 2147483647 w 10"/>
                <a:gd name="T23" fmla="*/ 0 h 31"/>
                <a:gd name="T24" fmla="*/ 0 w 1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1"/>
                <a:gd name="T41" fmla="*/ 10 w 1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1">
                  <a:moveTo>
                    <a:pt x="0" y="0"/>
                  </a:moveTo>
                  <a:lnTo>
                    <a:pt x="0" y="0"/>
                  </a:lnTo>
                  <a:lnTo>
                    <a:pt x="0" y="31"/>
                  </a:lnTo>
                  <a:lnTo>
                    <a:pt x="5" y="31"/>
                  </a:lnTo>
                  <a:lnTo>
                    <a:pt x="8" y="31"/>
                  </a:lnTo>
                  <a:lnTo>
                    <a:pt x="9" y="31"/>
                  </a:lnTo>
                  <a:lnTo>
                    <a:pt x="10" y="31"/>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61599" name="Freeform 2291"/>
            <p:cNvSpPr>
              <a:spLocks/>
            </p:cNvSpPr>
            <p:nvPr/>
          </p:nvSpPr>
          <p:spPr bwMode="auto">
            <a:xfrm>
              <a:off x="4608513" y="1803400"/>
              <a:ext cx="14287" cy="49213"/>
            </a:xfrm>
            <a:custGeom>
              <a:avLst/>
              <a:gdLst>
                <a:gd name="T0" fmla="*/ 0 w 9"/>
                <a:gd name="T1" fmla="*/ 0 h 31"/>
                <a:gd name="T2" fmla="*/ 0 w 9"/>
                <a:gd name="T3" fmla="*/ 0 h 31"/>
                <a:gd name="T4" fmla="*/ 0 w 9"/>
                <a:gd name="T5" fmla="*/ 2147483647 h 31"/>
                <a:gd name="T6" fmla="*/ 0 w 9"/>
                <a:gd name="T7" fmla="*/ 2147483647 h 31"/>
                <a:gd name="T8" fmla="*/ 2147483647 w 9"/>
                <a:gd name="T9" fmla="*/ 2147483647 h 31"/>
                <a:gd name="T10" fmla="*/ 2147483647 w 9"/>
                <a:gd name="T11" fmla="*/ 2147483647 h 31"/>
                <a:gd name="T12" fmla="*/ 2147483647 w 9"/>
                <a:gd name="T13" fmla="*/ 2147483647 h 31"/>
                <a:gd name="T14" fmla="*/ 2147483647 w 9"/>
                <a:gd name="T15" fmla="*/ 2147483647 h 31"/>
                <a:gd name="T16" fmla="*/ 2147483647 w 9"/>
                <a:gd name="T17" fmla="*/ 0 h 31"/>
                <a:gd name="T18" fmla="*/ 2147483647 w 9"/>
                <a:gd name="T19" fmla="*/ 0 h 31"/>
                <a:gd name="T20" fmla="*/ 2147483647 w 9"/>
                <a:gd name="T21" fmla="*/ 0 h 31"/>
                <a:gd name="T22" fmla="*/ 2147483647 w 9"/>
                <a:gd name="T23" fmla="*/ 0 h 31"/>
                <a:gd name="T24" fmla="*/ 0 w 9"/>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31"/>
                <a:gd name="T41" fmla="*/ 9 w 9"/>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31">
                  <a:moveTo>
                    <a:pt x="0" y="0"/>
                  </a:moveTo>
                  <a:lnTo>
                    <a:pt x="0" y="0"/>
                  </a:lnTo>
                  <a:lnTo>
                    <a:pt x="0" y="31"/>
                  </a:lnTo>
                  <a:lnTo>
                    <a:pt x="4" y="31"/>
                  </a:lnTo>
                  <a:lnTo>
                    <a:pt x="7" y="31"/>
                  </a:lnTo>
                  <a:lnTo>
                    <a:pt x="8" y="31"/>
                  </a:lnTo>
                  <a:lnTo>
                    <a:pt x="9" y="31"/>
                  </a:lnTo>
                  <a:lnTo>
                    <a:pt x="9" y="0"/>
                  </a:lnTo>
                  <a:lnTo>
                    <a:pt x="8" y="0"/>
                  </a:lnTo>
                  <a:lnTo>
                    <a:pt x="7" y="0"/>
                  </a:lnTo>
                  <a:lnTo>
                    <a:pt x="4" y="0"/>
                  </a:lnTo>
                  <a:lnTo>
                    <a:pt x="0" y="0"/>
                  </a:lnTo>
                  <a:close/>
                </a:path>
              </a:pathLst>
            </a:custGeom>
            <a:solidFill>
              <a:srgbClr val="333333"/>
            </a:solidFill>
            <a:ln w="7938">
              <a:solidFill>
                <a:srgbClr val="000000"/>
              </a:solidFill>
              <a:round/>
              <a:headEnd/>
              <a:tailEnd/>
            </a:ln>
          </p:spPr>
          <p:txBody>
            <a:bodyPr/>
            <a:lstStyle/>
            <a:p>
              <a:endParaRPr lang="it-IT"/>
            </a:p>
          </p:txBody>
        </p:sp>
        <p:sp>
          <p:nvSpPr>
            <p:cNvPr id="61600" name="Freeform 2292"/>
            <p:cNvSpPr>
              <a:spLocks/>
            </p:cNvSpPr>
            <p:nvPr/>
          </p:nvSpPr>
          <p:spPr bwMode="auto">
            <a:xfrm>
              <a:off x="4530725" y="1860550"/>
              <a:ext cx="115888" cy="34925"/>
            </a:xfrm>
            <a:custGeom>
              <a:avLst/>
              <a:gdLst>
                <a:gd name="T0" fmla="*/ 2147483647 w 73"/>
                <a:gd name="T1" fmla="*/ 0 h 22"/>
                <a:gd name="T2" fmla="*/ 2147483647 w 73"/>
                <a:gd name="T3" fmla="*/ 0 h 22"/>
                <a:gd name="T4" fmla="*/ 2147483647 w 73"/>
                <a:gd name="T5" fmla="*/ 0 h 22"/>
                <a:gd name="T6" fmla="*/ 0 w 73"/>
                <a:gd name="T7" fmla="*/ 0 h 22"/>
                <a:gd name="T8" fmla="*/ 0 w 73"/>
                <a:gd name="T9" fmla="*/ 2147483647 h 22"/>
                <a:gd name="T10" fmla="*/ 2147483647 w 73"/>
                <a:gd name="T11" fmla="*/ 2147483647 h 22"/>
                <a:gd name="T12" fmla="*/ 2147483647 w 73"/>
                <a:gd name="T13" fmla="*/ 2147483647 h 22"/>
                <a:gd name="T14" fmla="*/ 2147483647 w 73"/>
                <a:gd name="T15" fmla="*/ 2147483647 h 22"/>
                <a:gd name="T16" fmla="*/ 2147483647 w 73"/>
                <a:gd name="T17" fmla="*/ 2147483647 h 22"/>
                <a:gd name="T18" fmla="*/ 2147483647 w 73"/>
                <a:gd name="T19" fmla="*/ 2147483647 h 22"/>
                <a:gd name="T20" fmla="*/ 2147483647 w 73"/>
                <a:gd name="T21" fmla="*/ 0 h 22"/>
                <a:gd name="T22" fmla="*/ 2147483647 w 73"/>
                <a:gd name="T23" fmla="*/ 0 h 22"/>
                <a:gd name="T24" fmla="*/ 2147483647 w 73"/>
                <a:gd name="T25" fmla="*/ 0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
                <a:gd name="T40" fmla="*/ 0 h 22"/>
                <a:gd name="T41" fmla="*/ 73 w 73"/>
                <a:gd name="T42" fmla="*/ 22 h 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 h="22">
                  <a:moveTo>
                    <a:pt x="5" y="0"/>
                  </a:moveTo>
                  <a:lnTo>
                    <a:pt x="2" y="0"/>
                  </a:lnTo>
                  <a:lnTo>
                    <a:pt x="1" y="0"/>
                  </a:lnTo>
                  <a:lnTo>
                    <a:pt x="0" y="0"/>
                  </a:lnTo>
                  <a:lnTo>
                    <a:pt x="0" y="22"/>
                  </a:lnTo>
                  <a:lnTo>
                    <a:pt x="1" y="22"/>
                  </a:lnTo>
                  <a:lnTo>
                    <a:pt x="2" y="22"/>
                  </a:lnTo>
                  <a:lnTo>
                    <a:pt x="5" y="22"/>
                  </a:lnTo>
                  <a:lnTo>
                    <a:pt x="73" y="22"/>
                  </a:lnTo>
                  <a:lnTo>
                    <a:pt x="73" y="0"/>
                  </a:lnTo>
                  <a:lnTo>
                    <a:pt x="5" y="0"/>
                  </a:lnTo>
                  <a:close/>
                </a:path>
              </a:pathLst>
            </a:custGeom>
            <a:solidFill>
              <a:srgbClr val="808080"/>
            </a:solidFill>
            <a:ln w="7938">
              <a:solidFill>
                <a:srgbClr val="000000"/>
              </a:solidFill>
              <a:round/>
              <a:headEnd/>
              <a:tailEnd/>
            </a:ln>
          </p:spPr>
          <p:txBody>
            <a:bodyPr/>
            <a:lstStyle/>
            <a:p>
              <a:endParaRPr lang="it-IT"/>
            </a:p>
          </p:txBody>
        </p:sp>
        <p:sp>
          <p:nvSpPr>
            <p:cNvPr id="61601" name="Rectangle 2293"/>
            <p:cNvSpPr>
              <a:spLocks noChangeArrowheads="1"/>
            </p:cNvSpPr>
            <p:nvPr/>
          </p:nvSpPr>
          <p:spPr bwMode="auto">
            <a:xfrm>
              <a:off x="4538663" y="2160588"/>
              <a:ext cx="107950" cy="85725"/>
            </a:xfrm>
            <a:prstGeom prst="rect">
              <a:avLst/>
            </a:prstGeom>
            <a:solidFill>
              <a:srgbClr val="FFFFFF"/>
            </a:solid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602" name="Freeform 2294"/>
            <p:cNvSpPr>
              <a:spLocks/>
            </p:cNvSpPr>
            <p:nvPr/>
          </p:nvSpPr>
          <p:spPr bwMode="auto">
            <a:xfrm>
              <a:off x="4578350" y="2581275"/>
              <a:ext cx="22225" cy="28575"/>
            </a:xfrm>
            <a:custGeom>
              <a:avLst/>
              <a:gdLst>
                <a:gd name="T0" fmla="*/ 2147483647 w 14"/>
                <a:gd name="T1" fmla="*/ 0 h 18"/>
                <a:gd name="T2" fmla="*/ 2147483647 w 14"/>
                <a:gd name="T3" fmla="*/ 2147483647 h 18"/>
                <a:gd name="T4" fmla="*/ 2147483647 w 14"/>
                <a:gd name="T5" fmla="*/ 2147483647 h 18"/>
                <a:gd name="T6" fmla="*/ 0 w 14"/>
                <a:gd name="T7" fmla="*/ 2147483647 h 18"/>
                <a:gd name="T8" fmla="*/ 0 w 14"/>
                <a:gd name="T9" fmla="*/ 2147483647 h 18"/>
                <a:gd name="T10" fmla="*/ 0 w 14"/>
                <a:gd name="T11" fmla="*/ 2147483647 h 18"/>
                <a:gd name="T12" fmla="*/ 2147483647 w 14"/>
                <a:gd name="T13" fmla="*/ 2147483647 h 18"/>
                <a:gd name="T14" fmla="*/ 2147483647 w 14"/>
                <a:gd name="T15" fmla="*/ 2147483647 h 18"/>
                <a:gd name="T16" fmla="*/ 2147483647 w 14"/>
                <a:gd name="T17" fmla="*/ 2147483647 h 18"/>
                <a:gd name="T18" fmla="*/ 2147483647 w 14"/>
                <a:gd name="T19" fmla="*/ 2147483647 h 18"/>
                <a:gd name="T20" fmla="*/ 2147483647 w 14"/>
                <a:gd name="T21" fmla="*/ 2147483647 h 18"/>
                <a:gd name="T22" fmla="*/ 2147483647 w 14"/>
                <a:gd name="T23" fmla="*/ 2147483647 h 18"/>
                <a:gd name="T24" fmla="*/ 2147483647 w 14"/>
                <a:gd name="T25" fmla="*/ 2147483647 h 18"/>
                <a:gd name="T26" fmla="*/ 2147483647 w 14"/>
                <a:gd name="T27" fmla="*/ 2147483647 h 18"/>
                <a:gd name="T28" fmla="*/ 2147483647 w 14"/>
                <a:gd name="T29" fmla="*/ 2147483647 h 18"/>
                <a:gd name="T30" fmla="*/ 2147483647 w 14"/>
                <a:gd name="T31" fmla="*/ 0 h 18"/>
                <a:gd name="T32" fmla="*/ 2147483647 w 14"/>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8"/>
                <a:gd name="T53" fmla="*/ 14 w 14"/>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8">
                  <a:moveTo>
                    <a:pt x="5" y="0"/>
                  </a:moveTo>
                  <a:lnTo>
                    <a:pt x="2" y="1"/>
                  </a:lnTo>
                  <a:lnTo>
                    <a:pt x="1" y="2"/>
                  </a:lnTo>
                  <a:lnTo>
                    <a:pt x="0" y="3"/>
                  </a:lnTo>
                  <a:lnTo>
                    <a:pt x="0" y="4"/>
                  </a:lnTo>
                  <a:lnTo>
                    <a:pt x="0" y="18"/>
                  </a:lnTo>
                  <a:lnTo>
                    <a:pt x="1" y="18"/>
                  </a:lnTo>
                  <a:lnTo>
                    <a:pt x="2" y="18"/>
                  </a:lnTo>
                  <a:lnTo>
                    <a:pt x="5" y="18"/>
                  </a:lnTo>
                  <a:lnTo>
                    <a:pt x="14" y="18"/>
                  </a:lnTo>
                  <a:lnTo>
                    <a:pt x="14" y="4"/>
                  </a:lnTo>
                  <a:lnTo>
                    <a:pt x="14" y="3"/>
                  </a:lnTo>
                  <a:lnTo>
                    <a:pt x="14" y="2"/>
                  </a:lnTo>
                  <a:lnTo>
                    <a:pt x="14" y="1"/>
                  </a:lnTo>
                  <a:lnTo>
                    <a:pt x="14" y="0"/>
                  </a:lnTo>
                  <a:lnTo>
                    <a:pt x="5" y="0"/>
                  </a:lnTo>
                  <a:close/>
                </a:path>
              </a:pathLst>
            </a:custGeom>
            <a:solidFill>
              <a:srgbClr val="DDDDDD"/>
            </a:solidFill>
            <a:ln w="7938">
              <a:solidFill>
                <a:srgbClr val="000000"/>
              </a:solidFill>
              <a:round/>
              <a:headEnd/>
              <a:tailEnd/>
            </a:ln>
          </p:spPr>
          <p:txBody>
            <a:bodyPr/>
            <a:lstStyle/>
            <a:p>
              <a:endParaRPr lang="it-IT"/>
            </a:p>
          </p:txBody>
        </p:sp>
        <p:sp>
          <p:nvSpPr>
            <p:cNvPr id="61603" name="Rectangle 2295"/>
            <p:cNvSpPr>
              <a:spLocks noChangeArrowheads="1"/>
            </p:cNvSpPr>
            <p:nvPr/>
          </p:nvSpPr>
          <p:spPr bwMode="auto">
            <a:xfrm>
              <a:off x="4562475" y="2489200"/>
              <a:ext cx="53975" cy="1079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604" name="Freeform 2296"/>
            <p:cNvSpPr>
              <a:spLocks/>
            </p:cNvSpPr>
            <p:nvPr/>
          </p:nvSpPr>
          <p:spPr bwMode="auto">
            <a:xfrm>
              <a:off x="4530725" y="2352675"/>
              <a:ext cx="115888" cy="136525"/>
            </a:xfrm>
            <a:custGeom>
              <a:avLst/>
              <a:gdLst>
                <a:gd name="T0" fmla="*/ 2147483647 w 73"/>
                <a:gd name="T1" fmla="*/ 0 h 86"/>
                <a:gd name="T2" fmla="*/ 2147483647 w 73"/>
                <a:gd name="T3" fmla="*/ 2147483647 h 86"/>
                <a:gd name="T4" fmla="*/ 2147483647 w 73"/>
                <a:gd name="T5" fmla="*/ 2147483647 h 86"/>
                <a:gd name="T6" fmla="*/ 2147483647 w 73"/>
                <a:gd name="T7" fmla="*/ 2147483647 h 86"/>
                <a:gd name="T8" fmla="*/ 0 w 73"/>
                <a:gd name="T9" fmla="*/ 2147483647 h 86"/>
                <a:gd name="T10" fmla="*/ 0 w 73"/>
                <a:gd name="T11" fmla="*/ 2147483647 h 86"/>
                <a:gd name="T12" fmla="*/ 2147483647 w 73"/>
                <a:gd name="T13" fmla="*/ 2147483647 h 86"/>
                <a:gd name="T14" fmla="*/ 2147483647 w 73"/>
                <a:gd name="T15" fmla="*/ 2147483647 h 86"/>
                <a:gd name="T16" fmla="*/ 2147483647 w 73"/>
                <a:gd name="T17" fmla="*/ 2147483647 h 86"/>
                <a:gd name="T18" fmla="*/ 2147483647 w 73"/>
                <a:gd name="T19" fmla="*/ 2147483647 h 86"/>
                <a:gd name="T20" fmla="*/ 2147483647 w 73"/>
                <a:gd name="T21" fmla="*/ 2147483647 h 86"/>
                <a:gd name="T22" fmla="*/ 2147483647 w 73"/>
                <a:gd name="T23" fmla="*/ 2147483647 h 86"/>
                <a:gd name="T24" fmla="*/ 2147483647 w 73"/>
                <a:gd name="T25" fmla="*/ 2147483647 h 86"/>
                <a:gd name="T26" fmla="*/ 2147483647 w 73"/>
                <a:gd name="T27" fmla="*/ 2147483647 h 86"/>
                <a:gd name="T28" fmla="*/ 2147483647 w 73"/>
                <a:gd name="T29" fmla="*/ 2147483647 h 86"/>
                <a:gd name="T30" fmla="*/ 2147483647 w 73"/>
                <a:gd name="T31" fmla="*/ 2147483647 h 86"/>
                <a:gd name="T32" fmla="*/ 2147483647 w 73"/>
                <a:gd name="T33" fmla="*/ 2147483647 h 86"/>
                <a:gd name="T34" fmla="*/ 2147483647 w 73"/>
                <a:gd name="T35" fmla="*/ 0 h 86"/>
                <a:gd name="T36" fmla="*/ 2147483647 w 73"/>
                <a:gd name="T37" fmla="*/ 0 h 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
                <a:gd name="T58" fmla="*/ 0 h 86"/>
                <a:gd name="T59" fmla="*/ 73 w 73"/>
                <a:gd name="T60" fmla="*/ 86 h 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 h="86">
                  <a:moveTo>
                    <a:pt x="10" y="0"/>
                  </a:moveTo>
                  <a:lnTo>
                    <a:pt x="6" y="1"/>
                  </a:lnTo>
                  <a:lnTo>
                    <a:pt x="3" y="3"/>
                  </a:lnTo>
                  <a:lnTo>
                    <a:pt x="1" y="6"/>
                  </a:lnTo>
                  <a:lnTo>
                    <a:pt x="0" y="9"/>
                  </a:lnTo>
                  <a:lnTo>
                    <a:pt x="0" y="77"/>
                  </a:lnTo>
                  <a:lnTo>
                    <a:pt x="1" y="80"/>
                  </a:lnTo>
                  <a:lnTo>
                    <a:pt x="3" y="83"/>
                  </a:lnTo>
                  <a:lnTo>
                    <a:pt x="6" y="85"/>
                  </a:lnTo>
                  <a:lnTo>
                    <a:pt x="10" y="86"/>
                  </a:lnTo>
                  <a:lnTo>
                    <a:pt x="68" y="86"/>
                  </a:lnTo>
                  <a:lnTo>
                    <a:pt x="71" y="85"/>
                  </a:lnTo>
                  <a:lnTo>
                    <a:pt x="72" y="83"/>
                  </a:lnTo>
                  <a:lnTo>
                    <a:pt x="73" y="77"/>
                  </a:lnTo>
                  <a:lnTo>
                    <a:pt x="73" y="9"/>
                  </a:lnTo>
                  <a:lnTo>
                    <a:pt x="72" y="3"/>
                  </a:lnTo>
                  <a:lnTo>
                    <a:pt x="71" y="1"/>
                  </a:lnTo>
                  <a:lnTo>
                    <a:pt x="68" y="0"/>
                  </a:lnTo>
                  <a:lnTo>
                    <a:pt x="10" y="0"/>
                  </a:lnTo>
                  <a:close/>
                </a:path>
              </a:pathLst>
            </a:custGeom>
            <a:solidFill>
              <a:srgbClr val="DDDDDD"/>
            </a:solidFill>
            <a:ln w="7938">
              <a:solidFill>
                <a:srgbClr val="000000"/>
              </a:solidFill>
              <a:round/>
              <a:headEnd/>
              <a:tailEnd/>
            </a:ln>
          </p:spPr>
          <p:txBody>
            <a:bodyPr/>
            <a:lstStyle/>
            <a:p>
              <a:endParaRPr lang="it-IT"/>
            </a:p>
          </p:txBody>
        </p:sp>
        <p:sp>
          <p:nvSpPr>
            <p:cNvPr id="61605" name="Rectangle 2297"/>
            <p:cNvSpPr>
              <a:spLocks noChangeArrowheads="1"/>
            </p:cNvSpPr>
            <p:nvPr/>
          </p:nvSpPr>
          <p:spPr bwMode="auto">
            <a:xfrm>
              <a:off x="4516438" y="2081213"/>
              <a:ext cx="147637" cy="287337"/>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606" name="Freeform 2298"/>
            <p:cNvSpPr>
              <a:spLocks/>
            </p:cNvSpPr>
            <p:nvPr/>
          </p:nvSpPr>
          <p:spPr bwMode="auto">
            <a:xfrm>
              <a:off x="4508500" y="2282825"/>
              <a:ext cx="161925" cy="14288"/>
            </a:xfrm>
            <a:custGeom>
              <a:avLst/>
              <a:gdLst>
                <a:gd name="T0" fmla="*/ 0 w 102"/>
                <a:gd name="T1" fmla="*/ 0 h 9"/>
                <a:gd name="T2" fmla="*/ 0 w 102"/>
                <a:gd name="T3" fmla="*/ 0 h 9"/>
                <a:gd name="T4" fmla="*/ 0 w 102"/>
                <a:gd name="T5" fmla="*/ 2147483647 h 9"/>
                <a:gd name="T6" fmla="*/ 0 w 102"/>
                <a:gd name="T7" fmla="*/ 2147483647 h 9"/>
                <a:gd name="T8" fmla="*/ 2147483647 w 102"/>
                <a:gd name="T9" fmla="*/ 2147483647 h 9"/>
                <a:gd name="T10" fmla="*/ 2147483647 w 102"/>
                <a:gd name="T11" fmla="*/ 2147483647 h 9"/>
                <a:gd name="T12" fmla="*/ 2147483647 w 102"/>
                <a:gd name="T13" fmla="*/ 0 h 9"/>
                <a:gd name="T14" fmla="*/ 2147483647 w 102"/>
                <a:gd name="T15" fmla="*/ 0 h 9"/>
                <a:gd name="T16" fmla="*/ 0 w 102"/>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9"/>
                <a:gd name="T29" fmla="*/ 102 w 102"/>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9">
                  <a:moveTo>
                    <a:pt x="0" y="0"/>
                  </a:moveTo>
                  <a:lnTo>
                    <a:pt x="0" y="0"/>
                  </a:lnTo>
                  <a:lnTo>
                    <a:pt x="0" y="9"/>
                  </a:lnTo>
                  <a:lnTo>
                    <a:pt x="102" y="9"/>
                  </a:lnTo>
                  <a:lnTo>
                    <a:pt x="102" y="0"/>
                  </a:lnTo>
                  <a:lnTo>
                    <a:pt x="0" y="0"/>
                  </a:lnTo>
                  <a:close/>
                </a:path>
              </a:pathLst>
            </a:custGeom>
            <a:solidFill>
              <a:srgbClr val="4D4D4D"/>
            </a:solidFill>
            <a:ln w="7938">
              <a:solidFill>
                <a:srgbClr val="000000"/>
              </a:solidFill>
              <a:round/>
              <a:headEnd/>
              <a:tailEnd/>
            </a:ln>
          </p:spPr>
          <p:txBody>
            <a:bodyPr/>
            <a:lstStyle/>
            <a:p>
              <a:endParaRPr lang="it-IT"/>
            </a:p>
          </p:txBody>
        </p:sp>
        <p:sp>
          <p:nvSpPr>
            <p:cNvPr id="61607" name="Freeform 2299"/>
            <p:cNvSpPr>
              <a:spLocks/>
            </p:cNvSpPr>
            <p:nvPr/>
          </p:nvSpPr>
          <p:spPr bwMode="auto">
            <a:xfrm>
              <a:off x="4508500" y="2160588"/>
              <a:ext cx="161925" cy="14287"/>
            </a:xfrm>
            <a:custGeom>
              <a:avLst/>
              <a:gdLst>
                <a:gd name="T0" fmla="*/ 0 w 102"/>
                <a:gd name="T1" fmla="*/ 0 h 9"/>
                <a:gd name="T2" fmla="*/ 0 w 102"/>
                <a:gd name="T3" fmla="*/ 0 h 9"/>
                <a:gd name="T4" fmla="*/ 0 w 102"/>
                <a:gd name="T5" fmla="*/ 2147483647 h 9"/>
                <a:gd name="T6" fmla="*/ 0 w 102"/>
                <a:gd name="T7" fmla="*/ 2147483647 h 9"/>
                <a:gd name="T8" fmla="*/ 2147483647 w 102"/>
                <a:gd name="T9" fmla="*/ 2147483647 h 9"/>
                <a:gd name="T10" fmla="*/ 2147483647 w 102"/>
                <a:gd name="T11" fmla="*/ 2147483647 h 9"/>
                <a:gd name="T12" fmla="*/ 2147483647 w 102"/>
                <a:gd name="T13" fmla="*/ 0 h 9"/>
                <a:gd name="T14" fmla="*/ 2147483647 w 102"/>
                <a:gd name="T15" fmla="*/ 0 h 9"/>
                <a:gd name="T16" fmla="*/ 0 w 102"/>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9"/>
                <a:gd name="T29" fmla="*/ 102 w 102"/>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9">
                  <a:moveTo>
                    <a:pt x="0" y="0"/>
                  </a:moveTo>
                  <a:lnTo>
                    <a:pt x="0" y="0"/>
                  </a:lnTo>
                  <a:lnTo>
                    <a:pt x="0" y="9"/>
                  </a:lnTo>
                  <a:lnTo>
                    <a:pt x="102" y="9"/>
                  </a:lnTo>
                  <a:lnTo>
                    <a:pt x="102" y="0"/>
                  </a:lnTo>
                  <a:lnTo>
                    <a:pt x="0" y="0"/>
                  </a:lnTo>
                  <a:close/>
                </a:path>
              </a:pathLst>
            </a:custGeom>
            <a:solidFill>
              <a:srgbClr val="4D4D4D"/>
            </a:solidFill>
            <a:ln w="7938">
              <a:solidFill>
                <a:srgbClr val="000000"/>
              </a:solidFill>
              <a:round/>
              <a:headEnd/>
              <a:tailEnd/>
            </a:ln>
          </p:spPr>
          <p:txBody>
            <a:bodyPr/>
            <a:lstStyle/>
            <a:p>
              <a:endParaRPr lang="it-IT"/>
            </a:p>
          </p:txBody>
        </p:sp>
        <p:sp>
          <p:nvSpPr>
            <p:cNvPr id="61608" name="Oval 2300"/>
            <p:cNvSpPr>
              <a:spLocks noChangeArrowheads="1"/>
            </p:cNvSpPr>
            <p:nvPr/>
          </p:nvSpPr>
          <p:spPr bwMode="auto">
            <a:xfrm>
              <a:off x="4562475" y="2203450"/>
              <a:ext cx="61913" cy="52388"/>
            </a:xfrm>
            <a:prstGeom prst="ellipse">
              <a:avLst/>
            </a:prstGeom>
            <a:solidFill>
              <a:srgbClr val="4D4D4D"/>
            </a:solidFill>
            <a:ln w="7938">
              <a:solidFill>
                <a:srgbClr val="000000"/>
              </a:solidFill>
              <a:round/>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609" name="Rectangle 2301"/>
            <p:cNvSpPr>
              <a:spLocks noChangeArrowheads="1"/>
            </p:cNvSpPr>
            <p:nvPr/>
          </p:nvSpPr>
          <p:spPr bwMode="auto">
            <a:xfrm>
              <a:off x="4530725" y="2039938"/>
              <a:ext cx="125413" cy="42862"/>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610" name="Rectangle 2302"/>
            <p:cNvSpPr>
              <a:spLocks noChangeArrowheads="1"/>
            </p:cNvSpPr>
            <p:nvPr/>
          </p:nvSpPr>
          <p:spPr bwMode="auto">
            <a:xfrm>
              <a:off x="4516438" y="1889125"/>
              <a:ext cx="147637" cy="15240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611" name="Rectangle 2303"/>
            <p:cNvSpPr>
              <a:spLocks noChangeArrowheads="1"/>
            </p:cNvSpPr>
            <p:nvPr/>
          </p:nvSpPr>
          <p:spPr bwMode="auto">
            <a:xfrm>
              <a:off x="4546600" y="1860550"/>
              <a:ext cx="25400"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612" name="Rectangle 2304"/>
            <p:cNvSpPr>
              <a:spLocks noChangeArrowheads="1"/>
            </p:cNvSpPr>
            <p:nvPr/>
          </p:nvSpPr>
          <p:spPr bwMode="auto">
            <a:xfrm>
              <a:off x="4614863" y="1860550"/>
              <a:ext cx="17462"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613" name="Rectangle 2305"/>
            <p:cNvSpPr>
              <a:spLocks noChangeArrowheads="1"/>
            </p:cNvSpPr>
            <p:nvPr/>
          </p:nvSpPr>
          <p:spPr bwMode="auto">
            <a:xfrm>
              <a:off x="4586288" y="1860550"/>
              <a:ext cx="15875"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614" name="Rectangle 2306"/>
            <p:cNvSpPr>
              <a:spLocks noChangeArrowheads="1"/>
            </p:cNvSpPr>
            <p:nvPr/>
          </p:nvSpPr>
          <p:spPr bwMode="auto">
            <a:xfrm>
              <a:off x="4546600" y="1860550"/>
              <a:ext cx="25400"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615" name="Rectangle 2307"/>
            <p:cNvSpPr>
              <a:spLocks noChangeArrowheads="1"/>
            </p:cNvSpPr>
            <p:nvPr/>
          </p:nvSpPr>
          <p:spPr bwMode="auto">
            <a:xfrm>
              <a:off x="4614863" y="1860550"/>
              <a:ext cx="17462"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616" name="Rectangle 2308"/>
            <p:cNvSpPr>
              <a:spLocks noChangeArrowheads="1"/>
            </p:cNvSpPr>
            <p:nvPr/>
          </p:nvSpPr>
          <p:spPr bwMode="auto">
            <a:xfrm>
              <a:off x="4586288" y="1860550"/>
              <a:ext cx="15875"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617" name="Rectangle 2309"/>
            <p:cNvSpPr>
              <a:spLocks noChangeArrowheads="1"/>
            </p:cNvSpPr>
            <p:nvPr/>
          </p:nvSpPr>
          <p:spPr bwMode="auto">
            <a:xfrm>
              <a:off x="4546600" y="1846263"/>
              <a:ext cx="93663" cy="15875"/>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618" name="Freeform 2310"/>
            <p:cNvSpPr>
              <a:spLocks/>
            </p:cNvSpPr>
            <p:nvPr/>
          </p:nvSpPr>
          <p:spPr bwMode="auto">
            <a:xfrm>
              <a:off x="4562475" y="1803400"/>
              <a:ext cx="15875" cy="49213"/>
            </a:xfrm>
            <a:custGeom>
              <a:avLst/>
              <a:gdLst>
                <a:gd name="T0" fmla="*/ 0 w 10"/>
                <a:gd name="T1" fmla="*/ 0 h 31"/>
                <a:gd name="T2" fmla="*/ 0 w 10"/>
                <a:gd name="T3" fmla="*/ 0 h 31"/>
                <a:gd name="T4" fmla="*/ 0 w 10"/>
                <a:gd name="T5" fmla="*/ 2147483647 h 31"/>
                <a:gd name="T6" fmla="*/ 0 w 10"/>
                <a:gd name="T7" fmla="*/ 2147483647 h 31"/>
                <a:gd name="T8" fmla="*/ 2147483647 w 10"/>
                <a:gd name="T9" fmla="*/ 2147483647 h 31"/>
                <a:gd name="T10" fmla="*/ 2147483647 w 10"/>
                <a:gd name="T11" fmla="*/ 2147483647 h 31"/>
                <a:gd name="T12" fmla="*/ 2147483647 w 10"/>
                <a:gd name="T13" fmla="*/ 2147483647 h 31"/>
                <a:gd name="T14" fmla="*/ 2147483647 w 10"/>
                <a:gd name="T15" fmla="*/ 2147483647 h 31"/>
                <a:gd name="T16" fmla="*/ 2147483647 w 10"/>
                <a:gd name="T17" fmla="*/ 0 h 31"/>
                <a:gd name="T18" fmla="*/ 2147483647 w 10"/>
                <a:gd name="T19" fmla="*/ 0 h 31"/>
                <a:gd name="T20" fmla="*/ 2147483647 w 10"/>
                <a:gd name="T21" fmla="*/ 0 h 31"/>
                <a:gd name="T22" fmla="*/ 2147483647 w 10"/>
                <a:gd name="T23" fmla="*/ 0 h 31"/>
                <a:gd name="T24" fmla="*/ 0 w 1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1"/>
                <a:gd name="T41" fmla="*/ 10 w 1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1">
                  <a:moveTo>
                    <a:pt x="0" y="0"/>
                  </a:moveTo>
                  <a:lnTo>
                    <a:pt x="0" y="0"/>
                  </a:lnTo>
                  <a:lnTo>
                    <a:pt x="0" y="31"/>
                  </a:lnTo>
                  <a:lnTo>
                    <a:pt x="5" y="31"/>
                  </a:lnTo>
                  <a:lnTo>
                    <a:pt x="8" y="31"/>
                  </a:lnTo>
                  <a:lnTo>
                    <a:pt x="9" y="31"/>
                  </a:lnTo>
                  <a:lnTo>
                    <a:pt x="10" y="31"/>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61619" name="Freeform 2311"/>
            <p:cNvSpPr>
              <a:spLocks/>
            </p:cNvSpPr>
            <p:nvPr/>
          </p:nvSpPr>
          <p:spPr bwMode="auto">
            <a:xfrm>
              <a:off x="4608513" y="1803400"/>
              <a:ext cx="14287" cy="49213"/>
            </a:xfrm>
            <a:custGeom>
              <a:avLst/>
              <a:gdLst>
                <a:gd name="T0" fmla="*/ 0 w 9"/>
                <a:gd name="T1" fmla="*/ 0 h 31"/>
                <a:gd name="T2" fmla="*/ 0 w 9"/>
                <a:gd name="T3" fmla="*/ 0 h 31"/>
                <a:gd name="T4" fmla="*/ 0 w 9"/>
                <a:gd name="T5" fmla="*/ 2147483647 h 31"/>
                <a:gd name="T6" fmla="*/ 0 w 9"/>
                <a:gd name="T7" fmla="*/ 2147483647 h 31"/>
                <a:gd name="T8" fmla="*/ 2147483647 w 9"/>
                <a:gd name="T9" fmla="*/ 2147483647 h 31"/>
                <a:gd name="T10" fmla="*/ 2147483647 w 9"/>
                <a:gd name="T11" fmla="*/ 2147483647 h 31"/>
                <a:gd name="T12" fmla="*/ 2147483647 w 9"/>
                <a:gd name="T13" fmla="*/ 2147483647 h 31"/>
                <a:gd name="T14" fmla="*/ 2147483647 w 9"/>
                <a:gd name="T15" fmla="*/ 2147483647 h 31"/>
                <a:gd name="T16" fmla="*/ 2147483647 w 9"/>
                <a:gd name="T17" fmla="*/ 0 h 31"/>
                <a:gd name="T18" fmla="*/ 2147483647 w 9"/>
                <a:gd name="T19" fmla="*/ 0 h 31"/>
                <a:gd name="T20" fmla="*/ 2147483647 w 9"/>
                <a:gd name="T21" fmla="*/ 0 h 31"/>
                <a:gd name="T22" fmla="*/ 2147483647 w 9"/>
                <a:gd name="T23" fmla="*/ 0 h 31"/>
                <a:gd name="T24" fmla="*/ 0 w 9"/>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31"/>
                <a:gd name="T41" fmla="*/ 9 w 9"/>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31">
                  <a:moveTo>
                    <a:pt x="0" y="0"/>
                  </a:moveTo>
                  <a:lnTo>
                    <a:pt x="0" y="0"/>
                  </a:lnTo>
                  <a:lnTo>
                    <a:pt x="0" y="31"/>
                  </a:lnTo>
                  <a:lnTo>
                    <a:pt x="4" y="31"/>
                  </a:lnTo>
                  <a:lnTo>
                    <a:pt x="7" y="31"/>
                  </a:lnTo>
                  <a:lnTo>
                    <a:pt x="8" y="31"/>
                  </a:lnTo>
                  <a:lnTo>
                    <a:pt x="9" y="31"/>
                  </a:lnTo>
                  <a:lnTo>
                    <a:pt x="9" y="0"/>
                  </a:lnTo>
                  <a:lnTo>
                    <a:pt x="8" y="0"/>
                  </a:lnTo>
                  <a:lnTo>
                    <a:pt x="7" y="0"/>
                  </a:lnTo>
                  <a:lnTo>
                    <a:pt x="4" y="0"/>
                  </a:lnTo>
                  <a:lnTo>
                    <a:pt x="0" y="0"/>
                  </a:lnTo>
                  <a:close/>
                </a:path>
              </a:pathLst>
            </a:custGeom>
            <a:solidFill>
              <a:srgbClr val="333333"/>
            </a:solidFill>
            <a:ln w="7938">
              <a:solidFill>
                <a:srgbClr val="000000"/>
              </a:solidFill>
              <a:round/>
              <a:headEnd/>
              <a:tailEnd/>
            </a:ln>
          </p:spPr>
          <p:txBody>
            <a:bodyPr/>
            <a:lstStyle/>
            <a:p>
              <a:endParaRPr lang="it-IT"/>
            </a:p>
          </p:txBody>
        </p:sp>
        <p:sp>
          <p:nvSpPr>
            <p:cNvPr id="61620" name="Freeform 2312"/>
            <p:cNvSpPr>
              <a:spLocks/>
            </p:cNvSpPr>
            <p:nvPr/>
          </p:nvSpPr>
          <p:spPr bwMode="auto">
            <a:xfrm>
              <a:off x="4562475" y="1803400"/>
              <a:ext cx="15875" cy="49213"/>
            </a:xfrm>
            <a:custGeom>
              <a:avLst/>
              <a:gdLst>
                <a:gd name="T0" fmla="*/ 0 w 10"/>
                <a:gd name="T1" fmla="*/ 0 h 31"/>
                <a:gd name="T2" fmla="*/ 0 w 10"/>
                <a:gd name="T3" fmla="*/ 0 h 31"/>
                <a:gd name="T4" fmla="*/ 0 w 10"/>
                <a:gd name="T5" fmla="*/ 2147483647 h 31"/>
                <a:gd name="T6" fmla="*/ 0 w 10"/>
                <a:gd name="T7" fmla="*/ 2147483647 h 31"/>
                <a:gd name="T8" fmla="*/ 2147483647 w 10"/>
                <a:gd name="T9" fmla="*/ 2147483647 h 31"/>
                <a:gd name="T10" fmla="*/ 2147483647 w 10"/>
                <a:gd name="T11" fmla="*/ 2147483647 h 31"/>
                <a:gd name="T12" fmla="*/ 2147483647 w 10"/>
                <a:gd name="T13" fmla="*/ 2147483647 h 31"/>
                <a:gd name="T14" fmla="*/ 2147483647 w 10"/>
                <a:gd name="T15" fmla="*/ 2147483647 h 31"/>
                <a:gd name="T16" fmla="*/ 2147483647 w 10"/>
                <a:gd name="T17" fmla="*/ 0 h 31"/>
                <a:gd name="T18" fmla="*/ 2147483647 w 10"/>
                <a:gd name="T19" fmla="*/ 0 h 31"/>
                <a:gd name="T20" fmla="*/ 2147483647 w 10"/>
                <a:gd name="T21" fmla="*/ 0 h 31"/>
                <a:gd name="T22" fmla="*/ 2147483647 w 10"/>
                <a:gd name="T23" fmla="*/ 0 h 31"/>
                <a:gd name="T24" fmla="*/ 0 w 1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1"/>
                <a:gd name="T41" fmla="*/ 10 w 1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1">
                  <a:moveTo>
                    <a:pt x="0" y="0"/>
                  </a:moveTo>
                  <a:lnTo>
                    <a:pt x="0" y="0"/>
                  </a:lnTo>
                  <a:lnTo>
                    <a:pt x="0" y="31"/>
                  </a:lnTo>
                  <a:lnTo>
                    <a:pt x="5" y="31"/>
                  </a:lnTo>
                  <a:lnTo>
                    <a:pt x="8" y="31"/>
                  </a:lnTo>
                  <a:lnTo>
                    <a:pt x="9" y="31"/>
                  </a:lnTo>
                  <a:lnTo>
                    <a:pt x="10" y="31"/>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61621" name="Freeform 2313"/>
            <p:cNvSpPr>
              <a:spLocks/>
            </p:cNvSpPr>
            <p:nvPr/>
          </p:nvSpPr>
          <p:spPr bwMode="auto">
            <a:xfrm>
              <a:off x="4608513" y="1803400"/>
              <a:ext cx="14287" cy="49213"/>
            </a:xfrm>
            <a:custGeom>
              <a:avLst/>
              <a:gdLst>
                <a:gd name="T0" fmla="*/ 0 w 9"/>
                <a:gd name="T1" fmla="*/ 0 h 31"/>
                <a:gd name="T2" fmla="*/ 0 w 9"/>
                <a:gd name="T3" fmla="*/ 0 h 31"/>
                <a:gd name="T4" fmla="*/ 0 w 9"/>
                <a:gd name="T5" fmla="*/ 2147483647 h 31"/>
                <a:gd name="T6" fmla="*/ 0 w 9"/>
                <a:gd name="T7" fmla="*/ 2147483647 h 31"/>
                <a:gd name="T8" fmla="*/ 2147483647 w 9"/>
                <a:gd name="T9" fmla="*/ 2147483647 h 31"/>
                <a:gd name="T10" fmla="*/ 2147483647 w 9"/>
                <a:gd name="T11" fmla="*/ 2147483647 h 31"/>
                <a:gd name="T12" fmla="*/ 2147483647 w 9"/>
                <a:gd name="T13" fmla="*/ 2147483647 h 31"/>
                <a:gd name="T14" fmla="*/ 2147483647 w 9"/>
                <a:gd name="T15" fmla="*/ 2147483647 h 31"/>
                <a:gd name="T16" fmla="*/ 2147483647 w 9"/>
                <a:gd name="T17" fmla="*/ 0 h 31"/>
                <a:gd name="T18" fmla="*/ 2147483647 w 9"/>
                <a:gd name="T19" fmla="*/ 0 h 31"/>
                <a:gd name="T20" fmla="*/ 2147483647 w 9"/>
                <a:gd name="T21" fmla="*/ 0 h 31"/>
                <a:gd name="T22" fmla="*/ 2147483647 w 9"/>
                <a:gd name="T23" fmla="*/ 0 h 31"/>
                <a:gd name="T24" fmla="*/ 0 w 9"/>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31"/>
                <a:gd name="T41" fmla="*/ 9 w 9"/>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31">
                  <a:moveTo>
                    <a:pt x="0" y="0"/>
                  </a:moveTo>
                  <a:lnTo>
                    <a:pt x="0" y="0"/>
                  </a:lnTo>
                  <a:lnTo>
                    <a:pt x="0" y="31"/>
                  </a:lnTo>
                  <a:lnTo>
                    <a:pt x="4" y="31"/>
                  </a:lnTo>
                  <a:lnTo>
                    <a:pt x="7" y="31"/>
                  </a:lnTo>
                  <a:lnTo>
                    <a:pt x="8" y="31"/>
                  </a:lnTo>
                  <a:lnTo>
                    <a:pt x="9" y="31"/>
                  </a:lnTo>
                  <a:lnTo>
                    <a:pt x="9" y="0"/>
                  </a:lnTo>
                  <a:lnTo>
                    <a:pt x="8" y="0"/>
                  </a:lnTo>
                  <a:lnTo>
                    <a:pt x="7" y="0"/>
                  </a:lnTo>
                  <a:lnTo>
                    <a:pt x="4" y="0"/>
                  </a:lnTo>
                  <a:lnTo>
                    <a:pt x="0" y="0"/>
                  </a:lnTo>
                  <a:close/>
                </a:path>
              </a:pathLst>
            </a:custGeom>
            <a:solidFill>
              <a:srgbClr val="333333"/>
            </a:solidFill>
            <a:ln w="7938">
              <a:solidFill>
                <a:srgbClr val="000000"/>
              </a:solidFill>
              <a:round/>
              <a:headEnd/>
              <a:tailEnd/>
            </a:ln>
          </p:spPr>
          <p:txBody>
            <a:bodyPr/>
            <a:lstStyle/>
            <a:p>
              <a:endParaRPr lang="it-IT"/>
            </a:p>
          </p:txBody>
        </p:sp>
        <p:sp>
          <p:nvSpPr>
            <p:cNvPr id="61622" name="Freeform 2314"/>
            <p:cNvSpPr>
              <a:spLocks/>
            </p:cNvSpPr>
            <p:nvPr/>
          </p:nvSpPr>
          <p:spPr bwMode="auto">
            <a:xfrm>
              <a:off x="4530725" y="1860550"/>
              <a:ext cx="115888" cy="34925"/>
            </a:xfrm>
            <a:custGeom>
              <a:avLst/>
              <a:gdLst>
                <a:gd name="T0" fmla="*/ 2147483647 w 73"/>
                <a:gd name="T1" fmla="*/ 0 h 22"/>
                <a:gd name="T2" fmla="*/ 2147483647 w 73"/>
                <a:gd name="T3" fmla="*/ 0 h 22"/>
                <a:gd name="T4" fmla="*/ 2147483647 w 73"/>
                <a:gd name="T5" fmla="*/ 0 h 22"/>
                <a:gd name="T6" fmla="*/ 0 w 73"/>
                <a:gd name="T7" fmla="*/ 0 h 22"/>
                <a:gd name="T8" fmla="*/ 0 w 73"/>
                <a:gd name="T9" fmla="*/ 2147483647 h 22"/>
                <a:gd name="T10" fmla="*/ 2147483647 w 73"/>
                <a:gd name="T11" fmla="*/ 2147483647 h 22"/>
                <a:gd name="T12" fmla="*/ 2147483647 w 73"/>
                <a:gd name="T13" fmla="*/ 2147483647 h 22"/>
                <a:gd name="T14" fmla="*/ 2147483647 w 73"/>
                <a:gd name="T15" fmla="*/ 2147483647 h 22"/>
                <a:gd name="T16" fmla="*/ 2147483647 w 73"/>
                <a:gd name="T17" fmla="*/ 2147483647 h 22"/>
                <a:gd name="T18" fmla="*/ 2147483647 w 73"/>
                <a:gd name="T19" fmla="*/ 2147483647 h 22"/>
                <a:gd name="T20" fmla="*/ 2147483647 w 73"/>
                <a:gd name="T21" fmla="*/ 0 h 22"/>
                <a:gd name="T22" fmla="*/ 2147483647 w 73"/>
                <a:gd name="T23" fmla="*/ 0 h 22"/>
                <a:gd name="T24" fmla="*/ 2147483647 w 73"/>
                <a:gd name="T25" fmla="*/ 0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
                <a:gd name="T40" fmla="*/ 0 h 22"/>
                <a:gd name="T41" fmla="*/ 73 w 73"/>
                <a:gd name="T42" fmla="*/ 22 h 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 h="22">
                  <a:moveTo>
                    <a:pt x="5" y="0"/>
                  </a:moveTo>
                  <a:lnTo>
                    <a:pt x="2" y="0"/>
                  </a:lnTo>
                  <a:lnTo>
                    <a:pt x="1" y="0"/>
                  </a:lnTo>
                  <a:lnTo>
                    <a:pt x="0" y="0"/>
                  </a:lnTo>
                  <a:lnTo>
                    <a:pt x="0" y="22"/>
                  </a:lnTo>
                  <a:lnTo>
                    <a:pt x="1" y="22"/>
                  </a:lnTo>
                  <a:lnTo>
                    <a:pt x="2" y="22"/>
                  </a:lnTo>
                  <a:lnTo>
                    <a:pt x="5" y="22"/>
                  </a:lnTo>
                  <a:lnTo>
                    <a:pt x="73" y="22"/>
                  </a:lnTo>
                  <a:lnTo>
                    <a:pt x="73" y="0"/>
                  </a:lnTo>
                  <a:lnTo>
                    <a:pt x="5" y="0"/>
                  </a:lnTo>
                  <a:close/>
                </a:path>
              </a:pathLst>
            </a:custGeom>
            <a:solidFill>
              <a:srgbClr val="808080"/>
            </a:solidFill>
            <a:ln w="7938">
              <a:solidFill>
                <a:srgbClr val="000000"/>
              </a:solidFill>
              <a:round/>
              <a:headEnd/>
              <a:tailEnd/>
            </a:ln>
          </p:spPr>
          <p:txBody>
            <a:bodyPr/>
            <a:lstStyle/>
            <a:p>
              <a:endParaRPr lang="it-IT"/>
            </a:p>
          </p:txBody>
        </p:sp>
        <p:sp>
          <p:nvSpPr>
            <p:cNvPr id="61623" name="Rectangle 2315"/>
            <p:cNvSpPr>
              <a:spLocks noChangeArrowheads="1"/>
            </p:cNvSpPr>
            <p:nvPr/>
          </p:nvSpPr>
          <p:spPr bwMode="auto">
            <a:xfrm>
              <a:off x="4538663" y="2160588"/>
              <a:ext cx="107950" cy="85725"/>
            </a:xfrm>
            <a:prstGeom prst="rect">
              <a:avLst/>
            </a:prstGeom>
            <a:solidFill>
              <a:srgbClr val="FFFFFF"/>
            </a:solid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624" name="Freeform 2316"/>
            <p:cNvSpPr>
              <a:spLocks/>
            </p:cNvSpPr>
            <p:nvPr/>
          </p:nvSpPr>
          <p:spPr bwMode="auto">
            <a:xfrm>
              <a:off x="4578350" y="2581275"/>
              <a:ext cx="22225" cy="28575"/>
            </a:xfrm>
            <a:custGeom>
              <a:avLst/>
              <a:gdLst>
                <a:gd name="T0" fmla="*/ 2147483647 w 14"/>
                <a:gd name="T1" fmla="*/ 0 h 18"/>
                <a:gd name="T2" fmla="*/ 2147483647 w 14"/>
                <a:gd name="T3" fmla="*/ 2147483647 h 18"/>
                <a:gd name="T4" fmla="*/ 2147483647 w 14"/>
                <a:gd name="T5" fmla="*/ 2147483647 h 18"/>
                <a:gd name="T6" fmla="*/ 0 w 14"/>
                <a:gd name="T7" fmla="*/ 2147483647 h 18"/>
                <a:gd name="T8" fmla="*/ 0 w 14"/>
                <a:gd name="T9" fmla="*/ 2147483647 h 18"/>
                <a:gd name="T10" fmla="*/ 0 w 14"/>
                <a:gd name="T11" fmla="*/ 2147483647 h 18"/>
                <a:gd name="T12" fmla="*/ 2147483647 w 14"/>
                <a:gd name="T13" fmla="*/ 2147483647 h 18"/>
                <a:gd name="T14" fmla="*/ 2147483647 w 14"/>
                <a:gd name="T15" fmla="*/ 2147483647 h 18"/>
                <a:gd name="T16" fmla="*/ 2147483647 w 14"/>
                <a:gd name="T17" fmla="*/ 2147483647 h 18"/>
                <a:gd name="T18" fmla="*/ 2147483647 w 14"/>
                <a:gd name="T19" fmla="*/ 2147483647 h 18"/>
                <a:gd name="T20" fmla="*/ 2147483647 w 14"/>
                <a:gd name="T21" fmla="*/ 2147483647 h 18"/>
                <a:gd name="T22" fmla="*/ 2147483647 w 14"/>
                <a:gd name="T23" fmla="*/ 2147483647 h 18"/>
                <a:gd name="T24" fmla="*/ 2147483647 w 14"/>
                <a:gd name="T25" fmla="*/ 2147483647 h 18"/>
                <a:gd name="T26" fmla="*/ 2147483647 w 14"/>
                <a:gd name="T27" fmla="*/ 2147483647 h 18"/>
                <a:gd name="T28" fmla="*/ 2147483647 w 14"/>
                <a:gd name="T29" fmla="*/ 2147483647 h 18"/>
                <a:gd name="T30" fmla="*/ 2147483647 w 14"/>
                <a:gd name="T31" fmla="*/ 0 h 18"/>
                <a:gd name="T32" fmla="*/ 2147483647 w 14"/>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8"/>
                <a:gd name="T53" fmla="*/ 14 w 14"/>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8">
                  <a:moveTo>
                    <a:pt x="5" y="0"/>
                  </a:moveTo>
                  <a:lnTo>
                    <a:pt x="2" y="1"/>
                  </a:lnTo>
                  <a:lnTo>
                    <a:pt x="1" y="2"/>
                  </a:lnTo>
                  <a:lnTo>
                    <a:pt x="0" y="3"/>
                  </a:lnTo>
                  <a:lnTo>
                    <a:pt x="0" y="4"/>
                  </a:lnTo>
                  <a:lnTo>
                    <a:pt x="0" y="18"/>
                  </a:lnTo>
                  <a:lnTo>
                    <a:pt x="1" y="18"/>
                  </a:lnTo>
                  <a:lnTo>
                    <a:pt x="2" y="18"/>
                  </a:lnTo>
                  <a:lnTo>
                    <a:pt x="5" y="18"/>
                  </a:lnTo>
                  <a:lnTo>
                    <a:pt x="14" y="18"/>
                  </a:lnTo>
                  <a:lnTo>
                    <a:pt x="14" y="4"/>
                  </a:lnTo>
                  <a:lnTo>
                    <a:pt x="14" y="3"/>
                  </a:lnTo>
                  <a:lnTo>
                    <a:pt x="14" y="2"/>
                  </a:lnTo>
                  <a:lnTo>
                    <a:pt x="14" y="1"/>
                  </a:lnTo>
                  <a:lnTo>
                    <a:pt x="14" y="0"/>
                  </a:lnTo>
                  <a:lnTo>
                    <a:pt x="5" y="0"/>
                  </a:lnTo>
                  <a:close/>
                </a:path>
              </a:pathLst>
            </a:custGeom>
            <a:solidFill>
              <a:srgbClr val="DDDDDD"/>
            </a:solidFill>
            <a:ln w="7938">
              <a:solidFill>
                <a:srgbClr val="000000"/>
              </a:solidFill>
              <a:round/>
              <a:headEnd/>
              <a:tailEnd/>
            </a:ln>
          </p:spPr>
          <p:txBody>
            <a:bodyPr/>
            <a:lstStyle/>
            <a:p>
              <a:endParaRPr lang="it-IT"/>
            </a:p>
          </p:txBody>
        </p:sp>
        <p:sp>
          <p:nvSpPr>
            <p:cNvPr id="61625" name="Rectangle 2317"/>
            <p:cNvSpPr>
              <a:spLocks noChangeArrowheads="1"/>
            </p:cNvSpPr>
            <p:nvPr/>
          </p:nvSpPr>
          <p:spPr bwMode="auto">
            <a:xfrm>
              <a:off x="4562475" y="2489200"/>
              <a:ext cx="53975" cy="1079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626" name="Freeform 2318"/>
            <p:cNvSpPr>
              <a:spLocks/>
            </p:cNvSpPr>
            <p:nvPr/>
          </p:nvSpPr>
          <p:spPr bwMode="auto">
            <a:xfrm>
              <a:off x="4530725" y="2352675"/>
              <a:ext cx="115888" cy="136525"/>
            </a:xfrm>
            <a:custGeom>
              <a:avLst/>
              <a:gdLst>
                <a:gd name="T0" fmla="*/ 2147483647 w 73"/>
                <a:gd name="T1" fmla="*/ 0 h 86"/>
                <a:gd name="T2" fmla="*/ 2147483647 w 73"/>
                <a:gd name="T3" fmla="*/ 2147483647 h 86"/>
                <a:gd name="T4" fmla="*/ 2147483647 w 73"/>
                <a:gd name="T5" fmla="*/ 2147483647 h 86"/>
                <a:gd name="T6" fmla="*/ 2147483647 w 73"/>
                <a:gd name="T7" fmla="*/ 2147483647 h 86"/>
                <a:gd name="T8" fmla="*/ 0 w 73"/>
                <a:gd name="T9" fmla="*/ 2147483647 h 86"/>
                <a:gd name="T10" fmla="*/ 0 w 73"/>
                <a:gd name="T11" fmla="*/ 2147483647 h 86"/>
                <a:gd name="T12" fmla="*/ 2147483647 w 73"/>
                <a:gd name="T13" fmla="*/ 2147483647 h 86"/>
                <a:gd name="T14" fmla="*/ 2147483647 w 73"/>
                <a:gd name="T15" fmla="*/ 2147483647 h 86"/>
                <a:gd name="T16" fmla="*/ 2147483647 w 73"/>
                <a:gd name="T17" fmla="*/ 2147483647 h 86"/>
                <a:gd name="T18" fmla="*/ 2147483647 w 73"/>
                <a:gd name="T19" fmla="*/ 2147483647 h 86"/>
                <a:gd name="T20" fmla="*/ 2147483647 w 73"/>
                <a:gd name="T21" fmla="*/ 2147483647 h 86"/>
                <a:gd name="T22" fmla="*/ 2147483647 w 73"/>
                <a:gd name="T23" fmla="*/ 2147483647 h 86"/>
                <a:gd name="T24" fmla="*/ 2147483647 w 73"/>
                <a:gd name="T25" fmla="*/ 2147483647 h 86"/>
                <a:gd name="T26" fmla="*/ 2147483647 w 73"/>
                <a:gd name="T27" fmla="*/ 2147483647 h 86"/>
                <a:gd name="T28" fmla="*/ 2147483647 w 73"/>
                <a:gd name="T29" fmla="*/ 2147483647 h 86"/>
                <a:gd name="T30" fmla="*/ 2147483647 w 73"/>
                <a:gd name="T31" fmla="*/ 2147483647 h 86"/>
                <a:gd name="T32" fmla="*/ 2147483647 w 73"/>
                <a:gd name="T33" fmla="*/ 2147483647 h 86"/>
                <a:gd name="T34" fmla="*/ 2147483647 w 73"/>
                <a:gd name="T35" fmla="*/ 0 h 86"/>
                <a:gd name="T36" fmla="*/ 2147483647 w 73"/>
                <a:gd name="T37" fmla="*/ 0 h 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
                <a:gd name="T58" fmla="*/ 0 h 86"/>
                <a:gd name="T59" fmla="*/ 73 w 73"/>
                <a:gd name="T60" fmla="*/ 86 h 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 h="86">
                  <a:moveTo>
                    <a:pt x="10" y="0"/>
                  </a:moveTo>
                  <a:lnTo>
                    <a:pt x="6" y="1"/>
                  </a:lnTo>
                  <a:lnTo>
                    <a:pt x="3" y="3"/>
                  </a:lnTo>
                  <a:lnTo>
                    <a:pt x="1" y="6"/>
                  </a:lnTo>
                  <a:lnTo>
                    <a:pt x="0" y="9"/>
                  </a:lnTo>
                  <a:lnTo>
                    <a:pt x="0" y="77"/>
                  </a:lnTo>
                  <a:lnTo>
                    <a:pt x="1" y="80"/>
                  </a:lnTo>
                  <a:lnTo>
                    <a:pt x="3" y="83"/>
                  </a:lnTo>
                  <a:lnTo>
                    <a:pt x="6" y="85"/>
                  </a:lnTo>
                  <a:lnTo>
                    <a:pt x="10" y="86"/>
                  </a:lnTo>
                  <a:lnTo>
                    <a:pt x="68" y="86"/>
                  </a:lnTo>
                  <a:lnTo>
                    <a:pt x="71" y="85"/>
                  </a:lnTo>
                  <a:lnTo>
                    <a:pt x="72" y="83"/>
                  </a:lnTo>
                  <a:lnTo>
                    <a:pt x="73" y="77"/>
                  </a:lnTo>
                  <a:lnTo>
                    <a:pt x="73" y="9"/>
                  </a:lnTo>
                  <a:lnTo>
                    <a:pt x="72" y="3"/>
                  </a:lnTo>
                  <a:lnTo>
                    <a:pt x="71" y="1"/>
                  </a:lnTo>
                  <a:lnTo>
                    <a:pt x="68" y="0"/>
                  </a:lnTo>
                  <a:lnTo>
                    <a:pt x="10" y="0"/>
                  </a:lnTo>
                  <a:close/>
                </a:path>
              </a:pathLst>
            </a:custGeom>
            <a:solidFill>
              <a:srgbClr val="DDDDDD"/>
            </a:solidFill>
            <a:ln w="7938">
              <a:solidFill>
                <a:srgbClr val="000000"/>
              </a:solidFill>
              <a:round/>
              <a:headEnd/>
              <a:tailEnd/>
            </a:ln>
          </p:spPr>
          <p:txBody>
            <a:bodyPr/>
            <a:lstStyle/>
            <a:p>
              <a:endParaRPr lang="it-IT"/>
            </a:p>
          </p:txBody>
        </p:sp>
        <p:sp>
          <p:nvSpPr>
            <p:cNvPr id="61627" name="Rectangle 2319"/>
            <p:cNvSpPr>
              <a:spLocks noChangeArrowheads="1"/>
            </p:cNvSpPr>
            <p:nvPr/>
          </p:nvSpPr>
          <p:spPr bwMode="auto">
            <a:xfrm>
              <a:off x="4516438" y="2081213"/>
              <a:ext cx="147637" cy="287337"/>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628" name="Freeform 2320"/>
            <p:cNvSpPr>
              <a:spLocks/>
            </p:cNvSpPr>
            <p:nvPr/>
          </p:nvSpPr>
          <p:spPr bwMode="auto">
            <a:xfrm>
              <a:off x="4508500" y="2282825"/>
              <a:ext cx="161925" cy="14288"/>
            </a:xfrm>
            <a:custGeom>
              <a:avLst/>
              <a:gdLst>
                <a:gd name="T0" fmla="*/ 0 w 102"/>
                <a:gd name="T1" fmla="*/ 0 h 9"/>
                <a:gd name="T2" fmla="*/ 0 w 102"/>
                <a:gd name="T3" fmla="*/ 0 h 9"/>
                <a:gd name="T4" fmla="*/ 0 w 102"/>
                <a:gd name="T5" fmla="*/ 2147483647 h 9"/>
                <a:gd name="T6" fmla="*/ 0 w 102"/>
                <a:gd name="T7" fmla="*/ 2147483647 h 9"/>
                <a:gd name="T8" fmla="*/ 2147483647 w 102"/>
                <a:gd name="T9" fmla="*/ 2147483647 h 9"/>
                <a:gd name="T10" fmla="*/ 2147483647 w 102"/>
                <a:gd name="T11" fmla="*/ 2147483647 h 9"/>
                <a:gd name="T12" fmla="*/ 2147483647 w 102"/>
                <a:gd name="T13" fmla="*/ 0 h 9"/>
                <a:gd name="T14" fmla="*/ 2147483647 w 102"/>
                <a:gd name="T15" fmla="*/ 0 h 9"/>
                <a:gd name="T16" fmla="*/ 0 w 102"/>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9"/>
                <a:gd name="T29" fmla="*/ 102 w 102"/>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9">
                  <a:moveTo>
                    <a:pt x="0" y="0"/>
                  </a:moveTo>
                  <a:lnTo>
                    <a:pt x="0" y="0"/>
                  </a:lnTo>
                  <a:lnTo>
                    <a:pt x="0" y="9"/>
                  </a:lnTo>
                  <a:lnTo>
                    <a:pt x="102" y="9"/>
                  </a:lnTo>
                  <a:lnTo>
                    <a:pt x="102" y="0"/>
                  </a:lnTo>
                  <a:lnTo>
                    <a:pt x="0" y="0"/>
                  </a:lnTo>
                  <a:close/>
                </a:path>
              </a:pathLst>
            </a:custGeom>
            <a:solidFill>
              <a:srgbClr val="4D4D4D"/>
            </a:solidFill>
            <a:ln w="7938">
              <a:solidFill>
                <a:srgbClr val="000000"/>
              </a:solidFill>
              <a:round/>
              <a:headEnd/>
              <a:tailEnd/>
            </a:ln>
          </p:spPr>
          <p:txBody>
            <a:bodyPr/>
            <a:lstStyle/>
            <a:p>
              <a:endParaRPr lang="it-IT"/>
            </a:p>
          </p:txBody>
        </p:sp>
        <p:sp>
          <p:nvSpPr>
            <p:cNvPr id="61629" name="Freeform 2321"/>
            <p:cNvSpPr>
              <a:spLocks/>
            </p:cNvSpPr>
            <p:nvPr/>
          </p:nvSpPr>
          <p:spPr bwMode="auto">
            <a:xfrm>
              <a:off x="4508500" y="2160588"/>
              <a:ext cx="161925" cy="14287"/>
            </a:xfrm>
            <a:custGeom>
              <a:avLst/>
              <a:gdLst>
                <a:gd name="T0" fmla="*/ 0 w 102"/>
                <a:gd name="T1" fmla="*/ 0 h 9"/>
                <a:gd name="T2" fmla="*/ 0 w 102"/>
                <a:gd name="T3" fmla="*/ 0 h 9"/>
                <a:gd name="T4" fmla="*/ 0 w 102"/>
                <a:gd name="T5" fmla="*/ 2147483647 h 9"/>
                <a:gd name="T6" fmla="*/ 0 w 102"/>
                <a:gd name="T7" fmla="*/ 2147483647 h 9"/>
                <a:gd name="T8" fmla="*/ 2147483647 w 102"/>
                <a:gd name="T9" fmla="*/ 2147483647 h 9"/>
                <a:gd name="T10" fmla="*/ 2147483647 w 102"/>
                <a:gd name="T11" fmla="*/ 2147483647 h 9"/>
                <a:gd name="T12" fmla="*/ 2147483647 w 102"/>
                <a:gd name="T13" fmla="*/ 0 h 9"/>
                <a:gd name="T14" fmla="*/ 2147483647 w 102"/>
                <a:gd name="T15" fmla="*/ 0 h 9"/>
                <a:gd name="T16" fmla="*/ 0 w 102"/>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9"/>
                <a:gd name="T29" fmla="*/ 102 w 102"/>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9">
                  <a:moveTo>
                    <a:pt x="0" y="0"/>
                  </a:moveTo>
                  <a:lnTo>
                    <a:pt x="0" y="0"/>
                  </a:lnTo>
                  <a:lnTo>
                    <a:pt x="0" y="9"/>
                  </a:lnTo>
                  <a:lnTo>
                    <a:pt x="102" y="9"/>
                  </a:lnTo>
                  <a:lnTo>
                    <a:pt x="102" y="0"/>
                  </a:lnTo>
                  <a:lnTo>
                    <a:pt x="0" y="0"/>
                  </a:lnTo>
                  <a:close/>
                </a:path>
              </a:pathLst>
            </a:custGeom>
            <a:solidFill>
              <a:srgbClr val="4D4D4D"/>
            </a:solidFill>
            <a:ln w="7938">
              <a:solidFill>
                <a:srgbClr val="000000"/>
              </a:solidFill>
              <a:round/>
              <a:headEnd/>
              <a:tailEnd/>
            </a:ln>
          </p:spPr>
          <p:txBody>
            <a:bodyPr/>
            <a:lstStyle/>
            <a:p>
              <a:endParaRPr lang="it-IT"/>
            </a:p>
          </p:txBody>
        </p:sp>
        <p:sp>
          <p:nvSpPr>
            <p:cNvPr id="61630" name="Oval 2322"/>
            <p:cNvSpPr>
              <a:spLocks noChangeArrowheads="1"/>
            </p:cNvSpPr>
            <p:nvPr/>
          </p:nvSpPr>
          <p:spPr bwMode="auto">
            <a:xfrm>
              <a:off x="4562475" y="2203450"/>
              <a:ext cx="61913" cy="52388"/>
            </a:xfrm>
            <a:prstGeom prst="ellipse">
              <a:avLst/>
            </a:prstGeom>
            <a:solidFill>
              <a:srgbClr val="4D4D4D"/>
            </a:solidFill>
            <a:ln w="7938">
              <a:solidFill>
                <a:srgbClr val="000000"/>
              </a:solidFill>
              <a:round/>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631" name="Rectangle 2323"/>
            <p:cNvSpPr>
              <a:spLocks noChangeArrowheads="1"/>
            </p:cNvSpPr>
            <p:nvPr/>
          </p:nvSpPr>
          <p:spPr bwMode="auto">
            <a:xfrm>
              <a:off x="4530725" y="2039938"/>
              <a:ext cx="125413" cy="42862"/>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632" name="Rectangle 2324"/>
            <p:cNvSpPr>
              <a:spLocks noChangeArrowheads="1"/>
            </p:cNvSpPr>
            <p:nvPr/>
          </p:nvSpPr>
          <p:spPr bwMode="auto">
            <a:xfrm>
              <a:off x="4516438" y="1889125"/>
              <a:ext cx="147637" cy="15240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633" name="Rectangle 2325"/>
            <p:cNvSpPr>
              <a:spLocks noChangeArrowheads="1"/>
            </p:cNvSpPr>
            <p:nvPr/>
          </p:nvSpPr>
          <p:spPr bwMode="auto">
            <a:xfrm>
              <a:off x="4546600" y="1860550"/>
              <a:ext cx="25400"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634" name="Rectangle 2326"/>
            <p:cNvSpPr>
              <a:spLocks noChangeArrowheads="1"/>
            </p:cNvSpPr>
            <p:nvPr/>
          </p:nvSpPr>
          <p:spPr bwMode="auto">
            <a:xfrm>
              <a:off x="4614863" y="1860550"/>
              <a:ext cx="17462"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635" name="Rectangle 2327"/>
            <p:cNvSpPr>
              <a:spLocks noChangeArrowheads="1"/>
            </p:cNvSpPr>
            <p:nvPr/>
          </p:nvSpPr>
          <p:spPr bwMode="auto">
            <a:xfrm>
              <a:off x="4586288" y="1860550"/>
              <a:ext cx="15875"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636" name="Rectangle 2328"/>
            <p:cNvSpPr>
              <a:spLocks noChangeArrowheads="1"/>
            </p:cNvSpPr>
            <p:nvPr/>
          </p:nvSpPr>
          <p:spPr bwMode="auto">
            <a:xfrm>
              <a:off x="4546600" y="1860550"/>
              <a:ext cx="25400"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637" name="Rectangle 2329"/>
            <p:cNvSpPr>
              <a:spLocks noChangeArrowheads="1"/>
            </p:cNvSpPr>
            <p:nvPr/>
          </p:nvSpPr>
          <p:spPr bwMode="auto">
            <a:xfrm>
              <a:off x="4614863" y="1860550"/>
              <a:ext cx="17462"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638" name="Rectangle 2330"/>
            <p:cNvSpPr>
              <a:spLocks noChangeArrowheads="1"/>
            </p:cNvSpPr>
            <p:nvPr/>
          </p:nvSpPr>
          <p:spPr bwMode="auto">
            <a:xfrm>
              <a:off x="4586288" y="1860550"/>
              <a:ext cx="15875"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639" name="Rectangle 2331"/>
            <p:cNvSpPr>
              <a:spLocks noChangeArrowheads="1"/>
            </p:cNvSpPr>
            <p:nvPr/>
          </p:nvSpPr>
          <p:spPr bwMode="auto">
            <a:xfrm>
              <a:off x="4546600" y="1846263"/>
              <a:ext cx="93663" cy="15875"/>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640" name="Freeform 2332"/>
            <p:cNvSpPr>
              <a:spLocks/>
            </p:cNvSpPr>
            <p:nvPr/>
          </p:nvSpPr>
          <p:spPr bwMode="auto">
            <a:xfrm>
              <a:off x="4994275" y="1803400"/>
              <a:ext cx="15875" cy="49213"/>
            </a:xfrm>
            <a:custGeom>
              <a:avLst/>
              <a:gdLst>
                <a:gd name="T0" fmla="*/ 0 w 10"/>
                <a:gd name="T1" fmla="*/ 0 h 31"/>
                <a:gd name="T2" fmla="*/ 0 w 10"/>
                <a:gd name="T3" fmla="*/ 0 h 31"/>
                <a:gd name="T4" fmla="*/ 0 w 10"/>
                <a:gd name="T5" fmla="*/ 2147483647 h 31"/>
                <a:gd name="T6" fmla="*/ 0 w 10"/>
                <a:gd name="T7" fmla="*/ 2147483647 h 31"/>
                <a:gd name="T8" fmla="*/ 2147483647 w 10"/>
                <a:gd name="T9" fmla="*/ 2147483647 h 31"/>
                <a:gd name="T10" fmla="*/ 2147483647 w 10"/>
                <a:gd name="T11" fmla="*/ 2147483647 h 31"/>
                <a:gd name="T12" fmla="*/ 2147483647 w 10"/>
                <a:gd name="T13" fmla="*/ 2147483647 h 31"/>
                <a:gd name="T14" fmla="*/ 2147483647 w 10"/>
                <a:gd name="T15" fmla="*/ 2147483647 h 31"/>
                <a:gd name="T16" fmla="*/ 2147483647 w 10"/>
                <a:gd name="T17" fmla="*/ 0 h 31"/>
                <a:gd name="T18" fmla="*/ 2147483647 w 10"/>
                <a:gd name="T19" fmla="*/ 0 h 31"/>
                <a:gd name="T20" fmla="*/ 2147483647 w 10"/>
                <a:gd name="T21" fmla="*/ 0 h 31"/>
                <a:gd name="T22" fmla="*/ 2147483647 w 10"/>
                <a:gd name="T23" fmla="*/ 0 h 31"/>
                <a:gd name="T24" fmla="*/ 0 w 1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1"/>
                <a:gd name="T41" fmla="*/ 10 w 1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1">
                  <a:moveTo>
                    <a:pt x="0" y="0"/>
                  </a:moveTo>
                  <a:lnTo>
                    <a:pt x="0" y="0"/>
                  </a:lnTo>
                  <a:lnTo>
                    <a:pt x="0" y="31"/>
                  </a:lnTo>
                  <a:lnTo>
                    <a:pt x="5" y="31"/>
                  </a:lnTo>
                  <a:lnTo>
                    <a:pt x="8" y="31"/>
                  </a:lnTo>
                  <a:lnTo>
                    <a:pt x="9" y="31"/>
                  </a:lnTo>
                  <a:lnTo>
                    <a:pt x="10" y="31"/>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61641" name="Freeform 2333"/>
            <p:cNvSpPr>
              <a:spLocks/>
            </p:cNvSpPr>
            <p:nvPr/>
          </p:nvSpPr>
          <p:spPr bwMode="auto">
            <a:xfrm>
              <a:off x="5041900" y="1803400"/>
              <a:ext cx="15875" cy="49213"/>
            </a:xfrm>
            <a:custGeom>
              <a:avLst/>
              <a:gdLst>
                <a:gd name="T0" fmla="*/ 0 w 10"/>
                <a:gd name="T1" fmla="*/ 0 h 31"/>
                <a:gd name="T2" fmla="*/ 0 w 10"/>
                <a:gd name="T3" fmla="*/ 0 h 31"/>
                <a:gd name="T4" fmla="*/ 0 w 10"/>
                <a:gd name="T5" fmla="*/ 2147483647 h 31"/>
                <a:gd name="T6" fmla="*/ 0 w 10"/>
                <a:gd name="T7" fmla="*/ 2147483647 h 31"/>
                <a:gd name="T8" fmla="*/ 2147483647 w 10"/>
                <a:gd name="T9" fmla="*/ 2147483647 h 31"/>
                <a:gd name="T10" fmla="*/ 2147483647 w 10"/>
                <a:gd name="T11" fmla="*/ 2147483647 h 31"/>
                <a:gd name="T12" fmla="*/ 2147483647 w 10"/>
                <a:gd name="T13" fmla="*/ 2147483647 h 31"/>
                <a:gd name="T14" fmla="*/ 2147483647 w 10"/>
                <a:gd name="T15" fmla="*/ 2147483647 h 31"/>
                <a:gd name="T16" fmla="*/ 2147483647 w 10"/>
                <a:gd name="T17" fmla="*/ 0 h 31"/>
                <a:gd name="T18" fmla="*/ 2147483647 w 10"/>
                <a:gd name="T19" fmla="*/ 0 h 31"/>
                <a:gd name="T20" fmla="*/ 2147483647 w 10"/>
                <a:gd name="T21" fmla="*/ 0 h 31"/>
                <a:gd name="T22" fmla="*/ 2147483647 w 10"/>
                <a:gd name="T23" fmla="*/ 0 h 31"/>
                <a:gd name="T24" fmla="*/ 0 w 1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1"/>
                <a:gd name="T41" fmla="*/ 10 w 1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1">
                  <a:moveTo>
                    <a:pt x="0" y="0"/>
                  </a:moveTo>
                  <a:lnTo>
                    <a:pt x="0" y="0"/>
                  </a:lnTo>
                  <a:lnTo>
                    <a:pt x="0" y="31"/>
                  </a:lnTo>
                  <a:lnTo>
                    <a:pt x="5" y="31"/>
                  </a:lnTo>
                  <a:lnTo>
                    <a:pt x="8" y="31"/>
                  </a:lnTo>
                  <a:lnTo>
                    <a:pt x="9" y="31"/>
                  </a:lnTo>
                  <a:lnTo>
                    <a:pt x="10" y="31"/>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61642" name="Freeform 2334"/>
            <p:cNvSpPr>
              <a:spLocks/>
            </p:cNvSpPr>
            <p:nvPr/>
          </p:nvSpPr>
          <p:spPr bwMode="auto">
            <a:xfrm>
              <a:off x="4994275" y="1803400"/>
              <a:ext cx="15875" cy="49213"/>
            </a:xfrm>
            <a:custGeom>
              <a:avLst/>
              <a:gdLst>
                <a:gd name="T0" fmla="*/ 0 w 10"/>
                <a:gd name="T1" fmla="*/ 0 h 31"/>
                <a:gd name="T2" fmla="*/ 0 w 10"/>
                <a:gd name="T3" fmla="*/ 0 h 31"/>
                <a:gd name="T4" fmla="*/ 0 w 10"/>
                <a:gd name="T5" fmla="*/ 2147483647 h 31"/>
                <a:gd name="T6" fmla="*/ 0 w 10"/>
                <a:gd name="T7" fmla="*/ 2147483647 h 31"/>
                <a:gd name="T8" fmla="*/ 2147483647 w 10"/>
                <a:gd name="T9" fmla="*/ 2147483647 h 31"/>
                <a:gd name="T10" fmla="*/ 2147483647 w 10"/>
                <a:gd name="T11" fmla="*/ 2147483647 h 31"/>
                <a:gd name="T12" fmla="*/ 2147483647 w 10"/>
                <a:gd name="T13" fmla="*/ 2147483647 h 31"/>
                <a:gd name="T14" fmla="*/ 2147483647 w 10"/>
                <a:gd name="T15" fmla="*/ 2147483647 h 31"/>
                <a:gd name="T16" fmla="*/ 2147483647 w 10"/>
                <a:gd name="T17" fmla="*/ 0 h 31"/>
                <a:gd name="T18" fmla="*/ 2147483647 w 10"/>
                <a:gd name="T19" fmla="*/ 0 h 31"/>
                <a:gd name="T20" fmla="*/ 2147483647 w 10"/>
                <a:gd name="T21" fmla="*/ 0 h 31"/>
                <a:gd name="T22" fmla="*/ 2147483647 w 10"/>
                <a:gd name="T23" fmla="*/ 0 h 31"/>
                <a:gd name="T24" fmla="*/ 0 w 1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1"/>
                <a:gd name="T41" fmla="*/ 10 w 1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1">
                  <a:moveTo>
                    <a:pt x="0" y="0"/>
                  </a:moveTo>
                  <a:lnTo>
                    <a:pt x="0" y="0"/>
                  </a:lnTo>
                  <a:lnTo>
                    <a:pt x="0" y="31"/>
                  </a:lnTo>
                  <a:lnTo>
                    <a:pt x="5" y="31"/>
                  </a:lnTo>
                  <a:lnTo>
                    <a:pt x="8" y="31"/>
                  </a:lnTo>
                  <a:lnTo>
                    <a:pt x="9" y="31"/>
                  </a:lnTo>
                  <a:lnTo>
                    <a:pt x="10" y="31"/>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61643" name="Freeform 2335"/>
            <p:cNvSpPr>
              <a:spLocks/>
            </p:cNvSpPr>
            <p:nvPr/>
          </p:nvSpPr>
          <p:spPr bwMode="auto">
            <a:xfrm>
              <a:off x="5041900" y="1803400"/>
              <a:ext cx="15875" cy="49213"/>
            </a:xfrm>
            <a:custGeom>
              <a:avLst/>
              <a:gdLst>
                <a:gd name="T0" fmla="*/ 0 w 10"/>
                <a:gd name="T1" fmla="*/ 0 h 31"/>
                <a:gd name="T2" fmla="*/ 0 w 10"/>
                <a:gd name="T3" fmla="*/ 0 h 31"/>
                <a:gd name="T4" fmla="*/ 0 w 10"/>
                <a:gd name="T5" fmla="*/ 2147483647 h 31"/>
                <a:gd name="T6" fmla="*/ 0 w 10"/>
                <a:gd name="T7" fmla="*/ 2147483647 h 31"/>
                <a:gd name="T8" fmla="*/ 2147483647 w 10"/>
                <a:gd name="T9" fmla="*/ 2147483647 h 31"/>
                <a:gd name="T10" fmla="*/ 2147483647 w 10"/>
                <a:gd name="T11" fmla="*/ 2147483647 h 31"/>
                <a:gd name="T12" fmla="*/ 2147483647 w 10"/>
                <a:gd name="T13" fmla="*/ 2147483647 h 31"/>
                <a:gd name="T14" fmla="*/ 2147483647 w 10"/>
                <a:gd name="T15" fmla="*/ 2147483647 h 31"/>
                <a:gd name="T16" fmla="*/ 2147483647 w 10"/>
                <a:gd name="T17" fmla="*/ 0 h 31"/>
                <a:gd name="T18" fmla="*/ 2147483647 w 10"/>
                <a:gd name="T19" fmla="*/ 0 h 31"/>
                <a:gd name="T20" fmla="*/ 2147483647 w 10"/>
                <a:gd name="T21" fmla="*/ 0 h 31"/>
                <a:gd name="T22" fmla="*/ 2147483647 w 10"/>
                <a:gd name="T23" fmla="*/ 0 h 31"/>
                <a:gd name="T24" fmla="*/ 0 w 1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1"/>
                <a:gd name="T41" fmla="*/ 10 w 1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1">
                  <a:moveTo>
                    <a:pt x="0" y="0"/>
                  </a:moveTo>
                  <a:lnTo>
                    <a:pt x="0" y="0"/>
                  </a:lnTo>
                  <a:lnTo>
                    <a:pt x="0" y="31"/>
                  </a:lnTo>
                  <a:lnTo>
                    <a:pt x="5" y="31"/>
                  </a:lnTo>
                  <a:lnTo>
                    <a:pt x="8" y="31"/>
                  </a:lnTo>
                  <a:lnTo>
                    <a:pt x="9" y="31"/>
                  </a:lnTo>
                  <a:lnTo>
                    <a:pt x="10" y="31"/>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61644" name="Freeform 2336"/>
            <p:cNvSpPr>
              <a:spLocks/>
            </p:cNvSpPr>
            <p:nvPr/>
          </p:nvSpPr>
          <p:spPr bwMode="auto">
            <a:xfrm>
              <a:off x="4964113" y="1860550"/>
              <a:ext cx="115887" cy="34925"/>
            </a:xfrm>
            <a:custGeom>
              <a:avLst/>
              <a:gdLst>
                <a:gd name="T0" fmla="*/ 2147483647 w 73"/>
                <a:gd name="T1" fmla="*/ 0 h 22"/>
                <a:gd name="T2" fmla="*/ 2147483647 w 73"/>
                <a:gd name="T3" fmla="*/ 0 h 22"/>
                <a:gd name="T4" fmla="*/ 2147483647 w 73"/>
                <a:gd name="T5" fmla="*/ 0 h 22"/>
                <a:gd name="T6" fmla="*/ 0 w 73"/>
                <a:gd name="T7" fmla="*/ 0 h 22"/>
                <a:gd name="T8" fmla="*/ 0 w 73"/>
                <a:gd name="T9" fmla="*/ 2147483647 h 22"/>
                <a:gd name="T10" fmla="*/ 2147483647 w 73"/>
                <a:gd name="T11" fmla="*/ 2147483647 h 22"/>
                <a:gd name="T12" fmla="*/ 2147483647 w 73"/>
                <a:gd name="T13" fmla="*/ 2147483647 h 22"/>
                <a:gd name="T14" fmla="*/ 2147483647 w 73"/>
                <a:gd name="T15" fmla="*/ 2147483647 h 22"/>
                <a:gd name="T16" fmla="*/ 2147483647 w 73"/>
                <a:gd name="T17" fmla="*/ 2147483647 h 22"/>
                <a:gd name="T18" fmla="*/ 2147483647 w 73"/>
                <a:gd name="T19" fmla="*/ 2147483647 h 22"/>
                <a:gd name="T20" fmla="*/ 2147483647 w 73"/>
                <a:gd name="T21" fmla="*/ 0 h 22"/>
                <a:gd name="T22" fmla="*/ 2147483647 w 73"/>
                <a:gd name="T23" fmla="*/ 0 h 22"/>
                <a:gd name="T24" fmla="*/ 2147483647 w 73"/>
                <a:gd name="T25" fmla="*/ 0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
                <a:gd name="T40" fmla="*/ 0 h 22"/>
                <a:gd name="T41" fmla="*/ 73 w 73"/>
                <a:gd name="T42" fmla="*/ 22 h 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 h="22">
                  <a:moveTo>
                    <a:pt x="5" y="0"/>
                  </a:moveTo>
                  <a:lnTo>
                    <a:pt x="2" y="0"/>
                  </a:lnTo>
                  <a:lnTo>
                    <a:pt x="1" y="0"/>
                  </a:lnTo>
                  <a:lnTo>
                    <a:pt x="0" y="0"/>
                  </a:lnTo>
                  <a:lnTo>
                    <a:pt x="0" y="22"/>
                  </a:lnTo>
                  <a:lnTo>
                    <a:pt x="1" y="22"/>
                  </a:lnTo>
                  <a:lnTo>
                    <a:pt x="2" y="22"/>
                  </a:lnTo>
                  <a:lnTo>
                    <a:pt x="5" y="22"/>
                  </a:lnTo>
                  <a:lnTo>
                    <a:pt x="73" y="22"/>
                  </a:lnTo>
                  <a:lnTo>
                    <a:pt x="73" y="0"/>
                  </a:lnTo>
                  <a:lnTo>
                    <a:pt x="5" y="0"/>
                  </a:lnTo>
                  <a:close/>
                </a:path>
              </a:pathLst>
            </a:custGeom>
            <a:solidFill>
              <a:srgbClr val="808080"/>
            </a:solidFill>
            <a:ln w="7938">
              <a:solidFill>
                <a:srgbClr val="000000"/>
              </a:solidFill>
              <a:round/>
              <a:headEnd/>
              <a:tailEnd/>
            </a:ln>
          </p:spPr>
          <p:txBody>
            <a:bodyPr/>
            <a:lstStyle/>
            <a:p>
              <a:endParaRPr lang="it-IT"/>
            </a:p>
          </p:txBody>
        </p:sp>
        <p:sp>
          <p:nvSpPr>
            <p:cNvPr id="61645" name="Rectangle 2337"/>
            <p:cNvSpPr>
              <a:spLocks noChangeArrowheads="1"/>
            </p:cNvSpPr>
            <p:nvPr/>
          </p:nvSpPr>
          <p:spPr bwMode="auto">
            <a:xfrm>
              <a:off x="4972050" y="2160588"/>
              <a:ext cx="107950" cy="85725"/>
            </a:xfrm>
            <a:prstGeom prst="rect">
              <a:avLst/>
            </a:prstGeom>
            <a:solidFill>
              <a:srgbClr val="FFFFFF"/>
            </a:solid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646" name="Freeform 2338"/>
            <p:cNvSpPr>
              <a:spLocks/>
            </p:cNvSpPr>
            <p:nvPr/>
          </p:nvSpPr>
          <p:spPr bwMode="auto">
            <a:xfrm>
              <a:off x="5010150" y="2581275"/>
              <a:ext cx="23813" cy="28575"/>
            </a:xfrm>
            <a:custGeom>
              <a:avLst/>
              <a:gdLst>
                <a:gd name="T0" fmla="*/ 2147483647 w 15"/>
                <a:gd name="T1" fmla="*/ 0 h 18"/>
                <a:gd name="T2" fmla="*/ 2147483647 w 15"/>
                <a:gd name="T3" fmla="*/ 2147483647 h 18"/>
                <a:gd name="T4" fmla="*/ 2147483647 w 15"/>
                <a:gd name="T5" fmla="*/ 2147483647 h 18"/>
                <a:gd name="T6" fmla="*/ 0 w 15"/>
                <a:gd name="T7" fmla="*/ 2147483647 h 18"/>
                <a:gd name="T8" fmla="*/ 0 w 15"/>
                <a:gd name="T9" fmla="*/ 2147483647 h 18"/>
                <a:gd name="T10" fmla="*/ 0 w 15"/>
                <a:gd name="T11" fmla="*/ 2147483647 h 18"/>
                <a:gd name="T12" fmla="*/ 2147483647 w 15"/>
                <a:gd name="T13" fmla="*/ 2147483647 h 18"/>
                <a:gd name="T14" fmla="*/ 2147483647 w 15"/>
                <a:gd name="T15" fmla="*/ 2147483647 h 18"/>
                <a:gd name="T16" fmla="*/ 2147483647 w 15"/>
                <a:gd name="T17" fmla="*/ 2147483647 h 18"/>
                <a:gd name="T18" fmla="*/ 2147483647 w 15"/>
                <a:gd name="T19" fmla="*/ 2147483647 h 18"/>
                <a:gd name="T20" fmla="*/ 2147483647 w 15"/>
                <a:gd name="T21" fmla="*/ 2147483647 h 18"/>
                <a:gd name="T22" fmla="*/ 2147483647 w 15"/>
                <a:gd name="T23" fmla="*/ 2147483647 h 18"/>
                <a:gd name="T24" fmla="*/ 2147483647 w 15"/>
                <a:gd name="T25" fmla="*/ 2147483647 h 18"/>
                <a:gd name="T26" fmla="*/ 2147483647 w 15"/>
                <a:gd name="T27" fmla="*/ 2147483647 h 18"/>
                <a:gd name="T28" fmla="*/ 2147483647 w 15"/>
                <a:gd name="T29" fmla="*/ 2147483647 h 18"/>
                <a:gd name="T30" fmla="*/ 2147483647 w 15"/>
                <a:gd name="T31" fmla="*/ 0 h 18"/>
                <a:gd name="T32" fmla="*/ 2147483647 w 15"/>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18"/>
                <a:gd name="T53" fmla="*/ 15 w 15"/>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18">
                  <a:moveTo>
                    <a:pt x="5" y="0"/>
                  </a:moveTo>
                  <a:lnTo>
                    <a:pt x="2" y="1"/>
                  </a:lnTo>
                  <a:lnTo>
                    <a:pt x="1" y="2"/>
                  </a:lnTo>
                  <a:lnTo>
                    <a:pt x="0" y="3"/>
                  </a:lnTo>
                  <a:lnTo>
                    <a:pt x="0" y="4"/>
                  </a:lnTo>
                  <a:lnTo>
                    <a:pt x="0" y="18"/>
                  </a:lnTo>
                  <a:lnTo>
                    <a:pt x="1" y="18"/>
                  </a:lnTo>
                  <a:lnTo>
                    <a:pt x="2" y="18"/>
                  </a:lnTo>
                  <a:lnTo>
                    <a:pt x="5" y="18"/>
                  </a:lnTo>
                  <a:lnTo>
                    <a:pt x="15" y="18"/>
                  </a:lnTo>
                  <a:lnTo>
                    <a:pt x="15" y="4"/>
                  </a:lnTo>
                  <a:lnTo>
                    <a:pt x="15" y="3"/>
                  </a:lnTo>
                  <a:lnTo>
                    <a:pt x="15" y="2"/>
                  </a:lnTo>
                  <a:lnTo>
                    <a:pt x="15" y="1"/>
                  </a:lnTo>
                  <a:lnTo>
                    <a:pt x="15" y="0"/>
                  </a:lnTo>
                  <a:lnTo>
                    <a:pt x="5" y="0"/>
                  </a:lnTo>
                  <a:close/>
                </a:path>
              </a:pathLst>
            </a:custGeom>
            <a:solidFill>
              <a:srgbClr val="DDDDDD"/>
            </a:solidFill>
            <a:ln w="7938">
              <a:solidFill>
                <a:srgbClr val="000000"/>
              </a:solidFill>
              <a:round/>
              <a:headEnd/>
              <a:tailEnd/>
            </a:ln>
          </p:spPr>
          <p:txBody>
            <a:bodyPr/>
            <a:lstStyle/>
            <a:p>
              <a:endParaRPr lang="it-IT"/>
            </a:p>
          </p:txBody>
        </p:sp>
        <p:sp>
          <p:nvSpPr>
            <p:cNvPr id="61647" name="Rectangle 2339"/>
            <p:cNvSpPr>
              <a:spLocks noChangeArrowheads="1"/>
            </p:cNvSpPr>
            <p:nvPr/>
          </p:nvSpPr>
          <p:spPr bwMode="auto">
            <a:xfrm>
              <a:off x="4994275" y="2489200"/>
              <a:ext cx="57150" cy="1079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648" name="Freeform 2340"/>
            <p:cNvSpPr>
              <a:spLocks/>
            </p:cNvSpPr>
            <p:nvPr/>
          </p:nvSpPr>
          <p:spPr bwMode="auto">
            <a:xfrm>
              <a:off x="4964113" y="2352675"/>
              <a:ext cx="115887" cy="136525"/>
            </a:xfrm>
            <a:custGeom>
              <a:avLst/>
              <a:gdLst>
                <a:gd name="T0" fmla="*/ 2147483647 w 73"/>
                <a:gd name="T1" fmla="*/ 0 h 86"/>
                <a:gd name="T2" fmla="*/ 2147483647 w 73"/>
                <a:gd name="T3" fmla="*/ 2147483647 h 86"/>
                <a:gd name="T4" fmla="*/ 2147483647 w 73"/>
                <a:gd name="T5" fmla="*/ 2147483647 h 86"/>
                <a:gd name="T6" fmla="*/ 2147483647 w 73"/>
                <a:gd name="T7" fmla="*/ 2147483647 h 86"/>
                <a:gd name="T8" fmla="*/ 0 w 73"/>
                <a:gd name="T9" fmla="*/ 2147483647 h 86"/>
                <a:gd name="T10" fmla="*/ 0 w 73"/>
                <a:gd name="T11" fmla="*/ 2147483647 h 86"/>
                <a:gd name="T12" fmla="*/ 2147483647 w 73"/>
                <a:gd name="T13" fmla="*/ 2147483647 h 86"/>
                <a:gd name="T14" fmla="*/ 2147483647 w 73"/>
                <a:gd name="T15" fmla="*/ 2147483647 h 86"/>
                <a:gd name="T16" fmla="*/ 2147483647 w 73"/>
                <a:gd name="T17" fmla="*/ 2147483647 h 86"/>
                <a:gd name="T18" fmla="*/ 2147483647 w 73"/>
                <a:gd name="T19" fmla="*/ 2147483647 h 86"/>
                <a:gd name="T20" fmla="*/ 2147483647 w 73"/>
                <a:gd name="T21" fmla="*/ 2147483647 h 86"/>
                <a:gd name="T22" fmla="*/ 2147483647 w 73"/>
                <a:gd name="T23" fmla="*/ 2147483647 h 86"/>
                <a:gd name="T24" fmla="*/ 2147483647 w 73"/>
                <a:gd name="T25" fmla="*/ 2147483647 h 86"/>
                <a:gd name="T26" fmla="*/ 2147483647 w 73"/>
                <a:gd name="T27" fmla="*/ 2147483647 h 86"/>
                <a:gd name="T28" fmla="*/ 2147483647 w 73"/>
                <a:gd name="T29" fmla="*/ 2147483647 h 86"/>
                <a:gd name="T30" fmla="*/ 2147483647 w 73"/>
                <a:gd name="T31" fmla="*/ 2147483647 h 86"/>
                <a:gd name="T32" fmla="*/ 2147483647 w 73"/>
                <a:gd name="T33" fmla="*/ 2147483647 h 86"/>
                <a:gd name="T34" fmla="*/ 2147483647 w 73"/>
                <a:gd name="T35" fmla="*/ 0 h 86"/>
                <a:gd name="T36" fmla="*/ 2147483647 w 73"/>
                <a:gd name="T37" fmla="*/ 0 h 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
                <a:gd name="T58" fmla="*/ 0 h 86"/>
                <a:gd name="T59" fmla="*/ 73 w 73"/>
                <a:gd name="T60" fmla="*/ 86 h 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 h="86">
                  <a:moveTo>
                    <a:pt x="10" y="0"/>
                  </a:moveTo>
                  <a:lnTo>
                    <a:pt x="6" y="1"/>
                  </a:lnTo>
                  <a:lnTo>
                    <a:pt x="3" y="3"/>
                  </a:lnTo>
                  <a:lnTo>
                    <a:pt x="1" y="6"/>
                  </a:lnTo>
                  <a:lnTo>
                    <a:pt x="0" y="9"/>
                  </a:lnTo>
                  <a:lnTo>
                    <a:pt x="0" y="77"/>
                  </a:lnTo>
                  <a:lnTo>
                    <a:pt x="1" y="80"/>
                  </a:lnTo>
                  <a:lnTo>
                    <a:pt x="3" y="83"/>
                  </a:lnTo>
                  <a:lnTo>
                    <a:pt x="6" y="85"/>
                  </a:lnTo>
                  <a:lnTo>
                    <a:pt x="10" y="86"/>
                  </a:lnTo>
                  <a:lnTo>
                    <a:pt x="68" y="86"/>
                  </a:lnTo>
                  <a:lnTo>
                    <a:pt x="71" y="85"/>
                  </a:lnTo>
                  <a:lnTo>
                    <a:pt x="72" y="83"/>
                  </a:lnTo>
                  <a:lnTo>
                    <a:pt x="73" y="77"/>
                  </a:lnTo>
                  <a:lnTo>
                    <a:pt x="73" y="9"/>
                  </a:lnTo>
                  <a:lnTo>
                    <a:pt x="72" y="3"/>
                  </a:lnTo>
                  <a:lnTo>
                    <a:pt x="71" y="1"/>
                  </a:lnTo>
                  <a:lnTo>
                    <a:pt x="68" y="0"/>
                  </a:lnTo>
                  <a:lnTo>
                    <a:pt x="10" y="0"/>
                  </a:lnTo>
                  <a:close/>
                </a:path>
              </a:pathLst>
            </a:custGeom>
            <a:solidFill>
              <a:srgbClr val="DDDDDD"/>
            </a:solidFill>
            <a:ln w="7938">
              <a:solidFill>
                <a:srgbClr val="000000"/>
              </a:solidFill>
              <a:round/>
              <a:headEnd/>
              <a:tailEnd/>
            </a:ln>
          </p:spPr>
          <p:txBody>
            <a:bodyPr/>
            <a:lstStyle/>
            <a:p>
              <a:endParaRPr lang="it-IT"/>
            </a:p>
          </p:txBody>
        </p:sp>
        <p:sp>
          <p:nvSpPr>
            <p:cNvPr id="61649" name="Rectangle 2341"/>
            <p:cNvSpPr>
              <a:spLocks noChangeArrowheads="1"/>
            </p:cNvSpPr>
            <p:nvPr/>
          </p:nvSpPr>
          <p:spPr bwMode="auto">
            <a:xfrm>
              <a:off x="4948238" y="2081213"/>
              <a:ext cx="149225" cy="287337"/>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650" name="Freeform 2342"/>
            <p:cNvSpPr>
              <a:spLocks/>
            </p:cNvSpPr>
            <p:nvPr/>
          </p:nvSpPr>
          <p:spPr bwMode="auto">
            <a:xfrm>
              <a:off x="4940300" y="2282825"/>
              <a:ext cx="163513" cy="14288"/>
            </a:xfrm>
            <a:custGeom>
              <a:avLst/>
              <a:gdLst>
                <a:gd name="T0" fmla="*/ 0 w 103"/>
                <a:gd name="T1" fmla="*/ 0 h 9"/>
                <a:gd name="T2" fmla="*/ 0 w 103"/>
                <a:gd name="T3" fmla="*/ 0 h 9"/>
                <a:gd name="T4" fmla="*/ 0 w 103"/>
                <a:gd name="T5" fmla="*/ 2147483647 h 9"/>
                <a:gd name="T6" fmla="*/ 0 w 103"/>
                <a:gd name="T7" fmla="*/ 2147483647 h 9"/>
                <a:gd name="T8" fmla="*/ 2147483647 w 103"/>
                <a:gd name="T9" fmla="*/ 2147483647 h 9"/>
                <a:gd name="T10" fmla="*/ 2147483647 w 103"/>
                <a:gd name="T11" fmla="*/ 2147483647 h 9"/>
                <a:gd name="T12" fmla="*/ 2147483647 w 103"/>
                <a:gd name="T13" fmla="*/ 0 h 9"/>
                <a:gd name="T14" fmla="*/ 2147483647 w 103"/>
                <a:gd name="T15" fmla="*/ 0 h 9"/>
                <a:gd name="T16" fmla="*/ 0 w 103"/>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3"/>
                <a:gd name="T28" fmla="*/ 0 h 9"/>
                <a:gd name="T29" fmla="*/ 103 w 103"/>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3" h="9">
                  <a:moveTo>
                    <a:pt x="0" y="0"/>
                  </a:moveTo>
                  <a:lnTo>
                    <a:pt x="0" y="0"/>
                  </a:lnTo>
                  <a:lnTo>
                    <a:pt x="0" y="9"/>
                  </a:lnTo>
                  <a:lnTo>
                    <a:pt x="103" y="9"/>
                  </a:lnTo>
                  <a:lnTo>
                    <a:pt x="103" y="0"/>
                  </a:lnTo>
                  <a:lnTo>
                    <a:pt x="0" y="0"/>
                  </a:lnTo>
                  <a:close/>
                </a:path>
              </a:pathLst>
            </a:custGeom>
            <a:solidFill>
              <a:srgbClr val="4D4D4D"/>
            </a:solidFill>
            <a:ln w="7938">
              <a:solidFill>
                <a:srgbClr val="000000"/>
              </a:solidFill>
              <a:round/>
              <a:headEnd/>
              <a:tailEnd/>
            </a:ln>
          </p:spPr>
          <p:txBody>
            <a:bodyPr/>
            <a:lstStyle/>
            <a:p>
              <a:endParaRPr lang="it-IT"/>
            </a:p>
          </p:txBody>
        </p:sp>
        <p:sp>
          <p:nvSpPr>
            <p:cNvPr id="61651" name="Freeform 2343"/>
            <p:cNvSpPr>
              <a:spLocks/>
            </p:cNvSpPr>
            <p:nvPr/>
          </p:nvSpPr>
          <p:spPr bwMode="auto">
            <a:xfrm>
              <a:off x="4940300" y="2160588"/>
              <a:ext cx="163513" cy="14287"/>
            </a:xfrm>
            <a:custGeom>
              <a:avLst/>
              <a:gdLst>
                <a:gd name="T0" fmla="*/ 0 w 103"/>
                <a:gd name="T1" fmla="*/ 0 h 9"/>
                <a:gd name="T2" fmla="*/ 0 w 103"/>
                <a:gd name="T3" fmla="*/ 0 h 9"/>
                <a:gd name="T4" fmla="*/ 0 w 103"/>
                <a:gd name="T5" fmla="*/ 2147483647 h 9"/>
                <a:gd name="T6" fmla="*/ 0 w 103"/>
                <a:gd name="T7" fmla="*/ 2147483647 h 9"/>
                <a:gd name="T8" fmla="*/ 2147483647 w 103"/>
                <a:gd name="T9" fmla="*/ 2147483647 h 9"/>
                <a:gd name="T10" fmla="*/ 2147483647 w 103"/>
                <a:gd name="T11" fmla="*/ 2147483647 h 9"/>
                <a:gd name="T12" fmla="*/ 2147483647 w 103"/>
                <a:gd name="T13" fmla="*/ 0 h 9"/>
                <a:gd name="T14" fmla="*/ 2147483647 w 103"/>
                <a:gd name="T15" fmla="*/ 0 h 9"/>
                <a:gd name="T16" fmla="*/ 0 w 103"/>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3"/>
                <a:gd name="T28" fmla="*/ 0 h 9"/>
                <a:gd name="T29" fmla="*/ 103 w 103"/>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3" h="9">
                  <a:moveTo>
                    <a:pt x="0" y="0"/>
                  </a:moveTo>
                  <a:lnTo>
                    <a:pt x="0" y="0"/>
                  </a:lnTo>
                  <a:lnTo>
                    <a:pt x="0" y="9"/>
                  </a:lnTo>
                  <a:lnTo>
                    <a:pt x="103" y="9"/>
                  </a:lnTo>
                  <a:lnTo>
                    <a:pt x="103" y="0"/>
                  </a:lnTo>
                  <a:lnTo>
                    <a:pt x="0" y="0"/>
                  </a:lnTo>
                  <a:close/>
                </a:path>
              </a:pathLst>
            </a:custGeom>
            <a:solidFill>
              <a:srgbClr val="4D4D4D"/>
            </a:solidFill>
            <a:ln w="7938">
              <a:solidFill>
                <a:srgbClr val="000000"/>
              </a:solidFill>
              <a:round/>
              <a:headEnd/>
              <a:tailEnd/>
            </a:ln>
          </p:spPr>
          <p:txBody>
            <a:bodyPr/>
            <a:lstStyle/>
            <a:p>
              <a:endParaRPr lang="it-IT"/>
            </a:p>
          </p:txBody>
        </p:sp>
        <p:sp>
          <p:nvSpPr>
            <p:cNvPr id="61652" name="Oval 2344"/>
            <p:cNvSpPr>
              <a:spLocks noChangeArrowheads="1"/>
            </p:cNvSpPr>
            <p:nvPr/>
          </p:nvSpPr>
          <p:spPr bwMode="auto">
            <a:xfrm>
              <a:off x="4994275" y="2203450"/>
              <a:ext cx="65088" cy="52388"/>
            </a:xfrm>
            <a:prstGeom prst="ellipse">
              <a:avLst/>
            </a:prstGeom>
            <a:solidFill>
              <a:srgbClr val="4D4D4D"/>
            </a:solidFill>
            <a:ln w="7938">
              <a:solidFill>
                <a:srgbClr val="000000"/>
              </a:solidFill>
              <a:round/>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653" name="Rectangle 2345"/>
            <p:cNvSpPr>
              <a:spLocks noChangeArrowheads="1"/>
            </p:cNvSpPr>
            <p:nvPr/>
          </p:nvSpPr>
          <p:spPr bwMode="auto">
            <a:xfrm>
              <a:off x="4964113" y="2039938"/>
              <a:ext cx="125412" cy="42862"/>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654" name="Rectangle 2346"/>
            <p:cNvSpPr>
              <a:spLocks noChangeArrowheads="1"/>
            </p:cNvSpPr>
            <p:nvPr/>
          </p:nvSpPr>
          <p:spPr bwMode="auto">
            <a:xfrm>
              <a:off x="4948238" y="1889125"/>
              <a:ext cx="149225" cy="15240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655" name="Rectangle 2347"/>
            <p:cNvSpPr>
              <a:spLocks noChangeArrowheads="1"/>
            </p:cNvSpPr>
            <p:nvPr/>
          </p:nvSpPr>
          <p:spPr bwMode="auto">
            <a:xfrm>
              <a:off x="4979988" y="1860550"/>
              <a:ext cx="23812"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656" name="Rectangle 2348"/>
            <p:cNvSpPr>
              <a:spLocks noChangeArrowheads="1"/>
            </p:cNvSpPr>
            <p:nvPr/>
          </p:nvSpPr>
          <p:spPr bwMode="auto">
            <a:xfrm>
              <a:off x="5048250" y="1860550"/>
              <a:ext cx="17463"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657" name="Rectangle 2349"/>
            <p:cNvSpPr>
              <a:spLocks noChangeArrowheads="1"/>
            </p:cNvSpPr>
            <p:nvPr/>
          </p:nvSpPr>
          <p:spPr bwMode="auto">
            <a:xfrm>
              <a:off x="5018088" y="1860550"/>
              <a:ext cx="17462"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658" name="Rectangle 2350"/>
            <p:cNvSpPr>
              <a:spLocks noChangeArrowheads="1"/>
            </p:cNvSpPr>
            <p:nvPr/>
          </p:nvSpPr>
          <p:spPr bwMode="auto">
            <a:xfrm>
              <a:off x="4979988" y="1860550"/>
              <a:ext cx="23812"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659" name="Rectangle 2351"/>
            <p:cNvSpPr>
              <a:spLocks noChangeArrowheads="1"/>
            </p:cNvSpPr>
            <p:nvPr/>
          </p:nvSpPr>
          <p:spPr bwMode="auto">
            <a:xfrm>
              <a:off x="5048250" y="1860550"/>
              <a:ext cx="17463"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660" name="Rectangle 2352"/>
            <p:cNvSpPr>
              <a:spLocks noChangeArrowheads="1"/>
            </p:cNvSpPr>
            <p:nvPr/>
          </p:nvSpPr>
          <p:spPr bwMode="auto">
            <a:xfrm>
              <a:off x="5018088" y="1860550"/>
              <a:ext cx="17462"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661" name="Rectangle 2353"/>
            <p:cNvSpPr>
              <a:spLocks noChangeArrowheads="1"/>
            </p:cNvSpPr>
            <p:nvPr/>
          </p:nvSpPr>
          <p:spPr bwMode="auto">
            <a:xfrm>
              <a:off x="4979988" y="1846263"/>
              <a:ext cx="93662" cy="15875"/>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662" name="Freeform 2354"/>
            <p:cNvSpPr>
              <a:spLocks/>
            </p:cNvSpPr>
            <p:nvPr/>
          </p:nvSpPr>
          <p:spPr bwMode="auto">
            <a:xfrm>
              <a:off x="4994275" y="1803400"/>
              <a:ext cx="15875" cy="49213"/>
            </a:xfrm>
            <a:custGeom>
              <a:avLst/>
              <a:gdLst>
                <a:gd name="T0" fmla="*/ 0 w 10"/>
                <a:gd name="T1" fmla="*/ 0 h 31"/>
                <a:gd name="T2" fmla="*/ 0 w 10"/>
                <a:gd name="T3" fmla="*/ 0 h 31"/>
                <a:gd name="T4" fmla="*/ 0 w 10"/>
                <a:gd name="T5" fmla="*/ 2147483647 h 31"/>
                <a:gd name="T6" fmla="*/ 0 w 10"/>
                <a:gd name="T7" fmla="*/ 2147483647 h 31"/>
                <a:gd name="T8" fmla="*/ 2147483647 w 10"/>
                <a:gd name="T9" fmla="*/ 2147483647 h 31"/>
                <a:gd name="T10" fmla="*/ 2147483647 w 10"/>
                <a:gd name="T11" fmla="*/ 2147483647 h 31"/>
                <a:gd name="T12" fmla="*/ 2147483647 w 10"/>
                <a:gd name="T13" fmla="*/ 2147483647 h 31"/>
                <a:gd name="T14" fmla="*/ 2147483647 w 10"/>
                <a:gd name="T15" fmla="*/ 2147483647 h 31"/>
                <a:gd name="T16" fmla="*/ 2147483647 w 10"/>
                <a:gd name="T17" fmla="*/ 0 h 31"/>
                <a:gd name="T18" fmla="*/ 2147483647 w 10"/>
                <a:gd name="T19" fmla="*/ 0 h 31"/>
                <a:gd name="T20" fmla="*/ 2147483647 w 10"/>
                <a:gd name="T21" fmla="*/ 0 h 31"/>
                <a:gd name="T22" fmla="*/ 2147483647 w 10"/>
                <a:gd name="T23" fmla="*/ 0 h 31"/>
                <a:gd name="T24" fmla="*/ 0 w 1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1"/>
                <a:gd name="T41" fmla="*/ 10 w 1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1">
                  <a:moveTo>
                    <a:pt x="0" y="0"/>
                  </a:moveTo>
                  <a:lnTo>
                    <a:pt x="0" y="0"/>
                  </a:lnTo>
                  <a:lnTo>
                    <a:pt x="0" y="31"/>
                  </a:lnTo>
                  <a:lnTo>
                    <a:pt x="5" y="31"/>
                  </a:lnTo>
                  <a:lnTo>
                    <a:pt x="8" y="31"/>
                  </a:lnTo>
                  <a:lnTo>
                    <a:pt x="9" y="31"/>
                  </a:lnTo>
                  <a:lnTo>
                    <a:pt x="10" y="31"/>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61663" name="Freeform 2355"/>
            <p:cNvSpPr>
              <a:spLocks/>
            </p:cNvSpPr>
            <p:nvPr/>
          </p:nvSpPr>
          <p:spPr bwMode="auto">
            <a:xfrm>
              <a:off x="5041900" y="1803400"/>
              <a:ext cx="15875" cy="49213"/>
            </a:xfrm>
            <a:custGeom>
              <a:avLst/>
              <a:gdLst>
                <a:gd name="T0" fmla="*/ 0 w 10"/>
                <a:gd name="T1" fmla="*/ 0 h 31"/>
                <a:gd name="T2" fmla="*/ 0 w 10"/>
                <a:gd name="T3" fmla="*/ 0 h 31"/>
                <a:gd name="T4" fmla="*/ 0 w 10"/>
                <a:gd name="T5" fmla="*/ 2147483647 h 31"/>
                <a:gd name="T6" fmla="*/ 0 w 10"/>
                <a:gd name="T7" fmla="*/ 2147483647 h 31"/>
                <a:gd name="T8" fmla="*/ 2147483647 w 10"/>
                <a:gd name="T9" fmla="*/ 2147483647 h 31"/>
                <a:gd name="T10" fmla="*/ 2147483647 w 10"/>
                <a:gd name="T11" fmla="*/ 2147483647 h 31"/>
                <a:gd name="T12" fmla="*/ 2147483647 w 10"/>
                <a:gd name="T13" fmla="*/ 2147483647 h 31"/>
                <a:gd name="T14" fmla="*/ 2147483647 w 10"/>
                <a:gd name="T15" fmla="*/ 2147483647 h 31"/>
                <a:gd name="T16" fmla="*/ 2147483647 w 10"/>
                <a:gd name="T17" fmla="*/ 0 h 31"/>
                <a:gd name="T18" fmla="*/ 2147483647 w 10"/>
                <a:gd name="T19" fmla="*/ 0 h 31"/>
                <a:gd name="T20" fmla="*/ 2147483647 w 10"/>
                <a:gd name="T21" fmla="*/ 0 h 31"/>
                <a:gd name="T22" fmla="*/ 2147483647 w 10"/>
                <a:gd name="T23" fmla="*/ 0 h 31"/>
                <a:gd name="T24" fmla="*/ 0 w 1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1"/>
                <a:gd name="T41" fmla="*/ 10 w 1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1">
                  <a:moveTo>
                    <a:pt x="0" y="0"/>
                  </a:moveTo>
                  <a:lnTo>
                    <a:pt x="0" y="0"/>
                  </a:lnTo>
                  <a:lnTo>
                    <a:pt x="0" y="31"/>
                  </a:lnTo>
                  <a:lnTo>
                    <a:pt x="5" y="31"/>
                  </a:lnTo>
                  <a:lnTo>
                    <a:pt x="8" y="31"/>
                  </a:lnTo>
                  <a:lnTo>
                    <a:pt x="9" y="31"/>
                  </a:lnTo>
                  <a:lnTo>
                    <a:pt x="10" y="31"/>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61664" name="Freeform 2356"/>
            <p:cNvSpPr>
              <a:spLocks/>
            </p:cNvSpPr>
            <p:nvPr/>
          </p:nvSpPr>
          <p:spPr bwMode="auto">
            <a:xfrm>
              <a:off x="4994275" y="1803400"/>
              <a:ext cx="15875" cy="49213"/>
            </a:xfrm>
            <a:custGeom>
              <a:avLst/>
              <a:gdLst>
                <a:gd name="T0" fmla="*/ 0 w 10"/>
                <a:gd name="T1" fmla="*/ 0 h 31"/>
                <a:gd name="T2" fmla="*/ 0 w 10"/>
                <a:gd name="T3" fmla="*/ 0 h 31"/>
                <a:gd name="T4" fmla="*/ 0 w 10"/>
                <a:gd name="T5" fmla="*/ 2147483647 h 31"/>
                <a:gd name="T6" fmla="*/ 0 w 10"/>
                <a:gd name="T7" fmla="*/ 2147483647 h 31"/>
                <a:gd name="T8" fmla="*/ 2147483647 w 10"/>
                <a:gd name="T9" fmla="*/ 2147483647 h 31"/>
                <a:gd name="T10" fmla="*/ 2147483647 w 10"/>
                <a:gd name="T11" fmla="*/ 2147483647 h 31"/>
                <a:gd name="T12" fmla="*/ 2147483647 w 10"/>
                <a:gd name="T13" fmla="*/ 2147483647 h 31"/>
                <a:gd name="T14" fmla="*/ 2147483647 w 10"/>
                <a:gd name="T15" fmla="*/ 2147483647 h 31"/>
                <a:gd name="T16" fmla="*/ 2147483647 w 10"/>
                <a:gd name="T17" fmla="*/ 0 h 31"/>
                <a:gd name="T18" fmla="*/ 2147483647 w 10"/>
                <a:gd name="T19" fmla="*/ 0 h 31"/>
                <a:gd name="T20" fmla="*/ 2147483647 w 10"/>
                <a:gd name="T21" fmla="*/ 0 h 31"/>
                <a:gd name="T22" fmla="*/ 2147483647 w 10"/>
                <a:gd name="T23" fmla="*/ 0 h 31"/>
                <a:gd name="T24" fmla="*/ 0 w 1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1"/>
                <a:gd name="T41" fmla="*/ 10 w 1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1">
                  <a:moveTo>
                    <a:pt x="0" y="0"/>
                  </a:moveTo>
                  <a:lnTo>
                    <a:pt x="0" y="0"/>
                  </a:lnTo>
                  <a:lnTo>
                    <a:pt x="0" y="31"/>
                  </a:lnTo>
                  <a:lnTo>
                    <a:pt x="5" y="31"/>
                  </a:lnTo>
                  <a:lnTo>
                    <a:pt x="8" y="31"/>
                  </a:lnTo>
                  <a:lnTo>
                    <a:pt x="9" y="31"/>
                  </a:lnTo>
                  <a:lnTo>
                    <a:pt x="10" y="31"/>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61665" name="Freeform 2357"/>
            <p:cNvSpPr>
              <a:spLocks/>
            </p:cNvSpPr>
            <p:nvPr/>
          </p:nvSpPr>
          <p:spPr bwMode="auto">
            <a:xfrm>
              <a:off x="5041900" y="1803400"/>
              <a:ext cx="15875" cy="49213"/>
            </a:xfrm>
            <a:custGeom>
              <a:avLst/>
              <a:gdLst>
                <a:gd name="T0" fmla="*/ 0 w 10"/>
                <a:gd name="T1" fmla="*/ 0 h 31"/>
                <a:gd name="T2" fmla="*/ 0 w 10"/>
                <a:gd name="T3" fmla="*/ 0 h 31"/>
                <a:gd name="T4" fmla="*/ 0 w 10"/>
                <a:gd name="T5" fmla="*/ 2147483647 h 31"/>
                <a:gd name="T6" fmla="*/ 0 w 10"/>
                <a:gd name="T7" fmla="*/ 2147483647 h 31"/>
                <a:gd name="T8" fmla="*/ 2147483647 w 10"/>
                <a:gd name="T9" fmla="*/ 2147483647 h 31"/>
                <a:gd name="T10" fmla="*/ 2147483647 w 10"/>
                <a:gd name="T11" fmla="*/ 2147483647 h 31"/>
                <a:gd name="T12" fmla="*/ 2147483647 w 10"/>
                <a:gd name="T13" fmla="*/ 2147483647 h 31"/>
                <a:gd name="T14" fmla="*/ 2147483647 w 10"/>
                <a:gd name="T15" fmla="*/ 2147483647 h 31"/>
                <a:gd name="T16" fmla="*/ 2147483647 w 10"/>
                <a:gd name="T17" fmla="*/ 0 h 31"/>
                <a:gd name="T18" fmla="*/ 2147483647 w 10"/>
                <a:gd name="T19" fmla="*/ 0 h 31"/>
                <a:gd name="T20" fmla="*/ 2147483647 w 10"/>
                <a:gd name="T21" fmla="*/ 0 h 31"/>
                <a:gd name="T22" fmla="*/ 2147483647 w 10"/>
                <a:gd name="T23" fmla="*/ 0 h 31"/>
                <a:gd name="T24" fmla="*/ 0 w 1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1"/>
                <a:gd name="T41" fmla="*/ 10 w 1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1">
                  <a:moveTo>
                    <a:pt x="0" y="0"/>
                  </a:moveTo>
                  <a:lnTo>
                    <a:pt x="0" y="0"/>
                  </a:lnTo>
                  <a:lnTo>
                    <a:pt x="0" y="31"/>
                  </a:lnTo>
                  <a:lnTo>
                    <a:pt x="5" y="31"/>
                  </a:lnTo>
                  <a:lnTo>
                    <a:pt x="8" y="31"/>
                  </a:lnTo>
                  <a:lnTo>
                    <a:pt x="9" y="31"/>
                  </a:lnTo>
                  <a:lnTo>
                    <a:pt x="10" y="31"/>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61666" name="Freeform 2358"/>
            <p:cNvSpPr>
              <a:spLocks/>
            </p:cNvSpPr>
            <p:nvPr/>
          </p:nvSpPr>
          <p:spPr bwMode="auto">
            <a:xfrm>
              <a:off x="4964113" y="1860550"/>
              <a:ext cx="115887" cy="34925"/>
            </a:xfrm>
            <a:custGeom>
              <a:avLst/>
              <a:gdLst>
                <a:gd name="T0" fmla="*/ 2147483647 w 73"/>
                <a:gd name="T1" fmla="*/ 0 h 22"/>
                <a:gd name="T2" fmla="*/ 2147483647 w 73"/>
                <a:gd name="T3" fmla="*/ 0 h 22"/>
                <a:gd name="T4" fmla="*/ 2147483647 w 73"/>
                <a:gd name="T5" fmla="*/ 0 h 22"/>
                <a:gd name="T6" fmla="*/ 0 w 73"/>
                <a:gd name="T7" fmla="*/ 0 h 22"/>
                <a:gd name="T8" fmla="*/ 0 w 73"/>
                <a:gd name="T9" fmla="*/ 2147483647 h 22"/>
                <a:gd name="T10" fmla="*/ 2147483647 w 73"/>
                <a:gd name="T11" fmla="*/ 2147483647 h 22"/>
                <a:gd name="T12" fmla="*/ 2147483647 w 73"/>
                <a:gd name="T13" fmla="*/ 2147483647 h 22"/>
                <a:gd name="T14" fmla="*/ 2147483647 w 73"/>
                <a:gd name="T15" fmla="*/ 2147483647 h 22"/>
                <a:gd name="T16" fmla="*/ 2147483647 w 73"/>
                <a:gd name="T17" fmla="*/ 2147483647 h 22"/>
                <a:gd name="T18" fmla="*/ 2147483647 w 73"/>
                <a:gd name="T19" fmla="*/ 2147483647 h 22"/>
                <a:gd name="T20" fmla="*/ 2147483647 w 73"/>
                <a:gd name="T21" fmla="*/ 0 h 22"/>
                <a:gd name="T22" fmla="*/ 2147483647 w 73"/>
                <a:gd name="T23" fmla="*/ 0 h 22"/>
                <a:gd name="T24" fmla="*/ 2147483647 w 73"/>
                <a:gd name="T25" fmla="*/ 0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
                <a:gd name="T40" fmla="*/ 0 h 22"/>
                <a:gd name="T41" fmla="*/ 73 w 73"/>
                <a:gd name="T42" fmla="*/ 22 h 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 h="22">
                  <a:moveTo>
                    <a:pt x="5" y="0"/>
                  </a:moveTo>
                  <a:lnTo>
                    <a:pt x="2" y="0"/>
                  </a:lnTo>
                  <a:lnTo>
                    <a:pt x="1" y="0"/>
                  </a:lnTo>
                  <a:lnTo>
                    <a:pt x="0" y="0"/>
                  </a:lnTo>
                  <a:lnTo>
                    <a:pt x="0" y="22"/>
                  </a:lnTo>
                  <a:lnTo>
                    <a:pt x="1" y="22"/>
                  </a:lnTo>
                  <a:lnTo>
                    <a:pt x="2" y="22"/>
                  </a:lnTo>
                  <a:lnTo>
                    <a:pt x="5" y="22"/>
                  </a:lnTo>
                  <a:lnTo>
                    <a:pt x="73" y="22"/>
                  </a:lnTo>
                  <a:lnTo>
                    <a:pt x="73" y="0"/>
                  </a:lnTo>
                  <a:lnTo>
                    <a:pt x="5" y="0"/>
                  </a:lnTo>
                  <a:close/>
                </a:path>
              </a:pathLst>
            </a:custGeom>
            <a:solidFill>
              <a:srgbClr val="808080"/>
            </a:solidFill>
            <a:ln w="7938">
              <a:solidFill>
                <a:srgbClr val="000000"/>
              </a:solidFill>
              <a:round/>
              <a:headEnd/>
              <a:tailEnd/>
            </a:ln>
          </p:spPr>
          <p:txBody>
            <a:bodyPr/>
            <a:lstStyle/>
            <a:p>
              <a:endParaRPr lang="it-IT"/>
            </a:p>
          </p:txBody>
        </p:sp>
        <p:sp>
          <p:nvSpPr>
            <p:cNvPr id="61667" name="Rectangle 2359"/>
            <p:cNvSpPr>
              <a:spLocks noChangeArrowheads="1"/>
            </p:cNvSpPr>
            <p:nvPr/>
          </p:nvSpPr>
          <p:spPr bwMode="auto">
            <a:xfrm>
              <a:off x="4972050" y="2160588"/>
              <a:ext cx="107950" cy="85725"/>
            </a:xfrm>
            <a:prstGeom prst="rect">
              <a:avLst/>
            </a:prstGeom>
            <a:solidFill>
              <a:srgbClr val="FFFFFF"/>
            </a:solid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668" name="Freeform 2360"/>
            <p:cNvSpPr>
              <a:spLocks/>
            </p:cNvSpPr>
            <p:nvPr/>
          </p:nvSpPr>
          <p:spPr bwMode="auto">
            <a:xfrm>
              <a:off x="5010150" y="2581275"/>
              <a:ext cx="23813" cy="28575"/>
            </a:xfrm>
            <a:custGeom>
              <a:avLst/>
              <a:gdLst>
                <a:gd name="T0" fmla="*/ 2147483647 w 15"/>
                <a:gd name="T1" fmla="*/ 0 h 18"/>
                <a:gd name="T2" fmla="*/ 2147483647 w 15"/>
                <a:gd name="T3" fmla="*/ 2147483647 h 18"/>
                <a:gd name="T4" fmla="*/ 2147483647 w 15"/>
                <a:gd name="T5" fmla="*/ 2147483647 h 18"/>
                <a:gd name="T6" fmla="*/ 0 w 15"/>
                <a:gd name="T7" fmla="*/ 2147483647 h 18"/>
                <a:gd name="T8" fmla="*/ 0 w 15"/>
                <a:gd name="T9" fmla="*/ 2147483647 h 18"/>
                <a:gd name="T10" fmla="*/ 0 w 15"/>
                <a:gd name="T11" fmla="*/ 2147483647 h 18"/>
                <a:gd name="T12" fmla="*/ 2147483647 w 15"/>
                <a:gd name="T13" fmla="*/ 2147483647 h 18"/>
                <a:gd name="T14" fmla="*/ 2147483647 w 15"/>
                <a:gd name="T15" fmla="*/ 2147483647 h 18"/>
                <a:gd name="T16" fmla="*/ 2147483647 w 15"/>
                <a:gd name="T17" fmla="*/ 2147483647 h 18"/>
                <a:gd name="T18" fmla="*/ 2147483647 w 15"/>
                <a:gd name="T19" fmla="*/ 2147483647 h 18"/>
                <a:gd name="T20" fmla="*/ 2147483647 w 15"/>
                <a:gd name="T21" fmla="*/ 2147483647 h 18"/>
                <a:gd name="T22" fmla="*/ 2147483647 w 15"/>
                <a:gd name="T23" fmla="*/ 2147483647 h 18"/>
                <a:gd name="T24" fmla="*/ 2147483647 w 15"/>
                <a:gd name="T25" fmla="*/ 2147483647 h 18"/>
                <a:gd name="T26" fmla="*/ 2147483647 w 15"/>
                <a:gd name="T27" fmla="*/ 2147483647 h 18"/>
                <a:gd name="T28" fmla="*/ 2147483647 w 15"/>
                <a:gd name="T29" fmla="*/ 2147483647 h 18"/>
                <a:gd name="T30" fmla="*/ 2147483647 w 15"/>
                <a:gd name="T31" fmla="*/ 0 h 18"/>
                <a:gd name="T32" fmla="*/ 2147483647 w 15"/>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18"/>
                <a:gd name="T53" fmla="*/ 15 w 15"/>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18">
                  <a:moveTo>
                    <a:pt x="5" y="0"/>
                  </a:moveTo>
                  <a:lnTo>
                    <a:pt x="2" y="1"/>
                  </a:lnTo>
                  <a:lnTo>
                    <a:pt x="1" y="2"/>
                  </a:lnTo>
                  <a:lnTo>
                    <a:pt x="0" y="3"/>
                  </a:lnTo>
                  <a:lnTo>
                    <a:pt x="0" y="4"/>
                  </a:lnTo>
                  <a:lnTo>
                    <a:pt x="0" y="18"/>
                  </a:lnTo>
                  <a:lnTo>
                    <a:pt x="1" y="18"/>
                  </a:lnTo>
                  <a:lnTo>
                    <a:pt x="2" y="18"/>
                  </a:lnTo>
                  <a:lnTo>
                    <a:pt x="5" y="18"/>
                  </a:lnTo>
                  <a:lnTo>
                    <a:pt x="15" y="18"/>
                  </a:lnTo>
                  <a:lnTo>
                    <a:pt x="15" y="4"/>
                  </a:lnTo>
                  <a:lnTo>
                    <a:pt x="15" y="3"/>
                  </a:lnTo>
                  <a:lnTo>
                    <a:pt x="15" y="2"/>
                  </a:lnTo>
                  <a:lnTo>
                    <a:pt x="15" y="1"/>
                  </a:lnTo>
                  <a:lnTo>
                    <a:pt x="15" y="0"/>
                  </a:lnTo>
                  <a:lnTo>
                    <a:pt x="5" y="0"/>
                  </a:lnTo>
                  <a:close/>
                </a:path>
              </a:pathLst>
            </a:custGeom>
            <a:solidFill>
              <a:srgbClr val="DDDDDD"/>
            </a:solidFill>
            <a:ln w="7938">
              <a:solidFill>
                <a:srgbClr val="000000"/>
              </a:solidFill>
              <a:round/>
              <a:headEnd/>
              <a:tailEnd/>
            </a:ln>
          </p:spPr>
          <p:txBody>
            <a:bodyPr/>
            <a:lstStyle/>
            <a:p>
              <a:endParaRPr lang="it-IT"/>
            </a:p>
          </p:txBody>
        </p:sp>
        <p:sp>
          <p:nvSpPr>
            <p:cNvPr id="61669" name="Rectangle 2361"/>
            <p:cNvSpPr>
              <a:spLocks noChangeArrowheads="1"/>
            </p:cNvSpPr>
            <p:nvPr/>
          </p:nvSpPr>
          <p:spPr bwMode="auto">
            <a:xfrm>
              <a:off x="4994275" y="2489200"/>
              <a:ext cx="57150" cy="1079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670" name="Freeform 2362"/>
            <p:cNvSpPr>
              <a:spLocks/>
            </p:cNvSpPr>
            <p:nvPr/>
          </p:nvSpPr>
          <p:spPr bwMode="auto">
            <a:xfrm>
              <a:off x="4964113" y="2352675"/>
              <a:ext cx="115887" cy="136525"/>
            </a:xfrm>
            <a:custGeom>
              <a:avLst/>
              <a:gdLst>
                <a:gd name="T0" fmla="*/ 2147483647 w 73"/>
                <a:gd name="T1" fmla="*/ 0 h 86"/>
                <a:gd name="T2" fmla="*/ 2147483647 w 73"/>
                <a:gd name="T3" fmla="*/ 2147483647 h 86"/>
                <a:gd name="T4" fmla="*/ 2147483647 w 73"/>
                <a:gd name="T5" fmla="*/ 2147483647 h 86"/>
                <a:gd name="T6" fmla="*/ 2147483647 w 73"/>
                <a:gd name="T7" fmla="*/ 2147483647 h 86"/>
                <a:gd name="T8" fmla="*/ 0 w 73"/>
                <a:gd name="T9" fmla="*/ 2147483647 h 86"/>
                <a:gd name="T10" fmla="*/ 0 w 73"/>
                <a:gd name="T11" fmla="*/ 2147483647 h 86"/>
                <a:gd name="T12" fmla="*/ 2147483647 w 73"/>
                <a:gd name="T13" fmla="*/ 2147483647 h 86"/>
                <a:gd name="T14" fmla="*/ 2147483647 w 73"/>
                <a:gd name="T15" fmla="*/ 2147483647 h 86"/>
                <a:gd name="T16" fmla="*/ 2147483647 w 73"/>
                <a:gd name="T17" fmla="*/ 2147483647 h 86"/>
                <a:gd name="T18" fmla="*/ 2147483647 w 73"/>
                <a:gd name="T19" fmla="*/ 2147483647 h 86"/>
                <a:gd name="T20" fmla="*/ 2147483647 w 73"/>
                <a:gd name="T21" fmla="*/ 2147483647 h 86"/>
                <a:gd name="T22" fmla="*/ 2147483647 w 73"/>
                <a:gd name="T23" fmla="*/ 2147483647 h 86"/>
                <a:gd name="T24" fmla="*/ 2147483647 w 73"/>
                <a:gd name="T25" fmla="*/ 2147483647 h 86"/>
                <a:gd name="T26" fmla="*/ 2147483647 w 73"/>
                <a:gd name="T27" fmla="*/ 2147483647 h 86"/>
                <a:gd name="T28" fmla="*/ 2147483647 w 73"/>
                <a:gd name="T29" fmla="*/ 2147483647 h 86"/>
                <a:gd name="T30" fmla="*/ 2147483647 w 73"/>
                <a:gd name="T31" fmla="*/ 2147483647 h 86"/>
                <a:gd name="T32" fmla="*/ 2147483647 w 73"/>
                <a:gd name="T33" fmla="*/ 2147483647 h 86"/>
                <a:gd name="T34" fmla="*/ 2147483647 w 73"/>
                <a:gd name="T35" fmla="*/ 0 h 86"/>
                <a:gd name="T36" fmla="*/ 2147483647 w 73"/>
                <a:gd name="T37" fmla="*/ 0 h 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
                <a:gd name="T58" fmla="*/ 0 h 86"/>
                <a:gd name="T59" fmla="*/ 73 w 73"/>
                <a:gd name="T60" fmla="*/ 86 h 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 h="86">
                  <a:moveTo>
                    <a:pt x="10" y="0"/>
                  </a:moveTo>
                  <a:lnTo>
                    <a:pt x="6" y="1"/>
                  </a:lnTo>
                  <a:lnTo>
                    <a:pt x="3" y="3"/>
                  </a:lnTo>
                  <a:lnTo>
                    <a:pt x="1" y="6"/>
                  </a:lnTo>
                  <a:lnTo>
                    <a:pt x="0" y="9"/>
                  </a:lnTo>
                  <a:lnTo>
                    <a:pt x="0" y="77"/>
                  </a:lnTo>
                  <a:lnTo>
                    <a:pt x="1" y="80"/>
                  </a:lnTo>
                  <a:lnTo>
                    <a:pt x="3" y="83"/>
                  </a:lnTo>
                  <a:lnTo>
                    <a:pt x="6" y="85"/>
                  </a:lnTo>
                  <a:lnTo>
                    <a:pt x="10" y="86"/>
                  </a:lnTo>
                  <a:lnTo>
                    <a:pt x="68" y="86"/>
                  </a:lnTo>
                  <a:lnTo>
                    <a:pt x="71" y="85"/>
                  </a:lnTo>
                  <a:lnTo>
                    <a:pt x="72" y="83"/>
                  </a:lnTo>
                  <a:lnTo>
                    <a:pt x="73" y="77"/>
                  </a:lnTo>
                  <a:lnTo>
                    <a:pt x="73" y="9"/>
                  </a:lnTo>
                  <a:lnTo>
                    <a:pt x="72" y="3"/>
                  </a:lnTo>
                  <a:lnTo>
                    <a:pt x="71" y="1"/>
                  </a:lnTo>
                  <a:lnTo>
                    <a:pt x="68" y="0"/>
                  </a:lnTo>
                  <a:lnTo>
                    <a:pt x="10" y="0"/>
                  </a:lnTo>
                  <a:close/>
                </a:path>
              </a:pathLst>
            </a:custGeom>
            <a:solidFill>
              <a:srgbClr val="DDDDDD"/>
            </a:solidFill>
            <a:ln w="7938">
              <a:solidFill>
                <a:srgbClr val="000000"/>
              </a:solidFill>
              <a:round/>
              <a:headEnd/>
              <a:tailEnd/>
            </a:ln>
          </p:spPr>
          <p:txBody>
            <a:bodyPr/>
            <a:lstStyle/>
            <a:p>
              <a:endParaRPr lang="it-IT"/>
            </a:p>
          </p:txBody>
        </p:sp>
        <p:sp>
          <p:nvSpPr>
            <p:cNvPr id="61671" name="Rectangle 2363"/>
            <p:cNvSpPr>
              <a:spLocks noChangeArrowheads="1"/>
            </p:cNvSpPr>
            <p:nvPr/>
          </p:nvSpPr>
          <p:spPr bwMode="auto">
            <a:xfrm>
              <a:off x="4948238" y="2081213"/>
              <a:ext cx="149225" cy="287337"/>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672" name="Freeform 2364"/>
            <p:cNvSpPr>
              <a:spLocks/>
            </p:cNvSpPr>
            <p:nvPr/>
          </p:nvSpPr>
          <p:spPr bwMode="auto">
            <a:xfrm>
              <a:off x="4940300" y="2282825"/>
              <a:ext cx="163513" cy="14288"/>
            </a:xfrm>
            <a:custGeom>
              <a:avLst/>
              <a:gdLst>
                <a:gd name="T0" fmla="*/ 0 w 103"/>
                <a:gd name="T1" fmla="*/ 0 h 9"/>
                <a:gd name="T2" fmla="*/ 0 w 103"/>
                <a:gd name="T3" fmla="*/ 0 h 9"/>
                <a:gd name="T4" fmla="*/ 0 w 103"/>
                <a:gd name="T5" fmla="*/ 2147483647 h 9"/>
                <a:gd name="T6" fmla="*/ 0 w 103"/>
                <a:gd name="T7" fmla="*/ 2147483647 h 9"/>
                <a:gd name="T8" fmla="*/ 2147483647 w 103"/>
                <a:gd name="T9" fmla="*/ 2147483647 h 9"/>
                <a:gd name="T10" fmla="*/ 2147483647 w 103"/>
                <a:gd name="T11" fmla="*/ 2147483647 h 9"/>
                <a:gd name="T12" fmla="*/ 2147483647 w 103"/>
                <a:gd name="T13" fmla="*/ 0 h 9"/>
                <a:gd name="T14" fmla="*/ 2147483647 w 103"/>
                <a:gd name="T15" fmla="*/ 0 h 9"/>
                <a:gd name="T16" fmla="*/ 0 w 103"/>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3"/>
                <a:gd name="T28" fmla="*/ 0 h 9"/>
                <a:gd name="T29" fmla="*/ 103 w 103"/>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3" h="9">
                  <a:moveTo>
                    <a:pt x="0" y="0"/>
                  </a:moveTo>
                  <a:lnTo>
                    <a:pt x="0" y="0"/>
                  </a:lnTo>
                  <a:lnTo>
                    <a:pt x="0" y="9"/>
                  </a:lnTo>
                  <a:lnTo>
                    <a:pt x="103" y="9"/>
                  </a:lnTo>
                  <a:lnTo>
                    <a:pt x="103" y="0"/>
                  </a:lnTo>
                  <a:lnTo>
                    <a:pt x="0" y="0"/>
                  </a:lnTo>
                  <a:close/>
                </a:path>
              </a:pathLst>
            </a:custGeom>
            <a:solidFill>
              <a:srgbClr val="4D4D4D"/>
            </a:solidFill>
            <a:ln w="7938">
              <a:solidFill>
                <a:srgbClr val="000000"/>
              </a:solidFill>
              <a:round/>
              <a:headEnd/>
              <a:tailEnd/>
            </a:ln>
          </p:spPr>
          <p:txBody>
            <a:bodyPr/>
            <a:lstStyle/>
            <a:p>
              <a:endParaRPr lang="it-IT"/>
            </a:p>
          </p:txBody>
        </p:sp>
        <p:sp>
          <p:nvSpPr>
            <p:cNvPr id="61673" name="Freeform 2365"/>
            <p:cNvSpPr>
              <a:spLocks/>
            </p:cNvSpPr>
            <p:nvPr/>
          </p:nvSpPr>
          <p:spPr bwMode="auto">
            <a:xfrm>
              <a:off x="4940300" y="2160588"/>
              <a:ext cx="163513" cy="14287"/>
            </a:xfrm>
            <a:custGeom>
              <a:avLst/>
              <a:gdLst>
                <a:gd name="T0" fmla="*/ 0 w 103"/>
                <a:gd name="T1" fmla="*/ 0 h 9"/>
                <a:gd name="T2" fmla="*/ 0 w 103"/>
                <a:gd name="T3" fmla="*/ 0 h 9"/>
                <a:gd name="T4" fmla="*/ 0 w 103"/>
                <a:gd name="T5" fmla="*/ 2147483647 h 9"/>
                <a:gd name="T6" fmla="*/ 0 w 103"/>
                <a:gd name="T7" fmla="*/ 2147483647 h 9"/>
                <a:gd name="T8" fmla="*/ 2147483647 w 103"/>
                <a:gd name="T9" fmla="*/ 2147483647 h 9"/>
                <a:gd name="T10" fmla="*/ 2147483647 w 103"/>
                <a:gd name="T11" fmla="*/ 2147483647 h 9"/>
                <a:gd name="T12" fmla="*/ 2147483647 w 103"/>
                <a:gd name="T13" fmla="*/ 0 h 9"/>
                <a:gd name="T14" fmla="*/ 2147483647 w 103"/>
                <a:gd name="T15" fmla="*/ 0 h 9"/>
                <a:gd name="T16" fmla="*/ 0 w 103"/>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3"/>
                <a:gd name="T28" fmla="*/ 0 h 9"/>
                <a:gd name="T29" fmla="*/ 103 w 103"/>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3" h="9">
                  <a:moveTo>
                    <a:pt x="0" y="0"/>
                  </a:moveTo>
                  <a:lnTo>
                    <a:pt x="0" y="0"/>
                  </a:lnTo>
                  <a:lnTo>
                    <a:pt x="0" y="9"/>
                  </a:lnTo>
                  <a:lnTo>
                    <a:pt x="103" y="9"/>
                  </a:lnTo>
                  <a:lnTo>
                    <a:pt x="103" y="0"/>
                  </a:lnTo>
                  <a:lnTo>
                    <a:pt x="0" y="0"/>
                  </a:lnTo>
                  <a:close/>
                </a:path>
              </a:pathLst>
            </a:custGeom>
            <a:solidFill>
              <a:srgbClr val="4D4D4D"/>
            </a:solidFill>
            <a:ln w="7938">
              <a:solidFill>
                <a:srgbClr val="000000"/>
              </a:solidFill>
              <a:round/>
              <a:headEnd/>
              <a:tailEnd/>
            </a:ln>
          </p:spPr>
          <p:txBody>
            <a:bodyPr/>
            <a:lstStyle/>
            <a:p>
              <a:endParaRPr lang="it-IT"/>
            </a:p>
          </p:txBody>
        </p:sp>
        <p:sp>
          <p:nvSpPr>
            <p:cNvPr id="61674" name="Oval 2366"/>
            <p:cNvSpPr>
              <a:spLocks noChangeArrowheads="1"/>
            </p:cNvSpPr>
            <p:nvPr/>
          </p:nvSpPr>
          <p:spPr bwMode="auto">
            <a:xfrm>
              <a:off x="4994275" y="2203450"/>
              <a:ext cx="65088" cy="52388"/>
            </a:xfrm>
            <a:prstGeom prst="ellipse">
              <a:avLst/>
            </a:prstGeom>
            <a:solidFill>
              <a:srgbClr val="4D4D4D"/>
            </a:solidFill>
            <a:ln w="7938">
              <a:solidFill>
                <a:srgbClr val="000000"/>
              </a:solidFill>
              <a:round/>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675" name="Rectangle 2367"/>
            <p:cNvSpPr>
              <a:spLocks noChangeArrowheads="1"/>
            </p:cNvSpPr>
            <p:nvPr/>
          </p:nvSpPr>
          <p:spPr bwMode="auto">
            <a:xfrm>
              <a:off x="4964113" y="2039938"/>
              <a:ext cx="125412" cy="42862"/>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676" name="Rectangle 2368"/>
            <p:cNvSpPr>
              <a:spLocks noChangeArrowheads="1"/>
            </p:cNvSpPr>
            <p:nvPr/>
          </p:nvSpPr>
          <p:spPr bwMode="auto">
            <a:xfrm>
              <a:off x="4948238" y="1889125"/>
              <a:ext cx="149225" cy="15240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677" name="Rectangle 2369"/>
            <p:cNvSpPr>
              <a:spLocks noChangeArrowheads="1"/>
            </p:cNvSpPr>
            <p:nvPr/>
          </p:nvSpPr>
          <p:spPr bwMode="auto">
            <a:xfrm>
              <a:off x="4979988" y="1860550"/>
              <a:ext cx="23812"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678" name="Rectangle 2370"/>
            <p:cNvSpPr>
              <a:spLocks noChangeArrowheads="1"/>
            </p:cNvSpPr>
            <p:nvPr/>
          </p:nvSpPr>
          <p:spPr bwMode="auto">
            <a:xfrm>
              <a:off x="5049838" y="1860550"/>
              <a:ext cx="15875"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679" name="Rectangle 2371"/>
            <p:cNvSpPr>
              <a:spLocks noChangeArrowheads="1"/>
            </p:cNvSpPr>
            <p:nvPr/>
          </p:nvSpPr>
          <p:spPr bwMode="auto">
            <a:xfrm>
              <a:off x="5018088" y="1860550"/>
              <a:ext cx="17462"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680" name="Rectangle 2372"/>
            <p:cNvSpPr>
              <a:spLocks noChangeArrowheads="1"/>
            </p:cNvSpPr>
            <p:nvPr/>
          </p:nvSpPr>
          <p:spPr bwMode="auto">
            <a:xfrm>
              <a:off x="4979988" y="1860550"/>
              <a:ext cx="23812"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681" name="Rectangle 2373"/>
            <p:cNvSpPr>
              <a:spLocks noChangeArrowheads="1"/>
            </p:cNvSpPr>
            <p:nvPr/>
          </p:nvSpPr>
          <p:spPr bwMode="auto">
            <a:xfrm>
              <a:off x="5049838" y="1860550"/>
              <a:ext cx="15875"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682" name="Rectangle 2374"/>
            <p:cNvSpPr>
              <a:spLocks noChangeArrowheads="1"/>
            </p:cNvSpPr>
            <p:nvPr/>
          </p:nvSpPr>
          <p:spPr bwMode="auto">
            <a:xfrm>
              <a:off x="5018088" y="1860550"/>
              <a:ext cx="17462"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683" name="Rectangle 2375"/>
            <p:cNvSpPr>
              <a:spLocks noChangeArrowheads="1"/>
            </p:cNvSpPr>
            <p:nvPr/>
          </p:nvSpPr>
          <p:spPr bwMode="auto">
            <a:xfrm>
              <a:off x="4979988" y="1846263"/>
              <a:ext cx="93662" cy="15875"/>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684" name="Freeform 2376"/>
            <p:cNvSpPr>
              <a:spLocks/>
            </p:cNvSpPr>
            <p:nvPr/>
          </p:nvSpPr>
          <p:spPr bwMode="auto">
            <a:xfrm>
              <a:off x="5427663" y="1803400"/>
              <a:ext cx="15875" cy="49213"/>
            </a:xfrm>
            <a:custGeom>
              <a:avLst/>
              <a:gdLst>
                <a:gd name="T0" fmla="*/ 0 w 10"/>
                <a:gd name="T1" fmla="*/ 0 h 31"/>
                <a:gd name="T2" fmla="*/ 0 w 10"/>
                <a:gd name="T3" fmla="*/ 0 h 31"/>
                <a:gd name="T4" fmla="*/ 0 w 10"/>
                <a:gd name="T5" fmla="*/ 2147483647 h 31"/>
                <a:gd name="T6" fmla="*/ 0 w 10"/>
                <a:gd name="T7" fmla="*/ 2147483647 h 31"/>
                <a:gd name="T8" fmla="*/ 2147483647 w 10"/>
                <a:gd name="T9" fmla="*/ 2147483647 h 31"/>
                <a:gd name="T10" fmla="*/ 2147483647 w 10"/>
                <a:gd name="T11" fmla="*/ 2147483647 h 31"/>
                <a:gd name="T12" fmla="*/ 2147483647 w 10"/>
                <a:gd name="T13" fmla="*/ 2147483647 h 31"/>
                <a:gd name="T14" fmla="*/ 2147483647 w 10"/>
                <a:gd name="T15" fmla="*/ 2147483647 h 31"/>
                <a:gd name="T16" fmla="*/ 2147483647 w 10"/>
                <a:gd name="T17" fmla="*/ 0 h 31"/>
                <a:gd name="T18" fmla="*/ 2147483647 w 10"/>
                <a:gd name="T19" fmla="*/ 0 h 31"/>
                <a:gd name="T20" fmla="*/ 2147483647 w 10"/>
                <a:gd name="T21" fmla="*/ 0 h 31"/>
                <a:gd name="T22" fmla="*/ 2147483647 w 10"/>
                <a:gd name="T23" fmla="*/ 0 h 31"/>
                <a:gd name="T24" fmla="*/ 0 w 1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1"/>
                <a:gd name="T41" fmla="*/ 10 w 1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1">
                  <a:moveTo>
                    <a:pt x="0" y="0"/>
                  </a:moveTo>
                  <a:lnTo>
                    <a:pt x="0" y="0"/>
                  </a:lnTo>
                  <a:lnTo>
                    <a:pt x="0" y="31"/>
                  </a:lnTo>
                  <a:lnTo>
                    <a:pt x="5" y="31"/>
                  </a:lnTo>
                  <a:lnTo>
                    <a:pt x="8" y="31"/>
                  </a:lnTo>
                  <a:lnTo>
                    <a:pt x="9" y="31"/>
                  </a:lnTo>
                  <a:lnTo>
                    <a:pt x="10" y="31"/>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61685" name="Freeform 2377"/>
            <p:cNvSpPr>
              <a:spLocks/>
            </p:cNvSpPr>
            <p:nvPr/>
          </p:nvSpPr>
          <p:spPr bwMode="auto">
            <a:xfrm>
              <a:off x="5473700" y="1803400"/>
              <a:ext cx="15875" cy="49213"/>
            </a:xfrm>
            <a:custGeom>
              <a:avLst/>
              <a:gdLst>
                <a:gd name="T0" fmla="*/ 0 w 10"/>
                <a:gd name="T1" fmla="*/ 0 h 31"/>
                <a:gd name="T2" fmla="*/ 0 w 10"/>
                <a:gd name="T3" fmla="*/ 0 h 31"/>
                <a:gd name="T4" fmla="*/ 0 w 10"/>
                <a:gd name="T5" fmla="*/ 2147483647 h 31"/>
                <a:gd name="T6" fmla="*/ 0 w 10"/>
                <a:gd name="T7" fmla="*/ 2147483647 h 31"/>
                <a:gd name="T8" fmla="*/ 2147483647 w 10"/>
                <a:gd name="T9" fmla="*/ 2147483647 h 31"/>
                <a:gd name="T10" fmla="*/ 2147483647 w 10"/>
                <a:gd name="T11" fmla="*/ 2147483647 h 31"/>
                <a:gd name="T12" fmla="*/ 2147483647 w 10"/>
                <a:gd name="T13" fmla="*/ 2147483647 h 31"/>
                <a:gd name="T14" fmla="*/ 2147483647 w 10"/>
                <a:gd name="T15" fmla="*/ 2147483647 h 31"/>
                <a:gd name="T16" fmla="*/ 2147483647 w 10"/>
                <a:gd name="T17" fmla="*/ 0 h 31"/>
                <a:gd name="T18" fmla="*/ 2147483647 w 10"/>
                <a:gd name="T19" fmla="*/ 0 h 31"/>
                <a:gd name="T20" fmla="*/ 2147483647 w 10"/>
                <a:gd name="T21" fmla="*/ 0 h 31"/>
                <a:gd name="T22" fmla="*/ 2147483647 w 10"/>
                <a:gd name="T23" fmla="*/ 0 h 31"/>
                <a:gd name="T24" fmla="*/ 0 w 1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1"/>
                <a:gd name="T41" fmla="*/ 10 w 1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1">
                  <a:moveTo>
                    <a:pt x="0" y="0"/>
                  </a:moveTo>
                  <a:lnTo>
                    <a:pt x="0" y="0"/>
                  </a:lnTo>
                  <a:lnTo>
                    <a:pt x="0" y="31"/>
                  </a:lnTo>
                  <a:lnTo>
                    <a:pt x="5" y="31"/>
                  </a:lnTo>
                  <a:lnTo>
                    <a:pt x="8" y="31"/>
                  </a:lnTo>
                  <a:lnTo>
                    <a:pt x="9" y="31"/>
                  </a:lnTo>
                  <a:lnTo>
                    <a:pt x="10" y="31"/>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61686" name="Freeform 2378"/>
            <p:cNvSpPr>
              <a:spLocks/>
            </p:cNvSpPr>
            <p:nvPr/>
          </p:nvSpPr>
          <p:spPr bwMode="auto">
            <a:xfrm>
              <a:off x="5427663" y="1803400"/>
              <a:ext cx="15875" cy="49213"/>
            </a:xfrm>
            <a:custGeom>
              <a:avLst/>
              <a:gdLst>
                <a:gd name="T0" fmla="*/ 0 w 10"/>
                <a:gd name="T1" fmla="*/ 0 h 31"/>
                <a:gd name="T2" fmla="*/ 0 w 10"/>
                <a:gd name="T3" fmla="*/ 0 h 31"/>
                <a:gd name="T4" fmla="*/ 0 w 10"/>
                <a:gd name="T5" fmla="*/ 2147483647 h 31"/>
                <a:gd name="T6" fmla="*/ 0 w 10"/>
                <a:gd name="T7" fmla="*/ 2147483647 h 31"/>
                <a:gd name="T8" fmla="*/ 2147483647 w 10"/>
                <a:gd name="T9" fmla="*/ 2147483647 h 31"/>
                <a:gd name="T10" fmla="*/ 2147483647 w 10"/>
                <a:gd name="T11" fmla="*/ 2147483647 h 31"/>
                <a:gd name="T12" fmla="*/ 2147483647 w 10"/>
                <a:gd name="T13" fmla="*/ 2147483647 h 31"/>
                <a:gd name="T14" fmla="*/ 2147483647 w 10"/>
                <a:gd name="T15" fmla="*/ 2147483647 h 31"/>
                <a:gd name="T16" fmla="*/ 2147483647 w 10"/>
                <a:gd name="T17" fmla="*/ 0 h 31"/>
                <a:gd name="T18" fmla="*/ 2147483647 w 10"/>
                <a:gd name="T19" fmla="*/ 0 h 31"/>
                <a:gd name="T20" fmla="*/ 2147483647 w 10"/>
                <a:gd name="T21" fmla="*/ 0 h 31"/>
                <a:gd name="T22" fmla="*/ 2147483647 w 10"/>
                <a:gd name="T23" fmla="*/ 0 h 31"/>
                <a:gd name="T24" fmla="*/ 0 w 1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1"/>
                <a:gd name="T41" fmla="*/ 10 w 1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1">
                  <a:moveTo>
                    <a:pt x="0" y="0"/>
                  </a:moveTo>
                  <a:lnTo>
                    <a:pt x="0" y="0"/>
                  </a:lnTo>
                  <a:lnTo>
                    <a:pt x="0" y="31"/>
                  </a:lnTo>
                  <a:lnTo>
                    <a:pt x="5" y="31"/>
                  </a:lnTo>
                  <a:lnTo>
                    <a:pt x="8" y="31"/>
                  </a:lnTo>
                  <a:lnTo>
                    <a:pt x="9" y="31"/>
                  </a:lnTo>
                  <a:lnTo>
                    <a:pt x="10" y="31"/>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61687" name="Freeform 2379"/>
            <p:cNvSpPr>
              <a:spLocks/>
            </p:cNvSpPr>
            <p:nvPr/>
          </p:nvSpPr>
          <p:spPr bwMode="auto">
            <a:xfrm>
              <a:off x="5473700" y="1803400"/>
              <a:ext cx="15875" cy="49213"/>
            </a:xfrm>
            <a:custGeom>
              <a:avLst/>
              <a:gdLst>
                <a:gd name="T0" fmla="*/ 0 w 10"/>
                <a:gd name="T1" fmla="*/ 0 h 31"/>
                <a:gd name="T2" fmla="*/ 0 w 10"/>
                <a:gd name="T3" fmla="*/ 0 h 31"/>
                <a:gd name="T4" fmla="*/ 0 w 10"/>
                <a:gd name="T5" fmla="*/ 2147483647 h 31"/>
                <a:gd name="T6" fmla="*/ 0 w 10"/>
                <a:gd name="T7" fmla="*/ 2147483647 h 31"/>
                <a:gd name="T8" fmla="*/ 2147483647 w 10"/>
                <a:gd name="T9" fmla="*/ 2147483647 h 31"/>
                <a:gd name="T10" fmla="*/ 2147483647 w 10"/>
                <a:gd name="T11" fmla="*/ 2147483647 h 31"/>
                <a:gd name="T12" fmla="*/ 2147483647 w 10"/>
                <a:gd name="T13" fmla="*/ 2147483647 h 31"/>
                <a:gd name="T14" fmla="*/ 2147483647 w 10"/>
                <a:gd name="T15" fmla="*/ 2147483647 h 31"/>
                <a:gd name="T16" fmla="*/ 2147483647 w 10"/>
                <a:gd name="T17" fmla="*/ 0 h 31"/>
                <a:gd name="T18" fmla="*/ 2147483647 w 10"/>
                <a:gd name="T19" fmla="*/ 0 h 31"/>
                <a:gd name="T20" fmla="*/ 2147483647 w 10"/>
                <a:gd name="T21" fmla="*/ 0 h 31"/>
                <a:gd name="T22" fmla="*/ 2147483647 w 10"/>
                <a:gd name="T23" fmla="*/ 0 h 31"/>
                <a:gd name="T24" fmla="*/ 0 w 1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1"/>
                <a:gd name="T41" fmla="*/ 10 w 1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1">
                  <a:moveTo>
                    <a:pt x="0" y="0"/>
                  </a:moveTo>
                  <a:lnTo>
                    <a:pt x="0" y="0"/>
                  </a:lnTo>
                  <a:lnTo>
                    <a:pt x="0" y="31"/>
                  </a:lnTo>
                  <a:lnTo>
                    <a:pt x="5" y="31"/>
                  </a:lnTo>
                  <a:lnTo>
                    <a:pt x="8" y="31"/>
                  </a:lnTo>
                  <a:lnTo>
                    <a:pt x="9" y="31"/>
                  </a:lnTo>
                  <a:lnTo>
                    <a:pt x="10" y="31"/>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61688" name="Freeform 2380"/>
            <p:cNvSpPr>
              <a:spLocks/>
            </p:cNvSpPr>
            <p:nvPr/>
          </p:nvSpPr>
          <p:spPr bwMode="auto">
            <a:xfrm>
              <a:off x="5397500" y="1860550"/>
              <a:ext cx="115888" cy="34925"/>
            </a:xfrm>
            <a:custGeom>
              <a:avLst/>
              <a:gdLst>
                <a:gd name="T0" fmla="*/ 2147483647 w 73"/>
                <a:gd name="T1" fmla="*/ 0 h 22"/>
                <a:gd name="T2" fmla="*/ 2147483647 w 73"/>
                <a:gd name="T3" fmla="*/ 0 h 22"/>
                <a:gd name="T4" fmla="*/ 2147483647 w 73"/>
                <a:gd name="T5" fmla="*/ 0 h 22"/>
                <a:gd name="T6" fmla="*/ 0 w 73"/>
                <a:gd name="T7" fmla="*/ 0 h 22"/>
                <a:gd name="T8" fmla="*/ 0 w 73"/>
                <a:gd name="T9" fmla="*/ 2147483647 h 22"/>
                <a:gd name="T10" fmla="*/ 2147483647 w 73"/>
                <a:gd name="T11" fmla="*/ 2147483647 h 22"/>
                <a:gd name="T12" fmla="*/ 2147483647 w 73"/>
                <a:gd name="T13" fmla="*/ 2147483647 h 22"/>
                <a:gd name="T14" fmla="*/ 2147483647 w 73"/>
                <a:gd name="T15" fmla="*/ 2147483647 h 22"/>
                <a:gd name="T16" fmla="*/ 2147483647 w 73"/>
                <a:gd name="T17" fmla="*/ 2147483647 h 22"/>
                <a:gd name="T18" fmla="*/ 2147483647 w 73"/>
                <a:gd name="T19" fmla="*/ 2147483647 h 22"/>
                <a:gd name="T20" fmla="*/ 2147483647 w 73"/>
                <a:gd name="T21" fmla="*/ 0 h 22"/>
                <a:gd name="T22" fmla="*/ 2147483647 w 73"/>
                <a:gd name="T23" fmla="*/ 0 h 22"/>
                <a:gd name="T24" fmla="*/ 2147483647 w 73"/>
                <a:gd name="T25" fmla="*/ 0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
                <a:gd name="T40" fmla="*/ 0 h 22"/>
                <a:gd name="T41" fmla="*/ 73 w 73"/>
                <a:gd name="T42" fmla="*/ 22 h 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 h="22">
                  <a:moveTo>
                    <a:pt x="5" y="0"/>
                  </a:moveTo>
                  <a:lnTo>
                    <a:pt x="2" y="0"/>
                  </a:lnTo>
                  <a:lnTo>
                    <a:pt x="1" y="0"/>
                  </a:lnTo>
                  <a:lnTo>
                    <a:pt x="0" y="0"/>
                  </a:lnTo>
                  <a:lnTo>
                    <a:pt x="0" y="22"/>
                  </a:lnTo>
                  <a:lnTo>
                    <a:pt x="1" y="22"/>
                  </a:lnTo>
                  <a:lnTo>
                    <a:pt x="2" y="22"/>
                  </a:lnTo>
                  <a:lnTo>
                    <a:pt x="5" y="22"/>
                  </a:lnTo>
                  <a:lnTo>
                    <a:pt x="73" y="22"/>
                  </a:lnTo>
                  <a:lnTo>
                    <a:pt x="73" y="0"/>
                  </a:lnTo>
                  <a:lnTo>
                    <a:pt x="5" y="0"/>
                  </a:lnTo>
                  <a:close/>
                </a:path>
              </a:pathLst>
            </a:custGeom>
            <a:solidFill>
              <a:srgbClr val="808080"/>
            </a:solidFill>
            <a:ln w="7938">
              <a:solidFill>
                <a:srgbClr val="000000"/>
              </a:solidFill>
              <a:round/>
              <a:headEnd/>
              <a:tailEnd/>
            </a:ln>
          </p:spPr>
          <p:txBody>
            <a:bodyPr/>
            <a:lstStyle/>
            <a:p>
              <a:endParaRPr lang="it-IT"/>
            </a:p>
          </p:txBody>
        </p:sp>
        <p:sp>
          <p:nvSpPr>
            <p:cNvPr id="61689" name="Rectangle 2381"/>
            <p:cNvSpPr>
              <a:spLocks noChangeArrowheads="1"/>
            </p:cNvSpPr>
            <p:nvPr/>
          </p:nvSpPr>
          <p:spPr bwMode="auto">
            <a:xfrm>
              <a:off x="5403850" y="2160588"/>
              <a:ext cx="109538" cy="85725"/>
            </a:xfrm>
            <a:prstGeom prst="rect">
              <a:avLst/>
            </a:prstGeom>
            <a:solidFill>
              <a:srgbClr val="FFFFFF"/>
            </a:solid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690" name="Freeform 2382"/>
            <p:cNvSpPr>
              <a:spLocks/>
            </p:cNvSpPr>
            <p:nvPr/>
          </p:nvSpPr>
          <p:spPr bwMode="auto">
            <a:xfrm>
              <a:off x="5443538" y="2581275"/>
              <a:ext cx="22225" cy="28575"/>
            </a:xfrm>
            <a:custGeom>
              <a:avLst/>
              <a:gdLst>
                <a:gd name="T0" fmla="*/ 2147483647 w 14"/>
                <a:gd name="T1" fmla="*/ 0 h 18"/>
                <a:gd name="T2" fmla="*/ 2147483647 w 14"/>
                <a:gd name="T3" fmla="*/ 2147483647 h 18"/>
                <a:gd name="T4" fmla="*/ 2147483647 w 14"/>
                <a:gd name="T5" fmla="*/ 2147483647 h 18"/>
                <a:gd name="T6" fmla="*/ 0 w 14"/>
                <a:gd name="T7" fmla="*/ 2147483647 h 18"/>
                <a:gd name="T8" fmla="*/ 0 w 14"/>
                <a:gd name="T9" fmla="*/ 2147483647 h 18"/>
                <a:gd name="T10" fmla="*/ 0 w 14"/>
                <a:gd name="T11" fmla="*/ 2147483647 h 18"/>
                <a:gd name="T12" fmla="*/ 2147483647 w 14"/>
                <a:gd name="T13" fmla="*/ 2147483647 h 18"/>
                <a:gd name="T14" fmla="*/ 2147483647 w 14"/>
                <a:gd name="T15" fmla="*/ 2147483647 h 18"/>
                <a:gd name="T16" fmla="*/ 2147483647 w 14"/>
                <a:gd name="T17" fmla="*/ 2147483647 h 18"/>
                <a:gd name="T18" fmla="*/ 2147483647 w 14"/>
                <a:gd name="T19" fmla="*/ 2147483647 h 18"/>
                <a:gd name="T20" fmla="*/ 2147483647 w 14"/>
                <a:gd name="T21" fmla="*/ 2147483647 h 18"/>
                <a:gd name="T22" fmla="*/ 2147483647 w 14"/>
                <a:gd name="T23" fmla="*/ 2147483647 h 18"/>
                <a:gd name="T24" fmla="*/ 2147483647 w 14"/>
                <a:gd name="T25" fmla="*/ 2147483647 h 18"/>
                <a:gd name="T26" fmla="*/ 2147483647 w 14"/>
                <a:gd name="T27" fmla="*/ 2147483647 h 18"/>
                <a:gd name="T28" fmla="*/ 2147483647 w 14"/>
                <a:gd name="T29" fmla="*/ 2147483647 h 18"/>
                <a:gd name="T30" fmla="*/ 2147483647 w 14"/>
                <a:gd name="T31" fmla="*/ 0 h 18"/>
                <a:gd name="T32" fmla="*/ 2147483647 w 14"/>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8"/>
                <a:gd name="T53" fmla="*/ 14 w 14"/>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8">
                  <a:moveTo>
                    <a:pt x="5" y="0"/>
                  </a:moveTo>
                  <a:lnTo>
                    <a:pt x="2" y="1"/>
                  </a:lnTo>
                  <a:lnTo>
                    <a:pt x="1" y="2"/>
                  </a:lnTo>
                  <a:lnTo>
                    <a:pt x="0" y="3"/>
                  </a:lnTo>
                  <a:lnTo>
                    <a:pt x="0" y="4"/>
                  </a:lnTo>
                  <a:lnTo>
                    <a:pt x="0" y="18"/>
                  </a:lnTo>
                  <a:lnTo>
                    <a:pt x="1" y="18"/>
                  </a:lnTo>
                  <a:lnTo>
                    <a:pt x="2" y="18"/>
                  </a:lnTo>
                  <a:lnTo>
                    <a:pt x="5" y="18"/>
                  </a:lnTo>
                  <a:lnTo>
                    <a:pt x="14" y="18"/>
                  </a:lnTo>
                  <a:lnTo>
                    <a:pt x="14" y="4"/>
                  </a:lnTo>
                  <a:lnTo>
                    <a:pt x="14" y="3"/>
                  </a:lnTo>
                  <a:lnTo>
                    <a:pt x="14" y="2"/>
                  </a:lnTo>
                  <a:lnTo>
                    <a:pt x="14" y="1"/>
                  </a:lnTo>
                  <a:lnTo>
                    <a:pt x="14" y="0"/>
                  </a:lnTo>
                  <a:lnTo>
                    <a:pt x="5" y="0"/>
                  </a:lnTo>
                  <a:close/>
                </a:path>
              </a:pathLst>
            </a:custGeom>
            <a:solidFill>
              <a:srgbClr val="DDDDDD"/>
            </a:solidFill>
            <a:ln w="7938">
              <a:solidFill>
                <a:srgbClr val="000000"/>
              </a:solidFill>
              <a:round/>
              <a:headEnd/>
              <a:tailEnd/>
            </a:ln>
          </p:spPr>
          <p:txBody>
            <a:bodyPr/>
            <a:lstStyle/>
            <a:p>
              <a:endParaRPr lang="it-IT"/>
            </a:p>
          </p:txBody>
        </p:sp>
        <p:sp>
          <p:nvSpPr>
            <p:cNvPr id="61691" name="Rectangle 2383"/>
            <p:cNvSpPr>
              <a:spLocks noChangeArrowheads="1"/>
            </p:cNvSpPr>
            <p:nvPr/>
          </p:nvSpPr>
          <p:spPr bwMode="auto">
            <a:xfrm>
              <a:off x="5427663" y="2489200"/>
              <a:ext cx="55562" cy="1079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692" name="Freeform 2384"/>
            <p:cNvSpPr>
              <a:spLocks/>
            </p:cNvSpPr>
            <p:nvPr/>
          </p:nvSpPr>
          <p:spPr bwMode="auto">
            <a:xfrm>
              <a:off x="5397500" y="2352675"/>
              <a:ext cx="115888" cy="136525"/>
            </a:xfrm>
            <a:custGeom>
              <a:avLst/>
              <a:gdLst>
                <a:gd name="T0" fmla="*/ 2147483647 w 73"/>
                <a:gd name="T1" fmla="*/ 0 h 86"/>
                <a:gd name="T2" fmla="*/ 2147483647 w 73"/>
                <a:gd name="T3" fmla="*/ 2147483647 h 86"/>
                <a:gd name="T4" fmla="*/ 2147483647 w 73"/>
                <a:gd name="T5" fmla="*/ 2147483647 h 86"/>
                <a:gd name="T6" fmla="*/ 2147483647 w 73"/>
                <a:gd name="T7" fmla="*/ 2147483647 h 86"/>
                <a:gd name="T8" fmla="*/ 0 w 73"/>
                <a:gd name="T9" fmla="*/ 2147483647 h 86"/>
                <a:gd name="T10" fmla="*/ 0 w 73"/>
                <a:gd name="T11" fmla="*/ 2147483647 h 86"/>
                <a:gd name="T12" fmla="*/ 2147483647 w 73"/>
                <a:gd name="T13" fmla="*/ 2147483647 h 86"/>
                <a:gd name="T14" fmla="*/ 2147483647 w 73"/>
                <a:gd name="T15" fmla="*/ 2147483647 h 86"/>
                <a:gd name="T16" fmla="*/ 2147483647 w 73"/>
                <a:gd name="T17" fmla="*/ 2147483647 h 86"/>
                <a:gd name="T18" fmla="*/ 2147483647 w 73"/>
                <a:gd name="T19" fmla="*/ 2147483647 h 86"/>
                <a:gd name="T20" fmla="*/ 2147483647 w 73"/>
                <a:gd name="T21" fmla="*/ 2147483647 h 86"/>
                <a:gd name="T22" fmla="*/ 2147483647 w 73"/>
                <a:gd name="T23" fmla="*/ 2147483647 h 86"/>
                <a:gd name="T24" fmla="*/ 2147483647 w 73"/>
                <a:gd name="T25" fmla="*/ 2147483647 h 86"/>
                <a:gd name="T26" fmla="*/ 2147483647 w 73"/>
                <a:gd name="T27" fmla="*/ 2147483647 h 86"/>
                <a:gd name="T28" fmla="*/ 2147483647 w 73"/>
                <a:gd name="T29" fmla="*/ 2147483647 h 86"/>
                <a:gd name="T30" fmla="*/ 2147483647 w 73"/>
                <a:gd name="T31" fmla="*/ 2147483647 h 86"/>
                <a:gd name="T32" fmla="*/ 2147483647 w 73"/>
                <a:gd name="T33" fmla="*/ 2147483647 h 86"/>
                <a:gd name="T34" fmla="*/ 2147483647 w 73"/>
                <a:gd name="T35" fmla="*/ 0 h 86"/>
                <a:gd name="T36" fmla="*/ 2147483647 w 73"/>
                <a:gd name="T37" fmla="*/ 0 h 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
                <a:gd name="T58" fmla="*/ 0 h 86"/>
                <a:gd name="T59" fmla="*/ 73 w 73"/>
                <a:gd name="T60" fmla="*/ 86 h 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 h="86">
                  <a:moveTo>
                    <a:pt x="10" y="0"/>
                  </a:moveTo>
                  <a:lnTo>
                    <a:pt x="6" y="1"/>
                  </a:lnTo>
                  <a:lnTo>
                    <a:pt x="3" y="3"/>
                  </a:lnTo>
                  <a:lnTo>
                    <a:pt x="1" y="6"/>
                  </a:lnTo>
                  <a:lnTo>
                    <a:pt x="0" y="9"/>
                  </a:lnTo>
                  <a:lnTo>
                    <a:pt x="0" y="77"/>
                  </a:lnTo>
                  <a:lnTo>
                    <a:pt x="1" y="80"/>
                  </a:lnTo>
                  <a:lnTo>
                    <a:pt x="3" y="83"/>
                  </a:lnTo>
                  <a:lnTo>
                    <a:pt x="6" y="85"/>
                  </a:lnTo>
                  <a:lnTo>
                    <a:pt x="10" y="86"/>
                  </a:lnTo>
                  <a:lnTo>
                    <a:pt x="68" y="86"/>
                  </a:lnTo>
                  <a:lnTo>
                    <a:pt x="71" y="85"/>
                  </a:lnTo>
                  <a:lnTo>
                    <a:pt x="72" y="83"/>
                  </a:lnTo>
                  <a:lnTo>
                    <a:pt x="73" y="77"/>
                  </a:lnTo>
                  <a:lnTo>
                    <a:pt x="73" y="9"/>
                  </a:lnTo>
                  <a:lnTo>
                    <a:pt x="72" y="3"/>
                  </a:lnTo>
                  <a:lnTo>
                    <a:pt x="71" y="1"/>
                  </a:lnTo>
                  <a:lnTo>
                    <a:pt x="68" y="0"/>
                  </a:lnTo>
                  <a:lnTo>
                    <a:pt x="10" y="0"/>
                  </a:lnTo>
                  <a:close/>
                </a:path>
              </a:pathLst>
            </a:custGeom>
            <a:solidFill>
              <a:srgbClr val="DDDDDD"/>
            </a:solidFill>
            <a:ln w="7938">
              <a:solidFill>
                <a:srgbClr val="000000"/>
              </a:solidFill>
              <a:round/>
              <a:headEnd/>
              <a:tailEnd/>
            </a:ln>
          </p:spPr>
          <p:txBody>
            <a:bodyPr/>
            <a:lstStyle/>
            <a:p>
              <a:endParaRPr lang="it-IT"/>
            </a:p>
          </p:txBody>
        </p:sp>
        <p:sp>
          <p:nvSpPr>
            <p:cNvPr id="61693" name="Rectangle 2385"/>
            <p:cNvSpPr>
              <a:spLocks noChangeArrowheads="1"/>
            </p:cNvSpPr>
            <p:nvPr/>
          </p:nvSpPr>
          <p:spPr bwMode="auto">
            <a:xfrm>
              <a:off x="5381625" y="2081213"/>
              <a:ext cx="147638" cy="287337"/>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694" name="Freeform 2386"/>
            <p:cNvSpPr>
              <a:spLocks/>
            </p:cNvSpPr>
            <p:nvPr/>
          </p:nvSpPr>
          <p:spPr bwMode="auto">
            <a:xfrm>
              <a:off x="5373688" y="2282825"/>
              <a:ext cx="161925" cy="14288"/>
            </a:xfrm>
            <a:custGeom>
              <a:avLst/>
              <a:gdLst>
                <a:gd name="T0" fmla="*/ 0 w 102"/>
                <a:gd name="T1" fmla="*/ 0 h 9"/>
                <a:gd name="T2" fmla="*/ 0 w 102"/>
                <a:gd name="T3" fmla="*/ 0 h 9"/>
                <a:gd name="T4" fmla="*/ 0 w 102"/>
                <a:gd name="T5" fmla="*/ 2147483647 h 9"/>
                <a:gd name="T6" fmla="*/ 0 w 102"/>
                <a:gd name="T7" fmla="*/ 2147483647 h 9"/>
                <a:gd name="T8" fmla="*/ 2147483647 w 102"/>
                <a:gd name="T9" fmla="*/ 2147483647 h 9"/>
                <a:gd name="T10" fmla="*/ 2147483647 w 102"/>
                <a:gd name="T11" fmla="*/ 2147483647 h 9"/>
                <a:gd name="T12" fmla="*/ 2147483647 w 102"/>
                <a:gd name="T13" fmla="*/ 0 h 9"/>
                <a:gd name="T14" fmla="*/ 2147483647 w 102"/>
                <a:gd name="T15" fmla="*/ 0 h 9"/>
                <a:gd name="T16" fmla="*/ 0 w 102"/>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9"/>
                <a:gd name="T29" fmla="*/ 102 w 102"/>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9">
                  <a:moveTo>
                    <a:pt x="0" y="0"/>
                  </a:moveTo>
                  <a:lnTo>
                    <a:pt x="0" y="0"/>
                  </a:lnTo>
                  <a:lnTo>
                    <a:pt x="0" y="9"/>
                  </a:lnTo>
                  <a:lnTo>
                    <a:pt x="102" y="9"/>
                  </a:lnTo>
                  <a:lnTo>
                    <a:pt x="102" y="0"/>
                  </a:lnTo>
                  <a:lnTo>
                    <a:pt x="0" y="0"/>
                  </a:lnTo>
                  <a:close/>
                </a:path>
              </a:pathLst>
            </a:custGeom>
            <a:solidFill>
              <a:srgbClr val="4D4D4D"/>
            </a:solidFill>
            <a:ln w="7938">
              <a:solidFill>
                <a:srgbClr val="000000"/>
              </a:solidFill>
              <a:round/>
              <a:headEnd/>
              <a:tailEnd/>
            </a:ln>
          </p:spPr>
          <p:txBody>
            <a:bodyPr/>
            <a:lstStyle/>
            <a:p>
              <a:endParaRPr lang="it-IT"/>
            </a:p>
          </p:txBody>
        </p:sp>
        <p:sp>
          <p:nvSpPr>
            <p:cNvPr id="61695" name="Freeform 2387"/>
            <p:cNvSpPr>
              <a:spLocks/>
            </p:cNvSpPr>
            <p:nvPr/>
          </p:nvSpPr>
          <p:spPr bwMode="auto">
            <a:xfrm>
              <a:off x="5373688" y="2160588"/>
              <a:ext cx="161925" cy="14287"/>
            </a:xfrm>
            <a:custGeom>
              <a:avLst/>
              <a:gdLst>
                <a:gd name="T0" fmla="*/ 0 w 102"/>
                <a:gd name="T1" fmla="*/ 0 h 9"/>
                <a:gd name="T2" fmla="*/ 0 w 102"/>
                <a:gd name="T3" fmla="*/ 0 h 9"/>
                <a:gd name="T4" fmla="*/ 0 w 102"/>
                <a:gd name="T5" fmla="*/ 2147483647 h 9"/>
                <a:gd name="T6" fmla="*/ 0 w 102"/>
                <a:gd name="T7" fmla="*/ 2147483647 h 9"/>
                <a:gd name="T8" fmla="*/ 2147483647 w 102"/>
                <a:gd name="T9" fmla="*/ 2147483647 h 9"/>
                <a:gd name="T10" fmla="*/ 2147483647 w 102"/>
                <a:gd name="T11" fmla="*/ 2147483647 h 9"/>
                <a:gd name="T12" fmla="*/ 2147483647 w 102"/>
                <a:gd name="T13" fmla="*/ 0 h 9"/>
                <a:gd name="T14" fmla="*/ 2147483647 w 102"/>
                <a:gd name="T15" fmla="*/ 0 h 9"/>
                <a:gd name="T16" fmla="*/ 0 w 102"/>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9"/>
                <a:gd name="T29" fmla="*/ 102 w 102"/>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9">
                  <a:moveTo>
                    <a:pt x="0" y="0"/>
                  </a:moveTo>
                  <a:lnTo>
                    <a:pt x="0" y="0"/>
                  </a:lnTo>
                  <a:lnTo>
                    <a:pt x="0" y="9"/>
                  </a:lnTo>
                  <a:lnTo>
                    <a:pt x="102" y="9"/>
                  </a:lnTo>
                  <a:lnTo>
                    <a:pt x="102" y="0"/>
                  </a:lnTo>
                  <a:lnTo>
                    <a:pt x="0" y="0"/>
                  </a:lnTo>
                  <a:close/>
                </a:path>
              </a:pathLst>
            </a:custGeom>
            <a:solidFill>
              <a:srgbClr val="4D4D4D"/>
            </a:solidFill>
            <a:ln w="7938">
              <a:solidFill>
                <a:srgbClr val="000000"/>
              </a:solidFill>
              <a:round/>
              <a:headEnd/>
              <a:tailEnd/>
            </a:ln>
          </p:spPr>
          <p:txBody>
            <a:bodyPr/>
            <a:lstStyle/>
            <a:p>
              <a:endParaRPr lang="it-IT"/>
            </a:p>
          </p:txBody>
        </p:sp>
        <p:sp>
          <p:nvSpPr>
            <p:cNvPr id="61696" name="Oval 2388"/>
            <p:cNvSpPr>
              <a:spLocks noChangeArrowheads="1"/>
            </p:cNvSpPr>
            <p:nvPr/>
          </p:nvSpPr>
          <p:spPr bwMode="auto">
            <a:xfrm>
              <a:off x="5427663" y="2203450"/>
              <a:ext cx="63500" cy="52388"/>
            </a:xfrm>
            <a:prstGeom prst="ellipse">
              <a:avLst/>
            </a:prstGeom>
            <a:solidFill>
              <a:srgbClr val="4D4D4D"/>
            </a:solidFill>
            <a:ln w="7938">
              <a:solidFill>
                <a:srgbClr val="000000"/>
              </a:solidFill>
              <a:round/>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697" name="Rectangle 2389"/>
            <p:cNvSpPr>
              <a:spLocks noChangeArrowheads="1"/>
            </p:cNvSpPr>
            <p:nvPr/>
          </p:nvSpPr>
          <p:spPr bwMode="auto">
            <a:xfrm>
              <a:off x="5397500" y="2039938"/>
              <a:ext cx="125413" cy="42862"/>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698" name="Rectangle 2390"/>
            <p:cNvSpPr>
              <a:spLocks noChangeArrowheads="1"/>
            </p:cNvSpPr>
            <p:nvPr/>
          </p:nvSpPr>
          <p:spPr bwMode="auto">
            <a:xfrm>
              <a:off x="5381625" y="1889125"/>
              <a:ext cx="147638" cy="15240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699" name="Rectangle 2391"/>
            <p:cNvSpPr>
              <a:spLocks noChangeArrowheads="1"/>
            </p:cNvSpPr>
            <p:nvPr/>
          </p:nvSpPr>
          <p:spPr bwMode="auto">
            <a:xfrm>
              <a:off x="5411788" y="1860550"/>
              <a:ext cx="25400"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700" name="Rectangle 2392"/>
            <p:cNvSpPr>
              <a:spLocks noChangeArrowheads="1"/>
            </p:cNvSpPr>
            <p:nvPr/>
          </p:nvSpPr>
          <p:spPr bwMode="auto">
            <a:xfrm>
              <a:off x="5481638" y="1860550"/>
              <a:ext cx="17462"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701" name="Rectangle 2393"/>
            <p:cNvSpPr>
              <a:spLocks noChangeArrowheads="1"/>
            </p:cNvSpPr>
            <p:nvPr/>
          </p:nvSpPr>
          <p:spPr bwMode="auto">
            <a:xfrm>
              <a:off x="5451475" y="1860550"/>
              <a:ext cx="15875"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702" name="Rectangle 2394"/>
            <p:cNvSpPr>
              <a:spLocks noChangeArrowheads="1"/>
            </p:cNvSpPr>
            <p:nvPr/>
          </p:nvSpPr>
          <p:spPr bwMode="auto">
            <a:xfrm>
              <a:off x="5411788" y="1860550"/>
              <a:ext cx="25400"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703" name="Rectangle 2395"/>
            <p:cNvSpPr>
              <a:spLocks noChangeArrowheads="1"/>
            </p:cNvSpPr>
            <p:nvPr/>
          </p:nvSpPr>
          <p:spPr bwMode="auto">
            <a:xfrm>
              <a:off x="5481638" y="1860550"/>
              <a:ext cx="17462"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704" name="Rectangle 2396"/>
            <p:cNvSpPr>
              <a:spLocks noChangeArrowheads="1"/>
            </p:cNvSpPr>
            <p:nvPr/>
          </p:nvSpPr>
          <p:spPr bwMode="auto">
            <a:xfrm>
              <a:off x="5451475" y="1860550"/>
              <a:ext cx="15875"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705" name="Rectangle 2397"/>
            <p:cNvSpPr>
              <a:spLocks noChangeArrowheads="1"/>
            </p:cNvSpPr>
            <p:nvPr/>
          </p:nvSpPr>
          <p:spPr bwMode="auto">
            <a:xfrm>
              <a:off x="5411788" y="1846263"/>
              <a:ext cx="95250" cy="15875"/>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706" name="Freeform 2398"/>
            <p:cNvSpPr>
              <a:spLocks/>
            </p:cNvSpPr>
            <p:nvPr/>
          </p:nvSpPr>
          <p:spPr bwMode="auto">
            <a:xfrm>
              <a:off x="5427663" y="1803400"/>
              <a:ext cx="15875" cy="49213"/>
            </a:xfrm>
            <a:custGeom>
              <a:avLst/>
              <a:gdLst>
                <a:gd name="T0" fmla="*/ 0 w 10"/>
                <a:gd name="T1" fmla="*/ 0 h 31"/>
                <a:gd name="T2" fmla="*/ 0 w 10"/>
                <a:gd name="T3" fmla="*/ 0 h 31"/>
                <a:gd name="T4" fmla="*/ 0 w 10"/>
                <a:gd name="T5" fmla="*/ 2147483647 h 31"/>
                <a:gd name="T6" fmla="*/ 0 w 10"/>
                <a:gd name="T7" fmla="*/ 2147483647 h 31"/>
                <a:gd name="T8" fmla="*/ 2147483647 w 10"/>
                <a:gd name="T9" fmla="*/ 2147483647 h 31"/>
                <a:gd name="T10" fmla="*/ 2147483647 w 10"/>
                <a:gd name="T11" fmla="*/ 2147483647 h 31"/>
                <a:gd name="T12" fmla="*/ 2147483647 w 10"/>
                <a:gd name="T13" fmla="*/ 2147483647 h 31"/>
                <a:gd name="T14" fmla="*/ 2147483647 w 10"/>
                <a:gd name="T15" fmla="*/ 2147483647 h 31"/>
                <a:gd name="T16" fmla="*/ 2147483647 w 10"/>
                <a:gd name="T17" fmla="*/ 0 h 31"/>
                <a:gd name="T18" fmla="*/ 2147483647 w 10"/>
                <a:gd name="T19" fmla="*/ 0 h 31"/>
                <a:gd name="T20" fmla="*/ 2147483647 w 10"/>
                <a:gd name="T21" fmla="*/ 0 h 31"/>
                <a:gd name="T22" fmla="*/ 2147483647 w 10"/>
                <a:gd name="T23" fmla="*/ 0 h 31"/>
                <a:gd name="T24" fmla="*/ 0 w 1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1"/>
                <a:gd name="T41" fmla="*/ 10 w 1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1">
                  <a:moveTo>
                    <a:pt x="0" y="0"/>
                  </a:moveTo>
                  <a:lnTo>
                    <a:pt x="0" y="0"/>
                  </a:lnTo>
                  <a:lnTo>
                    <a:pt x="0" y="31"/>
                  </a:lnTo>
                  <a:lnTo>
                    <a:pt x="5" y="31"/>
                  </a:lnTo>
                  <a:lnTo>
                    <a:pt x="8" y="31"/>
                  </a:lnTo>
                  <a:lnTo>
                    <a:pt x="9" y="31"/>
                  </a:lnTo>
                  <a:lnTo>
                    <a:pt x="10" y="31"/>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61707" name="Freeform 2399"/>
            <p:cNvSpPr>
              <a:spLocks/>
            </p:cNvSpPr>
            <p:nvPr/>
          </p:nvSpPr>
          <p:spPr bwMode="auto">
            <a:xfrm>
              <a:off x="5473700" y="1803400"/>
              <a:ext cx="15875" cy="49213"/>
            </a:xfrm>
            <a:custGeom>
              <a:avLst/>
              <a:gdLst>
                <a:gd name="T0" fmla="*/ 0 w 10"/>
                <a:gd name="T1" fmla="*/ 0 h 31"/>
                <a:gd name="T2" fmla="*/ 0 w 10"/>
                <a:gd name="T3" fmla="*/ 0 h 31"/>
                <a:gd name="T4" fmla="*/ 0 w 10"/>
                <a:gd name="T5" fmla="*/ 2147483647 h 31"/>
                <a:gd name="T6" fmla="*/ 0 w 10"/>
                <a:gd name="T7" fmla="*/ 2147483647 h 31"/>
                <a:gd name="T8" fmla="*/ 2147483647 w 10"/>
                <a:gd name="T9" fmla="*/ 2147483647 h 31"/>
                <a:gd name="T10" fmla="*/ 2147483647 w 10"/>
                <a:gd name="T11" fmla="*/ 2147483647 h 31"/>
                <a:gd name="T12" fmla="*/ 2147483647 w 10"/>
                <a:gd name="T13" fmla="*/ 2147483647 h 31"/>
                <a:gd name="T14" fmla="*/ 2147483647 w 10"/>
                <a:gd name="T15" fmla="*/ 2147483647 h 31"/>
                <a:gd name="T16" fmla="*/ 2147483647 w 10"/>
                <a:gd name="T17" fmla="*/ 0 h 31"/>
                <a:gd name="T18" fmla="*/ 2147483647 w 10"/>
                <a:gd name="T19" fmla="*/ 0 h 31"/>
                <a:gd name="T20" fmla="*/ 2147483647 w 10"/>
                <a:gd name="T21" fmla="*/ 0 h 31"/>
                <a:gd name="T22" fmla="*/ 2147483647 w 10"/>
                <a:gd name="T23" fmla="*/ 0 h 31"/>
                <a:gd name="T24" fmla="*/ 0 w 1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1"/>
                <a:gd name="T41" fmla="*/ 10 w 1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1">
                  <a:moveTo>
                    <a:pt x="0" y="0"/>
                  </a:moveTo>
                  <a:lnTo>
                    <a:pt x="0" y="0"/>
                  </a:lnTo>
                  <a:lnTo>
                    <a:pt x="0" y="31"/>
                  </a:lnTo>
                  <a:lnTo>
                    <a:pt x="5" y="31"/>
                  </a:lnTo>
                  <a:lnTo>
                    <a:pt x="8" y="31"/>
                  </a:lnTo>
                  <a:lnTo>
                    <a:pt x="9" y="31"/>
                  </a:lnTo>
                  <a:lnTo>
                    <a:pt x="10" y="31"/>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61708" name="Freeform 2400"/>
            <p:cNvSpPr>
              <a:spLocks/>
            </p:cNvSpPr>
            <p:nvPr/>
          </p:nvSpPr>
          <p:spPr bwMode="auto">
            <a:xfrm>
              <a:off x="5427663" y="1803400"/>
              <a:ext cx="15875" cy="49213"/>
            </a:xfrm>
            <a:custGeom>
              <a:avLst/>
              <a:gdLst>
                <a:gd name="T0" fmla="*/ 0 w 10"/>
                <a:gd name="T1" fmla="*/ 0 h 31"/>
                <a:gd name="T2" fmla="*/ 0 w 10"/>
                <a:gd name="T3" fmla="*/ 0 h 31"/>
                <a:gd name="T4" fmla="*/ 0 w 10"/>
                <a:gd name="T5" fmla="*/ 2147483647 h 31"/>
                <a:gd name="T6" fmla="*/ 0 w 10"/>
                <a:gd name="T7" fmla="*/ 2147483647 h 31"/>
                <a:gd name="T8" fmla="*/ 2147483647 w 10"/>
                <a:gd name="T9" fmla="*/ 2147483647 h 31"/>
                <a:gd name="T10" fmla="*/ 2147483647 w 10"/>
                <a:gd name="T11" fmla="*/ 2147483647 h 31"/>
                <a:gd name="T12" fmla="*/ 2147483647 w 10"/>
                <a:gd name="T13" fmla="*/ 2147483647 h 31"/>
                <a:gd name="T14" fmla="*/ 2147483647 w 10"/>
                <a:gd name="T15" fmla="*/ 2147483647 h 31"/>
                <a:gd name="T16" fmla="*/ 2147483647 w 10"/>
                <a:gd name="T17" fmla="*/ 0 h 31"/>
                <a:gd name="T18" fmla="*/ 2147483647 w 10"/>
                <a:gd name="T19" fmla="*/ 0 h 31"/>
                <a:gd name="T20" fmla="*/ 2147483647 w 10"/>
                <a:gd name="T21" fmla="*/ 0 h 31"/>
                <a:gd name="T22" fmla="*/ 2147483647 w 10"/>
                <a:gd name="T23" fmla="*/ 0 h 31"/>
                <a:gd name="T24" fmla="*/ 0 w 1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1"/>
                <a:gd name="T41" fmla="*/ 10 w 1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1">
                  <a:moveTo>
                    <a:pt x="0" y="0"/>
                  </a:moveTo>
                  <a:lnTo>
                    <a:pt x="0" y="0"/>
                  </a:lnTo>
                  <a:lnTo>
                    <a:pt x="0" y="31"/>
                  </a:lnTo>
                  <a:lnTo>
                    <a:pt x="5" y="31"/>
                  </a:lnTo>
                  <a:lnTo>
                    <a:pt x="8" y="31"/>
                  </a:lnTo>
                  <a:lnTo>
                    <a:pt x="9" y="31"/>
                  </a:lnTo>
                  <a:lnTo>
                    <a:pt x="10" y="31"/>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61709" name="Freeform 2401"/>
            <p:cNvSpPr>
              <a:spLocks/>
            </p:cNvSpPr>
            <p:nvPr/>
          </p:nvSpPr>
          <p:spPr bwMode="auto">
            <a:xfrm>
              <a:off x="5473700" y="1803400"/>
              <a:ext cx="15875" cy="49213"/>
            </a:xfrm>
            <a:custGeom>
              <a:avLst/>
              <a:gdLst>
                <a:gd name="T0" fmla="*/ 0 w 10"/>
                <a:gd name="T1" fmla="*/ 0 h 31"/>
                <a:gd name="T2" fmla="*/ 0 w 10"/>
                <a:gd name="T3" fmla="*/ 0 h 31"/>
                <a:gd name="T4" fmla="*/ 0 w 10"/>
                <a:gd name="T5" fmla="*/ 2147483647 h 31"/>
                <a:gd name="T6" fmla="*/ 0 w 10"/>
                <a:gd name="T7" fmla="*/ 2147483647 h 31"/>
                <a:gd name="T8" fmla="*/ 2147483647 w 10"/>
                <a:gd name="T9" fmla="*/ 2147483647 h 31"/>
                <a:gd name="T10" fmla="*/ 2147483647 w 10"/>
                <a:gd name="T11" fmla="*/ 2147483647 h 31"/>
                <a:gd name="T12" fmla="*/ 2147483647 w 10"/>
                <a:gd name="T13" fmla="*/ 2147483647 h 31"/>
                <a:gd name="T14" fmla="*/ 2147483647 w 10"/>
                <a:gd name="T15" fmla="*/ 2147483647 h 31"/>
                <a:gd name="T16" fmla="*/ 2147483647 w 10"/>
                <a:gd name="T17" fmla="*/ 0 h 31"/>
                <a:gd name="T18" fmla="*/ 2147483647 w 10"/>
                <a:gd name="T19" fmla="*/ 0 h 31"/>
                <a:gd name="T20" fmla="*/ 2147483647 w 10"/>
                <a:gd name="T21" fmla="*/ 0 h 31"/>
                <a:gd name="T22" fmla="*/ 2147483647 w 10"/>
                <a:gd name="T23" fmla="*/ 0 h 31"/>
                <a:gd name="T24" fmla="*/ 0 w 1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1"/>
                <a:gd name="T41" fmla="*/ 10 w 1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1">
                  <a:moveTo>
                    <a:pt x="0" y="0"/>
                  </a:moveTo>
                  <a:lnTo>
                    <a:pt x="0" y="0"/>
                  </a:lnTo>
                  <a:lnTo>
                    <a:pt x="0" y="31"/>
                  </a:lnTo>
                  <a:lnTo>
                    <a:pt x="5" y="31"/>
                  </a:lnTo>
                  <a:lnTo>
                    <a:pt x="8" y="31"/>
                  </a:lnTo>
                  <a:lnTo>
                    <a:pt x="9" y="31"/>
                  </a:lnTo>
                  <a:lnTo>
                    <a:pt x="10" y="31"/>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61710" name="Freeform 2402"/>
            <p:cNvSpPr>
              <a:spLocks/>
            </p:cNvSpPr>
            <p:nvPr/>
          </p:nvSpPr>
          <p:spPr bwMode="auto">
            <a:xfrm>
              <a:off x="5397500" y="1860550"/>
              <a:ext cx="115888" cy="34925"/>
            </a:xfrm>
            <a:custGeom>
              <a:avLst/>
              <a:gdLst>
                <a:gd name="T0" fmla="*/ 2147483647 w 73"/>
                <a:gd name="T1" fmla="*/ 0 h 22"/>
                <a:gd name="T2" fmla="*/ 2147483647 w 73"/>
                <a:gd name="T3" fmla="*/ 0 h 22"/>
                <a:gd name="T4" fmla="*/ 2147483647 w 73"/>
                <a:gd name="T5" fmla="*/ 0 h 22"/>
                <a:gd name="T6" fmla="*/ 0 w 73"/>
                <a:gd name="T7" fmla="*/ 0 h 22"/>
                <a:gd name="T8" fmla="*/ 0 w 73"/>
                <a:gd name="T9" fmla="*/ 2147483647 h 22"/>
                <a:gd name="T10" fmla="*/ 2147483647 w 73"/>
                <a:gd name="T11" fmla="*/ 2147483647 h 22"/>
                <a:gd name="T12" fmla="*/ 2147483647 w 73"/>
                <a:gd name="T13" fmla="*/ 2147483647 h 22"/>
                <a:gd name="T14" fmla="*/ 2147483647 w 73"/>
                <a:gd name="T15" fmla="*/ 2147483647 h 22"/>
                <a:gd name="T16" fmla="*/ 2147483647 w 73"/>
                <a:gd name="T17" fmla="*/ 2147483647 h 22"/>
                <a:gd name="T18" fmla="*/ 2147483647 w 73"/>
                <a:gd name="T19" fmla="*/ 2147483647 h 22"/>
                <a:gd name="T20" fmla="*/ 2147483647 w 73"/>
                <a:gd name="T21" fmla="*/ 0 h 22"/>
                <a:gd name="T22" fmla="*/ 2147483647 w 73"/>
                <a:gd name="T23" fmla="*/ 0 h 22"/>
                <a:gd name="T24" fmla="*/ 2147483647 w 73"/>
                <a:gd name="T25" fmla="*/ 0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
                <a:gd name="T40" fmla="*/ 0 h 22"/>
                <a:gd name="T41" fmla="*/ 73 w 73"/>
                <a:gd name="T42" fmla="*/ 22 h 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 h="22">
                  <a:moveTo>
                    <a:pt x="5" y="0"/>
                  </a:moveTo>
                  <a:lnTo>
                    <a:pt x="2" y="0"/>
                  </a:lnTo>
                  <a:lnTo>
                    <a:pt x="1" y="0"/>
                  </a:lnTo>
                  <a:lnTo>
                    <a:pt x="0" y="0"/>
                  </a:lnTo>
                  <a:lnTo>
                    <a:pt x="0" y="22"/>
                  </a:lnTo>
                  <a:lnTo>
                    <a:pt x="1" y="22"/>
                  </a:lnTo>
                  <a:lnTo>
                    <a:pt x="2" y="22"/>
                  </a:lnTo>
                  <a:lnTo>
                    <a:pt x="5" y="22"/>
                  </a:lnTo>
                  <a:lnTo>
                    <a:pt x="73" y="22"/>
                  </a:lnTo>
                  <a:lnTo>
                    <a:pt x="73" y="0"/>
                  </a:lnTo>
                  <a:lnTo>
                    <a:pt x="5" y="0"/>
                  </a:lnTo>
                  <a:close/>
                </a:path>
              </a:pathLst>
            </a:custGeom>
            <a:solidFill>
              <a:srgbClr val="808080"/>
            </a:solidFill>
            <a:ln w="7938">
              <a:solidFill>
                <a:srgbClr val="000000"/>
              </a:solidFill>
              <a:round/>
              <a:headEnd/>
              <a:tailEnd/>
            </a:ln>
          </p:spPr>
          <p:txBody>
            <a:bodyPr/>
            <a:lstStyle/>
            <a:p>
              <a:endParaRPr lang="it-IT"/>
            </a:p>
          </p:txBody>
        </p:sp>
        <p:sp>
          <p:nvSpPr>
            <p:cNvPr id="61711" name="Rectangle 2403"/>
            <p:cNvSpPr>
              <a:spLocks noChangeArrowheads="1"/>
            </p:cNvSpPr>
            <p:nvPr/>
          </p:nvSpPr>
          <p:spPr bwMode="auto">
            <a:xfrm>
              <a:off x="5403850" y="2160588"/>
              <a:ext cx="109538" cy="85725"/>
            </a:xfrm>
            <a:prstGeom prst="rect">
              <a:avLst/>
            </a:prstGeom>
            <a:solidFill>
              <a:srgbClr val="FFFFFF"/>
            </a:solid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712" name="Freeform 2404"/>
            <p:cNvSpPr>
              <a:spLocks/>
            </p:cNvSpPr>
            <p:nvPr/>
          </p:nvSpPr>
          <p:spPr bwMode="auto">
            <a:xfrm>
              <a:off x="5443538" y="2581275"/>
              <a:ext cx="22225" cy="28575"/>
            </a:xfrm>
            <a:custGeom>
              <a:avLst/>
              <a:gdLst>
                <a:gd name="T0" fmla="*/ 2147483647 w 14"/>
                <a:gd name="T1" fmla="*/ 0 h 18"/>
                <a:gd name="T2" fmla="*/ 2147483647 w 14"/>
                <a:gd name="T3" fmla="*/ 2147483647 h 18"/>
                <a:gd name="T4" fmla="*/ 2147483647 w 14"/>
                <a:gd name="T5" fmla="*/ 2147483647 h 18"/>
                <a:gd name="T6" fmla="*/ 0 w 14"/>
                <a:gd name="T7" fmla="*/ 2147483647 h 18"/>
                <a:gd name="T8" fmla="*/ 0 w 14"/>
                <a:gd name="T9" fmla="*/ 2147483647 h 18"/>
                <a:gd name="T10" fmla="*/ 0 w 14"/>
                <a:gd name="T11" fmla="*/ 2147483647 h 18"/>
                <a:gd name="T12" fmla="*/ 2147483647 w 14"/>
                <a:gd name="T13" fmla="*/ 2147483647 h 18"/>
                <a:gd name="T14" fmla="*/ 2147483647 w 14"/>
                <a:gd name="T15" fmla="*/ 2147483647 h 18"/>
                <a:gd name="T16" fmla="*/ 2147483647 w 14"/>
                <a:gd name="T17" fmla="*/ 2147483647 h 18"/>
                <a:gd name="T18" fmla="*/ 2147483647 w 14"/>
                <a:gd name="T19" fmla="*/ 2147483647 h 18"/>
                <a:gd name="T20" fmla="*/ 2147483647 w 14"/>
                <a:gd name="T21" fmla="*/ 2147483647 h 18"/>
                <a:gd name="T22" fmla="*/ 2147483647 w 14"/>
                <a:gd name="T23" fmla="*/ 2147483647 h 18"/>
                <a:gd name="T24" fmla="*/ 2147483647 w 14"/>
                <a:gd name="T25" fmla="*/ 2147483647 h 18"/>
                <a:gd name="T26" fmla="*/ 2147483647 w 14"/>
                <a:gd name="T27" fmla="*/ 2147483647 h 18"/>
                <a:gd name="T28" fmla="*/ 2147483647 w 14"/>
                <a:gd name="T29" fmla="*/ 2147483647 h 18"/>
                <a:gd name="T30" fmla="*/ 2147483647 w 14"/>
                <a:gd name="T31" fmla="*/ 0 h 18"/>
                <a:gd name="T32" fmla="*/ 2147483647 w 14"/>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8"/>
                <a:gd name="T53" fmla="*/ 14 w 14"/>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8">
                  <a:moveTo>
                    <a:pt x="5" y="0"/>
                  </a:moveTo>
                  <a:lnTo>
                    <a:pt x="2" y="1"/>
                  </a:lnTo>
                  <a:lnTo>
                    <a:pt x="1" y="2"/>
                  </a:lnTo>
                  <a:lnTo>
                    <a:pt x="0" y="3"/>
                  </a:lnTo>
                  <a:lnTo>
                    <a:pt x="0" y="4"/>
                  </a:lnTo>
                  <a:lnTo>
                    <a:pt x="0" y="18"/>
                  </a:lnTo>
                  <a:lnTo>
                    <a:pt x="1" y="18"/>
                  </a:lnTo>
                  <a:lnTo>
                    <a:pt x="2" y="18"/>
                  </a:lnTo>
                  <a:lnTo>
                    <a:pt x="5" y="18"/>
                  </a:lnTo>
                  <a:lnTo>
                    <a:pt x="14" y="18"/>
                  </a:lnTo>
                  <a:lnTo>
                    <a:pt x="14" y="4"/>
                  </a:lnTo>
                  <a:lnTo>
                    <a:pt x="14" y="3"/>
                  </a:lnTo>
                  <a:lnTo>
                    <a:pt x="14" y="2"/>
                  </a:lnTo>
                  <a:lnTo>
                    <a:pt x="14" y="1"/>
                  </a:lnTo>
                  <a:lnTo>
                    <a:pt x="14" y="0"/>
                  </a:lnTo>
                  <a:lnTo>
                    <a:pt x="5" y="0"/>
                  </a:lnTo>
                  <a:close/>
                </a:path>
              </a:pathLst>
            </a:custGeom>
            <a:solidFill>
              <a:srgbClr val="DDDDDD"/>
            </a:solidFill>
            <a:ln w="7938">
              <a:solidFill>
                <a:srgbClr val="000000"/>
              </a:solidFill>
              <a:round/>
              <a:headEnd/>
              <a:tailEnd/>
            </a:ln>
          </p:spPr>
          <p:txBody>
            <a:bodyPr/>
            <a:lstStyle/>
            <a:p>
              <a:endParaRPr lang="it-IT"/>
            </a:p>
          </p:txBody>
        </p:sp>
        <p:sp>
          <p:nvSpPr>
            <p:cNvPr id="61713" name="Rectangle 2405"/>
            <p:cNvSpPr>
              <a:spLocks noChangeArrowheads="1"/>
            </p:cNvSpPr>
            <p:nvPr/>
          </p:nvSpPr>
          <p:spPr bwMode="auto">
            <a:xfrm>
              <a:off x="5427663" y="2489200"/>
              <a:ext cx="55562" cy="1079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714" name="Freeform 2406"/>
            <p:cNvSpPr>
              <a:spLocks/>
            </p:cNvSpPr>
            <p:nvPr/>
          </p:nvSpPr>
          <p:spPr bwMode="auto">
            <a:xfrm>
              <a:off x="5397500" y="2352675"/>
              <a:ext cx="115888" cy="136525"/>
            </a:xfrm>
            <a:custGeom>
              <a:avLst/>
              <a:gdLst>
                <a:gd name="T0" fmla="*/ 2147483647 w 73"/>
                <a:gd name="T1" fmla="*/ 0 h 86"/>
                <a:gd name="T2" fmla="*/ 2147483647 w 73"/>
                <a:gd name="T3" fmla="*/ 2147483647 h 86"/>
                <a:gd name="T4" fmla="*/ 2147483647 w 73"/>
                <a:gd name="T5" fmla="*/ 2147483647 h 86"/>
                <a:gd name="T6" fmla="*/ 2147483647 w 73"/>
                <a:gd name="T7" fmla="*/ 2147483647 h 86"/>
                <a:gd name="T8" fmla="*/ 0 w 73"/>
                <a:gd name="T9" fmla="*/ 2147483647 h 86"/>
                <a:gd name="T10" fmla="*/ 0 w 73"/>
                <a:gd name="T11" fmla="*/ 2147483647 h 86"/>
                <a:gd name="T12" fmla="*/ 2147483647 w 73"/>
                <a:gd name="T13" fmla="*/ 2147483647 h 86"/>
                <a:gd name="T14" fmla="*/ 2147483647 w 73"/>
                <a:gd name="T15" fmla="*/ 2147483647 h 86"/>
                <a:gd name="T16" fmla="*/ 2147483647 w 73"/>
                <a:gd name="T17" fmla="*/ 2147483647 h 86"/>
                <a:gd name="T18" fmla="*/ 2147483647 w 73"/>
                <a:gd name="T19" fmla="*/ 2147483647 h 86"/>
                <a:gd name="T20" fmla="*/ 2147483647 w 73"/>
                <a:gd name="T21" fmla="*/ 2147483647 h 86"/>
                <a:gd name="T22" fmla="*/ 2147483647 w 73"/>
                <a:gd name="T23" fmla="*/ 2147483647 h 86"/>
                <a:gd name="T24" fmla="*/ 2147483647 w 73"/>
                <a:gd name="T25" fmla="*/ 2147483647 h 86"/>
                <a:gd name="T26" fmla="*/ 2147483647 w 73"/>
                <a:gd name="T27" fmla="*/ 2147483647 h 86"/>
                <a:gd name="T28" fmla="*/ 2147483647 w 73"/>
                <a:gd name="T29" fmla="*/ 2147483647 h 86"/>
                <a:gd name="T30" fmla="*/ 2147483647 w 73"/>
                <a:gd name="T31" fmla="*/ 2147483647 h 86"/>
                <a:gd name="T32" fmla="*/ 2147483647 w 73"/>
                <a:gd name="T33" fmla="*/ 2147483647 h 86"/>
                <a:gd name="T34" fmla="*/ 2147483647 w 73"/>
                <a:gd name="T35" fmla="*/ 0 h 86"/>
                <a:gd name="T36" fmla="*/ 2147483647 w 73"/>
                <a:gd name="T37" fmla="*/ 0 h 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
                <a:gd name="T58" fmla="*/ 0 h 86"/>
                <a:gd name="T59" fmla="*/ 73 w 73"/>
                <a:gd name="T60" fmla="*/ 86 h 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 h="86">
                  <a:moveTo>
                    <a:pt x="10" y="0"/>
                  </a:moveTo>
                  <a:lnTo>
                    <a:pt x="6" y="1"/>
                  </a:lnTo>
                  <a:lnTo>
                    <a:pt x="3" y="3"/>
                  </a:lnTo>
                  <a:lnTo>
                    <a:pt x="1" y="6"/>
                  </a:lnTo>
                  <a:lnTo>
                    <a:pt x="0" y="9"/>
                  </a:lnTo>
                  <a:lnTo>
                    <a:pt x="0" y="77"/>
                  </a:lnTo>
                  <a:lnTo>
                    <a:pt x="1" y="80"/>
                  </a:lnTo>
                  <a:lnTo>
                    <a:pt x="3" y="83"/>
                  </a:lnTo>
                  <a:lnTo>
                    <a:pt x="6" y="85"/>
                  </a:lnTo>
                  <a:lnTo>
                    <a:pt x="10" y="86"/>
                  </a:lnTo>
                  <a:lnTo>
                    <a:pt x="68" y="86"/>
                  </a:lnTo>
                  <a:lnTo>
                    <a:pt x="71" y="85"/>
                  </a:lnTo>
                  <a:lnTo>
                    <a:pt x="72" y="83"/>
                  </a:lnTo>
                  <a:lnTo>
                    <a:pt x="73" y="77"/>
                  </a:lnTo>
                  <a:lnTo>
                    <a:pt x="73" y="9"/>
                  </a:lnTo>
                  <a:lnTo>
                    <a:pt x="72" y="3"/>
                  </a:lnTo>
                  <a:lnTo>
                    <a:pt x="71" y="1"/>
                  </a:lnTo>
                  <a:lnTo>
                    <a:pt x="68" y="0"/>
                  </a:lnTo>
                  <a:lnTo>
                    <a:pt x="10" y="0"/>
                  </a:lnTo>
                  <a:close/>
                </a:path>
              </a:pathLst>
            </a:custGeom>
            <a:solidFill>
              <a:srgbClr val="DDDDDD"/>
            </a:solidFill>
            <a:ln w="7938">
              <a:solidFill>
                <a:srgbClr val="000000"/>
              </a:solidFill>
              <a:round/>
              <a:headEnd/>
              <a:tailEnd/>
            </a:ln>
          </p:spPr>
          <p:txBody>
            <a:bodyPr/>
            <a:lstStyle/>
            <a:p>
              <a:endParaRPr lang="it-IT"/>
            </a:p>
          </p:txBody>
        </p:sp>
        <p:sp>
          <p:nvSpPr>
            <p:cNvPr id="61715" name="Rectangle 2407"/>
            <p:cNvSpPr>
              <a:spLocks noChangeArrowheads="1"/>
            </p:cNvSpPr>
            <p:nvPr/>
          </p:nvSpPr>
          <p:spPr bwMode="auto">
            <a:xfrm>
              <a:off x="5381625" y="2081213"/>
              <a:ext cx="147638" cy="287337"/>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716" name="Freeform 2408"/>
            <p:cNvSpPr>
              <a:spLocks/>
            </p:cNvSpPr>
            <p:nvPr/>
          </p:nvSpPr>
          <p:spPr bwMode="auto">
            <a:xfrm>
              <a:off x="5373688" y="2282825"/>
              <a:ext cx="161925" cy="14288"/>
            </a:xfrm>
            <a:custGeom>
              <a:avLst/>
              <a:gdLst>
                <a:gd name="T0" fmla="*/ 0 w 102"/>
                <a:gd name="T1" fmla="*/ 0 h 9"/>
                <a:gd name="T2" fmla="*/ 0 w 102"/>
                <a:gd name="T3" fmla="*/ 0 h 9"/>
                <a:gd name="T4" fmla="*/ 0 w 102"/>
                <a:gd name="T5" fmla="*/ 2147483647 h 9"/>
                <a:gd name="T6" fmla="*/ 0 w 102"/>
                <a:gd name="T7" fmla="*/ 2147483647 h 9"/>
                <a:gd name="T8" fmla="*/ 2147483647 w 102"/>
                <a:gd name="T9" fmla="*/ 2147483647 h 9"/>
                <a:gd name="T10" fmla="*/ 2147483647 w 102"/>
                <a:gd name="T11" fmla="*/ 2147483647 h 9"/>
                <a:gd name="T12" fmla="*/ 2147483647 w 102"/>
                <a:gd name="T13" fmla="*/ 0 h 9"/>
                <a:gd name="T14" fmla="*/ 2147483647 w 102"/>
                <a:gd name="T15" fmla="*/ 0 h 9"/>
                <a:gd name="T16" fmla="*/ 0 w 102"/>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9"/>
                <a:gd name="T29" fmla="*/ 102 w 102"/>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9">
                  <a:moveTo>
                    <a:pt x="0" y="0"/>
                  </a:moveTo>
                  <a:lnTo>
                    <a:pt x="0" y="0"/>
                  </a:lnTo>
                  <a:lnTo>
                    <a:pt x="0" y="9"/>
                  </a:lnTo>
                  <a:lnTo>
                    <a:pt x="102" y="9"/>
                  </a:lnTo>
                  <a:lnTo>
                    <a:pt x="102" y="0"/>
                  </a:lnTo>
                  <a:lnTo>
                    <a:pt x="0" y="0"/>
                  </a:lnTo>
                  <a:close/>
                </a:path>
              </a:pathLst>
            </a:custGeom>
            <a:solidFill>
              <a:srgbClr val="4D4D4D"/>
            </a:solidFill>
            <a:ln w="7938">
              <a:solidFill>
                <a:srgbClr val="000000"/>
              </a:solidFill>
              <a:round/>
              <a:headEnd/>
              <a:tailEnd/>
            </a:ln>
          </p:spPr>
          <p:txBody>
            <a:bodyPr/>
            <a:lstStyle/>
            <a:p>
              <a:endParaRPr lang="it-IT"/>
            </a:p>
          </p:txBody>
        </p:sp>
        <p:sp>
          <p:nvSpPr>
            <p:cNvPr id="61717" name="Freeform 2409"/>
            <p:cNvSpPr>
              <a:spLocks/>
            </p:cNvSpPr>
            <p:nvPr/>
          </p:nvSpPr>
          <p:spPr bwMode="auto">
            <a:xfrm>
              <a:off x="5373688" y="2160588"/>
              <a:ext cx="161925" cy="14287"/>
            </a:xfrm>
            <a:custGeom>
              <a:avLst/>
              <a:gdLst>
                <a:gd name="T0" fmla="*/ 0 w 102"/>
                <a:gd name="T1" fmla="*/ 0 h 9"/>
                <a:gd name="T2" fmla="*/ 0 w 102"/>
                <a:gd name="T3" fmla="*/ 0 h 9"/>
                <a:gd name="T4" fmla="*/ 0 w 102"/>
                <a:gd name="T5" fmla="*/ 2147483647 h 9"/>
                <a:gd name="T6" fmla="*/ 0 w 102"/>
                <a:gd name="T7" fmla="*/ 2147483647 h 9"/>
                <a:gd name="T8" fmla="*/ 2147483647 w 102"/>
                <a:gd name="T9" fmla="*/ 2147483647 h 9"/>
                <a:gd name="T10" fmla="*/ 2147483647 w 102"/>
                <a:gd name="T11" fmla="*/ 2147483647 h 9"/>
                <a:gd name="T12" fmla="*/ 2147483647 w 102"/>
                <a:gd name="T13" fmla="*/ 0 h 9"/>
                <a:gd name="T14" fmla="*/ 2147483647 w 102"/>
                <a:gd name="T15" fmla="*/ 0 h 9"/>
                <a:gd name="T16" fmla="*/ 0 w 102"/>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9"/>
                <a:gd name="T29" fmla="*/ 102 w 102"/>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9">
                  <a:moveTo>
                    <a:pt x="0" y="0"/>
                  </a:moveTo>
                  <a:lnTo>
                    <a:pt x="0" y="0"/>
                  </a:lnTo>
                  <a:lnTo>
                    <a:pt x="0" y="9"/>
                  </a:lnTo>
                  <a:lnTo>
                    <a:pt x="102" y="9"/>
                  </a:lnTo>
                  <a:lnTo>
                    <a:pt x="102" y="0"/>
                  </a:lnTo>
                  <a:lnTo>
                    <a:pt x="0" y="0"/>
                  </a:lnTo>
                  <a:close/>
                </a:path>
              </a:pathLst>
            </a:custGeom>
            <a:solidFill>
              <a:srgbClr val="4D4D4D"/>
            </a:solidFill>
            <a:ln w="7938">
              <a:solidFill>
                <a:srgbClr val="000000"/>
              </a:solidFill>
              <a:round/>
              <a:headEnd/>
              <a:tailEnd/>
            </a:ln>
          </p:spPr>
          <p:txBody>
            <a:bodyPr/>
            <a:lstStyle/>
            <a:p>
              <a:endParaRPr lang="it-IT"/>
            </a:p>
          </p:txBody>
        </p:sp>
        <p:sp>
          <p:nvSpPr>
            <p:cNvPr id="61718" name="Oval 2410"/>
            <p:cNvSpPr>
              <a:spLocks noChangeArrowheads="1"/>
            </p:cNvSpPr>
            <p:nvPr/>
          </p:nvSpPr>
          <p:spPr bwMode="auto">
            <a:xfrm>
              <a:off x="5427663" y="2203450"/>
              <a:ext cx="63500" cy="52388"/>
            </a:xfrm>
            <a:prstGeom prst="ellipse">
              <a:avLst/>
            </a:prstGeom>
            <a:solidFill>
              <a:srgbClr val="4D4D4D"/>
            </a:solidFill>
            <a:ln w="7938">
              <a:solidFill>
                <a:srgbClr val="000000"/>
              </a:solidFill>
              <a:round/>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719" name="Rectangle 2411"/>
            <p:cNvSpPr>
              <a:spLocks noChangeArrowheads="1"/>
            </p:cNvSpPr>
            <p:nvPr/>
          </p:nvSpPr>
          <p:spPr bwMode="auto">
            <a:xfrm>
              <a:off x="5397500" y="2039938"/>
              <a:ext cx="125413" cy="42862"/>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720" name="Rectangle 2412"/>
            <p:cNvSpPr>
              <a:spLocks noChangeArrowheads="1"/>
            </p:cNvSpPr>
            <p:nvPr/>
          </p:nvSpPr>
          <p:spPr bwMode="auto">
            <a:xfrm>
              <a:off x="5381625" y="1889125"/>
              <a:ext cx="147638" cy="15240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721" name="Rectangle 2413"/>
            <p:cNvSpPr>
              <a:spLocks noChangeArrowheads="1"/>
            </p:cNvSpPr>
            <p:nvPr/>
          </p:nvSpPr>
          <p:spPr bwMode="auto">
            <a:xfrm>
              <a:off x="5411788" y="1860550"/>
              <a:ext cx="25400"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722" name="Rectangle 2414"/>
            <p:cNvSpPr>
              <a:spLocks noChangeArrowheads="1"/>
            </p:cNvSpPr>
            <p:nvPr/>
          </p:nvSpPr>
          <p:spPr bwMode="auto">
            <a:xfrm>
              <a:off x="5481638" y="1860550"/>
              <a:ext cx="17462"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723" name="Rectangle 2415"/>
            <p:cNvSpPr>
              <a:spLocks noChangeArrowheads="1"/>
            </p:cNvSpPr>
            <p:nvPr/>
          </p:nvSpPr>
          <p:spPr bwMode="auto">
            <a:xfrm>
              <a:off x="5449888" y="1860550"/>
              <a:ext cx="17462"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724" name="Rectangle 2416"/>
            <p:cNvSpPr>
              <a:spLocks noChangeArrowheads="1"/>
            </p:cNvSpPr>
            <p:nvPr/>
          </p:nvSpPr>
          <p:spPr bwMode="auto">
            <a:xfrm>
              <a:off x="5411788" y="1860550"/>
              <a:ext cx="25400"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725" name="Rectangle 2417"/>
            <p:cNvSpPr>
              <a:spLocks noChangeArrowheads="1"/>
            </p:cNvSpPr>
            <p:nvPr/>
          </p:nvSpPr>
          <p:spPr bwMode="auto">
            <a:xfrm>
              <a:off x="5481638" y="1860550"/>
              <a:ext cx="17462"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726" name="Rectangle 2418"/>
            <p:cNvSpPr>
              <a:spLocks noChangeArrowheads="1"/>
            </p:cNvSpPr>
            <p:nvPr/>
          </p:nvSpPr>
          <p:spPr bwMode="auto">
            <a:xfrm>
              <a:off x="5449888" y="1860550"/>
              <a:ext cx="17462"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727" name="Rectangle 2419"/>
            <p:cNvSpPr>
              <a:spLocks noChangeArrowheads="1"/>
            </p:cNvSpPr>
            <p:nvPr/>
          </p:nvSpPr>
          <p:spPr bwMode="auto">
            <a:xfrm>
              <a:off x="5411788" y="1846263"/>
              <a:ext cx="95250" cy="15875"/>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728" name="Freeform 2420"/>
            <p:cNvSpPr>
              <a:spLocks/>
            </p:cNvSpPr>
            <p:nvPr/>
          </p:nvSpPr>
          <p:spPr bwMode="auto">
            <a:xfrm>
              <a:off x="5861050" y="1803400"/>
              <a:ext cx="15875" cy="49213"/>
            </a:xfrm>
            <a:custGeom>
              <a:avLst/>
              <a:gdLst>
                <a:gd name="T0" fmla="*/ 0 w 10"/>
                <a:gd name="T1" fmla="*/ 0 h 31"/>
                <a:gd name="T2" fmla="*/ 0 w 10"/>
                <a:gd name="T3" fmla="*/ 0 h 31"/>
                <a:gd name="T4" fmla="*/ 0 w 10"/>
                <a:gd name="T5" fmla="*/ 2147483647 h 31"/>
                <a:gd name="T6" fmla="*/ 0 w 10"/>
                <a:gd name="T7" fmla="*/ 2147483647 h 31"/>
                <a:gd name="T8" fmla="*/ 2147483647 w 10"/>
                <a:gd name="T9" fmla="*/ 2147483647 h 31"/>
                <a:gd name="T10" fmla="*/ 2147483647 w 10"/>
                <a:gd name="T11" fmla="*/ 2147483647 h 31"/>
                <a:gd name="T12" fmla="*/ 2147483647 w 10"/>
                <a:gd name="T13" fmla="*/ 2147483647 h 31"/>
                <a:gd name="T14" fmla="*/ 2147483647 w 10"/>
                <a:gd name="T15" fmla="*/ 2147483647 h 31"/>
                <a:gd name="T16" fmla="*/ 2147483647 w 10"/>
                <a:gd name="T17" fmla="*/ 0 h 31"/>
                <a:gd name="T18" fmla="*/ 2147483647 w 10"/>
                <a:gd name="T19" fmla="*/ 0 h 31"/>
                <a:gd name="T20" fmla="*/ 2147483647 w 10"/>
                <a:gd name="T21" fmla="*/ 0 h 31"/>
                <a:gd name="T22" fmla="*/ 2147483647 w 10"/>
                <a:gd name="T23" fmla="*/ 0 h 31"/>
                <a:gd name="T24" fmla="*/ 0 w 1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1"/>
                <a:gd name="T41" fmla="*/ 10 w 1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1">
                  <a:moveTo>
                    <a:pt x="0" y="0"/>
                  </a:moveTo>
                  <a:lnTo>
                    <a:pt x="0" y="0"/>
                  </a:lnTo>
                  <a:lnTo>
                    <a:pt x="0" y="31"/>
                  </a:lnTo>
                  <a:lnTo>
                    <a:pt x="5" y="31"/>
                  </a:lnTo>
                  <a:lnTo>
                    <a:pt x="8" y="31"/>
                  </a:lnTo>
                  <a:lnTo>
                    <a:pt x="9" y="31"/>
                  </a:lnTo>
                  <a:lnTo>
                    <a:pt x="10" y="31"/>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61729" name="Freeform 2421"/>
            <p:cNvSpPr>
              <a:spLocks/>
            </p:cNvSpPr>
            <p:nvPr/>
          </p:nvSpPr>
          <p:spPr bwMode="auto">
            <a:xfrm>
              <a:off x="5907088" y="1803400"/>
              <a:ext cx="15875" cy="49213"/>
            </a:xfrm>
            <a:custGeom>
              <a:avLst/>
              <a:gdLst>
                <a:gd name="T0" fmla="*/ 0 w 10"/>
                <a:gd name="T1" fmla="*/ 0 h 31"/>
                <a:gd name="T2" fmla="*/ 0 w 10"/>
                <a:gd name="T3" fmla="*/ 0 h 31"/>
                <a:gd name="T4" fmla="*/ 0 w 10"/>
                <a:gd name="T5" fmla="*/ 2147483647 h 31"/>
                <a:gd name="T6" fmla="*/ 0 w 10"/>
                <a:gd name="T7" fmla="*/ 2147483647 h 31"/>
                <a:gd name="T8" fmla="*/ 2147483647 w 10"/>
                <a:gd name="T9" fmla="*/ 2147483647 h 31"/>
                <a:gd name="T10" fmla="*/ 2147483647 w 10"/>
                <a:gd name="T11" fmla="*/ 2147483647 h 31"/>
                <a:gd name="T12" fmla="*/ 2147483647 w 10"/>
                <a:gd name="T13" fmla="*/ 2147483647 h 31"/>
                <a:gd name="T14" fmla="*/ 2147483647 w 10"/>
                <a:gd name="T15" fmla="*/ 2147483647 h 31"/>
                <a:gd name="T16" fmla="*/ 2147483647 w 10"/>
                <a:gd name="T17" fmla="*/ 0 h 31"/>
                <a:gd name="T18" fmla="*/ 2147483647 w 10"/>
                <a:gd name="T19" fmla="*/ 0 h 31"/>
                <a:gd name="T20" fmla="*/ 2147483647 w 10"/>
                <a:gd name="T21" fmla="*/ 0 h 31"/>
                <a:gd name="T22" fmla="*/ 2147483647 w 10"/>
                <a:gd name="T23" fmla="*/ 0 h 31"/>
                <a:gd name="T24" fmla="*/ 0 w 1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1"/>
                <a:gd name="T41" fmla="*/ 10 w 1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1">
                  <a:moveTo>
                    <a:pt x="0" y="0"/>
                  </a:moveTo>
                  <a:lnTo>
                    <a:pt x="0" y="0"/>
                  </a:lnTo>
                  <a:lnTo>
                    <a:pt x="0" y="31"/>
                  </a:lnTo>
                  <a:lnTo>
                    <a:pt x="5" y="31"/>
                  </a:lnTo>
                  <a:lnTo>
                    <a:pt x="8" y="31"/>
                  </a:lnTo>
                  <a:lnTo>
                    <a:pt x="9" y="31"/>
                  </a:lnTo>
                  <a:lnTo>
                    <a:pt x="10" y="31"/>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61730" name="Freeform 2422"/>
            <p:cNvSpPr>
              <a:spLocks/>
            </p:cNvSpPr>
            <p:nvPr/>
          </p:nvSpPr>
          <p:spPr bwMode="auto">
            <a:xfrm>
              <a:off x="5861050" y="1803400"/>
              <a:ext cx="15875" cy="49213"/>
            </a:xfrm>
            <a:custGeom>
              <a:avLst/>
              <a:gdLst>
                <a:gd name="T0" fmla="*/ 0 w 10"/>
                <a:gd name="T1" fmla="*/ 0 h 31"/>
                <a:gd name="T2" fmla="*/ 0 w 10"/>
                <a:gd name="T3" fmla="*/ 0 h 31"/>
                <a:gd name="T4" fmla="*/ 0 w 10"/>
                <a:gd name="T5" fmla="*/ 2147483647 h 31"/>
                <a:gd name="T6" fmla="*/ 0 w 10"/>
                <a:gd name="T7" fmla="*/ 2147483647 h 31"/>
                <a:gd name="T8" fmla="*/ 2147483647 w 10"/>
                <a:gd name="T9" fmla="*/ 2147483647 h 31"/>
                <a:gd name="T10" fmla="*/ 2147483647 w 10"/>
                <a:gd name="T11" fmla="*/ 2147483647 h 31"/>
                <a:gd name="T12" fmla="*/ 2147483647 w 10"/>
                <a:gd name="T13" fmla="*/ 2147483647 h 31"/>
                <a:gd name="T14" fmla="*/ 2147483647 w 10"/>
                <a:gd name="T15" fmla="*/ 2147483647 h 31"/>
                <a:gd name="T16" fmla="*/ 2147483647 w 10"/>
                <a:gd name="T17" fmla="*/ 0 h 31"/>
                <a:gd name="T18" fmla="*/ 2147483647 w 10"/>
                <a:gd name="T19" fmla="*/ 0 h 31"/>
                <a:gd name="T20" fmla="*/ 2147483647 w 10"/>
                <a:gd name="T21" fmla="*/ 0 h 31"/>
                <a:gd name="T22" fmla="*/ 2147483647 w 10"/>
                <a:gd name="T23" fmla="*/ 0 h 31"/>
                <a:gd name="T24" fmla="*/ 0 w 1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1"/>
                <a:gd name="T41" fmla="*/ 10 w 1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1">
                  <a:moveTo>
                    <a:pt x="0" y="0"/>
                  </a:moveTo>
                  <a:lnTo>
                    <a:pt x="0" y="0"/>
                  </a:lnTo>
                  <a:lnTo>
                    <a:pt x="0" y="31"/>
                  </a:lnTo>
                  <a:lnTo>
                    <a:pt x="5" y="31"/>
                  </a:lnTo>
                  <a:lnTo>
                    <a:pt x="8" y="31"/>
                  </a:lnTo>
                  <a:lnTo>
                    <a:pt x="9" y="31"/>
                  </a:lnTo>
                  <a:lnTo>
                    <a:pt x="10" y="31"/>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61731" name="Freeform 2423"/>
            <p:cNvSpPr>
              <a:spLocks/>
            </p:cNvSpPr>
            <p:nvPr/>
          </p:nvSpPr>
          <p:spPr bwMode="auto">
            <a:xfrm>
              <a:off x="5907088" y="1803400"/>
              <a:ext cx="15875" cy="49213"/>
            </a:xfrm>
            <a:custGeom>
              <a:avLst/>
              <a:gdLst>
                <a:gd name="T0" fmla="*/ 0 w 10"/>
                <a:gd name="T1" fmla="*/ 0 h 31"/>
                <a:gd name="T2" fmla="*/ 0 w 10"/>
                <a:gd name="T3" fmla="*/ 0 h 31"/>
                <a:gd name="T4" fmla="*/ 0 w 10"/>
                <a:gd name="T5" fmla="*/ 2147483647 h 31"/>
                <a:gd name="T6" fmla="*/ 0 w 10"/>
                <a:gd name="T7" fmla="*/ 2147483647 h 31"/>
                <a:gd name="T8" fmla="*/ 2147483647 w 10"/>
                <a:gd name="T9" fmla="*/ 2147483647 h 31"/>
                <a:gd name="T10" fmla="*/ 2147483647 w 10"/>
                <a:gd name="T11" fmla="*/ 2147483647 h 31"/>
                <a:gd name="T12" fmla="*/ 2147483647 w 10"/>
                <a:gd name="T13" fmla="*/ 2147483647 h 31"/>
                <a:gd name="T14" fmla="*/ 2147483647 w 10"/>
                <a:gd name="T15" fmla="*/ 2147483647 h 31"/>
                <a:gd name="T16" fmla="*/ 2147483647 w 10"/>
                <a:gd name="T17" fmla="*/ 0 h 31"/>
                <a:gd name="T18" fmla="*/ 2147483647 w 10"/>
                <a:gd name="T19" fmla="*/ 0 h 31"/>
                <a:gd name="T20" fmla="*/ 2147483647 w 10"/>
                <a:gd name="T21" fmla="*/ 0 h 31"/>
                <a:gd name="T22" fmla="*/ 2147483647 w 10"/>
                <a:gd name="T23" fmla="*/ 0 h 31"/>
                <a:gd name="T24" fmla="*/ 0 w 1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1"/>
                <a:gd name="T41" fmla="*/ 10 w 1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1">
                  <a:moveTo>
                    <a:pt x="0" y="0"/>
                  </a:moveTo>
                  <a:lnTo>
                    <a:pt x="0" y="0"/>
                  </a:lnTo>
                  <a:lnTo>
                    <a:pt x="0" y="31"/>
                  </a:lnTo>
                  <a:lnTo>
                    <a:pt x="5" y="31"/>
                  </a:lnTo>
                  <a:lnTo>
                    <a:pt x="8" y="31"/>
                  </a:lnTo>
                  <a:lnTo>
                    <a:pt x="9" y="31"/>
                  </a:lnTo>
                  <a:lnTo>
                    <a:pt x="10" y="31"/>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61732" name="Freeform 2424"/>
            <p:cNvSpPr>
              <a:spLocks/>
            </p:cNvSpPr>
            <p:nvPr/>
          </p:nvSpPr>
          <p:spPr bwMode="auto">
            <a:xfrm>
              <a:off x="5830888" y="1860550"/>
              <a:ext cx="114300" cy="34925"/>
            </a:xfrm>
            <a:custGeom>
              <a:avLst/>
              <a:gdLst>
                <a:gd name="T0" fmla="*/ 2147483647 w 72"/>
                <a:gd name="T1" fmla="*/ 0 h 22"/>
                <a:gd name="T2" fmla="*/ 2147483647 w 72"/>
                <a:gd name="T3" fmla="*/ 0 h 22"/>
                <a:gd name="T4" fmla="*/ 2147483647 w 72"/>
                <a:gd name="T5" fmla="*/ 0 h 22"/>
                <a:gd name="T6" fmla="*/ 0 w 72"/>
                <a:gd name="T7" fmla="*/ 0 h 22"/>
                <a:gd name="T8" fmla="*/ 0 w 72"/>
                <a:gd name="T9" fmla="*/ 2147483647 h 22"/>
                <a:gd name="T10" fmla="*/ 2147483647 w 72"/>
                <a:gd name="T11" fmla="*/ 2147483647 h 22"/>
                <a:gd name="T12" fmla="*/ 2147483647 w 72"/>
                <a:gd name="T13" fmla="*/ 2147483647 h 22"/>
                <a:gd name="T14" fmla="*/ 2147483647 w 72"/>
                <a:gd name="T15" fmla="*/ 2147483647 h 22"/>
                <a:gd name="T16" fmla="*/ 2147483647 w 72"/>
                <a:gd name="T17" fmla="*/ 2147483647 h 22"/>
                <a:gd name="T18" fmla="*/ 2147483647 w 72"/>
                <a:gd name="T19" fmla="*/ 2147483647 h 22"/>
                <a:gd name="T20" fmla="*/ 2147483647 w 72"/>
                <a:gd name="T21" fmla="*/ 0 h 22"/>
                <a:gd name="T22" fmla="*/ 2147483647 w 72"/>
                <a:gd name="T23" fmla="*/ 0 h 22"/>
                <a:gd name="T24" fmla="*/ 2147483647 w 72"/>
                <a:gd name="T25" fmla="*/ 0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2"/>
                <a:gd name="T40" fmla="*/ 0 h 22"/>
                <a:gd name="T41" fmla="*/ 72 w 72"/>
                <a:gd name="T42" fmla="*/ 22 h 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2" h="22">
                  <a:moveTo>
                    <a:pt x="5" y="0"/>
                  </a:moveTo>
                  <a:lnTo>
                    <a:pt x="2" y="0"/>
                  </a:lnTo>
                  <a:lnTo>
                    <a:pt x="1" y="0"/>
                  </a:lnTo>
                  <a:lnTo>
                    <a:pt x="0" y="0"/>
                  </a:lnTo>
                  <a:lnTo>
                    <a:pt x="0" y="22"/>
                  </a:lnTo>
                  <a:lnTo>
                    <a:pt x="1" y="22"/>
                  </a:lnTo>
                  <a:lnTo>
                    <a:pt x="2" y="22"/>
                  </a:lnTo>
                  <a:lnTo>
                    <a:pt x="5" y="22"/>
                  </a:lnTo>
                  <a:lnTo>
                    <a:pt x="72" y="22"/>
                  </a:lnTo>
                  <a:lnTo>
                    <a:pt x="72" y="0"/>
                  </a:lnTo>
                  <a:lnTo>
                    <a:pt x="5" y="0"/>
                  </a:lnTo>
                  <a:close/>
                </a:path>
              </a:pathLst>
            </a:custGeom>
            <a:solidFill>
              <a:srgbClr val="808080"/>
            </a:solidFill>
            <a:ln w="7938">
              <a:solidFill>
                <a:srgbClr val="000000"/>
              </a:solidFill>
              <a:round/>
              <a:headEnd/>
              <a:tailEnd/>
            </a:ln>
          </p:spPr>
          <p:txBody>
            <a:bodyPr/>
            <a:lstStyle/>
            <a:p>
              <a:endParaRPr lang="it-IT"/>
            </a:p>
          </p:txBody>
        </p:sp>
        <p:sp>
          <p:nvSpPr>
            <p:cNvPr id="61733" name="Rectangle 2425"/>
            <p:cNvSpPr>
              <a:spLocks noChangeArrowheads="1"/>
            </p:cNvSpPr>
            <p:nvPr/>
          </p:nvSpPr>
          <p:spPr bwMode="auto">
            <a:xfrm>
              <a:off x="5837238" y="2160588"/>
              <a:ext cx="107950" cy="85725"/>
            </a:xfrm>
            <a:prstGeom prst="rect">
              <a:avLst/>
            </a:prstGeom>
            <a:solidFill>
              <a:srgbClr val="FFFFFF"/>
            </a:solid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734" name="Freeform 2426"/>
            <p:cNvSpPr>
              <a:spLocks/>
            </p:cNvSpPr>
            <p:nvPr/>
          </p:nvSpPr>
          <p:spPr bwMode="auto">
            <a:xfrm>
              <a:off x="5876925" y="2581275"/>
              <a:ext cx="23813" cy="28575"/>
            </a:xfrm>
            <a:custGeom>
              <a:avLst/>
              <a:gdLst>
                <a:gd name="T0" fmla="*/ 2147483647 w 15"/>
                <a:gd name="T1" fmla="*/ 0 h 18"/>
                <a:gd name="T2" fmla="*/ 2147483647 w 15"/>
                <a:gd name="T3" fmla="*/ 2147483647 h 18"/>
                <a:gd name="T4" fmla="*/ 2147483647 w 15"/>
                <a:gd name="T5" fmla="*/ 2147483647 h 18"/>
                <a:gd name="T6" fmla="*/ 0 w 15"/>
                <a:gd name="T7" fmla="*/ 2147483647 h 18"/>
                <a:gd name="T8" fmla="*/ 0 w 15"/>
                <a:gd name="T9" fmla="*/ 2147483647 h 18"/>
                <a:gd name="T10" fmla="*/ 0 w 15"/>
                <a:gd name="T11" fmla="*/ 2147483647 h 18"/>
                <a:gd name="T12" fmla="*/ 2147483647 w 15"/>
                <a:gd name="T13" fmla="*/ 2147483647 h 18"/>
                <a:gd name="T14" fmla="*/ 2147483647 w 15"/>
                <a:gd name="T15" fmla="*/ 2147483647 h 18"/>
                <a:gd name="T16" fmla="*/ 2147483647 w 15"/>
                <a:gd name="T17" fmla="*/ 2147483647 h 18"/>
                <a:gd name="T18" fmla="*/ 2147483647 w 15"/>
                <a:gd name="T19" fmla="*/ 2147483647 h 18"/>
                <a:gd name="T20" fmla="*/ 2147483647 w 15"/>
                <a:gd name="T21" fmla="*/ 2147483647 h 18"/>
                <a:gd name="T22" fmla="*/ 2147483647 w 15"/>
                <a:gd name="T23" fmla="*/ 2147483647 h 18"/>
                <a:gd name="T24" fmla="*/ 2147483647 w 15"/>
                <a:gd name="T25" fmla="*/ 2147483647 h 18"/>
                <a:gd name="T26" fmla="*/ 2147483647 w 15"/>
                <a:gd name="T27" fmla="*/ 2147483647 h 18"/>
                <a:gd name="T28" fmla="*/ 2147483647 w 15"/>
                <a:gd name="T29" fmla="*/ 2147483647 h 18"/>
                <a:gd name="T30" fmla="*/ 2147483647 w 15"/>
                <a:gd name="T31" fmla="*/ 0 h 18"/>
                <a:gd name="T32" fmla="*/ 2147483647 w 15"/>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18"/>
                <a:gd name="T53" fmla="*/ 15 w 15"/>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18">
                  <a:moveTo>
                    <a:pt x="5" y="0"/>
                  </a:moveTo>
                  <a:lnTo>
                    <a:pt x="2" y="1"/>
                  </a:lnTo>
                  <a:lnTo>
                    <a:pt x="1" y="2"/>
                  </a:lnTo>
                  <a:lnTo>
                    <a:pt x="0" y="3"/>
                  </a:lnTo>
                  <a:lnTo>
                    <a:pt x="0" y="4"/>
                  </a:lnTo>
                  <a:lnTo>
                    <a:pt x="0" y="18"/>
                  </a:lnTo>
                  <a:lnTo>
                    <a:pt x="1" y="18"/>
                  </a:lnTo>
                  <a:lnTo>
                    <a:pt x="2" y="18"/>
                  </a:lnTo>
                  <a:lnTo>
                    <a:pt x="5" y="18"/>
                  </a:lnTo>
                  <a:lnTo>
                    <a:pt x="15" y="18"/>
                  </a:lnTo>
                  <a:lnTo>
                    <a:pt x="15" y="4"/>
                  </a:lnTo>
                  <a:lnTo>
                    <a:pt x="15" y="3"/>
                  </a:lnTo>
                  <a:lnTo>
                    <a:pt x="15" y="2"/>
                  </a:lnTo>
                  <a:lnTo>
                    <a:pt x="15" y="1"/>
                  </a:lnTo>
                  <a:lnTo>
                    <a:pt x="15" y="0"/>
                  </a:lnTo>
                  <a:lnTo>
                    <a:pt x="5" y="0"/>
                  </a:lnTo>
                  <a:close/>
                </a:path>
              </a:pathLst>
            </a:custGeom>
            <a:solidFill>
              <a:srgbClr val="DDDDDD"/>
            </a:solidFill>
            <a:ln w="7938">
              <a:solidFill>
                <a:srgbClr val="000000"/>
              </a:solidFill>
              <a:round/>
              <a:headEnd/>
              <a:tailEnd/>
            </a:ln>
          </p:spPr>
          <p:txBody>
            <a:bodyPr/>
            <a:lstStyle/>
            <a:p>
              <a:endParaRPr lang="it-IT"/>
            </a:p>
          </p:txBody>
        </p:sp>
        <p:sp>
          <p:nvSpPr>
            <p:cNvPr id="61735" name="Rectangle 2427"/>
            <p:cNvSpPr>
              <a:spLocks noChangeArrowheads="1"/>
            </p:cNvSpPr>
            <p:nvPr/>
          </p:nvSpPr>
          <p:spPr bwMode="auto">
            <a:xfrm>
              <a:off x="5861050" y="2489200"/>
              <a:ext cx="55563" cy="1079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736" name="Freeform 2428"/>
            <p:cNvSpPr>
              <a:spLocks/>
            </p:cNvSpPr>
            <p:nvPr/>
          </p:nvSpPr>
          <p:spPr bwMode="auto">
            <a:xfrm>
              <a:off x="5830888" y="2352675"/>
              <a:ext cx="114300" cy="136525"/>
            </a:xfrm>
            <a:custGeom>
              <a:avLst/>
              <a:gdLst>
                <a:gd name="T0" fmla="*/ 2147483647 w 72"/>
                <a:gd name="T1" fmla="*/ 0 h 86"/>
                <a:gd name="T2" fmla="*/ 2147483647 w 72"/>
                <a:gd name="T3" fmla="*/ 2147483647 h 86"/>
                <a:gd name="T4" fmla="*/ 2147483647 w 72"/>
                <a:gd name="T5" fmla="*/ 2147483647 h 86"/>
                <a:gd name="T6" fmla="*/ 2147483647 w 72"/>
                <a:gd name="T7" fmla="*/ 2147483647 h 86"/>
                <a:gd name="T8" fmla="*/ 0 w 72"/>
                <a:gd name="T9" fmla="*/ 2147483647 h 86"/>
                <a:gd name="T10" fmla="*/ 0 w 72"/>
                <a:gd name="T11" fmla="*/ 2147483647 h 86"/>
                <a:gd name="T12" fmla="*/ 2147483647 w 72"/>
                <a:gd name="T13" fmla="*/ 2147483647 h 86"/>
                <a:gd name="T14" fmla="*/ 2147483647 w 72"/>
                <a:gd name="T15" fmla="*/ 2147483647 h 86"/>
                <a:gd name="T16" fmla="*/ 2147483647 w 72"/>
                <a:gd name="T17" fmla="*/ 2147483647 h 86"/>
                <a:gd name="T18" fmla="*/ 2147483647 w 72"/>
                <a:gd name="T19" fmla="*/ 2147483647 h 86"/>
                <a:gd name="T20" fmla="*/ 2147483647 w 72"/>
                <a:gd name="T21" fmla="*/ 2147483647 h 86"/>
                <a:gd name="T22" fmla="*/ 2147483647 w 72"/>
                <a:gd name="T23" fmla="*/ 2147483647 h 86"/>
                <a:gd name="T24" fmla="*/ 2147483647 w 72"/>
                <a:gd name="T25" fmla="*/ 2147483647 h 86"/>
                <a:gd name="T26" fmla="*/ 2147483647 w 72"/>
                <a:gd name="T27" fmla="*/ 2147483647 h 86"/>
                <a:gd name="T28" fmla="*/ 2147483647 w 72"/>
                <a:gd name="T29" fmla="*/ 2147483647 h 86"/>
                <a:gd name="T30" fmla="*/ 2147483647 w 72"/>
                <a:gd name="T31" fmla="*/ 2147483647 h 86"/>
                <a:gd name="T32" fmla="*/ 2147483647 w 72"/>
                <a:gd name="T33" fmla="*/ 2147483647 h 86"/>
                <a:gd name="T34" fmla="*/ 2147483647 w 72"/>
                <a:gd name="T35" fmla="*/ 0 h 86"/>
                <a:gd name="T36" fmla="*/ 2147483647 w 72"/>
                <a:gd name="T37" fmla="*/ 0 h 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6"/>
                <a:gd name="T59" fmla="*/ 72 w 72"/>
                <a:gd name="T60" fmla="*/ 86 h 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6">
                  <a:moveTo>
                    <a:pt x="10" y="0"/>
                  </a:moveTo>
                  <a:lnTo>
                    <a:pt x="6" y="1"/>
                  </a:lnTo>
                  <a:lnTo>
                    <a:pt x="3" y="3"/>
                  </a:lnTo>
                  <a:lnTo>
                    <a:pt x="1" y="6"/>
                  </a:lnTo>
                  <a:lnTo>
                    <a:pt x="0" y="9"/>
                  </a:lnTo>
                  <a:lnTo>
                    <a:pt x="0" y="77"/>
                  </a:lnTo>
                  <a:lnTo>
                    <a:pt x="1" y="80"/>
                  </a:lnTo>
                  <a:lnTo>
                    <a:pt x="3" y="83"/>
                  </a:lnTo>
                  <a:lnTo>
                    <a:pt x="6" y="85"/>
                  </a:lnTo>
                  <a:lnTo>
                    <a:pt x="10" y="86"/>
                  </a:lnTo>
                  <a:lnTo>
                    <a:pt x="67" y="86"/>
                  </a:lnTo>
                  <a:lnTo>
                    <a:pt x="70" y="85"/>
                  </a:lnTo>
                  <a:lnTo>
                    <a:pt x="71" y="83"/>
                  </a:lnTo>
                  <a:lnTo>
                    <a:pt x="72" y="77"/>
                  </a:lnTo>
                  <a:lnTo>
                    <a:pt x="72" y="9"/>
                  </a:lnTo>
                  <a:lnTo>
                    <a:pt x="71" y="3"/>
                  </a:lnTo>
                  <a:lnTo>
                    <a:pt x="70" y="1"/>
                  </a:lnTo>
                  <a:lnTo>
                    <a:pt x="67" y="0"/>
                  </a:lnTo>
                  <a:lnTo>
                    <a:pt x="10" y="0"/>
                  </a:lnTo>
                  <a:close/>
                </a:path>
              </a:pathLst>
            </a:custGeom>
            <a:solidFill>
              <a:srgbClr val="DDDDDD"/>
            </a:solidFill>
            <a:ln w="7938">
              <a:solidFill>
                <a:srgbClr val="000000"/>
              </a:solidFill>
              <a:round/>
              <a:headEnd/>
              <a:tailEnd/>
            </a:ln>
          </p:spPr>
          <p:txBody>
            <a:bodyPr/>
            <a:lstStyle/>
            <a:p>
              <a:endParaRPr lang="it-IT"/>
            </a:p>
          </p:txBody>
        </p:sp>
        <p:sp>
          <p:nvSpPr>
            <p:cNvPr id="61737" name="Rectangle 2429"/>
            <p:cNvSpPr>
              <a:spLocks noChangeArrowheads="1"/>
            </p:cNvSpPr>
            <p:nvPr/>
          </p:nvSpPr>
          <p:spPr bwMode="auto">
            <a:xfrm>
              <a:off x="5815013" y="2081213"/>
              <a:ext cx="147637" cy="287337"/>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738" name="Freeform 2430"/>
            <p:cNvSpPr>
              <a:spLocks/>
            </p:cNvSpPr>
            <p:nvPr/>
          </p:nvSpPr>
          <p:spPr bwMode="auto">
            <a:xfrm>
              <a:off x="5807075" y="2282825"/>
              <a:ext cx="161925" cy="14288"/>
            </a:xfrm>
            <a:custGeom>
              <a:avLst/>
              <a:gdLst>
                <a:gd name="T0" fmla="*/ 0 w 102"/>
                <a:gd name="T1" fmla="*/ 0 h 9"/>
                <a:gd name="T2" fmla="*/ 0 w 102"/>
                <a:gd name="T3" fmla="*/ 0 h 9"/>
                <a:gd name="T4" fmla="*/ 0 w 102"/>
                <a:gd name="T5" fmla="*/ 2147483647 h 9"/>
                <a:gd name="T6" fmla="*/ 0 w 102"/>
                <a:gd name="T7" fmla="*/ 2147483647 h 9"/>
                <a:gd name="T8" fmla="*/ 2147483647 w 102"/>
                <a:gd name="T9" fmla="*/ 2147483647 h 9"/>
                <a:gd name="T10" fmla="*/ 2147483647 w 102"/>
                <a:gd name="T11" fmla="*/ 2147483647 h 9"/>
                <a:gd name="T12" fmla="*/ 2147483647 w 102"/>
                <a:gd name="T13" fmla="*/ 0 h 9"/>
                <a:gd name="T14" fmla="*/ 2147483647 w 102"/>
                <a:gd name="T15" fmla="*/ 0 h 9"/>
                <a:gd name="T16" fmla="*/ 0 w 102"/>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9"/>
                <a:gd name="T29" fmla="*/ 102 w 102"/>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9">
                  <a:moveTo>
                    <a:pt x="0" y="0"/>
                  </a:moveTo>
                  <a:lnTo>
                    <a:pt x="0" y="0"/>
                  </a:lnTo>
                  <a:lnTo>
                    <a:pt x="0" y="9"/>
                  </a:lnTo>
                  <a:lnTo>
                    <a:pt x="102" y="9"/>
                  </a:lnTo>
                  <a:lnTo>
                    <a:pt x="102" y="0"/>
                  </a:lnTo>
                  <a:lnTo>
                    <a:pt x="0" y="0"/>
                  </a:lnTo>
                  <a:close/>
                </a:path>
              </a:pathLst>
            </a:custGeom>
            <a:solidFill>
              <a:srgbClr val="4D4D4D"/>
            </a:solidFill>
            <a:ln w="7938">
              <a:solidFill>
                <a:srgbClr val="000000"/>
              </a:solidFill>
              <a:round/>
              <a:headEnd/>
              <a:tailEnd/>
            </a:ln>
          </p:spPr>
          <p:txBody>
            <a:bodyPr/>
            <a:lstStyle/>
            <a:p>
              <a:endParaRPr lang="it-IT"/>
            </a:p>
          </p:txBody>
        </p:sp>
        <p:sp>
          <p:nvSpPr>
            <p:cNvPr id="61739" name="Freeform 2431"/>
            <p:cNvSpPr>
              <a:spLocks/>
            </p:cNvSpPr>
            <p:nvPr/>
          </p:nvSpPr>
          <p:spPr bwMode="auto">
            <a:xfrm>
              <a:off x="5807075" y="2160588"/>
              <a:ext cx="161925" cy="14287"/>
            </a:xfrm>
            <a:custGeom>
              <a:avLst/>
              <a:gdLst>
                <a:gd name="T0" fmla="*/ 0 w 102"/>
                <a:gd name="T1" fmla="*/ 0 h 9"/>
                <a:gd name="T2" fmla="*/ 0 w 102"/>
                <a:gd name="T3" fmla="*/ 0 h 9"/>
                <a:gd name="T4" fmla="*/ 0 w 102"/>
                <a:gd name="T5" fmla="*/ 2147483647 h 9"/>
                <a:gd name="T6" fmla="*/ 0 w 102"/>
                <a:gd name="T7" fmla="*/ 2147483647 h 9"/>
                <a:gd name="T8" fmla="*/ 2147483647 w 102"/>
                <a:gd name="T9" fmla="*/ 2147483647 h 9"/>
                <a:gd name="T10" fmla="*/ 2147483647 w 102"/>
                <a:gd name="T11" fmla="*/ 2147483647 h 9"/>
                <a:gd name="T12" fmla="*/ 2147483647 w 102"/>
                <a:gd name="T13" fmla="*/ 0 h 9"/>
                <a:gd name="T14" fmla="*/ 2147483647 w 102"/>
                <a:gd name="T15" fmla="*/ 0 h 9"/>
                <a:gd name="T16" fmla="*/ 0 w 102"/>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9"/>
                <a:gd name="T29" fmla="*/ 102 w 102"/>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9">
                  <a:moveTo>
                    <a:pt x="0" y="0"/>
                  </a:moveTo>
                  <a:lnTo>
                    <a:pt x="0" y="0"/>
                  </a:lnTo>
                  <a:lnTo>
                    <a:pt x="0" y="9"/>
                  </a:lnTo>
                  <a:lnTo>
                    <a:pt x="102" y="9"/>
                  </a:lnTo>
                  <a:lnTo>
                    <a:pt x="102" y="0"/>
                  </a:lnTo>
                  <a:lnTo>
                    <a:pt x="0" y="0"/>
                  </a:lnTo>
                  <a:close/>
                </a:path>
              </a:pathLst>
            </a:custGeom>
            <a:solidFill>
              <a:srgbClr val="4D4D4D"/>
            </a:solidFill>
            <a:ln w="7938">
              <a:solidFill>
                <a:srgbClr val="000000"/>
              </a:solidFill>
              <a:round/>
              <a:headEnd/>
              <a:tailEnd/>
            </a:ln>
          </p:spPr>
          <p:txBody>
            <a:bodyPr/>
            <a:lstStyle/>
            <a:p>
              <a:endParaRPr lang="it-IT"/>
            </a:p>
          </p:txBody>
        </p:sp>
        <p:sp>
          <p:nvSpPr>
            <p:cNvPr id="61740" name="Oval 2432"/>
            <p:cNvSpPr>
              <a:spLocks noChangeArrowheads="1"/>
            </p:cNvSpPr>
            <p:nvPr/>
          </p:nvSpPr>
          <p:spPr bwMode="auto">
            <a:xfrm>
              <a:off x="5861050" y="2203450"/>
              <a:ext cx="63500" cy="52388"/>
            </a:xfrm>
            <a:prstGeom prst="ellipse">
              <a:avLst/>
            </a:prstGeom>
            <a:solidFill>
              <a:srgbClr val="4D4D4D"/>
            </a:solidFill>
            <a:ln w="7938">
              <a:solidFill>
                <a:srgbClr val="000000"/>
              </a:solidFill>
              <a:round/>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741" name="Rectangle 2433"/>
            <p:cNvSpPr>
              <a:spLocks noChangeArrowheads="1"/>
            </p:cNvSpPr>
            <p:nvPr/>
          </p:nvSpPr>
          <p:spPr bwMode="auto">
            <a:xfrm>
              <a:off x="5830888" y="2039938"/>
              <a:ext cx="123825" cy="42862"/>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742" name="Rectangle 2434"/>
            <p:cNvSpPr>
              <a:spLocks noChangeArrowheads="1"/>
            </p:cNvSpPr>
            <p:nvPr/>
          </p:nvSpPr>
          <p:spPr bwMode="auto">
            <a:xfrm>
              <a:off x="5815013" y="1889125"/>
              <a:ext cx="147637" cy="15240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743" name="Rectangle 2435"/>
            <p:cNvSpPr>
              <a:spLocks noChangeArrowheads="1"/>
            </p:cNvSpPr>
            <p:nvPr/>
          </p:nvSpPr>
          <p:spPr bwMode="auto">
            <a:xfrm>
              <a:off x="5845175" y="1860550"/>
              <a:ext cx="25400"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744" name="Rectangle 2436"/>
            <p:cNvSpPr>
              <a:spLocks noChangeArrowheads="1"/>
            </p:cNvSpPr>
            <p:nvPr/>
          </p:nvSpPr>
          <p:spPr bwMode="auto">
            <a:xfrm>
              <a:off x="5915025" y="1860550"/>
              <a:ext cx="15875"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745" name="Rectangle 2437"/>
            <p:cNvSpPr>
              <a:spLocks noChangeArrowheads="1"/>
            </p:cNvSpPr>
            <p:nvPr/>
          </p:nvSpPr>
          <p:spPr bwMode="auto">
            <a:xfrm>
              <a:off x="5884863" y="1860550"/>
              <a:ext cx="15875"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746" name="Rectangle 2438"/>
            <p:cNvSpPr>
              <a:spLocks noChangeArrowheads="1"/>
            </p:cNvSpPr>
            <p:nvPr/>
          </p:nvSpPr>
          <p:spPr bwMode="auto">
            <a:xfrm>
              <a:off x="5845175" y="1860550"/>
              <a:ext cx="25400"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747" name="Rectangle 2439"/>
            <p:cNvSpPr>
              <a:spLocks noChangeArrowheads="1"/>
            </p:cNvSpPr>
            <p:nvPr/>
          </p:nvSpPr>
          <p:spPr bwMode="auto">
            <a:xfrm>
              <a:off x="5915025" y="1860550"/>
              <a:ext cx="15875"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748" name="Rectangle 2440"/>
            <p:cNvSpPr>
              <a:spLocks noChangeArrowheads="1"/>
            </p:cNvSpPr>
            <p:nvPr/>
          </p:nvSpPr>
          <p:spPr bwMode="auto">
            <a:xfrm>
              <a:off x="5884863" y="1860550"/>
              <a:ext cx="15875"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749" name="Rectangle 2441"/>
            <p:cNvSpPr>
              <a:spLocks noChangeArrowheads="1"/>
            </p:cNvSpPr>
            <p:nvPr/>
          </p:nvSpPr>
          <p:spPr bwMode="auto">
            <a:xfrm>
              <a:off x="5845175" y="1846263"/>
              <a:ext cx="93663" cy="15875"/>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750" name="Freeform 2442"/>
            <p:cNvSpPr>
              <a:spLocks/>
            </p:cNvSpPr>
            <p:nvPr/>
          </p:nvSpPr>
          <p:spPr bwMode="auto">
            <a:xfrm>
              <a:off x="5861050" y="1803400"/>
              <a:ext cx="15875" cy="49213"/>
            </a:xfrm>
            <a:custGeom>
              <a:avLst/>
              <a:gdLst>
                <a:gd name="T0" fmla="*/ 0 w 10"/>
                <a:gd name="T1" fmla="*/ 0 h 31"/>
                <a:gd name="T2" fmla="*/ 0 w 10"/>
                <a:gd name="T3" fmla="*/ 0 h 31"/>
                <a:gd name="T4" fmla="*/ 0 w 10"/>
                <a:gd name="T5" fmla="*/ 2147483647 h 31"/>
                <a:gd name="T6" fmla="*/ 0 w 10"/>
                <a:gd name="T7" fmla="*/ 2147483647 h 31"/>
                <a:gd name="T8" fmla="*/ 2147483647 w 10"/>
                <a:gd name="T9" fmla="*/ 2147483647 h 31"/>
                <a:gd name="T10" fmla="*/ 2147483647 w 10"/>
                <a:gd name="T11" fmla="*/ 2147483647 h 31"/>
                <a:gd name="T12" fmla="*/ 2147483647 w 10"/>
                <a:gd name="T13" fmla="*/ 2147483647 h 31"/>
                <a:gd name="T14" fmla="*/ 2147483647 w 10"/>
                <a:gd name="T15" fmla="*/ 2147483647 h 31"/>
                <a:gd name="T16" fmla="*/ 2147483647 w 10"/>
                <a:gd name="T17" fmla="*/ 0 h 31"/>
                <a:gd name="T18" fmla="*/ 2147483647 w 10"/>
                <a:gd name="T19" fmla="*/ 0 h 31"/>
                <a:gd name="T20" fmla="*/ 2147483647 w 10"/>
                <a:gd name="T21" fmla="*/ 0 h 31"/>
                <a:gd name="T22" fmla="*/ 2147483647 w 10"/>
                <a:gd name="T23" fmla="*/ 0 h 31"/>
                <a:gd name="T24" fmla="*/ 0 w 1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1"/>
                <a:gd name="T41" fmla="*/ 10 w 1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1">
                  <a:moveTo>
                    <a:pt x="0" y="0"/>
                  </a:moveTo>
                  <a:lnTo>
                    <a:pt x="0" y="0"/>
                  </a:lnTo>
                  <a:lnTo>
                    <a:pt x="0" y="31"/>
                  </a:lnTo>
                  <a:lnTo>
                    <a:pt x="5" y="31"/>
                  </a:lnTo>
                  <a:lnTo>
                    <a:pt x="8" y="31"/>
                  </a:lnTo>
                  <a:lnTo>
                    <a:pt x="9" y="31"/>
                  </a:lnTo>
                  <a:lnTo>
                    <a:pt x="10" y="31"/>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61751" name="Freeform 2443"/>
            <p:cNvSpPr>
              <a:spLocks/>
            </p:cNvSpPr>
            <p:nvPr/>
          </p:nvSpPr>
          <p:spPr bwMode="auto">
            <a:xfrm>
              <a:off x="5908675" y="1803400"/>
              <a:ext cx="14288" cy="49213"/>
            </a:xfrm>
            <a:custGeom>
              <a:avLst/>
              <a:gdLst>
                <a:gd name="T0" fmla="*/ 0 w 9"/>
                <a:gd name="T1" fmla="*/ 0 h 31"/>
                <a:gd name="T2" fmla="*/ 0 w 9"/>
                <a:gd name="T3" fmla="*/ 0 h 31"/>
                <a:gd name="T4" fmla="*/ 0 w 9"/>
                <a:gd name="T5" fmla="*/ 2147483647 h 31"/>
                <a:gd name="T6" fmla="*/ 0 w 9"/>
                <a:gd name="T7" fmla="*/ 2147483647 h 31"/>
                <a:gd name="T8" fmla="*/ 2147483647 w 9"/>
                <a:gd name="T9" fmla="*/ 2147483647 h 31"/>
                <a:gd name="T10" fmla="*/ 2147483647 w 9"/>
                <a:gd name="T11" fmla="*/ 2147483647 h 31"/>
                <a:gd name="T12" fmla="*/ 2147483647 w 9"/>
                <a:gd name="T13" fmla="*/ 2147483647 h 31"/>
                <a:gd name="T14" fmla="*/ 2147483647 w 9"/>
                <a:gd name="T15" fmla="*/ 2147483647 h 31"/>
                <a:gd name="T16" fmla="*/ 2147483647 w 9"/>
                <a:gd name="T17" fmla="*/ 0 h 31"/>
                <a:gd name="T18" fmla="*/ 2147483647 w 9"/>
                <a:gd name="T19" fmla="*/ 0 h 31"/>
                <a:gd name="T20" fmla="*/ 2147483647 w 9"/>
                <a:gd name="T21" fmla="*/ 0 h 31"/>
                <a:gd name="T22" fmla="*/ 2147483647 w 9"/>
                <a:gd name="T23" fmla="*/ 0 h 31"/>
                <a:gd name="T24" fmla="*/ 0 w 9"/>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31"/>
                <a:gd name="T41" fmla="*/ 9 w 9"/>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31">
                  <a:moveTo>
                    <a:pt x="0" y="0"/>
                  </a:moveTo>
                  <a:lnTo>
                    <a:pt x="0" y="0"/>
                  </a:lnTo>
                  <a:lnTo>
                    <a:pt x="0" y="31"/>
                  </a:lnTo>
                  <a:lnTo>
                    <a:pt x="4" y="31"/>
                  </a:lnTo>
                  <a:lnTo>
                    <a:pt x="7" y="31"/>
                  </a:lnTo>
                  <a:lnTo>
                    <a:pt x="8" y="31"/>
                  </a:lnTo>
                  <a:lnTo>
                    <a:pt x="9" y="31"/>
                  </a:lnTo>
                  <a:lnTo>
                    <a:pt x="9" y="0"/>
                  </a:lnTo>
                  <a:lnTo>
                    <a:pt x="8" y="0"/>
                  </a:lnTo>
                  <a:lnTo>
                    <a:pt x="7" y="0"/>
                  </a:lnTo>
                  <a:lnTo>
                    <a:pt x="4" y="0"/>
                  </a:lnTo>
                  <a:lnTo>
                    <a:pt x="0" y="0"/>
                  </a:lnTo>
                  <a:close/>
                </a:path>
              </a:pathLst>
            </a:custGeom>
            <a:solidFill>
              <a:srgbClr val="333333"/>
            </a:solidFill>
            <a:ln w="7938">
              <a:solidFill>
                <a:srgbClr val="000000"/>
              </a:solidFill>
              <a:round/>
              <a:headEnd/>
              <a:tailEnd/>
            </a:ln>
          </p:spPr>
          <p:txBody>
            <a:bodyPr/>
            <a:lstStyle/>
            <a:p>
              <a:endParaRPr lang="it-IT"/>
            </a:p>
          </p:txBody>
        </p:sp>
        <p:sp>
          <p:nvSpPr>
            <p:cNvPr id="61752" name="Freeform 2444"/>
            <p:cNvSpPr>
              <a:spLocks/>
            </p:cNvSpPr>
            <p:nvPr/>
          </p:nvSpPr>
          <p:spPr bwMode="auto">
            <a:xfrm>
              <a:off x="5861050" y="1803400"/>
              <a:ext cx="15875" cy="49213"/>
            </a:xfrm>
            <a:custGeom>
              <a:avLst/>
              <a:gdLst>
                <a:gd name="T0" fmla="*/ 0 w 10"/>
                <a:gd name="T1" fmla="*/ 0 h 31"/>
                <a:gd name="T2" fmla="*/ 0 w 10"/>
                <a:gd name="T3" fmla="*/ 0 h 31"/>
                <a:gd name="T4" fmla="*/ 0 w 10"/>
                <a:gd name="T5" fmla="*/ 2147483647 h 31"/>
                <a:gd name="T6" fmla="*/ 0 w 10"/>
                <a:gd name="T7" fmla="*/ 2147483647 h 31"/>
                <a:gd name="T8" fmla="*/ 2147483647 w 10"/>
                <a:gd name="T9" fmla="*/ 2147483647 h 31"/>
                <a:gd name="T10" fmla="*/ 2147483647 w 10"/>
                <a:gd name="T11" fmla="*/ 2147483647 h 31"/>
                <a:gd name="T12" fmla="*/ 2147483647 w 10"/>
                <a:gd name="T13" fmla="*/ 2147483647 h 31"/>
                <a:gd name="T14" fmla="*/ 2147483647 w 10"/>
                <a:gd name="T15" fmla="*/ 2147483647 h 31"/>
                <a:gd name="T16" fmla="*/ 2147483647 w 10"/>
                <a:gd name="T17" fmla="*/ 0 h 31"/>
                <a:gd name="T18" fmla="*/ 2147483647 w 10"/>
                <a:gd name="T19" fmla="*/ 0 h 31"/>
                <a:gd name="T20" fmla="*/ 2147483647 w 10"/>
                <a:gd name="T21" fmla="*/ 0 h 31"/>
                <a:gd name="T22" fmla="*/ 2147483647 w 10"/>
                <a:gd name="T23" fmla="*/ 0 h 31"/>
                <a:gd name="T24" fmla="*/ 0 w 1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1"/>
                <a:gd name="T41" fmla="*/ 10 w 1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1">
                  <a:moveTo>
                    <a:pt x="0" y="0"/>
                  </a:moveTo>
                  <a:lnTo>
                    <a:pt x="0" y="0"/>
                  </a:lnTo>
                  <a:lnTo>
                    <a:pt x="0" y="31"/>
                  </a:lnTo>
                  <a:lnTo>
                    <a:pt x="5" y="31"/>
                  </a:lnTo>
                  <a:lnTo>
                    <a:pt x="8" y="31"/>
                  </a:lnTo>
                  <a:lnTo>
                    <a:pt x="9" y="31"/>
                  </a:lnTo>
                  <a:lnTo>
                    <a:pt x="10" y="31"/>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61753" name="Freeform 2445"/>
            <p:cNvSpPr>
              <a:spLocks/>
            </p:cNvSpPr>
            <p:nvPr/>
          </p:nvSpPr>
          <p:spPr bwMode="auto">
            <a:xfrm>
              <a:off x="5908675" y="1803400"/>
              <a:ext cx="14288" cy="49213"/>
            </a:xfrm>
            <a:custGeom>
              <a:avLst/>
              <a:gdLst>
                <a:gd name="T0" fmla="*/ 0 w 9"/>
                <a:gd name="T1" fmla="*/ 0 h 31"/>
                <a:gd name="T2" fmla="*/ 0 w 9"/>
                <a:gd name="T3" fmla="*/ 0 h 31"/>
                <a:gd name="T4" fmla="*/ 0 w 9"/>
                <a:gd name="T5" fmla="*/ 2147483647 h 31"/>
                <a:gd name="T6" fmla="*/ 0 w 9"/>
                <a:gd name="T7" fmla="*/ 2147483647 h 31"/>
                <a:gd name="T8" fmla="*/ 2147483647 w 9"/>
                <a:gd name="T9" fmla="*/ 2147483647 h 31"/>
                <a:gd name="T10" fmla="*/ 2147483647 w 9"/>
                <a:gd name="T11" fmla="*/ 2147483647 h 31"/>
                <a:gd name="T12" fmla="*/ 2147483647 w 9"/>
                <a:gd name="T13" fmla="*/ 2147483647 h 31"/>
                <a:gd name="T14" fmla="*/ 2147483647 w 9"/>
                <a:gd name="T15" fmla="*/ 2147483647 h 31"/>
                <a:gd name="T16" fmla="*/ 2147483647 w 9"/>
                <a:gd name="T17" fmla="*/ 0 h 31"/>
                <a:gd name="T18" fmla="*/ 2147483647 w 9"/>
                <a:gd name="T19" fmla="*/ 0 h 31"/>
                <a:gd name="T20" fmla="*/ 2147483647 w 9"/>
                <a:gd name="T21" fmla="*/ 0 h 31"/>
                <a:gd name="T22" fmla="*/ 2147483647 w 9"/>
                <a:gd name="T23" fmla="*/ 0 h 31"/>
                <a:gd name="T24" fmla="*/ 0 w 9"/>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31"/>
                <a:gd name="T41" fmla="*/ 9 w 9"/>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31">
                  <a:moveTo>
                    <a:pt x="0" y="0"/>
                  </a:moveTo>
                  <a:lnTo>
                    <a:pt x="0" y="0"/>
                  </a:lnTo>
                  <a:lnTo>
                    <a:pt x="0" y="31"/>
                  </a:lnTo>
                  <a:lnTo>
                    <a:pt x="4" y="31"/>
                  </a:lnTo>
                  <a:lnTo>
                    <a:pt x="7" y="31"/>
                  </a:lnTo>
                  <a:lnTo>
                    <a:pt x="8" y="31"/>
                  </a:lnTo>
                  <a:lnTo>
                    <a:pt x="9" y="31"/>
                  </a:lnTo>
                  <a:lnTo>
                    <a:pt x="9" y="0"/>
                  </a:lnTo>
                  <a:lnTo>
                    <a:pt x="8" y="0"/>
                  </a:lnTo>
                  <a:lnTo>
                    <a:pt x="7" y="0"/>
                  </a:lnTo>
                  <a:lnTo>
                    <a:pt x="4" y="0"/>
                  </a:lnTo>
                  <a:lnTo>
                    <a:pt x="0" y="0"/>
                  </a:lnTo>
                  <a:close/>
                </a:path>
              </a:pathLst>
            </a:custGeom>
            <a:solidFill>
              <a:srgbClr val="333333"/>
            </a:solidFill>
            <a:ln w="7938">
              <a:solidFill>
                <a:srgbClr val="000000"/>
              </a:solidFill>
              <a:round/>
              <a:headEnd/>
              <a:tailEnd/>
            </a:ln>
          </p:spPr>
          <p:txBody>
            <a:bodyPr/>
            <a:lstStyle/>
            <a:p>
              <a:endParaRPr lang="it-IT"/>
            </a:p>
          </p:txBody>
        </p:sp>
        <p:sp>
          <p:nvSpPr>
            <p:cNvPr id="61754" name="Freeform 2446"/>
            <p:cNvSpPr>
              <a:spLocks/>
            </p:cNvSpPr>
            <p:nvPr/>
          </p:nvSpPr>
          <p:spPr bwMode="auto">
            <a:xfrm>
              <a:off x="5830888" y="1860550"/>
              <a:ext cx="114300" cy="34925"/>
            </a:xfrm>
            <a:custGeom>
              <a:avLst/>
              <a:gdLst>
                <a:gd name="T0" fmla="*/ 2147483647 w 72"/>
                <a:gd name="T1" fmla="*/ 0 h 22"/>
                <a:gd name="T2" fmla="*/ 2147483647 w 72"/>
                <a:gd name="T3" fmla="*/ 0 h 22"/>
                <a:gd name="T4" fmla="*/ 2147483647 w 72"/>
                <a:gd name="T5" fmla="*/ 0 h 22"/>
                <a:gd name="T6" fmla="*/ 0 w 72"/>
                <a:gd name="T7" fmla="*/ 0 h 22"/>
                <a:gd name="T8" fmla="*/ 0 w 72"/>
                <a:gd name="T9" fmla="*/ 2147483647 h 22"/>
                <a:gd name="T10" fmla="*/ 2147483647 w 72"/>
                <a:gd name="T11" fmla="*/ 2147483647 h 22"/>
                <a:gd name="T12" fmla="*/ 2147483647 w 72"/>
                <a:gd name="T13" fmla="*/ 2147483647 h 22"/>
                <a:gd name="T14" fmla="*/ 2147483647 w 72"/>
                <a:gd name="T15" fmla="*/ 2147483647 h 22"/>
                <a:gd name="T16" fmla="*/ 2147483647 w 72"/>
                <a:gd name="T17" fmla="*/ 2147483647 h 22"/>
                <a:gd name="T18" fmla="*/ 2147483647 w 72"/>
                <a:gd name="T19" fmla="*/ 2147483647 h 22"/>
                <a:gd name="T20" fmla="*/ 2147483647 w 72"/>
                <a:gd name="T21" fmla="*/ 0 h 22"/>
                <a:gd name="T22" fmla="*/ 2147483647 w 72"/>
                <a:gd name="T23" fmla="*/ 0 h 22"/>
                <a:gd name="T24" fmla="*/ 2147483647 w 72"/>
                <a:gd name="T25" fmla="*/ 0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2"/>
                <a:gd name="T40" fmla="*/ 0 h 22"/>
                <a:gd name="T41" fmla="*/ 72 w 72"/>
                <a:gd name="T42" fmla="*/ 22 h 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2" h="22">
                  <a:moveTo>
                    <a:pt x="5" y="0"/>
                  </a:moveTo>
                  <a:lnTo>
                    <a:pt x="2" y="0"/>
                  </a:lnTo>
                  <a:lnTo>
                    <a:pt x="1" y="0"/>
                  </a:lnTo>
                  <a:lnTo>
                    <a:pt x="0" y="0"/>
                  </a:lnTo>
                  <a:lnTo>
                    <a:pt x="0" y="22"/>
                  </a:lnTo>
                  <a:lnTo>
                    <a:pt x="1" y="22"/>
                  </a:lnTo>
                  <a:lnTo>
                    <a:pt x="2" y="22"/>
                  </a:lnTo>
                  <a:lnTo>
                    <a:pt x="5" y="22"/>
                  </a:lnTo>
                  <a:lnTo>
                    <a:pt x="72" y="22"/>
                  </a:lnTo>
                  <a:lnTo>
                    <a:pt x="72" y="0"/>
                  </a:lnTo>
                  <a:lnTo>
                    <a:pt x="5" y="0"/>
                  </a:lnTo>
                  <a:close/>
                </a:path>
              </a:pathLst>
            </a:custGeom>
            <a:solidFill>
              <a:srgbClr val="808080"/>
            </a:solidFill>
            <a:ln w="7938">
              <a:solidFill>
                <a:srgbClr val="000000"/>
              </a:solidFill>
              <a:round/>
              <a:headEnd/>
              <a:tailEnd/>
            </a:ln>
          </p:spPr>
          <p:txBody>
            <a:bodyPr/>
            <a:lstStyle/>
            <a:p>
              <a:endParaRPr lang="it-IT"/>
            </a:p>
          </p:txBody>
        </p:sp>
        <p:sp>
          <p:nvSpPr>
            <p:cNvPr id="61755" name="Rectangle 2447"/>
            <p:cNvSpPr>
              <a:spLocks noChangeArrowheads="1"/>
            </p:cNvSpPr>
            <p:nvPr/>
          </p:nvSpPr>
          <p:spPr bwMode="auto">
            <a:xfrm>
              <a:off x="5837238" y="2160588"/>
              <a:ext cx="107950" cy="85725"/>
            </a:xfrm>
            <a:prstGeom prst="rect">
              <a:avLst/>
            </a:prstGeom>
            <a:solidFill>
              <a:srgbClr val="FFFFFF"/>
            </a:solid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756" name="Freeform 2448"/>
            <p:cNvSpPr>
              <a:spLocks/>
            </p:cNvSpPr>
            <p:nvPr/>
          </p:nvSpPr>
          <p:spPr bwMode="auto">
            <a:xfrm>
              <a:off x="5876925" y="2581275"/>
              <a:ext cx="23813" cy="28575"/>
            </a:xfrm>
            <a:custGeom>
              <a:avLst/>
              <a:gdLst>
                <a:gd name="T0" fmla="*/ 2147483647 w 15"/>
                <a:gd name="T1" fmla="*/ 0 h 18"/>
                <a:gd name="T2" fmla="*/ 2147483647 w 15"/>
                <a:gd name="T3" fmla="*/ 2147483647 h 18"/>
                <a:gd name="T4" fmla="*/ 2147483647 w 15"/>
                <a:gd name="T5" fmla="*/ 2147483647 h 18"/>
                <a:gd name="T6" fmla="*/ 0 w 15"/>
                <a:gd name="T7" fmla="*/ 2147483647 h 18"/>
                <a:gd name="T8" fmla="*/ 0 w 15"/>
                <a:gd name="T9" fmla="*/ 2147483647 h 18"/>
                <a:gd name="T10" fmla="*/ 0 w 15"/>
                <a:gd name="T11" fmla="*/ 2147483647 h 18"/>
                <a:gd name="T12" fmla="*/ 2147483647 w 15"/>
                <a:gd name="T13" fmla="*/ 2147483647 h 18"/>
                <a:gd name="T14" fmla="*/ 2147483647 w 15"/>
                <a:gd name="T15" fmla="*/ 2147483647 h 18"/>
                <a:gd name="T16" fmla="*/ 2147483647 w 15"/>
                <a:gd name="T17" fmla="*/ 2147483647 h 18"/>
                <a:gd name="T18" fmla="*/ 2147483647 w 15"/>
                <a:gd name="T19" fmla="*/ 2147483647 h 18"/>
                <a:gd name="T20" fmla="*/ 2147483647 w 15"/>
                <a:gd name="T21" fmla="*/ 2147483647 h 18"/>
                <a:gd name="T22" fmla="*/ 2147483647 w 15"/>
                <a:gd name="T23" fmla="*/ 2147483647 h 18"/>
                <a:gd name="T24" fmla="*/ 2147483647 w 15"/>
                <a:gd name="T25" fmla="*/ 2147483647 h 18"/>
                <a:gd name="T26" fmla="*/ 2147483647 w 15"/>
                <a:gd name="T27" fmla="*/ 2147483647 h 18"/>
                <a:gd name="T28" fmla="*/ 2147483647 w 15"/>
                <a:gd name="T29" fmla="*/ 2147483647 h 18"/>
                <a:gd name="T30" fmla="*/ 2147483647 w 15"/>
                <a:gd name="T31" fmla="*/ 0 h 18"/>
                <a:gd name="T32" fmla="*/ 2147483647 w 15"/>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18"/>
                <a:gd name="T53" fmla="*/ 15 w 15"/>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18">
                  <a:moveTo>
                    <a:pt x="5" y="0"/>
                  </a:moveTo>
                  <a:lnTo>
                    <a:pt x="2" y="1"/>
                  </a:lnTo>
                  <a:lnTo>
                    <a:pt x="1" y="2"/>
                  </a:lnTo>
                  <a:lnTo>
                    <a:pt x="0" y="3"/>
                  </a:lnTo>
                  <a:lnTo>
                    <a:pt x="0" y="4"/>
                  </a:lnTo>
                  <a:lnTo>
                    <a:pt x="0" y="18"/>
                  </a:lnTo>
                  <a:lnTo>
                    <a:pt x="1" y="18"/>
                  </a:lnTo>
                  <a:lnTo>
                    <a:pt x="2" y="18"/>
                  </a:lnTo>
                  <a:lnTo>
                    <a:pt x="5" y="18"/>
                  </a:lnTo>
                  <a:lnTo>
                    <a:pt x="15" y="18"/>
                  </a:lnTo>
                  <a:lnTo>
                    <a:pt x="15" y="4"/>
                  </a:lnTo>
                  <a:lnTo>
                    <a:pt x="15" y="3"/>
                  </a:lnTo>
                  <a:lnTo>
                    <a:pt x="15" y="2"/>
                  </a:lnTo>
                  <a:lnTo>
                    <a:pt x="15" y="1"/>
                  </a:lnTo>
                  <a:lnTo>
                    <a:pt x="15" y="0"/>
                  </a:lnTo>
                  <a:lnTo>
                    <a:pt x="5" y="0"/>
                  </a:lnTo>
                  <a:close/>
                </a:path>
              </a:pathLst>
            </a:custGeom>
            <a:solidFill>
              <a:srgbClr val="DDDDDD"/>
            </a:solidFill>
            <a:ln w="7938">
              <a:solidFill>
                <a:srgbClr val="000000"/>
              </a:solidFill>
              <a:round/>
              <a:headEnd/>
              <a:tailEnd/>
            </a:ln>
          </p:spPr>
          <p:txBody>
            <a:bodyPr/>
            <a:lstStyle/>
            <a:p>
              <a:endParaRPr lang="it-IT"/>
            </a:p>
          </p:txBody>
        </p:sp>
        <p:sp>
          <p:nvSpPr>
            <p:cNvPr id="61757" name="Rectangle 2449"/>
            <p:cNvSpPr>
              <a:spLocks noChangeArrowheads="1"/>
            </p:cNvSpPr>
            <p:nvPr/>
          </p:nvSpPr>
          <p:spPr bwMode="auto">
            <a:xfrm>
              <a:off x="5861050" y="2489200"/>
              <a:ext cx="55563" cy="1079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758" name="Freeform 2450"/>
            <p:cNvSpPr>
              <a:spLocks/>
            </p:cNvSpPr>
            <p:nvPr/>
          </p:nvSpPr>
          <p:spPr bwMode="auto">
            <a:xfrm>
              <a:off x="5830888" y="2352675"/>
              <a:ext cx="114300" cy="136525"/>
            </a:xfrm>
            <a:custGeom>
              <a:avLst/>
              <a:gdLst>
                <a:gd name="T0" fmla="*/ 2147483647 w 72"/>
                <a:gd name="T1" fmla="*/ 0 h 86"/>
                <a:gd name="T2" fmla="*/ 2147483647 w 72"/>
                <a:gd name="T3" fmla="*/ 2147483647 h 86"/>
                <a:gd name="T4" fmla="*/ 2147483647 w 72"/>
                <a:gd name="T5" fmla="*/ 2147483647 h 86"/>
                <a:gd name="T6" fmla="*/ 2147483647 w 72"/>
                <a:gd name="T7" fmla="*/ 2147483647 h 86"/>
                <a:gd name="T8" fmla="*/ 0 w 72"/>
                <a:gd name="T9" fmla="*/ 2147483647 h 86"/>
                <a:gd name="T10" fmla="*/ 0 w 72"/>
                <a:gd name="T11" fmla="*/ 2147483647 h 86"/>
                <a:gd name="T12" fmla="*/ 2147483647 w 72"/>
                <a:gd name="T13" fmla="*/ 2147483647 h 86"/>
                <a:gd name="T14" fmla="*/ 2147483647 w 72"/>
                <a:gd name="T15" fmla="*/ 2147483647 h 86"/>
                <a:gd name="T16" fmla="*/ 2147483647 w 72"/>
                <a:gd name="T17" fmla="*/ 2147483647 h 86"/>
                <a:gd name="T18" fmla="*/ 2147483647 w 72"/>
                <a:gd name="T19" fmla="*/ 2147483647 h 86"/>
                <a:gd name="T20" fmla="*/ 2147483647 w 72"/>
                <a:gd name="T21" fmla="*/ 2147483647 h 86"/>
                <a:gd name="T22" fmla="*/ 2147483647 w 72"/>
                <a:gd name="T23" fmla="*/ 2147483647 h 86"/>
                <a:gd name="T24" fmla="*/ 2147483647 w 72"/>
                <a:gd name="T25" fmla="*/ 2147483647 h 86"/>
                <a:gd name="T26" fmla="*/ 2147483647 w 72"/>
                <a:gd name="T27" fmla="*/ 2147483647 h 86"/>
                <a:gd name="T28" fmla="*/ 2147483647 w 72"/>
                <a:gd name="T29" fmla="*/ 2147483647 h 86"/>
                <a:gd name="T30" fmla="*/ 2147483647 w 72"/>
                <a:gd name="T31" fmla="*/ 2147483647 h 86"/>
                <a:gd name="T32" fmla="*/ 2147483647 w 72"/>
                <a:gd name="T33" fmla="*/ 2147483647 h 86"/>
                <a:gd name="T34" fmla="*/ 2147483647 w 72"/>
                <a:gd name="T35" fmla="*/ 0 h 86"/>
                <a:gd name="T36" fmla="*/ 2147483647 w 72"/>
                <a:gd name="T37" fmla="*/ 0 h 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6"/>
                <a:gd name="T59" fmla="*/ 72 w 72"/>
                <a:gd name="T60" fmla="*/ 86 h 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6">
                  <a:moveTo>
                    <a:pt x="10" y="0"/>
                  </a:moveTo>
                  <a:lnTo>
                    <a:pt x="6" y="1"/>
                  </a:lnTo>
                  <a:lnTo>
                    <a:pt x="3" y="3"/>
                  </a:lnTo>
                  <a:lnTo>
                    <a:pt x="1" y="6"/>
                  </a:lnTo>
                  <a:lnTo>
                    <a:pt x="0" y="9"/>
                  </a:lnTo>
                  <a:lnTo>
                    <a:pt x="0" y="77"/>
                  </a:lnTo>
                  <a:lnTo>
                    <a:pt x="1" y="80"/>
                  </a:lnTo>
                  <a:lnTo>
                    <a:pt x="3" y="83"/>
                  </a:lnTo>
                  <a:lnTo>
                    <a:pt x="6" y="85"/>
                  </a:lnTo>
                  <a:lnTo>
                    <a:pt x="10" y="86"/>
                  </a:lnTo>
                  <a:lnTo>
                    <a:pt x="67" y="86"/>
                  </a:lnTo>
                  <a:lnTo>
                    <a:pt x="70" y="85"/>
                  </a:lnTo>
                  <a:lnTo>
                    <a:pt x="71" y="83"/>
                  </a:lnTo>
                  <a:lnTo>
                    <a:pt x="72" y="77"/>
                  </a:lnTo>
                  <a:lnTo>
                    <a:pt x="72" y="9"/>
                  </a:lnTo>
                  <a:lnTo>
                    <a:pt x="71" y="3"/>
                  </a:lnTo>
                  <a:lnTo>
                    <a:pt x="70" y="1"/>
                  </a:lnTo>
                  <a:lnTo>
                    <a:pt x="67" y="0"/>
                  </a:lnTo>
                  <a:lnTo>
                    <a:pt x="10" y="0"/>
                  </a:lnTo>
                  <a:close/>
                </a:path>
              </a:pathLst>
            </a:custGeom>
            <a:solidFill>
              <a:srgbClr val="DDDDDD"/>
            </a:solidFill>
            <a:ln w="7938">
              <a:solidFill>
                <a:srgbClr val="000000"/>
              </a:solidFill>
              <a:round/>
              <a:headEnd/>
              <a:tailEnd/>
            </a:ln>
          </p:spPr>
          <p:txBody>
            <a:bodyPr/>
            <a:lstStyle/>
            <a:p>
              <a:endParaRPr lang="it-IT"/>
            </a:p>
          </p:txBody>
        </p:sp>
        <p:sp>
          <p:nvSpPr>
            <p:cNvPr id="61759" name="Rectangle 2451"/>
            <p:cNvSpPr>
              <a:spLocks noChangeArrowheads="1"/>
            </p:cNvSpPr>
            <p:nvPr/>
          </p:nvSpPr>
          <p:spPr bwMode="auto">
            <a:xfrm>
              <a:off x="5815013" y="2081213"/>
              <a:ext cx="147637" cy="287337"/>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760" name="Freeform 2452"/>
            <p:cNvSpPr>
              <a:spLocks/>
            </p:cNvSpPr>
            <p:nvPr/>
          </p:nvSpPr>
          <p:spPr bwMode="auto">
            <a:xfrm>
              <a:off x="5807075" y="2282825"/>
              <a:ext cx="161925" cy="14288"/>
            </a:xfrm>
            <a:custGeom>
              <a:avLst/>
              <a:gdLst>
                <a:gd name="T0" fmla="*/ 0 w 102"/>
                <a:gd name="T1" fmla="*/ 0 h 9"/>
                <a:gd name="T2" fmla="*/ 0 w 102"/>
                <a:gd name="T3" fmla="*/ 0 h 9"/>
                <a:gd name="T4" fmla="*/ 0 w 102"/>
                <a:gd name="T5" fmla="*/ 2147483647 h 9"/>
                <a:gd name="T6" fmla="*/ 0 w 102"/>
                <a:gd name="T7" fmla="*/ 2147483647 h 9"/>
                <a:gd name="T8" fmla="*/ 2147483647 w 102"/>
                <a:gd name="T9" fmla="*/ 2147483647 h 9"/>
                <a:gd name="T10" fmla="*/ 2147483647 w 102"/>
                <a:gd name="T11" fmla="*/ 2147483647 h 9"/>
                <a:gd name="T12" fmla="*/ 2147483647 w 102"/>
                <a:gd name="T13" fmla="*/ 0 h 9"/>
                <a:gd name="T14" fmla="*/ 2147483647 w 102"/>
                <a:gd name="T15" fmla="*/ 0 h 9"/>
                <a:gd name="T16" fmla="*/ 0 w 102"/>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9"/>
                <a:gd name="T29" fmla="*/ 102 w 102"/>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9">
                  <a:moveTo>
                    <a:pt x="0" y="0"/>
                  </a:moveTo>
                  <a:lnTo>
                    <a:pt x="0" y="0"/>
                  </a:lnTo>
                  <a:lnTo>
                    <a:pt x="0" y="9"/>
                  </a:lnTo>
                  <a:lnTo>
                    <a:pt x="102" y="9"/>
                  </a:lnTo>
                  <a:lnTo>
                    <a:pt x="102" y="0"/>
                  </a:lnTo>
                  <a:lnTo>
                    <a:pt x="0" y="0"/>
                  </a:lnTo>
                  <a:close/>
                </a:path>
              </a:pathLst>
            </a:custGeom>
            <a:solidFill>
              <a:srgbClr val="4D4D4D"/>
            </a:solidFill>
            <a:ln w="7938">
              <a:solidFill>
                <a:srgbClr val="000000"/>
              </a:solidFill>
              <a:round/>
              <a:headEnd/>
              <a:tailEnd/>
            </a:ln>
          </p:spPr>
          <p:txBody>
            <a:bodyPr/>
            <a:lstStyle/>
            <a:p>
              <a:endParaRPr lang="it-IT"/>
            </a:p>
          </p:txBody>
        </p:sp>
        <p:sp>
          <p:nvSpPr>
            <p:cNvPr id="61761" name="Freeform 2453"/>
            <p:cNvSpPr>
              <a:spLocks/>
            </p:cNvSpPr>
            <p:nvPr/>
          </p:nvSpPr>
          <p:spPr bwMode="auto">
            <a:xfrm>
              <a:off x="5807075" y="2160588"/>
              <a:ext cx="161925" cy="14287"/>
            </a:xfrm>
            <a:custGeom>
              <a:avLst/>
              <a:gdLst>
                <a:gd name="T0" fmla="*/ 0 w 102"/>
                <a:gd name="T1" fmla="*/ 0 h 9"/>
                <a:gd name="T2" fmla="*/ 0 w 102"/>
                <a:gd name="T3" fmla="*/ 0 h 9"/>
                <a:gd name="T4" fmla="*/ 0 w 102"/>
                <a:gd name="T5" fmla="*/ 2147483647 h 9"/>
                <a:gd name="T6" fmla="*/ 0 w 102"/>
                <a:gd name="T7" fmla="*/ 2147483647 h 9"/>
                <a:gd name="T8" fmla="*/ 2147483647 w 102"/>
                <a:gd name="T9" fmla="*/ 2147483647 h 9"/>
                <a:gd name="T10" fmla="*/ 2147483647 w 102"/>
                <a:gd name="T11" fmla="*/ 2147483647 h 9"/>
                <a:gd name="T12" fmla="*/ 2147483647 w 102"/>
                <a:gd name="T13" fmla="*/ 0 h 9"/>
                <a:gd name="T14" fmla="*/ 2147483647 w 102"/>
                <a:gd name="T15" fmla="*/ 0 h 9"/>
                <a:gd name="T16" fmla="*/ 0 w 102"/>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9"/>
                <a:gd name="T29" fmla="*/ 102 w 102"/>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9">
                  <a:moveTo>
                    <a:pt x="0" y="0"/>
                  </a:moveTo>
                  <a:lnTo>
                    <a:pt x="0" y="0"/>
                  </a:lnTo>
                  <a:lnTo>
                    <a:pt x="0" y="9"/>
                  </a:lnTo>
                  <a:lnTo>
                    <a:pt x="102" y="9"/>
                  </a:lnTo>
                  <a:lnTo>
                    <a:pt x="102" y="0"/>
                  </a:lnTo>
                  <a:lnTo>
                    <a:pt x="0" y="0"/>
                  </a:lnTo>
                  <a:close/>
                </a:path>
              </a:pathLst>
            </a:custGeom>
            <a:solidFill>
              <a:srgbClr val="4D4D4D"/>
            </a:solidFill>
            <a:ln w="7938">
              <a:solidFill>
                <a:srgbClr val="000000"/>
              </a:solidFill>
              <a:round/>
              <a:headEnd/>
              <a:tailEnd/>
            </a:ln>
          </p:spPr>
          <p:txBody>
            <a:bodyPr/>
            <a:lstStyle/>
            <a:p>
              <a:endParaRPr lang="it-IT"/>
            </a:p>
          </p:txBody>
        </p:sp>
        <p:sp>
          <p:nvSpPr>
            <p:cNvPr id="61762" name="Oval 2454"/>
            <p:cNvSpPr>
              <a:spLocks noChangeArrowheads="1"/>
            </p:cNvSpPr>
            <p:nvPr/>
          </p:nvSpPr>
          <p:spPr bwMode="auto">
            <a:xfrm>
              <a:off x="5861050" y="2203450"/>
              <a:ext cx="63500" cy="52388"/>
            </a:xfrm>
            <a:prstGeom prst="ellipse">
              <a:avLst/>
            </a:prstGeom>
            <a:solidFill>
              <a:srgbClr val="4D4D4D"/>
            </a:solidFill>
            <a:ln w="7938">
              <a:solidFill>
                <a:srgbClr val="000000"/>
              </a:solidFill>
              <a:round/>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763" name="Rectangle 2455"/>
            <p:cNvSpPr>
              <a:spLocks noChangeArrowheads="1"/>
            </p:cNvSpPr>
            <p:nvPr/>
          </p:nvSpPr>
          <p:spPr bwMode="auto">
            <a:xfrm>
              <a:off x="5830888" y="2039938"/>
              <a:ext cx="123825" cy="42862"/>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764" name="Rectangle 2456"/>
            <p:cNvSpPr>
              <a:spLocks noChangeArrowheads="1"/>
            </p:cNvSpPr>
            <p:nvPr/>
          </p:nvSpPr>
          <p:spPr bwMode="auto">
            <a:xfrm>
              <a:off x="5815013" y="1889125"/>
              <a:ext cx="147637" cy="15240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765" name="Rectangle 2457"/>
            <p:cNvSpPr>
              <a:spLocks noChangeArrowheads="1"/>
            </p:cNvSpPr>
            <p:nvPr/>
          </p:nvSpPr>
          <p:spPr bwMode="auto">
            <a:xfrm>
              <a:off x="5845175" y="1860550"/>
              <a:ext cx="25400"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766" name="Rectangle 2458"/>
            <p:cNvSpPr>
              <a:spLocks noChangeArrowheads="1"/>
            </p:cNvSpPr>
            <p:nvPr/>
          </p:nvSpPr>
          <p:spPr bwMode="auto">
            <a:xfrm>
              <a:off x="5915025" y="1860550"/>
              <a:ext cx="15875"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767" name="Rectangle 2459"/>
            <p:cNvSpPr>
              <a:spLocks noChangeArrowheads="1"/>
            </p:cNvSpPr>
            <p:nvPr/>
          </p:nvSpPr>
          <p:spPr bwMode="auto">
            <a:xfrm>
              <a:off x="5884863" y="1860550"/>
              <a:ext cx="17462"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768" name="Rectangle 2460"/>
            <p:cNvSpPr>
              <a:spLocks noChangeArrowheads="1"/>
            </p:cNvSpPr>
            <p:nvPr/>
          </p:nvSpPr>
          <p:spPr bwMode="auto">
            <a:xfrm>
              <a:off x="5845175" y="1860550"/>
              <a:ext cx="25400"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769" name="Rectangle 2461"/>
            <p:cNvSpPr>
              <a:spLocks noChangeArrowheads="1"/>
            </p:cNvSpPr>
            <p:nvPr/>
          </p:nvSpPr>
          <p:spPr bwMode="auto">
            <a:xfrm>
              <a:off x="5915025" y="1860550"/>
              <a:ext cx="15875"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770" name="Rectangle 2462"/>
            <p:cNvSpPr>
              <a:spLocks noChangeArrowheads="1"/>
            </p:cNvSpPr>
            <p:nvPr/>
          </p:nvSpPr>
          <p:spPr bwMode="auto">
            <a:xfrm>
              <a:off x="5884863" y="1860550"/>
              <a:ext cx="17462"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771" name="Rectangle 2463"/>
            <p:cNvSpPr>
              <a:spLocks noChangeArrowheads="1"/>
            </p:cNvSpPr>
            <p:nvPr/>
          </p:nvSpPr>
          <p:spPr bwMode="auto">
            <a:xfrm>
              <a:off x="5845175" y="1846263"/>
              <a:ext cx="93663" cy="15875"/>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772" name="Freeform 2464"/>
            <p:cNvSpPr>
              <a:spLocks/>
            </p:cNvSpPr>
            <p:nvPr/>
          </p:nvSpPr>
          <p:spPr bwMode="auto">
            <a:xfrm>
              <a:off x="6294438" y="1803400"/>
              <a:ext cx="15875" cy="49213"/>
            </a:xfrm>
            <a:custGeom>
              <a:avLst/>
              <a:gdLst>
                <a:gd name="T0" fmla="*/ 0 w 10"/>
                <a:gd name="T1" fmla="*/ 0 h 31"/>
                <a:gd name="T2" fmla="*/ 0 w 10"/>
                <a:gd name="T3" fmla="*/ 0 h 31"/>
                <a:gd name="T4" fmla="*/ 0 w 10"/>
                <a:gd name="T5" fmla="*/ 2147483647 h 31"/>
                <a:gd name="T6" fmla="*/ 0 w 10"/>
                <a:gd name="T7" fmla="*/ 2147483647 h 31"/>
                <a:gd name="T8" fmla="*/ 2147483647 w 10"/>
                <a:gd name="T9" fmla="*/ 2147483647 h 31"/>
                <a:gd name="T10" fmla="*/ 2147483647 w 10"/>
                <a:gd name="T11" fmla="*/ 2147483647 h 31"/>
                <a:gd name="T12" fmla="*/ 2147483647 w 10"/>
                <a:gd name="T13" fmla="*/ 2147483647 h 31"/>
                <a:gd name="T14" fmla="*/ 2147483647 w 10"/>
                <a:gd name="T15" fmla="*/ 2147483647 h 31"/>
                <a:gd name="T16" fmla="*/ 2147483647 w 10"/>
                <a:gd name="T17" fmla="*/ 0 h 31"/>
                <a:gd name="T18" fmla="*/ 2147483647 w 10"/>
                <a:gd name="T19" fmla="*/ 0 h 31"/>
                <a:gd name="T20" fmla="*/ 2147483647 w 10"/>
                <a:gd name="T21" fmla="*/ 0 h 31"/>
                <a:gd name="T22" fmla="*/ 2147483647 w 10"/>
                <a:gd name="T23" fmla="*/ 0 h 31"/>
                <a:gd name="T24" fmla="*/ 0 w 1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1"/>
                <a:gd name="T41" fmla="*/ 10 w 1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1">
                  <a:moveTo>
                    <a:pt x="0" y="0"/>
                  </a:moveTo>
                  <a:lnTo>
                    <a:pt x="0" y="0"/>
                  </a:lnTo>
                  <a:lnTo>
                    <a:pt x="0" y="31"/>
                  </a:lnTo>
                  <a:lnTo>
                    <a:pt x="5" y="31"/>
                  </a:lnTo>
                  <a:lnTo>
                    <a:pt x="8" y="31"/>
                  </a:lnTo>
                  <a:lnTo>
                    <a:pt x="9" y="31"/>
                  </a:lnTo>
                  <a:lnTo>
                    <a:pt x="10" y="31"/>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61773" name="Freeform 2465"/>
            <p:cNvSpPr>
              <a:spLocks/>
            </p:cNvSpPr>
            <p:nvPr/>
          </p:nvSpPr>
          <p:spPr bwMode="auto">
            <a:xfrm>
              <a:off x="6340475" y="1803400"/>
              <a:ext cx="15875" cy="49213"/>
            </a:xfrm>
            <a:custGeom>
              <a:avLst/>
              <a:gdLst>
                <a:gd name="T0" fmla="*/ 0 w 10"/>
                <a:gd name="T1" fmla="*/ 0 h 31"/>
                <a:gd name="T2" fmla="*/ 0 w 10"/>
                <a:gd name="T3" fmla="*/ 0 h 31"/>
                <a:gd name="T4" fmla="*/ 0 w 10"/>
                <a:gd name="T5" fmla="*/ 2147483647 h 31"/>
                <a:gd name="T6" fmla="*/ 0 w 10"/>
                <a:gd name="T7" fmla="*/ 2147483647 h 31"/>
                <a:gd name="T8" fmla="*/ 2147483647 w 10"/>
                <a:gd name="T9" fmla="*/ 2147483647 h 31"/>
                <a:gd name="T10" fmla="*/ 2147483647 w 10"/>
                <a:gd name="T11" fmla="*/ 2147483647 h 31"/>
                <a:gd name="T12" fmla="*/ 2147483647 w 10"/>
                <a:gd name="T13" fmla="*/ 2147483647 h 31"/>
                <a:gd name="T14" fmla="*/ 2147483647 w 10"/>
                <a:gd name="T15" fmla="*/ 2147483647 h 31"/>
                <a:gd name="T16" fmla="*/ 2147483647 w 10"/>
                <a:gd name="T17" fmla="*/ 0 h 31"/>
                <a:gd name="T18" fmla="*/ 2147483647 w 10"/>
                <a:gd name="T19" fmla="*/ 0 h 31"/>
                <a:gd name="T20" fmla="*/ 2147483647 w 10"/>
                <a:gd name="T21" fmla="*/ 0 h 31"/>
                <a:gd name="T22" fmla="*/ 2147483647 w 10"/>
                <a:gd name="T23" fmla="*/ 0 h 31"/>
                <a:gd name="T24" fmla="*/ 0 w 1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1"/>
                <a:gd name="T41" fmla="*/ 10 w 1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1">
                  <a:moveTo>
                    <a:pt x="0" y="0"/>
                  </a:moveTo>
                  <a:lnTo>
                    <a:pt x="0" y="0"/>
                  </a:lnTo>
                  <a:lnTo>
                    <a:pt x="0" y="31"/>
                  </a:lnTo>
                  <a:lnTo>
                    <a:pt x="5" y="31"/>
                  </a:lnTo>
                  <a:lnTo>
                    <a:pt x="8" y="31"/>
                  </a:lnTo>
                  <a:lnTo>
                    <a:pt x="9" y="31"/>
                  </a:lnTo>
                  <a:lnTo>
                    <a:pt x="10" y="31"/>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61774" name="Freeform 2466"/>
            <p:cNvSpPr>
              <a:spLocks/>
            </p:cNvSpPr>
            <p:nvPr/>
          </p:nvSpPr>
          <p:spPr bwMode="auto">
            <a:xfrm>
              <a:off x="6294438" y="1803400"/>
              <a:ext cx="15875" cy="49213"/>
            </a:xfrm>
            <a:custGeom>
              <a:avLst/>
              <a:gdLst>
                <a:gd name="T0" fmla="*/ 0 w 10"/>
                <a:gd name="T1" fmla="*/ 0 h 31"/>
                <a:gd name="T2" fmla="*/ 0 w 10"/>
                <a:gd name="T3" fmla="*/ 0 h 31"/>
                <a:gd name="T4" fmla="*/ 0 w 10"/>
                <a:gd name="T5" fmla="*/ 2147483647 h 31"/>
                <a:gd name="T6" fmla="*/ 0 w 10"/>
                <a:gd name="T7" fmla="*/ 2147483647 h 31"/>
                <a:gd name="T8" fmla="*/ 2147483647 w 10"/>
                <a:gd name="T9" fmla="*/ 2147483647 h 31"/>
                <a:gd name="T10" fmla="*/ 2147483647 w 10"/>
                <a:gd name="T11" fmla="*/ 2147483647 h 31"/>
                <a:gd name="T12" fmla="*/ 2147483647 w 10"/>
                <a:gd name="T13" fmla="*/ 2147483647 h 31"/>
                <a:gd name="T14" fmla="*/ 2147483647 w 10"/>
                <a:gd name="T15" fmla="*/ 2147483647 h 31"/>
                <a:gd name="T16" fmla="*/ 2147483647 w 10"/>
                <a:gd name="T17" fmla="*/ 0 h 31"/>
                <a:gd name="T18" fmla="*/ 2147483647 w 10"/>
                <a:gd name="T19" fmla="*/ 0 h 31"/>
                <a:gd name="T20" fmla="*/ 2147483647 w 10"/>
                <a:gd name="T21" fmla="*/ 0 h 31"/>
                <a:gd name="T22" fmla="*/ 2147483647 w 10"/>
                <a:gd name="T23" fmla="*/ 0 h 31"/>
                <a:gd name="T24" fmla="*/ 0 w 1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1"/>
                <a:gd name="T41" fmla="*/ 10 w 1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1">
                  <a:moveTo>
                    <a:pt x="0" y="0"/>
                  </a:moveTo>
                  <a:lnTo>
                    <a:pt x="0" y="0"/>
                  </a:lnTo>
                  <a:lnTo>
                    <a:pt x="0" y="31"/>
                  </a:lnTo>
                  <a:lnTo>
                    <a:pt x="5" y="31"/>
                  </a:lnTo>
                  <a:lnTo>
                    <a:pt x="8" y="31"/>
                  </a:lnTo>
                  <a:lnTo>
                    <a:pt x="9" y="31"/>
                  </a:lnTo>
                  <a:lnTo>
                    <a:pt x="10" y="31"/>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61775" name="Freeform 2467"/>
            <p:cNvSpPr>
              <a:spLocks/>
            </p:cNvSpPr>
            <p:nvPr/>
          </p:nvSpPr>
          <p:spPr bwMode="auto">
            <a:xfrm>
              <a:off x="6340475" y="1803400"/>
              <a:ext cx="15875" cy="49213"/>
            </a:xfrm>
            <a:custGeom>
              <a:avLst/>
              <a:gdLst>
                <a:gd name="T0" fmla="*/ 0 w 10"/>
                <a:gd name="T1" fmla="*/ 0 h 31"/>
                <a:gd name="T2" fmla="*/ 0 w 10"/>
                <a:gd name="T3" fmla="*/ 0 h 31"/>
                <a:gd name="T4" fmla="*/ 0 w 10"/>
                <a:gd name="T5" fmla="*/ 2147483647 h 31"/>
                <a:gd name="T6" fmla="*/ 0 w 10"/>
                <a:gd name="T7" fmla="*/ 2147483647 h 31"/>
                <a:gd name="T8" fmla="*/ 2147483647 w 10"/>
                <a:gd name="T9" fmla="*/ 2147483647 h 31"/>
                <a:gd name="T10" fmla="*/ 2147483647 w 10"/>
                <a:gd name="T11" fmla="*/ 2147483647 h 31"/>
                <a:gd name="T12" fmla="*/ 2147483647 w 10"/>
                <a:gd name="T13" fmla="*/ 2147483647 h 31"/>
                <a:gd name="T14" fmla="*/ 2147483647 w 10"/>
                <a:gd name="T15" fmla="*/ 2147483647 h 31"/>
                <a:gd name="T16" fmla="*/ 2147483647 w 10"/>
                <a:gd name="T17" fmla="*/ 0 h 31"/>
                <a:gd name="T18" fmla="*/ 2147483647 w 10"/>
                <a:gd name="T19" fmla="*/ 0 h 31"/>
                <a:gd name="T20" fmla="*/ 2147483647 w 10"/>
                <a:gd name="T21" fmla="*/ 0 h 31"/>
                <a:gd name="T22" fmla="*/ 2147483647 w 10"/>
                <a:gd name="T23" fmla="*/ 0 h 31"/>
                <a:gd name="T24" fmla="*/ 0 w 1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1"/>
                <a:gd name="T41" fmla="*/ 10 w 1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1">
                  <a:moveTo>
                    <a:pt x="0" y="0"/>
                  </a:moveTo>
                  <a:lnTo>
                    <a:pt x="0" y="0"/>
                  </a:lnTo>
                  <a:lnTo>
                    <a:pt x="0" y="31"/>
                  </a:lnTo>
                  <a:lnTo>
                    <a:pt x="5" y="31"/>
                  </a:lnTo>
                  <a:lnTo>
                    <a:pt x="8" y="31"/>
                  </a:lnTo>
                  <a:lnTo>
                    <a:pt x="9" y="31"/>
                  </a:lnTo>
                  <a:lnTo>
                    <a:pt x="10" y="31"/>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61776" name="Freeform 2468"/>
            <p:cNvSpPr>
              <a:spLocks/>
            </p:cNvSpPr>
            <p:nvPr/>
          </p:nvSpPr>
          <p:spPr bwMode="auto">
            <a:xfrm>
              <a:off x="6262688" y="1860550"/>
              <a:ext cx="115887" cy="34925"/>
            </a:xfrm>
            <a:custGeom>
              <a:avLst/>
              <a:gdLst>
                <a:gd name="T0" fmla="*/ 2147483647 w 73"/>
                <a:gd name="T1" fmla="*/ 0 h 22"/>
                <a:gd name="T2" fmla="*/ 2147483647 w 73"/>
                <a:gd name="T3" fmla="*/ 0 h 22"/>
                <a:gd name="T4" fmla="*/ 2147483647 w 73"/>
                <a:gd name="T5" fmla="*/ 0 h 22"/>
                <a:gd name="T6" fmla="*/ 0 w 73"/>
                <a:gd name="T7" fmla="*/ 0 h 22"/>
                <a:gd name="T8" fmla="*/ 0 w 73"/>
                <a:gd name="T9" fmla="*/ 2147483647 h 22"/>
                <a:gd name="T10" fmla="*/ 2147483647 w 73"/>
                <a:gd name="T11" fmla="*/ 2147483647 h 22"/>
                <a:gd name="T12" fmla="*/ 2147483647 w 73"/>
                <a:gd name="T13" fmla="*/ 2147483647 h 22"/>
                <a:gd name="T14" fmla="*/ 2147483647 w 73"/>
                <a:gd name="T15" fmla="*/ 2147483647 h 22"/>
                <a:gd name="T16" fmla="*/ 2147483647 w 73"/>
                <a:gd name="T17" fmla="*/ 2147483647 h 22"/>
                <a:gd name="T18" fmla="*/ 2147483647 w 73"/>
                <a:gd name="T19" fmla="*/ 2147483647 h 22"/>
                <a:gd name="T20" fmla="*/ 2147483647 w 73"/>
                <a:gd name="T21" fmla="*/ 0 h 22"/>
                <a:gd name="T22" fmla="*/ 2147483647 w 73"/>
                <a:gd name="T23" fmla="*/ 0 h 22"/>
                <a:gd name="T24" fmla="*/ 2147483647 w 73"/>
                <a:gd name="T25" fmla="*/ 0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
                <a:gd name="T40" fmla="*/ 0 h 22"/>
                <a:gd name="T41" fmla="*/ 73 w 73"/>
                <a:gd name="T42" fmla="*/ 22 h 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 h="22">
                  <a:moveTo>
                    <a:pt x="5" y="0"/>
                  </a:moveTo>
                  <a:lnTo>
                    <a:pt x="2" y="0"/>
                  </a:lnTo>
                  <a:lnTo>
                    <a:pt x="1" y="0"/>
                  </a:lnTo>
                  <a:lnTo>
                    <a:pt x="0" y="0"/>
                  </a:lnTo>
                  <a:lnTo>
                    <a:pt x="0" y="22"/>
                  </a:lnTo>
                  <a:lnTo>
                    <a:pt x="1" y="22"/>
                  </a:lnTo>
                  <a:lnTo>
                    <a:pt x="2" y="22"/>
                  </a:lnTo>
                  <a:lnTo>
                    <a:pt x="5" y="22"/>
                  </a:lnTo>
                  <a:lnTo>
                    <a:pt x="73" y="22"/>
                  </a:lnTo>
                  <a:lnTo>
                    <a:pt x="73" y="0"/>
                  </a:lnTo>
                  <a:lnTo>
                    <a:pt x="5" y="0"/>
                  </a:lnTo>
                  <a:close/>
                </a:path>
              </a:pathLst>
            </a:custGeom>
            <a:solidFill>
              <a:srgbClr val="808080"/>
            </a:solidFill>
            <a:ln w="7938">
              <a:solidFill>
                <a:srgbClr val="000000"/>
              </a:solidFill>
              <a:round/>
              <a:headEnd/>
              <a:tailEnd/>
            </a:ln>
          </p:spPr>
          <p:txBody>
            <a:bodyPr/>
            <a:lstStyle/>
            <a:p>
              <a:endParaRPr lang="it-IT"/>
            </a:p>
          </p:txBody>
        </p:sp>
        <p:sp>
          <p:nvSpPr>
            <p:cNvPr id="61777" name="Rectangle 2469"/>
            <p:cNvSpPr>
              <a:spLocks noChangeArrowheads="1"/>
            </p:cNvSpPr>
            <p:nvPr/>
          </p:nvSpPr>
          <p:spPr bwMode="auto">
            <a:xfrm>
              <a:off x="6270625" y="2160588"/>
              <a:ext cx="107950" cy="85725"/>
            </a:xfrm>
            <a:prstGeom prst="rect">
              <a:avLst/>
            </a:prstGeom>
            <a:solidFill>
              <a:srgbClr val="FFFFFF"/>
            </a:solid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778" name="Freeform 2470"/>
            <p:cNvSpPr>
              <a:spLocks/>
            </p:cNvSpPr>
            <p:nvPr/>
          </p:nvSpPr>
          <p:spPr bwMode="auto">
            <a:xfrm>
              <a:off x="6308725" y="2581275"/>
              <a:ext cx="23813" cy="28575"/>
            </a:xfrm>
            <a:custGeom>
              <a:avLst/>
              <a:gdLst>
                <a:gd name="T0" fmla="*/ 2147483647 w 15"/>
                <a:gd name="T1" fmla="*/ 0 h 18"/>
                <a:gd name="T2" fmla="*/ 2147483647 w 15"/>
                <a:gd name="T3" fmla="*/ 2147483647 h 18"/>
                <a:gd name="T4" fmla="*/ 2147483647 w 15"/>
                <a:gd name="T5" fmla="*/ 2147483647 h 18"/>
                <a:gd name="T6" fmla="*/ 0 w 15"/>
                <a:gd name="T7" fmla="*/ 2147483647 h 18"/>
                <a:gd name="T8" fmla="*/ 0 w 15"/>
                <a:gd name="T9" fmla="*/ 2147483647 h 18"/>
                <a:gd name="T10" fmla="*/ 0 w 15"/>
                <a:gd name="T11" fmla="*/ 2147483647 h 18"/>
                <a:gd name="T12" fmla="*/ 2147483647 w 15"/>
                <a:gd name="T13" fmla="*/ 2147483647 h 18"/>
                <a:gd name="T14" fmla="*/ 2147483647 w 15"/>
                <a:gd name="T15" fmla="*/ 2147483647 h 18"/>
                <a:gd name="T16" fmla="*/ 2147483647 w 15"/>
                <a:gd name="T17" fmla="*/ 2147483647 h 18"/>
                <a:gd name="T18" fmla="*/ 2147483647 w 15"/>
                <a:gd name="T19" fmla="*/ 2147483647 h 18"/>
                <a:gd name="T20" fmla="*/ 2147483647 w 15"/>
                <a:gd name="T21" fmla="*/ 2147483647 h 18"/>
                <a:gd name="T22" fmla="*/ 2147483647 w 15"/>
                <a:gd name="T23" fmla="*/ 2147483647 h 18"/>
                <a:gd name="T24" fmla="*/ 2147483647 w 15"/>
                <a:gd name="T25" fmla="*/ 2147483647 h 18"/>
                <a:gd name="T26" fmla="*/ 2147483647 w 15"/>
                <a:gd name="T27" fmla="*/ 2147483647 h 18"/>
                <a:gd name="T28" fmla="*/ 2147483647 w 15"/>
                <a:gd name="T29" fmla="*/ 2147483647 h 18"/>
                <a:gd name="T30" fmla="*/ 2147483647 w 15"/>
                <a:gd name="T31" fmla="*/ 0 h 18"/>
                <a:gd name="T32" fmla="*/ 2147483647 w 15"/>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18"/>
                <a:gd name="T53" fmla="*/ 15 w 15"/>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18">
                  <a:moveTo>
                    <a:pt x="5" y="0"/>
                  </a:moveTo>
                  <a:lnTo>
                    <a:pt x="2" y="1"/>
                  </a:lnTo>
                  <a:lnTo>
                    <a:pt x="1" y="2"/>
                  </a:lnTo>
                  <a:lnTo>
                    <a:pt x="0" y="3"/>
                  </a:lnTo>
                  <a:lnTo>
                    <a:pt x="0" y="4"/>
                  </a:lnTo>
                  <a:lnTo>
                    <a:pt x="0" y="18"/>
                  </a:lnTo>
                  <a:lnTo>
                    <a:pt x="1" y="18"/>
                  </a:lnTo>
                  <a:lnTo>
                    <a:pt x="2" y="18"/>
                  </a:lnTo>
                  <a:lnTo>
                    <a:pt x="5" y="18"/>
                  </a:lnTo>
                  <a:lnTo>
                    <a:pt x="15" y="18"/>
                  </a:lnTo>
                  <a:lnTo>
                    <a:pt x="15" y="4"/>
                  </a:lnTo>
                  <a:lnTo>
                    <a:pt x="15" y="3"/>
                  </a:lnTo>
                  <a:lnTo>
                    <a:pt x="15" y="2"/>
                  </a:lnTo>
                  <a:lnTo>
                    <a:pt x="15" y="1"/>
                  </a:lnTo>
                  <a:lnTo>
                    <a:pt x="15" y="0"/>
                  </a:lnTo>
                  <a:lnTo>
                    <a:pt x="5" y="0"/>
                  </a:lnTo>
                  <a:close/>
                </a:path>
              </a:pathLst>
            </a:custGeom>
            <a:solidFill>
              <a:srgbClr val="DDDDDD"/>
            </a:solidFill>
            <a:ln w="7938">
              <a:solidFill>
                <a:srgbClr val="000000"/>
              </a:solidFill>
              <a:round/>
              <a:headEnd/>
              <a:tailEnd/>
            </a:ln>
          </p:spPr>
          <p:txBody>
            <a:bodyPr/>
            <a:lstStyle/>
            <a:p>
              <a:endParaRPr lang="it-IT"/>
            </a:p>
          </p:txBody>
        </p:sp>
        <p:sp>
          <p:nvSpPr>
            <p:cNvPr id="61779" name="Rectangle 2471"/>
            <p:cNvSpPr>
              <a:spLocks noChangeArrowheads="1"/>
            </p:cNvSpPr>
            <p:nvPr/>
          </p:nvSpPr>
          <p:spPr bwMode="auto">
            <a:xfrm>
              <a:off x="6294438" y="2489200"/>
              <a:ext cx="55562" cy="1079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780" name="Freeform 2472"/>
            <p:cNvSpPr>
              <a:spLocks/>
            </p:cNvSpPr>
            <p:nvPr/>
          </p:nvSpPr>
          <p:spPr bwMode="auto">
            <a:xfrm>
              <a:off x="6262688" y="2352675"/>
              <a:ext cx="115887" cy="136525"/>
            </a:xfrm>
            <a:custGeom>
              <a:avLst/>
              <a:gdLst>
                <a:gd name="T0" fmla="*/ 2147483647 w 73"/>
                <a:gd name="T1" fmla="*/ 0 h 86"/>
                <a:gd name="T2" fmla="*/ 2147483647 w 73"/>
                <a:gd name="T3" fmla="*/ 2147483647 h 86"/>
                <a:gd name="T4" fmla="*/ 2147483647 w 73"/>
                <a:gd name="T5" fmla="*/ 2147483647 h 86"/>
                <a:gd name="T6" fmla="*/ 2147483647 w 73"/>
                <a:gd name="T7" fmla="*/ 2147483647 h 86"/>
                <a:gd name="T8" fmla="*/ 0 w 73"/>
                <a:gd name="T9" fmla="*/ 2147483647 h 86"/>
                <a:gd name="T10" fmla="*/ 0 w 73"/>
                <a:gd name="T11" fmla="*/ 2147483647 h 86"/>
                <a:gd name="T12" fmla="*/ 2147483647 w 73"/>
                <a:gd name="T13" fmla="*/ 2147483647 h 86"/>
                <a:gd name="T14" fmla="*/ 2147483647 w 73"/>
                <a:gd name="T15" fmla="*/ 2147483647 h 86"/>
                <a:gd name="T16" fmla="*/ 2147483647 w 73"/>
                <a:gd name="T17" fmla="*/ 2147483647 h 86"/>
                <a:gd name="T18" fmla="*/ 2147483647 w 73"/>
                <a:gd name="T19" fmla="*/ 2147483647 h 86"/>
                <a:gd name="T20" fmla="*/ 2147483647 w 73"/>
                <a:gd name="T21" fmla="*/ 2147483647 h 86"/>
                <a:gd name="T22" fmla="*/ 2147483647 w 73"/>
                <a:gd name="T23" fmla="*/ 2147483647 h 86"/>
                <a:gd name="T24" fmla="*/ 2147483647 w 73"/>
                <a:gd name="T25" fmla="*/ 2147483647 h 86"/>
                <a:gd name="T26" fmla="*/ 2147483647 w 73"/>
                <a:gd name="T27" fmla="*/ 2147483647 h 86"/>
                <a:gd name="T28" fmla="*/ 2147483647 w 73"/>
                <a:gd name="T29" fmla="*/ 2147483647 h 86"/>
                <a:gd name="T30" fmla="*/ 2147483647 w 73"/>
                <a:gd name="T31" fmla="*/ 2147483647 h 86"/>
                <a:gd name="T32" fmla="*/ 2147483647 w 73"/>
                <a:gd name="T33" fmla="*/ 2147483647 h 86"/>
                <a:gd name="T34" fmla="*/ 2147483647 w 73"/>
                <a:gd name="T35" fmla="*/ 0 h 86"/>
                <a:gd name="T36" fmla="*/ 2147483647 w 73"/>
                <a:gd name="T37" fmla="*/ 0 h 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
                <a:gd name="T58" fmla="*/ 0 h 86"/>
                <a:gd name="T59" fmla="*/ 73 w 73"/>
                <a:gd name="T60" fmla="*/ 86 h 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 h="86">
                  <a:moveTo>
                    <a:pt x="10" y="0"/>
                  </a:moveTo>
                  <a:lnTo>
                    <a:pt x="6" y="1"/>
                  </a:lnTo>
                  <a:lnTo>
                    <a:pt x="3" y="3"/>
                  </a:lnTo>
                  <a:lnTo>
                    <a:pt x="1" y="6"/>
                  </a:lnTo>
                  <a:lnTo>
                    <a:pt x="0" y="9"/>
                  </a:lnTo>
                  <a:lnTo>
                    <a:pt x="0" y="77"/>
                  </a:lnTo>
                  <a:lnTo>
                    <a:pt x="1" y="80"/>
                  </a:lnTo>
                  <a:lnTo>
                    <a:pt x="3" y="83"/>
                  </a:lnTo>
                  <a:lnTo>
                    <a:pt x="6" y="85"/>
                  </a:lnTo>
                  <a:lnTo>
                    <a:pt x="10" y="86"/>
                  </a:lnTo>
                  <a:lnTo>
                    <a:pt x="68" y="86"/>
                  </a:lnTo>
                  <a:lnTo>
                    <a:pt x="71" y="85"/>
                  </a:lnTo>
                  <a:lnTo>
                    <a:pt x="72" y="83"/>
                  </a:lnTo>
                  <a:lnTo>
                    <a:pt x="73" y="77"/>
                  </a:lnTo>
                  <a:lnTo>
                    <a:pt x="73" y="9"/>
                  </a:lnTo>
                  <a:lnTo>
                    <a:pt x="72" y="3"/>
                  </a:lnTo>
                  <a:lnTo>
                    <a:pt x="71" y="1"/>
                  </a:lnTo>
                  <a:lnTo>
                    <a:pt x="68" y="0"/>
                  </a:lnTo>
                  <a:lnTo>
                    <a:pt x="10" y="0"/>
                  </a:lnTo>
                  <a:close/>
                </a:path>
              </a:pathLst>
            </a:custGeom>
            <a:solidFill>
              <a:srgbClr val="DDDDDD"/>
            </a:solidFill>
            <a:ln w="7938">
              <a:solidFill>
                <a:srgbClr val="000000"/>
              </a:solidFill>
              <a:round/>
              <a:headEnd/>
              <a:tailEnd/>
            </a:ln>
          </p:spPr>
          <p:txBody>
            <a:bodyPr/>
            <a:lstStyle/>
            <a:p>
              <a:endParaRPr lang="it-IT"/>
            </a:p>
          </p:txBody>
        </p:sp>
        <p:sp>
          <p:nvSpPr>
            <p:cNvPr id="61781" name="Rectangle 2473"/>
            <p:cNvSpPr>
              <a:spLocks noChangeArrowheads="1"/>
            </p:cNvSpPr>
            <p:nvPr/>
          </p:nvSpPr>
          <p:spPr bwMode="auto">
            <a:xfrm>
              <a:off x="6246813" y="2081213"/>
              <a:ext cx="149225" cy="287337"/>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782" name="Freeform 2474"/>
            <p:cNvSpPr>
              <a:spLocks/>
            </p:cNvSpPr>
            <p:nvPr/>
          </p:nvSpPr>
          <p:spPr bwMode="auto">
            <a:xfrm>
              <a:off x="6238875" y="2282825"/>
              <a:ext cx="163513" cy="14288"/>
            </a:xfrm>
            <a:custGeom>
              <a:avLst/>
              <a:gdLst>
                <a:gd name="T0" fmla="*/ 0 w 103"/>
                <a:gd name="T1" fmla="*/ 0 h 9"/>
                <a:gd name="T2" fmla="*/ 0 w 103"/>
                <a:gd name="T3" fmla="*/ 0 h 9"/>
                <a:gd name="T4" fmla="*/ 0 w 103"/>
                <a:gd name="T5" fmla="*/ 2147483647 h 9"/>
                <a:gd name="T6" fmla="*/ 0 w 103"/>
                <a:gd name="T7" fmla="*/ 2147483647 h 9"/>
                <a:gd name="T8" fmla="*/ 2147483647 w 103"/>
                <a:gd name="T9" fmla="*/ 2147483647 h 9"/>
                <a:gd name="T10" fmla="*/ 2147483647 w 103"/>
                <a:gd name="T11" fmla="*/ 2147483647 h 9"/>
                <a:gd name="T12" fmla="*/ 2147483647 w 103"/>
                <a:gd name="T13" fmla="*/ 0 h 9"/>
                <a:gd name="T14" fmla="*/ 2147483647 w 103"/>
                <a:gd name="T15" fmla="*/ 0 h 9"/>
                <a:gd name="T16" fmla="*/ 0 w 103"/>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3"/>
                <a:gd name="T28" fmla="*/ 0 h 9"/>
                <a:gd name="T29" fmla="*/ 103 w 103"/>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3" h="9">
                  <a:moveTo>
                    <a:pt x="0" y="0"/>
                  </a:moveTo>
                  <a:lnTo>
                    <a:pt x="0" y="0"/>
                  </a:lnTo>
                  <a:lnTo>
                    <a:pt x="0" y="9"/>
                  </a:lnTo>
                  <a:lnTo>
                    <a:pt x="103" y="9"/>
                  </a:lnTo>
                  <a:lnTo>
                    <a:pt x="103" y="0"/>
                  </a:lnTo>
                  <a:lnTo>
                    <a:pt x="0" y="0"/>
                  </a:lnTo>
                  <a:close/>
                </a:path>
              </a:pathLst>
            </a:custGeom>
            <a:solidFill>
              <a:srgbClr val="4D4D4D"/>
            </a:solidFill>
            <a:ln w="7938">
              <a:solidFill>
                <a:srgbClr val="000000"/>
              </a:solidFill>
              <a:round/>
              <a:headEnd/>
              <a:tailEnd/>
            </a:ln>
          </p:spPr>
          <p:txBody>
            <a:bodyPr/>
            <a:lstStyle/>
            <a:p>
              <a:endParaRPr lang="it-IT"/>
            </a:p>
          </p:txBody>
        </p:sp>
        <p:sp>
          <p:nvSpPr>
            <p:cNvPr id="61783" name="Freeform 2475"/>
            <p:cNvSpPr>
              <a:spLocks/>
            </p:cNvSpPr>
            <p:nvPr/>
          </p:nvSpPr>
          <p:spPr bwMode="auto">
            <a:xfrm>
              <a:off x="6238875" y="2160588"/>
              <a:ext cx="163513" cy="14287"/>
            </a:xfrm>
            <a:custGeom>
              <a:avLst/>
              <a:gdLst>
                <a:gd name="T0" fmla="*/ 0 w 103"/>
                <a:gd name="T1" fmla="*/ 0 h 9"/>
                <a:gd name="T2" fmla="*/ 0 w 103"/>
                <a:gd name="T3" fmla="*/ 0 h 9"/>
                <a:gd name="T4" fmla="*/ 0 w 103"/>
                <a:gd name="T5" fmla="*/ 2147483647 h 9"/>
                <a:gd name="T6" fmla="*/ 0 w 103"/>
                <a:gd name="T7" fmla="*/ 2147483647 h 9"/>
                <a:gd name="T8" fmla="*/ 2147483647 w 103"/>
                <a:gd name="T9" fmla="*/ 2147483647 h 9"/>
                <a:gd name="T10" fmla="*/ 2147483647 w 103"/>
                <a:gd name="T11" fmla="*/ 2147483647 h 9"/>
                <a:gd name="T12" fmla="*/ 2147483647 w 103"/>
                <a:gd name="T13" fmla="*/ 0 h 9"/>
                <a:gd name="T14" fmla="*/ 2147483647 w 103"/>
                <a:gd name="T15" fmla="*/ 0 h 9"/>
                <a:gd name="T16" fmla="*/ 0 w 103"/>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3"/>
                <a:gd name="T28" fmla="*/ 0 h 9"/>
                <a:gd name="T29" fmla="*/ 103 w 103"/>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3" h="9">
                  <a:moveTo>
                    <a:pt x="0" y="0"/>
                  </a:moveTo>
                  <a:lnTo>
                    <a:pt x="0" y="0"/>
                  </a:lnTo>
                  <a:lnTo>
                    <a:pt x="0" y="9"/>
                  </a:lnTo>
                  <a:lnTo>
                    <a:pt x="103" y="9"/>
                  </a:lnTo>
                  <a:lnTo>
                    <a:pt x="103" y="0"/>
                  </a:lnTo>
                  <a:lnTo>
                    <a:pt x="0" y="0"/>
                  </a:lnTo>
                  <a:close/>
                </a:path>
              </a:pathLst>
            </a:custGeom>
            <a:solidFill>
              <a:srgbClr val="4D4D4D"/>
            </a:solidFill>
            <a:ln w="7938">
              <a:solidFill>
                <a:srgbClr val="000000"/>
              </a:solidFill>
              <a:round/>
              <a:headEnd/>
              <a:tailEnd/>
            </a:ln>
          </p:spPr>
          <p:txBody>
            <a:bodyPr/>
            <a:lstStyle/>
            <a:p>
              <a:endParaRPr lang="it-IT"/>
            </a:p>
          </p:txBody>
        </p:sp>
        <p:sp>
          <p:nvSpPr>
            <p:cNvPr id="61784" name="Oval 2476"/>
            <p:cNvSpPr>
              <a:spLocks noChangeArrowheads="1"/>
            </p:cNvSpPr>
            <p:nvPr/>
          </p:nvSpPr>
          <p:spPr bwMode="auto">
            <a:xfrm>
              <a:off x="6294438" y="2203450"/>
              <a:ext cx="63500" cy="52388"/>
            </a:xfrm>
            <a:prstGeom prst="ellipse">
              <a:avLst/>
            </a:prstGeom>
            <a:solidFill>
              <a:srgbClr val="4D4D4D"/>
            </a:solidFill>
            <a:ln w="7938">
              <a:solidFill>
                <a:srgbClr val="000000"/>
              </a:solidFill>
              <a:round/>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785" name="Rectangle 2477"/>
            <p:cNvSpPr>
              <a:spLocks noChangeArrowheads="1"/>
            </p:cNvSpPr>
            <p:nvPr/>
          </p:nvSpPr>
          <p:spPr bwMode="auto">
            <a:xfrm>
              <a:off x="6262688" y="2039938"/>
              <a:ext cx="125412" cy="42862"/>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786" name="Rectangle 2478"/>
            <p:cNvSpPr>
              <a:spLocks noChangeArrowheads="1"/>
            </p:cNvSpPr>
            <p:nvPr/>
          </p:nvSpPr>
          <p:spPr bwMode="auto">
            <a:xfrm>
              <a:off x="6246813" y="1889125"/>
              <a:ext cx="149225" cy="15240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787" name="Rectangle 2479"/>
            <p:cNvSpPr>
              <a:spLocks noChangeArrowheads="1"/>
            </p:cNvSpPr>
            <p:nvPr/>
          </p:nvSpPr>
          <p:spPr bwMode="auto">
            <a:xfrm>
              <a:off x="6278563" y="1860550"/>
              <a:ext cx="25400"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788" name="Rectangle 2480"/>
            <p:cNvSpPr>
              <a:spLocks noChangeArrowheads="1"/>
            </p:cNvSpPr>
            <p:nvPr/>
          </p:nvSpPr>
          <p:spPr bwMode="auto">
            <a:xfrm>
              <a:off x="6348413" y="1860550"/>
              <a:ext cx="17462"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789" name="Rectangle 2481"/>
            <p:cNvSpPr>
              <a:spLocks noChangeArrowheads="1"/>
            </p:cNvSpPr>
            <p:nvPr/>
          </p:nvSpPr>
          <p:spPr bwMode="auto">
            <a:xfrm>
              <a:off x="6318250" y="1860550"/>
              <a:ext cx="15875"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790" name="Rectangle 2482"/>
            <p:cNvSpPr>
              <a:spLocks noChangeArrowheads="1"/>
            </p:cNvSpPr>
            <p:nvPr/>
          </p:nvSpPr>
          <p:spPr bwMode="auto">
            <a:xfrm>
              <a:off x="6278563" y="1860550"/>
              <a:ext cx="25400"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791" name="Rectangle 2483"/>
            <p:cNvSpPr>
              <a:spLocks noChangeArrowheads="1"/>
            </p:cNvSpPr>
            <p:nvPr/>
          </p:nvSpPr>
          <p:spPr bwMode="auto">
            <a:xfrm>
              <a:off x="6348413" y="1860550"/>
              <a:ext cx="17462"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792" name="Rectangle 2484"/>
            <p:cNvSpPr>
              <a:spLocks noChangeArrowheads="1"/>
            </p:cNvSpPr>
            <p:nvPr/>
          </p:nvSpPr>
          <p:spPr bwMode="auto">
            <a:xfrm>
              <a:off x="6318250" y="1860550"/>
              <a:ext cx="15875"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793" name="Rectangle 2485"/>
            <p:cNvSpPr>
              <a:spLocks noChangeArrowheads="1"/>
            </p:cNvSpPr>
            <p:nvPr/>
          </p:nvSpPr>
          <p:spPr bwMode="auto">
            <a:xfrm>
              <a:off x="6278563" y="1846263"/>
              <a:ext cx="95250" cy="15875"/>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794" name="Freeform 2486"/>
            <p:cNvSpPr>
              <a:spLocks/>
            </p:cNvSpPr>
            <p:nvPr/>
          </p:nvSpPr>
          <p:spPr bwMode="auto">
            <a:xfrm>
              <a:off x="6294438" y="1803400"/>
              <a:ext cx="14287" cy="49213"/>
            </a:xfrm>
            <a:custGeom>
              <a:avLst/>
              <a:gdLst>
                <a:gd name="T0" fmla="*/ 0 w 9"/>
                <a:gd name="T1" fmla="*/ 0 h 31"/>
                <a:gd name="T2" fmla="*/ 0 w 9"/>
                <a:gd name="T3" fmla="*/ 0 h 31"/>
                <a:gd name="T4" fmla="*/ 0 w 9"/>
                <a:gd name="T5" fmla="*/ 2147483647 h 31"/>
                <a:gd name="T6" fmla="*/ 0 w 9"/>
                <a:gd name="T7" fmla="*/ 2147483647 h 31"/>
                <a:gd name="T8" fmla="*/ 2147483647 w 9"/>
                <a:gd name="T9" fmla="*/ 2147483647 h 31"/>
                <a:gd name="T10" fmla="*/ 2147483647 w 9"/>
                <a:gd name="T11" fmla="*/ 2147483647 h 31"/>
                <a:gd name="T12" fmla="*/ 2147483647 w 9"/>
                <a:gd name="T13" fmla="*/ 2147483647 h 31"/>
                <a:gd name="T14" fmla="*/ 2147483647 w 9"/>
                <a:gd name="T15" fmla="*/ 2147483647 h 31"/>
                <a:gd name="T16" fmla="*/ 2147483647 w 9"/>
                <a:gd name="T17" fmla="*/ 0 h 31"/>
                <a:gd name="T18" fmla="*/ 2147483647 w 9"/>
                <a:gd name="T19" fmla="*/ 0 h 31"/>
                <a:gd name="T20" fmla="*/ 2147483647 w 9"/>
                <a:gd name="T21" fmla="*/ 0 h 31"/>
                <a:gd name="T22" fmla="*/ 2147483647 w 9"/>
                <a:gd name="T23" fmla="*/ 0 h 31"/>
                <a:gd name="T24" fmla="*/ 0 w 9"/>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31"/>
                <a:gd name="T41" fmla="*/ 9 w 9"/>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31">
                  <a:moveTo>
                    <a:pt x="0" y="0"/>
                  </a:moveTo>
                  <a:lnTo>
                    <a:pt x="0" y="0"/>
                  </a:lnTo>
                  <a:lnTo>
                    <a:pt x="0" y="31"/>
                  </a:lnTo>
                  <a:lnTo>
                    <a:pt x="4" y="31"/>
                  </a:lnTo>
                  <a:lnTo>
                    <a:pt x="7" y="31"/>
                  </a:lnTo>
                  <a:lnTo>
                    <a:pt x="8" y="31"/>
                  </a:lnTo>
                  <a:lnTo>
                    <a:pt x="9" y="31"/>
                  </a:lnTo>
                  <a:lnTo>
                    <a:pt x="9" y="0"/>
                  </a:lnTo>
                  <a:lnTo>
                    <a:pt x="8" y="0"/>
                  </a:lnTo>
                  <a:lnTo>
                    <a:pt x="7" y="0"/>
                  </a:lnTo>
                  <a:lnTo>
                    <a:pt x="4" y="0"/>
                  </a:lnTo>
                  <a:lnTo>
                    <a:pt x="0" y="0"/>
                  </a:lnTo>
                  <a:close/>
                </a:path>
              </a:pathLst>
            </a:custGeom>
            <a:solidFill>
              <a:srgbClr val="333333"/>
            </a:solidFill>
            <a:ln w="7938">
              <a:solidFill>
                <a:srgbClr val="000000"/>
              </a:solidFill>
              <a:round/>
              <a:headEnd/>
              <a:tailEnd/>
            </a:ln>
          </p:spPr>
          <p:txBody>
            <a:bodyPr/>
            <a:lstStyle/>
            <a:p>
              <a:endParaRPr lang="it-IT"/>
            </a:p>
          </p:txBody>
        </p:sp>
        <p:sp>
          <p:nvSpPr>
            <p:cNvPr id="61795" name="Freeform 2487"/>
            <p:cNvSpPr>
              <a:spLocks/>
            </p:cNvSpPr>
            <p:nvPr/>
          </p:nvSpPr>
          <p:spPr bwMode="auto">
            <a:xfrm>
              <a:off x="6340475" y="1803400"/>
              <a:ext cx="15875" cy="49213"/>
            </a:xfrm>
            <a:custGeom>
              <a:avLst/>
              <a:gdLst>
                <a:gd name="T0" fmla="*/ 0 w 10"/>
                <a:gd name="T1" fmla="*/ 0 h 31"/>
                <a:gd name="T2" fmla="*/ 0 w 10"/>
                <a:gd name="T3" fmla="*/ 0 h 31"/>
                <a:gd name="T4" fmla="*/ 0 w 10"/>
                <a:gd name="T5" fmla="*/ 2147483647 h 31"/>
                <a:gd name="T6" fmla="*/ 0 w 10"/>
                <a:gd name="T7" fmla="*/ 2147483647 h 31"/>
                <a:gd name="T8" fmla="*/ 2147483647 w 10"/>
                <a:gd name="T9" fmla="*/ 2147483647 h 31"/>
                <a:gd name="T10" fmla="*/ 2147483647 w 10"/>
                <a:gd name="T11" fmla="*/ 2147483647 h 31"/>
                <a:gd name="T12" fmla="*/ 2147483647 w 10"/>
                <a:gd name="T13" fmla="*/ 2147483647 h 31"/>
                <a:gd name="T14" fmla="*/ 2147483647 w 10"/>
                <a:gd name="T15" fmla="*/ 2147483647 h 31"/>
                <a:gd name="T16" fmla="*/ 2147483647 w 10"/>
                <a:gd name="T17" fmla="*/ 0 h 31"/>
                <a:gd name="T18" fmla="*/ 2147483647 w 10"/>
                <a:gd name="T19" fmla="*/ 0 h 31"/>
                <a:gd name="T20" fmla="*/ 2147483647 w 10"/>
                <a:gd name="T21" fmla="*/ 0 h 31"/>
                <a:gd name="T22" fmla="*/ 2147483647 w 10"/>
                <a:gd name="T23" fmla="*/ 0 h 31"/>
                <a:gd name="T24" fmla="*/ 0 w 1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1"/>
                <a:gd name="T41" fmla="*/ 10 w 1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1">
                  <a:moveTo>
                    <a:pt x="0" y="0"/>
                  </a:moveTo>
                  <a:lnTo>
                    <a:pt x="0" y="0"/>
                  </a:lnTo>
                  <a:lnTo>
                    <a:pt x="0" y="31"/>
                  </a:lnTo>
                  <a:lnTo>
                    <a:pt x="5" y="31"/>
                  </a:lnTo>
                  <a:lnTo>
                    <a:pt x="8" y="31"/>
                  </a:lnTo>
                  <a:lnTo>
                    <a:pt x="9" y="31"/>
                  </a:lnTo>
                  <a:lnTo>
                    <a:pt x="10" y="31"/>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61796" name="Freeform 2488"/>
            <p:cNvSpPr>
              <a:spLocks/>
            </p:cNvSpPr>
            <p:nvPr/>
          </p:nvSpPr>
          <p:spPr bwMode="auto">
            <a:xfrm>
              <a:off x="6294438" y="1803400"/>
              <a:ext cx="14287" cy="49213"/>
            </a:xfrm>
            <a:custGeom>
              <a:avLst/>
              <a:gdLst>
                <a:gd name="T0" fmla="*/ 0 w 9"/>
                <a:gd name="T1" fmla="*/ 0 h 31"/>
                <a:gd name="T2" fmla="*/ 0 w 9"/>
                <a:gd name="T3" fmla="*/ 0 h 31"/>
                <a:gd name="T4" fmla="*/ 0 w 9"/>
                <a:gd name="T5" fmla="*/ 2147483647 h 31"/>
                <a:gd name="T6" fmla="*/ 0 w 9"/>
                <a:gd name="T7" fmla="*/ 2147483647 h 31"/>
                <a:gd name="T8" fmla="*/ 2147483647 w 9"/>
                <a:gd name="T9" fmla="*/ 2147483647 h 31"/>
                <a:gd name="T10" fmla="*/ 2147483647 w 9"/>
                <a:gd name="T11" fmla="*/ 2147483647 h 31"/>
                <a:gd name="T12" fmla="*/ 2147483647 w 9"/>
                <a:gd name="T13" fmla="*/ 2147483647 h 31"/>
                <a:gd name="T14" fmla="*/ 2147483647 w 9"/>
                <a:gd name="T15" fmla="*/ 2147483647 h 31"/>
                <a:gd name="T16" fmla="*/ 2147483647 w 9"/>
                <a:gd name="T17" fmla="*/ 0 h 31"/>
                <a:gd name="T18" fmla="*/ 2147483647 w 9"/>
                <a:gd name="T19" fmla="*/ 0 h 31"/>
                <a:gd name="T20" fmla="*/ 2147483647 w 9"/>
                <a:gd name="T21" fmla="*/ 0 h 31"/>
                <a:gd name="T22" fmla="*/ 2147483647 w 9"/>
                <a:gd name="T23" fmla="*/ 0 h 31"/>
                <a:gd name="T24" fmla="*/ 0 w 9"/>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31"/>
                <a:gd name="T41" fmla="*/ 9 w 9"/>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31">
                  <a:moveTo>
                    <a:pt x="0" y="0"/>
                  </a:moveTo>
                  <a:lnTo>
                    <a:pt x="0" y="0"/>
                  </a:lnTo>
                  <a:lnTo>
                    <a:pt x="0" y="31"/>
                  </a:lnTo>
                  <a:lnTo>
                    <a:pt x="4" y="31"/>
                  </a:lnTo>
                  <a:lnTo>
                    <a:pt x="7" y="31"/>
                  </a:lnTo>
                  <a:lnTo>
                    <a:pt x="8" y="31"/>
                  </a:lnTo>
                  <a:lnTo>
                    <a:pt x="9" y="31"/>
                  </a:lnTo>
                  <a:lnTo>
                    <a:pt x="9" y="0"/>
                  </a:lnTo>
                  <a:lnTo>
                    <a:pt x="8" y="0"/>
                  </a:lnTo>
                  <a:lnTo>
                    <a:pt x="7" y="0"/>
                  </a:lnTo>
                  <a:lnTo>
                    <a:pt x="4" y="0"/>
                  </a:lnTo>
                  <a:lnTo>
                    <a:pt x="0" y="0"/>
                  </a:lnTo>
                  <a:close/>
                </a:path>
              </a:pathLst>
            </a:custGeom>
            <a:solidFill>
              <a:srgbClr val="333333"/>
            </a:solidFill>
            <a:ln w="7938">
              <a:solidFill>
                <a:srgbClr val="000000"/>
              </a:solidFill>
              <a:round/>
              <a:headEnd/>
              <a:tailEnd/>
            </a:ln>
          </p:spPr>
          <p:txBody>
            <a:bodyPr/>
            <a:lstStyle/>
            <a:p>
              <a:endParaRPr lang="it-IT"/>
            </a:p>
          </p:txBody>
        </p:sp>
        <p:sp>
          <p:nvSpPr>
            <p:cNvPr id="61797" name="Freeform 2489"/>
            <p:cNvSpPr>
              <a:spLocks/>
            </p:cNvSpPr>
            <p:nvPr/>
          </p:nvSpPr>
          <p:spPr bwMode="auto">
            <a:xfrm>
              <a:off x="6340475" y="1803400"/>
              <a:ext cx="15875" cy="49213"/>
            </a:xfrm>
            <a:custGeom>
              <a:avLst/>
              <a:gdLst>
                <a:gd name="T0" fmla="*/ 0 w 10"/>
                <a:gd name="T1" fmla="*/ 0 h 31"/>
                <a:gd name="T2" fmla="*/ 0 w 10"/>
                <a:gd name="T3" fmla="*/ 0 h 31"/>
                <a:gd name="T4" fmla="*/ 0 w 10"/>
                <a:gd name="T5" fmla="*/ 2147483647 h 31"/>
                <a:gd name="T6" fmla="*/ 0 w 10"/>
                <a:gd name="T7" fmla="*/ 2147483647 h 31"/>
                <a:gd name="T8" fmla="*/ 2147483647 w 10"/>
                <a:gd name="T9" fmla="*/ 2147483647 h 31"/>
                <a:gd name="T10" fmla="*/ 2147483647 w 10"/>
                <a:gd name="T11" fmla="*/ 2147483647 h 31"/>
                <a:gd name="T12" fmla="*/ 2147483647 w 10"/>
                <a:gd name="T13" fmla="*/ 2147483647 h 31"/>
                <a:gd name="T14" fmla="*/ 2147483647 w 10"/>
                <a:gd name="T15" fmla="*/ 2147483647 h 31"/>
                <a:gd name="T16" fmla="*/ 2147483647 w 10"/>
                <a:gd name="T17" fmla="*/ 0 h 31"/>
                <a:gd name="T18" fmla="*/ 2147483647 w 10"/>
                <a:gd name="T19" fmla="*/ 0 h 31"/>
                <a:gd name="T20" fmla="*/ 2147483647 w 10"/>
                <a:gd name="T21" fmla="*/ 0 h 31"/>
                <a:gd name="T22" fmla="*/ 2147483647 w 10"/>
                <a:gd name="T23" fmla="*/ 0 h 31"/>
                <a:gd name="T24" fmla="*/ 0 w 1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1"/>
                <a:gd name="T41" fmla="*/ 10 w 1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1">
                  <a:moveTo>
                    <a:pt x="0" y="0"/>
                  </a:moveTo>
                  <a:lnTo>
                    <a:pt x="0" y="0"/>
                  </a:lnTo>
                  <a:lnTo>
                    <a:pt x="0" y="31"/>
                  </a:lnTo>
                  <a:lnTo>
                    <a:pt x="5" y="31"/>
                  </a:lnTo>
                  <a:lnTo>
                    <a:pt x="8" y="31"/>
                  </a:lnTo>
                  <a:lnTo>
                    <a:pt x="9" y="31"/>
                  </a:lnTo>
                  <a:lnTo>
                    <a:pt x="10" y="31"/>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61798" name="Freeform 2490"/>
            <p:cNvSpPr>
              <a:spLocks/>
            </p:cNvSpPr>
            <p:nvPr/>
          </p:nvSpPr>
          <p:spPr bwMode="auto">
            <a:xfrm>
              <a:off x="6262688" y="1860550"/>
              <a:ext cx="115887" cy="34925"/>
            </a:xfrm>
            <a:custGeom>
              <a:avLst/>
              <a:gdLst>
                <a:gd name="T0" fmla="*/ 2147483647 w 73"/>
                <a:gd name="T1" fmla="*/ 0 h 22"/>
                <a:gd name="T2" fmla="*/ 2147483647 w 73"/>
                <a:gd name="T3" fmla="*/ 0 h 22"/>
                <a:gd name="T4" fmla="*/ 2147483647 w 73"/>
                <a:gd name="T5" fmla="*/ 0 h 22"/>
                <a:gd name="T6" fmla="*/ 0 w 73"/>
                <a:gd name="T7" fmla="*/ 0 h 22"/>
                <a:gd name="T8" fmla="*/ 0 w 73"/>
                <a:gd name="T9" fmla="*/ 2147483647 h 22"/>
                <a:gd name="T10" fmla="*/ 2147483647 w 73"/>
                <a:gd name="T11" fmla="*/ 2147483647 h 22"/>
                <a:gd name="T12" fmla="*/ 2147483647 w 73"/>
                <a:gd name="T13" fmla="*/ 2147483647 h 22"/>
                <a:gd name="T14" fmla="*/ 2147483647 w 73"/>
                <a:gd name="T15" fmla="*/ 2147483647 h 22"/>
                <a:gd name="T16" fmla="*/ 2147483647 w 73"/>
                <a:gd name="T17" fmla="*/ 2147483647 h 22"/>
                <a:gd name="T18" fmla="*/ 2147483647 w 73"/>
                <a:gd name="T19" fmla="*/ 2147483647 h 22"/>
                <a:gd name="T20" fmla="*/ 2147483647 w 73"/>
                <a:gd name="T21" fmla="*/ 0 h 22"/>
                <a:gd name="T22" fmla="*/ 2147483647 w 73"/>
                <a:gd name="T23" fmla="*/ 0 h 22"/>
                <a:gd name="T24" fmla="*/ 2147483647 w 73"/>
                <a:gd name="T25" fmla="*/ 0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
                <a:gd name="T40" fmla="*/ 0 h 22"/>
                <a:gd name="T41" fmla="*/ 73 w 73"/>
                <a:gd name="T42" fmla="*/ 22 h 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 h="22">
                  <a:moveTo>
                    <a:pt x="5" y="0"/>
                  </a:moveTo>
                  <a:lnTo>
                    <a:pt x="2" y="0"/>
                  </a:lnTo>
                  <a:lnTo>
                    <a:pt x="1" y="0"/>
                  </a:lnTo>
                  <a:lnTo>
                    <a:pt x="0" y="0"/>
                  </a:lnTo>
                  <a:lnTo>
                    <a:pt x="0" y="22"/>
                  </a:lnTo>
                  <a:lnTo>
                    <a:pt x="1" y="22"/>
                  </a:lnTo>
                  <a:lnTo>
                    <a:pt x="2" y="22"/>
                  </a:lnTo>
                  <a:lnTo>
                    <a:pt x="5" y="22"/>
                  </a:lnTo>
                  <a:lnTo>
                    <a:pt x="73" y="22"/>
                  </a:lnTo>
                  <a:lnTo>
                    <a:pt x="73" y="0"/>
                  </a:lnTo>
                  <a:lnTo>
                    <a:pt x="5" y="0"/>
                  </a:lnTo>
                  <a:close/>
                </a:path>
              </a:pathLst>
            </a:custGeom>
            <a:solidFill>
              <a:srgbClr val="808080"/>
            </a:solidFill>
            <a:ln w="7938">
              <a:solidFill>
                <a:srgbClr val="000000"/>
              </a:solidFill>
              <a:round/>
              <a:headEnd/>
              <a:tailEnd/>
            </a:ln>
          </p:spPr>
          <p:txBody>
            <a:bodyPr/>
            <a:lstStyle/>
            <a:p>
              <a:endParaRPr lang="it-IT"/>
            </a:p>
          </p:txBody>
        </p:sp>
        <p:sp>
          <p:nvSpPr>
            <p:cNvPr id="61799" name="Rectangle 2491"/>
            <p:cNvSpPr>
              <a:spLocks noChangeArrowheads="1"/>
            </p:cNvSpPr>
            <p:nvPr/>
          </p:nvSpPr>
          <p:spPr bwMode="auto">
            <a:xfrm>
              <a:off x="6270625" y="2160588"/>
              <a:ext cx="107950" cy="85725"/>
            </a:xfrm>
            <a:prstGeom prst="rect">
              <a:avLst/>
            </a:prstGeom>
            <a:solidFill>
              <a:srgbClr val="FFFFFF"/>
            </a:solid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800" name="Freeform 2492"/>
            <p:cNvSpPr>
              <a:spLocks/>
            </p:cNvSpPr>
            <p:nvPr/>
          </p:nvSpPr>
          <p:spPr bwMode="auto">
            <a:xfrm>
              <a:off x="6308725" y="2581275"/>
              <a:ext cx="23813" cy="28575"/>
            </a:xfrm>
            <a:custGeom>
              <a:avLst/>
              <a:gdLst>
                <a:gd name="T0" fmla="*/ 2147483647 w 15"/>
                <a:gd name="T1" fmla="*/ 0 h 18"/>
                <a:gd name="T2" fmla="*/ 2147483647 w 15"/>
                <a:gd name="T3" fmla="*/ 2147483647 h 18"/>
                <a:gd name="T4" fmla="*/ 2147483647 w 15"/>
                <a:gd name="T5" fmla="*/ 2147483647 h 18"/>
                <a:gd name="T6" fmla="*/ 0 w 15"/>
                <a:gd name="T7" fmla="*/ 2147483647 h 18"/>
                <a:gd name="T8" fmla="*/ 0 w 15"/>
                <a:gd name="T9" fmla="*/ 2147483647 h 18"/>
                <a:gd name="T10" fmla="*/ 0 w 15"/>
                <a:gd name="T11" fmla="*/ 2147483647 h 18"/>
                <a:gd name="T12" fmla="*/ 2147483647 w 15"/>
                <a:gd name="T13" fmla="*/ 2147483647 h 18"/>
                <a:gd name="T14" fmla="*/ 2147483647 w 15"/>
                <a:gd name="T15" fmla="*/ 2147483647 h 18"/>
                <a:gd name="T16" fmla="*/ 2147483647 w 15"/>
                <a:gd name="T17" fmla="*/ 2147483647 h 18"/>
                <a:gd name="T18" fmla="*/ 2147483647 w 15"/>
                <a:gd name="T19" fmla="*/ 2147483647 h 18"/>
                <a:gd name="T20" fmla="*/ 2147483647 w 15"/>
                <a:gd name="T21" fmla="*/ 2147483647 h 18"/>
                <a:gd name="T22" fmla="*/ 2147483647 w 15"/>
                <a:gd name="T23" fmla="*/ 2147483647 h 18"/>
                <a:gd name="T24" fmla="*/ 2147483647 w 15"/>
                <a:gd name="T25" fmla="*/ 2147483647 h 18"/>
                <a:gd name="T26" fmla="*/ 2147483647 w 15"/>
                <a:gd name="T27" fmla="*/ 2147483647 h 18"/>
                <a:gd name="T28" fmla="*/ 2147483647 w 15"/>
                <a:gd name="T29" fmla="*/ 2147483647 h 18"/>
                <a:gd name="T30" fmla="*/ 2147483647 w 15"/>
                <a:gd name="T31" fmla="*/ 0 h 18"/>
                <a:gd name="T32" fmla="*/ 2147483647 w 15"/>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18"/>
                <a:gd name="T53" fmla="*/ 15 w 15"/>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18">
                  <a:moveTo>
                    <a:pt x="5" y="0"/>
                  </a:moveTo>
                  <a:lnTo>
                    <a:pt x="2" y="1"/>
                  </a:lnTo>
                  <a:lnTo>
                    <a:pt x="1" y="2"/>
                  </a:lnTo>
                  <a:lnTo>
                    <a:pt x="0" y="3"/>
                  </a:lnTo>
                  <a:lnTo>
                    <a:pt x="0" y="4"/>
                  </a:lnTo>
                  <a:lnTo>
                    <a:pt x="0" y="18"/>
                  </a:lnTo>
                  <a:lnTo>
                    <a:pt x="1" y="18"/>
                  </a:lnTo>
                  <a:lnTo>
                    <a:pt x="2" y="18"/>
                  </a:lnTo>
                  <a:lnTo>
                    <a:pt x="5" y="18"/>
                  </a:lnTo>
                  <a:lnTo>
                    <a:pt x="15" y="18"/>
                  </a:lnTo>
                  <a:lnTo>
                    <a:pt x="15" y="4"/>
                  </a:lnTo>
                  <a:lnTo>
                    <a:pt x="15" y="3"/>
                  </a:lnTo>
                  <a:lnTo>
                    <a:pt x="15" y="2"/>
                  </a:lnTo>
                  <a:lnTo>
                    <a:pt x="15" y="1"/>
                  </a:lnTo>
                  <a:lnTo>
                    <a:pt x="15" y="0"/>
                  </a:lnTo>
                  <a:lnTo>
                    <a:pt x="5" y="0"/>
                  </a:lnTo>
                  <a:close/>
                </a:path>
              </a:pathLst>
            </a:custGeom>
            <a:solidFill>
              <a:srgbClr val="DDDDDD"/>
            </a:solidFill>
            <a:ln w="7938">
              <a:solidFill>
                <a:srgbClr val="000000"/>
              </a:solidFill>
              <a:round/>
              <a:headEnd/>
              <a:tailEnd/>
            </a:ln>
          </p:spPr>
          <p:txBody>
            <a:bodyPr/>
            <a:lstStyle/>
            <a:p>
              <a:endParaRPr lang="it-IT"/>
            </a:p>
          </p:txBody>
        </p:sp>
        <p:sp>
          <p:nvSpPr>
            <p:cNvPr id="61801" name="Rectangle 2493"/>
            <p:cNvSpPr>
              <a:spLocks noChangeArrowheads="1"/>
            </p:cNvSpPr>
            <p:nvPr/>
          </p:nvSpPr>
          <p:spPr bwMode="auto">
            <a:xfrm>
              <a:off x="6294438" y="2489200"/>
              <a:ext cx="55562" cy="1079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802" name="Freeform 2494"/>
            <p:cNvSpPr>
              <a:spLocks/>
            </p:cNvSpPr>
            <p:nvPr/>
          </p:nvSpPr>
          <p:spPr bwMode="auto">
            <a:xfrm>
              <a:off x="6262688" y="2352675"/>
              <a:ext cx="115887" cy="136525"/>
            </a:xfrm>
            <a:custGeom>
              <a:avLst/>
              <a:gdLst>
                <a:gd name="T0" fmla="*/ 2147483647 w 73"/>
                <a:gd name="T1" fmla="*/ 0 h 86"/>
                <a:gd name="T2" fmla="*/ 2147483647 w 73"/>
                <a:gd name="T3" fmla="*/ 2147483647 h 86"/>
                <a:gd name="T4" fmla="*/ 2147483647 w 73"/>
                <a:gd name="T5" fmla="*/ 2147483647 h 86"/>
                <a:gd name="T6" fmla="*/ 2147483647 w 73"/>
                <a:gd name="T7" fmla="*/ 2147483647 h 86"/>
                <a:gd name="T8" fmla="*/ 0 w 73"/>
                <a:gd name="T9" fmla="*/ 2147483647 h 86"/>
                <a:gd name="T10" fmla="*/ 0 w 73"/>
                <a:gd name="T11" fmla="*/ 2147483647 h 86"/>
                <a:gd name="T12" fmla="*/ 2147483647 w 73"/>
                <a:gd name="T13" fmla="*/ 2147483647 h 86"/>
                <a:gd name="T14" fmla="*/ 2147483647 w 73"/>
                <a:gd name="T15" fmla="*/ 2147483647 h 86"/>
                <a:gd name="T16" fmla="*/ 2147483647 w 73"/>
                <a:gd name="T17" fmla="*/ 2147483647 h 86"/>
                <a:gd name="T18" fmla="*/ 2147483647 w 73"/>
                <a:gd name="T19" fmla="*/ 2147483647 h 86"/>
                <a:gd name="T20" fmla="*/ 2147483647 w 73"/>
                <a:gd name="T21" fmla="*/ 2147483647 h 86"/>
                <a:gd name="T22" fmla="*/ 2147483647 w 73"/>
                <a:gd name="T23" fmla="*/ 2147483647 h 86"/>
                <a:gd name="T24" fmla="*/ 2147483647 w 73"/>
                <a:gd name="T25" fmla="*/ 2147483647 h 86"/>
                <a:gd name="T26" fmla="*/ 2147483647 w 73"/>
                <a:gd name="T27" fmla="*/ 2147483647 h 86"/>
                <a:gd name="T28" fmla="*/ 2147483647 w 73"/>
                <a:gd name="T29" fmla="*/ 2147483647 h 86"/>
                <a:gd name="T30" fmla="*/ 2147483647 w 73"/>
                <a:gd name="T31" fmla="*/ 2147483647 h 86"/>
                <a:gd name="T32" fmla="*/ 2147483647 w 73"/>
                <a:gd name="T33" fmla="*/ 2147483647 h 86"/>
                <a:gd name="T34" fmla="*/ 2147483647 w 73"/>
                <a:gd name="T35" fmla="*/ 0 h 86"/>
                <a:gd name="T36" fmla="*/ 2147483647 w 73"/>
                <a:gd name="T37" fmla="*/ 0 h 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
                <a:gd name="T58" fmla="*/ 0 h 86"/>
                <a:gd name="T59" fmla="*/ 73 w 73"/>
                <a:gd name="T60" fmla="*/ 86 h 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 h="86">
                  <a:moveTo>
                    <a:pt x="10" y="0"/>
                  </a:moveTo>
                  <a:lnTo>
                    <a:pt x="6" y="1"/>
                  </a:lnTo>
                  <a:lnTo>
                    <a:pt x="3" y="3"/>
                  </a:lnTo>
                  <a:lnTo>
                    <a:pt x="1" y="6"/>
                  </a:lnTo>
                  <a:lnTo>
                    <a:pt x="0" y="9"/>
                  </a:lnTo>
                  <a:lnTo>
                    <a:pt x="0" y="77"/>
                  </a:lnTo>
                  <a:lnTo>
                    <a:pt x="1" y="80"/>
                  </a:lnTo>
                  <a:lnTo>
                    <a:pt x="3" y="83"/>
                  </a:lnTo>
                  <a:lnTo>
                    <a:pt x="6" y="85"/>
                  </a:lnTo>
                  <a:lnTo>
                    <a:pt x="10" y="86"/>
                  </a:lnTo>
                  <a:lnTo>
                    <a:pt x="68" y="86"/>
                  </a:lnTo>
                  <a:lnTo>
                    <a:pt x="71" y="85"/>
                  </a:lnTo>
                  <a:lnTo>
                    <a:pt x="72" y="83"/>
                  </a:lnTo>
                  <a:lnTo>
                    <a:pt x="73" y="77"/>
                  </a:lnTo>
                  <a:lnTo>
                    <a:pt x="73" y="9"/>
                  </a:lnTo>
                  <a:lnTo>
                    <a:pt x="72" y="3"/>
                  </a:lnTo>
                  <a:lnTo>
                    <a:pt x="71" y="1"/>
                  </a:lnTo>
                  <a:lnTo>
                    <a:pt x="68" y="0"/>
                  </a:lnTo>
                  <a:lnTo>
                    <a:pt x="10" y="0"/>
                  </a:lnTo>
                  <a:close/>
                </a:path>
              </a:pathLst>
            </a:custGeom>
            <a:solidFill>
              <a:srgbClr val="DDDDDD"/>
            </a:solidFill>
            <a:ln w="7938">
              <a:solidFill>
                <a:srgbClr val="000000"/>
              </a:solidFill>
              <a:round/>
              <a:headEnd/>
              <a:tailEnd/>
            </a:ln>
          </p:spPr>
          <p:txBody>
            <a:bodyPr/>
            <a:lstStyle/>
            <a:p>
              <a:endParaRPr lang="it-IT"/>
            </a:p>
          </p:txBody>
        </p:sp>
        <p:sp>
          <p:nvSpPr>
            <p:cNvPr id="61803" name="Rectangle 2495"/>
            <p:cNvSpPr>
              <a:spLocks noChangeArrowheads="1"/>
            </p:cNvSpPr>
            <p:nvPr/>
          </p:nvSpPr>
          <p:spPr bwMode="auto">
            <a:xfrm>
              <a:off x="6246813" y="2081213"/>
              <a:ext cx="149225" cy="287337"/>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804" name="Freeform 2496"/>
            <p:cNvSpPr>
              <a:spLocks/>
            </p:cNvSpPr>
            <p:nvPr/>
          </p:nvSpPr>
          <p:spPr bwMode="auto">
            <a:xfrm>
              <a:off x="6238875" y="2282825"/>
              <a:ext cx="163513" cy="14288"/>
            </a:xfrm>
            <a:custGeom>
              <a:avLst/>
              <a:gdLst>
                <a:gd name="T0" fmla="*/ 0 w 103"/>
                <a:gd name="T1" fmla="*/ 0 h 9"/>
                <a:gd name="T2" fmla="*/ 0 w 103"/>
                <a:gd name="T3" fmla="*/ 0 h 9"/>
                <a:gd name="T4" fmla="*/ 0 w 103"/>
                <a:gd name="T5" fmla="*/ 2147483647 h 9"/>
                <a:gd name="T6" fmla="*/ 0 w 103"/>
                <a:gd name="T7" fmla="*/ 2147483647 h 9"/>
                <a:gd name="T8" fmla="*/ 2147483647 w 103"/>
                <a:gd name="T9" fmla="*/ 2147483647 h 9"/>
                <a:gd name="T10" fmla="*/ 2147483647 w 103"/>
                <a:gd name="T11" fmla="*/ 2147483647 h 9"/>
                <a:gd name="T12" fmla="*/ 2147483647 w 103"/>
                <a:gd name="T13" fmla="*/ 0 h 9"/>
                <a:gd name="T14" fmla="*/ 2147483647 w 103"/>
                <a:gd name="T15" fmla="*/ 0 h 9"/>
                <a:gd name="T16" fmla="*/ 0 w 103"/>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3"/>
                <a:gd name="T28" fmla="*/ 0 h 9"/>
                <a:gd name="T29" fmla="*/ 103 w 103"/>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3" h="9">
                  <a:moveTo>
                    <a:pt x="0" y="0"/>
                  </a:moveTo>
                  <a:lnTo>
                    <a:pt x="0" y="0"/>
                  </a:lnTo>
                  <a:lnTo>
                    <a:pt x="0" y="9"/>
                  </a:lnTo>
                  <a:lnTo>
                    <a:pt x="103" y="9"/>
                  </a:lnTo>
                  <a:lnTo>
                    <a:pt x="103" y="0"/>
                  </a:lnTo>
                  <a:lnTo>
                    <a:pt x="0" y="0"/>
                  </a:lnTo>
                  <a:close/>
                </a:path>
              </a:pathLst>
            </a:custGeom>
            <a:solidFill>
              <a:srgbClr val="4D4D4D"/>
            </a:solidFill>
            <a:ln w="7938">
              <a:solidFill>
                <a:srgbClr val="000000"/>
              </a:solidFill>
              <a:round/>
              <a:headEnd/>
              <a:tailEnd/>
            </a:ln>
          </p:spPr>
          <p:txBody>
            <a:bodyPr/>
            <a:lstStyle/>
            <a:p>
              <a:endParaRPr lang="it-IT"/>
            </a:p>
          </p:txBody>
        </p:sp>
        <p:sp>
          <p:nvSpPr>
            <p:cNvPr id="61805" name="Freeform 2497"/>
            <p:cNvSpPr>
              <a:spLocks/>
            </p:cNvSpPr>
            <p:nvPr/>
          </p:nvSpPr>
          <p:spPr bwMode="auto">
            <a:xfrm>
              <a:off x="6238875" y="2160588"/>
              <a:ext cx="163513" cy="14287"/>
            </a:xfrm>
            <a:custGeom>
              <a:avLst/>
              <a:gdLst>
                <a:gd name="T0" fmla="*/ 0 w 103"/>
                <a:gd name="T1" fmla="*/ 0 h 9"/>
                <a:gd name="T2" fmla="*/ 0 w 103"/>
                <a:gd name="T3" fmla="*/ 0 h 9"/>
                <a:gd name="T4" fmla="*/ 0 w 103"/>
                <a:gd name="T5" fmla="*/ 2147483647 h 9"/>
                <a:gd name="T6" fmla="*/ 0 w 103"/>
                <a:gd name="T7" fmla="*/ 2147483647 h 9"/>
                <a:gd name="T8" fmla="*/ 2147483647 w 103"/>
                <a:gd name="T9" fmla="*/ 2147483647 h 9"/>
                <a:gd name="T10" fmla="*/ 2147483647 w 103"/>
                <a:gd name="T11" fmla="*/ 2147483647 h 9"/>
                <a:gd name="T12" fmla="*/ 2147483647 w 103"/>
                <a:gd name="T13" fmla="*/ 0 h 9"/>
                <a:gd name="T14" fmla="*/ 2147483647 w 103"/>
                <a:gd name="T15" fmla="*/ 0 h 9"/>
                <a:gd name="T16" fmla="*/ 0 w 103"/>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3"/>
                <a:gd name="T28" fmla="*/ 0 h 9"/>
                <a:gd name="T29" fmla="*/ 103 w 103"/>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3" h="9">
                  <a:moveTo>
                    <a:pt x="0" y="0"/>
                  </a:moveTo>
                  <a:lnTo>
                    <a:pt x="0" y="0"/>
                  </a:lnTo>
                  <a:lnTo>
                    <a:pt x="0" y="9"/>
                  </a:lnTo>
                  <a:lnTo>
                    <a:pt x="103" y="9"/>
                  </a:lnTo>
                  <a:lnTo>
                    <a:pt x="103" y="0"/>
                  </a:lnTo>
                  <a:lnTo>
                    <a:pt x="0" y="0"/>
                  </a:lnTo>
                  <a:close/>
                </a:path>
              </a:pathLst>
            </a:custGeom>
            <a:solidFill>
              <a:srgbClr val="4D4D4D"/>
            </a:solidFill>
            <a:ln w="7938">
              <a:solidFill>
                <a:srgbClr val="000000"/>
              </a:solidFill>
              <a:round/>
              <a:headEnd/>
              <a:tailEnd/>
            </a:ln>
          </p:spPr>
          <p:txBody>
            <a:bodyPr/>
            <a:lstStyle/>
            <a:p>
              <a:endParaRPr lang="it-IT"/>
            </a:p>
          </p:txBody>
        </p:sp>
        <p:sp>
          <p:nvSpPr>
            <p:cNvPr id="61806" name="Oval 2498"/>
            <p:cNvSpPr>
              <a:spLocks noChangeArrowheads="1"/>
            </p:cNvSpPr>
            <p:nvPr/>
          </p:nvSpPr>
          <p:spPr bwMode="auto">
            <a:xfrm>
              <a:off x="6294438" y="2203450"/>
              <a:ext cx="63500" cy="52388"/>
            </a:xfrm>
            <a:prstGeom prst="ellipse">
              <a:avLst/>
            </a:prstGeom>
            <a:solidFill>
              <a:srgbClr val="4D4D4D"/>
            </a:solidFill>
            <a:ln w="7938">
              <a:solidFill>
                <a:srgbClr val="000000"/>
              </a:solidFill>
              <a:round/>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807" name="Rectangle 2499"/>
            <p:cNvSpPr>
              <a:spLocks noChangeArrowheads="1"/>
            </p:cNvSpPr>
            <p:nvPr/>
          </p:nvSpPr>
          <p:spPr bwMode="auto">
            <a:xfrm>
              <a:off x="6262688" y="2039938"/>
              <a:ext cx="125412" cy="42862"/>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808" name="Rectangle 2500"/>
            <p:cNvSpPr>
              <a:spLocks noChangeArrowheads="1"/>
            </p:cNvSpPr>
            <p:nvPr/>
          </p:nvSpPr>
          <p:spPr bwMode="auto">
            <a:xfrm>
              <a:off x="6246813" y="1889125"/>
              <a:ext cx="149225" cy="15240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809" name="Rectangle 2501"/>
            <p:cNvSpPr>
              <a:spLocks noChangeArrowheads="1"/>
            </p:cNvSpPr>
            <p:nvPr/>
          </p:nvSpPr>
          <p:spPr bwMode="auto">
            <a:xfrm>
              <a:off x="6278563" y="1860550"/>
              <a:ext cx="23812"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810" name="Rectangle 2502"/>
            <p:cNvSpPr>
              <a:spLocks noChangeArrowheads="1"/>
            </p:cNvSpPr>
            <p:nvPr/>
          </p:nvSpPr>
          <p:spPr bwMode="auto">
            <a:xfrm>
              <a:off x="6348413" y="1860550"/>
              <a:ext cx="17462"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811" name="Rectangle 2503"/>
            <p:cNvSpPr>
              <a:spLocks noChangeArrowheads="1"/>
            </p:cNvSpPr>
            <p:nvPr/>
          </p:nvSpPr>
          <p:spPr bwMode="auto">
            <a:xfrm>
              <a:off x="6316663" y="1860550"/>
              <a:ext cx="17462"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812" name="Rectangle 2504"/>
            <p:cNvSpPr>
              <a:spLocks noChangeArrowheads="1"/>
            </p:cNvSpPr>
            <p:nvPr/>
          </p:nvSpPr>
          <p:spPr bwMode="auto">
            <a:xfrm>
              <a:off x="6278563" y="1860550"/>
              <a:ext cx="23812"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813" name="Rectangle 2505"/>
            <p:cNvSpPr>
              <a:spLocks noChangeArrowheads="1"/>
            </p:cNvSpPr>
            <p:nvPr/>
          </p:nvSpPr>
          <p:spPr bwMode="auto">
            <a:xfrm>
              <a:off x="6348413" y="1860550"/>
              <a:ext cx="17462"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814" name="Rectangle 2506"/>
            <p:cNvSpPr>
              <a:spLocks noChangeArrowheads="1"/>
            </p:cNvSpPr>
            <p:nvPr/>
          </p:nvSpPr>
          <p:spPr bwMode="auto">
            <a:xfrm>
              <a:off x="6316663" y="1860550"/>
              <a:ext cx="17462"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815" name="Rectangle 2507"/>
            <p:cNvSpPr>
              <a:spLocks noChangeArrowheads="1"/>
            </p:cNvSpPr>
            <p:nvPr/>
          </p:nvSpPr>
          <p:spPr bwMode="auto">
            <a:xfrm>
              <a:off x="6278563" y="1846263"/>
              <a:ext cx="95250" cy="15875"/>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816" name="Freeform 2508"/>
            <p:cNvSpPr>
              <a:spLocks/>
            </p:cNvSpPr>
            <p:nvPr/>
          </p:nvSpPr>
          <p:spPr bwMode="auto">
            <a:xfrm>
              <a:off x="6726238" y="1803400"/>
              <a:ext cx="15875" cy="49213"/>
            </a:xfrm>
            <a:custGeom>
              <a:avLst/>
              <a:gdLst>
                <a:gd name="T0" fmla="*/ 0 w 10"/>
                <a:gd name="T1" fmla="*/ 0 h 31"/>
                <a:gd name="T2" fmla="*/ 0 w 10"/>
                <a:gd name="T3" fmla="*/ 0 h 31"/>
                <a:gd name="T4" fmla="*/ 0 w 10"/>
                <a:gd name="T5" fmla="*/ 2147483647 h 31"/>
                <a:gd name="T6" fmla="*/ 0 w 10"/>
                <a:gd name="T7" fmla="*/ 2147483647 h 31"/>
                <a:gd name="T8" fmla="*/ 2147483647 w 10"/>
                <a:gd name="T9" fmla="*/ 2147483647 h 31"/>
                <a:gd name="T10" fmla="*/ 2147483647 w 10"/>
                <a:gd name="T11" fmla="*/ 2147483647 h 31"/>
                <a:gd name="T12" fmla="*/ 2147483647 w 10"/>
                <a:gd name="T13" fmla="*/ 2147483647 h 31"/>
                <a:gd name="T14" fmla="*/ 2147483647 w 10"/>
                <a:gd name="T15" fmla="*/ 2147483647 h 31"/>
                <a:gd name="T16" fmla="*/ 2147483647 w 10"/>
                <a:gd name="T17" fmla="*/ 0 h 31"/>
                <a:gd name="T18" fmla="*/ 2147483647 w 10"/>
                <a:gd name="T19" fmla="*/ 0 h 31"/>
                <a:gd name="T20" fmla="*/ 2147483647 w 10"/>
                <a:gd name="T21" fmla="*/ 0 h 31"/>
                <a:gd name="T22" fmla="*/ 2147483647 w 10"/>
                <a:gd name="T23" fmla="*/ 0 h 31"/>
                <a:gd name="T24" fmla="*/ 0 w 1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1"/>
                <a:gd name="T41" fmla="*/ 10 w 1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1">
                  <a:moveTo>
                    <a:pt x="0" y="0"/>
                  </a:moveTo>
                  <a:lnTo>
                    <a:pt x="0" y="0"/>
                  </a:lnTo>
                  <a:lnTo>
                    <a:pt x="0" y="31"/>
                  </a:lnTo>
                  <a:lnTo>
                    <a:pt x="5" y="31"/>
                  </a:lnTo>
                  <a:lnTo>
                    <a:pt x="8" y="31"/>
                  </a:lnTo>
                  <a:lnTo>
                    <a:pt x="9" y="31"/>
                  </a:lnTo>
                  <a:lnTo>
                    <a:pt x="10" y="31"/>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61817" name="Freeform 2509"/>
            <p:cNvSpPr>
              <a:spLocks/>
            </p:cNvSpPr>
            <p:nvPr/>
          </p:nvSpPr>
          <p:spPr bwMode="auto">
            <a:xfrm>
              <a:off x="6772275" y="1803400"/>
              <a:ext cx="15875" cy="49213"/>
            </a:xfrm>
            <a:custGeom>
              <a:avLst/>
              <a:gdLst>
                <a:gd name="T0" fmla="*/ 0 w 10"/>
                <a:gd name="T1" fmla="*/ 0 h 31"/>
                <a:gd name="T2" fmla="*/ 0 w 10"/>
                <a:gd name="T3" fmla="*/ 0 h 31"/>
                <a:gd name="T4" fmla="*/ 0 w 10"/>
                <a:gd name="T5" fmla="*/ 2147483647 h 31"/>
                <a:gd name="T6" fmla="*/ 0 w 10"/>
                <a:gd name="T7" fmla="*/ 2147483647 h 31"/>
                <a:gd name="T8" fmla="*/ 2147483647 w 10"/>
                <a:gd name="T9" fmla="*/ 2147483647 h 31"/>
                <a:gd name="T10" fmla="*/ 2147483647 w 10"/>
                <a:gd name="T11" fmla="*/ 2147483647 h 31"/>
                <a:gd name="T12" fmla="*/ 2147483647 w 10"/>
                <a:gd name="T13" fmla="*/ 2147483647 h 31"/>
                <a:gd name="T14" fmla="*/ 2147483647 w 10"/>
                <a:gd name="T15" fmla="*/ 2147483647 h 31"/>
                <a:gd name="T16" fmla="*/ 2147483647 w 10"/>
                <a:gd name="T17" fmla="*/ 0 h 31"/>
                <a:gd name="T18" fmla="*/ 2147483647 w 10"/>
                <a:gd name="T19" fmla="*/ 0 h 31"/>
                <a:gd name="T20" fmla="*/ 2147483647 w 10"/>
                <a:gd name="T21" fmla="*/ 0 h 31"/>
                <a:gd name="T22" fmla="*/ 2147483647 w 10"/>
                <a:gd name="T23" fmla="*/ 0 h 31"/>
                <a:gd name="T24" fmla="*/ 0 w 1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1"/>
                <a:gd name="T41" fmla="*/ 10 w 1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1">
                  <a:moveTo>
                    <a:pt x="0" y="0"/>
                  </a:moveTo>
                  <a:lnTo>
                    <a:pt x="0" y="0"/>
                  </a:lnTo>
                  <a:lnTo>
                    <a:pt x="0" y="31"/>
                  </a:lnTo>
                  <a:lnTo>
                    <a:pt x="5" y="31"/>
                  </a:lnTo>
                  <a:lnTo>
                    <a:pt x="8" y="31"/>
                  </a:lnTo>
                  <a:lnTo>
                    <a:pt x="9" y="31"/>
                  </a:lnTo>
                  <a:lnTo>
                    <a:pt x="10" y="31"/>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61818" name="Freeform 2510"/>
            <p:cNvSpPr>
              <a:spLocks/>
            </p:cNvSpPr>
            <p:nvPr/>
          </p:nvSpPr>
          <p:spPr bwMode="auto">
            <a:xfrm>
              <a:off x="6726238" y="1803400"/>
              <a:ext cx="15875" cy="49213"/>
            </a:xfrm>
            <a:custGeom>
              <a:avLst/>
              <a:gdLst>
                <a:gd name="T0" fmla="*/ 0 w 10"/>
                <a:gd name="T1" fmla="*/ 0 h 31"/>
                <a:gd name="T2" fmla="*/ 0 w 10"/>
                <a:gd name="T3" fmla="*/ 0 h 31"/>
                <a:gd name="T4" fmla="*/ 0 w 10"/>
                <a:gd name="T5" fmla="*/ 2147483647 h 31"/>
                <a:gd name="T6" fmla="*/ 0 w 10"/>
                <a:gd name="T7" fmla="*/ 2147483647 h 31"/>
                <a:gd name="T8" fmla="*/ 2147483647 w 10"/>
                <a:gd name="T9" fmla="*/ 2147483647 h 31"/>
                <a:gd name="T10" fmla="*/ 2147483647 w 10"/>
                <a:gd name="T11" fmla="*/ 2147483647 h 31"/>
                <a:gd name="T12" fmla="*/ 2147483647 w 10"/>
                <a:gd name="T13" fmla="*/ 2147483647 h 31"/>
                <a:gd name="T14" fmla="*/ 2147483647 w 10"/>
                <a:gd name="T15" fmla="*/ 2147483647 h 31"/>
                <a:gd name="T16" fmla="*/ 2147483647 w 10"/>
                <a:gd name="T17" fmla="*/ 0 h 31"/>
                <a:gd name="T18" fmla="*/ 2147483647 w 10"/>
                <a:gd name="T19" fmla="*/ 0 h 31"/>
                <a:gd name="T20" fmla="*/ 2147483647 w 10"/>
                <a:gd name="T21" fmla="*/ 0 h 31"/>
                <a:gd name="T22" fmla="*/ 2147483647 w 10"/>
                <a:gd name="T23" fmla="*/ 0 h 31"/>
                <a:gd name="T24" fmla="*/ 0 w 1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1"/>
                <a:gd name="T41" fmla="*/ 10 w 1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1">
                  <a:moveTo>
                    <a:pt x="0" y="0"/>
                  </a:moveTo>
                  <a:lnTo>
                    <a:pt x="0" y="0"/>
                  </a:lnTo>
                  <a:lnTo>
                    <a:pt x="0" y="31"/>
                  </a:lnTo>
                  <a:lnTo>
                    <a:pt x="5" y="31"/>
                  </a:lnTo>
                  <a:lnTo>
                    <a:pt x="8" y="31"/>
                  </a:lnTo>
                  <a:lnTo>
                    <a:pt x="9" y="31"/>
                  </a:lnTo>
                  <a:lnTo>
                    <a:pt x="10" y="31"/>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61819" name="Freeform 2511"/>
            <p:cNvSpPr>
              <a:spLocks/>
            </p:cNvSpPr>
            <p:nvPr/>
          </p:nvSpPr>
          <p:spPr bwMode="auto">
            <a:xfrm>
              <a:off x="6772275" y="1803400"/>
              <a:ext cx="15875" cy="49213"/>
            </a:xfrm>
            <a:custGeom>
              <a:avLst/>
              <a:gdLst>
                <a:gd name="T0" fmla="*/ 0 w 10"/>
                <a:gd name="T1" fmla="*/ 0 h 31"/>
                <a:gd name="T2" fmla="*/ 0 w 10"/>
                <a:gd name="T3" fmla="*/ 0 h 31"/>
                <a:gd name="T4" fmla="*/ 0 w 10"/>
                <a:gd name="T5" fmla="*/ 2147483647 h 31"/>
                <a:gd name="T6" fmla="*/ 0 w 10"/>
                <a:gd name="T7" fmla="*/ 2147483647 h 31"/>
                <a:gd name="T8" fmla="*/ 2147483647 w 10"/>
                <a:gd name="T9" fmla="*/ 2147483647 h 31"/>
                <a:gd name="T10" fmla="*/ 2147483647 w 10"/>
                <a:gd name="T11" fmla="*/ 2147483647 h 31"/>
                <a:gd name="T12" fmla="*/ 2147483647 w 10"/>
                <a:gd name="T13" fmla="*/ 2147483647 h 31"/>
                <a:gd name="T14" fmla="*/ 2147483647 w 10"/>
                <a:gd name="T15" fmla="*/ 2147483647 h 31"/>
                <a:gd name="T16" fmla="*/ 2147483647 w 10"/>
                <a:gd name="T17" fmla="*/ 0 h 31"/>
                <a:gd name="T18" fmla="*/ 2147483647 w 10"/>
                <a:gd name="T19" fmla="*/ 0 h 31"/>
                <a:gd name="T20" fmla="*/ 2147483647 w 10"/>
                <a:gd name="T21" fmla="*/ 0 h 31"/>
                <a:gd name="T22" fmla="*/ 2147483647 w 10"/>
                <a:gd name="T23" fmla="*/ 0 h 31"/>
                <a:gd name="T24" fmla="*/ 0 w 1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1"/>
                <a:gd name="T41" fmla="*/ 10 w 1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1">
                  <a:moveTo>
                    <a:pt x="0" y="0"/>
                  </a:moveTo>
                  <a:lnTo>
                    <a:pt x="0" y="0"/>
                  </a:lnTo>
                  <a:lnTo>
                    <a:pt x="0" y="31"/>
                  </a:lnTo>
                  <a:lnTo>
                    <a:pt x="5" y="31"/>
                  </a:lnTo>
                  <a:lnTo>
                    <a:pt x="8" y="31"/>
                  </a:lnTo>
                  <a:lnTo>
                    <a:pt x="9" y="31"/>
                  </a:lnTo>
                  <a:lnTo>
                    <a:pt x="10" y="31"/>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61820" name="Freeform 2512"/>
            <p:cNvSpPr>
              <a:spLocks/>
            </p:cNvSpPr>
            <p:nvPr/>
          </p:nvSpPr>
          <p:spPr bwMode="auto">
            <a:xfrm>
              <a:off x="6696075" y="1860550"/>
              <a:ext cx="115888" cy="34925"/>
            </a:xfrm>
            <a:custGeom>
              <a:avLst/>
              <a:gdLst>
                <a:gd name="T0" fmla="*/ 2147483647 w 73"/>
                <a:gd name="T1" fmla="*/ 0 h 22"/>
                <a:gd name="T2" fmla="*/ 2147483647 w 73"/>
                <a:gd name="T3" fmla="*/ 0 h 22"/>
                <a:gd name="T4" fmla="*/ 2147483647 w 73"/>
                <a:gd name="T5" fmla="*/ 0 h 22"/>
                <a:gd name="T6" fmla="*/ 0 w 73"/>
                <a:gd name="T7" fmla="*/ 0 h 22"/>
                <a:gd name="T8" fmla="*/ 0 w 73"/>
                <a:gd name="T9" fmla="*/ 2147483647 h 22"/>
                <a:gd name="T10" fmla="*/ 2147483647 w 73"/>
                <a:gd name="T11" fmla="*/ 2147483647 h 22"/>
                <a:gd name="T12" fmla="*/ 2147483647 w 73"/>
                <a:gd name="T13" fmla="*/ 2147483647 h 22"/>
                <a:gd name="T14" fmla="*/ 2147483647 w 73"/>
                <a:gd name="T15" fmla="*/ 2147483647 h 22"/>
                <a:gd name="T16" fmla="*/ 2147483647 w 73"/>
                <a:gd name="T17" fmla="*/ 2147483647 h 22"/>
                <a:gd name="T18" fmla="*/ 2147483647 w 73"/>
                <a:gd name="T19" fmla="*/ 2147483647 h 22"/>
                <a:gd name="T20" fmla="*/ 2147483647 w 73"/>
                <a:gd name="T21" fmla="*/ 0 h 22"/>
                <a:gd name="T22" fmla="*/ 2147483647 w 73"/>
                <a:gd name="T23" fmla="*/ 0 h 22"/>
                <a:gd name="T24" fmla="*/ 2147483647 w 73"/>
                <a:gd name="T25" fmla="*/ 0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
                <a:gd name="T40" fmla="*/ 0 h 22"/>
                <a:gd name="T41" fmla="*/ 73 w 73"/>
                <a:gd name="T42" fmla="*/ 22 h 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 h="22">
                  <a:moveTo>
                    <a:pt x="5" y="0"/>
                  </a:moveTo>
                  <a:lnTo>
                    <a:pt x="2" y="0"/>
                  </a:lnTo>
                  <a:lnTo>
                    <a:pt x="1" y="0"/>
                  </a:lnTo>
                  <a:lnTo>
                    <a:pt x="0" y="0"/>
                  </a:lnTo>
                  <a:lnTo>
                    <a:pt x="0" y="22"/>
                  </a:lnTo>
                  <a:lnTo>
                    <a:pt x="1" y="22"/>
                  </a:lnTo>
                  <a:lnTo>
                    <a:pt x="2" y="22"/>
                  </a:lnTo>
                  <a:lnTo>
                    <a:pt x="5" y="22"/>
                  </a:lnTo>
                  <a:lnTo>
                    <a:pt x="73" y="22"/>
                  </a:lnTo>
                  <a:lnTo>
                    <a:pt x="73" y="0"/>
                  </a:lnTo>
                  <a:lnTo>
                    <a:pt x="5" y="0"/>
                  </a:lnTo>
                  <a:close/>
                </a:path>
              </a:pathLst>
            </a:custGeom>
            <a:solidFill>
              <a:srgbClr val="808080"/>
            </a:solidFill>
            <a:ln w="7938">
              <a:solidFill>
                <a:srgbClr val="000000"/>
              </a:solidFill>
              <a:round/>
              <a:headEnd/>
              <a:tailEnd/>
            </a:ln>
          </p:spPr>
          <p:txBody>
            <a:bodyPr/>
            <a:lstStyle/>
            <a:p>
              <a:endParaRPr lang="it-IT"/>
            </a:p>
          </p:txBody>
        </p:sp>
        <p:sp>
          <p:nvSpPr>
            <p:cNvPr id="61821" name="Rectangle 2513"/>
            <p:cNvSpPr>
              <a:spLocks noChangeArrowheads="1"/>
            </p:cNvSpPr>
            <p:nvPr/>
          </p:nvSpPr>
          <p:spPr bwMode="auto">
            <a:xfrm>
              <a:off x="6704013" y="2160588"/>
              <a:ext cx="107950" cy="85725"/>
            </a:xfrm>
            <a:prstGeom prst="rect">
              <a:avLst/>
            </a:prstGeom>
            <a:solidFill>
              <a:srgbClr val="FFFFFF"/>
            </a:solid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822" name="Freeform 2514"/>
            <p:cNvSpPr>
              <a:spLocks/>
            </p:cNvSpPr>
            <p:nvPr/>
          </p:nvSpPr>
          <p:spPr bwMode="auto">
            <a:xfrm>
              <a:off x="6742113" y="2581275"/>
              <a:ext cx="22225" cy="28575"/>
            </a:xfrm>
            <a:custGeom>
              <a:avLst/>
              <a:gdLst>
                <a:gd name="T0" fmla="*/ 2147483647 w 14"/>
                <a:gd name="T1" fmla="*/ 0 h 18"/>
                <a:gd name="T2" fmla="*/ 2147483647 w 14"/>
                <a:gd name="T3" fmla="*/ 2147483647 h 18"/>
                <a:gd name="T4" fmla="*/ 2147483647 w 14"/>
                <a:gd name="T5" fmla="*/ 2147483647 h 18"/>
                <a:gd name="T6" fmla="*/ 0 w 14"/>
                <a:gd name="T7" fmla="*/ 2147483647 h 18"/>
                <a:gd name="T8" fmla="*/ 0 w 14"/>
                <a:gd name="T9" fmla="*/ 2147483647 h 18"/>
                <a:gd name="T10" fmla="*/ 0 w 14"/>
                <a:gd name="T11" fmla="*/ 2147483647 h 18"/>
                <a:gd name="T12" fmla="*/ 2147483647 w 14"/>
                <a:gd name="T13" fmla="*/ 2147483647 h 18"/>
                <a:gd name="T14" fmla="*/ 2147483647 w 14"/>
                <a:gd name="T15" fmla="*/ 2147483647 h 18"/>
                <a:gd name="T16" fmla="*/ 2147483647 w 14"/>
                <a:gd name="T17" fmla="*/ 2147483647 h 18"/>
                <a:gd name="T18" fmla="*/ 2147483647 w 14"/>
                <a:gd name="T19" fmla="*/ 2147483647 h 18"/>
                <a:gd name="T20" fmla="*/ 2147483647 w 14"/>
                <a:gd name="T21" fmla="*/ 2147483647 h 18"/>
                <a:gd name="T22" fmla="*/ 2147483647 w 14"/>
                <a:gd name="T23" fmla="*/ 2147483647 h 18"/>
                <a:gd name="T24" fmla="*/ 2147483647 w 14"/>
                <a:gd name="T25" fmla="*/ 2147483647 h 18"/>
                <a:gd name="T26" fmla="*/ 2147483647 w 14"/>
                <a:gd name="T27" fmla="*/ 2147483647 h 18"/>
                <a:gd name="T28" fmla="*/ 2147483647 w 14"/>
                <a:gd name="T29" fmla="*/ 2147483647 h 18"/>
                <a:gd name="T30" fmla="*/ 2147483647 w 14"/>
                <a:gd name="T31" fmla="*/ 0 h 18"/>
                <a:gd name="T32" fmla="*/ 2147483647 w 14"/>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8"/>
                <a:gd name="T53" fmla="*/ 14 w 14"/>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8">
                  <a:moveTo>
                    <a:pt x="5" y="0"/>
                  </a:moveTo>
                  <a:lnTo>
                    <a:pt x="2" y="1"/>
                  </a:lnTo>
                  <a:lnTo>
                    <a:pt x="1" y="2"/>
                  </a:lnTo>
                  <a:lnTo>
                    <a:pt x="0" y="3"/>
                  </a:lnTo>
                  <a:lnTo>
                    <a:pt x="0" y="4"/>
                  </a:lnTo>
                  <a:lnTo>
                    <a:pt x="0" y="18"/>
                  </a:lnTo>
                  <a:lnTo>
                    <a:pt x="1" y="18"/>
                  </a:lnTo>
                  <a:lnTo>
                    <a:pt x="2" y="18"/>
                  </a:lnTo>
                  <a:lnTo>
                    <a:pt x="5" y="18"/>
                  </a:lnTo>
                  <a:lnTo>
                    <a:pt x="14" y="18"/>
                  </a:lnTo>
                  <a:lnTo>
                    <a:pt x="14" y="4"/>
                  </a:lnTo>
                  <a:lnTo>
                    <a:pt x="14" y="3"/>
                  </a:lnTo>
                  <a:lnTo>
                    <a:pt x="14" y="2"/>
                  </a:lnTo>
                  <a:lnTo>
                    <a:pt x="14" y="1"/>
                  </a:lnTo>
                  <a:lnTo>
                    <a:pt x="14" y="0"/>
                  </a:lnTo>
                  <a:lnTo>
                    <a:pt x="5" y="0"/>
                  </a:lnTo>
                  <a:close/>
                </a:path>
              </a:pathLst>
            </a:custGeom>
            <a:solidFill>
              <a:srgbClr val="DDDDDD"/>
            </a:solidFill>
            <a:ln w="7938">
              <a:solidFill>
                <a:srgbClr val="000000"/>
              </a:solidFill>
              <a:round/>
              <a:headEnd/>
              <a:tailEnd/>
            </a:ln>
          </p:spPr>
          <p:txBody>
            <a:bodyPr/>
            <a:lstStyle/>
            <a:p>
              <a:endParaRPr lang="it-IT"/>
            </a:p>
          </p:txBody>
        </p:sp>
        <p:sp>
          <p:nvSpPr>
            <p:cNvPr id="61823" name="Rectangle 2515"/>
            <p:cNvSpPr>
              <a:spLocks noChangeArrowheads="1"/>
            </p:cNvSpPr>
            <p:nvPr/>
          </p:nvSpPr>
          <p:spPr bwMode="auto">
            <a:xfrm>
              <a:off x="6726238" y="2489200"/>
              <a:ext cx="55562" cy="1079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824" name="Freeform 2516"/>
            <p:cNvSpPr>
              <a:spLocks/>
            </p:cNvSpPr>
            <p:nvPr/>
          </p:nvSpPr>
          <p:spPr bwMode="auto">
            <a:xfrm>
              <a:off x="6696075" y="2352675"/>
              <a:ext cx="115888" cy="136525"/>
            </a:xfrm>
            <a:custGeom>
              <a:avLst/>
              <a:gdLst>
                <a:gd name="T0" fmla="*/ 2147483647 w 73"/>
                <a:gd name="T1" fmla="*/ 0 h 86"/>
                <a:gd name="T2" fmla="*/ 2147483647 w 73"/>
                <a:gd name="T3" fmla="*/ 2147483647 h 86"/>
                <a:gd name="T4" fmla="*/ 2147483647 w 73"/>
                <a:gd name="T5" fmla="*/ 2147483647 h 86"/>
                <a:gd name="T6" fmla="*/ 2147483647 w 73"/>
                <a:gd name="T7" fmla="*/ 2147483647 h 86"/>
                <a:gd name="T8" fmla="*/ 0 w 73"/>
                <a:gd name="T9" fmla="*/ 2147483647 h 86"/>
                <a:gd name="T10" fmla="*/ 0 w 73"/>
                <a:gd name="T11" fmla="*/ 2147483647 h 86"/>
                <a:gd name="T12" fmla="*/ 2147483647 w 73"/>
                <a:gd name="T13" fmla="*/ 2147483647 h 86"/>
                <a:gd name="T14" fmla="*/ 2147483647 w 73"/>
                <a:gd name="T15" fmla="*/ 2147483647 h 86"/>
                <a:gd name="T16" fmla="*/ 2147483647 w 73"/>
                <a:gd name="T17" fmla="*/ 2147483647 h 86"/>
                <a:gd name="T18" fmla="*/ 2147483647 w 73"/>
                <a:gd name="T19" fmla="*/ 2147483647 h 86"/>
                <a:gd name="T20" fmla="*/ 2147483647 w 73"/>
                <a:gd name="T21" fmla="*/ 2147483647 h 86"/>
                <a:gd name="T22" fmla="*/ 2147483647 w 73"/>
                <a:gd name="T23" fmla="*/ 2147483647 h 86"/>
                <a:gd name="T24" fmla="*/ 2147483647 w 73"/>
                <a:gd name="T25" fmla="*/ 2147483647 h 86"/>
                <a:gd name="T26" fmla="*/ 2147483647 w 73"/>
                <a:gd name="T27" fmla="*/ 2147483647 h 86"/>
                <a:gd name="T28" fmla="*/ 2147483647 w 73"/>
                <a:gd name="T29" fmla="*/ 2147483647 h 86"/>
                <a:gd name="T30" fmla="*/ 2147483647 w 73"/>
                <a:gd name="T31" fmla="*/ 2147483647 h 86"/>
                <a:gd name="T32" fmla="*/ 2147483647 w 73"/>
                <a:gd name="T33" fmla="*/ 2147483647 h 86"/>
                <a:gd name="T34" fmla="*/ 2147483647 w 73"/>
                <a:gd name="T35" fmla="*/ 0 h 86"/>
                <a:gd name="T36" fmla="*/ 2147483647 w 73"/>
                <a:gd name="T37" fmla="*/ 0 h 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
                <a:gd name="T58" fmla="*/ 0 h 86"/>
                <a:gd name="T59" fmla="*/ 73 w 73"/>
                <a:gd name="T60" fmla="*/ 86 h 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 h="86">
                  <a:moveTo>
                    <a:pt x="10" y="0"/>
                  </a:moveTo>
                  <a:lnTo>
                    <a:pt x="6" y="1"/>
                  </a:lnTo>
                  <a:lnTo>
                    <a:pt x="3" y="3"/>
                  </a:lnTo>
                  <a:lnTo>
                    <a:pt x="1" y="6"/>
                  </a:lnTo>
                  <a:lnTo>
                    <a:pt x="0" y="9"/>
                  </a:lnTo>
                  <a:lnTo>
                    <a:pt x="0" y="77"/>
                  </a:lnTo>
                  <a:lnTo>
                    <a:pt x="1" y="80"/>
                  </a:lnTo>
                  <a:lnTo>
                    <a:pt x="3" y="83"/>
                  </a:lnTo>
                  <a:lnTo>
                    <a:pt x="6" y="85"/>
                  </a:lnTo>
                  <a:lnTo>
                    <a:pt x="10" y="86"/>
                  </a:lnTo>
                  <a:lnTo>
                    <a:pt x="68" y="86"/>
                  </a:lnTo>
                  <a:lnTo>
                    <a:pt x="71" y="85"/>
                  </a:lnTo>
                  <a:lnTo>
                    <a:pt x="72" y="83"/>
                  </a:lnTo>
                  <a:lnTo>
                    <a:pt x="73" y="77"/>
                  </a:lnTo>
                  <a:lnTo>
                    <a:pt x="73" y="9"/>
                  </a:lnTo>
                  <a:lnTo>
                    <a:pt x="72" y="3"/>
                  </a:lnTo>
                  <a:lnTo>
                    <a:pt x="71" y="1"/>
                  </a:lnTo>
                  <a:lnTo>
                    <a:pt x="68" y="0"/>
                  </a:lnTo>
                  <a:lnTo>
                    <a:pt x="10" y="0"/>
                  </a:lnTo>
                  <a:close/>
                </a:path>
              </a:pathLst>
            </a:custGeom>
            <a:solidFill>
              <a:srgbClr val="DDDDDD"/>
            </a:solidFill>
            <a:ln w="7938">
              <a:solidFill>
                <a:srgbClr val="000000"/>
              </a:solidFill>
              <a:round/>
              <a:headEnd/>
              <a:tailEnd/>
            </a:ln>
          </p:spPr>
          <p:txBody>
            <a:bodyPr/>
            <a:lstStyle/>
            <a:p>
              <a:endParaRPr lang="it-IT"/>
            </a:p>
          </p:txBody>
        </p:sp>
        <p:sp>
          <p:nvSpPr>
            <p:cNvPr id="61825" name="Rectangle 2517"/>
            <p:cNvSpPr>
              <a:spLocks noChangeArrowheads="1"/>
            </p:cNvSpPr>
            <p:nvPr/>
          </p:nvSpPr>
          <p:spPr bwMode="auto">
            <a:xfrm>
              <a:off x="6680200" y="2081213"/>
              <a:ext cx="149225" cy="287337"/>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826" name="Freeform 2518"/>
            <p:cNvSpPr>
              <a:spLocks/>
            </p:cNvSpPr>
            <p:nvPr/>
          </p:nvSpPr>
          <p:spPr bwMode="auto">
            <a:xfrm>
              <a:off x="6673850" y="2282825"/>
              <a:ext cx="160338" cy="14288"/>
            </a:xfrm>
            <a:custGeom>
              <a:avLst/>
              <a:gdLst>
                <a:gd name="T0" fmla="*/ 0 w 101"/>
                <a:gd name="T1" fmla="*/ 0 h 9"/>
                <a:gd name="T2" fmla="*/ 0 w 101"/>
                <a:gd name="T3" fmla="*/ 0 h 9"/>
                <a:gd name="T4" fmla="*/ 0 w 101"/>
                <a:gd name="T5" fmla="*/ 2147483647 h 9"/>
                <a:gd name="T6" fmla="*/ 0 w 101"/>
                <a:gd name="T7" fmla="*/ 2147483647 h 9"/>
                <a:gd name="T8" fmla="*/ 2147483647 w 101"/>
                <a:gd name="T9" fmla="*/ 2147483647 h 9"/>
                <a:gd name="T10" fmla="*/ 2147483647 w 101"/>
                <a:gd name="T11" fmla="*/ 2147483647 h 9"/>
                <a:gd name="T12" fmla="*/ 2147483647 w 101"/>
                <a:gd name="T13" fmla="*/ 0 h 9"/>
                <a:gd name="T14" fmla="*/ 2147483647 w 101"/>
                <a:gd name="T15" fmla="*/ 0 h 9"/>
                <a:gd name="T16" fmla="*/ 0 w 101"/>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1"/>
                <a:gd name="T28" fmla="*/ 0 h 9"/>
                <a:gd name="T29" fmla="*/ 101 w 101"/>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1" h="9">
                  <a:moveTo>
                    <a:pt x="0" y="0"/>
                  </a:moveTo>
                  <a:lnTo>
                    <a:pt x="0" y="0"/>
                  </a:lnTo>
                  <a:lnTo>
                    <a:pt x="0" y="9"/>
                  </a:lnTo>
                  <a:lnTo>
                    <a:pt x="101" y="9"/>
                  </a:lnTo>
                  <a:lnTo>
                    <a:pt x="101" y="0"/>
                  </a:lnTo>
                  <a:lnTo>
                    <a:pt x="0" y="0"/>
                  </a:lnTo>
                  <a:close/>
                </a:path>
              </a:pathLst>
            </a:custGeom>
            <a:solidFill>
              <a:srgbClr val="4D4D4D"/>
            </a:solidFill>
            <a:ln w="7938">
              <a:solidFill>
                <a:srgbClr val="000000"/>
              </a:solidFill>
              <a:round/>
              <a:headEnd/>
              <a:tailEnd/>
            </a:ln>
          </p:spPr>
          <p:txBody>
            <a:bodyPr/>
            <a:lstStyle/>
            <a:p>
              <a:endParaRPr lang="it-IT"/>
            </a:p>
          </p:txBody>
        </p:sp>
        <p:sp>
          <p:nvSpPr>
            <p:cNvPr id="61827" name="Freeform 2519"/>
            <p:cNvSpPr>
              <a:spLocks/>
            </p:cNvSpPr>
            <p:nvPr/>
          </p:nvSpPr>
          <p:spPr bwMode="auto">
            <a:xfrm>
              <a:off x="6673850" y="2160588"/>
              <a:ext cx="160338" cy="14287"/>
            </a:xfrm>
            <a:custGeom>
              <a:avLst/>
              <a:gdLst>
                <a:gd name="T0" fmla="*/ 0 w 101"/>
                <a:gd name="T1" fmla="*/ 0 h 9"/>
                <a:gd name="T2" fmla="*/ 0 w 101"/>
                <a:gd name="T3" fmla="*/ 0 h 9"/>
                <a:gd name="T4" fmla="*/ 0 w 101"/>
                <a:gd name="T5" fmla="*/ 2147483647 h 9"/>
                <a:gd name="T6" fmla="*/ 0 w 101"/>
                <a:gd name="T7" fmla="*/ 2147483647 h 9"/>
                <a:gd name="T8" fmla="*/ 2147483647 w 101"/>
                <a:gd name="T9" fmla="*/ 2147483647 h 9"/>
                <a:gd name="T10" fmla="*/ 2147483647 w 101"/>
                <a:gd name="T11" fmla="*/ 2147483647 h 9"/>
                <a:gd name="T12" fmla="*/ 2147483647 w 101"/>
                <a:gd name="T13" fmla="*/ 0 h 9"/>
                <a:gd name="T14" fmla="*/ 2147483647 w 101"/>
                <a:gd name="T15" fmla="*/ 0 h 9"/>
                <a:gd name="T16" fmla="*/ 0 w 101"/>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1"/>
                <a:gd name="T28" fmla="*/ 0 h 9"/>
                <a:gd name="T29" fmla="*/ 101 w 101"/>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1" h="9">
                  <a:moveTo>
                    <a:pt x="0" y="0"/>
                  </a:moveTo>
                  <a:lnTo>
                    <a:pt x="0" y="0"/>
                  </a:lnTo>
                  <a:lnTo>
                    <a:pt x="0" y="9"/>
                  </a:lnTo>
                  <a:lnTo>
                    <a:pt x="101" y="9"/>
                  </a:lnTo>
                  <a:lnTo>
                    <a:pt x="101" y="0"/>
                  </a:lnTo>
                  <a:lnTo>
                    <a:pt x="0" y="0"/>
                  </a:lnTo>
                  <a:close/>
                </a:path>
              </a:pathLst>
            </a:custGeom>
            <a:solidFill>
              <a:srgbClr val="4D4D4D"/>
            </a:solidFill>
            <a:ln w="7938">
              <a:solidFill>
                <a:srgbClr val="000000"/>
              </a:solidFill>
              <a:round/>
              <a:headEnd/>
              <a:tailEnd/>
            </a:ln>
          </p:spPr>
          <p:txBody>
            <a:bodyPr/>
            <a:lstStyle/>
            <a:p>
              <a:endParaRPr lang="it-IT"/>
            </a:p>
          </p:txBody>
        </p:sp>
        <p:sp>
          <p:nvSpPr>
            <p:cNvPr id="61828" name="Oval 2520"/>
            <p:cNvSpPr>
              <a:spLocks noChangeArrowheads="1"/>
            </p:cNvSpPr>
            <p:nvPr/>
          </p:nvSpPr>
          <p:spPr bwMode="auto">
            <a:xfrm>
              <a:off x="6726238" y="2203450"/>
              <a:ext cx="63500" cy="52388"/>
            </a:xfrm>
            <a:prstGeom prst="ellipse">
              <a:avLst/>
            </a:prstGeom>
            <a:solidFill>
              <a:srgbClr val="4D4D4D"/>
            </a:solidFill>
            <a:ln w="7938">
              <a:solidFill>
                <a:srgbClr val="000000"/>
              </a:solidFill>
              <a:round/>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829" name="Rectangle 2521"/>
            <p:cNvSpPr>
              <a:spLocks noChangeArrowheads="1"/>
            </p:cNvSpPr>
            <p:nvPr/>
          </p:nvSpPr>
          <p:spPr bwMode="auto">
            <a:xfrm>
              <a:off x="6696075" y="2039938"/>
              <a:ext cx="125413" cy="42862"/>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830" name="Rectangle 2522"/>
            <p:cNvSpPr>
              <a:spLocks noChangeArrowheads="1"/>
            </p:cNvSpPr>
            <p:nvPr/>
          </p:nvSpPr>
          <p:spPr bwMode="auto">
            <a:xfrm>
              <a:off x="6680200" y="1889125"/>
              <a:ext cx="149225" cy="15240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831" name="Rectangle 2523"/>
            <p:cNvSpPr>
              <a:spLocks noChangeArrowheads="1"/>
            </p:cNvSpPr>
            <p:nvPr/>
          </p:nvSpPr>
          <p:spPr bwMode="auto">
            <a:xfrm>
              <a:off x="6711950" y="1860550"/>
              <a:ext cx="23813"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832" name="Rectangle 2524"/>
            <p:cNvSpPr>
              <a:spLocks noChangeArrowheads="1"/>
            </p:cNvSpPr>
            <p:nvPr/>
          </p:nvSpPr>
          <p:spPr bwMode="auto">
            <a:xfrm>
              <a:off x="6780213" y="1860550"/>
              <a:ext cx="17462"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833" name="Rectangle 2525"/>
            <p:cNvSpPr>
              <a:spLocks noChangeArrowheads="1"/>
            </p:cNvSpPr>
            <p:nvPr/>
          </p:nvSpPr>
          <p:spPr bwMode="auto">
            <a:xfrm>
              <a:off x="6750050" y="1860550"/>
              <a:ext cx="15875"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834" name="Rectangle 2526"/>
            <p:cNvSpPr>
              <a:spLocks noChangeArrowheads="1"/>
            </p:cNvSpPr>
            <p:nvPr/>
          </p:nvSpPr>
          <p:spPr bwMode="auto">
            <a:xfrm>
              <a:off x="6711950" y="1860550"/>
              <a:ext cx="23813"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835" name="Rectangle 2527"/>
            <p:cNvSpPr>
              <a:spLocks noChangeArrowheads="1"/>
            </p:cNvSpPr>
            <p:nvPr/>
          </p:nvSpPr>
          <p:spPr bwMode="auto">
            <a:xfrm>
              <a:off x="6780213" y="1860550"/>
              <a:ext cx="17462"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836" name="Rectangle 2528"/>
            <p:cNvSpPr>
              <a:spLocks noChangeArrowheads="1"/>
            </p:cNvSpPr>
            <p:nvPr/>
          </p:nvSpPr>
          <p:spPr bwMode="auto">
            <a:xfrm>
              <a:off x="6750050" y="1860550"/>
              <a:ext cx="15875"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837" name="Rectangle 2529"/>
            <p:cNvSpPr>
              <a:spLocks noChangeArrowheads="1"/>
            </p:cNvSpPr>
            <p:nvPr/>
          </p:nvSpPr>
          <p:spPr bwMode="auto">
            <a:xfrm>
              <a:off x="6711950" y="1846263"/>
              <a:ext cx="93663" cy="15875"/>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838" name="Freeform 2530"/>
            <p:cNvSpPr>
              <a:spLocks/>
            </p:cNvSpPr>
            <p:nvPr/>
          </p:nvSpPr>
          <p:spPr bwMode="auto">
            <a:xfrm>
              <a:off x="6726238" y="1803400"/>
              <a:ext cx="15875" cy="49213"/>
            </a:xfrm>
            <a:custGeom>
              <a:avLst/>
              <a:gdLst>
                <a:gd name="T0" fmla="*/ 0 w 10"/>
                <a:gd name="T1" fmla="*/ 0 h 31"/>
                <a:gd name="T2" fmla="*/ 0 w 10"/>
                <a:gd name="T3" fmla="*/ 0 h 31"/>
                <a:gd name="T4" fmla="*/ 0 w 10"/>
                <a:gd name="T5" fmla="*/ 2147483647 h 31"/>
                <a:gd name="T6" fmla="*/ 0 w 10"/>
                <a:gd name="T7" fmla="*/ 2147483647 h 31"/>
                <a:gd name="T8" fmla="*/ 2147483647 w 10"/>
                <a:gd name="T9" fmla="*/ 2147483647 h 31"/>
                <a:gd name="T10" fmla="*/ 2147483647 w 10"/>
                <a:gd name="T11" fmla="*/ 2147483647 h 31"/>
                <a:gd name="T12" fmla="*/ 2147483647 w 10"/>
                <a:gd name="T13" fmla="*/ 2147483647 h 31"/>
                <a:gd name="T14" fmla="*/ 2147483647 w 10"/>
                <a:gd name="T15" fmla="*/ 2147483647 h 31"/>
                <a:gd name="T16" fmla="*/ 2147483647 w 10"/>
                <a:gd name="T17" fmla="*/ 0 h 31"/>
                <a:gd name="T18" fmla="*/ 2147483647 w 10"/>
                <a:gd name="T19" fmla="*/ 0 h 31"/>
                <a:gd name="T20" fmla="*/ 2147483647 w 10"/>
                <a:gd name="T21" fmla="*/ 0 h 31"/>
                <a:gd name="T22" fmla="*/ 2147483647 w 10"/>
                <a:gd name="T23" fmla="*/ 0 h 31"/>
                <a:gd name="T24" fmla="*/ 0 w 1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1"/>
                <a:gd name="T41" fmla="*/ 10 w 1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1">
                  <a:moveTo>
                    <a:pt x="0" y="0"/>
                  </a:moveTo>
                  <a:lnTo>
                    <a:pt x="0" y="0"/>
                  </a:lnTo>
                  <a:lnTo>
                    <a:pt x="0" y="31"/>
                  </a:lnTo>
                  <a:lnTo>
                    <a:pt x="5" y="31"/>
                  </a:lnTo>
                  <a:lnTo>
                    <a:pt x="8" y="31"/>
                  </a:lnTo>
                  <a:lnTo>
                    <a:pt x="9" y="31"/>
                  </a:lnTo>
                  <a:lnTo>
                    <a:pt x="10" y="31"/>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61839" name="Freeform 2531"/>
            <p:cNvSpPr>
              <a:spLocks/>
            </p:cNvSpPr>
            <p:nvPr/>
          </p:nvSpPr>
          <p:spPr bwMode="auto">
            <a:xfrm>
              <a:off x="6772275" y="1803400"/>
              <a:ext cx="15875" cy="49213"/>
            </a:xfrm>
            <a:custGeom>
              <a:avLst/>
              <a:gdLst>
                <a:gd name="T0" fmla="*/ 0 w 10"/>
                <a:gd name="T1" fmla="*/ 0 h 31"/>
                <a:gd name="T2" fmla="*/ 0 w 10"/>
                <a:gd name="T3" fmla="*/ 0 h 31"/>
                <a:gd name="T4" fmla="*/ 0 w 10"/>
                <a:gd name="T5" fmla="*/ 2147483647 h 31"/>
                <a:gd name="T6" fmla="*/ 0 w 10"/>
                <a:gd name="T7" fmla="*/ 2147483647 h 31"/>
                <a:gd name="T8" fmla="*/ 2147483647 w 10"/>
                <a:gd name="T9" fmla="*/ 2147483647 h 31"/>
                <a:gd name="T10" fmla="*/ 2147483647 w 10"/>
                <a:gd name="T11" fmla="*/ 2147483647 h 31"/>
                <a:gd name="T12" fmla="*/ 2147483647 w 10"/>
                <a:gd name="T13" fmla="*/ 2147483647 h 31"/>
                <a:gd name="T14" fmla="*/ 2147483647 w 10"/>
                <a:gd name="T15" fmla="*/ 2147483647 h 31"/>
                <a:gd name="T16" fmla="*/ 2147483647 w 10"/>
                <a:gd name="T17" fmla="*/ 0 h 31"/>
                <a:gd name="T18" fmla="*/ 2147483647 w 10"/>
                <a:gd name="T19" fmla="*/ 0 h 31"/>
                <a:gd name="T20" fmla="*/ 2147483647 w 10"/>
                <a:gd name="T21" fmla="*/ 0 h 31"/>
                <a:gd name="T22" fmla="*/ 2147483647 w 10"/>
                <a:gd name="T23" fmla="*/ 0 h 31"/>
                <a:gd name="T24" fmla="*/ 0 w 1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1"/>
                <a:gd name="T41" fmla="*/ 10 w 1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1">
                  <a:moveTo>
                    <a:pt x="0" y="0"/>
                  </a:moveTo>
                  <a:lnTo>
                    <a:pt x="0" y="0"/>
                  </a:lnTo>
                  <a:lnTo>
                    <a:pt x="0" y="31"/>
                  </a:lnTo>
                  <a:lnTo>
                    <a:pt x="5" y="31"/>
                  </a:lnTo>
                  <a:lnTo>
                    <a:pt x="8" y="31"/>
                  </a:lnTo>
                  <a:lnTo>
                    <a:pt x="9" y="31"/>
                  </a:lnTo>
                  <a:lnTo>
                    <a:pt x="10" y="31"/>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61840" name="Freeform 2532"/>
            <p:cNvSpPr>
              <a:spLocks/>
            </p:cNvSpPr>
            <p:nvPr/>
          </p:nvSpPr>
          <p:spPr bwMode="auto">
            <a:xfrm>
              <a:off x="6726238" y="1803400"/>
              <a:ext cx="15875" cy="49213"/>
            </a:xfrm>
            <a:custGeom>
              <a:avLst/>
              <a:gdLst>
                <a:gd name="T0" fmla="*/ 0 w 10"/>
                <a:gd name="T1" fmla="*/ 0 h 31"/>
                <a:gd name="T2" fmla="*/ 0 w 10"/>
                <a:gd name="T3" fmla="*/ 0 h 31"/>
                <a:gd name="T4" fmla="*/ 0 w 10"/>
                <a:gd name="T5" fmla="*/ 2147483647 h 31"/>
                <a:gd name="T6" fmla="*/ 0 w 10"/>
                <a:gd name="T7" fmla="*/ 2147483647 h 31"/>
                <a:gd name="T8" fmla="*/ 2147483647 w 10"/>
                <a:gd name="T9" fmla="*/ 2147483647 h 31"/>
                <a:gd name="T10" fmla="*/ 2147483647 w 10"/>
                <a:gd name="T11" fmla="*/ 2147483647 h 31"/>
                <a:gd name="T12" fmla="*/ 2147483647 w 10"/>
                <a:gd name="T13" fmla="*/ 2147483647 h 31"/>
                <a:gd name="T14" fmla="*/ 2147483647 w 10"/>
                <a:gd name="T15" fmla="*/ 2147483647 h 31"/>
                <a:gd name="T16" fmla="*/ 2147483647 w 10"/>
                <a:gd name="T17" fmla="*/ 0 h 31"/>
                <a:gd name="T18" fmla="*/ 2147483647 w 10"/>
                <a:gd name="T19" fmla="*/ 0 h 31"/>
                <a:gd name="T20" fmla="*/ 2147483647 w 10"/>
                <a:gd name="T21" fmla="*/ 0 h 31"/>
                <a:gd name="T22" fmla="*/ 2147483647 w 10"/>
                <a:gd name="T23" fmla="*/ 0 h 31"/>
                <a:gd name="T24" fmla="*/ 0 w 1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1"/>
                <a:gd name="T41" fmla="*/ 10 w 1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1">
                  <a:moveTo>
                    <a:pt x="0" y="0"/>
                  </a:moveTo>
                  <a:lnTo>
                    <a:pt x="0" y="0"/>
                  </a:lnTo>
                  <a:lnTo>
                    <a:pt x="0" y="31"/>
                  </a:lnTo>
                  <a:lnTo>
                    <a:pt x="5" y="31"/>
                  </a:lnTo>
                  <a:lnTo>
                    <a:pt x="8" y="31"/>
                  </a:lnTo>
                  <a:lnTo>
                    <a:pt x="9" y="31"/>
                  </a:lnTo>
                  <a:lnTo>
                    <a:pt x="10" y="31"/>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61841" name="Freeform 2533"/>
            <p:cNvSpPr>
              <a:spLocks/>
            </p:cNvSpPr>
            <p:nvPr/>
          </p:nvSpPr>
          <p:spPr bwMode="auto">
            <a:xfrm>
              <a:off x="6772275" y="1803400"/>
              <a:ext cx="15875" cy="49213"/>
            </a:xfrm>
            <a:custGeom>
              <a:avLst/>
              <a:gdLst>
                <a:gd name="T0" fmla="*/ 0 w 10"/>
                <a:gd name="T1" fmla="*/ 0 h 31"/>
                <a:gd name="T2" fmla="*/ 0 w 10"/>
                <a:gd name="T3" fmla="*/ 0 h 31"/>
                <a:gd name="T4" fmla="*/ 0 w 10"/>
                <a:gd name="T5" fmla="*/ 2147483647 h 31"/>
                <a:gd name="T6" fmla="*/ 0 w 10"/>
                <a:gd name="T7" fmla="*/ 2147483647 h 31"/>
                <a:gd name="T8" fmla="*/ 2147483647 w 10"/>
                <a:gd name="T9" fmla="*/ 2147483647 h 31"/>
                <a:gd name="T10" fmla="*/ 2147483647 w 10"/>
                <a:gd name="T11" fmla="*/ 2147483647 h 31"/>
                <a:gd name="T12" fmla="*/ 2147483647 w 10"/>
                <a:gd name="T13" fmla="*/ 2147483647 h 31"/>
                <a:gd name="T14" fmla="*/ 2147483647 w 10"/>
                <a:gd name="T15" fmla="*/ 2147483647 h 31"/>
                <a:gd name="T16" fmla="*/ 2147483647 w 10"/>
                <a:gd name="T17" fmla="*/ 0 h 31"/>
                <a:gd name="T18" fmla="*/ 2147483647 w 10"/>
                <a:gd name="T19" fmla="*/ 0 h 31"/>
                <a:gd name="T20" fmla="*/ 2147483647 w 10"/>
                <a:gd name="T21" fmla="*/ 0 h 31"/>
                <a:gd name="T22" fmla="*/ 2147483647 w 10"/>
                <a:gd name="T23" fmla="*/ 0 h 31"/>
                <a:gd name="T24" fmla="*/ 0 w 1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31"/>
                <a:gd name="T41" fmla="*/ 10 w 1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31">
                  <a:moveTo>
                    <a:pt x="0" y="0"/>
                  </a:moveTo>
                  <a:lnTo>
                    <a:pt x="0" y="0"/>
                  </a:lnTo>
                  <a:lnTo>
                    <a:pt x="0" y="31"/>
                  </a:lnTo>
                  <a:lnTo>
                    <a:pt x="5" y="31"/>
                  </a:lnTo>
                  <a:lnTo>
                    <a:pt x="8" y="31"/>
                  </a:lnTo>
                  <a:lnTo>
                    <a:pt x="9" y="31"/>
                  </a:lnTo>
                  <a:lnTo>
                    <a:pt x="10" y="31"/>
                  </a:lnTo>
                  <a:lnTo>
                    <a:pt x="10" y="0"/>
                  </a:lnTo>
                  <a:lnTo>
                    <a:pt x="9" y="0"/>
                  </a:lnTo>
                  <a:lnTo>
                    <a:pt x="8" y="0"/>
                  </a:lnTo>
                  <a:lnTo>
                    <a:pt x="5" y="0"/>
                  </a:lnTo>
                  <a:lnTo>
                    <a:pt x="0" y="0"/>
                  </a:lnTo>
                  <a:close/>
                </a:path>
              </a:pathLst>
            </a:custGeom>
            <a:solidFill>
              <a:srgbClr val="333333"/>
            </a:solidFill>
            <a:ln w="7938">
              <a:solidFill>
                <a:srgbClr val="000000"/>
              </a:solidFill>
              <a:round/>
              <a:headEnd/>
              <a:tailEnd/>
            </a:ln>
          </p:spPr>
          <p:txBody>
            <a:bodyPr/>
            <a:lstStyle/>
            <a:p>
              <a:endParaRPr lang="it-IT"/>
            </a:p>
          </p:txBody>
        </p:sp>
        <p:sp>
          <p:nvSpPr>
            <p:cNvPr id="61842" name="Freeform 2534"/>
            <p:cNvSpPr>
              <a:spLocks/>
            </p:cNvSpPr>
            <p:nvPr/>
          </p:nvSpPr>
          <p:spPr bwMode="auto">
            <a:xfrm>
              <a:off x="6696075" y="1860550"/>
              <a:ext cx="115888" cy="34925"/>
            </a:xfrm>
            <a:custGeom>
              <a:avLst/>
              <a:gdLst>
                <a:gd name="T0" fmla="*/ 2147483647 w 73"/>
                <a:gd name="T1" fmla="*/ 0 h 22"/>
                <a:gd name="T2" fmla="*/ 2147483647 w 73"/>
                <a:gd name="T3" fmla="*/ 0 h 22"/>
                <a:gd name="T4" fmla="*/ 2147483647 w 73"/>
                <a:gd name="T5" fmla="*/ 0 h 22"/>
                <a:gd name="T6" fmla="*/ 0 w 73"/>
                <a:gd name="T7" fmla="*/ 0 h 22"/>
                <a:gd name="T8" fmla="*/ 0 w 73"/>
                <a:gd name="T9" fmla="*/ 2147483647 h 22"/>
                <a:gd name="T10" fmla="*/ 2147483647 w 73"/>
                <a:gd name="T11" fmla="*/ 2147483647 h 22"/>
                <a:gd name="T12" fmla="*/ 2147483647 w 73"/>
                <a:gd name="T13" fmla="*/ 2147483647 h 22"/>
                <a:gd name="T14" fmla="*/ 2147483647 w 73"/>
                <a:gd name="T15" fmla="*/ 2147483647 h 22"/>
                <a:gd name="T16" fmla="*/ 2147483647 w 73"/>
                <a:gd name="T17" fmla="*/ 2147483647 h 22"/>
                <a:gd name="T18" fmla="*/ 2147483647 w 73"/>
                <a:gd name="T19" fmla="*/ 2147483647 h 22"/>
                <a:gd name="T20" fmla="*/ 2147483647 w 73"/>
                <a:gd name="T21" fmla="*/ 0 h 22"/>
                <a:gd name="T22" fmla="*/ 2147483647 w 73"/>
                <a:gd name="T23" fmla="*/ 0 h 22"/>
                <a:gd name="T24" fmla="*/ 2147483647 w 73"/>
                <a:gd name="T25" fmla="*/ 0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
                <a:gd name="T40" fmla="*/ 0 h 22"/>
                <a:gd name="T41" fmla="*/ 73 w 73"/>
                <a:gd name="T42" fmla="*/ 22 h 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 h="22">
                  <a:moveTo>
                    <a:pt x="5" y="0"/>
                  </a:moveTo>
                  <a:lnTo>
                    <a:pt x="2" y="0"/>
                  </a:lnTo>
                  <a:lnTo>
                    <a:pt x="1" y="0"/>
                  </a:lnTo>
                  <a:lnTo>
                    <a:pt x="0" y="0"/>
                  </a:lnTo>
                  <a:lnTo>
                    <a:pt x="0" y="22"/>
                  </a:lnTo>
                  <a:lnTo>
                    <a:pt x="1" y="22"/>
                  </a:lnTo>
                  <a:lnTo>
                    <a:pt x="2" y="22"/>
                  </a:lnTo>
                  <a:lnTo>
                    <a:pt x="5" y="22"/>
                  </a:lnTo>
                  <a:lnTo>
                    <a:pt x="73" y="22"/>
                  </a:lnTo>
                  <a:lnTo>
                    <a:pt x="73" y="0"/>
                  </a:lnTo>
                  <a:lnTo>
                    <a:pt x="5" y="0"/>
                  </a:lnTo>
                  <a:close/>
                </a:path>
              </a:pathLst>
            </a:custGeom>
            <a:solidFill>
              <a:srgbClr val="808080"/>
            </a:solidFill>
            <a:ln w="7938">
              <a:solidFill>
                <a:srgbClr val="000000"/>
              </a:solidFill>
              <a:round/>
              <a:headEnd/>
              <a:tailEnd/>
            </a:ln>
          </p:spPr>
          <p:txBody>
            <a:bodyPr/>
            <a:lstStyle/>
            <a:p>
              <a:endParaRPr lang="it-IT"/>
            </a:p>
          </p:txBody>
        </p:sp>
        <p:sp>
          <p:nvSpPr>
            <p:cNvPr id="61843" name="Rectangle 2535"/>
            <p:cNvSpPr>
              <a:spLocks noChangeArrowheads="1"/>
            </p:cNvSpPr>
            <p:nvPr/>
          </p:nvSpPr>
          <p:spPr bwMode="auto">
            <a:xfrm>
              <a:off x="6704013" y="2160588"/>
              <a:ext cx="107950" cy="85725"/>
            </a:xfrm>
            <a:prstGeom prst="rect">
              <a:avLst/>
            </a:prstGeom>
            <a:solidFill>
              <a:srgbClr val="FFFFFF"/>
            </a:solid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844" name="Freeform 2536"/>
            <p:cNvSpPr>
              <a:spLocks/>
            </p:cNvSpPr>
            <p:nvPr/>
          </p:nvSpPr>
          <p:spPr bwMode="auto">
            <a:xfrm>
              <a:off x="6742113" y="2581275"/>
              <a:ext cx="22225" cy="28575"/>
            </a:xfrm>
            <a:custGeom>
              <a:avLst/>
              <a:gdLst>
                <a:gd name="T0" fmla="*/ 2147483647 w 14"/>
                <a:gd name="T1" fmla="*/ 0 h 18"/>
                <a:gd name="T2" fmla="*/ 2147483647 w 14"/>
                <a:gd name="T3" fmla="*/ 2147483647 h 18"/>
                <a:gd name="T4" fmla="*/ 2147483647 w 14"/>
                <a:gd name="T5" fmla="*/ 2147483647 h 18"/>
                <a:gd name="T6" fmla="*/ 0 w 14"/>
                <a:gd name="T7" fmla="*/ 2147483647 h 18"/>
                <a:gd name="T8" fmla="*/ 0 w 14"/>
                <a:gd name="T9" fmla="*/ 2147483647 h 18"/>
                <a:gd name="T10" fmla="*/ 0 w 14"/>
                <a:gd name="T11" fmla="*/ 2147483647 h 18"/>
                <a:gd name="T12" fmla="*/ 2147483647 w 14"/>
                <a:gd name="T13" fmla="*/ 2147483647 h 18"/>
                <a:gd name="T14" fmla="*/ 2147483647 w 14"/>
                <a:gd name="T15" fmla="*/ 2147483647 h 18"/>
                <a:gd name="T16" fmla="*/ 2147483647 w 14"/>
                <a:gd name="T17" fmla="*/ 2147483647 h 18"/>
                <a:gd name="T18" fmla="*/ 2147483647 w 14"/>
                <a:gd name="T19" fmla="*/ 2147483647 h 18"/>
                <a:gd name="T20" fmla="*/ 2147483647 w 14"/>
                <a:gd name="T21" fmla="*/ 2147483647 h 18"/>
                <a:gd name="T22" fmla="*/ 2147483647 w 14"/>
                <a:gd name="T23" fmla="*/ 2147483647 h 18"/>
                <a:gd name="T24" fmla="*/ 2147483647 w 14"/>
                <a:gd name="T25" fmla="*/ 2147483647 h 18"/>
                <a:gd name="T26" fmla="*/ 2147483647 w 14"/>
                <a:gd name="T27" fmla="*/ 2147483647 h 18"/>
                <a:gd name="T28" fmla="*/ 2147483647 w 14"/>
                <a:gd name="T29" fmla="*/ 2147483647 h 18"/>
                <a:gd name="T30" fmla="*/ 2147483647 w 14"/>
                <a:gd name="T31" fmla="*/ 0 h 18"/>
                <a:gd name="T32" fmla="*/ 2147483647 w 14"/>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8"/>
                <a:gd name="T53" fmla="*/ 14 w 14"/>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8">
                  <a:moveTo>
                    <a:pt x="5" y="0"/>
                  </a:moveTo>
                  <a:lnTo>
                    <a:pt x="2" y="1"/>
                  </a:lnTo>
                  <a:lnTo>
                    <a:pt x="1" y="2"/>
                  </a:lnTo>
                  <a:lnTo>
                    <a:pt x="0" y="3"/>
                  </a:lnTo>
                  <a:lnTo>
                    <a:pt x="0" y="4"/>
                  </a:lnTo>
                  <a:lnTo>
                    <a:pt x="0" y="18"/>
                  </a:lnTo>
                  <a:lnTo>
                    <a:pt x="1" y="18"/>
                  </a:lnTo>
                  <a:lnTo>
                    <a:pt x="2" y="18"/>
                  </a:lnTo>
                  <a:lnTo>
                    <a:pt x="5" y="18"/>
                  </a:lnTo>
                  <a:lnTo>
                    <a:pt x="14" y="18"/>
                  </a:lnTo>
                  <a:lnTo>
                    <a:pt x="14" y="4"/>
                  </a:lnTo>
                  <a:lnTo>
                    <a:pt x="14" y="3"/>
                  </a:lnTo>
                  <a:lnTo>
                    <a:pt x="14" y="2"/>
                  </a:lnTo>
                  <a:lnTo>
                    <a:pt x="14" y="1"/>
                  </a:lnTo>
                  <a:lnTo>
                    <a:pt x="14" y="0"/>
                  </a:lnTo>
                  <a:lnTo>
                    <a:pt x="5" y="0"/>
                  </a:lnTo>
                  <a:close/>
                </a:path>
              </a:pathLst>
            </a:custGeom>
            <a:solidFill>
              <a:srgbClr val="DDDDDD"/>
            </a:solidFill>
            <a:ln w="7938">
              <a:solidFill>
                <a:srgbClr val="000000"/>
              </a:solidFill>
              <a:round/>
              <a:headEnd/>
              <a:tailEnd/>
            </a:ln>
          </p:spPr>
          <p:txBody>
            <a:bodyPr/>
            <a:lstStyle/>
            <a:p>
              <a:endParaRPr lang="it-IT"/>
            </a:p>
          </p:txBody>
        </p:sp>
        <p:sp>
          <p:nvSpPr>
            <p:cNvPr id="61845" name="Rectangle 2537"/>
            <p:cNvSpPr>
              <a:spLocks noChangeArrowheads="1"/>
            </p:cNvSpPr>
            <p:nvPr/>
          </p:nvSpPr>
          <p:spPr bwMode="auto">
            <a:xfrm>
              <a:off x="6726238" y="2489200"/>
              <a:ext cx="55562" cy="10795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846" name="Freeform 2538"/>
            <p:cNvSpPr>
              <a:spLocks/>
            </p:cNvSpPr>
            <p:nvPr/>
          </p:nvSpPr>
          <p:spPr bwMode="auto">
            <a:xfrm>
              <a:off x="6696075" y="2352675"/>
              <a:ext cx="115888" cy="136525"/>
            </a:xfrm>
            <a:custGeom>
              <a:avLst/>
              <a:gdLst>
                <a:gd name="T0" fmla="*/ 2147483647 w 73"/>
                <a:gd name="T1" fmla="*/ 0 h 86"/>
                <a:gd name="T2" fmla="*/ 2147483647 w 73"/>
                <a:gd name="T3" fmla="*/ 2147483647 h 86"/>
                <a:gd name="T4" fmla="*/ 2147483647 w 73"/>
                <a:gd name="T5" fmla="*/ 2147483647 h 86"/>
                <a:gd name="T6" fmla="*/ 2147483647 w 73"/>
                <a:gd name="T7" fmla="*/ 2147483647 h 86"/>
                <a:gd name="T8" fmla="*/ 0 w 73"/>
                <a:gd name="T9" fmla="*/ 2147483647 h 86"/>
                <a:gd name="T10" fmla="*/ 0 w 73"/>
                <a:gd name="T11" fmla="*/ 2147483647 h 86"/>
                <a:gd name="T12" fmla="*/ 2147483647 w 73"/>
                <a:gd name="T13" fmla="*/ 2147483647 h 86"/>
                <a:gd name="T14" fmla="*/ 2147483647 w 73"/>
                <a:gd name="T15" fmla="*/ 2147483647 h 86"/>
                <a:gd name="T16" fmla="*/ 2147483647 w 73"/>
                <a:gd name="T17" fmla="*/ 2147483647 h 86"/>
                <a:gd name="T18" fmla="*/ 2147483647 w 73"/>
                <a:gd name="T19" fmla="*/ 2147483647 h 86"/>
                <a:gd name="T20" fmla="*/ 2147483647 w 73"/>
                <a:gd name="T21" fmla="*/ 2147483647 h 86"/>
                <a:gd name="T22" fmla="*/ 2147483647 w 73"/>
                <a:gd name="T23" fmla="*/ 2147483647 h 86"/>
                <a:gd name="T24" fmla="*/ 2147483647 w 73"/>
                <a:gd name="T25" fmla="*/ 2147483647 h 86"/>
                <a:gd name="T26" fmla="*/ 2147483647 w 73"/>
                <a:gd name="T27" fmla="*/ 2147483647 h 86"/>
                <a:gd name="T28" fmla="*/ 2147483647 w 73"/>
                <a:gd name="T29" fmla="*/ 2147483647 h 86"/>
                <a:gd name="T30" fmla="*/ 2147483647 w 73"/>
                <a:gd name="T31" fmla="*/ 2147483647 h 86"/>
                <a:gd name="T32" fmla="*/ 2147483647 w 73"/>
                <a:gd name="T33" fmla="*/ 2147483647 h 86"/>
                <a:gd name="T34" fmla="*/ 2147483647 w 73"/>
                <a:gd name="T35" fmla="*/ 0 h 86"/>
                <a:gd name="T36" fmla="*/ 2147483647 w 73"/>
                <a:gd name="T37" fmla="*/ 0 h 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
                <a:gd name="T58" fmla="*/ 0 h 86"/>
                <a:gd name="T59" fmla="*/ 73 w 73"/>
                <a:gd name="T60" fmla="*/ 86 h 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 h="86">
                  <a:moveTo>
                    <a:pt x="10" y="0"/>
                  </a:moveTo>
                  <a:lnTo>
                    <a:pt x="6" y="1"/>
                  </a:lnTo>
                  <a:lnTo>
                    <a:pt x="3" y="3"/>
                  </a:lnTo>
                  <a:lnTo>
                    <a:pt x="1" y="6"/>
                  </a:lnTo>
                  <a:lnTo>
                    <a:pt x="0" y="9"/>
                  </a:lnTo>
                  <a:lnTo>
                    <a:pt x="0" y="77"/>
                  </a:lnTo>
                  <a:lnTo>
                    <a:pt x="1" y="80"/>
                  </a:lnTo>
                  <a:lnTo>
                    <a:pt x="3" y="83"/>
                  </a:lnTo>
                  <a:lnTo>
                    <a:pt x="6" y="85"/>
                  </a:lnTo>
                  <a:lnTo>
                    <a:pt x="10" y="86"/>
                  </a:lnTo>
                  <a:lnTo>
                    <a:pt x="68" y="86"/>
                  </a:lnTo>
                  <a:lnTo>
                    <a:pt x="71" y="85"/>
                  </a:lnTo>
                  <a:lnTo>
                    <a:pt x="72" y="83"/>
                  </a:lnTo>
                  <a:lnTo>
                    <a:pt x="73" y="77"/>
                  </a:lnTo>
                  <a:lnTo>
                    <a:pt x="73" y="9"/>
                  </a:lnTo>
                  <a:lnTo>
                    <a:pt x="72" y="3"/>
                  </a:lnTo>
                  <a:lnTo>
                    <a:pt x="71" y="1"/>
                  </a:lnTo>
                  <a:lnTo>
                    <a:pt x="68" y="0"/>
                  </a:lnTo>
                  <a:lnTo>
                    <a:pt x="10" y="0"/>
                  </a:lnTo>
                  <a:close/>
                </a:path>
              </a:pathLst>
            </a:custGeom>
            <a:solidFill>
              <a:srgbClr val="DDDDDD"/>
            </a:solidFill>
            <a:ln w="7938">
              <a:solidFill>
                <a:srgbClr val="000000"/>
              </a:solidFill>
              <a:round/>
              <a:headEnd/>
              <a:tailEnd/>
            </a:ln>
          </p:spPr>
          <p:txBody>
            <a:bodyPr/>
            <a:lstStyle/>
            <a:p>
              <a:endParaRPr lang="it-IT"/>
            </a:p>
          </p:txBody>
        </p:sp>
        <p:sp>
          <p:nvSpPr>
            <p:cNvPr id="61847" name="Rectangle 2539"/>
            <p:cNvSpPr>
              <a:spLocks noChangeArrowheads="1"/>
            </p:cNvSpPr>
            <p:nvPr/>
          </p:nvSpPr>
          <p:spPr bwMode="auto">
            <a:xfrm>
              <a:off x="6680200" y="2081213"/>
              <a:ext cx="149225" cy="287337"/>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848" name="Freeform 2540"/>
            <p:cNvSpPr>
              <a:spLocks/>
            </p:cNvSpPr>
            <p:nvPr/>
          </p:nvSpPr>
          <p:spPr bwMode="auto">
            <a:xfrm>
              <a:off x="6673850" y="2282825"/>
              <a:ext cx="160338" cy="14288"/>
            </a:xfrm>
            <a:custGeom>
              <a:avLst/>
              <a:gdLst>
                <a:gd name="T0" fmla="*/ 0 w 101"/>
                <a:gd name="T1" fmla="*/ 0 h 9"/>
                <a:gd name="T2" fmla="*/ 0 w 101"/>
                <a:gd name="T3" fmla="*/ 0 h 9"/>
                <a:gd name="T4" fmla="*/ 0 w 101"/>
                <a:gd name="T5" fmla="*/ 2147483647 h 9"/>
                <a:gd name="T6" fmla="*/ 0 w 101"/>
                <a:gd name="T7" fmla="*/ 2147483647 h 9"/>
                <a:gd name="T8" fmla="*/ 2147483647 w 101"/>
                <a:gd name="T9" fmla="*/ 2147483647 h 9"/>
                <a:gd name="T10" fmla="*/ 2147483647 w 101"/>
                <a:gd name="T11" fmla="*/ 2147483647 h 9"/>
                <a:gd name="T12" fmla="*/ 2147483647 w 101"/>
                <a:gd name="T13" fmla="*/ 0 h 9"/>
                <a:gd name="T14" fmla="*/ 2147483647 w 101"/>
                <a:gd name="T15" fmla="*/ 0 h 9"/>
                <a:gd name="T16" fmla="*/ 0 w 101"/>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1"/>
                <a:gd name="T28" fmla="*/ 0 h 9"/>
                <a:gd name="T29" fmla="*/ 101 w 101"/>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1" h="9">
                  <a:moveTo>
                    <a:pt x="0" y="0"/>
                  </a:moveTo>
                  <a:lnTo>
                    <a:pt x="0" y="0"/>
                  </a:lnTo>
                  <a:lnTo>
                    <a:pt x="0" y="9"/>
                  </a:lnTo>
                  <a:lnTo>
                    <a:pt x="101" y="9"/>
                  </a:lnTo>
                  <a:lnTo>
                    <a:pt x="101" y="0"/>
                  </a:lnTo>
                  <a:lnTo>
                    <a:pt x="0" y="0"/>
                  </a:lnTo>
                  <a:close/>
                </a:path>
              </a:pathLst>
            </a:custGeom>
            <a:solidFill>
              <a:srgbClr val="4D4D4D"/>
            </a:solidFill>
            <a:ln w="7938">
              <a:solidFill>
                <a:srgbClr val="000000"/>
              </a:solidFill>
              <a:round/>
              <a:headEnd/>
              <a:tailEnd/>
            </a:ln>
          </p:spPr>
          <p:txBody>
            <a:bodyPr/>
            <a:lstStyle/>
            <a:p>
              <a:endParaRPr lang="it-IT"/>
            </a:p>
          </p:txBody>
        </p:sp>
        <p:sp>
          <p:nvSpPr>
            <p:cNvPr id="61849" name="Freeform 2541"/>
            <p:cNvSpPr>
              <a:spLocks/>
            </p:cNvSpPr>
            <p:nvPr/>
          </p:nvSpPr>
          <p:spPr bwMode="auto">
            <a:xfrm>
              <a:off x="6673850" y="2160588"/>
              <a:ext cx="160338" cy="14287"/>
            </a:xfrm>
            <a:custGeom>
              <a:avLst/>
              <a:gdLst>
                <a:gd name="T0" fmla="*/ 0 w 101"/>
                <a:gd name="T1" fmla="*/ 0 h 9"/>
                <a:gd name="T2" fmla="*/ 0 w 101"/>
                <a:gd name="T3" fmla="*/ 0 h 9"/>
                <a:gd name="T4" fmla="*/ 0 w 101"/>
                <a:gd name="T5" fmla="*/ 2147483647 h 9"/>
                <a:gd name="T6" fmla="*/ 0 w 101"/>
                <a:gd name="T7" fmla="*/ 2147483647 h 9"/>
                <a:gd name="T8" fmla="*/ 2147483647 w 101"/>
                <a:gd name="T9" fmla="*/ 2147483647 h 9"/>
                <a:gd name="T10" fmla="*/ 2147483647 w 101"/>
                <a:gd name="T11" fmla="*/ 2147483647 h 9"/>
                <a:gd name="T12" fmla="*/ 2147483647 w 101"/>
                <a:gd name="T13" fmla="*/ 0 h 9"/>
                <a:gd name="T14" fmla="*/ 2147483647 w 101"/>
                <a:gd name="T15" fmla="*/ 0 h 9"/>
                <a:gd name="T16" fmla="*/ 0 w 101"/>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1"/>
                <a:gd name="T28" fmla="*/ 0 h 9"/>
                <a:gd name="T29" fmla="*/ 101 w 101"/>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1" h="9">
                  <a:moveTo>
                    <a:pt x="0" y="0"/>
                  </a:moveTo>
                  <a:lnTo>
                    <a:pt x="0" y="0"/>
                  </a:lnTo>
                  <a:lnTo>
                    <a:pt x="0" y="9"/>
                  </a:lnTo>
                  <a:lnTo>
                    <a:pt x="101" y="9"/>
                  </a:lnTo>
                  <a:lnTo>
                    <a:pt x="101" y="0"/>
                  </a:lnTo>
                  <a:lnTo>
                    <a:pt x="0" y="0"/>
                  </a:lnTo>
                  <a:close/>
                </a:path>
              </a:pathLst>
            </a:custGeom>
            <a:solidFill>
              <a:srgbClr val="4D4D4D"/>
            </a:solidFill>
            <a:ln w="7938">
              <a:solidFill>
                <a:srgbClr val="000000"/>
              </a:solidFill>
              <a:round/>
              <a:headEnd/>
              <a:tailEnd/>
            </a:ln>
          </p:spPr>
          <p:txBody>
            <a:bodyPr/>
            <a:lstStyle/>
            <a:p>
              <a:endParaRPr lang="it-IT"/>
            </a:p>
          </p:txBody>
        </p:sp>
        <p:sp>
          <p:nvSpPr>
            <p:cNvPr id="61850" name="Oval 2542"/>
            <p:cNvSpPr>
              <a:spLocks noChangeArrowheads="1"/>
            </p:cNvSpPr>
            <p:nvPr/>
          </p:nvSpPr>
          <p:spPr bwMode="auto">
            <a:xfrm>
              <a:off x="6726238" y="2203450"/>
              <a:ext cx="63500" cy="52388"/>
            </a:xfrm>
            <a:prstGeom prst="ellipse">
              <a:avLst/>
            </a:prstGeom>
            <a:solidFill>
              <a:srgbClr val="4D4D4D"/>
            </a:solidFill>
            <a:ln w="7938">
              <a:solidFill>
                <a:srgbClr val="000000"/>
              </a:solidFill>
              <a:round/>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851" name="Rectangle 2543"/>
            <p:cNvSpPr>
              <a:spLocks noChangeArrowheads="1"/>
            </p:cNvSpPr>
            <p:nvPr/>
          </p:nvSpPr>
          <p:spPr bwMode="auto">
            <a:xfrm>
              <a:off x="6696075" y="2039938"/>
              <a:ext cx="125413" cy="42862"/>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852" name="Rectangle 2544"/>
            <p:cNvSpPr>
              <a:spLocks noChangeArrowheads="1"/>
            </p:cNvSpPr>
            <p:nvPr/>
          </p:nvSpPr>
          <p:spPr bwMode="auto">
            <a:xfrm>
              <a:off x="6680200" y="1889125"/>
              <a:ext cx="149225" cy="15240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853" name="Rectangle 2545"/>
            <p:cNvSpPr>
              <a:spLocks noChangeArrowheads="1"/>
            </p:cNvSpPr>
            <p:nvPr/>
          </p:nvSpPr>
          <p:spPr bwMode="auto">
            <a:xfrm>
              <a:off x="6711950" y="1860550"/>
              <a:ext cx="23813"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854" name="Rectangle 2546"/>
            <p:cNvSpPr>
              <a:spLocks noChangeArrowheads="1"/>
            </p:cNvSpPr>
            <p:nvPr/>
          </p:nvSpPr>
          <p:spPr bwMode="auto">
            <a:xfrm>
              <a:off x="6780213" y="1860550"/>
              <a:ext cx="17462"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855" name="Rectangle 2547"/>
            <p:cNvSpPr>
              <a:spLocks noChangeArrowheads="1"/>
            </p:cNvSpPr>
            <p:nvPr/>
          </p:nvSpPr>
          <p:spPr bwMode="auto">
            <a:xfrm>
              <a:off x="6750050" y="1860550"/>
              <a:ext cx="15875"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856" name="Rectangle 2548"/>
            <p:cNvSpPr>
              <a:spLocks noChangeArrowheads="1"/>
            </p:cNvSpPr>
            <p:nvPr/>
          </p:nvSpPr>
          <p:spPr bwMode="auto">
            <a:xfrm>
              <a:off x="6711950" y="1860550"/>
              <a:ext cx="23813"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857" name="Rectangle 2549"/>
            <p:cNvSpPr>
              <a:spLocks noChangeArrowheads="1"/>
            </p:cNvSpPr>
            <p:nvPr/>
          </p:nvSpPr>
          <p:spPr bwMode="auto">
            <a:xfrm>
              <a:off x="6780213" y="1860550"/>
              <a:ext cx="17462"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858" name="Rectangle 2550"/>
            <p:cNvSpPr>
              <a:spLocks noChangeArrowheads="1"/>
            </p:cNvSpPr>
            <p:nvPr/>
          </p:nvSpPr>
          <p:spPr bwMode="auto">
            <a:xfrm>
              <a:off x="6750050" y="1860550"/>
              <a:ext cx="15875" cy="30163"/>
            </a:xfrm>
            <a:prstGeom prst="rect">
              <a:avLst/>
            </a:prstGeom>
            <a:solidFill>
              <a:srgbClr val="B2B2B2"/>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859" name="Rectangle 2551"/>
            <p:cNvSpPr>
              <a:spLocks noChangeArrowheads="1"/>
            </p:cNvSpPr>
            <p:nvPr/>
          </p:nvSpPr>
          <p:spPr bwMode="auto">
            <a:xfrm>
              <a:off x="6711950" y="1846263"/>
              <a:ext cx="93663" cy="15875"/>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860" name="Freeform 2552"/>
            <p:cNvSpPr>
              <a:spLocks/>
            </p:cNvSpPr>
            <p:nvPr/>
          </p:nvSpPr>
          <p:spPr bwMode="auto">
            <a:xfrm>
              <a:off x="4700588" y="2411413"/>
              <a:ext cx="61912" cy="49212"/>
            </a:xfrm>
            <a:custGeom>
              <a:avLst/>
              <a:gdLst>
                <a:gd name="T0" fmla="*/ 2147483647 w 39"/>
                <a:gd name="T1" fmla="*/ 2147483647 h 31"/>
                <a:gd name="T2" fmla="*/ 2147483647 w 39"/>
                <a:gd name="T3" fmla="*/ 0 h 31"/>
                <a:gd name="T4" fmla="*/ 0 w 39"/>
                <a:gd name="T5" fmla="*/ 2147483647 h 31"/>
                <a:gd name="T6" fmla="*/ 2147483647 w 39"/>
                <a:gd name="T7" fmla="*/ 2147483647 h 31"/>
                <a:gd name="T8" fmla="*/ 2147483647 w 39"/>
                <a:gd name="T9" fmla="*/ 2147483647 h 31"/>
                <a:gd name="T10" fmla="*/ 0 60000 65536"/>
                <a:gd name="T11" fmla="*/ 0 60000 65536"/>
                <a:gd name="T12" fmla="*/ 0 60000 65536"/>
                <a:gd name="T13" fmla="*/ 0 60000 65536"/>
                <a:gd name="T14" fmla="*/ 0 60000 65536"/>
                <a:gd name="T15" fmla="*/ 0 w 39"/>
                <a:gd name="T16" fmla="*/ 0 h 31"/>
                <a:gd name="T17" fmla="*/ 39 w 39"/>
                <a:gd name="T18" fmla="*/ 31 h 31"/>
              </a:gdLst>
              <a:ahLst/>
              <a:cxnLst>
                <a:cxn ang="T10">
                  <a:pos x="T0" y="T1"/>
                </a:cxn>
                <a:cxn ang="T11">
                  <a:pos x="T2" y="T3"/>
                </a:cxn>
                <a:cxn ang="T12">
                  <a:pos x="T4" y="T5"/>
                </a:cxn>
                <a:cxn ang="T13">
                  <a:pos x="T6" y="T7"/>
                </a:cxn>
                <a:cxn ang="T14">
                  <a:pos x="T8" y="T9"/>
                </a:cxn>
              </a:cxnLst>
              <a:rect l="T15" t="T16" r="T17" b="T18"/>
              <a:pathLst>
                <a:path w="39" h="31">
                  <a:moveTo>
                    <a:pt x="39" y="18"/>
                  </a:moveTo>
                  <a:lnTo>
                    <a:pt x="24" y="0"/>
                  </a:lnTo>
                  <a:lnTo>
                    <a:pt x="0" y="13"/>
                  </a:lnTo>
                  <a:lnTo>
                    <a:pt x="10" y="31"/>
                  </a:lnTo>
                  <a:lnTo>
                    <a:pt x="39" y="18"/>
                  </a:lnTo>
                  <a:close/>
                </a:path>
              </a:pathLst>
            </a:custGeom>
            <a:solidFill>
              <a:srgbClr val="808080"/>
            </a:solidFill>
            <a:ln w="7938">
              <a:solidFill>
                <a:srgbClr val="000000"/>
              </a:solidFill>
              <a:round/>
              <a:headEnd/>
              <a:tailEnd/>
            </a:ln>
          </p:spPr>
          <p:txBody>
            <a:bodyPr/>
            <a:lstStyle/>
            <a:p>
              <a:endParaRPr lang="it-IT"/>
            </a:p>
          </p:txBody>
        </p:sp>
        <p:sp>
          <p:nvSpPr>
            <p:cNvPr id="61861" name="Freeform 2553"/>
            <p:cNvSpPr>
              <a:spLocks/>
            </p:cNvSpPr>
            <p:nvPr/>
          </p:nvSpPr>
          <p:spPr bwMode="auto">
            <a:xfrm>
              <a:off x="4684713" y="2413000"/>
              <a:ext cx="139700" cy="125413"/>
            </a:xfrm>
            <a:custGeom>
              <a:avLst/>
              <a:gdLst>
                <a:gd name="T0" fmla="*/ 2147483647 w 88"/>
                <a:gd name="T1" fmla="*/ 2147483647 h 79"/>
                <a:gd name="T2" fmla="*/ 2147483647 w 88"/>
                <a:gd name="T3" fmla="*/ 2147483647 h 79"/>
                <a:gd name="T4" fmla="*/ 2147483647 w 88"/>
                <a:gd name="T5" fmla="*/ 2147483647 h 79"/>
                <a:gd name="T6" fmla="*/ 2147483647 w 88"/>
                <a:gd name="T7" fmla="*/ 2147483647 h 79"/>
                <a:gd name="T8" fmla="*/ 2147483647 w 88"/>
                <a:gd name="T9" fmla="*/ 2147483647 h 79"/>
                <a:gd name="T10" fmla="*/ 2147483647 w 88"/>
                <a:gd name="T11" fmla="*/ 2147483647 h 79"/>
                <a:gd name="T12" fmla="*/ 2147483647 w 88"/>
                <a:gd name="T13" fmla="*/ 2147483647 h 79"/>
                <a:gd name="T14" fmla="*/ 2147483647 w 88"/>
                <a:gd name="T15" fmla="*/ 0 h 79"/>
                <a:gd name="T16" fmla="*/ 2147483647 w 88"/>
                <a:gd name="T17" fmla="*/ 2147483647 h 79"/>
                <a:gd name="T18" fmla="*/ 2147483647 w 88"/>
                <a:gd name="T19" fmla="*/ 2147483647 h 79"/>
                <a:gd name="T20" fmla="*/ 0 w 88"/>
                <a:gd name="T21" fmla="*/ 2147483647 h 79"/>
                <a:gd name="T22" fmla="*/ 0 w 88"/>
                <a:gd name="T23" fmla="*/ 2147483647 h 79"/>
                <a:gd name="T24" fmla="*/ 0 w 88"/>
                <a:gd name="T25" fmla="*/ 2147483647 h 79"/>
                <a:gd name="T26" fmla="*/ 0 w 88"/>
                <a:gd name="T27" fmla="*/ 2147483647 h 79"/>
                <a:gd name="T28" fmla="*/ 0 w 88"/>
                <a:gd name="T29" fmla="*/ 2147483647 h 79"/>
                <a:gd name="T30" fmla="*/ 2147483647 w 88"/>
                <a:gd name="T31" fmla="*/ 2147483647 h 79"/>
                <a:gd name="T32" fmla="*/ 2147483647 w 88"/>
                <a:gd name="T33" fmla="*/ 2147483647 h 79"/>
                <a:gd name="T34" fmla="*/ 2147483647 w 88"/>
                <a:gd name="T35" fmla="*/ 2147483647 h 79"/>
                <a:gd name="T36" fmla="*/ 2147483647 w 88"/>
                <a:gd name="T37" fmla="*/ 2147483647 h 79"/>
                <a:gd name="T38" fmla="*/ 2147483647 w 88"/>
                <a:gd name="T39" fmla="*/ 2147483647 h 79"/>
                <a:gd name="T40" fmla="*/ 2147483647 w 88"/>
                <a:gd name="T41" fmla="*/ 2147483647 h 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8"/>
                <a:gd name="T64" fmla="*/ 0 h 79"/>
                <a:gd name="T65" fmla="*/ 88 w 88"/>
                <a:gd name="T66" fmla="*/ 79 h 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8" h="79">
                  <a:moveTo>
                    <a:pt x="84" y="48"/>
                  </a:moveTo>
                  <a:lnTo>
                    <a:pt x="87" y="47"/>
                  </a:lnTo>
                  <a:lnTo>
                    <a:pt x="88" y="46"/>
                  </a:lnTo>
                  <a:lnTo>
                    <a:pt x="87" y="45"/>
                  </a:lnTo>
                  <a:lnTo>
                    <a:pt x="84" y="44"/>
                  </a:lnTo>
                  <a:lnTo>
                    <a:pt x="59" y="3"/>
                  </a:lnTo>
                  <a:lnTo>
                    <a:pt x="58" y="1"/>
                  </a:lnTo>
                  <a:lnTo>
                    <a:pt x="56" y="0"/>
                  </a:lnTo>
                  <a:lnTo>
                    <a:pt x="53" y="1"/>
                  </a:lnTo>
                  <a:lnTo>
                    <a:pt x="49" y="3"/>
                  </a:lnTo>
                  <a:lnTo>
                    <a:pt x="0" y="30"/>
                  </a:lnTo>
                  <a:lnTo>
                    <a:pt x="0" y="31"/>
                  </a:lnTo>
                  <a:lnTo>
                    <a:pt x="0" y="33"/>
                  </a:lnTo>
                  <a:lnTo>
                    <a:pt x="0" y="34"/>
                  </a:lnTo>
                  <a:lnTo>
                    <a:pt x="0" y="35"/>
                  </a:lnTo>
                  <a:lnTo>
                    <a:pt x="30" y="75"/>
                  </a:lnTo>
                  <a:lnTo>
                    <a:pt x="31" y="78"/>
                  </a:lnTo>
                  <a:lnTo>
                    <a:pt x="33" y="79"/>
                  </a:lnTo>
                  <a:lnTo>
                    <a:pt x="34" y="78"/>
                  </a:lnTo>
                  <a:lnTo>
                    <a:pt x="35" y="75"/>
                  </a:lnTo>
                  <a:lnTo>
                    <a:pt x="84" y="48"/>
                  </a:lnTo>
                  <a:close/>
                </a:path>
              </a:pathLst>
            </a:custGeom>
            <a:solidFill>
              <a:srgbClr val="C0C0C0"/>
            </a:solidFill>
            <a:ln w="7938">
              <a:solidFill>
                <a:srgbClr val="000000"/>
              </a:solidFill>
              <a:round/>
              <a:headEnd/>
              <a:tailEnd/>
            </a:ln>
          </p:spPr>
          <p:txBody>
            <a:bodyPr/>
            <a:lstStyle/>
            <a:p>
              <a:endParaRPr lang="it-IT"/>
            </a:p>
          </p:txBody>
        </p:sp>
        <p:sp>
          <p:nvSpPr>
            <p:cNvPr id="61862" name="Freeform 2554"/>
            <p:cNvSpPr>
              <a:spLocks/>
            </p:cNvSpPr>
            <p:nvPr/>
          </p:nvSpPr>
          <p:spPr bwMode="auto">
            <a:xfrm>
              <a:off x="4708525" y="2425700"/>
              <a:ext cx="93663" cy="100013"/>
            </a:xfrm>
            <a:custGeom>
              <a:avLst/>
              <a:gdLst>
                <a:gd name="T0" fmla="*/ 2147483647 w 59"/>
                <a:gd name="T1" fmla="*/ 2147483647 h 63"/>
                <a:gd name="T2" fmla="*/ 2147483647 w 59"/>
                <a:gd name="T3" fmla="*/ 0 h 63"/>
                <a:gd name="T4" fmla="*/ 0 w 59"/>
                <a:gd name="T5" fmla="*/ 2147483647 h 63"/>
                <a:gd name="T6" fmla="*/ 2147483647 w 59"/>
                <a:gd name="T7" fmla="*/ 2147483647 h 63"/>
                <a:gd name="T8" fmla="*/ 2147483647 w 59"/>
                <a:gd name="T9" fmla="*/ 2147483647 h 63"/>
                <a:gd name="T10" fmla="*/ 0 60000 65536"/>
                <a:gd name="T11" fmla="*/ 0 60000 65536"/>
                <a:gd name="T12" fmla="*/ 0 60000 65536"/>
                <a:gd name="T13" fmla="*/ 0 60000 65536"/>
                <a:gd name="T14" fmla="*/ 0 60000 65536"/>
                <a:gd name="T15" fmla="*/ 0 w 59"/>
                <a:gd name="T16" fmla="*/ 0 h 63"/>
                <a:gd name="T17" fmla="*/ 59 w 59"/>
                <a:gd name="T18" fmla="*/ 63 h 63"/>
              </a:gdLst>
              <a:ahLst/>
              <a:cxnLst>
                <a:cxn ang="T10">
                  <a:pos x="T0" y="T1"/>
                </a:cxn>
                <a:cxn ang="T11">
                  <a:pos x="T2" y="T3"/>
                </a:cxn>
                <a:cxn ang="T12">
                  <a:pos x="T4" y="T5"/>
                </a:cxn>
                <a:cxn ang="T13">
                  <a:pos x="T6" y="T7"/>
                </a:cxn>
                <a:cxn ang="T14">
                  <a:pos x="T8" y="T9"/>
                </a:cxn>
              </a:cxnLst>
              <a:rect l="T15" t="T16" r="T17" b="T18"/>
              <a:pathLst>
                <a:path w="59" h="63">
                  <a:moveTo>
                    <a:pt x="59" y="49"/>
                  </a:moveTo>
                  <a:lnTo>
                    <a:pt x="25" y="0"/>
                  </a:lnTo>
                  <a:lnTo>
                    <a:pt x="0" y="13"/>
                  </a:lnTo>
                  <a:lnTo>
                    <a:pt x="29" y="63"/>
                  </a:lnTo>
                  <a:lnTo>
                    <a:pt x="59" y="49"/>
                  </a:lnTo>
                  <a:close/>
                </a:path>
              </a:pathLst>
            </a:custGeom>
            <a:solidFill>
              <a:srgbClr val="DDDDDD"/>
            </a:solidFill>
            <a:ln w="7938">
              <a:solidFill>
                <a:srgbClr val="000000"/>
              </a:solidFill>
              <a:round/>
              <a:headEnd/>
              <a:tailEnd/>
            </a:ln>
          </p:spPr>
          <p:txBody>
            <a:bodyPr/>
            <a:lstStyle/>
            <a:p>
              <a:endParaRPr lang="it-IT"/>
            </a:p>
          </p:txBody>
        </p:sp>
        <p:sp>
          <p:nvSpPr>
            <p:cNvPr id="61863" name="Freeform 2555"/>
            <p:cNvSpPr>
              <a:spLocks/>
            </p:cNvSpPr>
            <p:nvPr/>
          </p:nvSpPr>
          <p:spPr bwMode="auto">
            <a:xfrm>
              <a:off x="4608513" y="2279650"/>
              <a:ext cx="139700" cy="158750"/>
            </a:xfrm>
            <a:custGeom>
              <a:avLst/>
              <a:gdLst>
                <a:gd name="T0" fmla="*/ 2147483647 w 88"/>
                <a:gd name="T1" fmla="*/ 2147483647 h 100"/>
                <a:gd name="T2" fmla="*/ 2147483647 w 88"/>
                <a:gd name="T3" fmla="*/ 2147483647 h 100"/>
                <a:gd name="T4" fmla="*/ 2147483647 w 88"/>
                <a:gd name="T5" fmla="*/ 2147483647 h 100"/>
                <a:gd name="T6" fmla="*/ 2147483647 w 88"/>
                <a:gd name="T7" fmla="*/ 2147483647 h 100"/>
                <a:gd name="T8" fmla="*/ 2147483647 w 88"/>
                <a:gd name="T9" fmla="*/ 2147483647 h 100"/>
                <a:gd name="T10" fmla="*/ 2147483647 w 88"/>
                <a:gd name="T11" fmla="*/ 2147483647 h 100"/>
                <a:gd name="T12" fmla="*/ 2147483647 w 88"/>
                <a:gd name="T13" fmla="*/ 2147483647 h 100"/>
                <a:gd name="T14" fmla="*/ 2147483647 w 88"/>
                <a:gd name="T15" fmla="*/ 0 h 100"/>
                <a:gd name="T16" fmla="*/ 2147483647 w 88"/>
                <a:gd name="T17" fmla="*/ 0 h 100"/>
                <a:gd name="T18" fmla="*/ 2147483647 w 88"/>
                <a:gd name="T19" fmla="*/ 2147483647 h 100"/>
                <a:gd name="T20" fmla="*/ 2147483647 w 88"/>
                <a:gd name="T21" fmla="*/ 2147483647 h 100"/>
                <a:gd name="T22" fmla="*/ 2147483647 w 88"/>
                <a:gd name="T23" fmla="*/ 2147483647 h 100"/>
                <a:gd name="T24" fmla="*/ 2147483647 w 88"/>
                <a:gd name="T25" fmla="*/ 2147483647 h 100"/>
                <a:gd name="T26" fmla="*/ 0 w 88"/>
                <a:gd name="T27" fmla="*/ 2147483647 h 100"/>
                <a:gd name="T28" fmla="*/ 2147483647 w 88"/>
                <a:gd name="T29" fmla="*/ 2147483647 h 100"/>
                <a:gd name="T30" fmla="*/ 2147483647 w 88"/>
                <a:gd name="T31" fmla="*/ 2147483647 h 100"/>
                <a:gd name="T32" fmla="*/ 2147483647 w 88"/>
                <a:gd name="T33" fmla="*/ 2147483647 h 100"/>
                <a:gd name="T34" fmla="*/ 2147483647 w 88"/>
                <a:gd name="T35" fmla="*/ 2147483647 h 100"/>
                <a:gd name="T36" fmla="*/ 2147483647 w 88"/>
                <a:gd name="T37" fmla="*/ 2147483647 h 100"/>
                <a:gd name="T38" fmla="*/ 2147483647 w 88"/>
                <a:gd name="T39" fmla="*/ 2147483647 h 1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8"/>
                <a:gd name="T61" fmla="*/ 0 h 100"/>
                <a:gd name="T62" fmla="*/ 88 w 88"/>
                <a:gd name="T63" fmla="*/ 100 h 1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8" h="100">
                  <a:moveTo>
                    <a:pt x="83" y="83"/>
                  </a:moveTo>
                  <a:lnTo>
                    <a:pt x="86" y="80"/>
                  </a:lnTo>
                  <a:lnTo>
                    <a:pt x="87" y="77"/>
                  </a:lnTo>
                  <a:lnTo>
                    <a:pt x="88" y="75"/>
                  </a:lnTo>
                  <a:lnTo>
                    <a:pt x="88" y="74"/>
                  </a:lnTo>
                  <a:lnTo>
                    <a:pt x="39" y="2"/>
                  </a:lnTo>
                  <a:lnTo>
                    <a:pt x="38" y="1"/>
                  </a:lnTo>
                  <a:lnTo>
                    <a:pt x="36" y="0"/>
                  </a:lnTo>
                  <a:lnTo>
                    <a:pt x="33" y="0"/>
                  </a:lnTo>
                  <a:lnTo>
                    <a:pt x="29" y="2"/>
                  </a:lnTo>
                  <a:lnTo>
                    <a:pt x="5" y="15"/>
                  </a:lnTo>
                  <a:lnTo>
                    <a:pt x="2" y="19"/>
                  </a:lnTo>
                  <a:lnTo>
                    <a:pt x="1" y="22"/>
                  </a:lnTo>
                  <a:lnTo>
                    <a:pt x="0" y="29"/>
                  </a:lnTo>
                  <a:lnTo>
                    <a:pt x="44" y="96"/>
                  </a:lnTo>
                  <a:lnTo>
                    <a:pt x="48" y="99"/>
                  </a:lnTo>
                  <a:lnTo>
                    <a:pt x="52" y="100"/>
                  </a:lnTo>
                  <a:lnTo>
                    <a:pt x="55" y="99"/>
                  </a:lnTo>
                  <a:lnTo>
                    <a:pt x="59" y="96"/>
                  </a:lnTo>
                  <a:lnTo>
                    <a:pt x="83" y="83"/>
                  </a:lnTo>
                  <a:close/>
                </a:path>
              </a:pathLst>
            </a:custGeom>
            <a:solidFill>
              <a:srgbClr val="C0C0C0"/>
            </a:solidFill>
            <a:ln w="7938">
              <a:solidFill>
                <a:srgbClr val="000000"/>
              </a:solidFill>
              <a:round/>
              <a:headEnd/>
              <a:tailEnd/>
            </a:ln>
          </p:spPr>
          <p:txBody>
            <a:bodyPr/>
            <a:lstStyle/>
            <a:p>
              <a:endParaRPr lang="it-IT"/>
            </a:p>
          </p:txBody>
        </p:sp>
        <p:sp>
          <p:nvSpPr>
            <p:cNvPr id="61864" name="Freeform 2556"/>
            <p:cNvSpPr>
              <a:spLocks/>
            </p:cNvSpPr>
            <p:nvPr/>
          </p:nvSpPr>
          <p:spPr bwMode="auto">
            <a:xfrm>
              <a:off x="4630738" y="2346325"/>
              <a:ext cx="131762" cy="85725"/>
            </a:xfrm>
            <a:custGeom>
              <a:avLst/>
              <a:gdLst>
                <a:gd name="T0" fmla="*/ 2147483647 w 83"/>
                <a:gd name="T1" fmla="*/ 2147483647 h 54"/>
                <a:gd name="T2" fmla="*/ 2147483647 w 83"/>
                <a:gd name="T3" fmla="*/ 2147483647 h 54"/>
                <a:gd name="T4" fmla="*/ 2147483647 w 83"/>
                <a:gd name="T5" fmla="*/ 2147483647 h 54"/>
                <a:gd name="T6" fmla="*/ 2147483647 w 83"/>
                <a:gd name="T7" fmla="*/ 2147483647 h 54"/>
                <a:gd name="T8" fmla="*/ 2147483647 w 83"/>
                <a:gd name="T9" fmla="*/ 2147483647 h 54"/>
                <a:gd name="T10" fmla="*/ 2147483647 w 83"/>
                <a:gd name="T11" fmla="*/ 0 h 54"/>
                <a:gd name="T12" fmla="*/ 2147483647 w 83"/>
                <a:gd name="T13" fmla="*/ 0 h 54"/>
                <a:gd name="T14" fmla="*/ 2147483647 w 83"/>
                <a:gd name="T15" fmla="*/ 0 h 54"/>
                <a:gd name="T16" fmla="*/ 2147483647 w 83"/>
                <a:gd name="T17" fmla="*/ 0 h 54"/>
                <a:gd name="T18" fmla="*/ 0 w 83"/>
                <a:gd name="T19" fmla="*/ 2147483647 h 54"/>
                <a:gd name="T20" fmla="*/ 0 w 83"/>
                <a:gd name="T21" fmla="*/ 2147483647 h 54"/>
                <a:gd name="T22" fmla="*/ 0 w 83"/>
                <a:gd name="T23" fmla="*/ 2147483647 h 54"/>
                <a:gd name="T24" fmla="*/ 0 w 83"/>
                <a:gd name="T25" fmla="*/ 2147483647 h 54"/>
                <a:gd name="T26" fmla="*/ 0 w 83"/>
                <a:gd name="T27" fmla="*/ 2147483647 h 54"/>
                <a:gd name="T28" fmla="*/ 2147483647 w 83"/>
                <a:gd name="T29" fmla="*/ 2147483647 h 54"/>
                <a:gd name="T30" fmla="*/ 2147483647 w 83"/>
                <a:gd name="T31" fmla="*/ 2147483647 h 54"/>
                <a:gd name="T32" fmla="*/ 2147483647 w 83"/>
                <a:gd name="T33" fmla="*/ 2147483647 h 54"/>
                <a:gd name="T34" fmla="*/ 2147483647 w 83"/>
                <a:gd name="T35" fmla="*/ 2147483647 h 54"/>
                <a:gd name="T36" fmla="*/ 2147483647 w 83"/>
                <a:gd name="T37" fmla="*/ 2147483647 h 54"/>
                <a:gd name="T38" fmla="*/ 2147483647 w 83"/>
                <a:gd name="T39" fmla="*/ 2147483647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3"/>
                <a:gd name="T61" fmla="*/ 0 h 54"/>
                <a:gd name="T62" fmla="*/ 83 w 83"/>
                <a:gd name="T63" fmla="*/ 54 h 5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3" h="54">
                  <a:moveTo>
                    <a:pt x="83" y="13"/>
                  </a:moveTo>
                  <a:lnTo>
                    <a:pt x="83" y="12"/>
                  </a:lnTo>
                  <a:lnTo>
                    <a:pt x="83" y="11"/>
                  </a:lnTo>
                  <a:lnTo>
                    <a:pt x="83" y="10"/>
                  </a:lnTo>
                  <a:lnTo>
                    <a:pt x="83" y="9"/>
                  </a:lnTo>
                  <a:lnTo>
                    <a:pt x="78" y="0"/>
                  </a:lnTo>
                  <a:lnTo>
                    <a:pt x="77" y="0"/>
                  </a:lnTo>
                  <a:lnTo>
                    <a:pt x="76" y="0"/>
                  </a:lnTo>
                  <a:lnTo>
                    <a:pt x="73" y="0"/>
                  </a:lnTo>
                  <a:lnTo>
                    <a:pt x="0" y="40"/>
                  </a:lnTo>
                  <a:lnTo>
                    <a:pt x="0" y="41"/>
                  </a:lnTo>
                  <a:lnTo>
                    <a:pt x="0" y="43"/>
                  </a:lnTo>
                  <a:lnTo>
                    <a:pt x="0" y="44"/>
                  </a:lnTo>
                  <a:lnTo>
                    <a:pt x="0" y="45"/>
                  </a:lnTo>
                  <a:lnTo>
                    <a:pt x="5" y="54"/>
                  </a:lnTo>
                  <a:lnTo>
                    <a:pt x="6" y="54"/>
                  </a:lnTo>
                  <a:lnTo>
                    <a:pt x="8" y="54"/>
                  </a:lnTo>
                  <a:lnTo>
                    <a:pt x="9" y="54"/>
                  </a:lnTo>
                  <a:lnTo>
                    <a:pt x="10" y="54"/>
                  </a:lnTo>
                  <a:lnTo>
                    <a:pt x="83" y="13"/>
                  </a:lnTo>
                  <a:close/>
                </a:path>
              </a:pathLst>
            </a:custGeom>
            <a:solidFill>
              <a:srgbClr val="DDDDDD"/>
            </a:solidFill>
            <a:ln w="7938">
              <a:solidFill>
                <a:srgbClr val="000000"/>
              </a:solidFill>
              <a:round/>
              <a:headEnd/>
              <a:tailEnd/>
            </a:ln>
          </p:spPr>
          <p:txBody>
            <a:bodyPr/>
            <a:lstStyle/>
            <a:p>
              <a:endParaRPr lang="it-IT"/>
            </a:p>
          </p:txBody>
        </p:sp>
        <p:sp>
          <p:nvSpPr>
            <p:cNvPr id="61865" name="Freeform 2557"/>
            <p:cNvSpPr>
              <a:spLocks/>
            </p:cNvSpPr>
            <p:nvPr/>
          </p:nvSpPr>
          <p:spPr bwMode="auto">
            <a:xfrm>
              <a:off x="4570413" y="2211388"/>
              <a:ext cx="100012" cy="106362"/>
            </a:xfrm>
            <a:custGeom>
              <a:avLst/>
              <a:gdLst>
                <a:gd name="T0" fmla="*/ 2147483647 w 63"/>
                <a:gd name="T1" fmla="*/ 2147483647 h 67"/>
                <a:gd name="T2" fmla="*/ 2147483647 w 63"/>
                <a:gd name="T3" fmla="*/ 0 h 67"/>
                <a:gd name="T4" fmla="*/ 0 w 63"/>
                <a:gd name="T5" fmla="*/ 2147483647 h 67"/>
                <a:gd name="T6" fmla="*/ 2147483647 w 63"/>
                <a:gd name="T7" fmla="*/ 2147483647 h 67"/>
                <a:gd name="T8" fmla="*/ 2147483647 w 63"/>
                <a:gd name="T9" fmla="*/ 2147483647 h 67"/>
                <a:gd name="T10" fmla="*/ 0 60000 65536"/>
                <a:gd name="T11" fmla="*/ 0 60000 65536"/>
                <a:gd name="T12" fmla="*/ 0 60000 65536"/>
                <a:gd name="T13" fmla="*/ 0 60000 65536"/>
                <a:gd name="T14" fmla="*/ 0 60000 65536"/>
                <a:gd name="T15" fmla="*/ 0 w 63"/>
                <a:gd name="T16" fmla="*/ 0 h 67"/>
                <a:gd name="T17" fmla="*/ 63 w 63"/>
                <a:gd name="T18" fmla="*/ 67 h 67"/>
              </a:gdLst>
              <a:ahLst/>
              <a:cxnLst>
                <a:cxn ang="T10">
                  <a:pos x="T0" y="T1"/>
                </a:cxn>
                <a:cxn ang="T11">
                  <a:pos x="T2" y="T3"/>
                </a:cxn>
                <a:cxn ang="T12">
                  <a:pos x="T4" y="T5"/>
                </a:cxn>
                <a:cxn ang="T13">
                  <a:pos x="T6" y="T7"/>
                </a:cxn>
                <a:cxn ang="T14">
                  <a:pos x="T8" y="T9"/>
                </a:cxn>
              </a:cxnLst>
              <a:rect l="T15" t="T16" r="T17" b="T18"/>
              <a:pathLst>
                <a:path w="63" h="67">
                  <a:moveTo>
                    <a:pt x="63" y="45"/>
                  </a:moveTo>
                  <a:lnTo>
                    <a:pt x="20" y="0"/>
                  </a:lnTo>
                  <a:lnTo>
                    <a:pt x="0" y="14"/>
                  </a:lnTo>
                  <a:lnTo>
                    <a:pt x="25" y="67"/>
                  </a:lnTo>
                  <a:lnTo>
                    <a:pt x="63" y="45"/>
                  </a:lnTo>
                  <a:close/>
                </a:path>
              </a:pathLst>
            </a:custGeom>
            <a:solidFill>
              <a:srgbClr val="B2B2B2"/>
            </a:solidFill>
            <a:ln w="7938">
              <a:solidFill>
                <a:srgbClr val="000000"/>
              </a:solidFill>
              <a:round/>
              <a:headEnd/>
              <a:tailEnd/>
            </a:ln>
          </p:spPr>
          <p:txBody>
            <a:bodyPr/>
            <a:lstStyle/>
            <a:p>
              <a:endParaRPr lang="it-IT"/>
            </a:p>
          </p:txBody>
        </p:sp>
        <p:sp>
          <p:nvSpPr>
            <p:cNvPr id="61866" name="Freeform 2558"/>
            <p:cNvSpPr>
              <a:spLocks/>
            </p:cNvSpPr>
            <p:nvPr/>
          </p:nvSpPr>
          <p:spPr bwMode="auto">
            <a:xfrm>
              <a:off x="4700588" y="2411413"/>
              <a:ext cx="61912" cy="49212"/>
            </a:xfrm>
            <a:custGeom>
              <a:avLst/>
              <a:gdLst>
                <a:gd name="T0" fmla="*/ 2147483647 w 39"/>
                <a:gd name="T1" fmla="*/ 2147483647 h 31"/>
                <a:gd name="T2" fmla="*/ 2147483647 w 39"/>
                <a:gd name="T3" fmla="*/ 0 h 31"/>
                <a:gd name="T4" fmla="*/ 0 w 39"/>
                <a:gd name="T5" fmla="*/ 2147483647 h 31"/>
                <a:gd name="T6" fmla="*/ 2147483647 w 39"/>
                <a:gd name="T7" fmla="*/ 2147483647 h 31"/>
                <a:gd name="T8" fmla="*/ 2147483647 w 39"/>
                <a:gd name="T9" fmla="*/ 2147483647 h 31"/>
                <a:gd name="T10" fmla="*/ 0 60000 65536"/>
                <a:gd name="T11" fmla="*/ 0 60000 65536"/>
                <a:gd name="T12" fmla="*/ 0 60000 65536"/>
                <a:gd name="T13" fmla="*/ 0 60000 65536"/>
                <a:gd name="T14" fmla="*/ 0 60000 65536"/>
                <a:gd name="T15" fmla="*/ 0 w 39"/>
                <a:gd name="T16" fmla="*/ 0 h 31"/>
                <a:gd name="T17" fmla="*/ 39 w 39"/>
                <a:gd name="T18" fmla="*/ 31 h 31"/>
              </a:gdLst>
              <a:ahLst/>
              <a:cxnLst>
                <a:cxn ang="T10">
                  <a:pos x="T0" y="T1"/>
                </a:cxn>
                <a:cxn ang="T11">
                  <a:pos x="T2" y="T3"/>
                </a:cxn>
                <a:cxn ang="T12">
                  <a:pos x="T4" y="T5"/>
                </a:cxn>
                <a:cxn ang="T13">
                  <a:pos x="T6" y="T7"/>
                </a:cxn>
                <a:cxn ang="T14">
                  <a:pos x="T8" y="T9"/>
                </a:cxn>
              </a:cxnLst>
              <a:rect l="T15" t="T16" r="T17" b="T18"/>
              <a:pathLst>
                <a:path w="39" h="31">
                  <a:moveTo>
                    <a:pt x="39" y="18"/>
                  </a:moveTo>
                  <a:lnTo>
                    <a:pt x="24" y="0"/>
                  </a:lnTo>
                  <a:lnTo>
                    <a:pt x="0" y="13"/>
                  </a:lnTo>
                  <a:lnTo>
                    <a:pt x="10" y="31"/>
                  </a:lnTo>
                  <a:lnTo>
                    <a:pt x="39" y="18"/>
                  </a:lnTo>
                  <a:close/>
                </a:path>
              </a:pathLst>
            </a:custGeom>
            <a:solidFill>
              <a:srgbClr val="808080"/>
            </a:solidFill>
            <a:ln w="7938">
              <a:solidFill>
                <a:srgbClr val="000000"/>
              </a:solidFill>
              <a:round/>
              <a:headEnd/>
              <a:tailEnd/>
            </a:ln>
          </p:spPr>
          <p:txBody>
            <a:bodyPr/>
            <a:lstStyle/>
            <a:p>
              <a:endParaRPr lang="it-IT"/>
            </a:p>
          </p:txBody>
        </p:sp>
        <p:sp>
          <p:nvSpPr>
            <p:cNvPr id="61867" name="Freeform 2559"/>
            <p:cNvSpPr>
              <a:spLocks/>
            </p:cNvSpPr>
            <p:nvPr/>
          </p:nvSpPr>
          <p:spPr bwMode="auto">
            <a:xfrm>
              <a:off x="4684713" y="2413000"/>
              <a:ext cx="139700" cy="125413"/>
            </a:xfrm>
            <a:custGeom>
              <a:avLst/>
              <a:gdLst>
                <a:gd name="T0" fmla="*/ 2147483647 w 88"/>
                <a:gd name="T1" fmla="*/ 2147483647 h 79"/>
                <a:gd name="T2" fmla="*/ 2147483647 w 88"/>
                <a:gd name="T3" fmla="*/ 2147483647 h 79"/>
                <a:gd name="T4" fmla="*/ 2147483647 w 88"/>
                <a:gd name="T5" fmla="*/ 2147483647 h 79"/>
                <a:gd name="T6" fmla="*/ 2147483647 w 88"/>
                <a:gd name="T7" fmla="*/ 2147483647 h 79"/>
                <a:gd name="T8" fmla="*/ 2147483647 w 88"/>
                <a:gd name="T9" fmla="*/ 2147483647 h 79"/>
                <a:gd name="T10" fmla="*/ 2147483647 w 88"/>
                <a:gd name="T11" fmla="*/ 2147483647 h 79"/>
                <a:gd name="T12" fmla="*/ 2147483647 w 88"/>
                <a:gd name="T13" fmla="*/ 2147483647 h 79"/>
                <a:gd name="T14" fmla="*/ 2147483647 w 88"/>
                <a:gd name="T15" fmla="*/ 0 h 79"/>
                <a:gd name="T16" fmla="*/ 2147483647 w 88"/>
                <a:gd name="T17" fmla="*/ 2147483647 h 79"/>
                <a:gd name="T18" fmla="*/ 2147483647 w 88"/>
                <a:gd name="T19" fmla="*/ 2147483647 h 79"/>
                <a:gd name="T20" fmla="*/ 0 w 88"/>
                <a:gd name="T21" fmla="*/ 2147483647 h 79"/>
                <a:gd name="T22" fmla="*/ 0 w 88"/>
                <a:gd name="T23" fmla="*/ 2147483647 h 79"/>
                <a:gd name="T24" fmla="*/ 0 w 88"/>
                <a:gd name="T25" fmla="*/ 2147483647 h 79"/>
                <a:gd name="T26" fmla="*/ 0 w 88"/>
                <a:gd name="T27" fmla="*/ 2147483647 h 79"/>
                <a:gd name="T28" fmla="*/ 0 w 88"/>
                <a:gd name="T29" fmla="*/ 2147483647 h 79"/>
                <a:gd name="T30" fmla="*/ 2147483647 w 88"/>
                <a:gd name="T31" fmla="*/ 2147483647 h 79"/>
                <a:gd name="T32" fmla="*/ 2147483647 w 88"/>
                <a:gd name="T33" fmla="*/ 2147483647 h 79"/>
                <a:gd name="T34" fmla="*/ 2147483647 w 88"/>
                <a:gd name="T35" fmla="*/ 2147483647 h 79"/>
                <a:gd name="T36" fmla="*/ 2147483647 w 88"/>
                <a:gd name="T37" fmla="*/ 2147483647 h 79"/>
                <a:gd name="T38" fmla="*/ 2147483647 w 88"/>
                <a:gd name="T39" fmla="*/ 2147483647 h 79"/>
                <a:gd name="T40" fmla="*/ 2147483647 w 88"/>
                <a:gd name="T41" fmla="*/ 2147483647 h 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8"/>
                <a:gd name="T64" fmla="*/ 0 h 79"/>
                <a:gd name="T65" fmla="*/ 88 w 88"/>
                <a:gd name="T66" fmla="*/ 79 h 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8" h="79">
                  <a:moveTo>
                    <a:pt x="84" y="48"/>
                  </a:moveTo>
                  <a:lnTo>
                    <a:pt x="87" y="47"/>
                  </a:lnTo>
                  <a:lnTo>
                    <a:pt x="88" y="46"/>
                  </a:lnTo>
                  <a:lnTo>
                    <a:pt x="87" y="45"/>
                  </a:lnTo>
                  <a:lnTo>
                    <a:pt x="84" y="44"/>
                  </a:lnTo>
                  <a:lnTo>
                    <a:pt x="59" y="3"/>
                  </a:lnTo>
                  <a:lnTo>
                    <a:pt x="58" y="1"/>
                  </a:lnTo>
                  <a:lnTo>
                    <a:pt x="56" y="0"/>
                  </a:lnTo>
                  <a:lnTo>
                    <a:pt x="53" y="1"/>
                  </a:lnTo>
                  <a:lnTo>
                    <a:pt x="49" y="3"/>
                  </a:lnTo>
                  <a:lnTo>
                    <a:pt x="0" y="30"/>
                  </a:lnTo>
                  <a:lnTo>
                    <a:pt x="0" y="31"/>
                  </a:lnTo>
                  <a:lnTo>
                    <a:pt x="0" y="33"/>
                  </a:lnTo>
                  <a:lnTo>
                    <a:pt x="0" y="34"/>
                  </a:lnTo>
                  <a:lnTo>
                    <a:pt x="0" y="35"/>
                  </a:lnTo>
                  <a:lnTo>
                    <a:pt x="30" y="75"/>
                  </a:lnTo>
                  <a:lnTo>
                    <a:pt x="31" y="78"/>
                  </a:lnTo>
                  <a:lnTo>
                    <a:pt x="33" y="79"/>
                  </a:lnTo>
                  <a:lnTo>
                    <a:pt x="34" y="78"/>
                  </a:lnTo>
                  <a:lnTo>
                    <a:pt x="35" y="75"/>
                  </a:lnTo>
                  <a:lnTo>
                    <a:pt x="84" y="48"/>
                  </a:lnTo>
                  <a:close/>
                </a:path>
              </a:pathLst>
            </a:custGeom>
            <a:solidFill>
              <a:srgbClr val="C0C0C0"/>
            </a:solidFill>
            <a:ln w="7938">
              <a:solidFill>
                <a:srgbClr val="000000"/>
              </a:solidFill>
              <a:round/>
              <a:headEnd/>
              <a:tailEnd/>
            </a:ln>
          </p:spPr>
          <p:txBody>
            <a:bodyPr/>
            <a:lstStyle/>
            <a:p>
              <a:endParaRPr lang="it-IT"/>
            </a:p>
          </p:txBody>
        </p:sp>
        <p:sp>
          <p:nvSpPr>
            <p:cNvPr id="61868" name="Freeform 2560"/>
            <p:cNvSpPr>
              <a:spLocks/>
            </p:cNvSpPr>
            <p:nvPr/>
          </p:nvSpPr>
          <p:spPr bwMode="auto">
            <a:xfrm>
              <a:off x="4708525" y="2425700"/>
              <a:ext cx="93663" cy="100013"/>
            </a:xfrm>
            <a:custGeom>
              <a:avLst/>
              <a:gdLst>
                <a:gd name="T0" fmla="*/ 2147483647 w 59"/>
                <a:gd name="T1" fmla="*/ 2147483647 h 63"/>
                <a:gd name="T2" fmla="*/ 2147483647 w 59"/>
                <a:gd name="T3" fmla="*/ 0 h 63"/>
                <a:gd name="T4" fmla="*/ 0 w 59"/>
                <a:gd name="T5" fmla="*/ 2147483647 h 63"/>
                <a:gd name="T6" fmla="*/ 2147483647 w 59"/>
                <a:gd name="T7" fmla="*/ 2147483647 h 63"/>
                <a:gd name="T8" fmla="*/ 2147483647 w 59"/>
                <a:gd name="T9" fmla="*/ 2147483647 h 63"/>
                <a:gd name="T10" fmla="*/ 0 60000 65536"/>
                <a:gd name="T11" fmla="*/ 0 60000 65536"/>
                <a:gd name="T12" fmla="*/ 0 60000 65536"/>
                <a:gd name="T13" fmla="*/ 0 60000 65536"/>
                <a:gd name="T14" fmla="*/ 0 60000 65536"/>
                <a:gd name="T15" fmla="*/ 0 w 59"/>
                <a:gd name="T16" fmla="*/ 0 h 63"/>
                <a:gd name="T17" fmla="*/ 59 w 59"/>
                <a:gd name="T18" fmla="*/ 63 h 63"/>
              </a:gdLst>
              <a:ahLst/>
              <a:cxnLst>
                <a:cxn ang="T10">
                  <a:pos x="T0" y="T1"/>
                </a:cxn>
                <a:cxn ang="T11">
                  <a:pos x="T2" y="T3"/>
                </a:cxn>
                <a:cxn ang="T12">
                  <a:pos x="T4" y="T5"/>
                </a:cxn>
                <a:cxn ang="T13">
                  <a:pos x="T6" y="T7"/>
                </a:cxn>
                <a:cxn ang="T14">
                  <a:pos x="T8" y="T9"/>
                </a:cxn>
              </a:cxnLst>
              <a:rect l="T15" t="T16" r="T17" b="T18"/>
              <a:pathLst>
                <a:path w="59" h="63">
                  <a:moveTo>
                    <a:pt x="59" y="49"/>
                  </a:moveTo>
                  <a:lnTo>
                    <a:pt x="25" y="0"/>
                  </a:lnTo>
                  <a:lnTo>
                    <a:pt x="0" y="13"/>
                  </a:lnTo>
                  <a:lnTo>
                    <a:pt x="29" y="63"/>
                  </a:lnTo>
                  <a:lnTo>
                    <a:pt x="59" y="49"/>
                  </a:lnTo>
                  <a:close/>
                </a:path>
              </a:pathLst>
            </a:custGeom>
            <a:solidFill>
              <a:srgbClr val="DDDDDD"/>
            </a:solidFill>
            <a:ln w="7938">
              <a:solidFill>
                <a:srgbClr val="000000"/>
              </a:solidFill>
              <a:round/>
              <a:headEnd/>
              <a:tailEnd/>
            </a:ln>
          </p:spPr>
          <p:txBody>
            <a:bodyPr/>
            <a:lstStyle/>
            <a:p>
              <a:endParaRPr lang="it-IT"/>
            </a:p>
          </p:txBody>
        </p:sp>
        <p:sp>
          <p:nvSpPr>
            <p:cNvPr id="61869" name="Freeform 2561"/>
            <p:cNvSpPr>
              <a:spLocks/>
            </p:cNvSpPr>
            <p:nvPr/>
          </p:nvSpPr>
          <p:spPr bwMode="auto">
            <a:xfrm>
              <a:off x="4608513" y="2279650"/>
              <a:ext cx="139700" cy="158750"/>
            </a:xfrm>
            <a:custGeom>
              <a:avLst/>
              <a:gdLst>
                <a:gd name="T0" fmla="*/ 2147483647 w 88"/>
                <a:gd name="T1" fmla="*/ 2147483647 h 100"/>
                <a:gd name="T2" fmla="*/ 2147483647 w 88"/>
                <a:gd name="T3" fmla="*/ 2147483647 h 100"/>
                <a:gd name="T4" fmla="*/ 2147483647 w 88"/>
                <a:gd name="T5" fmla="*/ 2147483647 h 100"/>
                <a:gd name="T6" fmla="*/ 2147483647 w 88"/>
                <a:gd name="T7" fmla="*/ 2147483647 h 100"/>
                <a:gd name="T8" fmla="*/ 2147483647 w 88"/>
                <a:gd name="T9" fmla="*/ 2147483647 h 100"/>
                <a:gd name="T10" fmla="*/ 2147483647 w 88"/>
                <a:gd name="T11" fmla="*/ 2147483647 h 100"/>
                <a:gd name="T12" fmla="*/ 2147483647 w 88"/>
                <a:gd name="T13" fmla="*/ 2147483647 h 100"/>
                <a:gd name="T14" fmla="*/ 2147483647 w 88"/>
                <a:gd name="T15" fmla="*/ 0 h 100"/>
                <a:gd name="T16" fmla="*/ 2147483647 w 88"/>
                <a:gd name="T17" fmla="*/ 0 h 100"/>
                <a:gd name="T18" fmla="*/ 2147483647 w 88"/>
                <a:gd name="T19" fmla="*/ 2147483647 h 100"/>
                <a:gd name="T20" fmla="*/ 2147483647 w 88"/>
                <a:gd name="T21" fmla="*/ 2147483647 h 100"/>
                <a:gd name="T22" fmla="*/ 2147483647 w 88"/>
                <a:gd name="T23" fmla="*/ 2147483647 h 100"/>
                <a:gd name="T24" fmla="*/ 2147483647 w 88"/>
                <a:gd name="T25" fmla="*/ 2147483647 h 100"/>
                <a:gd name="T26" fmla="*/ 0 w 88"/>
                <a:gd name="T27" fmla="*/ 2147483647 h 100"/>
                <a:gd name="T28" fmla="*/ 2147483647 w 88"/>
                <a:gd name="T29" fmla="*/ 2147483647 h 100"/>
                <a:gd name="T30" fmla="*/ 2147483647 w 88"/>
                <a:gd name="T31" fmla="*/ 2147483647 h 100"/>
                <a:gd name="T32" fmla="*/ 2147483647 w 88"/>
                <a:gd name="T33" fmla="*/ 2147483647 h 100"/>
                <a:gd name="T34" fmla="*/ 2147483647 w 88"/>
                <a:gd name="T35" fmla="*/ 2147483647 h 100"/>
                <a:gd name="T36" fmla="*/ 2147483647 w 88"/>
                <a:gd name="T37" fmla="*/ 2147483647 h 100"/>
                <a:gd name="T38" fmla="*/ 2147483647 w 88"/>
                <a:gd name="T39" fmla="*/ 2147483647 h 1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8"/>
                <a:gd name="T61" fmla="*/ 0 h 100"/>
                <a:gd name="T62" fmla="*/ 88 w 88"/>
                <a:gd name="T63" fmla="*/ 100 h 1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8" h="100">
                  <a:moveTo>
                    <a:pt x="83" y="83"/>
                  </a:moveTo>
                  <a:lnTo>
                    <a:pt x="86" y="80"/>
                  </a:lnTo>
                  <a:lnTo>
                    <a:pt x="87" y="77"/>
                  </a:lnTo>
                  <a:lnTo>
                    <a:pt x="88" y="75"/>
                  </a:lnTo>
                  <a:lnTo>
                    <a:pt x="88" y="74"/>
                  </a:lnTo>
                  <a:lnTo>
                    <a:pt x="39" y="2"/>
                  </a:lnTo>
                  <a:lnTo>
                    <a:pt x="38" y="1"/>
                  </a:lnTo>
                  <a:lnTo>
                    <a:pt x="36" y="0"/>
                  </a:lnTo>
                  <a:lnTo>
                    <a:pt x="33" y="0"/>
                  </a:lnTo>
                  <a:lnTo>
                    <a:pt x="29" y="2"/>
                  </a:lnTo>
                  <a:lnTo>
                    <a:pt x="5" y="15"/>
                  </a:lnTo>
                  <a:lnTo>
                    <a:pt x="2" y="19"/>
                  </a:lnTo>
                  <a:lnTo>
                    <a:pt x="1" y="22"/>
                  </a:lnTo>
                  <a:lnTo>
                    <a:pt x="0" y="29"/>
                  </a:lnTo>
                  <a:lnTo>
                    <a:pt x="44" y="96"/>
                  </a:lnTo>
                  <a:lnTo>
                    <a:pt x="48" y="99"/>
                  </a:lnTo>
                  <a:lnTo>
                    <a:pt x="52" y="100"/>
                  </a:lnTo>
                  <a:lnTo>
                    <a:pt x="55" y="99"/>
                  </a:lnTo>
                  <a:lnTo>
                    <a:pt x="59" y="96"/>
                  </a:lnTo>
                  <a:lnTo>
                    <a:pt x="83" y="83"/>
                  </a:lnTo>
                  <a:close/>
                </a:path>
              </a:pathLst>
            </a:custGeom>
            <a:solidFill>
              <a:srgbClr val="C0C0C0"/>
            </a:solidFill>
            <a:ln w="7938">
              <a:solidFill>
                <a:srgbClr val="000000"/>
              </a:solidFill>
              <a:round/>
              <a:headEnd/>
              <a:tailEnd/>
            </a:ln>
          </p:spPr>
          <p:txBody>
            <a:bodyPr/>
            <a:lstStyle/>
            <a:p>
              <a:endParaRPr lang="it-IT"/>
            </a:p>
          </p:txBody>
        </p:sp>
        <p:sp>
          <p:nvSpPr>
            <p:cNvPr id="61870" name="Freeform 2562"/>
            <p:cNvSpPr>
              <a:spLocks/>
            </p:cNvSpPr>
            <p:nvPr/>
          </p:nvSpPr>
          <p:spPr bwMode="auto">
            <a:xfrm>
              <a:off x="4630738" y="2346325"/>
              <a:ext cx="131762" cy="85725"/>
            </a:xfrm>
            <a:custGeom>
              <a:avLst/>
              <a:gdLst>
                <a:gd name="T0" fmla="*/ 2147483647 w 83"/>
                <a:gd name="T1" fmla="*/ 2147483647 h 54"/>
                <a:gd name="T2" fmla="*/ 2147483647 w 83"/>
                <a:gd name="T3" fmla="*/ 2147483647 h 54"/>
                <a:gd name="T4" fmla="*/ 2147483647 w 83"/>
                <a:gd name="T5" fmla="*/ 2147483647 h 54"/>
                <a:gd name="T6" fmla="*/ 2147483647 w 83"/>
                <a:gd name="T7" fmla="*/ 2147483647 h 54"/>
                <a:gd name="T8" fmla="*/ 2147483647 w 83"/>
                <a:gd name="T9" fmla="*/ 2147483647 h 54"/>
                <a:gd name="T10" fmla="*/ 2147483647 w 83"/>
                <a:gd name="T11" fmla="*/ 0 h 54"/>
                <a:gd name="T12" fmla="*/ 2147483647 w 83"/>
                <a:gd name="T13" fmla="*/ 0 h 54"/>
                <a:gd name="T14" fmla="*/ 2147483647 w 83"/>
                <a:gd name="T15" fmla="*/ 0 h 54"/>
                <a:gd name="T16" fmla="*/ 2147483647 w 83"/>
                <a:gd name="T17" fmla="*/ 0 h 54"/>
                <a:gd name="T18" fmla="*/ 0 w 83"/>
                <a:gd name="T19" fmla="*/ 2147483647 h 54"/>
                <a:gd name="T20" fmla="*/ 0 w 83"/>
                <a:gd name="T21" fmla="*/ 2147483647 h 54"/>
                <a:gd name="T22" fmla="*/ 0 w 83"/>
                <a:gd name="T23" fmla="*/ 2147483647 h 54"/>
                <a:gd name="T24" fmla="*/ 0 w 83"/>
                <a:gd name="T25" fmla="*/ 2147483647 h 54"/>
                <a:gd name="T26" fmla="*/ 0 w 83"/>
                <a:gd name="T27" fmla="*/ 2147483647 h 54"/>
                <a:gd name="T28" fmla="*/ 2147483647 w 83"/>
                <a:gd name="T29" fmla="*/ 2147483647 h 54"/>
                <a:gd name="T30" fmla="*/ 2147483647 w 83"/>
                <a:gd name="T31" fmla="*/ 2147483647 h 54"/>
                <a:gd name="T32" fmla="*/ 2147483647 w 83"/>
                <a:gd name="T33" fmla="*/ 2147483647 h 54"/>
                <a:gd name="T34" fmla="*/ 2147483647 w 83"/>
                <a:gd name="T35" fmla="*/ 2147483647 h 54"/>
                <a:gd name="T36" fmla="*/ 2147483647 w 83"/>
                <a:gd name="T37" fmla="*/ 2147483647 h 54"/>
                <a:gd name="T38" fmla="*/ 2147483647 w 83"/>
                <a:gd name="T39" fmla="*/ 2147483647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3"/>
                <a:gd name="T61" fmla="*/ 0 h 54"/>
                <a:gd name="T62" fmla="*/ 83 w 83"/>
                <a:gd name="T63" fmla="*/ 54 h 5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3" h="54">
                  <a:moveTo>
                    <a:pt x="83" y="13"/>
                  </a:moveTo>
                  <a:lnTo>
                    <a:pt x="83" y="12"/>
                  </a:lnTo>
                  <a:lnTo>
                    <a:pt x="83" y="11"/>
                  </a:lnTo>
                  <a:lnTo>
                    <a:pt x="83" y="10"/>
                  </a:lnTo>
                  <a:lnTo>
                    <a:pt x="83" y="9"/>
                  </a:lnTo>
                  <a:lnTo>
                    <a:pt x="78" y="0"/>
                  </a:lnTo>
                  <a:lnTo>
                    <a:pt x="77" y="0"/>
                  </a:lnTo>
                  <a:lnTo>
                    <a:pt x="76" y="0"/>
                  </a:lnTo>
                  <a:lnTo>
                    <a:pt x="73" y="0"/>
                  </a:lnTo>
                  <a:lnTo>
                    <a:pt x="0" y="40"/>
                  </a:lnTo>
                  <a:lnTo>
                    <a:pt x="0" y="41"/>
                  </a:lnTo>
                  <a:lnTo>
                    <a:pt x="0" y="43"/>
                  </a:lnTo>
                  <a:lnTo>
                    <a:pt x="0" y="44"/>
                  </a:lnTo>
                  <a:lnTo>
                    <a:pt x="0" y="45"/>
                  </a:lnTo>
                  <a:lnTo>
                    <a:pt x="5" y="54"/>
                  </a:lnTo>
                  <a:lnTo>
                    <a:pt x="6" y="54"/>
                  </a:lnTo>
                  <a:lnTo>
                    <a:pt x="8" y="54"/>
                  </a:lnTo>
                  <a:lnTo>
                    <a:pt x="9" y="54"/>
                  </a:lnTo>
                  <a:lnTo>
                    <a:pt x="10" y="54"/>
                  </a:lnTo>
                  <a:lnTo>
                    <a:pt x="83" y="13"/>
                  </a:lnTo>
                  <a:close/>
                </a:path>
              </a:pathLst>
            </a:custGeom>
            <a:solidFill>
              <a:srgbClr val="DDDDDD"/>
            </a:solidFill>
            <a:ln w="7938">
              <a:solidFill>
                <a:srgbClr val="000000"/>
              </a:solidFill>
              <a:round/>
              <a:headEnd/>
              <a:tailEnd/>
            </a:ln>
          </p:spPr>
          <p:txBody>
            <a:bodyPr/>
            <a:lstStyle/>
            <a:p>
              <a:endParaRPr lang="it-IT"/>
            </a:p>
          </p:txBody>
        </p:sp>
        <p:sp>
          <p:nvSpPr>
            <p:cNvPr id="61871" name="Freeform 2563"/>
            <p:cNvSpPr>
              <a:spLocks/>
            </p:cNvSpPr>
            <p:nvPr/>
          </p:nvSpPr>
          <p:spPr bwMode="auto">
            <a:xfrm>
              <a:off x="4570413" y="2211388"/>
              <a:ext cx="100012" cy="106362"/>
            </a:xfrm>
            <a:custGeom>
              <a:avLst/>
              <a:gdLst>
                <a:gd name="T0" fmla="*/ 2147483647 w 63"/>
                <a:gd name="T1" fmla="*/ 2147483647 h 67"/>
                <a:gd name="T2" fmla="*/ 2147483647 w 63"/>
                <a:gd name="T3" fmla="*/ 0 h 67"/>
                <a:gd name="T4" fmla="*/ 0 w 63"/>
                <a:gd name="T5" fmla="*/ 2147483647 h 67"/>
                <a:gd name="T6" fmla="*/ 2147483647 w 63"/>
                <a:gd name="T7" fmla="*/ 2147483647 h 67"/>
                <a:gd name="T8" fmla="*/ 2147483647 w 63"/>
                <a:gd name="T9" fmla="*/ 2147483647 h 67"/>
                <a:gd name="T10" fmla="*/ 0 60000 65536"/>
                <a:gd name="T11" fmla="*/ 0 60000 65536"/>
                <a:gd name="T12" fmla="*/ 0 60000 65536"/>
                <a:gd name="T13" fmla="*/ 0 60000 65536"/>
                <a:gd name="T14" fmla="*/ 0 60000 65536"/>
                <a:gd name="T15" fmla="*/ 0 w 63"/>
                <a:gd name="T16" fmla="*/ 0 h 67"/>
                <a:gd name="T17" fmla="*/ 63 w 63"/>
                <a:gd name="T18" fmla="*/ 67 h 67"/>
              </a:gdLst>
              <a:ahLst/>
              <a:cxnLst>
                <a:cxn ang="T10">
                  <a:pos x="T0" y="T1"/>
                </a:cxn>
                <a:cxn ang="T11">
                  <a:pos x="T2" y="T3"/>
                </a:cxn>
                <a:cxn ang="T12">
                  <a:pos x="T4" y="T5"/>
                </a:cxn>
                <a:cxn ang="T13">
                  <a:pos x="T6" y="T7"/>
                </a:cxn>
                <a:cxn ang="T14">
                  <a:pos x="T8" y="T9"/>
                </a:cxn>
              </a:cxnLst>
              <a:rect l="T15" t="T16" r="T17" b="T18"/>
              <a:pathLst>
                <a:path w="63" h="67">
                  <a:moveTo>
                    <a:pt x="63" y="45"/>
                  </a:moveTo>
                  <a:lnTo>
                    <a:pt x="20" y="0"/>
                  </a:lnTo>
                  <a:lnTo>
                    <a:pt x="0" y="14"/>
                  </a:lnTo>
                  <a:lnTo>
                    <a:pt x="25" y="67"/>
                  </a:lnTo>
                  <a:lnTo>
                    <a:pt x="63" y="45"/>
                  </a:lnTo>
                  <a:close/>
                </a:path>
              </a:pathLst>
            </a:custGeom>
            <a:solidFill>
              <a:srgbClr val="B2B2B2"/>
            </a:solidFill>
            <a:ln w="7938">
              <a:solidFill>
                <a:srgbClr val="000000"/>
              </a:solidFill>
              <a:round/>
              <a:headEnd/>
              <a:tailEnd/>
            </a:ln>
          </p:spPr>
          <p:txBody>
            <a:bodyPr/>
            <a:lstStyle/>
            <a:p>
              <a:endParaRPr lang="it-IT"/>
            </a:p>
          </p:txBody>
        </p:sp>
        <p:sp>
          <p:nvSpPr>
            <p:cNvPr id="61872" name="Freeform 2564"/>
            <p:cNvSpPr>
              <a:spLocks/>
            </p:cNvSpPr>
            <p:nvPr/>
          </p:nvSpPr>
          <p:spPr bwMode="auto">
            <a:xfrm>
              <a:off x="5135563" y="2411413"/>
              <a:ext cx="60325" cy="49212"/>
            </a:xfrm>
            <a:custGeom>
              <a:avLst/>
              <a:gdLst>
                <a:gd name="T0" fmla="*/ 2147483647 w 38"/>
                <a:gd name="T1" fmla="*/ 2147483647 h 31"/>
                <a:gd name="T2" fmla="*/ 2147483647 w 38"/>
                <a:gd name="T3" fmla="*/ 0 h 31"/>
                <a:gd name="T4" fmla="*/ 0 w 38"/>
                <a:gd name="T5" fmla="*/ 2147483647 h 31"/>
                <a:gd name="T6" fmla="*/ 2147483647 w 38"/>
                <a:gd name="T7" fmla="*/ 2147483647 h 31"/>
                <a:gd name="T8" fmla="*/ 2147483647 w 38"/>
                <a:gd name="T9" fmla="*/ 2147483647 h 31"/>
                <a:gd name="T10" fmla="*/ 0 60000 65536"/>
                <a:gd name="T11" fmla="*/ 0 60000 65536"/>
                <a:gd name="T12" fmla="*/ 0 60000 65536"/>
                <a:gd name="T13" fmla="*/ 0 60000 65536"/>
                <a:gd name="T14" fmla="*/ 0 60000 65536"/>
                <a:gd name="T15" fmla="*/ 0 w 38"/>
                <a:gd name="T16" fmla="*/ 0 h 31"/>
                <a:gd name="T17" fmla="*/ 38 w 38"/>
                <a:gd name="T18" fmla="*/ 31 h 31"/>
              </a:gdLst>
              <a:ahLst/>
              <a:cxnLst>
                <a:cxn ang="T10">
                  <a:pos x="T0" y="T1"/>
                </a:cxn>
                <a:cxn ang="T11">
                  <a:pos x="T2" y="T3"/>
                </a:cxn>
                <a:cxn ang="T12">
                  <a:pos x="T4" y="T5"/>
                </a:cxn>
                <a:cxn ang="T13">
                  <a:pos x="T6" y="T7"/>
                </a:cxn>
                <a:cxn ang="T14">
                  <a:pos x="T8" y="T9"/>
                </a:cxn>
              </a:cxnLst>
              <a:rect l="T15" t="T16" r="T17" b="T18"/>
              <a:pathLst>
                <a:path w="38" h="31">
                  <a:moveTo>
                    <a:pt x="38" y="18"/>
                  </a:moveTo>
                  <a:lnTo>
                    <a:pt x="23" y="0"/>
                  </a:lnTo>
                  <a:lnTo>
                    <a:pt x="0" y="13"/>
                  </a:lnTo>
                  <a:lnTo>
                    <a:pt x="9" y="31"/>
                  </a:lnTo>
                  <a:lnTo>
                    <a:pt x="38" y="18"/>
                  </a:lnTo>
                  <a:close/>
                </a:path>
              </a:pathLst>
            </a:custGeom>
            <a:solidFill>
              <a:srgbClr val="808080"/>
            </a:solidFill>
            <a:ln w="7938">
              <a:solidFill>
                <a:srgbClr val="000000"/>
              </a:solidFill>
              <a:round/>
              <a:headEnd/>
              <a:tailEnd/>
            </a:ln>
          </p:spPr>
          <p:txBody>
            <a:bodyPr/>
            <a:lstStyle/>
            <a:p>
              <a:endParaRPr lang="it-IT"/>
            </a:p>
          </p:txBody>
        </p:sp>
        <p:sp>
          <p:nvSpPr>
            <p:cNvPr id="61873" name="Freeform 2565"/>
            <p:cNvSpPr>
              <a:spLocks/>
            </p:cNvSpPr>
            <p:nvPr/>
          </p:nvSpPr>
          <p:spPr bwMode="auto">
            <a:xfrm>
              <a:off x="5119688" y="2413000"/>
              <a:ext cx="136525" cy="125413"/>
            </a:xfrm>
            <a:custGeom>
              <a:avLst/>
              <a:gdLst>
                <a:gd name="T0" fmla="*/ 2147483647 w 86"/>
                <a:gd name="T1" fmla="*/ 2147483647 h 79"/>
                <a:gd name="T2" fmla="*/ 2147483647 w 86"/>
                <a:gd name="T3" fmla="*/ 2147483647 h 79"/>
                <a:gd name="T4" fmla="*/ 2147483647 w 86"/>
                <a:gd name="T5" fmla="*/ 2147483647 h 79"/>
                <a:gd name="T6" fmla="*/ 2147483647 w 86"/>
                <a:gd name="T7" fmla="*/ 2147483647 h 79"/>
                <a:gd name="T8" fmla="*/ 2147483647 w 86"/>
                <a:gd name="T9" fmla="*/ 2147483647 h 79"/>
                <a:gd name="T10" fmla="*/ 2147483647 w 86"/>
                <a:gd name="T11" fmla="*/ 2147483647 h 79"/>
                <a:gd name="T12" fmla="*/ 2147483647 w 86"/>
                <a:gd name="T13" fmla="*/ 2147483647 h 79"/>
                <a:gd name="T14" fmla="*/ 2147483647 w 86"/>
                <a:gd name="T15" fmla="*/ 0 h 79"/>
                <a:gd name="T16" fmla="*/ 2147483647 w 86"/>
                <a:gd name="T17" fmla="*/ 2147483647 h 79"/>
                <a:gd name="T18" fmla="*/ 2147483647 w 86"/>
                <a:gd name="T19" fmla="*/ 2147483647 h 79"/>
                <a:gd name="T20" fmla="*/ 0 w 86"/>
                <a:gd name="T21" fmla="*/ 2147483647 h 79"/>
                <a:gd name="T22" fmla="*/ 0 w 86"/>
                <a:gd name="T23" fmla="*/ 2147483647 h 79"/>
                <a:gd name="T24" fmla="*/ 0 w 86"/>
                <a:gd name="T25" fmla="*/ 2147483647 h 79"/>
                <a:gd name="T26" fmla="*/ 0 w 86"/>
                <a:gd name="T27" fmla="*/ 2147483647 h 79"/>
                <a:gd name="T28" fmla="*/ 0 w 86"/>
                <a:gd name="T29" fmla="*/ 2147483647 h 79"/>
                <a:gd name="T30" fmla="*/ 2147483647 w 86"/>
                <a:gd name="T31" fmla="*/ 2147483647 h 79"/>
                <a:gd name="T32" fmla="*/ 2147483647 w 86"/>
                <a:gd name="T33" fmla="*/ 2147483647 h 79"/>
                <a:gd name="T34" fmla="*/ 2147483647 w 86"/>
                <a:gd name="T35" fmla="*/ 2147483647 h 79"/>
                <a:gd name="T36" fmla="*/ 2147483647 w 86"/>
                <a:gd name="T37" fmla="*/ 2147483647 h 79"/>
                <a:gd name="T38" fmla="*/ 2147483647 w 86"/>
                <a:gd name="T39" fmla="*/ 2147483647 h 79"/>
                <a:gd name="T40" fmla="*/ 2147483647 w 86"/>
                <a:gd name="T41" fmla="*/ 2147483647 h 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6"/>
                <a:gd name="T64" fmla="*/ 0 h 79"/>
                <a:gd name="T65" fmla="*/ 86 w 86"/>
                <a:gd name="T66" fmla="*/ 79 h 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6" h="79">
                  <a:moveTo>
                    <a:pt x="82" y="48"/>
                  </a:moveTo>
                  <a:lnTo>
                    <a:pt x="85" y="47"/>
                  </a:lnTo>
                  <a:lnTo>
                    <a:pt x="86" y="46"/>
                  </a:lnTo>
                  <a:lnTo>
                    <a:pt x="85" y="45"/>
                  </a:lnTo>
                  <a:lnTo>
                    <a:pt x="82" y="44"/>
                  </a:lnTo>
                  <a:lnTo>
                    <a:pt x="58" y="3"/>
                  </a:lnTo>
                  <a:lnTo>
                    <a:pt x="57" y="1"/>
                  </a:lnTo>
                  <a:lnTo>
                    <a:pt x="55" y="0"/>
                  </a:lnTo>
                  <a:lnTo>
                    <a:pt x="52" y="1"/>
                  </a:lnTo>
                  <a:lnTo>
                    <a:pt x="48" y="3"/>
                  </a:lnTo>
                  <a:lnTo>
                    <a:pt x="0" y="30"/>
                  </a:lnTo>
                  <a:lnTo>
                    <a:pt x="0" y="31"/>
                  </a:lnTo>
                  <a:lnTo>
                    <a:pt x="0" y="33"/>
                  </a:lnTo>
                  <a:lnTo>
                    <a:pt x="0" y="34"/>
                  </a:lnTo>
                  <a:lnTo>
                    <a:pt x="0" y="35"/>
                  </a:lnTo>
                  <a:lnTo>
                    <a:pt x="29" y="75"/>
                  </a:lnTo>
                  <a:lnTo>
                    <a:pt x="30" y="78"/>
                  </a:lnTo>
                  <a:lnTo>
                    <a:pt x="32" y="79"/>
                  </a:lnTo>
                  <a:lnTo>
                    <a:pt x="33" y="78"/>
                  </a:lnTo>
                  <a:lnTo>
                    <a:pt x="34" y="75"/>
                  </a:lnTo>
                  <a:lnTo>
                    <a:pt x="82" y="48"/>
                  </a:lnTo>
                  <a:close/>
                </a:path>
              </a:pathLst>
            </a:custGeom>
            <a:solidFill>
              <a:srgbClr val="C0C0C0"/>
            </a:solidFill>
            <a:ln w="7938">
              <a:solidFill>
                <a:srgbClr val="000000"/>
              </a:solidFill>
              <a:round/>
              <a:headEnd/>
              <a:tailEnd/>
            </a:ln>
          </p:spPr>
          <p:txBody>
            <a:bodyPr/>
            <a:lstStyle/>
            <a:p>
              <a:endParaRPr lang="it-IT"/>
            </a:p>
          </p:txBody>
        </p:sp>
        <p:sp>
          <p:nvSpPr>
            <p:cNvPr id="61874" name="Freeform 2566"/>
            <p:cNvSpPr>
              <a:spLocks/>
            </p:cNvSpPr>
            <p:nvPr/>
          </p:nvSpPr>
          <p:spPr bwMode="auto">
            <a:xfrm>
              <a:off x="5140325" y="2425700"/>
              <a:ext cx="93663" cy="100013"/>
            </a:xfrm>
            <a:custGeom>
              <a:avLst/>
              <a:gdLst>
                <a:gd name="T0" fmla="*/ 2147483647 w 59"/>
                <a:gd name="T1" fmla="*/ 2147483647 h 63"/>
                <a:gd name="T2" fmla="*/ 2147483647 w 59"/>
                <a:gd name="T3" fmla="*/ 0 h 63"/>
                <a:gd name="T4" fmla="*/ 0 w 59"/>
                <a:gd name="T5" fmla="*/ 2147483647 h 63"/>
                <a:gd name="T6" fmla="*/ 2147483647 w 59"/>
                <a:gd name="T7" fmla="*/ 2147483647 h 63"/>
                <a:gd name="T8" fmla="*/ 2147483647 w 59"/>
                <a:gd name="T9" fmla="*/ 2147483647 h 63"/>
                <a:gd name="T10" fmla="*/ 0 60000 65536"/>
                <a:gd name="T11" fmla="*/ 0 60000 65536"/>
                <a:gd name="T12" fmla="*/ 0 60000 65536"/>
                <a:gd name="T13" fmla="*/ 0 60000 65536"/>
                <a:gd name="T14" fmla="*/ 0 60000 65536"/>
                <a:gd name="T15" fmla="*/ 0 w 59"/>
                <a:gd name="T16" fmla="*/ 0 h 63"/>
                <a:gd name="T17" fmla="*/ 59 w 59"/>
                <a:gd name="T18" fmla="*/ 63 h 63"/>
              </a:gdLst>
              <a:ahLst/>
              <a:cxnLst>
                <a:cxn ang="T10">
                  <a:pos x="T0" y="T1"/>
                </a:cxn>
                <a:cxn ang="T11">
                  <a:pos x="T2" y="T3"/>
                </a:cxn>
                <a:cxn ang="T12">
                  <a:pos x="T4" y="T5"/>
                </a:cxn>
                <a:cxn ang="T13">
                  <a:pos x="T6" y="T7"/>
                </a:cxn>
                <a:cxn ang="T14">
                  <a:pos x="T8" y="T9"/>
                </a:cxn>
              </a:cxnLst>
              <a:rect l="T15" t="T16" r="T17" b="T18"/>
              <a:pathLst>
                <a:path w="59" h="63">
                  <a:moveTo>
                    <a:pt x="59" y="49"/>
                  </a:moveTo>
                  <a:lnTo>
                    <a:pt x="25" y="0"/>
                  </a:lnTo>
                  <a:lnTo>
                    <a:pt x="0" y="13"/>
                  </a:lnTo>
                  <a:lnTo>
                    <a:pt x="29" y="63"/>
                  </a:lnTo>
                  <a:lnTo>
                    <a:pt x="59" y="49"/>
                  </a:lnTo>
                  <a:close/>
                </a:path>
              </a:pathLst>
            </a:custGeom>
            <a:solidFill>
              <a:srgbClr val="DDDDDD"/>
            </a:solidFill>
            <a:ln w="7938">
              <a:solidFill>
                <a:srgbClr val="000000"/>
              </a:solidFill>
              <a:round/>
              <a:headEnd/>
              <a:tailEnd/>
            </a:ln>
          </p:spPr>
          <p:txBody>
            <a:bodyPr/>
            <a:lstStyle/>
            <a:p>
              <a:endParaRPr lang="it-IT"/>
            </a:p>
          </p:txBody>
        </p:sp>
        <p:sp>
          <p:nvSpPr>
            <p:cNvPr id="61875" name="Freeform 2567"/>
            <p:cNvSpPr>
              <a:spLocks/>
            </p:cNvSpPr>
            <p:nvPr/>
          </p:nvSpPr>
          <p:spPr bwMode="auto">
            <a:xfrm>
              <a:off x="5041900" y="2279650"/>
              <a:ext cx="138113" cy="158750"/>
            </a:xfrm>
            <a:custGeom>
              <a:avLst/>
              <a:gdLst>
                <a:gd name="T0" fmla="*/ 2147483647 w 87"/>
                <a:gd name="T1" fmla="*/ 2147483647 h 100"/>
                <a:gd name="T2" fmla="*/ 2147483647 w 87"/>
                <a:gd name="T3" fmla="*/ 2147483647 h 100"/>
                <a:gd name="T4" fmla="*/ 2147483647 w 87"/>
                <a:gd name="T5" fmla="*/ 2147483647 h 100"/>
                <a:gd name="T6" fmla="*/ 2147483647 w 87"/>
                <a:gd name="T7" fmla="*/ 2147483647 h 100"/>
                <a:gd name="T8" fmla="*/ 2147483647 w 87"/>
                <a:gd name="T9" fmla="*/ 2147483647 h 100"/>
                <a:gd name="T10" fmla="*/ 2147483647 w 87"/>
                <a:gd name="T11" fmla="*/ 2147483647 h 100"/>
                <a:gd name="T12" fmla="*/ 2147483647 w 87"/>
                <a:gd name="T13" fmla="*/ 2147483647 h 100"/>
                <a:gd name="T14" fmla="*/ 2147483647 w 87"/>
                <a:gd name="T15" fmla="*/ 0 h 100"/>
                <a:gd name="T16" fmla="*/ 2147483647 w 87"/>
                <a:gd name="T17" fmla="*/ 0 h 100"/>
                <a:gd name="T18" fmla="*/ 2147483647 w 87"/>
                <a:gd name="T19" fmla="*/ 2147483647 h 100"/>
                <a:gd name="T20" fmla="*/ 2147483647 w 87"/>
                <a:gd name="T21" fmla="*/ 2147483647 h 100"/>
                <a:gd name="T22" fmla="*/ 2147483647 w 87"/>
                <a:gd name="T23" fmla="*/ 2147483647 h 100"/>
                <a:gd name="T24" fmla="*/ 2147483647 w 87"/>
                <a:gd name="T25" fmla="*/ 2147483647 h 100"/>
                <a:gd name="T26" fmla="*/ 0 w 87"/>
                <a:gd name="T27" fmla="*/ 2147483647 h 100"/>
                <a:gd name="T28" fmla="*/ 2147483647 w 87"/>
                <a:gd name="T29" fmla="*/ 2147483647 h 100"/>
                <a:gd name="T30" fmla="*/ 2147483647 w 87"/>
                <a:gd name="T31" fmla="*/ 2147483647 h 100"/>
                <a:gd name="T32" fmla="*/ 2147483647 w 87"/>
                <a:gd name="T33" fmla="*/ 2147483647 h 100"/>
                <a:gd name="T34" fmla="*/ 2147483647 w 87"/>
                <a:gd name="T35" fmla="*/ 2147483647 h 100"/>
                <a:gd name="T36" fmla="*/ 2147483647 w 87"/>
                <a:gd name="T37" fmla="*/ 2147483647 h 100"/>
                <a:gd name="T38" fmla="*/ 2147483647 w 87"/>
                <a:gd name="T39" fmla="*/ 2147483647 h 1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7"/>
                <a:gd name="T61" fmla="*/ 0 h 100"/>
                <a:gd name="T62" fmla="*/ 87 w 87"/>
                <a:gd name="T63" fmla="*/ 100 h 1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7" h="100">
                  <a:moveTo>
                    <a:pt x="82" y="83"/>
                  </a:moveTo>
                  <a:lnTo>
                    <a:pt x="85" y="80"/>
                  </a:lnTo>
                  <a:lnTo>
                    <a:pt x="86" y="77"/>
                  </a:lnTo>
                  <a:lnTo>
                    <a:pt x="87" y="75"/>
                  </a:lnTo>
                  <a:lnTo>
                    <a:pt x="87" y="74"/>
                  </a:lnTo>
                  <a:lnTo>
                    <a:pt x="39" y="2"/>
                  </a:lnTo>
                  <a:lnTo>
                    <a:pt x="38" y="1"/>
                  </a:lnTo>
                  <a:lnTo>
                    <a:pt x="36" y="0"/>
                  </a:lnTo>
                  <a:lnTo>
                    <a:pt x="33" y="0"/>
                  </a:lnTo>
                  <a:lnTo>
                    <a:pt x="29" y="2"/>
                  </a:lnTo>
                  <a:lnTo>
                    <a:pt x="5" y="15"/>
                  </a:lnTo>
                  <a:lnTo>
                    <a:pt x="2" y="19"/>
                  </a:lnTo>
                  <a:lnTo>
                    <a:pt x="1" y="22"/>
                  </a:lnTo>
                  <a:lnTo>
                    <a:pt x="0" y="29"/>
                  </a:lnTo>
                  <a:lnTo>
                    <a:pt x="43" y="96"/>
                  </a:lnTo>
                  <a:lnTo>
                    <a:pt x="47" y="99"/>
                  </a:lnTo>
                  <a:lnTo>
                    <a:pt x="51" y="100"/>
                  </a:lnTo>
                  <a:lnTo>
                    <a:pt x="54" y="99"/>
                  </a:lnTo>
                  <a:lnTo>
                    <a:pt x="58" y="96"/>
                  </a:lnTo>
                  <a:lnTo>
                    <a:pt x="82" y="83"/>
                  </a:lnTo>
                  <a:close/>
                </a:path>
              </a:pathLst>
            </a:custGeom>
            <a:solidFill>
              <a:srgbClr val="C0C0C0"/>
            </a:solidFill>
            <a:ln w="7938">
              <a:solidFill>
                <a:srgbClr val="000000"/>
              </a:solidFill>
              <a:round/>
              <a:headEnd/>
              <a:tailEnd/>
            </a:ln>
          </p:spPr>
          <p:txBody>
            <a:bodyPr/>
            <a:lstStyle/>
            <a:p>
              <a:endParaRPr lang="it-IT"/>
            </a:p>
          </p:txBody>
        </p:sp>
        <p:sp>
          <p:nvSpPr>
            <p:cNvPr id="61876" name="Freeform 2568"/>
            <p:cNvSpPr>
              <a:spLocks/>
            </p:cNvSpPr>
            <p:nvPr/>
          </p:nvSpPr>
          <p:spPr bwMode="auto">
            <a:xfrm>
              <a:off x="5064125" y="2346325"/>
              <a:ext cx="131763" cy="85725"/>
            </a:xfrm>
            <a:custGeom>
              <a:avLst/>
              <a:gdLst>
                <a:gd name="T0" fmla="*/ 2147483647 w 83"/>
                <a:gd name="T1" fmla="*/ 2147483647 h 54"/>
                <a:gd name="T2" fmla="*/ 2147483647 w 83"/>
                <a:gd name="T3" fmla="*/ 2147483647 h 54"/>
                <a:gd name="T4" fmla="*/ 2147483647 w 83"/>
                <a:gd name="T5" fmla="*/ 2147483647 h 54"/>
                <a:gd name="T6" fmla="*/ 2147483647 w 83"/>
                <a:gd name="T7" fmla="*/ 2147483647 h 54"/>
                <a:gd name="T8" fmla="*/ 2147483647 w 83"/>
                <a:gd name="T9" fmla="*/ 2147483647 h 54"/>
                <a:gd name="T10" fmla="*/ 2147483647 w 83"/>
                <a:gd name="T11" fmla="*/ 0 h 54"/>
                <a:gd name="T12" fmla="*/ 2147483647 w 83"/>
                <a:gd name="T13" fmla="*/ 0 h 54"/>
                <a:gd name="T14" fmla="*/ 2147483647 w 83"/>
                <a:gd name="T15" fmla="*/ 0 h 54"/>
                <a:gd name="T16" fmla="*/ 2147483647 w 83"/>
                <a:gd name="T17" fmla="*/ 0 h 54"/>
                <a:gd name="T18" fmla="*/ 0 w 83"/>
                <a:gd name="T19" fmla="*/ 2147483647 h 54"/>
                <a:gd name="T20" fmla="*/ 0 w 83"/>
                <a:gd name="T21" fmla="*/ 2147483647 h 54"/>
                <a:gd name="T22" fmla="*/ 0 w 83"/>
                <a:gd name="T23" fmla="*/ 2147483647 h 54"/>
                <a:gd name="T24" fmla="*/ 0 w 83"/>
                <a:gd name="T25" fmla="*/ 2147483647 h 54"/>
                <a:gd name="T26" fmla="*/ 0 w 83"/>
                <a:gd name="T27" fmla="*/ 2147483647 h 54"/>
                <a:gd name="T28" fmla="*/ 2147483647 w 83"/>
                <a:gd name="T29" fmla="*/ 2147483647 h 54"/>
                <a:gd name="T30" fmla="*/ 2147483647 w 83"/>
                <a:gd name="T31" fmla="*/ 2147483647 h 54"/>
                <a:gd name="T32" fmla="*/ 2147483647 w 83"/>
                <a:gd name="T33" fmla="*/ 2147483647 h 54"/>
                <a:gd name="T34" fmla="*/ 2147483647 w 83"/>
                <a:gd name="T35" fmla="*/ 2147483647 h 54"/>
                <a:gd name="T36" fmla="*/ 2147483647 w 83"/>
                <a:gd name="T37" fmla="*/ 2147483647 h 54"/>
                <a:gd name="T38" fmla="*/ 2147483647 w 83"/>
                <a:gd name="T39" fmla="*/ 2147483647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3"/>
                <a:gd name="T61" fmla="*/ 0 h 54"/>
                <a:gd name="T62" fmla="*/ 83 w 83"/>
                <a:gd name="T63" fmla="*/ 54 h 5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3" h="54">
                  <a:moveTo>
                    <a:pt x="83" y="13"/>
                  </a:moveTo>
                  <a:lnTo>
                    <a:pt x="83" y="12"/>
                  </a:lnTo>
                  <a:lnTo>
                    <a:pt x="83" y="11"/>
                  </a:lnTo>
                  <a:lnTo>
                    <a:pt x="83" y="10"/>
                  </a:lnTo>
                  <a:lnTo>
                    <a:pt x="83" y="9"/>
                  </a:lnTo>
                  <a:lnTo>
                    <a:pt x="78" y="0"/>
                  </a:lnTo>
                  <a:lnTo>
                    <a:pt x="77" y="0"/>
                  </a:lnTo>
                  <a:lnTo>
                    <a:pt x="76" y="0"/>
                  </a:lnTo>
                  <a:lnTo>
                    <a:pt x="73" y="0"/>
                  </a:lnTo>
                  <a:lnTo>
                    <a:pt x="0" y="40"/>
                  </a:lnTo>
                  <a:lnTo>
                    <a:pt x="0" y="41"/>
                  </a:lnTo>
                  <a:lnTo>
                    <a:pt x="0" y="43"/>
                  </a:lnTo>
                  <a:lnTo>
                    <a:pt x="0" y="44"/>
                  </a:lnTo>
                  <a:lnTo>
                    <a:pt x="0" y="45"/>
                  </a:lnTo>
                  <a:lnTo>
                    <a:pt x="5" y="54"/>
                  </a:lnTo>
                  <a:lnTo>
                    <a:pt x="6" y="54"/>
                  </a:lnTo>
                  <a:lnTo>
                    <a:pt x="8" y="54"/>
                  </a:lnTo>
                  <a:lnTo>
                    <a:pt x="9" y="54"/>
                  </a:lnTo>
                  <a:lnTo>
                    <a:pt x="10" y="54"/>
                  </a:lnTo>
                  <a:lnTo>
                    <a:pt x="83" y="13"/>
                  </a:lnTo>
                  <a:close/>
                </a:path>
              </a:pathLst>
            </a:custGeom>
            <a:solidFill>
              <a:srgbClr val="DDDDDD"/>
            </a:solidFill>
            <a:ln w="7938">
              <a:solidFill>
                <a:srgbClr val="000000"/>
              </a:solidFill>
              <a:round/>
              <a:headEnd/>
              <a:tailEnd/>
            </a:ln>
          </p:spPr>
          <p:txBody>
            <a:bodyPr/>
            <a:lstStyle/>
            <a:p>
              <a:endParaRPr lang="it-IT"/>
            </a:p>
          </p:txBody>
        </p:sp>
        <p:sp>
          <p:nvSpPr>
            <p:cNvPr id="61877" name="Freeform 2569"/>
            <p:cNvSpPr>
              <a:spLocks/>
            </p:cNvSpPr>
            <p:nvPr/>
          </p:nvSpPr>
          <p:spPr bwMode="auto">
            <a:xfrm>
              <a:off x="5002213" y="2211388"/>
              <a:ext cx="101600" cy="106362"/>
            </a:xfrm>
            <a:custGeom>
              <a:avLst/>
              <a:gdLst>
                <a:gd name="T0" fmla="*/ 2147483647 w 64"/>
                <a:gd name="T1" fmla="*/ 2147483647 h 67"/>
                <a:gd name="T2" fmla="*/ 2147483647 w 64"/>
                <a:gd name="T3" fmla="*/ 0 h 67"/>
                <a:gd name="T4" fmla="*/ 0 w 64"/>
                <a:gd name="T5" fmla="*/ 2147483647 h 67"/>
                <a:gd name="T6" fmla="*/ 2147483647 w 64"/>
                <a:gd name="T7" fmla="*/ 2147483647 h 67"/>
                <a:gd name="T8" fmla="*/ 2147483647 w 64"/>
                <a:gd name="T9" fmla="*/ 2147483647 h 67"/>
                <a:gd name="T10" fmla="*/ 0 60000 65536"/>
                <a:gd name="T11" fmla="*/ 0 60000 65536"/>
                <a:gd name="T12" fmla="*/ 0 60000 65536"/>
                <a:gd name="T13" fmla="*/ 0 60000 65536"/>
                <a:gd name="T14" fmla="*/ 0 60000 65536"/>
                <a:gd name="T15" fmla="*/ 0 w 64"/>
                <a:gd name="T16" fmla="*/ 0 h 67"/>
                <a:gd name="T17" fmla="*/ 64 w 64"/>
                <a:gd name="T18" fmla="*/ 67 h 67"/>
              </a:gdLst>
              <a:ahLst/>
              <a:cxnLst>
                <a:cxn ang="T10">
                  <a:pos x="T0" y="T1"/>
                </a:cxn>
                <a:cxn ang="T11">
                  <a:pos x="T2" y="T3"/>
                </a:cxn>
                <a:cxn ang="T12">
                  <a:pos x="T4" y="T5"/>
                </a:cxn>
                <a:cxn ang="T13">
                  <a:pos x="T6" y="T7"/>
                </a:cxn>
                <a:cxn ang="T14">
                  <a:pos x="T8" y="T9"/>
                </a:cxn>
              </a:cxnLst>
              <a:rect l="T15" t="T16" r="T17" b="T18"/>
              <a:pathLst>
                <a:path w="64" h="67">
                  <a:moveTo>
                    <a:pt x="64" y="45"/>
                  </a:moveTo>
                  <a:lnTo>
                    <a:pt x="20" y="0"/>
                  </a:lnTo>
                  <a:lnTo>
                    <a:pt x="0" y="14"/>
                  </a:lnTo>
                  <a:lnTo>
                    <a:pt x="25" y="67"/>
                  </a:lnTo>
                  <a:lnTo>
                    <a:pt x="64" y="45"/>
                  </a:lnTo>
                  <a:close/>
                </a:path>
              </a:pathLst>
            </a:custGeom>
            <a:solidFill>
              <a:srgbClr val="B2B2B2"/>
            </a:solidFill>
            <a:ln w="7938">
              <a:solidFill>
                <a:srgbClr val="000000"/>
              </a:solidFill>
              <a:round/>
              <a:headEnd/>
              <a:tailEnd/>
            </a:ln>
          </p:spPr>
          <p:txBody>
            <a:bodyPr/>
            <a:lstStyle/>
            <a:p>
              <a:endParaRPr lang="it-IT"/>
            </a:p>
          </p:txBody>
        </p:sp>
        <p:sp>
          <p:nvSpPr>
            <p:cNvPr id="61878" name="Freeform 2570"/>
            <p:cNvSpPr>
              <a:spLocks/>
            </p:cNvSpPr>
            <p:nvPr/>
          </p:nvSpPr>
          <p:spPr bwMode="auto">
            <a:xfrm>
              <a:off x="5135563" y="2411413"/>
              <a:ext cx="60325" cy="49212"/>
            </a:xfrm>
            <a:custGeom>
              <a:avLst/>
              <a:gdLst>
                <a:gd name="T0" fmla="*/ 2147483647 w 38"/>
                <a:gd name="T1" fmla="*/ 2147483647 h 31"/>
                <a:gd name="T2" fmla="*/ 2147483647 w 38"/>
                <a:gd name="T3" fmla="*/ 0 h 31"/>
                <a:gd name="T4" fmla="*/ 0 w 38"/>
                <a:gd name="T5" fmla="*/ 2147483647 h 31"/>
                <a:gd name="T6" fmla="*/ 2147483647 w 38"/>
                <a:gd name="T7" fmla="*/ 2147483647 h 31"/>
                <a:gd name="T8" fmla="*/ 2147483647 w 38"/>
                <a:gd name="T9" fmla="*/ 2147483647 h 31"/>
                <a:gd name="T10" fmla="*/ 0 60000 65536"/>
                <a:gd name="T11" fmla="*/ 0 60000 65536"/>
                <a:gd name="T12" fmla="*/ 0 60000 65536"/>
                <a:gd name="T13" fmla="*/ 0 60000 65536"/>
                <a:gd name="T14" fmla="*/ 0 60000 65536"/>
                <a:gd name="T15" fmla="*/ 0 w 38"/>
                <a:gd name="T16" fmla="*/ 0 h 31"/>
                <a:gd name="T17" fmla="*/ 38 w 38"/>
                <a:gd name="T18" fmla="*/ 31 h 31"/>
              </a:gdLst>
              <a:ahLst/>
              <a:cxnLst>
                <a:cxn ang="T10">
                  <a:pos x="T0" y="T1"/>
                </a:cxn>
                <a:cxn ang="T11">
                  <a:pos x="T2" y="T3"/>
                </a:cxn>
                <a:cxn ang="T12">
                  <a:pos x="T4" y="T5"/>
                </a:cxn>
                <a:cxn ang="T13">
                  <a:pos x="T6" y="T7"/>
                </a:cxn>
                <a:cxn ang="T14">
                  <a:pos x="T8" y="T9"/>
                </a:cxn>
              </a:cxnLst>
              <a:rect l="T15" t="T16" r="T17" b="T18"/>
              <a:pathLst>
                <a:path w="38" h="31">
                  <a:moveTo>
                    <a:pt x="38" y="18"/>
                  </a:moveTo>
                  <a:lnTo>
                    <a:pt x="23" y="0"/>
                  </a:lnTo>
                  <a:lnTo>
                    <a:pt x="0" y="13"/>
                  </a:lnTo>
                  <a:lnTo>
                    <a:pt x="9" y="31"/>
                  </a:lnTo>
                  <a:lnTo>
                    <a:pt x="38" y="18"/>
                  </a:lnTo>
                  <a:close/>
                </a:path>
              </a:pathLst>
            </a:custGeom>
            <a:solidFill>
              <a:srgbClr val="808080"/>
            </a:solidFill>
            <a:ln w="7938">
              <a:solidFill>
                <a:srgbClr val="000000"/>
              </a:solidFill>
              <a:round/>
              <a:headEnd/>
              <a:tailEnd/>
            </a:ln>
          </p:spPr>
          <p:txBody>
            <a:bodyPr/>
            <a:lstStyle/>
            <a:p>
              <a:endParaRPr lang="it-IT"/>
            </a:p>
          </p:txBody>
        </p:sp>
        <p:sp>
          <p:nvSpPr>
            <p:cNvPr id="61879" name="Freeform 2571"/>
            <p:cNvSpPr>
              <a:spLocks/>
            </p:cNvSpPr>
            <p:nvPr/>
          </p:nvSpPr>
          <p:spPr bwMode="auto">
            <a:xfrm>
              <a:off x="5119688" y="2413000"/>
              <a:ext cx="136525" cy="125413"/>
            </a:xfrm>
            <a:custGeom>
              <a:avLst/>
              <a:gdLst>
                <a:gd name="T0" fmla="*/ 2147483647 w 86"/>
                <a:gd name="T1" fmla="*/ 2147483647 h 79"/>
                <a:gd name="T2" fmla="*/ 2147483647 w 86"/>
                <a:gd name="T3" fmla="*/ 2147483647 h 79"/>
                <a:gd name="T4" fmla="*/ 2147483647 w 86"/>
                <a:gd name="T5" fmla="*/ 2147483647 h 79"/>
                <a:gd name="T6" fmla="*/ 2147483647 w 86"/>
                <a:gd name="T7" fmla="*/ 2147483647 h 79"/>
                <a:gd name="T8" fmla="*/ 2147483647 w 86"/>
                <a:gd name="T9" fmla="*/ 2147483647 h 79"/>
                <a:gd name="T10" fmla="*/ 2147483647 w 86"/>
                <a:gd name="T11" fmla="*/ 2147483647 h 79"/>
                <a:gd name="T12" fmla="*/ 2147483647 w 86"/>
                <a:gd name="T13" fmla="*/ 2147483647 h 79"/>
                <a:gd name="T14" fmla="*/ 2147483647 w 86"/>
                <a:gd name="T15" fmla="*/ 0 h 79"/>
                <a:gd name="T16" fmla="*/ 2147483647 w 86"/>
                <a:gd name="T17" fmla="*/ 2147483647 h 79"/>
                <a:gd name="T18" fmla="*/ 2147483647 w 86"/>
                <a:gd name="T19" fmla="*/ 2147483647 h 79"/>
                <a:gd name="T20" fmla="*/ 0 w 86"/>
                <a:gd name="T21" fmla="*/ 2147483647 h 79"/>
                <a:gd name="T22" fmla="*/ 0 w 86"/>
                <a:gd name="T23" fmla="*/ 2147483647 h 79"/>
                <a:gd name="T24" fmla="*/ 0 w 86"/>
                <a:gd name="T25" fmla="*/ 2147483647 h 79"/>
                <a:gd name="T26" fmla="*/ 0 w 86"/>
                <a:gd name="T27" fmla="*/ 2147483647 h 79"/>
                <a:gd name="T28" fmla="*/ 0 w 86"/>
                <a:gd name="T29" fmla="*/ 2147483647 h 79"/>
                <a:gd name="T30" fmla="*/ 2147483647 w 86"/>
                <a:gd name="T31" fmla="*/ 2147483647 h 79"/>
                <a:gd name="T32" fmla="*/ 2147483647 w 86"/>
                <a:gd name="T33" fmla="*/ 2147483647 h 79"/>
                <a:gd name="T34" fmla="*/ 2147483647 w 86"/>
                <a:gd name="T35" fmla="*/ 2147483647 h 79"/>
                <a:gd name="T36" fmla="*/ 2147483647 w 86"/>
                <a:gd name="T37" fmla="*/ 2147483647 h 79"/>
                <a:gd name="T38" fmla="*/ 2147483647 w 86"/>
                <a:gd name="T39" fmla="*/ 2147483647 h 79"/>
                <a:gd name="T40" fmla="*/ 2147483647 w 86"/>
                <a:gd name="T41" fmla="*/ 2147483647 h 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6"/>
                <a:gd name="T64" fmla="*/ 0 h 79"/>
                <a:gd name="T65" fmla="*/ 86 w 86"/>
                <a:gd name="T66" fmla="*/ 79 h 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6" h="79">
                  <a:moveTo>
                    <a:pt x="82" y="48"/>
                  </a:moveTo>
                  <a:lnTo>
                    <a:pt x="85" y="47"/>
                  </a:lnTo>
                  <a:lnTo>
                    <a:pt x="86" y="46"/>
                  </a:lnTo>
                  <a:lnTo>
                    <a:pt x="85" y="45"/>
                  </a:lnTo>
                  <a:lnTo>
                    <a:pt x="82" y="44"/>
                  </a:lnTo>
                  <a:lnTo>
                    <a:pt x="58" y="3"/>
                  </a:lnTo>
                  <a:lnTo>
                    <a:pt x="57" y="1"/>
                  </a:lnTo>
                  <a:lnTo>
                    <a:pt x="55" y="0"/>
                  </a:lnTo>
                  <a:lnTo>
                    <a:pt x="52" y="1"/>
                  </a:lnTo>
                  <a:lnTo>
                    <a:pt x="48" y="3"/>
                  </a:lnTo>
                  <a:lnTo>
                    <a:pt x="0" y="30"/>
                  </a:lnTo>
                  <a:lnTo>
                    <a:pt x="0" y="31"/>
                  </a:lnTo>
                  <a:lnTo>
                    <a:pt x="0" y="33"/>
                  </a:lnTo>
                  <a:lnTo>
                    <a:pt x="0" y="34"/>
                  </a:lnTo>
                  <a:lnTo>
                    <a:pt x="0" y="35"/>
                  </a:lnTo>
                  <a:lnTo>
                    <a:pt x="29" y="75"/>
                  </a:lnTo>
                  <a:lnTo>
                    <a:pt x="30" y="78"/>
                  </a:lnTo>
                  <a:lnTo>
                    <a:pt x="32" y="79"/>
                  </a:lnTo>
                  <a:lnTo>
                    <a:pt x="33" y="78"/>
                  </a:lnTo>
                  <a:lnTo>
                    <a:pt x="34" y="75"/>
                  </a:lnTo>
                  <a:lnTo>
                    <a:pt x="82" y="48"/>
                  </a:lnTo>
                  <a:close/>
                </a:path>
              </a:pathLst>
            </a:custGeom>
            <a:solidFill>
              <a:srgbClr val="C0C0C0"/>
            </a:solidFill>
            <a:ln w="7938">
              <a:solidFill>
                <a:srgbClr val="000000"/>
              </a:solidFill>
              <a:round/>
              <a:headEnd/>
              <a:tailEnd/>
            </a:ln>
          </p:spPr>
          <p:txBody>
            <a:bodyPr/>
            <a:lstStyle/>
            <a:p>
              <a:endParaRPr lang="it-IT"/>
            </a:p>
          </p:txBody>
        </p:sp>
        <p:sp>
          <p:nvSpPr>
            <p:cNvPr id="61880" name="Freeform 2572"/>
            <p:cNvSpPr>
              <a:spLocks/>
            </p:cNvSpPr>
            <p:nvPr/>
          </p:nvSpPr>
          <p:spPr bwMode="auto">
            <a:xfrm>
              <a:off x="5140325" y="2425700"/>
              <a:ext cx="93663" cy="100013"/>
            </a:xfrm>
            <a:custGeom>
              <a:avLst/>
              <a:gdLst>
                <a:gd name="T0" fmla="*/ 2147483647 w 59"/>
                <a:gd name="T1" fmla="*/ 2147483647 h 63"/>
                <a:gd name="T2" fmla="*/ 2147483647 w 59"/>
                <a:gd name="T3" fmla="*/ 0 h 63"/>
                <a:gd name="T4" fmla="*/ 0 w 59"/>
                <a:gd name="T5" fmla="*/ 2147483647 h 63"/>
                <a:gd name="T6" fmla="*/ 2147483647 w 59"/>
                <a:gd name="T7" fmla="*/ 2147483647 h 63"/>
                <a:gd name="T8" fmla="*/ 2147483647 w 59"/>
                <a:gd name="T9" fmla="*/ 2147483647 h 63"/>
                <a:gd name="T10" fmla="*/ 0 60000 65536"/>
                <a:gd name="T11" fmla="*/ 0 60000 65536"/>
                <a:gd name="T12" fmla="*/ 0 60000 65536"/>
                <a:gd name="T13" fmla="*/ 0 60000 65536"/>
                <a:gd name="T14" fmla="*/ 0 60000 65536"/>
                <a:gd name="T15" fmla="*/ 0 w 59"/>
                <a:gd name="T16" fmla="*/ 0 h 63"/>
                <a:gd name="T17" fmla="*/ 59 w 59"/>
                <a:gd name="T18" fmla="*/ 63 h 63"/>
              </a:gdLst>
              <a:ahLst/>
              <a:cxnLst>
                <a:cxn ang="T10">
                  <a:pos x="T0" y="T1"/>
                </a:cxn>
                <a:cxn ang="T11">
                  <a:pos x="T2" y="T3"/>
                </a:cxn>
                <a:cxn ang="T12">
                  <a:pos x="T4" y="T5"/>
                </a:cxn>
                <a:cxn ang="T13">
                  <a:pos x="T6" y="T7"/>
                </a:cxn>
                <a:cxn ang="T14">
                  <a:pos x="T8" y="T9"/>
                </a:cxn>
              </a:cxnLst>
              <a:rect l="T15" t="T16" r="T17" b="T18"/>
              <a:pathLst>
                <a:path w="59" h="63">
                  <a:moveTo>
                    <a:pt x="59" y="49"/>
                  </a:moveTo>
                  <a:lnTo>
                    <a:pt x="25" y="0"/>
                  </a:lnTo>
                  <a:lnTo>
                    <a:pt x="0" y="13"/>
                  </a:lnTo>
                  <a:lnTo>
                    <a:pt x="29" y="63"/>
                  </a:lnTo>
                  <a:lnTo>
                    <a:pt x="59" y="49"/>
                  </a:lnTo>
                  <a:close/>
                </a:path>
              </a:pathLst>
            </a:custGeom>
            <a:solidFill>
              <a:srgbClr val="DDDDDD"/>
            </a:solidFill>
            <a:ln w="7938">
              <a:solidFill>
                <a:srgbClr val="000000"/>
              </a:solidFill>
              <a:round/>
              <a:headEnd/>
              <a:tailEnd/>
            </a:ln>
          </p:spPr>
          <p:txBody>
            <a:bodyPr/>
            <a:lstStyle/>
            <a:p>
              <a:endParaRPr lang="it-IT"/>
            </a:p>
          </p:txBody>
        </p:sp>
        <p:sp>
          <p:nvSpPr>
            <p:cNvPr id="61881" name="Freeform 2573"/>
            <p:cNvSpPr>
              <a:spLocks/>
            </p:cNvSpPr>
            <p:nvPr/>
          </p:nvSpPr>
          <p:spPr bwMode="auto">
            <a:xfrm>
              <a:off x="5041900" y="2279650"/>
              <a:ext cx="138113" cy="158750"/>
            </a:xfrm>
            <a:custGeom>
              <a:avLst/>
              <a:gdLst>
                <a:gd name="T0" fmla="*/ 2147483647 w 87"/>
                <a:gd name="T1" fmla="*/ 2147483647 h 100"/>
                <a:gd name="T2" fmla="*/ 2147483647 w 87"/>
                <a:gd name="T3" fmla="*/ 2147483647 h 100"/>
                <a:gd name="T4" fmla="*/ 2147483647 w 87"/>
                <a:gd name="T5" fmla="*/ 2147483647 h 100"/>
                <a:gd name="T6" fmla="*/ 2147483647 w 87"/>
                <a:gd name="T7" fmla="*/ 2147483647 h 100"/>
                <a:gd name="T8" fmla="*/ 2147483647 w 87"/>
                <a:gd name="T9" fmla="*/ 2147483647 h 100"/>
                <a:gd name="T10" fmla="*/ 2147483647 w 87"/>
                <a:gd name="T11" fmla="*/ 2147483647 h 100"/>
                <a:gd name="T12" fmla="*/ 2147483647 w 87"/>
                <a:gd name="T13" fmla="*/ 2147483647 h 100"/>
                <a:gd name="T14" fmla="*/ 2147483647 w 87"/>
                <a:gd name="T15" fmla="*/ 0 h 100"/>
                <a:gd name="T16" fmla="*/ 2147483647 w 87"/>
                <a:gd name="T17" fmla="*/ 0 h 100"/>
                <a:gd name="T18" fmla="*/ 2147483647 w 87"/>
                <a:gd name="T19" fmla="*/ 2147483647 h 100"/>
                <a:gd name="T20" fmla="*/ 2147483647 w 87"/>
                <a:gd name="T21" fmla="*/ 2147483647 h 100"/>
                <a:gd name="T22" fmla="*/ 2147483647 w 87"/>
                <a:gd name="T23" fmla="*/ 2147483647 h 100"/>
                <a:gd name="T24" fmla="*/ 2147483647 w 87"/>
                <a:gd name="T25" fmla="*/ 2147483647 h 100"/>
                <a:gd name="T26" fmla="*/ 0 w 87"/>
                <a:gd name="T27" fmla="*/ 2147483647 h 100"/>
                <a:gd name="T28" fmla="*/ 2147483647 w 87"/>
                <a:gd name="T29" fmla="*/ 2147483647 h 100"/>
                <a:gd name="T30" fmla="*/ 2147483647 w 87"/>
                <a:gd name="T31" fmla="*/ 2147483647 h 100"/>
                <a:gd name="T32" fmla="*/ 2147483647 w 87"/>
                <a:gd name="T33" fmla="*/ 2147483647 h 100"/>
                <a:gd name="T34" fmla="*/ 2147483647 w 87"/>
                <a:gd name="T35" fmla="*/ 2147483647 h 100"/>
                <a:gd name="T36" fmla="*/ 2147483647 w 87"/>
                <a:gd name="T37" fmla="*/ 2147483647 h 100"/>
                <a:gd name="T38" fmla="*/ 2147483647 w 87"/>
                <a:gd name="T39" fmla="*/ 2147483647 h 1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7"/>
                <a:gd name="T61" fmla="*/ 0 h 100"/>
                <a:gd name="T62" fmla="*/ 87 w 87"/>
                <a:gd name="T63" fmla="*/ 100 h 1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7" h="100">
                  <a:moveTo>
                    <a:pt x="82" y="83"/>
                  </a:moveTo>
                  <a:lnTo>
                    <a:pt x="85" y="80"/>
                  </a:lnTo>
                  <a:lnTo>
                    <a:pt x="86" y="77"/>
                  </a:lnTo>
                  <a:lnTo>
                    <a:pt x="87" y="75"/>
                  </a:lnTo>
                  <a:lnTo>
                    <a:pt x="87" y="74"/>
                  </a:lnTo>
                  <a:lnTo>
                    <a:pt x="39" y="2"/>
                  </a:lnTo>
                  <a:lnTo>
                    <a:pt x="38" y="1"/>
                  </a:lnTo>
                  <a:lnTo>
                    <a:pt x="36" y="0"/>
                  </a:lnTo>
                  <a:lnTo>
                    <a:pt x="33" y="0"/>
                  </a:lnTo>
                  <a:lnTo>
                    <a:pt x="29" y="2"/>
                  </a:lnTo>
                  <a:lnTo>
                    <a:pt x="5" y="15"/>
                  </a:lnTo>
                  <a:lnTo>
                    <a:pt x="2" y="19"/>
                  </a:lnTo>
                  <a:lnTo>
                    <a:pt x="1" y="22"/>
                  </a:lnTo>
                  <a:lnTo>
                    <a:pt x="0" y="29"/>
                  </a:lnTo>
                  <a:lnTo>
                    <a:pt x="43" y="96"/>
                  </a:lnTo>
                  <a:lnTo>
                    <a:pt x="47" y="99"/>
                  </a:lnTo>
                  <a:lnTo>
                    <a:pt x="51" y="100"/>
                  </a:lnTo>
                  <a:lnTo>
                    <a:pt x="54" y="99"/>
                  </a:lnTo>
                  <a:lnTo>
                    <a:pt x="58" y="96"/>
                  </a:lnTo>
                  <a:lnTo>
                    <a:pt x="82" y="83"/>
                  </a:lnTo>
                  <a:close/>
                </a:path>
              </a:pathLst>
            </a:custGeom>
            <a:solidFill>
              <a:srgbClr val="C0C0C0"/>
            </a:solidFill>
            <a:ln w="7938">
              <a:solidFill>
                <a:srgbClr val="000000"/>
              </a:solidFill>
              <a:round/>
              <a:headEnd/>
              <a:tailEnd/>
            </a:ln>
          </p:spPr>
          <p:txBody>
            <a:bodyPr/>
            <a:lstStyle/>
            <a:p>
              <a:endParaRPr lang="it-IT"/>
            </a:p>
          </p:txBody>
        </p:sp>
        <p:sp>
          <p:nvSpPr>
            <p:cNvPr id="61882" name="Freeform 2574"/>
            <p:cNvSpPr>
              <a:spLocks/>
            </p:cNvSpPr>
            <p:nvPr/>
          </p:nvSpPr>
          <p:spPr bwMode="auto">
            <a:xfrm>
              <a:off x="5064125" y="2346325"/>
              <a:ext cx="131763" cy="85725"/>
            </a:xfrm>
            <a:custGeom>
              <a:avLst/>
              <a:gdLst>
                <a:gd name="T0" fmla="*/ 2147483647 w 83"/>
                <a:gd name="T1" fmla="*/ 2147483647 h 54"/>
                <a:gd name="T2" fmla="*/ 2147483647 w 83"/>
                <a:gd name="T3" fmla="*/ 2147483647 h 54"/>
                <a:gd name="T4" fmla="*/ 2147483647 w 83"/>
                <a:gd name="T5" fmla="*/ 2147483647 h 54"/>
                <a:gd name="T6" fmla="*/ 2147483647 w 83"/>
                <a:gd name="T7" fmla="*/ 2147483647 h 54"/>
                <a:gd name="T8" fmla="*/ 2147483647 w 83"/>
                <a:gd name="T9" fmla="*/ 2147483647 h 54"/>
                <a:gd name="T10" fmla="*/ 2147483647 w 83"/>
                <a:gd name="T11" fmla="*/ 0 h 54"/>
                <a:gd name="T12" fmla="*/ 2147483647 w 83"/>
                <a:gd name="T13" fmla="*/ 0 h 54"/>
                <a:gd name="T14" fmla="*/ 2147483647 w 83"/>
                <a:gd name="T15" fmla="*/ 0 h 54"/>
                <a:gd name="T16" fmla="*/ 2147483647 w 83"/>
                <a:gd name="T17" fmla="*/ 0 h 54"/>
                <a:gd name="T18" fmla="*/ 0 w 83"/>
                <a:gd name="T19" fmla="*/ 2147483647 h 54"/>
                <a:gd name="T20" fmla="*/ 0 w 83"/>
                <a:gd name="T21" fmla="*/ 2147483647 h 54"/>
                <a:gd name="T22" fmla="*/ 0 w 83"/>
                <a:gd name="T23" fmla="*/ 2147483647 h 54"/>
                <a:gd name="T24" fmla="*/ 0 w 83"/>
                <a:gd name="T25" fmla="*/ 2147483647 h 54"/>
                <a:gd name="T26" fmla="*/ 0 w 83"/>
                <a:gd name="T27" fmla="*/ 2147483647 h 54"/>
                <a:gd name="T28" fmla="*/ 2147483647 w 83"/>
                <a:gd name="T29" fmla="*/ 2147483647 h 54"/>
                <a:gd name="T30" fmla="*/ 2147483647 w 83"/>
                <a:gd name="T31" fmla="*/ 2147483647 h 54"/>
                <a:gd name="T32" fmla="*/ 2147483647 w 83"/>
                <a:gd name="T33" fmla="*/ 2147483647 h 54"/>
                <a:gd name="T34" fmla="*/ 2147483647 w 83"/>
                <a:gd name="T35" fmla="*/ 2147483647 h 54"/>
                <a:gd name="T36" fmla="*/ 2147483647 w 83"/>
                <a:gd name="T37" fmla="*/ 2147483647 h 54"/>
                <a:gd name="T38" fmla="*/ 2147483647 w 83"/>
                <a:gd name="T39" fmla="*/ 2147483647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3"/>
                <a:gd name="T61" fmla="*/ 0 h 54"/>
                <a:gd name="T62" fmla="*/ 83 w 83"/>
                <a:gd name="T63" fmla="*/ 54 h 5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3" h="54">
                  <a:moveTo>
                    <a:pt x="83" y="13"/>
                  </a:moveTo>
                  <a:lnTo>
                    <a:pt x="83" y="12"/>
                  </a:lnTo>
                  <a:lnTo>
                    <a:pt x="83" y="11"/>
                  </a:lnTo>
                  <a:lnTo>
                    <a:pt x="83" y="10"/>
                  </a:lnTo>
                  <a:lnTo>
                    <a:pt x="83" y="9"/>
                  </a:lnTo>
                  <a:lnTo>
                    <a:pt x="78" y="0"/>
                  </a:lnTo>
                  <a:lnTo>
                    <a:pt x="77" y="0"/>
                  </a:lnTo>
                  <a:lnTo>
                    <a:pt x="76" y="0"/>
                  </a:lnTo>
                  <a:lnTo>
                    <a:pt x="73" y="0"/>
                  </a:lnTo>
                  <a:lnTo>
                    <a:pt x="0" y="40"/>
                  </a:lnTo>
                  <a:lnTo>
                    <a:pt x="0" y="41"/>
                  </a:lnTo>
                  <a:lnTo>
                    <a:pt x="0" y="43"/>
                  </a:lnTo>
                  <a:lnTo>
                    <a:pt x="0" y="44"/>
                  </a:lnTo>
                  <a:lnTo>
                    <a:pt x="0" y="45"/>
                  </a:lnTo>
                  <a:lnTo>
                    <a:pt x="5" y="54"/>
                  </a:lnTo>
                  <a:lnTo>
                    <a:pt x="6" y="54"/>
                  </a:lnTo>
                  <a:lnTo>
                    <a:pt x="8" y="54"/>
                  </a:lnTo>
                  <a:lnTo>
                    <a:pt x="9" y="54"/>
                  </a:lnTo>
                  <a:lnTo>
                    <a:pt x="10" y="54"/>
                  </a:lnTo>
                  <a:lnTo>
                    <a:pt x="83" y="13"/>
                  </a:lnTo>
                  <a:close/>
                </a:path>
              </a:pathLst>
            </a:custGeom>
            <a:solidFill>
              <a:srgbClr val="DDDDDD"/>
            </a:solidFill>
            <a:ln w="7938">
              <a:solidFill>
                <a:srgbClr val="000000"/>
              </a:solidFill>
              <a:round/>
              <a:headEnd/>
              <a:tailEnd/>
            </a:ln>
          </p:spPr>
          <p:txBody>
            <a:bodyPr/>
            <a:lstStyle/>
            <a:p>
              <a:endParaRPr lang="it-IT"/>
            </a:p>
          </p:txBody>
        </p:sp>
        <p:sp>
          <p:nvSpPr>
            <p:cNvPr id="61883" name="Freeform 2575"/>
            <p:cNvSpPr>
              <a:spLocks/>
            </p:cNvSpPr>
            <p:nvPr/>
          </p:nvSpPr>
          <p:spPr bwMode="auto">
            <a:xfrm>
              <a:off x="5002213" y="2211388"/>
              <a:ext cx="101600" cy="106362"/>
            </a:xfrm>
            <a:custGeom>
              <a:avLst/>
              <a:gdLst>
                <a:gd name="T0" fmla="*/ 2147483647 w 64"/>
                <a:gd name="T1" fmla="*/ 2147483647 h 67"/>
                <a:gd name="T2" fmla="*/ 2147483647 w 64"/>
                <a:gd name="T3" fmla="*/ 0 h 67"/>
                <a:gd name="T4" fmla="*/ 0 w 64"/>
                <a:gd name="T5" fmla="*/ 2147483647 h 67"/>
                <a:gd name="T6" fmla="*/ 2147483647 w 64"/>
                <a:gd name="T7" fmla="*/ 2147483647 h 67"/>
                <a:gd name="T8" fmla="*/ 2147483647 w 64"/>
                <a:gd name="T9" fmla="*/ 2147483647 h 67"/>
                <a:gd name="T10" fmla="*/ 0 60000 65536"/>
                <a:gd name="T11" fmla="*/ 0 60000 65536"/>
                <a:gd name="T12" fmla="*/ 0 60000 65536"/>
                <a:gd name="T13" fmla="*/ 0 60000 65536"/>
                <a:gd name="T14" fmla="*/ 0 60000 65536"/>
                <a:gd name="T15" fmla="*/ 0 w 64"/>
                <a:gd name="T16" fmla="*/ 0 h 67"/>
                <a:gd name="T17" fmla="*/ 64 w 64"/>
                <a:gd name="T18" fmla="*/ 67 h 67"/>
              </a:gdLst>
              <a:ahLst/>
              <a:cxnLst>
                <a:cxn ang="T10">
                  <a:pos x="T0" y="T1"/>
                </a:cxn>
                <a:cxn ang="T11">
                  <a:pos x="T2" y="T3"/>
                </a:cxn>
                <a:cxn ang="T12">
                  <a:pos x="T4" y="T5"/>
                </a:cxn>
                <a:cxn ang="T13">
                  <a:pos x="T6" y="T7"/>
                </a:cxn>
                <a:cxn ang="T14">
                  <a:pos x="T8" y="T9"/>
                </a:cxn>
              </a:cxnLst>
              <a:rect l="T15" t="T16" r="T17" b="T18"/>
              <a:pathLst>
                <a:path w="64" h="67">
                  <a:moveTo>
                    <a:pt x="64" y="45"/>
                  </a:moveTo>
                  <a:lnTo>
                    <a:pt x="20" y="0"/>
                  </a:lnTo>
                  <a:lnTo>
                    <a:pt x="0" y="14"/>
                  </a:lnTo>
                  <a:lnTo>
                    <a:pt x="25" y="67"/>
                  </a:lnTo>
                  <a:lnTo>
                    <a:pt x="64" y="45"/>
                  </a:lnTo>
                  <a:close/>
                </a:path>
              </a:pathLst>
            </a:custGeom>
            <a:solidFill>
              <a:srgbClr val="B2B2B2"/>
            </a:solidFill>
            <a:ln w="7938">
              <a:solidFill>
                <a:srgbClr val="000000"/>
              </a:solidFill>
              <a:round/>
              <a:headEnd/>
              <a:tailEnd/>
            </a:ln>
          </p:spPr>
          <p:txBody>
            <a:bodyPr/>
            <a:lstStyle/>
            <a:p>
              <a:endParaRPr lang="it-IT"/>
            </a:p>
          </p:txBody>
        </p:sp>
        <p:sp>
          <p:nvSpPr>
            <p:cNvPr id="61884" name="Freeform 2576"/>
            <p:cNvSpPr>
              <a:spLocks/>
            </p:cNvSpPr>
            <p:nvPr/>
          </p:nvSpPr>
          <p:spPr bwMode="auto">
            <a:xfrm>
              <a:off x="5559425" y="2411413"/>
              <a:ext cx="61913" cy="49212"/>
            </a:xfrm>
            <a:custGeom>
              <a:avLst/>
              <a:gdLst>
                <a:gd name="T0" fmla="*/ 2147483647 w 39"/>
                <a:gd name="T1" fmla="*/ 2147483647 h 31"/>
                <a:gd name="T2" fmla="*/ 2147483647 w 39"/>
                <a:gd name="T3" fmla="*/ 0 h 31"/>
                <a:gd name="T4" fmla="*/ 0 w 39"/>
                <a:gd name="T5" fmla="*/ 2147483647 h 31"/>
                <a:gd name="T6" fmla="*/ 2147483647 w 39"/>
                <a:gd name="T7" fmla="*/ 2147483647 h 31"/>
                <a:gd name="T8" fmla="*/ 2147483647 w 39"/>
                <a:gd name="T9" fmla="*/ 2147483647 h 31"/>
                <a:gd name="T10" fmla="*/ 0 60000 65536"/>
                <a:gd name="T11" fmla="*/ 0 60000 65536"/>
                <a:gd name="T12" fmla="*/ 0 60000 65536"/>
                <a:gd name="T13" fmla="*/ 0 60000 65536"/>
                <a:gd name="T14" fmla="*/ 0 60000 65536"/>
                <a:gd name="T15" fmla="*/ 0 w 39"/>
                <a:gd name="T16" fmla="*/ 0 h 31"/>
                <a:gd name="T17" fmla="*/ 39 w 39"/>
                <a:gd name="T18" fmla="*/ 31 h 31"/>
              </a:gdLst>
              <a:ahLst/>
              <a:cxnLst>
                <a:cxn ang="T10">
                  <a:pos x="T0" y="T1"/>
                </a:cxn>
                <a:cxn ang="T11">
                  <a:pos x="T2" y="T3"/>
                </a:cxn>
                <a:cxn ang="T12">
                  <a:pos x="T4" y="T5"/>
                </a:cxn>
                <a:cxn ang="T13">
                  <a:pos x="T6" y="T7"/>
                </a:cxn>
                <a:cxn ang="T14">
                  <a:pos x="T8" y="T9"/>
                </a:cxn>
              </a:cxnLst>
              <a:rect l="T15" t="T16" r="T17" b="T18"/>
              <a:pathLst>
                <a:path w="39" h="31">
                  <a:moveTo>
                    <a:pt x="39" y="18"/>
                  </a:moveTo>
                  <a:lnTo>
                    <a:pt x="29" y="0"/>
                  </a:lnTo>
                  <a:lnTo>
                    <a:pt x="0" y="13"/>
                  </a:lnTo>
                  <a:lnTo>
                    <a:pt x="15" y="31"/>
                  </a:lnTo>
                  <a:lnTo>
                    <a:pt x="39" y="18"/>
                  </a:lnTo>
                  <a:close/>
                </a:path>
              </a:pathLst>
            </a:custGeom>
            <a:solidFill>
              <a:srgbClr val="808080"/>
            </a:solidFill>
            <a:ln w="7938">
              <a:solidFill>
                <a:srgbClr val="000000"/>
              </a:solidFill>
              <a:round/>
              <a:headEnd/>
              <a:tailEnd/>
            </a:ln>
          </p:spPr>
          <p:txBody>
            <a:bodyPr/>
            <a:lstStyle/>
            <a:p>
              <a:endParaRPr lang="it-IT"/>
            </a:p>
          </p:txBody>
        </p:sp>
        <p:sp>
          <p:nvSpPr>
            <p:cNvPr id="61885" name="Freeform 2577"/>
            <p:cNvSpPr>
              <a:spLocks/>
            </p:cNvSpPr>
            <p:nvPr/>
          </p:nvSpPr>
          <p:spPr bwMode="auto">
            <a:xfrm>
              <a:off x="5548313" y="2413000"/>
              <a:ext cx="133350" cy="125413"/>
            </a:xfrm>
            <a:custGeom>
              <a:avLst/>
              <a:gdLst>
                <a:gd name="T0" fmla="*/ 2147483647 w 84"/>
                <a:gd name="T1" fmla="*/ 2147483647 h 79"/>
                <a:gd name="T2" fmla="*/ 2147483647 w 84"/>
                <a:gd name="T3" fmla="*/ 2147483647 h 79"/>
                <a:gd name="T4" fmla="*/ 2147483647 w 84"/>
                <a:gd name="T5" fmla="*/ 2147483647 h 79"/>
                <a:gd name="T6" fmla="*/ 2147483647 w 84"/>
                <a:gd name="T7" fmla="*/ 2147483647 h 79"/>
                <a:gd name="T8" fmla="*/ 2147483647 w 84"/>
                <a:gd name="T9" fmla="*/ 2147483647 h 79"/>
                <a:gd name="T10" fmla="*/ 2147483647 w 84"/>
                <a:gd name="T11" fmla="*/ 2147483647 h 79"/>
                <a:gd name="T12" fmla="*/ 2147483647 w 84"/>
                <a:gd name="T13" fmla="*/ 2147483647 h 79"/>
                <a:gd name="T14" fmla="*/ 2147483647 w 84"/>
                <a:gd name="T15" fmla="*/ 0 h 79"/>
                <a:gd name="T16" fmla="*/ 2147483647 w 84"/>
                <a:gd name="T17" fmla="*/ 2147483647 h 79"/>
                <a:gd name="T18" fmla="*/ 2147483647 w 84"/>
                <a:gd name="T19" fmla="*/ 2147483647 h 79"/>
                <a:gd name="T20" fmla="*/ 2147483647 w 84"/>
                <a:gd name="T21" fmla="*/ 2147483647 h 79"/>
                <a:gd name="T22" fmla="*/ 2147483647 w 84"/>
                <a:gd name="T23" fmla="*/ 2147483647 h 79"/>
                <a:gd name="T24" fmla="*/ 0 w 84"/>
                <a:gd name="T25" fmla="*/ 2147483647 h 79"/>
                <a:gd name="T26" fmla="*/ 0 w 84"/>
                <a:gd name="T27" fmla="*/ 2147483647 h 79"/>
                <a:gd name="T28" fmla="*/ 2147483647 w 84"/>
                <a:gd name="T29" fmla="*/ 2147483647 h 79"/>
                <a:gd name="T30" fmla="*/ 2147483647 w 84"/>
                <a:gd name="T31" fmla="*/ 2147483647 h 79"/>
                <a:gd name="T32" fmla="*/ 2147483647 w 84"/>
                <a:gd name="T33" fmla="*/ 2147483647 h 79"/>
                <a:gd name="T34" fmla="*/ 2147483647 w 84"/>
                <a:gd name="T35" fmla="*/ 2147483647 h 79"/>
                <a:gd name="T36" fmla="*/ 2147483647 w 84"/>
                <a:gd name="T37" fmla="*/ 2147483647 h 79"/>
                <a:gd name="T38" fmla="*/ 2147483647 w 84"/>
                <a:gd name="T39" fmla="*/ 2147483647 h 79"/>
                <a:gd name="T40" fmla="*/ 2147483647 w 84"/>
                <a:gd name="T41" fmla="*/ 2147483647 h 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4"/>
                <a:gd name="T64" fmla="*/ 0 h 79"/>
                <a:gd name="T65" fmla="*/ 84 w 84"/>
                <a:gd name="T66" fmla="*/ 79 h 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4" h="79">
                  <a:moveTo>
                    <a:pt x="84" y="48"/>
                  </a:moveTo>
                  <a:lnTo>
                    <a:pt x="84" y="47"/>
                  </a:lnTo>
                  <a:lnTo>
                    <a:pt x="84" y="46"/>
                  </a:lnTo>
                  <a:lnTo>
                    <a:pt x="84" y="45"/>
                  </a:lnTo>
                  <a:lnTo>
                    <a:pt x="84" y="44"/>
                  </a:lnTo>
                  <a:lnTo>
                    <a:pt x="60" y="3"/>
                  </a:lnTo>
                  <a:lnTo>
                    <a:pt x="57" y="1"/>
                  </a:lnTo>
                  <a:lnTo>
                    <a:pt x="55" y="0"/>
                  </a:lnTo>
                  <a:lnTo>
                    <a:pt x="53" y="1"/>
                  </a:lnTo>
                  <a:lnTo>
                    <a:pt x="50" y="3"/>
                  </a:lnTo>
                  <a:lnTo>
                    <a:pt x="2" y="30"/>
                  </a:lnTo>
                  <a:lnTo>
                    <a:pt x="1" y="31"/>
                  </a:lnTo>
                  <a:lnTo>
                    <a:pt x="0" y="33"/>
                  </a:lnTo>
                  <a:lnTo>
                    <a:pt x="0" y="34"/>
                  </a:lnTo>
                  <a:lnTo>
                    <a:pt x="2" y="35"/>
                  </a:lnTo>
                  <a:lnTo>
                    <a:pt x="26" y="75"/>
                  </a:lnTo>
                  <a:lnTo>
                    <a:pt x="29" y="78"/>
                  </a:lnTo>
                  <a:lnTo>
                    <a:pt x="31" y="79"/>
                  </a:lnTo>
                  <a:lnTo>
                    <a:pt x="33" y="78"/>
                  </a:lnTo>
                  <a:lnTo>
                    <a:pt x="36" y="75"/>
                  </a:lnTo>
                  <a:lnTo>
                    <a:pt x="84" y="48"/>
                  </a:lnTo>
                  <a:close/>
                </a:path>
              </a:pathLst>
            </a:custGeom>
            <a:solidFill>
              <a:srgbClr val="C0C0C0"/>
            </a:solidFill>
            <a:ln w="7938">
              <a:solidFill>
                <a:srgbClr val="000000"/>
              </a:solidFill>
              <a:round/>
              <a:headEnd/>
              <a:tailEnd/>
            </a:ln>
          </p:spPr>
          <p:txBody>
            <a:bodyPr/>
            <a:lstStyle/>
            <a:p>
              <a:endParaRPr lang="it-IT"/>
            </a:p>
          </p:txBody>
        </p:sp>
        <p:sp>
          <p:nvSpPr>
            <p:cNvPr id="61886" name="Freeform 2578"/>
            <p:cNvSpPr>
              <a:spLocks/>
            </p:cNvSpPr>
            <p:nvPr/>
          </p:nvSpPr>
          <p:spPr bwMode="auto">
            <a:xfrm>
              <a:off x="5567363" y="2425700"/>
              <a:ext cx="93662" cy="100013"/>
            </a:xfrm>
            <a:custGeom>
              <a:avLst/>
              <a:gdLst>
                <a:gd name="T0" fmla="*/ 2147483647 w 59"/>
                <a:gd name="T1" fmla="*/ 2147483647 h 63"/>
                <a:gd name="T2" fmla="*/ 2147483647 w 59"/>
                <a:gd name="T3" fmla="*/ 0 h 63"/>
                <a:gd name="T4" fmla="*/ 0 w 59"/>
                <a:gd name="T5" fmla="*/ 2147483647 h 63"/>
                <a:gd name="T6" fmla="*/ 2147483647 w 59"/>
                <a:gd name="T7" fmla="*/ 2147483647 h 63"/>
                <a:gd name="T8" fmla="*/ 2147483647 w 59"/>
                <a:gd name="T9" fmla="*/ 2147483647 h 63"/>
                <a:gd name="T10" fmla="*/ 0 60000 65536"/>
                <a:gd name="T11" fmla="*/ 0 60000 65536"/>
                <a:gd name="T12" fmla="*/ 0 60000 65536"/>
                <a:gd name="T13" fmla="*/ 0 60000 65536"/>
                <a:gd name="T14" fmla="*/ 0 60000 65536"/>
                <a:gd name="T15" fmla="*/ 0 w 59"/>
                <a:gd name="T16" fmla="*/ 0 h 63"/>
                <a:gd name="T17" fmla="*/ 59 w 59"/>
                <a:gd name="T18" fmla="*/ 63 h 63"/>
              </a:gdLst>
              <a:ahLst/>
              <a:cxnLst>
                <a:cxn ang="T10">
                  <a:pos x="T0" y="T1"/>
                </a:cxn>
                <a:cxn ang="T11">
                  <a:pos x="T2" y="T3"/>
                </a:cxn>
                <a:cxn ang="T12">
                  <a:pos x="T4" y="T5"/>
                </a:cxn>
                <a:cxn ang="T13">
                  <a:pos x="T6" y="T7"/>
                </a:cxn>
                <a:cxn ang="T14">
                  <a:pos x="T8" y="T9"/>
                </a:cxn>
              </a:cxnLst>
              <a:rect l="T15" t="T16" r="T17" b="T18"/>
              <a:pathLst>
                <a:path w="59" h="63">
                  <a:moveTo>
                    <a:pt x="59" y="49"/>
                  </a:moveTo>
                  <a:lnTo>
                    <a:pt x="29" y="0"/>
                  </a:lnTo>
                  <a:lnTo>
                    <a:pt x="0" y="13"/>
                  </a:lnTo>
                  <a:lnTo>
                    <a:pt x="34" y="63"/>
                  </a:lnTo>
                  <a:lnTo>
                    <a:pt x="59" y="49"/>
                  </a:lnTo>
                  <a:close/>
                </a:path>
              </a:pathLst>
            </a:custGeom>
            <a:solidFill>
              <a:srgbClr val="DDDDDD"/>
            </a:solidFill>
            <a:ln w="7938">
              <a:solidFill>
                <a:srgbClr val="000000"/>
              </a:solidFill>
              <a:round/>
              <a:headEnd/>
              <a:tailEnd/>
            </a:ln>
          </p:spPr>
          <p:txBody>
            <a:bodyPr/>
            <a:lstStyle/>
            <a:p>
              <a:endParaRPr lang="it-IT"/>
            </a:p>
          </p:txBody>
        </p:sp>
        <p:sp>
          <p:nvSpPr>
            <p:cNvPr id="61887" name="Freeform 2579"/>
            <p:cNvSpPr>
              <a:spLocks/>
            </p:cNvSpPr>
            <p:nvPr/>
          </p:nvSpPr>
          <p:spPr bwMode="auto">
            <a:xfrm>
              <a:off x="5467350" y="2279650"/>
              <a:ext cx="144463" cy="158750"/>
            </a:xfrm>
            <a:custGeom>
              <a:avLst/>
              <a:gdLst>
                <a:gd name="T0" fmla="*/ 2147483647 w 91"/>
                <a:gd name="T1" fmla="*/ 2147483647 h 100"/>
                <a:gd name="T2" fmla="*/ 2147483647 w 91"/>
                <a:gd name="T3" fmla="*/ 2147483647 h 100"/>
                <a:gd name="T4" fmla="*/ 2147483647 w 91"/>
                <a:gd name="T5" fmla="*/ 2147483647 h 100"/>
                <a:gd name="T6" fmla="*/ 2147483647 w 91"/>
                <a:gd name="T7" fmla="*/ 2147483647 h 100"/>
                <a:gd name="T8" fmla="*/ 2147483647 w 91"/>
                <a:gd name="T9" fmla="*/ 2147483647 h 100"/>
                <a:gd name="T10" fmla="*/ 2147483647 w 91"/>
                <a:gd name="T11" fmla="*/ 2147483647 h 100"/>
                <a:gd name="T12" fmla="*/ 2147483647 w 91"/>
                <a:gd name="T13" fmla="*/ 2147483647 h 100"/>
                <a:gd name="T14" fmla="*/ 2147483647 w 91"/>
                <a:gd name="T15" fmla="*/ 0 h 100"/>
                <a:gd name="T16" fmla="*/ 2147483647 w 91"/>
                <a:gd name="T17" fmla="*/ 0 h 100"/>
                <a:gd name="T18" fmla="*/ 2147483647 w 91"/>
                <a:gd name="T19" fmla="*/ 2147483647 h 100"/>
                <a:gd name="T20" fmla="*/ 2147483647 w 91"/>
                <a:gd name="T21" fmla="*/ 2147483647 h 100"/>
                <a:gd name="T22" fmla="*/ 2147483647 w 91"/>
                <a:gd name="T23" fmla="*/ 2147483647 h 100"/>
                <a:gd name="T24" fmla="*/ 0 w 91"/>
                <a:gd name="T25" fmla="*/ 2147483647 h 100"/>
                <a:gd name="T26" fmla="*/ 2147483647 w 91"/>
                <a:gd name="T27" fmla="*/ 2147483647 h 100"/>
                <a:gd name="T28" fmla="*/ 2147483647 w 91"/>
                <a:gd name="T29" fmla="*/ 2147483647 h 100"/>
                <a:gd name="T30" fmla="*/ 2147483647 w 91"/>
                <a:gd name="T31" fmla="*/ 2147483647 h 100"/>
                <a:gd name="T32" fmla="*/ 2147483647 w 91"/>
                <a:gd name="T33" fmla="*/ 2147483647 h 100"/>
                <a:gd name="T34" fmla="*/ 2147483647 w 91"/>
                <a:gd name="T35" fmla="*/ 2147483647 h 100"/>
                <a:gd name="T36" fmla="*/ 2147483647 w 91"/>
                <a:gd name="T37" fmla="*/ 2147483647 h 100"/>
                <a:gd name="T38" fmla="*/ 2147483647 w 91"/>
                <a:gd name="T39" fmla="*/ 2147483647 h 100"/>
                <a:gd name="T40" fmla="*/ 2147483647 w 91"/>
                <a:gd name="T41" fmla="*/ 2147483647 h 1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1"/>
                <a:gd name="T64" fmla="*/ 0 h 100"/>
                <a:gd name="T65" fmla="*/ 91 w 91"/>
                <a:gd name="T66" fmla="*/ 100 h 1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1" h="100">
                  <a:moveTo>
                    <a:pt x="87" y="83"/>
                  </a:moveTo>
                  <a:lnTo>
                    <a:pt x="90" y="80"/>
                  </a:lnTo>
                  <a:lnTo>
                    <a:pt x="91" y="77"/>
                  </a:lnTo>
                  <a:lnTo>
                    <a:pt x="90" y="75"/>
                  </a:lnTo>
                  <a:lnTo>
                    <a:pt x="87" y="74"/>
                  </a:lnTo>
                  <a:lnTo>
                    <a:pt x="43" y="2"/>
                  </a:lnTo>
                  <a:lnTo>
                    <a:pt x="42" y="1"/>
                  </a:lnTo>
                  <a:lnTo>
                    <a:pt x="40" y="0"/>
                  </a:lnTo>
                  <a:lnTo>
                    <a:pt x="37" y="0"/>
                  </a:lnTo>
                  <a:lnTo>
                    <a:pt x="33" y="2"/>
                  </a:lnTo>
                  <a:lnTo>
                    <a:pt x="4" y="15"/>
                  </a:lnTo>
                  <a:lnTo>
                    <a:pt x="1" y="19"/>
                  </a:lnTo>
                  <a:lnTo>
                    <a:pt x="0" y="22"/>
                  </a:lnTo>
                  <a:lnTo>
                    <a:pt x="1" y="25"/>
                  </a:lnTo>
                  <a:lnTo>
                    <a:pt x="4" y="29"/>
                  </a:lnTo>
                  <a:lnTo>
                    <a:pt x="48" y="96"/>
                  </a:lnTo>
                  <a:lnTo>
                    <a:pt x="52" y="99"/>
                  </a:lnTo>
                  <a:lnTo>
                    <a:pt x="55" y="100"/>
                  </a:lnTo>
                  <a:lnTo>
                    <a:pt x="57" y="99"/>
                  </a:lnTo>
                  <a:lnTo>
                    <a:pt x="58" y="96"/>
                  </a:lnTo>
                  <a:lnTo>
                    <a:pt x="87" y="83"/>
                  </a:lnTo>
                  <a:close/>
                </a:path>
              </a:pathLst>
            </a:custGeom>
            <a:solidFill>
              <a:srgbClr val="C0C0C0"/>
            </a:solidFill>
            <a:ln w="7938">
              <a:solidFill>
                <a:srgbClr val="000000"/>
              </a:solidFill>
              <a:round/>
              <a:headEnd/>
              <a:tailEnd/>
            </a:ln>
          </p:spPr>
          <p:txBody>
            <a:bodyPr/>
            <a:lstStyle/>
            <a:p>
              <a:endParaRPr lang="it-IT"/>
            </a:p>
          </p:txBody>
        </p:sp>
        <p:sp>
          <p:nvSpPr>
            <p:cNvPr id="61888" name="Freeform 2580"/>
            <p:cNvSpPr>
              <a:spLocks/>
            </p:cNvSpPr>
            <p:nvPr/>
          </p:nvSpPr>
          <p:spPr bwMode="auto">
            <a:xfrm>
              <a:off x="5497513" y="2346325"/>
              <a:ext cx="131762" cy="85725"/>
            </a:xfrm>
            <a:custGeom>
              <a:avLst/>
              <a:gdLst>
                <a:gd name="T0" fmla="*/ 2147483647 w 83"/>
                <a:gd name="T1" fmla="*/ 2147483647 h 54"/>
                <a:gd name="T2" fmla="*/ 2147483647 w 83"/>
                <a:gd name="T3" fmla="*/ 2147483647 h 54"/>
                <a:gd name="T4" fmla="*/ 2147483647 w 83"/>
                <a:gd name="T5" fmla="*/ 2147483647 h 54"/>
                <a:gd name="T6" fmla="*/ 2147483647 w 83"/>
                <a:gd name="T7" fmla="*/ 2147483647 h 54"/>
                <a:gd name="T8" fmla="*/ 2147483647 w 83"/>
                <a:gd name="T9" fmla="*/ 2147483647 h 54"/>
                <a:gd name="T10" fmla="*/ 2147483647 w 83"/>
                <a:gd name="T11" fmla="*/ 0 h 54"/>
                <a:gd name="T12" fmla="*/ 2147483647 w 83"/>
                <a:gd name="T13" fmla="*/ 0 h 54"/>
                <a:gd name="T14" fmla="*/ 2147483647 w 83"/>
                <a:gd name="T15" fmla="*/ 0 h 54"/>
                <a:gd name="T16" fmla="*/ 2147483647 w 83"/>
                <a:gd name="T17" fmla="*/ 0 h 54"/>
                <a:gd name="T18" fmla="*/ 0 w 83"/>
                <a:gd name="T19" fmla="*/ 2147483647 h 54"/>
                <a:gd name="T20" fmla="*/ 0 w 83"/>
                <a:gd name="T21" fmla="*/ 2147483647 h 54"/>
                <a:gd name="T22" fmla="*/ 0 w 83"/>
                <a:gd name="T23" fmla="*/ 2147483647 h 54"/>
                <a:gd name="T24" fmla="*/ 0 w 83"/>
                <a:gd name="T25" fmla="*/ 2147483647 h 54"/>
                <a:gd name="T26" fmla="*/ 0 w 83"/>
                <a:gd name="T27" fmla="*/ 2147483647 h 54"/>
                <a:gd name="T28" fmla="*/ 2147483647 w 83"/>
                <a:gd name="T29" fmla="*/ 2147483647 h 54"/>
                <a:gd name="T30" fmla="*/ 2147483647 w 83"/>
                <a:gd name="T31" fmla="*/ 2147483647 h 54"/>
                <a:gd name="T32" fmla="*/ 2147483647 w 83"/>
                <a:gd name="T33" fmla="*/ 2147483647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3"/>
                <a:gd name="T52" fmla="*/ 0 h 54"/>
                <a:gd name="T53" fmla="*/ 83 w 83"/>
                <a:gd name="T54" fmla="*/ 54 h 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3" h="54">
                  <a:moveTo>
                    <a:pt x="83" y="13"/>
                  </a:moveTo>
                  <a:lnTo>
                    <a:pt x="83" y="12"/>
                  </a:lnTo>
                  <a:lnTo>
                    <a:pt x="83" y="11"/>
                  </a:lnTo>
                  <a:lnTo>
                    <a:pt x="83" y="10"/>
                  </a:lnTo>
                  <a:lnTo>
                    <a:pt x="83" y="9"/>
                  </a:lnTo>
                  <a:lnTo>
                    <a:pt x="78" y="0"/>
                  </a:lnTo>
                  <a:lnTo>
                    <a:pt x="75" y="0"/>
                  </a:lnTo>
                  <a:lnTo>
                    <a:pt x="74" y="0"/>
                  </a:lnTo>
                  <a:lnTo>
                    <a:pt x="73" y="0"/>
                  </a:lnTo>
                  <a:lnTo>
                    <a:pt x="0" y="40"/>
                  </a:lnTo>
                  <a:lnTo>
                    <a:pt x="0" y="41"/>
                  </a:lnTo>
                  <a:lnTo>
                    <a:pt x="0" y="43"/>
                  </a:lnTo>
                  <a:lnTo>
                    <a:pt x="0" y="44"/>
                  </a:lnTo>
                  <a:lnTo>
                    <a:pt x="0" y="45"/>
                  </a:lnTo>
                  <a:lnTo>
                    <a:pt x="5" y="54"/>
                  </a:lnTo>
                  <a:lnTo>
                    <a:pt x="83" y="13"/>
                  </a:lnTo>
                  <a:close/>
                </a:path>
              </a:pathLst>
            </a:custGeom>
            <a:solidFill>
              <a:srgbClr val="DDDDDD"/>
            </a:solidFill>
            <a:ln w="7938">
              <a:solidFill>
                <a:srgbClr val="000000"/>
              </a:solidFill>
              <a:round/>
              <a:headEnd/>
              <a:tailEnd/>
            </a:ln>
          </p:spPr>
          <p:txBody>
            <a:bodyPr/>
            <a:lstStyle/>
            <a:p>
              <a:endParaRPr lang="it-IT"/>
            </a:p>
          </p:txBody>
        </p:sp>
        <p:sp>
          <p:nvSpPr>
            <p:cNvPr id="61889" name="Freeform 2581"/>
            <p:cNvSpPr>
              <a:spLocks/>
            </p:cNvSpPr>
            <p:nvPr/>
          </p:nvSpPr>
          <p:spPr bwMode="auto">
            <a:xfrm>
              <a:off x="5435600" y="2211388"/>
              <a:ext cx="100013" cy="106362"/>
            </a:xfrm>
            <a:custGeom>
              <a:avLst/>
              <a:gdLst>
                <a:gd name="T0" fmla="*/ 2147483647 w 63"/>
                <a:gd name="T1" fmla="*/ 2147483647 h 67"/>
                <a:gd name="T2" fmla="*/ 2147483647 w 63"/>
                <a:gd name="T3" fmla="*/ 0 h 67"/>
                <a:gd name="T4" fmla="*/ 0 w 63"/>
                <a:gd name="T5" fmla="*/ 2147483647 h 67"/>
                <a:gd name="T6" fmla="*/ 2147483647 w 63"/>
                <a:gd name="T7" fmla="*/ 2147483647 h 67"/>
                <a:gd name="T8" fmla="*/ 2147483647 w 63"/>
                <a:gd name="T9" fmla="*/ 2147483647 h 67"/>
                <a:gd name="T10" fmla="*/ 0 60000 65536"/>
                <a:gd name="T11" fmla="*/ 0 60000 65536"/>
                <a:gd name="T12" fmla="*/ 0 60000 65536"/>
                <a:gd name="T13" fmla="*/ 0 60000 65536"/>
                <a:gd name="T14" fmla="*/ 0 60000 65536"/>
                <a:gd name="T15" fmla="*/ 0 w 63"/>
                <a:gd name="T16" fmla="*/ 0 h 67"/>
                <a:gd name="T17" fmla="*/ 63 w 63"/>
                <a:gd name="T18" fmla="*/ 67 h 67"/>
              </a:gdLst>
              <a:ahLst/>
              <a:cxnLst>
                <a:cxn ang="T10">
                  <a:pos x="T0" y="T1"/>
                </a:cxn>
                <a:cxn ang="T11">
                  <a:pos x="T2" y="T3"/>
                </a:cxn>
                <a:cxn ang="T12">
                  <a:pos x="T4" y="T5"/>
                </a:cxn>
                <a:cxn ang="T13">
                  <a:pos x="T6" y="T7"/>
                </a:cxn>
                <a:cxn ang="T14">
                  <a:pos x="T8" y="T9"/>
                </a:cxn>
              </a:cxnLst>
              <a:rect l="T15" t="T16" r="T17" b="T18"/>
              <a:pathLst>
                <a:path w="63" h="67">
                  <a:moveTo>
                    <a:pt x="63" y="45"/>
                  </a:moveTo>
                  <a:lnTo>
                    <a:pt x="19" y="0"/>
                  </a:lnTo>
                  <a:lnTo>
                    <a:pt x="0" y="14"/>
                  </a:lnTo>
                  <a:lnTo>
                    <a:pt x="19" y="67"/>
                  </a:lnTo>
                  <a:lnTo>
                    <a:pt x="63" y="45"/>
                  </a:lnTo>
                  <a:close/>
                </a:path>
              </a:pathLst>
            </a:custGeom>
            <a:solidFill>
              <a:srgbClr val="B2B2B2"/>
            </a:solidFill>
            <a:ln w="7938">
              <a:solidFill>
                <a:srgbClr val="000000"/>
              </a:solidFill>
              <a:round/>
              <a:headEnd/>
              <a:tailEnd/>
            </a:ln>
          </p:spPr>
          <p:txBody>
            <a:bodyPr/>
            <a:lstStyle/>
            <a:p>
              <a:endParaRPr lang="it-IT"/>
            </a:p>
          </p:txBody>
        </p:sp>
        <p:sp>
          <p:nvSpPr>
            <p:cNvPr id="61890" name="Freeform 2582"/>
            <p:cNvSpPr>
              <a:spLocks/>
            </p:cNvSpPr>
            <p:nvPr/>
          </p:nvSpPr>
          <p:spPr bwMode="auto">
            <a:xfrm>
              <a:off x="5559425" y="2411413"/>
              <a:ext cx="61913" cy="49212"/>
            </a:xfrm>
            <a:custGeom>
              <a:avLst/>
              <a:gdLst>
                <a:gd name="T0" fmla="*/ 2147483647 w 39"/>
                <a:gd name="T1" fmla="*/ 2147483647 h 31"/>
                <a:gd name="T2" fmla="*/ 2147483647 w 39"/>
                <a:gd name="T3" fmla="*/ 0 h 31"/>
                <a:gd name="T4" fmla="*/ 0 w 39"/>
                <a:gd name="T5" fmla="*/ 2147483647 h 31"/>
                <a:gd name="T6" fmla="*/ 2147483647 w 39"/>
                <a:gd name="T7" fmla="*/ 2147483647 h 31"/>
                <a:gd name="T8" fmla="*/ 2147483647 w 39"/>
                <a:gd name="T9" fmla="*/ 2147483647 h 31"/>
                <a:gd name="T10" fmla="*/ 0 60000 65536"/>
                <a:gd name="T11" fmla="*/ 0 60000 65536"/>
                <a:gd name="T12" fmla="*/ 0 60000 65536"/>
                <a:gd name="T13" fmla="*/ 0 60000 65536"/>
                <a:gd name="T14" fmla="*/ 0 60000 65536"/>
                <a:gd name="T15" fmla="*/ 0 w 39"/>
                <a:gd name="T16" fmla="*/ 0 h 31"/>
                <a:gd name="T17" fmla="*/ 39 w 39"/>
                <a:gd name="T18" fmla="*/ 31 h 31"/>
              </a:gdLst>
              <a:ahLst/>
              <a:cxnLst>
                <a:cxn ang="T10">
                  <a:pos x="T0" y="T1"/>
                </a:cxn>
                <a:cxn ang="T11">
                  <a:pos x="T2" y="T3"/>
                </a:cxn>
                <a:cxn ang="T12">
                  <a:pos x="T4" y="T5"/>
                </a:cxn>
                <a:cxn ang="T13">
                  <a:pos x="T6" y="T7"/>
                </a:cxn>
                <a:cxn ang="T14">
                  <a:pos x="T8" y="T9"/>
                </a:cxn>
              </a:cxnLst>
              <a:rect l="T15" t="T16" r="T17" b="T18"/>
              <a:pathLst>
                <a:path w="39" h="31">
                  <a:moveTo>
                    <a:pt x="39" y="18"/>
                  </a:moveTo>
                  <a:lnTo>
                    <a:pt x="29" y="0"/>
                  </a:lnTo>
                  <a:lnTo>
                    <a:pt x="0" y="13"/>
                  </a:lnTo>
                  <a:lnTo>
                    <a:pt x="15" y="31"/>
                  </a:lnTo>
                  <a:lnTo>
                    <a:pt x="39" y="18"/>
                  </a:lnTo>
                  <a:close/>
                </a:path>
              </a:pathLst>
            </a:custGeom>
            <a:solidFill>
              <a:srgbClr val="808080"/>
            </a:solidFill>
            <a:ln w="7938">
              <a:solidFill>
                <a:srgbClr val="000000"/>
              </a:solidFill>
              <a:round/>
              <a:headEnd/>
              <a:tailEnd/>
            </a:ln>
          </p:spPr>
          <p:txBody>
            <a:bodyPr/>
            <a:lstStyle/>
            <a:p>
              <a:endParaRPr lang="it-IT"/>
            </a:p>
          </p:txBody>
        </p:sp>
        <p:sp>
          <p:nvSpPr>
            <p:cNvPr id="61891" name="Freeform 2583"/>
            <p:cNvSpPr>
              <a:spLocks/>
            </p:cNvSpPr>
            <p:nvPr/>
          </p:nvSpPr>
          <p:spPr bwMode="auto">
            <a:xfrm>
              <a:off x="5548313" y="2413000"/>
              <a:ext cx="133350" cy="125413"/>
            </a:xfrm>
            <a:custGeom>
              <a:avLst/>
              <a:gdLst>
                <a:gd name="T0" fmla="*/ 2147483647 w 84"/>
                <a:gd name="T1" fmla="*/ 2147483647 h 79"/>
                <a:gd name="T2" fmla="*/ 2147483647 w 84"/>
                <a:gd name="T3" fmla="*/ 2147483647 h 79"/>
                <a:gd name="T4" fmla="*/ 2147483647 w 84"/>
                <a:gd name="T5" fmla="*/ 2147483647 h 79"/>
                <a:gd name="T6" fmla="*/ 2147483647 w 84"/>
                <a:gd name="T7" fmla="*/ 2147483647 h 79"/>
                <a:gd name="T8" fmla="*/ 2147483647 w 84"/>
                <a:gd name="T9" fmla="*/ 2147483647 h 79"/>
                <a:gd name="T10" fmla="*/ 2147483647 w 84"/>
                <a:gd name="T11" fmla="*/ 2147483647 h 79"/>
                <a:gd name="T12" fmla="*/ 2147483647 w 84"/>
                <a:gd name="T13" fmla="*/ 2147483647 h 79"/>
                <a:gd name="T14" fmla="*/ 2147483647 w 84"/>
                <a:gd name="T15" fmla="*/ 0 h 79"/>
                <a:gd name="T16" fmla="*/ 2147483647 w 84"/>
                <a:gd name="T17" fmla="*/ 2147483647 h 79"/>
                <a:gd name="T18" fmla="*/ 2147483647 w 84"/>
                <a:gd name="T19" fmla="*/ 2147483647 h 79"/>
                <a:gd name="T20" fmla="*/ 2147483647 w 84"/>
                <a:gd name="T21" fmla="*/ 2147483647 h 79"/>
                <a:gd name="T22" fmla="*/ 2147483647 w 84"/>
                <a:gd name="T23" fmla="*/ 2147483647 h 79"/>
                <a:gd name="T24" fmla="*/ 0 w 84"/>
                <a:gd name="T25" fmla="*/ 2147483647 h 79"/>
                <a:gd name="T26" fmla="*/ 0 w 84"/>
                <a:gd name="T27" fmla="*/ 2147483647 h 79"/>
                <a:gd name="T28" fmla="*/ 2147483647 w 84"/>
                <a:gd name="T29" fmla="*/ 2147483647 h 79"/>
                <a:gd name="T30" fmla="*/ 2147483647 w 84"/>
                <a:gd name="T31" fmla="*/ 2147483647 h 79"/>
                <a:gd name="T32" fmla="*/ 2147483647 w 84"/>
                <a:gd name="T33" fmla="*/ 2147483647 h 79"/>
                <a:gd name="T34" fmla="*/ 2147483647 w 84"/>
                <a:gd name="T35" fmla="*/ 2147483647 h 79"/>
                <a:gd name="T36" fmla="*/ 2147483647 w 84"/>
                <a:gd name="T37" fmla="*/ 2147483647 h 79"/>
                <a:gd name="T38" fmla="*/ 2147483647 w 84"/>
                <a:gd name="T39" fmla="*/ 2147483647 h 79"/>
                <a:gd name="T40" fmla="*/ 2147483647 w 84"/>
                <a:gd name="T41" fmla="*/ 2147483647 h 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4"/>
                <a:gd name="T64" fmla="*/ 0 h 79"/>
                <a:gd name="T65" fmla="*/ 84 w 84"/>
                <a:gd name="T66" fmla="*/ 79 h 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4" h="79">
                  <a:moveTo>
                    <a:pt x="84" y="48"/>
                  </a:moveTo>
                  <a:lnTo>
                    <a:pt x="84" y="47"/>
                  </a:lnTo>
                  <a:lnTo>
                    <a:pt x="84" y="46"/>
                  </a:lnTo>
                  <a:lnTo>
                    <a:pt x="84" y="45"/>
                  </a:lnTo>
                  <a:lnTo>
                    <a:pt x="84" y="44"/>
                  </a:lnTo>
                  <a:lnTo>
                    <a:pt x="60" y="3"/>
                  </a:lnTo>
                  <a:lnTo>
                    <a:pt x="57" y="1"/>
                  </a:lnTo>
                  <a:lnTo>
                    <a:pt x="55" y="0"/>
                  </a:lnTo>
                  <a:lnTo>
                    <a:pt x="53" y="1"/>
                  </a:lnTo>
                  <a:lnTo>
                    <a:pt x="50" y="3"/>
                  </a:lnTo>
                  <a:lnTo>
                    <a:pt x="2" y="30"/>
                  </a:lnTo>
                  <a:lnTo>
                    <a:pt x="1" y="31"/>
                  </a:lnTo>
                  <a:lnTo>
                    <a:pt x="0" y="33"/>
                  </a:lnTo>
                  <a:lnTo>
                    <a:pt x="0" y="34"/>
                  </a:lnTo>
                  <a:lnTo>
                    <a:pt x="2" y="35"/>
                  </a:lnTo>
                  <a:lnTo>
                    <a:pt x="26" y="75"/>
                  </a:lnTo>
                  <a:lnTo>
                    <a:pt x="29" y="78"/>
                  </a:lnTo>
                  <a:lnTo>
                    <a:pt x="31" y="79"/>
                  </a:lnTo>
                  <a:lnTo>
                    <a:pt x="33" y="78"/>
                  </a:lnTo>
                  <a:lnTo>
                    <a:pt x="36" y="75"/>
                  </a:lnTo>
                  <a:lnTo>
                    <a:pt x="84" y="48"/>
                  </a:lnTo>
                  <a:close/>
                </a:path>
              </a:pathLst>
            </a:custGeom>
            <a:solidFill>
              <a:srgbClr val="C0C0C0"/>
            </a:solidFill>
            <a:ln w="7938">
              <a:solidFill>
                <a:srgbClr val="000000"/>
              </a:solidFill>
              <a:round/>
              <a:headEnd/>
              <a:tailEnd/>
            </a:ln>
          </p:spPr>
          <p:txBody>
            <a:bodyPr/>
            <a:lstStyle/>
            <a:p>
              <a:endParaRPr lang="it-IT"/>
            </a:p>
          </p:txBody>
        </p:sp>
        <p:sp>
          <p:nvSpPr>
            <p:cNvPr id="61892" name="Freeform 2584"/>
            <p:cNvSpPr>
              <a:spLocks/>
            </p:cNvSpPr>
            <p:nvPr/>
          </p:nvSpPr>
          <p:spPr bwMode="auto">
            <a:xfrm>
              <a:off x="5567363" y="2425700"/>
              <a:ext cx="93662" cy="100013"/>
            </a:xfrm>
            <a:custGeom>
              <a:avLst/>
              <a:gdLst>
                <a:gd name="T0" fmla="*/ 2147483647 w 59"/>
                <a:gd name="T1" fmla="*/ 2147483647 h 63"/>
                <a:gd name="T2" fmla="*/ 2147483647 w 59"/>
                <a:gd name="T3" fmla="*/ 0 h 63"/>
                <a:gd name="T4" fmla="*/ 0 w 59"/>
                <a:gd name="T5" fmla="*/ 2147483647 h 63"/>
                <a:gd name="T6" fmla="*/ 2147483647 w 59"/>
                <a:gd name="T7" fmla="*/ 2147483647 h 63"/>
                <a:gd name="T8" fmla="*/ 2147483647 w 59"/>
                <a:gd name="T9" fmla="*/ 2147483647 h 63"/>
                <a:gd name="T10" fmla="*/ 0 60000 65536"/>
                <a:gd name="T11" fmla="*/ 0 60000 65536"/>
                <a:gd name="T12" fmla="*/ 0 60000 65536"/>
                <a:gd name="T13" fmla="*/ 0 60000 65536"/>
                <a:gd name="T14" fmla="*/ 0 60000 65536"/>
                <a:gd name="T15" fmla="*/ 0 w 59"/>
                <a:gd name="T16" fmla="*/ 0 h 63"/>
                <a:gd name="T17" fmla="*/ 59 w 59"/>
                <a:gd name="T18" fmla="*/ 63 h 63"/>
              </a:gdLst>
              <a:ahLst/>
              <a:cxnLst>
                <a:cxn ang="T10">
                  <a:pos x="T0" y="T1"/>
                </a:cxn>
                <a:cxn ang="T11">
                  <a:pos x="T2" y="T3"/>
                </a:cxn>
                <a:cxn ang="T12">
                  <a:pos x="T4" y="T5"/>
                </a:cxn>
                <a:cxn ang="T13">
                  <a:pos x="T6" y="T7"/>
                </a:cxn>
                <a:cxn ang="T14">
                  <a:pos x="T8" y="T9"/>
                </a:cxn>
              </a:cxnLst>
              <a:rect l="T15" t="T16" r="T17" b="T18"/>
              <a:pathLst>
                <a:path w="59" h="63">
                  <a:moveTo>
                    <a:pt x="59" y="49"/>
                  </a:moveTo>
                  <a:lnTo>
                    <a:pt x="29" y="0"/>
                  </a:lnTo>
                  <a:lnTo>
                    <a:pt x="0" y="13"/>
                  </a:lnTo>
                  <a:lnTo>
                    <a:pt x="34" y="63"/>
                  </a:lnTo>
                  <a:lnTo>
                    <a:pt x="59" y="49"/>
                  </a:lnTo>
                  <a:close/>
                </a:path>
              </a:pathLst>
            </a:custGeom>
            <a:solidFill>
              <a:srgbClr val="DDDDDD"/>
            </a:solidFill>
            <a:ln w="7938">
              <a:solidFill>
                <a:srgbClr val="000000"/>
              </a:solidFill>
              <a:round/>
              <a:headEnd/>
              <a:tailEnd/>
            </a:ln>
          </p:spPr>
          <p:txBody>
            <a:bodyPr/>
            <a:lstStyle/>
            <a:p>
              <a:endParaRPr lang="it-IT"/>
            </a:p>
          </p:txBody>
        </p:sp>
        <p:sp>
          <p:nvSpPr>
            <p:cNvPr id="61893" name="Freeform 2585"/>
            <p:cNvSpPr>
              <a:spLocks/>
            </p:cNvSpPr>
            <p:nvPr/>
          </p:nvSpPr>
          <p:spPr bwMode="auto">
            <a:xfrm>
              <a:off x="5467350" y="2279650"/>
              <a:ext cx="144463" cy="158750"/>
            </a:xfrm>
            <a:custGeom>
              <a:avLst/>
              <a:gdLst>
                <a:gd name="T0" fmla="*/ 2147483647 w 91"/>
                <a:gd name="T1" fmla="*/ 2147483647 h 100"/>
                <a:gd name="T2" fmla="*/ 2147483647 w 91"/>
                <a:gd name="T3" fmla="*/ 2147483647 h 100"/>
                <a:gd name="T4" fmla="*/ 2147483647 w 91"/>
                <a:gd name="T5" fmla="*/ 2147483647 h 100"/>
                <a:gd name="T6" fmla="*/ 2147483647 w 91"/>
                <a:gd name="T7" fmla="*/ 2147483647 h 100"/>
                <a:gd name="T8" fmla="*/ 2147483647 w 91"/>
                <a:gd name="T9" fmla="*/ 2147483647 h 100"/>
                <a:gd name="T10" fmla="*/ 2147483647 w 91"/>
                <a:gd name="T11" fmla="*/ 2147483647 h 100"/>
                <a:gd name="T12" fmla="*/ 2147483647 w 91"/>
                <a:gd name="T13" fmla="*/ 2147483647 h 100"/>
                <a:gd name="T14" fmla="*/ 2147483647 w 91"/>
                <a:gd name="T15" fmla="*/ 0 h 100"/>
                <a:gd name="T16" fmla="*/ 2147483647 w 91"/>
                <a:gd name="T17" fmla="*/ 0 h 100"/>
                <a:gd name="T18" fmla="*/ 2147483647 w 91"/>
                <a:gd name="T19" fmla="*/ 2147483647 h 100"/>
                <a:gd name="T20" fmla="*/ 2147483647 w 91"/>
                <a:gd name="T21" fmla="*/ 2147483647 h 100"/>
                <a:gd name="T22" fmla="*/ 2147483647 w 91"/>
                <a:gd name="T23" fmla="*/ 2147483647 h 100"/>
                <a:gd name="T24" fmla="*/ 0 w 91"/>
                <a:gd name="T25" fmla="*/ 2147483647 h 100"/>
                <a:gd name="T26" fmla="*/ 2147483647 w 91"/>
                <a:gd name="T27" fmla="*/ 2147483647 h 100"/>
                <a:gd name="T28" fmla="*/ 2147483647 w 91"/>
                <a:gd name="T29" fmla="*/ 2147483647 h 100"/>
                <a:gd name="T30" fmla="*/ 2147483647 w 91"/>
                <a:gd name="T31" fmla="*/ 2147483647 h 100"/>
                <a:gd name="T32" fmla="*/ 2147483647 w 91"/>
                <a:gd name="T33" fmla="*/ 2147483647 h 100"/>
                <a:gd name="T34" fmla="*/ 2147483647 w 91"/>
                <a:gd name="T35" fmla="*/ 2147483647 h 100"/>
                <a:gd name="T36" fmla="*/ 2147483647 w 91"/>
                <a:gd name="T37" fmla="*/ 2147483647 h 100"/>
                <a:gd name="T38" fmla="*/ 2147483647 w 91"/>
                <a:gd name="T39" fmla="*/ 2147483647 h 100"/>
                <a:gd name="T40" fmla="*/ 2147483647 w 91"/>
                <a:gd name="T41" fmla="*/ 2147483647 h 1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1"/>
                <a:gd name="T64" fmla="*/ 0 h 100"/>
                <a:gd name="T65" fmla="*/ 91 w 91"/>
                <a:gd name="T66" fmla="*/ 100 h 1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1" h="100">
                  <a:moveTo>
                    <a:pt x="87" y="83"/>
                  </a:moveTo>
                  <a:lnTo>
                    <a:pt x="90" y="80"/>
                  </a:lnTo>
                  <a:lnTo>
                    <a:pt x="91" y="77"/>
                  </a:lnTo>
                  <a:lnTo>
                    <a:pt x="90" y="75"/>
                  </a:lnTo>
                  <a:lnTo>
                    <a:pt x="87" y="74"/>
                  </a:lnTo>
                  <a:lnTo>
                    <a:pt x="43" y="2"/>
                  </a:lnTo>
                  <a:lnTo>
                    <a:pt x="42" y="1"/>
                  </a:lnTo>
                  <a:lnTo>
                    <a:pt x="40" y="0"/>
                  </a:lnTo>
                  <a:lnTo>
                    <a:pt x="37" y="0"/>
                  </a:lnTo>
                  <a:lnTo>
                    <a:pt x="33" y="2"/>
                  </a:lnTo>
                  <a:lnTo>
                    <a:pt x="4" y="15"/>
                  </a:lnTo>
                  <a:lnTo>
                    <a:pt x="1" y="19"/>
                  </a:lnTo>
                  <a:lnTo>
                    <a:pt x="0" y="22"/>
                  </a:lnTo>
                  <a:lnTo>
                    <a:pt x="1" y="25"/>
                  </a:lnTo>
                  <a:lnTo>
                    <a:pt x="4" y="29"/>
                  </a:lnTo>
                  <a:lnTo>
                    <a:pt x="48" y="96"/>
                  </a:lnTo>
                  <a:lnTo>
                    <a:pt x="52" y="99"/>
                  </a:lnTo>
                  <a:lnTo>
                    <a:pt x="55" y="100"/>
                  </a:lnTo>
                  <a:lnTo>
                    <a:pt x="57" y="99"/>
                  </a:lnTo>
                  <a:lnTo>
                    <a:pt x="58" y="96"/>
                  </a:lnTo>
                  <a:lnTo>
                    <a:pt x="87" y="83"/>
                  </a:lnTo>
                  <a:close/>
                </a:path>
              </a:pathLst>
            </a:custGeom>
            <a:solidFill>
              <a:srgbClr val="C0C0C0"/>
            </a:solidFill>
            <a:ln w="7938">
              <a:solidFill>
                <a:srgbClr val="000000"/>
              </a:solidFill>
              <a:round/>
              <a:headEnd/>
              <a:tailEnd/>
            </a:ln>
          </p:spPr>
          <p:txBody>
            <a:bodyPr/>
            <a:lstStyle/>
            <a:p>
              <a:endParaRPr lang="it-IT"/>
            </a:p>
          </p:txBody>
        </p:sp>
        <p:sp>
          <p:nvSpPr>
            <p:cNvPr id="61894" name="Freeform 2586"/>
            <p:cNvSpPr>
              <a:spLocks/>
            </p:cNvSpPr>
            <p:nvPr/>
          </p:nvSpPr>
          <p:spPr bwMode="auto">
            <a:xfrm>
              <a:off x="5497513" y="2346325"/>
              <a:ext cx="131762" cy="85725"/>
            </a:xfrm>
            <a:custGeom>
              <a:avLst/>
              <a:gdLst>
                <a:gd name="T0" fmla="*/ 2147483647 w 83"/>
                <a:gd name="T1" fmla="*/ 2147483647 h 54"/>
                <a:gd name="T2" fmla="*/ 2147483647 w 83"/>
                <a:gd name="T3" fmla="*/ 2147483647 h 54"/>
                <a:gd name="T4" fmla="*/ 2147483647 w 83"/>
                <a:gd name="T5" fmla="*/ 2147483647 h 54"/>
                <a:gd name="T6" fmla="*/ 2147483647 w 83"/>
                <a:gd name="T7" fmla="*/ 2147483647 h 54"/>
                <a:gd name="T8" fmla="*/ 2147483647 w 83"/>
                <a:gd name="T9" fmla="*/ 2147483647 h 54"/>
                <a:gd name="T10" fmla="*/ 2147483647 w 83"/>
                <a:gd name="T11" fmla="*/ 0 h 54"/>
                <a:gd name="T12" fmla="*/ 2147483647 w 83"/>
                <a:gd name="T13" fmla="*/ 0 h 54"/>
                <a:gd name="T14" fmla="*/ 2147483647 w 83"/>
                <a:gd name="T15" fmla="*/ 0 h 54"/>
                <a:gd name="T16" fmla="*/ 2147483647 w 83"/>
                <a:gd name="T17" fmla="*/ 0 h 54"/>
                <a:gd name="T18" fmla="*/ 0 w 83"/>
                <a:gd name="T19" fmla="*/ 2147483647 h 54"/>
                <a:gd name="T20" fmla="*/ 0 w 83"/>
                <a:gd name="T21" fmla="*/ 2147483647 h 54"/>
                <a:gd name="T22" fmla="*/ 0 w 83"/>
                <a:gd name="T23" fmla="*/ 2147483647 h 54"/>
                <a:gd name="T24" fmla="*/ 0 w 83"/>
                <a:gd name="T25" fmla="*/ 2147483647 h 54"/>
                <a:gd name="T26" fmla="*/ 0 w 83"/>
                <a:gd name="T27" fmla="*/ 2147483647 h 54"/>
                <a:gd name="T28" fmla="*/ 2147483647 w 83"/>
                <a:gd name="T29" fmla="*/ 2147483647 h 54"/>
                <a:gd name="T30" fmla="*/ 2147483647 w 83"/>
                <a:gd name="T31" fmla="*/ 2147483647 h 54"/>
                <a:gd name="T32" fmla="*/ 2147483647 w 83"/>
                <a:gd name="T33" fmla="*/ 2147483647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3"/>
                <a:gd name="T52" fmla="*/ 0 h 54"/>
                <a:gd name="T53" fmla="*/ 83 w 83"/>
                <a:gd name="T54" fmla="*/ 54 h 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3" h="54">
                  <a:moveTo>
                    <a:pt x="83" y="13"/>
                  </a:moveTo>
                  <a:lnTo>
                    <a:pt x="83" y="12"/>
                  </a:lnTo>
                  <a:lnTo>
                    <a:pt x="83" y="11"/>
                  </a:lnTo>
                  <a:lnTo>
                    <a:pt x="83" y="10"/>
                  </a:lnTo>
                  <a:lnTo>
                    <a:pt x="83" y="9"/>
                  </a:lnTo>
                  <a:lnTo>
                    <a:pt x="78" y="0"/>
                  </a:lnTo>
                  <a:lnTo>
                    <a:pt x="75" y="0"/>
                  </a:lnTo>
                  <a:lnTo>
                    <a:pt x="74" y="0"/>
                  </a:lnTo>
                  <a:lnTo>
                    <a:pt x="73" y="0"/>
                  </a:lnTo>
                  <a:lnTo>
                    <a:pt x="0" y="40"/>
                  </a:lnTo>
                  <a:lnTo>
                    <a:pt x="0" y="41"/>
                  </a:lnTo>
                  <a:lnTo>
                    <a:pt x="0" y="43"/>
                  </a:lnTo>
                  <a:lnTo>
                    <a:pt x="0" y="44"/>
                  </a:lnTo>
                  <a:lnTo>
                    <a:pt x="0" y="45"/>
                  </a:lnTo>
                  <a:lnTo>
                    <a:pt x="5" y="54"/>
                  </a:lnTo>
                  <a:lnTo>
                    <a:pt x="83" y="13"/>
                  </a:lnTo>
                  <a:close/>
                </a:path>
              </a:pathLst>
            </a:custGeom>
            <a:solidFill>
              <a:srgbClr val="DDDDDD"/>
            </a:solidFill>
            <a:ln w="7938">
              <a:solidFill>
                <a:srgbClr val="000000"/>
              </a:solidFill>
              <a:round/>
              <a:headEnd/>
              <a:tailEnd/>
            </a:ln>
          </p:spPr>
          <p:txBody>
            <a:bodyPr/>
            <a:lstStyle/>
            <a:p>
              <a:endParaRPr lang="it-IT"/>
            </a:p>
          </p:txBody>
        </p:sp>
        <p:sp>
          <p:nvSpPr>
            <p:cNvPr id="61895" name="Freeform 2587"/>
            <p:cNvSpPr>
              <a:spLocks/>
            </p:cNvSpPr>
            <p:nvPr/>
          </p:nvSpPr>
          <p:spPr bwMode="auto">
            <a:xfrm>
              <a:off x="5435600" y="2211388"/>
              <a:ext cx="100013" cy="106362"/>
            </a:xfrm>
            <a:custGeom>
              <a:avLst/>
              <a:gdLst>
                <a:gd name="T0" fmla="*/ 2147483647 w 63"/>
                <a:gd name="T1" fmla="*/ 2147483647 h 67"/>
                <a:gd name="T2" fmla="*/ 2147483647 w 63"/>
                <a:gd name="T3" fmla="*/ 0 h 67"/>
                <a:gd name="T4" fmla="*/ 0 w 63"/>
                <a:gd name="T5" fmla="*/ 2147483647 h 67"/>
                <a:gd name="T6" fmla="*/ 2147483647 w 63"/>
                <a:gd name="T7" fmla="*/ 2147483647 h 67"/>
                <a:gd name="T8" fmla="*/ 2147483647 w 63"/>
                <a:gd name="T9" fmla="*/ 2147483647 h 67"/>
                <a:gd name="T10" fmla="*/ 0 60000 65536"/>
                <a:gd name="T11" fmla="*/ 0 60000 65536"/>
                <a:gd name="T12" fmla="*/ 0 60000 65536"/>
                <a:gd name="T13" fmla="*/ 0 60000 65536"/>
                <a:gd name="T14" fmla="*/ 0 60000 65536"/>
                <a:gd name="T15" fmla="*/ 0 w 63"/>
                <a:gd name="T16" fmla="*/ 0 h 67"/>
                <a:gd name="T17" fmla="*/ 63 w 63"/>
                <a:gd name="T18" fmla="*/ 67 h 67"/>
              </a:gdLst>
              <a:ahLst/>
              <a:cxnLst>
                <a:cxn ang="T10">
                  <a:pos x="T0" y="T1"/>
                </a:cxn>
                <a:cxn ang="T11">
                  <a:pos x="T2" y="T3"/>
                </a:cxn>
                <a:cxn ang="T12">
                  <a:pos x="T4" y="T5"/>
                </a:cxn>
                <a:cxn ang="T13">
                  <a:pos x="T6" y="T7"/>
                </a:cxn>
                <a:cxn ang="T14">
                  <a:pos x="T8" y="T9"/>
                </a:cxn>
              </a:cxnLst>
              <a:rect l="T15" t="T16" r="T17" b="T18"/>
              <a:pathLst>
                <a:path w="63" h="67">
                  <a:moveTo>
                    <a:pt x="63" y="45"/>
                  </a:moveTo>
                  <a:lnTo>
                    <a:pt x="19" y="0"/>
                  </a:lnTo>
                  <a:lnTo>
                    <a:pt x="0" y="14"/>
                  </a:lnTo>
                  <a:lnTo>
                    <a:pt x="19" y="67"/>
                  </a:lnTo>
                  <a:lnTo>
                    <a:pt x="63" y="45"/>
                  </a:lnTo>
                  <a:close/>
                </a:path>
              </a:pathLst>
            </a:custGeom>
            <a:solidFill>
              <a:srgbClr val="B2B2B2"/>
            </a:solidFill>
            <a:ln w="7938">
              <a:solidFill>
                <a:srgbClr val="000000"/>
              </a:solidFill>
              <a:round/>
              <a:headEnd/>
              <a:tailEnd/>
            </a:ln>
          </p:spPr>
          <p:txBody>
            <a:bodyPr/>
            <a:lstStyle/>
            <a:p>
              <a:endParaRPr lang="it-IT"/>
            </a:p>
          </p:txBody>
        </p:sp>
        <p:sp>
          <p:nvSpPr>
            <p:cNvPr id="61896" name="Freeform 2588"/>
            <p:cNvSpPr>
              <a:spLocks/>
            </p:cNvSpPr>
            <p:nvPr/>
          </p:nvSpPr>
          <p:spPr bwMode="auto">
            <a:xfrm>
              <a:off x="5999163" y="2411413"/>
              <a:ext cx="63500" cy="49212"/>
            </a:xfrm>
            <a:custGeom>
              <a:avLst/>
              <a:gdLst>
                <a:gd name="T0" fmla="*/ 2147483647 w 40"/>
                <a:gd name="T1" fmla="*/ 2147483647 h 31"/>
                <a:gd name="T2" fmla="*/ 2147483647 w 40"/>
                <a:gd name="T3" fmla="*/ 0 h 31"/>
                <a:gd name="T4" fmla="*/ 0 w 40"/>
                <a:gd name="T5" fmla="*/ 2147483647 h 31"/>
                <a:gd name="T6" fmla="*/ 2147483647 w 40"/>
                <a:gd name="T7" fmla="*/ 2147483647 h 31"/>
                <a:gd name="T8" fmla="*/ 2147483647 w 40"/>
                <a:gd name="T9" fmla="*/ 2147483647 h 31"/>
                <a:gd name="T10" fmla="*/ 0 60000 65536"/>
                <a:gd name="T11" fmla="*/ 0 60000 65536"/>
                <a:gd name="T12" fmla="*/ 0 60000 65536"/>
                <a:gd name="T13" fmla="*/ 0 60000 65536"/>
                <a:gd name="T14" fmla="*/ 0 60000 65536"/>
                <a:gd name="T15" fmla="*/ 0 w 40"/>
                <a:gd name="T16" fmla="*/ 0 h 31"/>
                <a:gd name="T17" fmla="*/ 40 w 40"/>
                <a:gd name="T18" fmla="*/ 31 h 31"/>
              </a:gdLst>
              <a:ahLst/>
              <a:cxnLst>
                <a:cxn ang="T10">
                  <a:pos x="T0" y="T1"/>
                </a:cxn>
                <a:cxn ang="T11">
                  <a:pos x="T2" y="T3"/>
                </a:cxn>
                <a:cxn ang="T12">
                  <a:pos x="T4" y="T5"/>
                </a:cxn>
                <a:cxn ang="T13">
                  <a:pos x="T6" y="T7"/>
                </a:cxn>
                <a:cxn ang="T14">
                  <a:pos x="T8" y="T9"/>
                </a:cxn>
              </a:cxnLst>
              <a:rect l="T15" t="T16" r="T17" b="T18"/>
              <a:pathLst>
                <a:path w="40" h="31">
                  <a:moveTo>
                    <a:pt x="40" y="18"/>
                  </a:moveTo>
                  <a:lnTo>
                    <a:pt x="25" y="0"/>
                  </a:lnTo>
                  <a:lnTo>
                    <a:pt x="0" y="13"/>
                  </a:lnTo>
                  <a:lnTo>
                    <a:pt x="10" y="31"/>
                  </a:lnTo>
                  <a:lnTo>
                    <a:pt x="40" y="18"/>
                  </a:lnTo>
                  <a:close/>
                </a:path>
              </a:pathLst>
            </a:custGeom>
            <a:solidFill>
              <a:srgbClr val="808080"/>
            </a:solidFill>
            <a:ln w="7938">
              <a:solidFill>
                <a:srgbClr val="000000"/>
              </a:solidFill>
              <a:round/>
              <a:headEnd/>
              <a:tailEnd/>
            </a:ln>
          </p:spPr>
          <p:txBody>
            <a:bodyPr/>
            <a:lstStyle/>
            <a:p>
              <a:endParaRPr lang="it-IT"/>
            </a:p>
          </p:txBody>
        </p:sp>
        <p:sp>
          <p:nvSpPr>
            <p:cNvPr id="61897" name="Freeform 2589"/>
            <p:cNvSpPr>
              <a:spLocks/>
            </p:cNvSpPr>
            <p:nvPr/>
          </p:nvSpPr>
          <p:spPr bwMode="auto">
            <a:xfrm>
              <a:off x="5984875" y="2413000"/>
              <a:ext cx="138113" cy="125413"/>
            </a:xfrm>
            <a:custGeom>
              <a:avLst/>
              <a:gdLst>
                <a:gd name="T0" fmla="*/ 2147483647 w 87"/>
                <a:gd name="T1" fmla="*/ 2147483647 h 79"/>
                <a:gd name="T2" fmla="*/ 2147483647 w 87"/>
                <a:gd name="T3" fmla="*/ 2147483647 h 79"/>
                <a:gd name="T4" fmla="*/ 2147483647 w 87"/>
                <a:gd name="T5" fmla="*/ 2147483647 h 79"/>
                <a:gd name="T6" fmla="*/ 2147483647 w 87"/>
                <a:gd name="T7" fmla="*/ 2147483647 h 79"/>
                <a:gd name="T8" fmla="*/ 2147483647 w 87"/>
                <a:gd name="T9" fmla="*/ 2147483647 h 79"/>
                <a:gd name="T10" fmla="*/ 2147483647 w 87"/>
                <a:gd name="T11" fmla="*/ 2147483647 h 79"/>
                <a:gd name="T12" fmla="*/ 2147483647 w 87"/>
                <a:gd name="T13" fmla="*/ 2147483647 h 79"/>
                <a:gd name="T14" fmla="*/ 2147483647 w 87"/>
                <a:gd name="T15" fmla="*/ 0 h 79"/>
                <a:gd name="T16" fmla="*/ 2147483647 w 87"/>
                <a:gd name="T17" fmla="*/ 2147483647 h 79"/>
                <a:gd name="T18" fmla="*/ 2147483647 w 87"/>
                <a:gd name="T19" fmla="*/ 2147483647 h 79"/>
                <a:gd name="T20" fmla="*/ 0 w 87"/>
                <a:gd name="T21" fmla="*/ 2147483647 h 79"/>
                <a:gd name="T22" fmla="*/ 0 w 87"/>
                <a:gd name="T23" fmla="*/ 2147483647 h 79"/>
                <a:gd name="T24" fmla="*/ 0 w 87"/>
                <a:gd name="T25" fmla="*/ 2147483647 h 79"/>
                <a:gd name="T26" fmla="*/ 0 w 87"/>
                <a:gd name="T27" fmla="*/ 2147483647 h 79"/>
                <a:gd name="T28" fmla="*/ 0 w 87"/>
                <a:gd name="T29" fmla="*/ 2147483647 h 79"/>
                <a:gd name="T30" fmla="*/ 2147483647 w 87"/>
                <a:gd name="T31" fmla="*/ 2147483647 h 79"/>
                <a:gd name="T32" fmla="*/ 2147483647 w 87"/>
                <a:gd name="T33" fmla="*/ 2147483647 h 79"/>
                <a:gd name="T34" fmla="*/ 2147483647 w 87"/>
                <a:gd name="T35" fmla="*/ 2147483647 h 79"/>
                <a:gd name="T36" fmla="*/ 2147483647 w 87"/>
                <a:gd name="T37" fmla="*/ 2147483647 h 79"/>
                <a:gd name="T38" fmla="*/ 2147483647 w 87"/>
                <a:gd name="T39" fmla="*/ 2147483647 h 79"/>
                <a:gd name="T40" fmla="*/ 2147483647 w 87"/>
                <a:gd name="T41" fmla="*/ 2147483647 h 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7"/>
                <a:gd name="T64" fmla="*/ 0 h 79"/>
                <a:gd name="T65" fmla="*/ 87 w 87"/>
                <a:gd name="T66" fmla="*/ 79 h 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7" h="79">
                  <a:moveTo>
                    <a:pt x="83" y="48"/>
                  </a:moveTo>
                  <a:lnTo>
                    <a:pt x="86" y="47"/>
                  </a:lnTo>
                  <a:lnTo>
                    <a:pt x="87" y="46"/>
                  </a:lnTo>
                  <a:lnTo>
                    <a:pt x="86" y="45"/>
                  </a:lnTo>
                  <a:lnTo>
                    <a:pt x="83" y="44"/>
                  </a:lnTo>
                  <a:lnTo>
                    <a:pt x="59" y="3"/>
                  </a:lnTo>
                  <a:lnTo>
                    <a:pt x="58" y="1"/>
                  </a:lnTo>
                  <a:lnTo>
                    <a:pt x="56" y="0"/>
                  </a:lnTo>
                  <a:lnTo>
                    <a:pt x="53" y="1"/>
                  </a:lnTo>
                  <a:lnTo>
                    <a:pt x="49" y="3"/>
                  </a:lnTo>
                  <a:lnTo>
                    <a:pt x="0" y="30"/>
                  </a:lnTo>
                  <a:lnTo>
                    <a:pt x="0" y="31"/>
                  </a:lnTo>
                  <a:lnTo>
                    <a:pt x="0" y="33"/>
                  </a:lnTo>
                  <a:lnTo>
                    <a:pt x="0" y="34"/>
                  </a:lnTo>
                  <a:lnTo>
                    <a:pt x="0" y="35"/>
                  </a:lnTo>
                  <a:lnTo>
                    <a:pt x="29" y="75"/>
                  </a:lnTo>
                  <a:lnTo>
                    <a:pt x="30" y="78"/>
                  </a:lnTo>
                  <a:lnTo>
                    <a:pt x="32" y="79"/>
                  </a:lnTo>
                  <a:lnTo>
                    <a:pt x="33" y="78"/>
                  </a:lnTo>
                  <a:lnTo>
                    <a:pt x="34" y="75"/>
                  </a:lnTo>
                  <a:lnTo>
                    <a:pt x="83" y="48"/>
                  </a:lnTo>
                  <a:close/>
                </a:path>
              </a:pathLst>
            </a:custGeom>
            <a:solidFill>
              <a:srgbClr val="C0C0C0"/>
            </a:solidFill>
            <a:ln w="7938">
              <a:solidFill>
                <a:srgbClr val="000000"/>
              </a:solidFill>
              <a:round/>
              <a:headEnd/>
              <a:tailEnd/>
            </a:ln>
          </p:spPr>
          <p:txBody>
            <a:bodyPr/>
            <a:lstStyle/>
            <a:p>
              <a:endParaRPr lang="it-IT"/>
            </a:p>
          </p:txBody>
        </p:sp>
        <p:sp>
          <p:nvSpPr>
            <p:cNvPr id="61898" name="Freeform 2590"/>
            <p:cNvSpPr>
              <a:spLocks/>
            </p:cNvSpPr>
            <p:nvPr/>
          </p:nvSpPr>
          <p:spPr bwMode="auto">
            <a:xfrm>
              <a:off x="6007100" y="2425700"/>
              <a:ext cx="93663" cy="100013"/>
            </a:xfrm>
            <a:custGeom>
              <a:avLst/>
              <a:gdLst>
                <a:gd name="T0" fmla="*/ 2147483647 w 59"/>
                <a:gd name="T1" fmla="*/ 2147483647 h 63"/>
                <a:gd name="T2" fmla="*/ 2147483647 w 59"/>
                <a:gd name="T3" fmla="*/ 0 h 63"/>
                <a:gd name="T4" fmla="*/ 0 w 59"/>
                <a:gd name="T5" fmla="*/ 2147483647 h 63"/>
                <a:gd name="T6" fmla="*/ 2147483647 w 59"/>
                <a:gd name="T7" fmla="*/ 2147483647 h 63"/>
                <a:gd name="T8" fmla="*/ 2147483647 w 59"/>
                <a:gd name="T9" fmla="*/ 2147483647 h 63"/>
                <a:gd name="T10" fmla="*/ 0 60000 65536"/>
                <a:gd name="T11" fmla="*/ 0 60000 65536"/>
                <a:gd name="T12" fmla="*/ 0 60000 65536"/>
                <a:gd name="T13" fmla="*/ 0 60000 65536"/>
                <a:gd name="T14" fmla="*/ 0 60000 65536"/>
                <a:gd name="T15" fmla="*/ 0 w 59"/>
                <a:gd name="T16" fmla="*/ 0 h 63"/>
                <a:gd name="T17" fmla="*/ 59 w 59"/>
                <a:gd name="T18" fmla="*/ 63 h 63"/>
              </a:gdLst>
              <a:ahLst/>
              <a:cxnLst>
                <a:cxn ang="T10">
                  <a:pos x="T0" y="T1"/>
                </a:cxn>
                <a:cxn ang="T11">
                  <a:pos x="T2" y="T3"/>
                </a:cxn>
                <a:cxn ang="T12">
                  <a:pos x="T4" y="T5"/>
                </a:cxn>
                <a:cxn ang="T13">
                  <a:pos x="T6" y="T7"/>
                </a:cxn>
                <a:cxn ang="T14">
                  <a:pos x="T8" y="T9"/>
                </a:cxn>
              </a:cxnLst>
              <a:rect l="T15" t="T16" r="T17" b="T18"/>
              <a:pathLst>
                <a:path w="59" h="63">
                  <a:moveTo>
                    <a:pt x="59" y="49"/>
                  </a:moveTo>
                  <a:lnTo>
                    <a:pt x="25" y="0"/>
                  </a:lnTo>
                  <a:lnTo>
                    <a:pt x="0" y="13"/>
                  </a:lnTo>
                  <a:lnTo>
                    <a:pt x="29" y="63"/>
                  </a:lnTo>
                  <a:lnTo>
                    <a:pt x="59" y="49"/>
                  </a:lnTo>
                  <a:close/>
                </a:path>
              </a:pathLst>
            </a:custGeom>
            <a:solidFill>
              <a:srgbClr val="DDDDDD"/>
            </a:solidFill>
            <a:ln w="7938">
              <a:solidFill>
                <a:srgbClr val="000000"/>
              </a:solidFill>
              <a:round/>
              <a:headEnd/>
              <a:tailEnd/>
            </a:ln>
          </p:spPr>
          <p:txBody>
            <a:bodyPr/>
            <a:lstStyle/>
            <a:p>
              <a:endParaRPr lang="it-IT"/>
            </a:p>
          </p:txBody>
        </p:sp>
        <p:sp>
          <p:nvSpPr>
            <p:cNvPr id="61899" name="Freeform 2591"/>
            <p:cNvSpPr>
              <a:spLocks/>
            </p:cNvSpPr>
            <p:nvPr/>
          </p:nvSpPr>
          <p:spPr bwMode="auto">
            <a:xfrm>
              <a:off x="5908675" y="2279650"/>
              <a:ext cx="138113" cy="158750"/>
            </a:xfrm>
            <a:custGeom>
              <a:avLst/>
              <a:gdLst>
                <a:gd name="T0" fmla="*/ 2147483647 w 87"/>
                <a:gd name="T1" fmla="*/ 2147483647 h 100"/>
                <a:gd name="T2" fmla="*/ 2147483647 w 87"/>
                <a:gd name="T3" fmla="*/ 2147483647 h 100"/>
                <a:gd name="T4" fmla="*/ 2147483647 w 87"/>
                <a:gd name="T5" fmla="*/ 2147483647 h 100"/>
                <a:gd name="T6" fmla="*/ 2147483647 w 87"/>
                <a:gd name="T7" fmla="*/ 2147483647 h 100"/>
                <a:gd name="T8" fmla="*/ 2147483647 w 87"/>
                <a:gd name="T9" fmla="*/ 2147483647 h 100"/>
                <a:gd name="T10" fmla="*/ 2147483647 w 87"/>
                <a:gd name="T11" fmla="*/ 2147483647 h 100"/>
                <a:gd name="T12" fmla="*/ 2147483647 w 87"/>
                <a:gd name="T13" fmla="*/ 2147483647 h 100"/>
                <a:gd name="T14" fmla="*/ 2147483647 w 87"/>
                <a:gd name="T15" fmla="*/ 0 h 100"/>
                <a:gd name="T16" fmla="*/ 2147483647 w 87"/>
                <a:gd name="T17" fmla="*/ 0 h 100"/>
                <a:gd name="T18" fmla="*/ 2147483647 w 87"/>
                <a:gd name="T19" fmla="*/ 2147483647 h 100"/>
                <a:gd name="T20" fmla="*/ 2147483647 w 87"/>
                <a:gd name="T21" fmla="*/ 2147483647 h 100"/>
                <a:gd name="T22" fmla="*/ 2147483647 w 87"/>
                <a:gd name="T23" fmla="*/ 2147483647 h 100"/>
                <a:gd name="T24" fmla="*/ 2147483647 w 87"/>
                <a:gd name="T25" fmla="*/ 2147483647 h 100"/>
                <a:gd name="T26" fmla="*/ 0 w 87"/>
                <a:gd name="T27" fmla="*/ 2147483647 h 100"/>
                <a:gd name="T28" fmla="*/ 2147483647 w 87"/>
                <a:gd name="T29" fmla="*/ 2147483647 h 100"/>
                <a:gd name="T30" fmla="*/ 2147483647 w 87"/>
                <a:gd name="T31" fmla="*/ 2147483647 h 100"/>
                <a:gd name="T32" fmla="*/ 2147483647 w 87"/>
                <a:gd name="T33" fmla="*/ 2147483647 h 100"/>
                <a:gd name="T34" fmla="*/ 2147483647 w 87"/>
                <a:gd name="T35" fmla="*/ 2147483647 h 100"/>
                <a:gd name="T36" fmla="*/ 2147483647 w 87"/>
                <a:gd name="T37" fmla="*/ 2147483647 h 100"/>
                <a:gd name="T38" fmla="*/ 2147483647 w 87"/>
                <a:gd name="T39" fmla="*/ 2147483647 h 1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7"/>
                <a:gd name="T61" fmla="*/ 0 h 100"/>
                <a:gd name="T62" fmla="*/ 87 w 87"/>
                <a:gd name="T63" fmla="*/ 100 h 1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7" h="100">
                  <a:moveTo>
                    <a:pt x="82" y="83"/>
                  </a:moveTo>
                  <a:lnTo>
                    <a:pt x="85" y="80"/>
                  </a:lnTo>
                  <a:lnTo>
                    <a:pt x="86" y="77"/>
                  </a:lnTo>
                  <a:lnTo>
                    <a:pt x="87" y="75"/>
                  </a:lnTo>
                  <a:lnTo>
                    <a:pt x="87" y="74"/>
                  </a:lnTo>
                  <a:lnTo>
                    <a:pt x="39" y="2"/>
                  </a:lnTo>
                  <a:lnTo>
                    <a:pt x="38" y="1"/>
                  </a:lnTo>
                  <a:lnTo>
                    <a:pt x="36" y="0"/>
                  </a:lnTo>
                  <a:lnTo>
                    <a:pt x="33" y="0"/>
                  </a:lnTo>
                  <a:lnTo>
                    <a:pt x="29" y="2"/>
                  </a:lnTo>
                  <a:lnTo>
                    <a:pt x="5" y="15"/>
                  </a:lnTo>
                  <a:lnTo>
                    <a:pt x="2" y="19"/>
                  </a:lnTo>
                  <a:lnTo>
                    <a:pt x="1" y="22"/>
                  </a:lnTo>
                  <a:lnTo>
                    <a:pt x="0" y="29"/>
                  </a:lnTo>
                  <a:lnTo>
                    <a:pt x="43" y="96"/>
                  </a:lnTo>
                  <a:lnTo>
                    <a:pt x="47" y="99"/>
                  </a:lnTo>
                  <a:lnTo>
                    <a:pt x="51" y="100"/>
                  </a:lnTo>
                  <a:lnTo>
                    <a:pt x="54" y="99"/>
                  </a:lnTo>
                  <a:lnTo>
                    <a:pt x="58" y="96"/>
                  </a:lnTo>
                  <a:lnTo>
                    <a:pt x="82" y="83"/>
                  </a:lnTo>
                  <a:close/>
                </a:path>
              </a:pathLst>
            </a:custGeom>
            <a:solidFill>
              <a:srgbClr val="C0C0C0"/>
            </a:solidFill>
            <a:ln w="7938">
              <a:solidFill>
                <a:srgbClr val="000000"/>
              </a:solidFill>
              <a:round/>
              <a:headEnd/>
              <a:tailEnd/>
            </a:ln>
          </p:spPr>
          <p:txBody>
            <a:bodyPr/>
            <a:lstStyle/>
            <a:p>
              <a:endParaRPr lang="it-IT"/>
            </a:p>
          </p:txBody>
        </p:sp>
        <p:sp>
          <p:nvSpPr>
            <p:cNvPr id="61900" name="Freeform 2592"/>
            <p:cNvSpPr>
              <a:spLocks/>
            </p:cNvSpPr>
            <p:nvPr/>
          </p:nvSpPr>
          <p:spPr bwMode="auto">
            <a:xfrm>
              <a:off x="5929313" y="2346325"/>
              <a:ext cx="133350" cy="85725"/>
            </a:xfrm>
            <a:custGeom>
              <a:avLst/>
              <a:gdLst>
                <a:gd name="T0" fmla="*/ 2147483647 w 84"/>
                <a:gd name="T1" fmla="*/ 2147483647 h 54"/>
                <a:gd name="T2" fmla="*/ 2147483647 w 84"/>
                <a:gd name="T3" fmla="*/ 2147483647 h 54"/>
                <a:gd name="T4" fmla="*/ 2147483647 w 84"/>
                <a:gd name="T5" fmla="*/ 2147483647 h 54"/>
                <a:gd name="T6" fmla="*/ 2147483647 w 84"/>
                <a:gd name="T7" fmla="*/ 2147483647 h 54"/>
                <a:gd name="T8" fmla="*/ 2147483647 w 84"/>
                <a:gd name="T9" fmla="*/ 2147483647 h 54"/>
                <a:gd name="T10" fmla="*/ 2147483647 w 84"/>
                <a:gd name="T11" fmla="*/ 0 h 54"/>
                <a:gd name="T12" fmla="*/ 2147483647 w 84"/>
                <a:gd name="T13" fmla="*/ 0 h 54"/>
                <a:gd name="T14" fmla="*/ 2147483647 w 84"/>
                <a:gd name="T15" fmla="*/ 0 h 54"/>
                <a:gd name="T16" fmla="*/ 2147483647 w 84"/>
                <a:gd name="T17" fmla="*/ 0 h 54"/>
                <a:gd name="T18" fmla="*/ 0 w 84"/>
                <a:gd name="T19" fmla="*/ 2147483647 h 54"/>
                <a:gd name="T20" fmla="*/ 0 w 84"/>
                <a:gd name="T21" fmla="*/ 2147483647 h 54"/>
                <a:gd name="T22" fmla="*/ 0 w 84"/>
                <a:gd name="T23" fmla="*/ 2147483647 h 54"/>
                <a:gd name="T24" fmla="*/ 0 w 84"/>
                <a:gd name="T25" fmla="*/ 2147483647 h 54"/>
                <a:gd name="T26" fmla="*/ 0 w 84"/>
                <a:gd name="T27" fmla="*/ 2147483647 h 54"/>
                <a:gd name="T28" fmla="*/ 2147483647 w 84"/>
                <a:gd name="T29" fmla="*/ 2147483647 h 54"/>
                <a:gd name="T30" fmla="*/ 2147483647 w 84"/>
                <a:gd name="T31" fmla="*/ 2147483647 h 54"/>
                <a:gd name="T32" fmla="*/ 2147483647 w 84"/>
                <a:gd name="T33" fmla="*/ 2147483647 h 54"/>
                <a:gd name="T34" fmla="*/ 2147483647 w 84"/>
                <a:gd name="T35" fmla="*/ 2147483647 h 54"/>
                <a:gd name="T36" fmla="*/ 2147483647 w 84"/>
                <a:gd name="T37" fmla="*/ 2147483647 h 54"/>
                <a:gd name="T38" fmla="*/ 2147483647 w 84"/>
                <a:gd name="T39" fmla="*/ 2147483647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4"/>
                <a:gd name="T61" fmla="*/ 0 h 54"/>
                <a:gd name="T62" fmla="*/ 84 w 84"/>
                <a:gd name="T63" fmla="*/ 54 h 5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4" h="54">
                  <a:moveTo>
                    <a:pt x="84" y="13"/>
                  </a:moveTo>
                  <a:lnTo>
                    <a:pt x="84" y="12"/>
                  </a:lnTo>
                  <a:lnTo>
                    <a:pt x="84" y="11"/>
                  </a:lnTo>
                  <a:lnTo>
                    <a:pt x="84" y="10"/>
                  </a:lnTo>
                  <a:lnTo>
                    <a:pt x="84" y="9"/>
                  </a:lnTo>
                  <a:lnTo>
                    <a:pt x="79" y="0"/>
                  </a:lnTo>
                  <a:lnTo>
                    <a:pt x="78" y="0"/>
                  </a:lnTo>
                  <a:lnTo>
                    <a:pt x="77" y="0"/>
                  </a:lnTo>
                  <a:lnTo>
                    <a:pt x="74" y="0"/>
                  </a:lnTo>
                  <a:lnTo>
                    <a:pt x="0" y="40"/>
                  </a:lnTo>
                  <a:lnTo>
                    <a:pt x="0" y="41"/>
                  </a:lnTo>
                  <a:lnTo>
                    <a:pt x="0" y="43"/>
                  </a:lnTo>
                  <a:lnTo>
                    <a:pt x="0" y="44"/>
                  </a:lnTo>
                  <a:lnTo>
                    <a:pt x="0" y="45"/>
                  </a:lnTo>
                  <a:lnTo>
                    <a:pt x="5" y="54"/>
                  </a:lnTo>
                  <a:lnTo>
                    <a:pt x="6" y="54"/>
                  </a:lnTo>
                  <a:lnTo>
                    <a:pt x="8" y="54"/>
                  </a:lnTo>
                  <a:lnTo>
                    <a:pt x="9" y="54"/>
                  </a:lnTo>
                  <a:lnTo>
                    <a:pt x="10" y="54"/>
                  </a:lnTo>
                  <a:lnTo>
                    <a:pt x="84" y="13"/>
                  </a:lnTo>
                  <a:close/>
                </a:path>
              </a:pathLst>
            </a:custGeom>
            <a:solidFill>
              <a:srgbClr val="DDDDDD"/>
            </a:solidFill>
            <a:ln w="7938">
              <a:solidFill>
                <a:srgbClr val="000000"/>
              </a:solidFill>
              <a:round/>
              <a:headEnd/>
              <a:tailEnd/>
            </a:ln>
          </p:spPr>
          <p:txBody>
            <a:bodyPr/>
            <a:lstStyle/>
            <a:p>
              <a:endParaRPr lang="it-IT"/>
            </a:p>
          </p:txBody>
        </p:sp>
        <p:sp>
          <p:nvSpPr>
            <p:cNvPr id="61901" name="Freeform 2593"/>
            <p:cNvSpPr>
              <a:spLocks/>
            </p:cNvSpPr>
            <p:nvPr/>
          </p:nvSpPr>
          <p:spPr bwMode="auto">
            <a:xfrm>
              <a:off x="5868988" y="2211388"/>
              <a:ext cx="100012" cy="106362"/>
            </a:xfrm>
            <a:custGeom>
              <a:avLst/>
              <a:gdLst>
                <a:gd name="T0" fmla="*/ 2147483647 w 63"/>
                <a:gd name="T1" fmla="*/ 2147483647 h 67"/>
                <a:gd name="T2" fmla="*/ 2147483647 w 63"/>
                <a:gd name="T3" fmla="*/ 0 h 67"/>
                <a:gd name="T4" fmla="*/ 0 w 63"/>
                <a:gd name="T5" fmla="*/ 2147483647 h 67"/>
                <a:gd name="T6" fmla="*/ 2147483647 w 63"/>
                <a:gd name="T7" fmla="*/ 2147483647 h 67"/>
                <a:gd name="T8" fmla="*/ 2147483647 w 63"/>
                <a:gd name="T9" fmla="*/ 2147483647 h 67"/>
                <a:gd name="T10" fmla="*/ 0 60000 65536"/>
                <a:gd name="T11" fmla="*/ 0 60000 65536"/>
                <a:gd name="T12" fmla="*/ 0 60000 65536"/>
                <a:gd name="T13" fmla="*/ 0 60000 65536"/>
                <a:gd name="T14" fmla="*/ 0 60000 65536"/>
                <a:gd name="T15" fmla="*/ 0 w 63"/>
                <a:gd name="T16" fmla="*/ 0 h 67"/>
                <a:gd name="T17" fmla="*/ 63 w 63"/>
                <a:gd name="T18" fmla="*/ 67 h 67"/>
              </a:gdLst>
              <a:ahLst/>
              <a:cxnLst>
                <a:cxn ang="T10">
                  <a:pos x="T0" y="T1"/>
                </a:cxn>
                <a:cxn ang="T11">
                  <a:pos x="T2" y="T3"/>
                </a:cxn>
                <a:cxn ang="T12">
                  <a:pos x="T4" y="T5"/>
                </a:cxn>
                <a:cxn ang="T13">
                  <a:pos x="T6" y="T7"/>
                </a:cxn>
                <a:cxn ang="T14">
                  <a:pos x="T8" y="T9"/>
                </a:cxn>
              </a:cxnLst>
              <a:rect l="T15" t="T16" r="T17" b="T18"/>
              <a:pathLst>
                <a:path w="63" h="67">
                  <a:moveTo>
                    <a:pt x="63" y="45"/>
                  </a:moveTo>
                  <a:lnTo>
                    <a:pt x="20" y="0"/>
                  </a:lnTo>
                  <a:lnTo>
                    <a:pt x="0" y="14"/>
                  </a:lnTo>
                  <a:lnTo>
                    <a:pt x="25" y="67"/>
                  </a:lnTo>
                  <a:lnTo>
                    <a:pt x="63" y="45"/>
                  </a:lnTo>
                  <a:close/>
                </a:path>
              </a:pathLst>
            </a:custGeom>
            <a:solidFill>
              <a:srgbClr val="B2B2B2"/>
            </a:solidFill>
            <a:ln w="7938">
              <a:solidFill>
                <a:srgbClr val="000000"/>
              </a:solidFill>
              <a:round/>
              <a:headEnd/>
              <a:tailEnd/>
            </a:ln>
          </p:spPr>
          <p:txBody>
            <a:bodyPr/>
            <a:lstStyle/>
            <a:p>
              <a:endParaRPr lang="it-IT"/>
            </a:p>
          </p:txBody>
        </p:sp>
        <p:sp>
          <p:nvSpPr>
            <p:cNvPr id="61902" name="Freeform 2594"/>
            <p:cNvSpPr>
              <a:spLocks/>
            </p:cNvSpPr>
            <p:nvPr/>
          </p:nvSpPr>
          <p:spPr bwMode="auto">
            <a:xfrm>
              <a:off x="5999163" y="2411413"/>
              <a:ext cx="63500" cy="49212"/>
            </a:xfrm>
            <a:custGeom>
              <a:avLst/>
              <a:gdLst>
                <a:gd name="T0" fmla="*/ 2147483647 w 40"/>
                <a:gd name="T1" fmla="*/ 2147483647 h 31"/>
                <a:gd name="T2" fmla="*/ 2147483647 w 40"/>
                <a:gd name="T3" fmla="*/ 0 h 31"/>
                <a:gd name="T4" fmla="*/ 0 w 40"/>
                <a:gd name="T5" fmla="*/ 2147483647 h 31"/>
                <a:gd name="T6" fmla="*/ 2147483647 w 40"/>
                <a:gd name="T7" fmla="*/ 2147483647 h 31"/>
                <a:gd name="T8" fmla="*/ 2147483647 w 40"/>
                <a:gd name="T9" fmla="*/ 2147483647 h 31"/>
                <a:gd name="T10" fmla="*/ 0 60000 65536"/>
                <a:gd name="T11" fmla="*/ 0 60000 65536"/>
                <a:gd name="T12" fmla="*/ 0 60000 65536"/>
                <a:gd name="T13" fmla="*/ 0 60000 65536"/>
                <a:gd name="T14" fmla="*/ 0 60000 65536"/>
                <a:gd name="T15" fmla="*/ 0 w 40"/>
                <a:gd name="T16" fmla="*/ 0 h 31"/>
                <a:gd name="T17" fmla="*/ 40 w 40"/>
                <a:gd name="T18" fmla="*/ 31 h 31"/>
              </a:gdLst>
              <a:ahLst/>
              <a:cxnLst>
                <a:cxn ang="T10">
                  <a:pos x="T0" y="T1"/>
                </a:cxn>
                <a:cxn ang="T11">
                  <a:pos x="T2" y="T3"/>
                </a:cxn>
                <a:cxn ang="T12">
                  <a:pos x="T4" y="T5"/>
                </a:cxn>
                <a:cxn ang="T13">
                  <a:pos x="T6" y="T7"/>
                </a:cxn>
                <a:cxn ang="T14">
                  <a:pos x="T8" y="T9"/>
                </a:cxn>
              </a:cxnLst>
              <a:rect l="T15" t="T16" r="T17" b="T18"/>
              <a:pathLst>
                <a:path w="40" h="31">
                  <a:moveTo>
                    <a:pt x="40" y="18"/>
                  </a:moveTo>
                  <a:lnTo>
                    <a:pt x="25" y="0"/>
                  </a:lnTo>
                  <a:lnTo>
                    <a:pt x="0" y="13"/>
                  </a:lnTo>
                  <a:lnTo>
                    <a:pt x="10" y="31"/>
                  </a:lnTo>
                  <a:lnTo>
                    <a:pt x="40" y="18"/>
                  </a:lnTo>
                  <a:close/>
                </a:path>
              </a:pathLst>
            </a:custGeom>
            <a:solidFill>
              <a:srgbClr val="808080"/>
            </a:solidFill>
            <a:ln w="7938">
              <a:solidFill>
                <a:srgbClr val="000000"/>
              </a:solidFill>
              <a:round/>
              <a:headEnd/>
              <a:tailEnd/>
            </a:ln>
          </p:spPr>
          <p:txBody>
            <a:bodyPr/>
            <a:lstStyle/>
            <a:p>
              <a:endParaRPr lang="it-IT"/>
            </a:p>
          </p:txBody>
        </p:sp>
        <p:sp>
          <p:nvSpPr>
            <p:cNvPr id="61903" name="Freeform 2595"/>
            <p:cNvSpPr>
              <a:spLocks/>
            </p:cNvSpPr>
            <p:nvPr/>
          </p:nvSpPr>
          <p:spPr bwMode="auto">
            <a:xfrm>
              <a:off x="5984875" y="2413000"/>
              <a:ext cx="138113" cy="125413"/>
            </a:xfrm>
            <a:custGeom>
              <a:avLst/>
              <a:gdLst>
                <a:gd name="T0" fmla="*/ 2147483647 w 87"/>
                <a:gd name="T1" fmla="*/ 2147483647 h 79"/>
                <a:gd name="T2" fmla="*/ 2147483647 w 87"/>
                <a:gd name="T3" fmla="*/ 2147483647 h 79"/>
                <a:gd name="T4" fmla="*/ 2147483647 w 87"/>
                <a:gd name="T5" fmla="*/ 2147483647 h 79"/>
                <a:gd name="T6" fmla="*/ 2147483647 w 87"/>
                <a:gd name="T7" fmla="*/ 2147483647 h 79"/>
                <a:gd name="T8" fmla="*/ 2147483647 w 87"/>
                <a:gd name="T9" fmla="*/ 2147483647 h 79"/>
                <a:gd name="T10" fmla="*/ 2147483647 w 87"/>
                <a:gd name="T11" fmla="*/ 2147483647 h 79"/>
                <a:gd name="T12" fmla="*/ 2147483647 w 87"/>
                <a:gd name="T13" fmla="*/ 2147483647 h 79"/>
                <a:gd name="T14" fmla="*/ 2147483647 w 87"/>
                <a:gd name="T15" fmla="*/ 0 h 79"/>
                <a:gd name="T16" fmla="*/ 2147483647 w 87"/>
                <a:gd name="T17" fmla="*/ 2147483647 h 79"/>
                <a:gd name="T18" fmla="*/ 2147483647 w 87"/>
                <a:gd name="T19" fmla="*/ 2147483647 h 79"/>
                <a:gd name="T20" fmla="*/ 0 w 87"/>
                <a:gd name="T21" fmla="*/ 2147483647 h 79"/>
                <a:gd name="T22" fmla="*/ 0 w 87"/>
                <a:gd name="T23" fmla="*/ 2147483647 h 79"/>
                <a:gd name="T24" fmla="*/ 0 w 87"/>
                <a:gd name="T25" fmla="*/ 2147483647 h 79"/>
                <a:gd name="T26" fmla="*/ 0 w 87"/>
                <a:gd name="T27" fmla="*/ 2147483647 h 79"/>
                <a:gd name="T28" fmla="*/ 0 w 87"/>
                <a:gd name="T29" fmla="*/ 2147483647 h 79"/>
                <a:gd name="T30" fmla="*/ 2147483647 w 87"/>
                <a:gd name="T31" fmla="*/ 2147483647 h 79"/>
                <a:gd name="T32" fmla="*/ 2147483647 w 87"/>
                <a:gd name="T33" fmla="*/ 2147483647 h 79"/>
                <a:gd name="T34" fmla="*/ 2147483647 w 87"/>
                <a:gd name="T35" fmla="*/ 2147483647 h 79"/>
                <a:gd name="T36" fmla="*/ 2147483647 w 87"/>
                <a:gd name="T37" fmla="*/ 2147483647 h 79"/>
                <a:gd name="T38" fmla="*/ 2147483647 w 87"/>
                <a:gd name="T39" fmla="*/ 2147483647 h 79"/>
                <a:gd name="T40" fmla="*/ 2147483647 w 87"/>
                <a:gd name="T41" fmla="*/ 2147483647 h 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7"/>
                <a:gd name="T64" fmla="*/ 0 h 79"/>
                <a:gd name="T65" fmla="*/ 87 w 87"/>
                <a:gd name="T66" fmla="*/ 79 h 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7" h="79">
                  <a:moveTo>
                    <a:pt x="83" y="48"/>
                  </a:moveTo>
                  <a:lnTo>
                    <a:pt x="86" y="47"/>
                  </a:lnTo>
                  <a:lnTo>
                    <a:pt x="87" y="46"/>
                  </a:lnTo>
                  <a:lnTo>
                    <a:pt x="86" y="45"/>
                  </a:lnTo>
                  <a:lnTo>
                    <a:pt x="83" y="44"/>
                  </a:lnTo>
                  <a:lnTo>
                    <a:pt x="59" y="3"/>
                  </a:lnTo>
                  <a:lnTo>
                    <a:pt x="58" y="1"/>
                  </a:lnTo>
                  <a:lnTo>
                    <a:pt x="56" y="0"/>
                  </a:lnTo>
                  <a:lnTo>
                    <a:pt x="53" y="1"/>
                  </a:lnTo>
                  <a:lnTo>
                    <a:pt x="49" y="3"/>
                  </a:lnTo>
                  <a:lnTo>
                    <a:pt x="0" y="30"/>
                  </a:lnTo>
                  <a:lnTo>
                    <a:pt x="0" y="31"/>
                  </a:lnTo>
                  <a:lnTo>
                    <a:pt x="0" y="33"/>
                  </a:lnTo>
                  <a:lnTo>
                    <a:pt x="0" y="34"/>
                  </a:lnTo>
                  <a:lnTo>
                    <a:pt x="0" y="35"/>
                  </a:lnTo>
                  <a:lnTo>
                    <a:pt x="29" y="75"/>
                  </a:lnTo>
                  <a:lnTo>
                    <a:pt x="30" y="78"/>
                  </a:lnTo>
                  <a:lnTo>
                    <a:pt x="32" y="79"/>
                  </a:lnTo>
                  <a:lnTo>
                    <a:pt x="33" y="78"/>
                  </a:lnTo>
                  <a:lnTo>
                    <a:pt x="34" y="75"/>
                  </a:lnTo>
                  <a:lnTo>
                    <a:pt x="83" y="48"/>
                  </a:lnTo>
                  <a:close/>
                </a:path>
              </a:pathLst>
            </a:custGeom>
            <a:solidFill>
              <a:srgbClr val="C0C0C0"/>
            </a:solidFill>
            <a:ln w="7938">
              <a:solidFill>
                <a:srgbClr val="000000"/>
              </a:solidFill>
              <a:round/>
              <a:headEnd/>
              <a:tailEnd/>
            </a:ln>
          </p:spPr>
          <p:txBody>
            <a:bodyPr/>
            <a:lstStyle/>
            <a:p>
              <a:endParaRPr lang="it-IT"/>
            </a:p>
          </p:txBody>
        </p:sp>
        <p:sp>
          <p:nvSpPr>
            <p:cNvPr id="61904" name="Freeform 2596"/>
            <p:cNvSpPr>
              <a:spLocks/>
            </p:cNvSpPr>
            <p:nvPr/>
          </p:nvSpPr>
          <p:spPr bwMode="auto">
            <a:xfrm>
              <a:off x="6007100" y="2425700"/>
              <a:ext cx="93663" cy="100013"/>
            </a:xfrm>
            <a:custGeom>
              <a:avLst/>
              <a:gdLst>
                <a:gd name="T0" fmla="*/ 2147483647 w 59"/>
                <a:gd name="T1" fmla="*/ 2147483647 h 63"/>
                <a:gd name="T2" fmla="*/ 2147483647 w 59"/>
                <a:gd name="T3" fmla="*/ 0 h 63"/>
                <a:gd name="T4" fmla="*/ 0 w 59"/>
                <a:gd name="T5" fmla="*/ 2147483647 h 63"/>
                <a:gd name="T6" fmla="*/ 2147483647 w 59"/>
                <a:gd name="T7" fmla="*/ 2147483647 h 63"/>
                <a:gd name="T8" fmla="*/ 2147483647 w 59"/>
                <a:gd name="T9" fmla="*/ 2147483647 h 63"/>
                <a:gd name="T10" fmla="*/ 0 60000 65536"/>
                <a:gd name="T11" fmla="*/ 0 60000 65536"/>
                <a:gd name="T12" fmla="*/ 0 60000 65536"/>
                <a:gd name="T13" fmla="*/ 0 60000 65536"/>
                <a:gd name="T14" fmla="*/ 0 60000 65536"/>
                <a:gd name="T15" fmla="*/ 0 w 59"/>
                <a:gd name="T16" fmla="*/ 0 h 63"/>
                <a:gd name="T17" fmla="*/ 59 w 59"/>
                <a:gd name="T18" fmla="*/ 63 h 63"/>
              </a:gdLst>
              <a:ahLst/>
              <a:cxnLst>
                <a:cxn ang="T10">
                  <a:pos x="T0" y="T1"/>
                </a:cxn>
                <a:cxn ang="T11">
                  <a:pos x="T2" y="T3"/>
                </a:cxn>
                <a:cxn ang="T12">
                  <a:pos x="T4" y="T5"/>
                </a:cxn>
                <a:cxn ang="T13">
                  <a:pos x="T6" y="T7"/>
                </a:cxn>
                <a:cxn ang="T14">
                  <a:pos x="T8" y="T9"/>
                </a:cxn>
              </a:cxnLst>
              <a:rect l="T15" t="T16" r="T17" b="T18"/>
              <a:pathLst>
                <a:path w="59" h="63">
                  <a:moveTo>
                    <a:pt x="59" y="49"/>
                  </a:moveTo>
                  <a:lnTo>
                    <a:pt x="25" y="0"/>
                  </a:lnTo>
                  <a:lnTo>
                    <a:pt x="0" y="13"/>
                  </a:lnTo>
                  <a:lnTo>
                    <a:pt x="29" y="63"/>
                  </a:lnTo>
                  <a:lnTo>
                    <a:pt x="59" y="49"/>
                  </a:lnTo>
                  <a:close/>
                </a:path>
              </a:pathLst>
            </a:custGeom>
            <a:solidFill>
              <a:srgbClr val="DDDDDD"/>
            </a:solidFill>
            <a:ln w="7938">
              <a:solidFill>
                <a:srgbClr val="000000"/>
              </a:solidFill>
              <a:round/>
              <a:headEnd/>
              <a:tailEnd/>
            </a:ln>
          </p:spPr>
          <p:txBody>
            <a:bodyPr/>
            <a:lstStyle/>
            <a:p>
              <a:endParaRPr lang="it-IT"/>
            </a:p>
          </p:txBody>
        </p:sp>
        <p:sp>
          <p:nvSpPr>
            <p:cNvPr id="61905" name="Freeform 2597"/>
            <p:cNvSpPr>
              <a:spLocks/>
            </p:cNvSpPr>
            <p:nvPr/>
          </p:nvSpPr>
          <p:spPr bwMode="auto">
            <a:xfrm>
              <a:off x="5908675" y="2279650"/>
              <a:ext cx="138113" cy="158750"/>
            </a:xfrm>
            <a:custGeom>
              <a:avLst/>
              <a:gdLst>
                <a:gd name="T0" fmla="*/ 2147483647 w 87"/>
                <a:gd name="T1" fmla="*/ 2147483647 h 100"/>
                <a:gd name="T2" fmla="*/ 2147483647 w 87"/>
                <a:gd name="T3" fmla="*/ 2147483647 h 100"/>
                <a:gd name="T4" fmla="*/ 2147483647 w 87"/>
                <a:gd name="T5" fmla="*/ 2147483647 h 100"/>
                <a:gd name="T6" fmla="*/ 2147483647 w 87"/>
                <a:gd name="T7" fmla="*/ 2147483647 h 100"/>
                <a:gd name="T8" fmla="*/ 2147483647 w 87"/>
                <a:gd name="T9" fmla="*/ 2147483647 h 100"/>
                <a:gd name="T10" fmla="*/ 2147483647 w 87"/>
                <a:gd name="T11" fmla="*/ 2147483647 h 100"/>
                <a:gd name="T12" fmla="*/ 2147483647 w 87"/>
                <a:gd name="T13" fmla="*/ 2147483647 h 100"/>
                <a:gd name="T14" fmla="*/ 2147483647 w 87"/>
                <a:gd name="T15" fmla="*/ 0 h 100"/>
                <a:gd name="T16" fmla="*/ 2147483647 w 87"/>
                <a:gd name="T17" fmla="*/ 0 h 100"/>
                <a:gd name="T18" fmla="*/ 2147483647 w 87"/>
                <a:gd name="T19" fmla="*/ 2147483647 h 100"/>
                <a:gd name="T20" fmla="*/ 2147483647 w 87"/>
                <a:gd name="T21" fmla="*/ 2147483647 h 100"/>
                <a:gd name="T22" fmla="*/ 2147483647 w 87"/>
                <a:gd name="T23" fmla="*/ 2147483647 h 100"/>
                <a:gd name="T24" fmla="*/ 2147483647 w 87"/>
                <a:gd name="T25" fmla="*/ 2147483647 h 100"/>
                <a:gd name="T26" fmla="*/ 0 w 87"/>
                <a:gd name="T27" fmla="*/ 2147483647 h 100"/>
                <a:gd name="T28" fmla="*/ 2147483647 w 87"/>
                <a:gd name="T29" fmla="*/ 2147483647 h 100"/>
                <a:gd name="T30" fmla="*/ 2147483647 w 87"/>
                <a:gd name="T31" fmla="*/ 2147483647 h 100"/>
                <a:gd name="T32" fmla="*/ 2147483647 w 87"/>
                <a:gd name="T33" fmla="*/ 2147483647 h 100"/>
                <a:gd name="T34" fmla="*/ 2147483647 w 87"/>
                <a:gd name="T35" fmla="*/ 2147483647 h 100"/>
                <a:gd name="T36" fmla="*/ 2147483647 w 87"/>
                <a:gd name="T37" fmla="*/ 2147483647 h 100"/>
                <a:gd name="T38" fmla="*/ 2147483647 w 87"/>
                <a:gd name="T39" fmla="*/ 2147483647 h 1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7"/>
                <a:gd name="T61" fmla="*/ 0 h 100"/>
                <a:gd name="T62" fmla="*/ 87 w 87"/>
                <a:gd name="T63" fmla="*/ 100 h 1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7" h="100">
                  <a:moveTo>
                    <a:pt x="82" y="83"/>
                  </a:moveTo>
                  <a:lnTo>
                    <a:pt x="85" y="80"/>
                  </a:lnTo>
                  <a:lnTo>
                    <a:pt x="86" y="77"/>
                  </a:lnTo>
                  <a:lnTo>
                    <a:pt x="87" y="75"/>
                  </a:lnTo>
                  <a:lnTo>
                    <a:pt x="87" y="74"/>
                  </a:lnTo>
                  <a:lnTo>
                    <a:pt x="39" y="2"/>
                  </a:lnTo>
                  <a:lnTo>
                    <a:pt x="38" y="1"/>
                  </a:lnTo>
                  <a:lnTo>
                    <a:pt x="36" y="0"/>
                  </a:lnTo>
                  <a:lnTo>
                    <a:pt x="33" y="0"/>
                  </a:lnTo>
                  <a:lnTo>
                    <a:pt x="29" y="2"/>
                  </a:lnTo>
                  <a:lnTo>
                    <a:pt x="5" y="15"/>
                  </a:lnTo>
                  <a:lnTo>
                    <a:pt x="2" y="19"/>
                  </a:lnTo>
                  <a:lnTo>
                    <a:pt x="1" y="22"/>
                  </a:lnTo>
                  <a:lnTo>
                    <a:pt x="0" y="29"/>
                  </a:lnTo>
                  <a:lnTo>
                    <a:pt x="43" y="96"/>
                  </a:lnTo>
                  <a:lnTo>
                    <a:pt x="47" y="99"/>
                  </a:lnTo>
                  <a:lnTo>
                    <a:pt x="51" y="100"/>
                  </a:lnTo>
                  <a:lnTo>
                    <a:pt x="54" y="99"/>
                  </a:lnTo>
                  <a:lnTo>
                    <a:pt x="58" y="96"/>
                  </a:lnTo>
                  <a:lnTo>
                    <a:pt x="82" y="83"/>
                  </a:lnTo>
                  <a:close/>
                </a:path>
              </a:pathLst>
            </a:custGeom>
            <a:solidFill>
              <a:srgbClr val="C0C0C0"/>
            </a:solidFill>
            <a:ln w="7938">
              <a:solidFill>
                <a:srgbClr val="000000"/>
              </a:solidFill>
              <a:round/>
              <a:headEnd/>
              <a:tailEnd/>
            </a:ln>
          </p:spPr>
          <p:txBody>
            <a:bodyPr/>
            <a:lstStyle/>
            <a:p>
              <a:endParaRPr lang="it-IT"/>
            </a:p>
          </p:txBody>
        </p:sp>
        <p:sp>
          <p:nvSpPr>
            <p:cNvPr id="61906" name="Freeform 2598"/>
            <p:cNvSpPr>
              <a:spLocks/>
            </p:cNvSpPr>
            <p:nvPr/>
          </p:nvSpPr>
          <p:spPr bwMode="auto">
            <a:xfrm>
              <a:off x="5929313" y="2346325"/>
              <a:ext cx="133350" cy="85725"/>
            </a:xfrm>
            <a:custGeom>
              <a:avLst/>
              <a:gdLst>
                <a:gd name="T0" fmla="*/ 2147483647 w 84"/>
                <a:gd name="T1" fmla="*/ 2147483647 h 54"/>
                <a:gd name="T2" fmla="*/ 2147483647 w 84"/>
                <a:gd name="T3" fmla="*/ 2147483647 h 54"/>
                <a:gd name="T4" fmla="*/ 2147483647 w 84"/>
                <a:gd name="T5" fmla="*/ 2147483647 h 54"/>
                <a:gd name="T6" fmla="*/ 2147483647 w 84"/>
                <a:gd name="T7" fmla="*/ 2147483647 h 54"/>
                <a:gd name="T8" fmla="*/ 2147483647 w 84"/>
                <a:gd name="T9" fmla="*/ 2147483647 h 54"/>
                <a:gd name="T10" fmla="*/ 2147483647 w 84"/>
                <a:gd name="T11" fmla="*/ 0 h 54"/>
                <a:gd name="T12" fmla="*/ 2147483647 w 84"/>
                <a:gd name="T13" fmla="*/ 0 h 54"/>
                <a:gd name="T14" fmla="*/ 2147483647 w 84"/>
                <a:gd name="T15" fmla="*/ 0 h 54"/>
                <a:gd name="T16" fmla="*/ 2147483647 w 84"/>
                <a:gd name="T17" fmla="*/ 0 h 54"/>
                <a:gd name="T18" fmla="*/ 0 w 84"/>
                <a:gd name="T19" fmla="*/ 2147483647 h 54"/>
                <a:gd name="T20" fmla="*/ 0 w 84"/>
                <a:gd name="T21" fmla="*/ 2147483647 h 54"/>
                <a:gd name="T22" fmla="*/ 0 w 84"/>
                <a:gd name="T23" fmla="*/ 2147483647 h 54"/>
                <a:gd name="T24" fmla="*/ 0 w 84"/>
                <a:gd name="T25" fmla="*/ 2147483647 h 54"/>
                <a:gd name="T26" fmla="*/ 0 w 84"/>
                <a:gd name="T27" fmla="*/ 2147483647 h 54"/>
                <a:gd name="T28" fmla="*/ 2147483647 w 84"/>
                <a:gd name="T29" fmla="*/ 2147483647 h 54"/>
                <a:gd name="T30" fmla="*/ 2147483647 w 84"/>
                <a:gd name="T31" fmla="*/ 2147483647 h 54"/>
                <a:gd name="T32" fmla="*/ 2147483647 w 84"/>
                <a:gd name="T33" fmla="*/ 2147483647 h 54"/>
                <a:gd name="T34" fmla="*/ 2147483647 w 84"/>
                <a:gd name="T35" fmla="*/ 2147483647 h 54"/>
                <a:gd name="T36" fmla="*/ 2147483647 w 84"/>
                <a:gd name="T37" fmla="*/ 2147483647 h 54"/>
                <a:gd name="T38" fmla="*/ 2147483647 w 84"/>
                <a:gd name="T39" fmla="*/ 2147483647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4"/>
                <a:gd name="T61" fmla="*/ 0 h 54"/>
                <a:gd name="T62" fmla="*/ 84 w 84"/>
                <a:gd name="T63" fmla="*/ 54 h 5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4" h="54">
                  <a:moveTo>
                    <a:pt x="84" y="13"/>
                  </a:moveTo>
                  <a:lnTo>
                    <a:pt x="84" y="12"/>
                  </a:lnTo>
                  <a:lnTo>
                    <a:pt x="84" y="11"/>
                  </a:lnTo>
                  <a:lnTo>
                    <a:pt x="84" y="10"/>
                  </a:lnTo>
                  <a:lnTo>
                    <a:pt x="84" y="9"/>
                  </a:lnTo>
                  <a:lnTo>
                    <a:pt x="79" y="0"/>
                  </a:lnTo>
                  <a:lnTo>
                    <a:pt x="78" y="0"/>
                  </a:lnTo>
                  <a:lnTo>
                    <a:pt x="77" y="0"/>
                  </a:lnTo>
                  <a:lnTo>
                    <a:pt x="74" y="0"/>
                  </a:lnTo>
                  <a:lnTo>
                    <a:pt x="0" y="40"/>
                  </a:lnTo>
                  <a:lnTo>
                    <a:pt x="0" y="41"/>
                  </a:lnTo>
                  <a:lnTo>
                    <a:pt x="0" y="43"/>
                  </a:lnTo>
                  <a:lnTo>
                    <a:pt x="0" y="44"/>
                  </a:lnTo>
                  <a:lnTo>
                    <a:pt x="0" y="45"/>
                  </a:lnTo>
                  <a:lnTo>
                    <a:pt x="5" y="54"/>
                  </a:lnTo>
                  <a:lnTo>
                    <a:pt x="6" y="54"/>
                  </a:lnTo>
                  <a:lnTo>
                    <a:pt x="8" y="54"/>
                  </a:lnTo>
                  <a:lnTo>
                    <a:pt x="9" y="54"/>
                  </a:lnTo>
                  <a:lnTo>
                    <a:pt x="10" y="54"/>
                  </a:lnTo>
                  <a:lnTo>
                    <a:pt x="84" y="13"/>
                  </a:lnTo>
                  <a:close/>
                </a:path>
              </a:pathLst>
            </a:custGeom>
            <a:solidFill>
              <a:srgbClr val="DDDDDD"/>
            </a:solidFill>
            <a:ln w="7938">
              <a:solidFill>
                <a:srgbClr val="000000"/>
              </a:solidFill>
              <a:round/>
              <a:headEnd/>
              <a:tailEnd/>
            </a:ln>
          </p:spPr>
          <p:txBody>
            <a:bodyPr/>
            <a:lstStyle/>
            <a:p>
              <a:endParaRPr lang="it-IT"/>
            </a:p>
          </p:txBody>
        </p:sp>
        <p:sp>
          <p:nvSpPr>
            <p:cNvPr id="61907" name="Freeform 2599"/>
            <p:cNvSpPr>
              <a:spLocks/>
            </p:cNvSpPr>
            <p:nvPr/>
          </p:nvSpPr>
          <p:spPr bwMode="auto">
            <a:xfrm>
              <a:off x="5868988" y="2211388"/>
              <a:ext cx="100012" cy="106362"/>
            </a:xfrm>
            <a:custGeom>
              <a:avLst/>
              <a:gdLst>
                <a:gd name="T0" fmla="*/ 2147483647 w 63"/>
                <a:gd name="T1" fmla="*/ 2147483647 h 67"/>
                <a:gd name="T2" fmla="*/ 2147483647 w 63"/>
                <a:gd name="T3" fmla="*/ 0 h 67"/>
                <a:gd name="T4" fmla="*/ 0 w 63"/>
                <a:gd name="T5" fmla="*/ 2147483647 h 67"/>
                <a:gd name="T6" fmla="*/ 2147483647 w 63"/>
                <a:gd name="T7" fmla="*/ 2147483647 h 67"/>
                <a:gd name="T8" fmla="*/ 2147483647 w 63"/>
                <a:gd name="T9" fmla="*/ 2147483647 h 67"/>
                <a:gd name="T10" fmla="*/ 0 60000 65536"/>
                <a:gd name="T11" fmla="*/ 0 60000 65536"/>
                <a:gd name="T12" fmla="*/ 0 60000 65536"/>
                <a:gd name="T13" fmla="*/ 0 60000 65536"/>
                <a:gd name="T14" fmla="*/ 0 60000 65536"/>
                <a:gd name="T15" fmla="*/ 0 w 63"/>
                <a:gd name="T16" fmla="*/ 0 h 67"/>
                <a:gd name="T17" fmla="*/ 63 w 63"/>
                <a:gd name="T18" fmla="*/ 67 h 67"/>
              </a:gdLst>
              <a:ahLst/>
              <a:cxnLst>
                <a:cxn ang="T10">
                  <a:pos x="T0" y="T1"/>
                </a:cxn>
                <a:cxn ang="T11">
                  <a:pos x="T2" y="T3"/>
                </a:cxn>
                <a:cxn ang="T12">
                  <a:pos x="T4" y="T5"/>
                </a:cxn>
                <a:cxn ang="T13">
                  <a:pos x="T6" y="T7"/>
                </a:cxn>
                <a:cxn ang="T14">
                  <a:pos x="T8" y="T9"/>
                </a:cxn>
              </a:cxnLst>
              <a:rect l="T15" t="T16" r="T17" b="T18"/>
              <a:pathLst>
                <a:path w="63" h="67">
                  <a:moveTo>
                    <a:pt x="63" y="45"/>
                  </a:moveTo>
                  <a:lnTo>
                    <a:pt x="20" y="0"/>
                  </a:lnTo>
                  <a:lnTo>
                    <a:pt x="0" y="14"/>
                  </a:lnTo>
                  <a:lnTo>
                    <a:pt x="25" y="67"/>
                  </a:lnTo>
                  <a:lnTo>
                    <a:pt x="63" y="45"/>
                  </a:lnTo>
                  <a:close/>
                </a:path>
              </a:pathLst>
            </a:custGeom>
            <a:solidFill>
              <a:srgbClr val="B2B2B2"/>
            </a:solidFill>
            <a:ln w="7938">
              <a:solidFill>
                <a:srgbClr val="000000"/>
              </a:solidFill>
              <a:round/>
              <a:headEnd/>
              <a:tailEnd/>
            </a:ln>
          </p:spPr>
          <p:txBody>
            <a:bodyPr/>
            <a:lstStyle/>
            <a:p>
              <a:endParaRPr lang="it-IT"/>
            </a:p>
          </p:txBody>
        </p:sp>
        <p:sp>
          <p:nvSpPr>
            <p:cNvPr id="61908" name="Freeform 2600"/>
            <p:cNvSpPr>
              <a:spLocks/>
            </p:cNvSpPr>
            <p:nvPr/>
          </p:nvSpPr>
          <p:spPr bwMode="auto">
            <a:xfrm>
              <a:off x="6434138" y="2411413"/>
              <a:ext cx="60325" cy="49212"/>
            </a:xfrm>
            <a:custGeom>
              <a:avLst/>
              <a:gdLst>
                <a:gd name="T0" fmla="*/ 2147483647 w 38"/>
                <a:gd name="T1" fmla="*/ 2147483647 h 31"/>
                <a:gd name="T2" fmla="*/ 2147483647 w 38"/>
                <a:gd name="T3" fmla="*/ 0 h 31"/>
                <a:gd name="T4" fmla="*/ 0 w 38"/>
                <a:gd name="T5" fmla="*/ 2147483647 h 31"/>
                <a:gd name="T6" fmla="*/ 2147483647 w 38"/>
                <a:gd name="T7" fmla="*/ 2147483647 h 31"/>
                <a:gd name="T8" fmla="*/ 2147483647 w 38"/>
                <a:gd name="T9" fmla="*/ 2147483647 h 31"/>
                <a:gd name="T10" fmla="*/ 0 60000 65536"/>
                <a:gd name="T11" fmla="*/ 0 60000 65536"/>
                <a:gd name="T12" fmla="*/ 0 60000 65536"/>
                <a:gd name="T13" fmla="*/ 0 60000 65536"/>
                <a:gd name="T14" fmla="*/ 0 60000 65536"/>
                <a:gd name="T15" fmla="*/ 0 w 38"/>
                <a:gd name="T16" fmla="*/ 0 h 31"/>
                <a:gd name="T17" fmla="*/ 38 w 38"/>
                <a:gd name="T18" fmla="*/ 31 h 31"/>
              </a:gdLst>
              <a:ahLst/>
              <a:cxnLst>
                <a:cxn ang="T10">
                  <a:pos x="T0" y="T1"/>
                </a:cxn>
                <a:cxn ang="T11">
                  <a:pos x="T2" y="T3"/>
                </a:cxn>
                <a:cxn ang="T12">
                  <a:pos x="T4" y="T5"/>
                </a:cxn>
                <a:cxn ang="T13">
                  <a:pos x="T6" y="T7"/>
                </a:cxn>
                <a:cxn ang="T14">
                  <a:pos x="T8" y="T9"/>
                </a:cxn>
              </a:cxnLst>
              <a:rect l="T15" t="T16" r="T17" b="T18"/>
              <a:pathLst>
                <a:path w="38" h="31">
                  <a:moveTo>
                    <a:pt x="38" y="18"/>
                  </a:moveTo>
                  <a:lnTo>
                    <a:pt x="23" y="0"/>
                  </a:lnTo>
                  <a:lnTo>
                    <a:pt x="0" y="13"/>
                  </a:lnTo>
                  <a:lnTo>
                    <a:pt x="10" y="31"/>
                  </a:lnTo>
                  <a:lnTo>
                    <a:pt x="38" y="18"/>
                  </a:lnTo>
                  <a:close/>
                </a:path>
              </a:pathLst>
            </a:custGeom>
            <a:solidFill>
              <a:srgbClr val="808080"/>
            </a:solidFill>
            <a:ln w="7938">
              <a:solidFill>
                <a:srgbClr val="000000"/>
              </a:solidFill>
              <a:round/>
              <a:headEnd/>
              <a:tailEnd/>
            </a:ln>
          </p:spPr>
          <p:txBody>
            <a:bodyPr/>
            <a:lstStyle/>
            <a:p>
              <a:endParaRPr lang="it-IT"/>
            </a:p>
          </p:txBody>
        </p:sp>
        <p:sp>
          <p:nvSpPr>
            <p:cNvPr id="61909" name="Freeform 2601"/>
            <p:cNvSpPr>
              <a:spLocks/>
            </p:cNvSpPr>
            <p:nvPr/>
          </p:nvSpPr>
          <p:spPr bwMode="auto">
            <a:xfrm>
              <a:off x="6418263" y="2413000"/>
              <a:ext cx="136525" cy="125413"/>
            </a:xfrm>
            <a:custGeom>
              <a:avLst/>
              <a:gdLst>
                <a:gd name="T0" fmla="*/ 2147483647 w 86"/>
                <a:gd name="T1" fmla="*/ 2147483647 h 79"/>
                <a:gd name="T2" fmla="*/ 2147483647 w 86"/>
                <a:gd name="T3" fmla="*/ 2147483647 h 79"/>
                <a:gd name="T4" fmla="*/ 2147483647 w 86"/>
                <a:gd name="T5" fmla="*/ 2147483647 h 79"/>
                <a:gd name="T6" fmla="*/ 2147483647 w 86"/>
                <a:gd name="T7" fmla="*/ 2147483647 h 79"/>
                <a:gd name="T8" fmla="*/ 2147483647 w 86"/>
                <a:gd name="T9" fmla="*/ 2147483647 h 79"/>
                <a:gd name="T10" fmla="*/ 2147483647 w 86"/>
                <a:gd name="T11" fmla="*/ 2147483647 h 79"/>
                <a:gd name="T12" fmla="*/ 2147483647 w 86"/>
                <a:gd name="T13" fmla="*/ 2147483647 h 79"/>
                <a:gd name="T14" fmla="*/ 2147483647 w 86"/>
                <a:gd name="T15" fmla="*/ 0 h 79"/>
                <a:gd name="T16" fmla="*/ 2147483647 w 86"/>
                <a:gd name="T17" fmla="*/ 2147483647 h 79"/>
                <a:gd name="T18" fmla="*/ 2147483647 w 86"/>
                <a:gd name="T19" fmla="*/ 2147483647 h 79"/>
                <a:gd name="T20" fmla="*/ 0 w 86"/>
                <a:gd name="T21" fmla="*/ 2147483647 h 79"/>
                <a:gd name="T22" fmla="*/ 0 w 86"/>
                <a:gd name="T23" fmla="*/ 2147483647 h 79"/>
                <a:gd name="T24" fmla="*/ 0 w 86"/>
                <a:gd name="T25" fmla="*/ 2147483647 h 79"/>
                <a:gd name="T26" fmla="*/ 0 w 86"/>
                <a:gd name="T27" fmla="*/ 2147483647 h 79"/>
                <a:gd name="T28" fmla="*/ 0 w 86"/>
                <a:gd name="T29" fmla="*/ 2147483647 h 79"/>
                <a:gd name="T30" fmla="*/ 2147483647 w 86"/>
                <a:gd name="T31" fmla="*/ 2147483647 h 79"/>
                <a:gd name="T32" fmla="*/ 2147483647 w 86"/>
                <a:gd name="T33" fmla="*/ 2147483647 h 79"/>
                <a:gd name="T34" fmla="*/ 2147483647 w 86"/>
                <a:gd name="T35" fmla="*/ 2147483647 h 79"/>
                <a:gd name="T36" fmla="*/ 2147483647 w 86"/>
                <a:gd name="T37" fmla="*/ 2147483647 h 79"/>
                <a:gd name="T38" fmla="*/ 2147483647 w 86"/>
                <a:gd name="T39" fmla="*/ 2147483647 h 79"/>
                <a:gd name="T40" fmla="*/ 2147483647 w 86"/>
                <a:gd name="T41" fmla="*/ 2147483647 h 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6"/>
                <a:gd name="T64" fmla="*/ 0 h 79"/>
                <a:gd name="T65" fmla="*/ 86 w 86"/>
                <a:gd name="T66" fmla="*/ 79 h 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6" h="79">
                  <a:moveTo>
                    <a:pt x="82" y="48"/>
                  </a:moveTo>
                  <a:lnTo>
                    <a:pt x="85" y="47"/>
                  </a:lnTo>
                  <a:lnTo>
                    <a:pt x="86" y="46"/>
                  </a:lnTo>
                  <a:lnTo>
                    <a:pt x="85" y="45"/>
                  </a:lnTo>
                  <a:lnTo>
                    <a:pt x="82" y="44"/>
                  </a:lnTo>
                  <a:lnTo>
                    <a:pt x="58" y="3"/>
                  </a:lnTo>
                  <a:lnTo>
                    <a:pt x="57" y="1"/>
                  </a:lnTo>
                  <a:lnTo>
                    <a:pt x="55" y="0"/>
                  </a:lnTo>
                  <a:lnTo>
                    <a:pt x="52" y="1"/>
                  </a:lnTo>
                  <a:lnTo>
                    <a:pt x="48" y="3"/>
                  </a:lnTo>
                  <a:lnTo>
                    <a:pt x="0" y="30"/>
                  </a:lnTo>
                  <a:lnTo>
                    <a:pt x="0" y="31"/>
                  </a:lnTo>
                  <a:lnTo>
                    <a:pt x="0" y="33"/>
                  </a:lnTo>
                  <a:lnTo>
                    <a:pt x="0" y="34"/>
                  </a:lnTo>
                  <a:lnTo>
                    <a:pt x="0" y="35"/>
                  </a:lnTo>
                  <a:lnTo>
                    <a:pt x="29" y="75"/>
                  </a:lnTo>
                  <a:lnTo>
                    <a:pt x="30" y="78"/>
                  </a:lnTo>
                  <a:lnTo>
                    <a:pt x="32" y="79"/>
                  </a:lnTo>
                  <a:lnTo>
                    <a:pt x="33" y="78"/>
                  </a:lnTo>
                  <a:lnTo>
                    <a:pt x="34" y="75"/>
                  </a:lnTo>
                  <a:lnTo>
                    <a:pt x="82" y="48"/>
                  </a:lnTo>
                  <a:close/>
                </a:path>
              </a:pathLst>
            </a:custGeom>
            <a:solidFill>
              <a:srgbClr val="C0C0C0"/>
            </a:solidFill>
            <a:ln w="7938">
              <a:solidFill>
                <a:srgbClr val="000000"/>
              </a:solidFill>
              <a:round/>
              <a:headEnd/>
              <a:tailEnd/>
            </a:ln>
          </p:spPr>
          <p:txBody>
            <a:bodyPr/>
            <a:lstStyle/>
            <a:p>
              <a:endParaRPr lang="it-IT"/>
            </a:p>
          </p:txBody>
        </p:sp>
        <p:sp>
          <p:nvSpPr>
            <p:cNvPr id="61910" name="Freeform 2602"/>
            <p:cNvSpPr>
              <a:spLocks/>
            </p:cNvSpPr>
            <p:nvPr/>
          </p:nvSpPr>
          <p:spPr bwMode="auto">
            <a:xfrm>
              <a:off x="6442075" y="2425700"/>
              <a:ext cx="90488" cy="100013"/>
            </a:xfrm>
            <a:custGeom>
              <a:avLst/>
              <a:gdLst>
                <a:gd name="T0" fmla="*/ 2147483647 w 57"/>
                <a:gd name="T1" fmla="*/ 2147483647 h 63"/>
                <a:gd name="T2" fmla="*/ 2147483647 w 57"/>
                <a:gd name="T3" fmla="*/ 0 h 63"/>
                <a:gd name="T4" fmla="*/ 0 w 57"/>
                <a:gd name="T5" fmla="*/ 2147483647 h 63"/>
                <a:gd name="T6" fmla="*/ 2147483647 w 57"/>
                <a:gd name="T7" fmla="*/ 2147483647 h 63"/>
                <a:gd name="T8" fmla="*/ 2147483647 w 57"/>
                <a:gd name="T9" fmla="*/ 2147483647 h 63"/>
                <a:gd name="T10" fmla="*/ 0 60000 65536"/>
                <a:gd name="T11" fmla="*/ 0 60000 65536"/>
                <a:gd name="T12" fmla="*/ 0 60000 65536"/>
                <a:gd name="T13" fmla="*/ 0 60000 65536"/>
                <a:gd name="T14" fmla="*/ 0 60000 65536"/>
                <a:gd name="T15" fmla="*/ 0 w 57"/>
                <a:gd name="T16" fmla="*/ 0 h 63"/>
                <a:gd name="T17" fmla="*/ 57 w 57"/>
                <a:gd name="T18" fmla="*/ 63 h 63"/>
              </a:gdLst>
              <a:ahLst/>
              <a:cxnLst>
                <a:cxn ang="T10">
                  <a:pos x="T0" y="T1"/>
                </a:cxn>
                <a:cxn ang="T11">
                  <a:pos x="T2" y="T3"/>
                </a:cxn>
                <a:cxn ang="T12">
                  <a:pos x="T4" y="T5"/>
                </a:cxn>
                <a:cxn ang="T13">
                  <a:pos x="T6" y="T7"/>
                </a:cxn>
                <a:cxn ang="T14">
                  <a:pos x="T8" y="T9"/>
                </a:cxn>
              </a:cxnLst>
              <a:rect l="T15" t="T16" r="T17" b="T18"/>
              <a:pathLst>
                <a:path w="57" h="63">
                  <a:moveTo>
                    <a:pt x="57" y="49"/>
                  </a:moveTo>
                  <a:lnTo>
                    <a:pt x="23" y="0"/>
                  </a:lnTo>
                  <a:lnTo>
                    <a:pt x="0" y="13"/>
                  </a:lnTo>
                  <a:lnTo>
                    <a:pt x="28" y="63"/>
                  </a:lnTo>
                  <a:lnTo>
                    <a:pt x="57" y="49"/>
                  </a:lnTo>
                  <a:close/>
                </a:path>
              </a:pathLst>
            </a:custGeom>
            <a:solidFill>
              <a:srgbClr val="DDDDDD"/>
            </a:solidFill>
            <a:ln w="7938">
              <a:solidFill>
                <a:srgbClr val="000000"/>
              </a:solidFill>
              <a:round/>
              <a:headEnd/>
              <a:tailEnd/>
            </a:ln>
          </p:spPr>
          <p:txBody>
            <a:bodyPr/>
            <a:lstStyle/>
            <a:p>
              <a:endParaRPr lang="it-IT"/>
            </a:p>
          </p:txBody>
        </p:sp>
        <p:sp>
          <p:nvSpPr>
            <p:cNvPr id="61911" name="Freeform 2603"/>
            <p:cNvSpPr>
              <a:spLocks/>
            </p:cNvSpPr>
            <p:nvPr/>
          </p:nvSpPr>
          <p:spPr bwMode="auto">
            <a:xfrm>
              <a:off x="6340475" y="2279650"/>
              <a:ext cx="138113" cy="158750"/>
            </a:xfrm>
            <a:custGeom>
              <a:avLst/>
              <a:gdLst>
                <a:gd name="T0" fmla="*/ 2147483647 w 87"/>
                <a:gd name="T1" fmla="*/ 2147483647 h 100"/>
                <a:gd name="T2" fmla="*/ 2147483647 w 87"/>
                <a:gd name="T3" fmla="*/ 2147483647 h 100"/>
                <a:gd name="T4" fmla="*/ 2147483647 w 87"/>
                <a:gd name="T5" fmla="*/ 2147483647 h 100"/>
                <a:gd name="T6" fmla="*/ 2147483647 w 87"/>
                <a:gd name="T7" fmla="*/ 2147483647 h 100"/>
                <a:gd name="T8" fmla="*/ 2147483647 w 87"/>
                <a:gd name="T9" fmla="*/ 2147483647 h 100"/>
                <a:gd name="T10" fmla="*/ 2147483647 w 87"/>
                <a:gd name="T11" fmla="*/ 2147483647 h 100"/>
                <a:gd name="T12" fmla="*/ 2147483647 w 87"/>
                <a:gd name="T13" fmla="*/ 2147483647 h 100"/>
                <a:gd name="T14" fmla="*/ 2147483647 w 87"/>
                <a:gd name="T15" fmla="*/ 0 h 100"/>
                <a:gd name="T16" fmla="*/ 2147483647 w 87"/>
                <a:gd name="T17" fmla="*/ 0 h 100"/>
                <a:gd name="T18" fmla="*/ 2147483647 w 87"/>
                <a:gd name="T19" fmla="*/ 2147483647 h 100"/>
                <a:gd name="T20" fmla="*/ 2147483647 w 87"/>
                <a:gd name="T21" fmla="*/ 2147483647 h 100"/>
                <a:gd name="T22" fmla="*/ 2147483647 w 87"/>
                <a:gd name="T23" fmla="*/ 2147483647 h 100"/>
                <a:gd name="T24" fmla="*/ 2147483647 w 87"/>
                <a:gd name="T25" fmla="*/ 2147483647 h 100"/>
                <a:gd name="T26" fmla="*/ 0 w 87"/>
                <a:gd name="T27" fmla="*/ 2147483647 h 100"/>
                <a:gd name="T28" fmla="*/ 2147483647 w 87"/>
                <a:gd name="T29" fmla="*/ 2147483647 h 100"/>
                <a:gd name="T30" fmla="*/ 2147483647 w 87"/>
                <a:gd name="T31" fmla="*/ 2147483647 h 100"/>
                <a:gd name="T32" fmla="*/ 2147483647 w 87"/>
                <a:gd name="T33" fmla="*/ 2147483647 h 100"/>
                <a:gd name="T34" fmla="*/ 2147483647 w 87"/>
                <a:gd name="T35" fmla="*/ 2147483647 h 100"/>
                <a:gd name="T36" fmla="*/ 2147483647 w 87"/>
                <a:gd name="T37" fmla="*/ 2147483647 h 100"/>
                <a:gd name="T38" fmla="*/ 2147483647 w 87"/>
                <a:gd name="T39" fmla="*/ 2147483647 h 1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7"/>
                <a:gd name="T61" fmla="*/ 0 h 100"/>
                <a:gd name="T62" fmla="*/ 87 w 87"/>
                <a:gd name="T63" fmla="*/ 100 h 1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7" h="100">
                  <a:moveTo>
                    <a:pt x="82" y="83"/>
                  </a:moveTo>
                  <a:lnTo>
                    <a:pt x="85" y="80"/>
                  </a:lnTo>
                  <a:lnTo>
                    <a:pt x="86" y="77"/>
                  </a:lnTo>
                  <a:lnTo>
                    <a:pt x="87" y="75"/>
                  </a:lnTo>
                  <a:lnTo>
                    <a:pt x="87" y="74"/>
                  </a:lnTo>
                  <a:lnTo>
                    <a:pt x="39" y="2"/>
                  </a:lnTo>
                  <a:lnTo>
                    <a:pt x="38" y="1"/>
                  </a:lnTo>
                  <a:lnTo>
                    <a:pt x="36" y="0"/>
                  </a:lnTo>
                  <a:lnTo>
                    <a:pt x="33" y="0"/>
                  </a:lnTo>
                  <a:lnTo>
                    <a:pt x="29" y="2"/>
                  </a:lnTo>
                  <a:lnTo>
                    <a:pt x="5" y="15"/>
                  </a:lnTo>
                  <a:lnTo>
                    <a:pt x="2" y="19"/>
                  </a:lnTo>
                  <a:lnTo>
                    <a:pt x="1" y="22"/>
                  </a:lnTo>
                  <a:lnTo>
                    <a:pt x="0" y="29"/>
                  </a:lnTo>
                  <a:lnTo>
                    <a:pt x="43" y="96"/>
                  </a:lnTo>
                  <a:lnTo>
                    <a:pt x="47" y="99"/>
                  </a:lnTo>
                  <a:lnTo>
                    <a:pt x="51" y="100"/>
                  </a:lnTo>
                  <a:lnTo>
                    <a:pt x="54" y="99"/>
                  </a:lnTo>
                  <a:lnTo>
                    <a:pt x="58" y="96"/>
                  </a:lnTo>
                  <a:lnTo>
                    <a:pt x="82" y="83"/>
                  </a:lnTo>
                  <a:close/>
                </a:path>
              </a:pathLst>
            </a:custGeom>
            <a:solidFill>
              <a:srgbClr val="C0C0C0"/>
            </a:solidFill>
            <a:ln w="7938">
              <a:solidFill>
                <a:srgbClr val="000000"/>
              </a:solidFill>
              <a:round/>
              <a:headEnd/>
              <a:tailEnd/>
            </a:ln>
          </p:spPr>
          <p:txBody>
            <a:bodyPr/>
            <a:lstStyle/>
            <a:p>
              <a:endParaRPr lang="it-IT"/>
            </a:p>
          </p:txBody>
        </p:sp>
        <p:sp>
          <p:nvSpPr>
            <p:cNvPr id="61912" name="Freeform 2604"/>
            <p:cNvSpPr>
              <a:spLocks/>
            </p:cNvSpPr>
            <p:nvPr/>
          </p:nvSpPr>
          <p:spPr bwMode="auto">
            <a:xfrm>
              <a:off x="6364288" y="2346325"/>
              <a:ext cx="130175" cy="85725"/>
            </a:xfrm>
            <a:custGeom>
              <a:avLst/>
              <a:gdLst>
                <a:gd name="T0" fmla="*/ 2147483647 w 82"/>
                <a:gd name="T1" fmla="*/ 2147483647 h 54"/>
                <a:gd name="T2" fmla="*/ 2147483647 w 82"/>
                <a:gd name="T3" fmla="*/ 2147483647 h 54"/>
                <a:gd name="T4" fmla="*/ 2147483647 w 82"/>
                <a:gd name="T5" fmla="*/ 2147483647 h 54"/>
                <a:gd name="T6" fmla="*/ 2147483647 w 82"/>
                <a:gd name="T7" fmla="*/ 2147483647 h 54"/>
                <a:gd name="T8" fmla="*/ 2147483647 w 82"/>
                <a:gd name="T9" fmla="*/ 2147483647 h 54"/>
                <a:gd name="T10" fmla="*/ 2147483647 w 82"/>
                <a:gd name="T11" fmla="*/ 0 h 54"/>
                <a:gd name="T12" fmla="*/ 2147483647 w 82"/>
                <a:gd name="T13" fmla="*/ 0 h 54"/>
                <a:gd name="T14" fmla="*/ 2147483647 w 82"/>
                <a:gd name="T15" fmla="*/ 0 h 54"/>
                <a:gd name="T16" fmla="*/ 2147483647 w 82"/>
                <a:gd name="T17" fmla="*/ 0 h 54"/>
                <a:gd name="T18" fmla="*/ 0 w 82"/>
                <a:gd name="T19" fmla="*/ 2147483647 h 54"/>
                <a:gd name="T20" fmla="*/ 0 w 82"/>
                <a:gd name="T21" fmla="*/ 2147483647 h 54"/>
                <a:gd name="T22" fmla="*/ 0 w 82"/>
                <a:gd name="T23" fmla="*/ 2147483647 h 54"/>
                <a:gd name="T24" fmla="*/ 0 w 82"/>
                <a:gd name="T25" fmla="*/ 2147483647 h 54"/>
                <a:gd name="T26" fmla="*/ 0 w 82"/>
                <a:gd name="T27" fmla="*/ 2147483647 h 54"/>
                <a:gd name="T28" fmla="*/ 2147483647 w 82"/>
                <a:gd name="T29" fmla="*/ 2147483647 h 54"/>
                <a:gd name="T30" fmla="*/ 2147483647 w 82"/>
                <a:gd name="T31" fmla="*/ 2147483647 h 54"/>
                <a:gd name="T32" fmla="*/ 2147483647 w 82"/>
                <a:gd name="T33" fmla="*/ 2147483647 h 54"/>
                <a:gd name="T34" fmla="*/ 2147483647 w 82"/>
                <a:gd name="T35" fmla="*/ 2147483647 h 54"/>
                <a:gd name="T36" fmla="*/ 2147483647 w 82"/>
                <a:gd name="T37" fmla="*/ 2147483647 h 54"/>
                <a:gd name="T38" fmla="*/ 2147483647 w 82"/>
                <a:gd name="T39" fmla="*/ 2147483647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2"/>
                <a:gd name="T61" fmla="*/ 0 h 54"/>
                <a:gd name="T62" fmla="*/ 82 w 82"/>
                <a:gd name="T63" fmla="*/ 54 h 5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2" h="54">
                  <a:moveTo>
                    <a:pt x="82" y="13"/>
                  </a:moveTo>
                  <a:lnTo>
                    <a:pt x="82" y="12"/>
                  </a:lnTo>
                  <a:lnTo>
                    <a:pt x="82" y="11"/>
                  </a:lnTo>
                  <a:lnTo>
                    <a:pt x="82" y="10"/>
                  </a:lnTo>
                  <a:lnTo>
                    <a:pt x="82" y="9"/>
                  </a:lnTo>
                  <a:lnTo>
                    <a:pt x="77" y="0"/>
                  </a:lnTo>
                  <a:lnTo>
                    <a:pt x="76" y="0"/>
                  </a:lnTo>
                  <a:lnTo>
                    <a:pt x="75" y="0"/>
                  </a:lnTo>
                  <a:lnTo>
                    <a:pt x="72" y="0"/>
                  </a:lnTo>
                  <a:lnTo>
                    <a:pt x="0" y="40"/>
                  </a:lnTo>
                  <a:lnTo>
                    <a:pt x="0" y="41"/>
                  </a:lnTo>
                  <a:lnTo>
                    <a:pt x="0" y="43"/>
                  </a:lnTo>
                  <a:lnTo>
                    <a:pt x="0" y="44"/>
                  </a:lnTo>
                  <a:lnTo>
                    <a:pt x="0" y="45"/>
                  </a:lnTo>
                  <a:lnTo>
                    <a:pt x="5" y="54"/>
                  </a:lnTo>
                  <a:lnTo>
                    <a:pt x="6" y="54"/>
                  </a:lnTo>
                  <a:lnTo>
                    <a:pt x="8" y="54"/>
                  </a:lnTo>
                  <a:lnTo>
                    <a:pt x="9" y="54"/>
                  </a:lnTo>
                  <a:lnTo>
                    <a:pt x="10" y="54"/>
                  </a:lnTo>
                  <a:lnTo>
                    <a:pt x="82" y="13"/>
                  </a:lnTo>
                  <a:close/>
                </a:path>
              </a:pathLst>
            </a:custGeom>
            <a:solidFill>
              <a:srgbClr val="DDDDDD"/>
            </a:solidFill>
            <a:ln w="7938">
              <a:solidFill>
                <a:srgbClr val="000000"/>
              </a:solidFill>
              <a:round/>
              <a:headEnd/>
              <a:tailEnd/>
            </a:ln>
          </p:spPr>
          <p:txBody>
            <a:bodyPr/>
            <a:lstStyle/>
            <a:p>
              <a:endParaRPr lang="it-IT"/>
            </a:p>
          </p:txBody>
        </p:sp>
        <p:sp>
          <p:nvSpPr>
            <p:cNvPr id="61913" name="Freeform 2605"/>
            <p:cNvSpPr>
              <a:spLocks/>
            </p:cNvSpPr>
            <p:nvPr/>
          </p:nvSpPr>
          <p:spPr bwMode="auto">
            <a:xfrm>
              <a:off x="6300788" y="2211388"/>
              <a:ext cx="101600" cy="106362"/>
            </a:xfrm>
            <a:custGeom>
              <a:avLst/>
              <a:gdLst>
                <a:gd name="T0" fmla="*/ 2147483647 w 64"/>
                <a:gd name="T1" fmla="*/ 2147483647 h 67"/>
                <a:gd name="T2" fmla="*/ 2147483647 w 64"/>
                <a:gd name="T3" fmla="*/ 0 h 67"/>
                <a:gd name="T4" fmla="*/ 0 w 64"/>
                <a:gd name="T5" fmla="*/ 2147483647 h 67"/>
                <a:gd name="T6" fmla="*/ 2147483647 w 64"/>
                <a:gd name="T7" fmla="*/ 2147483647 h 67"/>
                <a:gd name="T8" fmla="*/ 2147483647 w 64"/>
                <a:gd name="T9" fmla="*/ 2147483647 h 67"/>
                <a:gd name="T10" fmla="*/ 0 60000 65536"/>
                <a:gd name="T11" fmla="*/ 0 60000 65536"/>
                <a:gd name="T12" fmla="*/ 0 60000 65536"/>
                <a:gd name="T13" fmla="*/ 0 60000 65536"/>
                <a:gd name="T14" fmla="*/ 0 60000 65536"/>
                <a:gd name="T15" fmla="*/ 0 w 64"/>
                <a:gd name="T16" fmla="*/ 0 h 67"/>
                <a:gd name="T17" fmla="*/ 64 w 64"/>
                <a:gd name="T18" fmla="*/ 67 h 67"/>
              </a:gdLst>
              <a:ahLst/>
              <a:cxnLst>
                <a:cxn ang="T10">
                  <a:pos x="T0" y="T1"/>
                </a:cxn>
                <a:cxn ang="T11">
                  <a:pos x="T2" y="T3"/>
                </a:cxn>
                <a:cxn ang="T12">
                  <a:pos x="T4" y="T5"/>
                </a:cxn>
                <a:cxn ang="T13">
                  <a:pos x="T6" y="T7"/>
                </a:cxn>
                <a:cxn ang="T14">
                  <a:pos x="T8" y="T9"/>
                </a:cxn>
              </a:cxnLst>
              <a:rect l="T15" t="T16" r="T17" b="T18"/>
              <a:pathLst>
                <a:path w="64" h="67">
                  <a:moveTo>
                    <a:pt x="64" y="45"/>
                  </a:moveTo>
                  <a:lnTo>
                    <a:pt x="20" y="0"/>
                  </a:lnTo>
                  <a:lnTo>
                    <a:pt x="0" y="14"/>
                  </a:lnTo>
                  <a:lnTo>
                    <a:pt x="25" y="67"/>
                  </a:lnTo>
                  <a:lnTo>
                    <a:pt x="64" y="45"/>
                  </a:lnTo>
                  <a:close/>
                </a:path>
              </a:pathLst>
            </a:custGeom>
            <a:solidFill>
              <a:srgbClr val="B2B2B2"/>
            </a:solidFill>
            <a:ln w="7938">
              <a:solidFill>
                <a:srgbClr val="000000"/>
              </a:solidFill>
              <a:round/>
              <a:headEnd/>
              <a:tailEnd/>
            </a:ln>
          </p:spPr>
          <p:txBody>
            <a:bodyPr/>
            <a:lstStyle/>
            <a:p>
              <a:endParaRPr lang="it-IT"/>
            </a:p>
          </p:txBody>
        </p:sp>
        <p:sp>
          <p:nvSpPr>
            <p:cNvPr id="61914" name="Freeform 2606"/>
            <p:cNvSpPr>
              <a:spLocks/>
            </p:cNvSpPr>
            <p:nvPr/>
          </p:nvSpPr>
          <p:spPr bwMode="auto">
            <a:xfrm>
              <a:off x="6434138" y="2411413"/>
              <a:ext cx="60325" cy="49212"/>
            </a:xfrm>
            <a:custGeom>
              <a:avLst/>
              <a:gdLst>
                <a:gd name="T0" fmla="*/ 2147483647 w 38"/>
                <a:gd name="T1" fmla="*/ 2147483647 h 31"/>
                <a:gd name="T2" fmla="*/ 2147483647 w 38"/>
                <a:gd name="T3" fmla="*/ 0 h 31"/>
                <a:gd name="T4" fmla="*/ 0 w 38"/>
                <a:gd name="T5" fmla="*/ 2147483647 h 31"/>
                <a:gd name="T6" fmla="*/ 2147483647 w 38"/>
                <a:gd name="T7" fmla="*/ 2147483647 h 31"/>
                <a:gd name="T8" fmla="*/ 2147483647 w 38"/>
                <a:gd name="T9" fmla="*/ 2147483647 h 31"/>
                <a:gd name="T10" fmla="*/ 0 60000 65536"/>
                <a:gd name="T11" fmla="*/ 0 60000 65536"/>
                <a:gd name="T12" fmla="*/ 0 60000 65536"/>
                <a:gd name="T13" fmla="*/ 0 60000 65536"/>
                <a:gd name="T14" fmla="*/ 0 60000 65536"/>
                <a:gd name="T15" fmla="*/ 0 w 38"/>
                <a:gd name="T16" fmla="*/ 0 h 31"/>
                <a:gd name="T17" fmla="*/ 38 w 38"/>
                <a:gd name="T18" fmla="*/ 31 h 31"/>
              </a:gdLst>
              <a:ahLst/>
              <a:cxnLst>
                <a:cxn ang="T10">
                  <a:pos x="T0" y="T1"/>
                </a:cxn>
                <a:cxn ang="T11">
                  <a:pos x="T2" y="T3"/>
                </a:cxn>
                <a:cxn ang="T12">
                  <a:pos x="T4" y="T5"/>
                </a:cxn>
                <a:cxn ang="T13">
                  <a:pos x="T6" y="T7"/>
                </a:cxn>
                <a:cxn ang="T14">
                  <a:pos x="T8" y="T9"/>
                </a:cxn>
              </a:cxnLst>
              <a:rect l="T15" t="T16" r="T17" b="T18"/>
              <a:pathLst>
                <a:path w="38" h="31">
                  <a:moveTo>
                    <a:pt x="38" y="18"/>
                  </a:moveTo>
                  <a:lnTo>
                    <a:pt x="23" y="0"/>
                  </a:lnTo>
                  <a:lnTo>
                    <a:pt x="0" y="13"/>
                  </a:lnTo>
                  <a:lnTo>
                    <a:pt x="10" y="31"/>
                  </a:lnTo>
                  <a:lnTo>
                    <a:pt x="38" y="18"/>
                  </a:lnTo>
                  <a:close/>
                </a:path>
              </a:pathLst>
            </a:custGeom>
            <a:solidFill>
              <a:srgbClr val="808080"/>
            </a:solidFill>
            <a:ln w="7938">
              <a:solidFill>
                <a:srgbClr val="000000"/>
              </a:solidFill>
              <a:round/>
              <a:headEnd/>
              <a:tailEnd/>
            </a:ln>
          </p:spPr>
          <p:txBody>
            <a:bodyPr/>
            <a:lstStyle/>
            <a:p>
              <a:endParaRPr lang="it-IT"/>
            </a:p>
          </p:txBody>
        </p:sp>
        <p:sp>
          <p:nvSpPr>
            <p:cNvPr id="61915" name="Freeform 2607"/>
            <p:cNvSpPr>
              <a:spLocks/>
            </p:cNvSpPr>
            <p:nvPr/>
          </p:nvSpPr>
          <p:spPr bwMode="auto">
            <a:xfrm>
              <a:off x="6418263" y="2413000"/>
              <a:ext cx="136525" cy="125413"/>
            </a:xfrm>
            <a:custGeom>
              <a:avLst/>
              <a:gdLst>
                <a:gd name="T0" fmla="*/ 2147483647 w 86"/>
                <a:gd name="T1" fmla="*/ 2147483647 h 79"/>
                <a:gd name="T2" fmla="*/ 2147483647 w 86"/>
                <a:gd name="T3" fmla="*/ 2147483647 h 79"/>
                <a:gd name="T4" fmla="*/ 2147483647 w 86"/>
                <a:gd name="T5" fmla="*/ 2147483647 h 79"/>
                <a:gd name="T6" fmla="*/ 2147483647 w 86"/>
                <a:gd name="T7" fmla="*/ 2147483647 h 79"/>
                <a:gd name="T8" fmla="*/ 2147483647 w 86"/>
                <a:gd name="T9" fmla="*/ 2147483647 h 79"/>
                <a:gd name="T10" fmla="*/ 2147483647 w 86"/>
                <a:gd name="T11" fmla="*/ 2147483647 h 79"/>
                <a:gd name="T12" fmla="*/ 2147483647 w 86"/>
                <a:gd name="T13" fmla="*/ 2147483647 h 79"/>
                <a:gd name="T14" fmla="*/ 2147483647 w 86"/>
                <a:gd name="T15" fmla="*/ 0 h 79"/>
                <a:gd name="T16" fmla="*/ 2147483647 w 86"/>
                <a:gd name="T17" fmla="*/ 2147483647 h 79"/>
                <a:gd name="T18" fmla="*/ 2147483647 w 86"/>
                <a:gd name="T19" fmla="*/ 2147483647 h 79"/>
                <a:gd name="T20" fmla="*/ 0 w 86"/>
                <a:gd name="T21" fmla="*/ 2147483647 h 79"/>
                <a:gd name="T22" fmla="*/ 0 w 86"/>
                <a:gd name="T23" fmla="*/ 2147483647 h 79"/>
                <a:gd name="T24" fmla="*/ 0 w 86"/>
                <a:gd name="T25" fmla="*/ 2147483647 h 79"/>
                <a:gd name="T26" fmla="*/ 0 w 86"/>
                <a:gd name="T27" fmla="*/ 2147483647 h 79"/>
                <a:gd name="T28" fmla="*/ 0 w 86"/>
                <a:gd name="T29" fmla="*/ 2147483647 h 79"/>
                <a:gd name="T30" fmla="*/ 2147483647 w 86"/>
                <a:gd name="T31" fmla="*/ 2147483647 h 79"/>
                <a:gd name="T32" fmla="*/ 2147483647 w 86"/>
                <a:gd name="T33" fmla="*/ 2147483647 h 79"/>
                <a:gd name="T34" fmla="*/ 2147483647 w 86"/>
                <a:gd name="T35" fmla="*/ 2147483647 h 79"/>
                <a:gd name="T36" fmla="*/ 2147483647 w 86"/>
                <a:gd name="T37" fmla="*/ 2147483647 h 79"/>
                <a:gd name="T38" fmla="*/ 2147483647 w 86"/>
                <a:gd name="T39" fmla="*/ 2147483647 h 79"/>
                <a:gd name="T40" fmla="*/ 2147483647 w 86"/>
                <a:gd name="T41" fmla="*/ 2147483647 h 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6"/>
                <a:gd name="T64" fmla="*/ 0 h 79"/>
                <a:gd name="T65" fmla="*/ 86 w 86"/>
                <a:gd name="T66" fmla="*/ 79 h 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6" h="79">
                  <a:moveTo>
                    <a:pt x="82" y="48"/>
                  </a:moveTo>
                  <a:lnTo>
                    <a:pt x="85" y="47"/>
                  </a:lnTo>
                  <a:lnTo>
                    <a:pt x="86" y="46"/>
                  </a:lnTo>
                  <a:lnTo>
                    <a:pt x="85" y="45"/>
                  </a:lnTo>
                  <a:lnTo>
                    <a:pt x="82" y="44"/>
                  </a:lnTo>
                  <a:lnTo>
                    <a:pt x="58" y="3"/>
                  </a:lnTo>
                  <a:lnTo>
                    <a:pt x="57" y="1"/>
                  </a:lnTo>
                  <a:lnTo>
                    <a:pt x="55" y="0"/>
                  </a:lnTo>
                  <a:lnTo>
                    <a:pt x="52" y="1"/>
                  </a:lnTo>
                  <a:lnTo>
                    <a:pt x="48" y="3"/>
                  </a:lnTo>
                  <a:lnTo>
                    <a:pt x="0" y="30"/>
                  </a:lnTo>
                  <a:lnTo>
                    <a:pt x="0" y="31"/>
                  </a:lnTo>
                  <a:lnTo>
                    <a:pt x="0" y="33"/>
                  </a:lnTo>
                  <a:lnTo>
                    <a:pt x="0" y="34"/>
                  </a:lnTo>
                  <a:lnTo>
                    <a:pt x="0" y="35"/>
                  </a:lnTo>
                  <a:lnTo>
                    <a:pt x="29" y="75"/>
                  </a:lnTo>
                  <a:lnTo>
                    <a:pt x="30" y="78"/>
                  </a:lnTo>
                  <a:lnTo>
                    <a:pt x="32" y="79"/>
                  </a:lnTo>
                  <a:lnTo>
                    <a:pt x="33" y="78"/>
                  </a:lnTo>
                  <a:lnTo>
                    <a:pt x="34" y="75"/>
                  </a:lnTo>
                  <a:lnTo>
                    <a:pt x="82" y="48"/>
                  </a:lnTo>
                  <a:close/>
                </a:path>
              </a:pathLst>
            </a:custGeom>
            <a:solidFill>
              <a:srgbClr val="C0C0C0"/>
            </a:solidFill>
            <a:ln w="7938">
              <a:solidFill>
                <a:srgbClr val="000000"/>
              </a:solidFill>
              <a:round/>
              <a:headEnd/>
              <a:tailEnd/>
            </a:ln>
          </p:spPr>
          <p:txBody>
            <a:bodyPr/>
            <a:lstStyle/>
            <a:p>
              <a:endParaRPr lang="it-IT"/>
            </a:p>
          </p:txBody>
        </p:sp>
        <p:sp>
          <p:nvSpPr>
            <p:cNvPr id="61916" name="Freeform 2608"/>
            <p:cNvSpPr>
              <a:spLocks/>
            </p:cNvSpPr>
            <p:nvPr/>
          </p:nvSpPr>
          <p:spPr bwMode="auto">
            <a:xfrm>
              <a:off x="6442075" y="2425700"/>
              <a:ext cx="90488" cy="100013"/>
            </a:xfrm>
            <a:custGeom>
              <a:avLst/>
              <a:gdLst>
                <a:gd name="T0" fmla="*/ 2147483647 w 57"/>
                <a:gd name="T1" fmla="*/ 2147483647 h 63"/>
                <a:gd name="T2" fmla="*/ 2147483647 w 57"/>
                <a:gd name="T3" fmla="*/ 0 h 63"/>
                <a:gd name="T4" fmla="*/ 0 w 57"/>
                <a:gd name="T5" fmla="*/ 2147483647 h 63"/>
                <a:gd name="T6" fmla="*/ 2147483647 w 57"/>
                <a:gd name="T7" fmla="*/ 2147483647 h 63"/>
                <a:gd name="T8" fmla="*/ 2147483647 w 57"/>
                <a:gd name="T9" fmla="*/ 2147483647 h 63"/>
                <a:gd name="T10" fmla="*/ 0 60000 65536"/>
                <a:gd name="T11" fmla="*/ 0 60000 65536"/>
                <a:gd name="T12" fmla="*/ 0 60000 65536"/>
                <a:gd name="T13" fmla="*/ 0 60000 65536"/>
                <a:gd name="T14" fmla="*/ 0 60000 65536"/>
                <a:gd name="T15" fmla="*/ 0 w 57"/>
                <a:gd name="T16" fmla="*/ 0 h 63"/>
                <a:gd name="T17" fmla="*/ 57 w 57"/>
                <a:gd name="T18" fmla="*/ 63 h 63"/>
              </a:gdLst>
              <a:ahLst/>
              <a:cxnLst>
                <a:cxn ang="T10">
                  <a:pos x="T0" y="T1"/>
                </a:cxn>
                <a:cxn ang="T11">
                  <a:pos x="T2" y="T3"/>
                </a:cxn>
                <a:cxn ang="T12">
                  <a:pos x="T4" y="T5"/>
                </a:cxn>
                <a:cxn ang="T13">
                  <a:pos x="T6" y="T7"/>
                </a:cxn>
                <a:cxn ang="T14">
                  <a:pos x="T8" y="T9"/>
                </a:cxn>
              </a:cxnLst>
              <a:rect l="T15" t="T16" r="T17" b="T18"/>
              <a:pathLst>
                <a:path w="57" h="63">
                  <a:moveTo>
                    <a:pt x="57" y="49"/>
                  </a:moveTo>
                  <a:lnTo>
                    <a:pt x="23" y="0"/>
                  </a:lnTo>
                  <a:lnTo>
                    <a:pt x="0" y="13"/>
                  </a:lnTo>
                  <a:lnTo>
                    <a:pt x="28" y="63"/>
                  </a:lnTo>
                  <a:lnTo>
                    <a:pt x="57" y="49"/>
                  </a:lnTo>
                  <a:close/>
                </a:path>
              </a:pathLst>
            </a:custGeom>
            <a:solidFill>
              <a:srgbClr val="DDDDDD"/>
            </a:solidFill>
            <a:ln w="7938">
              <a:solidFill>
                <a:srgbClr val="000000"/>
              </a:solidFill>
              <a:round/>
              <a:headEnd/>
              <a:tailEnd/>
            </a:ln>
          </p:spPr>
          <p:txBody>
            <a:bodyPr/>
            <a:lstStyle/>
            <a:p>
              <a:endParaRPr lang="it-IT"/>
            </a:p>
          </p:txBody>
        </p:sp>
        <p:sp>
          <p:nvSpPr>
            <p:cNvPr id="61917" name="Freeform 2609"/>
            <p:cNvSpPr>
              <a:spLocks/>
            </p:cNvSpPr>
            <p:nvPr/>
          </p:nvSpPr>
          <p:spPr bwMode="auto">
            <a:xfrm>
              <a:off x="6340475" y="2279650"/>
              <a:ext cx="138113" cy="158750"/>
            </a:xfrm>
            <a:custGeom>
              <a:avLst/>
              <a:gdLst>
                <a:gd name="T0" fmla="*/ 2147483647 w 87"/>
                <a:gd name="T1" fmla="*/ 2147483647 h 100"/>
                <a:gd name="T2" fmla="*/ 2147483647 w 87"/>
                <a:gd name="T3" fmla="*/ 2147483647 h 100"/>
                <a:gd name="T4" fmla="*/ 2147483647 w 87"/>
                <a:gd name="T5" fmla="*/ 2147483647 h 100"/>
                <a:gd name="T6" fmla="*/ 2147483647 w 87"/>
                <a:gd name="T7" fmla="*/ 2147483647 h 100"/>
                <a:gd name="T8" fmla="*/ 2147483647 w 87"/>
                <a:gd name="T9" fmla="*/ 2147483647 h 100"/>
                <a:gd name="T10" fmla="*/ 2147483647 w 87"/>
                <a:gd name="T11" fmla="*/ 2147483647 h 100"/>
                <a:gd name="T12" fmla="*/ 2147483647 w 87"/>
                <a:gd name="T13" fmla="*/ 2147483647 h 100"/>
                <a:gd name="T14" fmla="*/ 2147483647 w 87"/>
                <a:gd name="T15" fmla="*/ 0 h 100"/>
                <a:gd name="T16" fmla="*/ 2147483647 w 87"/>
                <a:gd name="T17" fmla="*/ 0 h 100"/>
                <a:gd name="T18" fmla="*/ 2147483647 w 87"/>
                <a:gd name="T19" fmla="*/ 2147483647 h 100"/>
                <a:gd name="T20" fmla="*/ 2147483647 w 87"/>
                <a:gd name="T21" fmla="*/ 2147483647 h 100"/>
                <a:gd name="T22" fmla="*/ 2147483647 w 87"/>
                <a:gd name="T23" fmla="*/ 2147483647 h 100"/>
                <a:gd name="T24" fmla="*/ 2147483647 w 87"/>
                <a:gd name="T25" fmla="*/ 2147483647 h 100"/>
                <a:gd name="T26" fmla="*/ 0 w 87"/>
                <a:gd name="T27" fmla="*/ 2147483647 h 100"/>
                <a:gd name="T28" fmla="*/ 2147483647 w 87"/>
                <a:gd name="T29" fmla="*/ 2147483647 h 100"/>
                <a:gd name="T30" fmla="*/ 2147483647 w 87"/>
                <a:gd name="T31" fmla="*/ 2147483647 h 100"/>
                <a:gd name="T32" fmla="*/ 2147483647 w 87"/>
                <a:gd name="T33" fmla="*/ 2147483647 h 100"/>
                <a:gd name="T34" fmla="*/ 2147483647 w 87"/>
                <a:gd name="T35" fmla="*/ 2147483647 h 100"/>
                <a:gd name="T36" fmla="*/ 2147483647 w 87"/>
                <a:gd name="T37" fmla="*/ 2147483647 h 100"/>
                <a:gd name="T38" fmla="*/ 2147483647 w 87"/>
                <a:gd name="T39" fmla="*/ 2147483647 h 1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7"/>
                <a:gd name="T61" fmla="*/ 0 h 100"/>
                <a:gd name="T62" fmla="*/ 87 w 87"/>
                <a:gd name="T63" fmla="*/ 100 h 1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7" h="100">
                  <a:moveTo>
                    <a:pt x="82" y="83"/>
                  </a:moveTo>
                  <a:lnTo>
                    <a:pt x="85" y="80"/>
                  </a:lnTo>
                  <a:lnTo>
                    <a:pt x="86" y="77"/>
                  </a:lnTo>
                  <a:lnTo>
                    <a:pt x="87" y="75"/>
                  </a:lnTo>
                  <a:lnTo>
                    <a:pt x="87" y="74"/>
                  </a:lnTo>
                  <a:lnTo>
                    <a:pt x="39" y="2"/>
                  </a:lnTo>
                  <a:lnTo>
                    <a:pt x="38" y="1"/>
                  </a:lnTo>
                  <a:lnTo>
                    <a:pt x="36" y="0"/>
                  </a:lnTo>
                  <a:lnTo>
                    <a:pt x="33" y="0"/>
                  </a:lnTo>
                  <a:lnTo>
                    <a:pt x="29" y="2"/>
                  </a:lnTo>
                  <a:lnTo>
                    <a:pt x="5" y="15"/>
                  </a:lnTo>
                  <a:lnTo>
                    <a:pt x="2" y="19"/>
                  </a:lnTo>
                  <a:lnTo>
                    <a:pt x="1" y="22"/>
                  </a:lnTo>
                  <a:lnTo>
                    <a:pt x="0" y="29"/>
                  </a:lnTo>
                  <a:lnTo>
                    <a:pt x="43" y="96"/>
                  </a:lnTo>
                  <a:lnTo>
                    <a:pt x="47" y="99"/>
                  </a:lnTo>
                  <a:lnTo>
                    <a:pt x="51" y="100"/>
                  </a:lnTo>
                  <a:lnTo>
                    <a:pt x="54" y="99"/>
                  </a:lnTo>
                  <a:lnTo>
                    <a:pt x="58" y="96"/>
                  </a:lnTo>
                  <a:lnTo>
                    <a:pt x="82" y="83"/>
                  </a:lnTo>
                  <a:close/>
                </a:path>
              </a:pathLst>
            </a:custGeom>
            <a:solidFill>
              <a:srgbClr val="C0C0C0"/>
            </a:solidFill>
            <a:ln w="7938">
              <a:solidFill>
                <a:srgbClr val="000000"/>
              </a:solidFill>
              <a:round/>
              <a:headEnd/>
              <a:tailEnd/>
            </a:ln>
          </p:spPr>
          <p:txBody>
            <a:bodyPr/>
            <a:lstStyle/>
            <a:p>
              <a:endParaRPr lang="it-IT"/>
            </a:p>
          </p:txBody>
        </p:sp>
        <p:sp>
          <p:nvSpPr>
            <p:cNvPr id="61918" name="Freeform 2610"/>
            <p:cNvSpPr>
              <a:spLocks/>
            </p:cNvSpPr>
            <p:nvPr/>
          </p:nvSpPr>
          <p:spPr bwMode="auto">
            <a:xfrm>
              <a:off x="6364288" y="2346325"/>
              <a:ext cx="130175" cy="85725"/>
            </a:xfrm>
            <a:custGeom>
              <a:avLst/>
              <a:gdLst>
                <a:gd name="T0" fmla="*/ 2147483647 w 82"/>
                <a:gd name="T1" fmla="*/ 2147483647 h 54"/>
                <a:gd name="T2" fmla="*/ 2147483647 w 82"/>
                <a:gd name="T3" fmla="*/ 2147483647 h 54"/>
                <a:gd name="T4" fmla="*/ 2147483647 w 82"/>
                <a:gd name="T5" fmla="*/ 2147483647 h 54"/>
                <a:gd name="T6" fmla="*/ 2147483647 w 82"/>
                <a:gd name="T7" fmla="*/ 2147483647 h 54"/>
                <a:gd name="T8" fmla="*/ 2147483647 w 82"/>
                <a:gd name="T9" fmla="*/ 2147483647 h 54"/>
                <a:gd name="T10" fmla="*/ 2147483647 w 82"/>
                <a:gd name="T11" fmla="*/ 0 h 54"/>
                <a:gd name="T12" fmla="*/ 2147483647 w 82"/>
                <a:gd name="T13" fmla="*/ 0 h 54"/>
                <a:gd name="T14" fmla="*/ 2147483647 w 82"/>
                <a:gd name="T15" fmla="*/ 0 h 54"/>
                <a:gd name="T16" fmla="*/ 2147483647 w 82"/>
                <a:gd name="T17" fmla="*/ 0 h 54"/>
                <a:gd name="T18" fmla="*/ 0 w 82"/>
                <a:gd name="T19" fmla="*/ 2147483647 h 54"/>
                <a:gd name="T20" fmla="*/ 0 w 82"/>
                <a:gd name="T21" fmla="*/ 2147483647 h 54"/>
                <a:gd name="T22" fmla="*/ 0 w 82"/>
                <a:gd name="T23" fmla="*/ 2147483647 h 54"/>
                <a:gd name="T24" fmla="*/ 0 w 82"/>
                <a:gd name="T25" fmla="*/ 2147483647 h 54"/>
                <a:gd name="T26" fmla="*/ 0 w 82"/>
                <a:gd name="T27" fmla="*/ 2147483647 h 54"/>
                <a:gd name="T28" fmla="*/ 2147483647 w 82"/>
                <a:gd name="T29" fmla="*/ 2147483647 h 54"/>
                <a:gd name="T30" fmla="*/ 2147483647 w 82"/>
                <a:gd name="T31" fmla="*/ 2147483647 h 54"/>
                <a:gd name="T32" fmla="*/ 2147483647 w 82"/>
                <a:gd name="T33" fmla="*/ 2147483647 h 54"/>
                <a:gd name="T34" fmla="*/ 2147483647 w 82"/>
                <a:gd name="T35" fmla="*/ 2147483647 h 54"/>
                <a:gd name="T36" fmla="*/ 2147483647 w 82"/>
                <a:gd name="T37" fmla="*/ 2147483647 h 54"/>
                <a:gd name="T38" fmla="*/ 2147483647 w 82"/>
                <a:gd name="T39" fmla="*/ 2147483647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2"/>
                <a:gd name="T61" fmla="*/ 0 h 54"/>
                <a:gd name="T62" fmla="*/ 82 w 82"/>
                <a:gd name="T63" fmla="*/ 54 h 5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2" h="54">
                  <a:moveTo>
                    <a:pt x="82" y="13"/>
                  </a:moveTo>
                  <a:lnTo>
                    <a:pt x="82" y="12"/>
                  </a:lnTo>
                  <a:lnTo>
                    <a:pt x="82" y="11"/>
                  </a:lnTo>
                  <a:lnTo>
                    <a:pt x="82" y="10"/>
                  </a:lnTo>
                  <a:lnTo>
                    <a:pt x="82" y="9"/>
                  </a:lnTo>
                  <a:lnTo>
                    <a:pt x="77" y="0"/>
                  </a:lnTo>
                  <a:lnTo>
                    <a:pt x="76" y="0"/>
                  </a:lnTo>
                  <a:lnTo>
                    <a:pt x="75" y="0"/>
                  </a:lnTo>
                  <a:lnTo>
                    <a:pt x="72" y="0"/>
                  </a:lnTo>
                  <a:lnTo>
                    <a:pt x="0" y="40"/>
                  </a:lnTo>
                  <a:lnTo>
                    <a:pt x="0" y="41"/>
                  </a:lnTo>
                  <a:lnTo>
                    <a:pt x="0" y="43"/>
                  </a:lnTo>
                  <a:lnTo>
                    <a:pt x="0" y="44"/>
                  </a:lnTo>
                  <a:lnTo>
                    <a:pt x="0" y="45"/>
                  </a:lnTo>
                  <a:lnTo>
                    <a:pt x="5" y="54"/>
                  </a:lnTo>
                  <a:lnTo>
                    <a:pt x="6" y="54"/>
                  </a:lnTo>
                  <a:lnTo>
                    <a:pt x="8" y="54"/>
                  </a:lnTo>
                  <a:lnTo>
                    <a:pt x="9" y="54"/>
                  </a:lnTo>
                  <a:lnTo>
                    <a:pt x="10" y="54"/>
                  </a:lnTo>
                  <a:lnTo>
                    <a:pt x="82" y="13"/>
                  </a:lnTo>
                  <a:close/>
                </a:path>
              </a:pathLst>
            </a:custGeom>
            <a:solidFill>
              <a:srgbClr val="DDDDDD"/>
            </a:solidFill>
            <a:ln w="7938">
              <a:solidFill>
                <a:srgbClr val="000000"/>
              </a:solidFill>
              <a:round/>
              <a:headEnd/>
              <a:tailEnd/>
            </a:ln>
          </p:spPr>
          <p:txBody>
            <a:bodyPr/>
            <a:lstStyle/>
            <a:p>
              <a:endParaRPr lang="it-IT"/>
            </a:p>
          </p:txBody>
        </p:sp>
        <p:sp>
          <p:nvSpPr>
            <p:cNvPr id="61919" name="Freeform 2611"/>
            <p:cNvSpPr>
              <a:spLocks/>
            </p:cNvSpPr>
            <p:nvPr/>
          </p:nvSpPr>
          <p:spPr bwMode="auto">
            <a:xfrm>
              <a:off x="6300788" y="2211388"/>
              <a:ext cx="101600" cy="106362"/>
            </a:xfrm>
            <a:custGeom>
              <a:avLst/>
              <a:gdLst>
                <a:gd name="T0" fmla="*/ 2147483647 w 64"/>
                <a:gd name="T1" fmla="*/ 2147483647 h 67"/>
                <a:gd name="T2" fmla="*/ 2147483647 w 64"/>
                <a:gd name="T3" fmla="*/ 0 h 67"/>
                <a:gd name="T4" fmla="*/ 0 w 64"/>
                <a:gd name="T5" fmla="*/ 2147483647 h 67"/>
                <a:gd name="T6" fmla="*/ 2147483647 w 64"/>
                <a:gd name="T7" fmla="*/ 2147483647 h 67"/>
                <a:gd name="T8" fmla="*/ 2147483647 w 64"/>
                <a:gd name="T9" fmla="*/ 2147483647 h 67"/>
                <a:gd name="T10" fmla="*/ 0 60000 65536"/>
                <a:gd name="T11" fmla="*/ 0 60000 65536"/>
                <a:gd name="T12" fmla="*/ 0 60000 65536"/>
                <a:gd name="T13" fmla="*/ 0 60000 65536"/>
                <a:gd name="T14" fmla="*/ 0 60000 65536"/>
                <a:gd name="T15" fmla="*/ 0 w 64"/>
                <a:gd name="T16" fmla="*/ 0 h 67"/>
                <a:gd name="T17" fmla="*/ 64 w 64"/>
                <a:gd name="T18" fmla="*/ 67 h 67"/>
              </a:gdLst>
              <a:ahLst/>
              <a:cxnLst>
                <a:cxn ang="T10">
                  <a:pos x="T0" y="T1"/>
                </a:cxn>
                <a:cxn ang="T11">
                  <a:pos x="T2" y="T3"/>
                </a:cxn>
                <a:cxn ang="T12">
                  <a:pos x="T4" y="T5"/>
                </a:cxn>
                <a:cxn ang="T13">
                  <a:pos x="T6" y="T7"/>
                </a:cxn>
                <a:cxn ang="T14">
                  <a:pos x="T8" y="T9"/>
                </a:cxn>
              </a:cxnLst>
              <a:rect l="T15" t="T16" r="T17" b="T18"/>
              <a:pathLst>
                <a:path w="64" h="67">
                  <a:moveTo>
                    <a:pt x="64" y="45"/>
                  </a:moveTo>
                  <a:lnTo>
                    <a:pt x="20" y="0"/>
                  </a:lnTo>
                  <a:lnTo>
                    <a:pt x="0" y="14"/>
                  </a:lnTo>
                  <a:lnTo>
                    <a:pt x="25" y="67"/>
                  </a:lnTo>
                  <a:lnTo>
                    <a:pt x="64" y="45"/>
                  </a:lnTo>
                  <a:close/>
                </a:path>
              </a:pathLst>
            </a:custGeom>
            <a:solidFill>
              <a:srgbClr val="B2B2B2"/>
            </a:solidFill>
            <a:ln w="7938">
              <a:solidFill>
                <a:srgbClr val="000000"/>
              </a:solidFill>
              <a:round/>
              <a:headEnd/>
              <a:tailEnd/>
            </a:ln>
          </p:spPr>
          <p:txBody>
            <a:bodyPr/>
            <a:lstStyle/>
            <a:p>
              <a:endParaRPr lang="it-IT"/>
            </a:p>
          </p:txBody>
        </p:sp>
        <p:sp>
          <p:nvSpPr>
            <p:cNvPr id="61920" name="Freeform 2612"/>
            <p:cNvSpPr>
              <a:spLocks/>
            </p:cNvSpPr>
            <p:nvPr/>
          </p:nvSpPr>
          <p:spPr bwMode="auto">
            <a:xfrm>
              <a:off x="6858000" y="2411413"/>
              <a:ext cx="61913" cy="49212"/>
            </a:xfrm>
            <a:custGeom>
              <a:avLst/>
              <a:gdLst>
                <a:gd name="T0" fmla="*/ 2147483647 w 39"/>
                <a:gd name="T1" fmla="*/ 2147483647 h 31"/>
                <a:gd name="T2" fmla="*/ 2147483647 w 39"/>
                <a:gd name="T3" fmla="*/ 0 h 31"/>
                <a:gd name="T4" fmla="*/ 0 w 39"/>
                <a:gd name="T5" fmla="*/ 2147483647 h 31"/>
                <a:gd name="T6" fmla="*/ 2147483647 w 39"/>
                <a:gd name="T7" fmla="*/ 2147483647 h 31"/>
                <a:gd name="T8" fmla="*/ 2147483647 w 39"/>
                <a:gd name="T9" fmla="*/ 2147483647 h 31"/>
                <a:gd name="T10" fmla="*/ 0 60000 65536"/>
                <a:gd name="T11" fmla="*/ 0 60000 65536"/>
                <a:gd name="T12" fmla="*/ 0 60000 65536"/>
                <a:gd name="T13" fmla="*/ 0 60000 65536"/>
                <a:gd name="T14" fmla="*/ 0 60000 65536"/>
                <a:gd name="T15" fmla="*/ 0 w 39"/>
                <a:gd name="T16" fmla="*/ 0 h 31"/>
                <a:gd name="T17" fmla="*/ 39 w 39"/>
                <a:gd name="T18" fmla="*/ 31 h 31"/>
              </a:gdLst>
              <a:ahLst/>
              <a:cxnLst>
                <a:cxn ang="T10">
                  <a:pos x="T0" y="T1"/>
                </a:cxn>
                <a:cxn ang="T11">
                  <a:pos x="T2" y="T3"/>
                </a:cxn>
                <a:cxn ang="T12">
                  <a:pos x="T4" y="T5"/>
                </a:cxn>
                <a:cxn ang="T13">
                  <a:pos x="T6" y="T7"/>
                </a:cxn>
                <a:cxn ang="T14">
                  <a:pos x="T8" y="T9"/>
                </a:cxn>
              </a:cxnLst>
              <a:rect l="T15" t="T16" r="T17" b="T18"/>
              <a:pathLst>
                <a:path w="39" h="31">
                  <a:moveTo>
                    <a:pt x="39" y="18"/>
                  </a:moveTo>
                  <a:lnTo>
                    <a:pt x="29" y="0"/>
                  </a:lnTo>
                  <a:lnTo>
                    <a:pt x="0" y="13"/>
                  </a:lnTo>
                  <a:lnTo>
                    <a:pt x="15" y="31"/>
                  </a:lnTo>
                  <a:lnTo>
                    <a:pt x="39" y="18"/>
                  </a:lnTo>
                  <a:close/>
                </a:path>
              </a:pathLst>
            </a:custGeom>
            <a:solidFill>
              <a:srgbClr val="808080"/>
            </a:solidFill>
            <a:ln w="7938">
              <a:solidFill>
                <a:srgbClr val="000000"/>
              </a:solidFill>
              <a:round/>
              <a:headEnd/>
              <a:tailEnd/>
            </a:ln>
          </p:spPr>
          <p:txBody>
            <a:bodyPr/>
            <a:lstStyle/>
            <a:p>
              <a:endParaRPr lang="it-IT"/>
            </a:p>
          </p:txBody>
        </p:sp>
        <p:sp>
          <p:nvSpPr>
            <p:cNvPr id="61921" name="Freeform 2613"/>
            <p:cNvSpPr>
              <a:spLocks/>
            </p:cNvSpPr>
            <p:nvPr/>
          </p:nvSpPr>
          <p:spPr bwMode="auto">
            <a:xfrm>
              <a:off x="6846888" y="2413000"/>
              <a:ext cx="134937" cy="125413"/>
            </a:xfrm>
            <a:custGeom>
              <a:avLst/>
              <a:gdLst>
                <a:gd name="T0" fmla="*/ 2147483647 w 85"/>
                <a:gd name="T1" fmla="*/ 2147483647 h 79"/>
                <a:gd name="T2" fmla="*/ 2147483647 w 85"/>
                <a:gd name="T3" fmla="*/ 2147483647 h 79"/>
                <a:gd name="T4" fmla="*/ 2147483647 w 85"/>
                <a:gd name="T5" fmla="*/ 2147483647 h 79"/>
                <a:gd name="T6" fmla="*/ 2147483647 w 85"/>
                <a:gd name="T7" fmla="*/ 2147483647 h 79"/>
                <a:gd name="T8" fmla="*/ 2147483647 w 85"/>
                <a:gd name="T9" fmla="*/ 2147483647 h 79"/>
                <a:gd name="T10" fmla="*/ 2147483647 w 85"/>
                <a:gd name="T11" fmla="*/ 2147483647 h 79"/>
                <a:gd name="T12" fmla="*/ 2147483647 w 85"/>
                <a:gd name="T13" fmla="*/ 2147483647 h 79"/>
                <a:gd name="T14" fmla="*/ 2147483647 w 85"/>
                <a:gd name="T15" fmla="*/ 0 h 79"/>
                <a:gd name="T16" fmla="*/ 2147483647 w 85"/>
                <a:gd name="T17" fmla="*/ 2147483647 h 79"/>
                <a:gd name="T18" fmla="*/ 2147483647 w 85"/>
                <a:gd name="T19" fmla="*/ 2147483647 h 79"/>
                <a:gd name="T20" fmla="*/ 2147483647 w 85"/>
                <a:gd name="T21" fmla="*/ 2147483647 h 79"/>
                <a:gd name="T22" fmla="*/ 2147483647 w 85"/>
                <a:gd name="T23" fmla="*/ 2147483647 h 79"/>
                <a:gd name="T24" fmla="*/ 0 w 85"/>
                <a:gd name="T25" fmla="*/ 2147483647 h 79"/>
                <a:gd name="T26" fmla="*/ 0 w 85"/>
                <a:gd name="T27" fmla="*/ 2147483647 h 79"/>
                <a:gd name="T28" fmla="*/ 2147483647 w 85"/>
                <a:gd name="T29" fmla="*/ 2147483647 h 79"/>
                <a:gd name="T30" fmla="*/ 2147483647 w 85"/>
                <a:gd name="T31" fmla="*/ 2147483647 h 79"/>
                <a:gd name="T32" fmla="*/ 2147483647 w 85"/>
                <a:gd name="T33" fmla="*/ 2147483647 h 79"/>
                <a:gd name="T34" fmla="*/ 2147483647 w 85"/>
                <a:gd name="T35" fmla="*/ 2147483647 h 79"/>
                <a:gd name="T36" fmla="*/ 2147483647 w 85"/>
                <a:gd name="T37" fmla="*/ 2147483647 h 79"/>
                <a:gd name="T38" fmla="*/ 2147483647 w 85"/>
                <a:gd name="T39" fmla="*/ 2147483647 h 79"/>
                <a:gd name="T40" fmla="*/ 2147483647 w 85"/>
                <a:gd name="T41" fmla="*/ 2147483647 h 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5"/>
                <a:gd name="T64" fmla="*/ 0 h 79"/>
                <a:gd name="T65" fmla="*/ 85 w 85"/>
                <a:gd name="T66" fmla="*/ 79 h 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5" h="79">
                  <a:moveTo>
                    <a:pt x="85" y="48"/>
                  </a:moveTo>
                  <a:lnTo>
                    <a:pt x="85" y="47"/>
                  </a:lnTo>
                  <a:lnTo>
                    <a:pt x="85" y="46"/>
                  </a:lnTo>
                  <a:lnTo>
                    <a:pt x="85" y="45"/>
                  </a:lnTo>
                  <a:lnTo>
                    <a:pt x="85" y="44"/>
                  </a:lnTo>
                  <a:lnTo>
                    <a:pt x="61" y="3"/>
                  </a:lnTo>
                  <a:lnTo>
                    <a:pt x="58" y="1"/>
                  </a:lnTo>
                  <a:lnTo>
                    <a:pt x="56" y="0"/>
                  </a:lnTo>
                  <a:lnTo>
                    <a:pt x="54" y="1"/>
                  </a:lnTo>
                  <a:lnTo>
                    <a:pt x="51" y="3"/>
                  </a:lnTo>
                  <a:lnTo>
                    <a:pt x="2" y="30"/>
                  </a:lnTo>
                  <a:lnTo>
                    <a:pt x="1" y="31"/>
                  </a:lnTo>
                  <a:lnTo>
                    <a:pt x="0" y="33"/>
                  </a:lnTo>
                  <a:lnTo>
                    <a:pt x="0" y="34"/>
                  </a:lnTo>
                  <a:lnTo>
                    <a:pt x="2" y="35"/>
                  </a:lnTo>
                  <a:lnTo>
                    <a:pt x="26" y="75"/>
                  </a:lnTo>
                  <a:lnTo>
                    <a:pt x="29" y="78"/>
                  </a:lnTo>
                  <a:lnTo>
                    <a:pt x="31" y="79"/>
                  </a:lnTo>
                  <a:lnTo>
                    <a:pt x="33" y="78"/>
                  </a:lnTo>
                  <a:lnTo>
                    <a:pt x="36" y="75"/>
                  </a:lnTo>
                  <a:lnTo>
                    <a:pt x="85" y="48"/>
                  </a:lnTo>
                  <a:close/>
                </a:path>
              </a:pathLst>
            </a:custGeom>
            <a:solidFill>
              <a:srgbClr val="C0C0C0"/>
            </a:solidFill>
            <a:ln w="7938">
              <a:solidFill>
                <a:srgbClr val="000000"/>
              </a:solidFill>
              <a:round/>
              <a:headEnd/>
              <a:tailEnd/>
            </a:ln>
          </p:spPr>
          <p:txBody>
            <a:bodyPr/>
            <a:lstStyle/>
            <a:p>
              <a:endParaRPr lang="it-IT"/>
            </a:p>
          </p:txBody>
        </p:sp>
        <p:sp>
          <p:nvSpPr>
            <p:cNvPr id="61922" name="Freeform 2614"/>
            <p:cNvSpPr>
              <a:spLocks/>
            </p:cNvSpPr>
            <p:nvPr/>
          </p:nvSpPr>
          <p:spPr bwMode="auto">
            <a:xfrm>
              <a:off x="6865938" y="2425700"/>
              <a:ext cx="93662" cy="100013"/>
            </a:xfrm>
            <a:custGeom>
              <a:avLst/>
              <a:gdLst>
                <a:gd name="T0" fmla="*/ 2147483647 w 59"/>
                <a:gd name="T1" fmla="*/ 2147483647 h 63"/>
                <a:gd name="T2" fmla="*/ 2147483647 w 59"/>
                <a:gd name="T3" fmla="*/ 0 h 63"/>
                <a:gd name="T4" fmla="*/ 0 w 59"/>
                <a:gd name="T5" fmla="*/ 2147483647 h 63"/>
                <a:gd name="T6" fmla="*/ 2147483647 w 59"/>
                <a:gd name="T7" fmla="*/ 2147483647 h 63"/>
                <a:gd name="T8" fmla="*/ 2147483647 w 59"/>
                <a:gd name="T9" fmla="*/ 2147483647 h 63"/>
                <a:gd name="T10" fmla="*/ 0 60000 65536"/>
                <a:gd name="T11" fmla="*/ 0 60000 65536"/>
                <a:gd name="T12" fmla="*/ 0 60000 65536"/>
                <a:gd name="T13" fmla="*/ 0 60000 65536"/>
                <a:gd name="T14" fmla="*/ 0 60000 65536"/>
                <a:gd name="T15" fmla="*/ 0 w 59"/>
                <a:gd name="T16" fmla="*/ 0 h 63"/>
                <a:gd name="T17" fmla="*/ 59 w 59"/>
                <a:gd name="T18" fmla="*/ 63 h 63"/>
              </a:gdLst>
              <a:ahLst/>
              <a:cxnLst>
                <a:cxn ang="T10">
                  <a:pos x="T0" y="T1"/>
                </a:cxn>
                <a:cxn ang="T11">
                  <a:pos x="T2" y="T3"/>
                </a:cxn>
                <a:cxn ang="T12">
                  <a:pos x="T4" y="T5"/>
                </a:cxn>
                <a:cxn ang="T13">
                  <a:pos x="T6" y="T7"/>
                </a:cxn>
                <a:cxn ang="T14">
                  <a:pos x="T8" y="T9"/>
                </a:cxn>
              </a:cxnLst>
              <a:rect l="T15" t="T16" r="T17" b="T18"/>
              <a:pathLst>
                <a:path w="59" h="63">
                  <a:moveTo>
                    <a:pt x="59" y="49"/>
                  </a:moveTo>
                  <a:lnTo>
                    <a:pt x="29" y="0"/>
                  </a:lnTo>
                  <a:lnTo>
                    <a:pt x="0" y="13"/>
                  </a:lnTo>
                  <a:lnTo>
                    <a:pt x="34" y="63"/>
                  </a:lnTo>
                  <a:lnTo>
                    <a:pt x="59" y="49"/>
                  </a:lnTo>
                  <a:close/>
                </a:path>
              </a:pathLst>
            </a:custGeom>
            <a:solidFill>
              <a:srgbClr val="DDDDDD"/>
            </a:solidFill>
            <a:ln w="7938">
              <a:solidFill>
                <a:srgbClr val="000000"/>
              </a:solidFill>
              <a:round/>
              <a:headEnd/>
              <a:tailEnd/>
            </a:ln>
          </p:spPr>
          <p:txBody>
            <a:bodyPr/>
            <a:lstStyle/>
            <a:p>
              <a:endParaRPr lang="it-IT"/>
            </a:p>
          </p:txBody>
        </p:sp>
        <p:sp>
          <p:nvSpPr>
            <p:cNvPr id="61923" name="Freeform 2615"/>
            <p:cNvSpPr>
              <a:spLocks/>
            </p:cNvSpPr>
            <p:nvPr/>
          </p:nvSpPr>
          <p:spPr bwMode="auto">
            <a:xfrm>
              <a:off x="6765925" y="2279650"/>
              <a:ext cx="144463" cy="158750"/>
            </a:xfrm>
            <a:custGeom>
              <a:avLst/>
              <a:gdLst>
                <a:gd name="T0" fmla="*/ 2147483647 w 91"/>
                <a:gd name="T1" fmla="*/ 2147483647 h 100"/>
                <a:gd name="T2" fmla="*/ 2147483647 w 91"/>
                <a:gd name="T3" fmla="*/ 2147483647 h 100"/>
                <a:gd name="T4" fmla="*/ 2147483647 w 91"/>
                <a:gd name="T5" fmla="*/ 2147483647 h 100"/>
                <a:gd name="T6" fmla="*/ 2147483647 w 91"/>
                <a:gd name="T7" fmla="*/ 2147483647 h 100"/>
                <a:gd name="T8" fmla="*/ 2147483647 w 91"/>
                <a:gd name="T9" fmla="*/ 2147483647 h 100"/>
                <a:gd name="T10" fmla="*/ 2147483647 w 91"/>
                <a:gd name="T11" fmla="*/ 2147483647 h 100"/>
                <a:gd name="T12" fmla="*/ 2147483647 w 91"/>
                <a:gd name="T13" fmla="*/ 2147483647 h 100"/>
                <a:gd name="T14" fmla="*/ 2147483647 w 91"/>
                <a:gd name="T15" fmla="*/ 0 h 100"/>
                <a:gd name="T16" fmla="*/ 2147483647 w 91"/>
                <a:gd name="T17" fmla="*/ 0 h 100"/>
                <a:gd name="T18" fmla="*/ 2147483647 w 91"/>
                <a:gd name="T19" fmla="*/ 2147483647 h 100"/>
                <a:gd name="T20" fmla="*/ 2147483647 w 91"/>
                <a:gd name="T21" fmla="*/ 2147483647 h 100"/>
                <a:gd name="T22" fmla="*/ 2147483647 w 91"/>
                <a:gd name="T23" fmla="*/ 2147483647 h 100"/>
                <a:gd name="T24" fmla="*/ 0 w 91"/>
                <a:gd name="T25" fmla="*/ 2147483647 h 100"/>
                <a:gd name="T26" fmla="*/ 2147483647 w 91"/>
                <a:gd name="T27" fmla="*/ 2147483647 h 100"/>
                <a:gd name="T28" fmla="*/ 2147483647 w 91"/>
                <a:gd name="T29" fmla="*/ 2147483647 h 100"/>
                <a:gd name="T30" fmla="*/ 2147483647 w 91"/>
                <a:gd name="T31" fmla="*/ 2147483647 h 100"/>
                <a:gd name="T32" fmla="*/ 2147483647 w 91"/>
                <a:gd name="T33" fmla="*/ 2147483647 h 100"/>
                <a:gd name="T34" fmla="*/ 2147483647 w 91"/>
                <a:gd name="T35" fmla="*/ 2147483647 h 100"/>
                <a:gd name="T36" fmla="*/ 2147483647 w 91"/>
                <a:gd name="T37" fmla="*/ 2147483647 h 100"/>
                <a:gd name="T38" fmla="*/ 2147483647 w 91"/>
                <a:gd name="T39" fmla="*/ 2147483647 h 100"/>
                <a:gd name="T40" fmla="*/ 2147483647 w 91"/>
                <a:gd name="T41" fmla="*/ 2147483647 h 1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1"/>
                <a:gd name="T64" fmla="*/ 0 h 100"/>
                <a:gd name="T65" fmla="*/ 91 w 91"/>
                <a:gd name="T66" fmla="*/ 100 h 1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1" h="100">
                  <a:moveTo>
                    <a:pt x="87" y="83"/>
                  </a:moveTo>
                  <a:lnTo>
                    <a:pt x="90" y="80"/>
                  </a:lnTo>
                  <a:lnTo>
                    <a:pt x="91" y="77"/>
                  </a:lnTo>
                  <a:lnTo>
                    <a:pt x="90" y="75"/>
                  </a:lnTo>
                  <a:lnTo>
                    <a:pt x="87" y="74"/>
                  </a:lnTo>
                  <a:lnTo>
                    <a:pt x="43" y="2"/>
                  </a:lnTo>
                  <a:lnTo>
                    <a:pt x="42" y="1"/>
                  </a:lnTo>
                  <a:lnTo>
                    <a:pt x="40" y="0"/>
                  </a:lnTo>
                  <a:lnTo>
                    <a:pt x="37" y="0"/>
                  </a:lnTo>
                  <a:lnTo>
                    <a:pt x="33" y="2"/>
                  </a:lnTo>
                  <a:lnTo>
                    <a:pt x="4" y="15"/>
                  </a:lnTo>
                  <a:lnTo>
                    <a:pt x="1" y="19"/>
                  </a:lnTo>
                  <a:lnTo>
                    <a:pt x="0" y="22"/>
                  </a:lnTo>
                  <a:lnTo>
                    <a:pt x="1" y="25"/>
                  </a:lnTo>
                  <a:lnTo>
                    <a:pt x="4" y="29"/>
                  </a:lnTo>
                  <a:lnTo>
                    <a:pt x="48" y="96"/>
                  </a:lnTo>
                  <a:lnTo>
                    <a:pt x="52" y="99"/>
                  </a:lnTo>
                  <a:lnTo>
                    <a:pt x="55" y="100"/>
                  </a:lnTo>
                  <a:lnTo>
                    <a:pt x="57" y="99"/>
                  </a:lnTo>
                  <a:lnTo>
                    <a:pt x="58" y="96"/>
                  </a:lnTo>
                  <a:lnTo>
                    <a:pt x="87" y="83"/>
                  </a:lnTo>
                  <a:close/>
                </a:path>
              </a:pathLst>
            </a:custGeom>
            <a:solidFill>
              <a:srgbClr val="C0C0C0"/>
            </a:solidFill>
            <a:ln w="7938">
              <a:solidFill>
                <a:srgbClr val="000000"/>
              </a:solidFill>
              <a:round/>
              <a:headEnd/>
              <a:tailEnd/>
            </a:ln>
          </p:spPr>
          <p:txBody>
            <a:bodyPr/>
            <a:lstStyle/>
            <a:p>
              <a:endParaRPr lang="it-IT"/>
            </a:p>
          </p:txBody>
        </p:sp>
        <p:sp>
          <p:nvSpPr>
            <p:cNvPr id="61924" name="Freeform 2616"/>
            <p:cNvSpPr>
              <a:spLocks/>
            </p:cNvSpPr>
            <p:nvPr/>
          </p:nvSpPr>
          <p:spPr bwMode="auto">
            <a:xfrm>
              <a:off x="6796088" y="2346325"/>
              <a:ext cx="131762" cy="85725"/>
            </a:xfrm>
            <a:custGeom>
              <a:avLst/>
              <a:gdLst>
                <a:gd name="T0" fmla="*/ 2147483647 w 83"/>
                <a:gd name="T1" fmla="*/ 2147483647 h 54"/>
                <a:gd name="T2" fmla="*/ 2147483647 w 83"/>
                <a:gd name="T3" fmla="*/ 2147483647 h 54"/>
                <a:gd name="T4" fmla="*/ 2147483647 w 83"/>
                <a:gd name="T5" fmla="*/ 2147483647 h 54"/>
                <a:gd name="T6" fmla="*/ 2147483647 w 83"/>
                <a:gd name="T7" fmla="*/ 2147483647 h 54"/>
                <a:gd name="T8" fmla="*/ 2147483647 w 83"/>
                <a:gd name="T9" fmla="*/ 2147483647 h 54"/>
                <a:gd name="T10" fmla="*/ 2147483647 w 83"/>
                <a:gd name="T11" fmla="*/ 0 h 54"/>
                <a:gd name="T12" fmla="*/ 2147483647 w 83"/>
                <a:gd name="T13" fmla="*/ 0 h 54"/>
                <a:gd name="T14" fmla="*/ 2147483647 w 83"/>
                <a:gd name="T15" fmla="*/ 0 h 54"/>
                <a:gd name="T16" fmla="*/ 2147483647 w 83"/>
                <a:gd name="T17" fmla="*/ 0 h 54"/>
                <a:gd name="T18" fmla="*/ 0 w 83"/>
                <a:gd name="T19" fmla="*/ 2147483647 h 54"/>
                <a:gd name="T20" fmla="*/ 0 w 83"/>
                <a:gd name="T21" fmla="*/ 2147483647 h 54"/>
                <a:gd name="T22" fmla="*/ 0 w 83"/>
                <a:gd name="T23" fmla="*/ 2147483647 h 54"/>
                <a:gd name="T24" fmla="*/ 0 w 83"/>
                <a:gd name="T25" fmla="*/ 2147483647 h 54"/>
                <a:gd name="T26" fmla="*/ 0 w 83"/>
                <a:gd name="T27" fmla="*/ 2147483647 h 54"/>
                <a:gd name="T28" fmla="*/ 2147483647 w 83"/>
                <a:gd name="T29" fmla="*/ 2147483647 h 54"/>
                <a:gd name="T30" fmla="*/ 2147483647 w 83"/>
                <a:gd name="T31" fmla="*/ 2147483647 h 54"/>
                <a:gd name="T32" fmla="*/ 2147483647 w 83"/>
                <a:gd name="T33" fmla="*/ 2147483647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3"/>
                <a:gd name="T52" fmla="*/ 0 h 54"/>
                <a:gd name="T53" fmla="*/ 83 w 83"/>
                <a:gd name="T54" fmla="*/ 54 h 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3" h="54">
                  <a:moveTo>
                    <a:pt x="83" y="13"/>
                  </a:moveTo>
                  <a:lnTo>
                    <a:pt x="83" y="12"/>
                  </a:lnTo>
                  <a:lnTo>
                    <a:pt x="83" y="11"/>
                  </a:lnTo>
                  <a:lnTo>
                    <a:pt x="83" y="10"/>
                  </a:lnTo>
                  <a:lnTo>
                    <a:pt x="83" y="9"/>
                  </a:lnTo>
                  <a:lnTo>
                    <a:pt x="78" y="0"/>
                  </a:lnTo>
                  <a:lnTo>
                    <a:pt x="75" y="0"/>
                  </a:lnTo>
                  <a:lnTo>
                    <a:pt x="74" y="0"/>
                  </a:lnTo>
                  <a:lnTo>
                    <a:pt x="73" y="0"/>
                  </a:lnTo>
                  <a:lnTo>
                    <a:pt x="0" y="40"/>
                  </a:lnTo>
                  <a:lnTo>
                    <a:pt x="0" y="41"/>
                  </a:lnTo>
                  <a:lnTo>
                    <a:pt x="0" y="43"/>
                  </a:lnTo>
                  <a:lnTo>
                    <a:pt x="0" y="44"/>
                  </a:lnTo>
                  <a:lnTo>
                    <a:pt x="0" y="45"/>
                  </a:lnTo>
                  <a:lnTo>
                    <a:pt x="5" y="54"/>
                  </a:lnTo>
                  <a:lnTo>
                    <a:pt x="83" y="13"/>
                  </a:lnTo>
                  <a:close/>
                </a:path>
              </a:pathLst>
            </a:custGeom>
            <a:solidFill>
              <a:srgbClr val="DDDDDD"/>
            </a:solidFill>
            <a:ln w="7938">
              <a:solidFill>
                <a:srgbClr val="000000"/>
              </a:solidFill>
              <a:round/>
              <a:headEnd/>
              <a:tailEnd/>
            </a:ln>
          </p:spPr>
          <p:txBody>
            <a:bodyPr/>
            <a:lstStyle/>
            <a:p>
              <a:endParaRPr lang="it-IT"/>
            </a:p>
          </p:txBody>
        </p:sp>
        <p:sp>
          <p:nvSpPr>
            <p:cNvPr id="61925" name="Freeform 2617"/>
            <p:cNvSpPr>
              <a:spLocks/>
            </p:cNvSpPr>
            <p:nvPr/>
          </p:nvSpPr>
          <p:spPr bwMode="auto">
            <a:xfrm>
              <a:off x="6734175" y="2211388"/>
              <a:ext cx="100013" cy="106362"/>
            </a:xfrm>
            <a:custGeom>
              <a:avLst/>
              <a:gdLst>
                <a:gd name="T0" fmla="*/ 2147483647 w 63"/>
                <a:gd name="T1" fmla="*/ 2147483647 h 67"/>
                <a:gd name="T2" fmla="*/ 2147483647 w 63"/>
                <a:gd name="T3" fmla="*/ 0 h 67"/>
                <a:gd name="T4" fmla="*/ 0 w 63"/>
                <a:gd name="T5" fmla="*/ 2147483647 h 67"/>
                <a:gd name="T6" fmla="*/ 2147483647 w 63"/>
                <a:gd name="T7" fmla="*/ 2147483647 h 67"/>
                <a:gd name="T8" fmla="*/ 2147483647 w 63"/>
                <a:gd name="T9" fmla="*/ 2147483647 h 67"/>
                <a:gd name="T10" fmla="*/ 0 60000 65536"/>
                <a:gd name="T11" fmla="*/ 0 60000 65536"/>
                <a:gd name="T12" fmla="*/ 0 60000 65536"/>
                <a:gd name="T13" fmla="*/ 0 60000 65536"/>
                <a:gd name="T14" fmla="*/ 0 60000 65536"/>
                <a:gd name="T15" fmla="*/ 0 w 63"/>
                <a:gd name="T16" fmla="*/ 0 h 67"/>
                <a:gd name="T17" fmla="*/ 63 w 63"/>
                <a:gd name="T18" fmla="*/ 67 h 67"/>
              </a:gdLst>
              <a:ahLst/>
              <a:cxnLst>
                <a:cxn ang="T10">
                  <a:pos x="T0" y="T1"/>
                </a:cxn>
                <a:cxn ang="T11">
                  <a:pos x="T2" y="T3"/>
                </a:cxn>
                <a:cxn ang="T12">
                  <a:pos x="T4" y="T5"/>
                </a:cxn>
                <a:cxn ang="T13">
                  <a:pos x="T6" y="T7"/>
                </a:cxn>
                <a:cxn ang="T14">
                  <a:pos x="T8" y="T9"/>
                </a:cxn>
              </a:cxnLst>
              <a:rect l="T15" t="T16" r="T17" b="T18"/>
              <a:pathLst>
                <a:path w="63" h="67">
                  <a:moveTo>
                    <a:pt x="63" y="45"/>
                  </a:moveTo>
                  <a:lnTo>
                    <a:pt x="19" y="0"/>
                  </a:lnTo>
                  <a:lnTo>
                    <a:pt x="0" y="14"/>
                  </a:lnTo>
                  <a:lnTo>
                    <a:pt x="19" y="67"/>
                  </a:lnTo>
                  <a:lnTo>
                    <a:pt x="63" y="45"/>
                  </a:lnTo>
                  <a:close/>
                </a:path>
              </a:pathLst>
            </a:custGeom>
            <a:solidFill>
              <a:srgbClr val="B2B2B2"/>
            </a:solidFill>
            <a:ln w="7938">
              <a:solidFill>
                <a:srgbClr val="000000"/>
              </a:solidFill>
              <a:round/>
              <a:headEnd/>
              <a:tailEnd/>
            </a:ln>
          </p:spPr>
          <p:txBody>
            <a:bodyPr/>
            <a:lstStyle/>
            <a:p>
              <a:endParaRPr lang="it-IT"/>
            </a:p>
          </p:txBody>
        </p:sp>
        <p:sp>
          <p:nvSpPr>
            <p:cNvPr id="61926" name="Freeform 2618"/>
            <p:cNvSpPr>
              <a:spLocks/>
            </p:cNvSpPr>
            <p:nvPr/>
          </p:nvSpPr>
          <p:spPr bwMode="auto">
            <a:xfrm>
              <a:off x="6858000" y="2411413"/>
              <a:ext cx="61913" cy="49212"/>
            </a:xfrm>
            <a:custGeom>
              <a:avLst/>
              <a:gdLst>
                <a:gd name="T0" fmla="*/ 2147483647 w 39"/>
                <a:gd name="T1" fmla="*/ 2147483647 h 31"/>
                <a:gd name="T2" fmla="*/ 2147483647 w 39"/>
                <a:gd name="T3" fmla="*/ 0 h 31"/>
                <a:gd name="T4" fmla="*/ 0 w 39"/>
                <a:gd name="T5" fmla="*/ 2147483647 h 31"/>
                <a:gd name="T6" fmla="*/ 2147483647 w 39"/>
                <a:gd name="T7" fmla="*/ 2147483647 h 31"/>
                <a:gd name="T8" fmla="*/ 2147483647 w 39"/>
                <a:gd name="T9" fmla="*/ 2147483647 h 31"/>
                <a:gd name="T10" fmla="*/ 0 60000 65536"/>
                <a:gd name="T11" fmla="*/ 0 60000 65536"/>
                <a:gd name="T12" fmla="*/ 0 60000 65536"/>
                <a:gd name="T13" fmla="*/ 0 60000 65536"/>
                <a:gd name="T14" fmla="*/ 0 60000 65536"/>
                <a:gd name="T15" fmla="*/ 0 w 39"/>
                <a:gd name="T16" fmla="*/ 0 h 31"/>
                <a:gd name="T17" fmla="*/ 39 w 39"/>
                <a:gd name="T18" fmla="*/ 31 h 31"/>
              </a:gdLst>
              <a:ahLst/>
              <a:cxnLst>
                <a:cxn ang="T10">
                  <a:pos x="T0" y="T1"/>
                </a:cxn>
                <a:cxn ang="T11">
                  <a:pos x="T2" y="T3"/>
                </a:cxn>
                <a:cxn ang="T12">
                  <a:pos x="T4" y="T5"/>
                </a:cxn>
                <a:cxn ang="T13">
                  <a:pos x="T6" y="T7"/>
                </a:cxn>
                <a:cxn ang="T14">
                  <a:pos x="T8" y="T9"/>
                </a:cxn>
              </a:cxnLst>
              <a:rect l="T15" t="T16" r="T17" b="T18"/>
              <a:pathLst>
                <a:path w="39" h="31">
                  <a:moveTo>
                    <a:pt x="39" y="18"/>
                  </a:moveTo>
                  <a:lnTo>
                    <a:pt x="29" y="0"/>
                  </a:lnTo>
                  <a:lnTo>
                    <a:pt x="0" y="13"/>
                  </a:lnTo>
                  <a:lnTo>
                    <a:pt x="15" y="31"/>
                  </a:lnTo>
                  <a:lnTo>
                    <a:pt x="39" y="18"/>
                  </a:lnTo>
                  <a:close/>
                </a:path>
              </a:pathLst>
            </a:custGeom>
            <a:solidFill>
              <a:srgbClr val="808080"/>
            </a:solidFill>
            <a:ln w="7938">
              <a:solidFill>
                <a:srgbClr val="000000"/>
              </a:solidFill>
              <a:round/>
              <a:headEnd/>
              <a:tailEnd/>
            </a:ln>
          </p:spPr>
          <p:txBody>
            <a:bodyPr/>
            <a:lstStyle/>
            <a:p>
              <a:endParaRPr lang="it-IT"/>
            </a:p>
          </p:txBody>
        </p:sp>
        <p:sp>
          <p:nvSpPr>
            <p:cNvPr id="61927" name="Freeform 2619"/>
            <p:cNvSpPr>
              <a:spLocks/>
            </p:cNvSpPr>
            <p:nvPr/>
          </p:nvSpPr>
          <p:spPr bwMode="auto">
            <a:xfrm>
              <a:off x="6846888" y="2413000"/>
              <a:ext cx="134937" cy="125413"/>
            </a:xfrm>
            <a:custGeom>
              <a:avLst/>
              <a:gdLst>
                <a:gd name="T0" fmla="*/ 2147483647 w 85"/>
                <a:gd name="T1" fmla="*/ 2147483647 h 79"/>
                <a:gd name="T2" fmla="*/ 2147483647 w 85"/>
                <a:gd name="T3" fmla="*/ 2147483647 h 79"/>
                <a:gd name="T4" fmla="*/ 2147483647 w 85"/>
                <a:gd name="T5" fmla="*/ 2147483647 h 79"/>
                <a:gd name="T6" fmla="*/ 2147483647 w 85"/>
                <a:gd name="T7" fmla="*/ 2147483647 h 79"/>
                <a:gd name="T8" fmla="*/ 2147483647 w 85"/>
                <a:gd name="T9" fmla="*/ 2147483647 h 79"/>
                <a:gd name="T10" fmla="*/ 2147483647 w 85"/>
                <a:gd name="T11" fmla="*/ 2147483647 h 79"/>
                <a:gd name="T12" fmla="*/ 2147483647 w 85"/>
                <a:gd name="T13" fmla="*/ 2147483647 h 79"/>
                <a:gd name="T14" fmla="*/ 2147483647 w 85"/>
                <a:gd name="T15" fmla="*/ 0 h 79"/>
                <a:gd name="T16" fmla="*/ 2147483647 w 85"/>
                <a:gd name="T17" fmla="*/ 2147483647 h 79"/>
                <a:gd name="T18" fmla="*/ 2147483647 w 85"/>
                <a:gd name="T19" fmla="*/ 2147483647 h 79"/>
                <a:gd name="T20" fmla="*/ 2147483647 w 85"/>
                <a:gd name="T21" fmla="*/ 2147483647 h 79"/>
                <a:gd name="T22" fmla="*/ 2147483647 w 85"/>
                <a:gd name="T23" fmla="*/ 2147483647 h 79"/>
                <a:gd name="T24" fmla="*/ 0 w 85"/>
                <a:gd name="T25" fmla="*/ 2147483647 h 79"/>
                <a:gd name="T26" fmla="*/ 0 w 85"/>
                <a:gd name="T27" fmla="*/ 2147483647 h 79"/>
                <a:gd name="T28" fmla="*/ 2147483647 w 85"/>
                <a:gd name="T29" fmla="*/ 2147483647 h 79"/>
                <a:gd name="T30" fmla="*/ 2147483647 w 85"/>
                <a:gd name="T31" fmla="*/ 2147483647 h 79"/>
                <a:gd name="T32" fmla="*/ 2147483647 w 85"/>
                <a:gd name="T33" fmla="*/ 2147483647 h 79"/>
                <a:gd name="T34" fmla="*/ 2147483647 w 85"/>
                <a:gd name="T35" fmla="*/ 2147483647 h 79"/>
                <a:gd name="T36" fmla="*/ 2147483647 w 85"/>
                <a:gd name="T37" fmla="*/ 2147483647 h 79"/>
                <a:gd name="T38" fmla="*/ 2147483647 w 85"/>
                <a:gd name="T39" fmla="*/ 2147483647 h 79"/>
                <a:gd name="T40" fmla="*/ 2147483647 w 85"/>
                <a:gd name="T41" fmla="*/ 2147483647 h 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5"/>
                <a:gd name="T64" fmla="*/ 0 h 79"/>
                <a:gd name="T65" fmla="*/ 85 w 85"/>
                <a:gd name="T66" fmla="*/ 79 h 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5" h="79">
                  <a:moveTo>
                    <a:pt x="85" y="48"/>
                  </a:moveTo>
                  <a:lnTo>
                    <a:pt x="85" y="47"/>
                  </a:lnTo>
                  <a:lnTo>
                    <a:pt x="85" y="46"/>
                  </a:lnTo>
                  <a:lnTo>
                    <a:pt x="85" y="45"/>
                  </a:lnTo>
                  <a:lnTo>
                    <a:pt x="85" y="44"/>
                  </a:lnTo>
                  <a:lnTo>
                    <a:pt x="61" y="3"/>
                  </a:lnTo>
                  <a:lnTo>
                    <a:pt x="58" y="1"/>
                  </a:lnTo>
                  <a:lnTo>
                    <a:pt x="56" y="0"/>
                  </a:lnTo>
                  <a:lnTo>
                    <a:pt x="54" y="1"/>
                  </a:lnTo>
                  <a:lnTo>
                    <a:pt x="51" y="3"/>
                  </a:lnTo>
                  <a:lnTo>
                    <a:pt x="2" y="30"/>
                  </a:lnTo>
                  <a:lnTo>
                    <a:pt x="1" y="31"/>
                  </a:lnTo>
                  <a:lnTo>
                    <a:pt x="0" y="33"/>
                  </a:lnTo>
                  <a:lnTo>
                    <a:pt x="0" y="34"/>
                  </a:lnTo>
                  <a:lnTo>
                    <a:pt x="2" y="35"/>
                  </a:lnTo>
                  <a:lnTo>
                    <a:pt x="26" y="75"/>
                  </a:lnTo>
                  <a:lnTo>
                    <a:pt x="29" y="78"/>
                  </a:lnTo>
                  <a:lnTo>
                    <a:pt x="31" y="79"/>
                  </a:lnTo>
                  <a:lnTo>
                    <a:pt x="33" y="78"/>
                  </a:lnTo>
                  <a:lnTo>
                    <a:pt x="36" y="75"/>
                  </a:lnTo>
                  <a:lnTo>
                    <a:pt x="85" y="48"/>
                  </a:lnTo>
                  <a:close/>
                </a:path>
              </a:pathLst>
            </a:custGeom>
            <a:solidFill>
              <a:srgbClr val="C0C0C0"/>
            </a:solidFill>
            <a:ln w="7938">
              <a:solidFill>
                <a:srgbClr val="000000"/>
              </a:solidFill>
              <a:round/>
              <a:headEnd/>
              <a:tailEnd/>
            </a:ln>
          </p:spPr>
          <p:txBody>
            <a:bodyPr/>
            <a:lstStyle/>
            <a:p>
              <a:endParaRPr lang="it-IT"/>
            </a:p>
          </p:txBody>
        </p:sp>
        <p:sp>
          <p:nvSpPr>
            <p:cNvPr id="61928" name="Freeform 2620"/>
            <p:cNvSpPr>
              <a:spLocks/>
            </p:cNvSpPr>
            <p:nvPr/>
          </p:nvSpPr>
          <p:spPr bwMode="auto">
            <a:xfrm>
              <a:off x="6865938" y="2425700"/>
              <a:ext cx="93662" cy="100013"/>
            </a:xfrm>
            <a:custGeom>
              <a:avLst/>
              <a:gdLst>
                <a:gd name="T0" fmla="*/ 2147483647 w 59"/>
                <a:gd name="T1" fmla="*/ 2147483647 h 63"/>
                <a:gd name="T2" fmla="*/ 2147483647 w 59"/>
                <a:gd name="T3" fmla="*/ 0 h 63"/>
                <a:gd name="T4" fmla="*/ 0 w 59"/>
                <a:gd name="T5" fmla="*/ 2147483647 h 63"/>
                <a:gd name="T6" fmla="*/ 2147483647 w 59"/>
                <a:gd name="T7" fmla="*/ 2147483647 h 63"/>
                <a:gd name="T8" fmla="*/ 2147483647 w 59"/>
                <a:gd name="T9" fmla="*/ 2147483647 h 63"/>
                <a:gd name="T10" fmla="*/ 0 60000 65536"/>
                <a:gd name="T11" fmla="*/ 0 60000 65536"/>
                <a:gd name="T12" fmla="*/ 0 60000 65536"/>
                <a:gd name="T13" fmla="*/ 0 60000 65536"/>
                <a:gd name="T14" fmla="*/ 0 60000 65536"/>
                <a:gd name="T15" fmla="*/ 0 w 59"/>
                <a:gd name="T16" fmla="*/ 0 h 63"/>
                <a:gd name="T17" fmla="*/ 59 w 59"/>
                <a:gd name="T18" fmla="*/ 63 h 63"/>
              </a:gdLst>
              <a:ahLst/>
              <a:cxnLst>
                <a:cxn ang="T10">
                  <a:pos x="T0" y="T1"/>
                </a:cxn>
                <a:cxn ang="T11">
                  <a:pos x="T2" y="T3"/>
                </a:cxn>
                <a:cxn ang="T12">
                  <a:pos x="T4" y="T5"/>
                </a:cxn>
                <a:cxn ang="T13">
                  <a:pos x="T6" y="T7"/>
                </a:cxn>
                <a:cxn ang="T14">
                  <a:pos x="T8" y="T9"/>
                </a:cxn>
              </a:cxnLst>
              <a:rect l="T15" t="T16" r="T17" b="T18"/>
              <a:pathLst>
                <a:path w="59" h="63">
                  <a:moveTo>
                    <a:pt x="59" y="49"/>
                  </a:moveTo>
                  <a:lnTo>
                    <a:pt x="29" y="0"/>
                  </a:lnTo>
                  <a:lnTo>
                    <a:pt x="0" y="13"/>
                  </a:lnTo>
                  <a:lnTo>
                    <a:pt x="34" y="63"/>
                  </a:lnTo>
                  <a:lnTo>
                    <a:pt x="59" y="49"/>
                  </a:lnTo>
                  <a:close/>
                </a:path>
              </a:pathLst>
            </a:custGeom>
            <a:solidFill>
              <a:srgbClr val="DDDDDD"/>
            </a:solidFill>
            <a:ln w="7938">
              <a:solidFill>
                <a:srgbClr val="000000"/>
              </a:solidFill>
              <a:round/>
              <a:headEnd/>
              <a:tailEnd/>
            </a:ln>
          </p:spPr>
          <p:txBody>
            <a:bodyPr/>
            <a:lstStyle/>
            <a:p>
              <a:endParaRPr lang="it-IT"/>
            </a:p>
          </p:txBody>
        </p:sp>
        <p:sp>
          <p:nvSpPr>
            <p:cNvPr id="61929" name="Freeform 2621"/>
            <p:cNvSpPr>
              <a:spLocks/>
            </p:cNvSpPr>
            <p:nvPr/>
          </p:nvSpPr>
          <p:spPr bwMode="auto">
            <a:xfrm>
              <a:off x="6765925" y="2279650"/>
              <a:ext cx="144463" cy="158750"/>
            </a:xfrm>
            <a:custGeom>
              <a:avLst/>
              <a:gdLst>
                <a:gd name="T0" fmla="*/ 2147483647 w 91"/>
                <a:gd name="T1" fmla="*/ 2147483647 h 100"/>
                <a:gd name="T2" fmla="*/ 2147483647 w 91"/>
                <a:gd name="T3" fmla="*/ 2147483647 h 100"/>
                <a:gd name="T4" fmla="*/ 2147483647 w 91"/>
                <a:gd name="T5" fmla="*/ 2147483647 h 100"/>
                <a:gd name="T6" fmla="*/ 2147483647 w 91"/>
                <a:gd name="T7" fmla="*/ 2147483647 h 100"/>
                <a:gd name="T8" fmla="*/ 2147483647 w 91"/>
                <a:gd name="T9" fmla="*/ 2147483647 h 100"/>
                <a:gd name="T10" fmla="*/ 2147483647 w 91"/>
                <a:gd name="T11" fmla="*/ 2147483647 h 100"/>
                <a:gd name="T12" fmla="*/ 2147483647 w 91"/>
                <a:gd name="T13" fmla="*/ 2147483647 h 100"/>
                <a:gd name="T14" fmla="*/ 2147483647 w 91"/>
                <a:gd name="T15" fmla="*/ 0 h 100"/>
                <a:gd name="T16" fmla="*/ 2147483647 w 91"/>
                <a:gd name="T17" fmla="*/ 0 h 100"/>
                <a:gd name="T18" fmla="*/ 2147483647 w 91"/>
                <a:gd name="T19" fmla="*/ 2147483647 h 100"/>
                <a:gd name="T20" fmla="*/ 2147483647 w 91"/>
                <a:gd name="T21" fmla="*/ 2147483647 h 100"/>
                <a:gd name="T22" fmla="*/ 2147483647 w 91"/>
                <a:gd name="T23" fmla="*/ 2147483647 h 100"/>
                <a:gd name="T24" fmla="*/ 0 w 91"/>
                <a:gd name="T25" fmla="*/ 2147483647 h 100"/>
                <a:gd name="T26" fmla="*/ 2147483647 w 91"/>
                <a:gd name="T27" fmla="*/ 2147483647 h 100"/>
                <a:gd name="T28" fmla="*/ 2147483647 w 91"/>
                <a:gd name="T29" fmla="*/ 2147483647 h 100"/>
                <a:gd name="T30" fmla="*/ 2147483647 w 91"/>
                <a:gd name="T31" fmla="*/ 2147483647 h 100"/>
                <a:gd name="T32" fmla="*/ 2147483647 w 91"/>
                <a:gd name="T33" fmla="*/ 2147483647 h 100"/>
                <a:gd name="T34" fmla="*/ 2147483647 w 91"/>
                <a:gd name="T35" fmla="*/ 2147483647 h 100"/>
                <a:gd name="T36" fmla="*/ 2147483647 w 91"/>
                <a:gd name="T37" fmla="*/ 2147483647 h 100"/>
                <a:gd name="T38" fmla="*/ 2147483647 w 91"/>
                <a:gd name="T39" fmla="*/ 2147483647 h 100"/>
                <a:gd name="T40" fmla="*/ 2147483647 w 91"/>
                <a:gd name="T41" fmla="*/ 2147483647 h 1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1"/>
                <a:gd name="T64" fmla="*/ 0 h 100"/>
                <a:gd name="T65" fmla="*/ 91 w 91"/>
                <a:gd name="T66" fmla="*/ 100 h 1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1" h="100">
                  <a:moveTo>
                    <a:pt x="87" y="83"/>
                  </a:moveTo>
                  <a:lnTo>
                    <a:pt x="90" y="80"/>
                  </a:lnTo>
                  <a:lnTo>
                    <a:pt x="91" y="77"/>
                  </a:lnTo>
                  <a:lnTo>
                    <a:pt x="90" y="75"/>
                  </a:lnTo>
                  <a:lnTo>
                    <a:pt x="87" y="74"/>
                  </a:lnTo>
                  <a:lnTo>
                    <a:pt x="43" y="2"/>
                  </a:lnTo>
                  <a:lnTo>
                    <a:pt x="42" y="1"/>
                  </a:lnTo>
                  <a:lnTo>
                    <a:pt x="40" y="0"/>
                  </a:lnTo>
                  <a:lnTo>
                    <a:pt x="37" y="0"/>
                  </a:lnTo>
                  <a:lnTo>
                    <a:pt x="33" y="2"/>
                  </a:lnTo>
                  <a:lnTo>
                    <a:pt x="4" y="15"/>
                  </a:lnTo>
                  <a:lnTo>
                    <a:pt x="1" y="19"/>
                  </a:lnTo>
                  <a:lnTo>
                    <a:pt x="0" y="22"/>
                  </a:lnTo>
                  <a:lnTo>
                    <a:pt x="1" y="25"/>
                  </a:lnTo>
                  <a:lnTo>
                    <a:pt x="4" y="29"/>
                  </a:lnTo>
                  <a:lnTo>
                    <a:pt x="48" y="96"/>
                  </a:lnTo>
                  <a:lnTo>
                    <a:pt x="52" y="99"/>
                  </a:lnTo>
                  <a:lnTo>
                    <a:pt x="55" y="100"/>
                  </a:lnTo>
                  <a:lnTo>
                    <a:pt x="57" y="99"/>
                  </a:lnTo>
                  <a:lnTo>
                    <a:pt x="58" y="96"/>
                  </a:lnTo>
                  <a:lnTo>
                    <a:pt x="87" y="83"/>
                  </a:lnTo>
                  <a:close/>
                </a:path>
              </a:pathLst>
            </a:custGeom>
            <a:solidFill>
              <a:srgbClr val="C0C0C0"/>
            </a:solidFill>
            <a:ln w="7938">
              <a:solidFill>
                <a:srgbClr val="000000"/>
              </a:solidFill>
              <a:round/>
              <a:headEnd/>
              <a:tailEnd/>
            </a:ln>
          </p:spPr>
          <p:txBody>
            <a:bodyPr/>
            <a:lstStyle/>
            <a:p>
              <a:endParaRPr lang="it-IT"/>
            </a:p>
          </p:txBody>
        </p:sp>
        <p:sp>
          <p:nvSpPr>
            <p:cNvPr id="61930" name="Freeform 2622"/>
            <p:cNvSpPr>
              <a:spLocks/>
            </p:cNvSpPr>
            <p:nvPr/>
          </p:nvSpPr>
          <p:spPr bwMode="auto">
            <a:xfrm>
              <a:off x="6796088" y="2346325"/>
              <a:ext cx="131762" cy="85725"/>
            </a:xfrm>
            <a:custGeom>
              <a:avLst/>
              <a:gdLst>
                <a:gd name="T0" fmla="*/ 2147483647 w 83"/>
                <a:gd name="T1" fmla="*/ 2147483647 h 54"/>
                <a:gd name="T2" fmla="*/ 2147483647 w 83"/>
                <a:gd name="T3" fmla="*/ 2147483647 h 54"/>
                <a:gd name="T4" fmla="*/ 2147483647 w 83"/>
                <a:gd name="T5" fmla="*/ 2147483647 h 54"/>
                <a:gd name="T6" fmla="*/ 2147483647 w 83"/>
                <a:gd name="T7" fmla="*/ 2147483647 h 54"/>
                <a:gd name="T8" fmla="*/ 2147483647 w 83"/>
                <a:gd name="T9" fmla="*/ 2147483647 h 54"/>
                <a:gd name="T10" fmla="*/ 2147483647 w 83"/>
                <a:gd name="T11" fmla="*/ 0 h 54"/>
                <a:gd name="T12" fmla="*/ 2147483647 w 83"/>
                <a:gd name="T13" fmla="*/ 0 h 54"/>
                <a:gd name="T14" fmla="*/ 2147483647 w 83"/>
                <a:gd name="T15" fmla="*/ 0 h 54"/>
                <a:gd name="T16" fmla="*/ 2147483647 w 83"/>
                <a:gd name="T17" fmla="*/ 0 h 54"/>
                <a:gd name="T18" fmla="*/ 0 w 83"/>
                <a:gd name="T19" fmla="*/ 2147483647 h 54"/>
                <a:gd name="T20" fmla="*/ 0 w 83"/>
                <a:gd name="T21" fmla="*/ 2147483647 h 54"/>
                <a:gd name="T22" fmla="*/ 0 w 83"/>
                <a:gd name="T23" fmla="*/ 2147483647 h 54"/>
                <a:gd name="T24" fmla="*/ 0 w 83"/>
                <a:gd name="T25" fmla="*/ 2147483647 h 54"/>
                <a:gd name="T26" fmla="*/ 0 w 83"/>
                <a:gd name="T27" fmla="*/ 2147483647 h 54"/>
                <a:gd name="T28" fmla="*/ 2147483647 w 83"/>
                <a:gd name="T29" fmla="*/ 2147483647 h 54"/>
                <a:gd name="T30" fmla="*/ 2147483647 w 83"/>
                <a:gd name="T31" fmla="*/ 2147483647 h 54"/>
                <a:gd name="T32" fmla="*/ 2147483647 w 83"/>
                <a:gd name="T33" fmla="*/ 2147483647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3"/>
                <a:gd name="T52" fmla="*/ 0 h 54"/>
                <a:gd name="T53" fmla="*/ 83 w 83"/>
                <a:gd name="T54" fmla="*/ 54 h 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3" h="54">
                  <a:moveTo>
                    <a:pt x="83" y="13"/>
                  </a:moveTo>
                  <a:lnTo>
                    <a:pt x="83" y="12"/>
                  </a:lnTo>
                  <a:lnTo>
                    <a:pt x="83" y="11"/>
                  </a:lnTo>
                  <a:lnTo>
                    <a:pt x="83" y="10"/>
                  </a:lnTo>
                  <a:lnTo>
                    <a:pt x="83" y="9"/>
                  </a:lnTo>
                  <a:lnTo>
                    <a:pt x="78" y="0"/>
                  </a:lnTo>
                  <a:lnTo>
                    <a:pt x="75" y="0"/>
                  </a:lnTo>
                  <a:lnTo>
                    <a:pt x="74" y="0"/>
                  </a:lnTo>
                  <a:lnTo>
                    <a:pt x="73" y="0"/>
                  </a:lnTo>
                  <a:lnTo>
                    <a:pt x="0" y="40"/>
                  </a:lnTo>
                  <a:lnTo>
                    <a:pt x="0" y="41"/>
                  </a:lnTo>
                  <a:lnTo>
                    <a:pt x="0" y="43"/>
                  </a:lnTo>
                  <a:lnTo>
                    <a:pt x="0" y="44"/>
                  </a:lnTo>
                  <a:lnTo>
                    <a:pt x="0" y="45"/>
                  </a:lnTo>
                  <a:lnTo>
                    <a:pt x="5" y="54"/>
                  </a:lnTo>
                  <a:lnTo>
                    <a:pt x="83" y="13"/>
                  </a:lnTo>
                  <a:close/>
                </a:path>
              </a:pathLst>
            </a:custGeom>
            <a:solidFill>
              <a:srgbClr val="DDDDDD"/>
            </a:solidFill>
            <a:ln w="7938">
              <a:solidFill>
                <a:srgbClr val="000000"/>
              </a:solidFill>
              <a:round/>
              <a:headEnd/>
              <a:tailEnd/>
            </a:ln>
          </p:spPr>
          <p:txBody>
            <a:bodyPr/>
            <a:lstStyle/>
            <a:p>
              <a:endParaRPr lang="it-IT"/>
            </a:p>
          </p:txBody>
        </p:sp>
        <p:sp>
          <p:nvSpPr>
            <p:cNvPr id="61931" name="Freeform 2623"/>
            <p:cNvSpPr>
              <a:spLocks/>
            </p:cNvSpPr>
            <p:nvPr/>
          </p:nvSpPr>
          <p:spPr bwMode="auto">
            <a:xfrm>
              <a:off x="6734175" y="2211388"/>
              <a:ext cx="100013" cy="106362"/>
            </a:xfrm>
            <a:custGeom>
              <a:avLst/>
              <a:gdLst>
                <a:gd name="T0" fmla="*/ 2147483647 w 63"/>
                <a:gd name="T1" fmla="*/ 2147483647 h 67"/>
                <a:gd name="T2" fmla="*/ 2147483647 w 63"/>
                <a:gd name="T3" fmla="*/ 0 h 67"/>
                <a:gd name="T4" fmla="*/ 0 w 63"/>
                <a:gd name="T5" fmla="*/ 2147483647 h 67"/>
                <a:gd name="T6" fmla="*/ 2147483647 w 63"/>
                <a:gd name="T7" fmla="*/ 2147483647 h 67"/>
                <a:gd name="T8" fmla="*/ 2147483647 w 63"/>
                <a:gd name="T9" fmla="*/ 2147483647 h 67"/>
                <a:gd name="T10" fmla="*/ 0 60000 65536"/>
                <a:gd name="T11" fmla="*/ 0 60000 65536"/>
                <a:gd name="T12" fmla="*/ 0 60000 65536"/>
                <a:gd name="T13" fmla="*/ 0 60000 65536"/>
                <a:gd name="T14" fmla="*/ 0 60000 65536"/>
                <a:gd name="T15" fmla="*/ 0 w 63"/>
                <a:gd name="T16" fmla="*/ 0 h 67"/>
                <a:gd name="T17" fmla="*/ 63 w 63"/>
                <a:gd name="T18" fmla="*/ 67 h 67"/>
              </a:gdLst>
              <a:ahLst/>
              <a:cxnLst>
                <a:cxn ang="T10">
                  <a:pos x="T0" y="T1"/>
                </a:cxn>
                <a:cxn ang="T11">
                  <a:pos x="T2" y="T3"/>
                </a:cxn>
                <a:cxn ang="T12">
                  <a:pos x="T4" y="T5"/>
                </a:cxn>
                <a:cxn ang="T13">
                  <a:pos x="T6" y="T7"/>
                </a:cxn>
                <a:cxn ang="T14">
                  <a:pos x="T8" y="T9"/>
                </a:cxn>
              </a:cxnLst>
              <a:rect l="T15" t="T16" r="T17" b="T18"/>
              <a:pathLst>
                <a:path w="63" h="67">
                  <a:moveTo>
                    <a:pt x="63" y="45"/>
                  </a:moveTo>
                  <a:lnTo>
                    <a:pt x="19" y="0"/>
                  </a:lnTo>
                  <a:lnTo>
                    <a:pt x="0" y="14"/>
                  </a:lnTo>
                  <a:lnTo>
                    <a:pt x="19" y="67"/>
                  </a:lnTo>
                  <a:lnTo>
                    <a:pt x="63" y="45"/>
                  </a:lnTo>
                  <a:close/>
                </a:path>
              </a:pathLst>
            </a:custGeom>
            <a:solidFill>
              <a:srgbClr val="B2B2B2"/>
            </a:solidFill>
            <a:ln w="7938">
              <a:solidFill>
                <a:srgbClr val="000000"/>
              </a:solidFill>
              <a:round/>
              <a:headEnd/>
              <a:tailEnd/>
            </a:ln>
          </p:spPr>
          <p:txBody>
            <a:bodyPr/>
            <a:lstStyle/>
            <a:p>
              <a:endParaRPr lang="it-IT"/>
            </a:p>
          </p:txBody>
        </p:sp>
        <p:sp>
          <p:nvSpPr>
            <p:cNvPr id="61932" name="Freeform 2624"/>
            <p:cNvSpPr>
              <a:spLocks/>
            </p:cNvSpPr>
            <p:nvPr/>
          </p:nvSpPr>
          <p:spPr bwMode="auto">
            <a:xfrm>
              <a:off x="4532313" y="2511425"/>
              <a:ext cx="261937" cy="563563"/>
            </a:xfrm>
            <a:custGeom>
              <a:avLst/>
              <a:gdLst>
                <a:gd name="T0" fmla="*/ 0 w 165"/>
                <a:gd name="T1" fmla="*/ 2147483647 h 355"/>
                <a:gd name="T2" fmla="*/ 2147483647 w 165"/>
                <a:gd name="T3" fmla="*/ 2147483647 h 355"/>
                <a:gd name="T4" fmla="*/ 2147483647 w 165"/>
                <a:gd name="T5" fmla="*/ 2147483647 h 355"/>
                <a:gd name="T6" fmla="*/ 2147483647 w 165"/>
                <a:gd name="T7" fmla="*/ 2147483647 h 355"/>
                <a:gd name="T8" fmla="*/ 2147483647 w 165"/>
                <a:gd name="T9" fmla="*/ 2147483647 h 355"/>
                <a:gd name="T10" fmla="*/ 2147483647 w 165"/>
                <a:gd name="T11" fmla="*/ 2147483647 h 355"/>
                <a:gd name="T12" fmla="*/ 2147483647 w 165"/>
                <a:gd name="T13" fmla="*/ 2147483647 h 355"/>
                <a:gd name="T14" fmla="*/ 2147483647 w 165"/>
                <a:gd name="T15" fmla="*/ 2147483647 h 355"/>
                <a:gd name="T16" fmla="*/ 2147483647 w 165"/>
                <a:gd name="T17" fmla="*/ 0 h 355"/>
                <a:gd name="T18" fmla="*/ 2147483647 w 165"/>
                <a:gd name="T19" fmla="*/ 0 h 355"/>
                <a:gd name="T20" fmla="*/ 2147483647 w 165"/>
                <a:gd name="T21" fmla="*/ 2147483647 h 355"/>
                <a:gd name="T22" fmla="*/ 2147483647 w 165"/>
                <a:gd name="T23" fmla="*/ 2147483647 h 355"/>
                <a:gd name="T24" fmla="*/ 2147483647 w 165"/>
                <a:gd name="T25" fmla="*/ 2147483647 h 355"/>
                <a:gd name="T26" fmla="*/ 2147483647 w 165"/>
                <a:gd name="T27" fmla="*/ 2147483647 h 355"/>
                <a:gd name="T28" fmla="*/ 0 w 165"/>
                <a:gd name="T29" fmla="*/ 2147483647 h 355"/>
                <a:gd name="T30" fmla="*/ 0 w 165"/>
                <a:gd name="T31" fmla="*/ 2147483647 h 355"/>
                <a:gd name="T32" fmla="*/ 0 w 165"/>
                <a:gd name="T33" fmla="*/ 2147483647 h 3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5"/>
                <a:gd name="T52" fmla="*/ 0 h 355"/>
                <a:gd name="T53" fmla="*/ 165 w 165"/>
                <a:gd name="T54" fmla="*/ 355 h 3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5" h="355">
                  <a:moveTo>
                    <a:pt x="0" y="355"/>
                  </a:moveTo>
                  <a:lnTo>
                    <a:pt x="19" y="355"/>
                  </a:lnTo>
                  <a:lnTo>
                    <a:pt x="19" y="179"/>
                  </a:lnTo>
                  <a:lnTo>
                    <a:pt x="9" y="179"/>
                  </a:lnTo>
                  <a:lnTo>
                    <a:pt x="9" y="189"/>
                  </a:lnTo>
                  <a:lnTo>
                    <a:pt x="155" y="189"/>
                  </a:lnTo>
                  <a:lnTo>
                    <a:pt x="164" y="189"/>
                  </a:lnTo>
                  <a:lnTo>
                    <a:pt x="165" y="179"/>
                  </a:lnTo>
                  <a:lnTo>
                    <a:pt x="165" y="0"/>
                  </a:lnTo>
                  <a:lnTo>
                    <a:pt x="146" y="0"/>
                  </a:lnTo>
                  <a:lnTo>
                    <a:pt x="146" y="179"/>
                  </a:lnTo>
                  <a:lnTo>
                    <a:pt x="155" y="179"/>
                  </a:lnTo>
                  <a:lnTo>
                    <a:pt x="155" y="170"/>
                  </a:lnTo>
                  <a:lnTo>
                    <a:pt x="9" y="170"/>
                  </a:lnTo>
                  <a:lnTo>
                    <a:pt x="0" y="170"/>
                  </a:lnTo>
                  <a:lnTo>
                    <a:pt x="0" y="179"/>
                  </a:lnTo>
                  <a:lnTo>
                    <a:pt x="0" y="355"/>
                  </a:lnTo>
                  <a:close/>
                </a:path>
              </a:pathLst>
            </a:custGeom>
            <a:solidFill>
              <a:srgbClr val="FF3300"/>
            </a:solidFill>
            <a:ln w="9525">
              <a:noFill/>
              <a:miter lim="800000"/>
              <a:headEnd/>
              <a:tailEnd/>
            </a:ln>
          </p:spPr>
          <p:txBody>
            <a:bodyPr/>
            <a:lstStyle/>
            <a:p>
              <a:endParaRPr lang="it-IT"/>
            </a:p>
          </p:txBody>
        </p:sp>
        <p:sp>
          <p:nvSpPr>
            <p:cNvPr id="61933" name="Freeform 2625"/>
            <p:cNvSpPr>
              <a:spLocks/>
            </p:cNvSpPr>
            <p:nvPr/>
          </p:nvSpPr>
          <p:spPr bwMode="auto">
            <a:xfrm>
              <a:off x="5197475" y="2511425"/>
              <a:ext cx="31750" cy="563563"/>
            </a:xfrm>
            <a:custGeom>
              <a:avLst/>
              <a:gdLst>
                <a:gd name="T0" fmla="*/ 0 w 20"/>
                <a:gd name="T1" fmla="*/ 2147483647 h 355"/>
                <a:gd name="T2" fmla="*/ 2147483647 w 20"/>
                <a:gd name="T3" fmla="*/ 2147483647 h 355"/>
                <a:gd name="T4" fmla="*/ 2147483647 w 20"/>
                <a:gd name="T5" fmla="*/ 0 h 355"/>
                <a:gd name="T6" fmla="*/ 2147483647 w 20"/>
                <a:gd name="T7" fmla="*/ 0 h 355"/>
                <a:gd name="T8" fmla="*/ 0 w 20"/>
                <a:gd name="T9" fmla="*/ 2147483647 h 355"/>
                <a:gd name="T10" fmla="*/ 0 60000 65536"/>
                <a:gd name="T11" fmla="*/ 0 60000 65536"/>
                <a:gd name="T12" fmla="*/ 0 60000 65536"/>
                <a:gd name="T13" fmla="*/ 0 60000 65536"/>
                <a:gd name="T14" fmla="*/ 0 60000 65536"/>
                <a:gd name="T15" fmla="*/ 0 w 20"/>
                <a:gd name="T16" fmla="*/ 0 h 355"/>
                <a:gd name="T17" fmla="*/ 20 w 20"/>
                <a:gd name="T18" fmla="*/ 355 h 355"/>
              </a:gdLst>
              <a:ahLst/>
              <a:cxnLst>
                <a:cxn ang="T10">
                  <a:pos x="T0" y="T1"/>
                </a:cxn>
                <a:cxn ang="T11">
                  <a:pos x="T2" y="T3"/>
                </a:cxn>
                <a:cxn ang="T12">
                  <a:pos x="T4" y="T5"/>
                </a:cxn>
                <a:cxn ang="T13">
                  <a:pos x="T6" y="T7"/>
                </a:cxn>
                <a:cxn ang="T14">
                  <a:pos x="T8" y="T9"/>
                </a:cxn>
              </a:cxnLst>
              <a:rect l="T15" t="T16" r="T17" b="T18"/>
              <a:pathLst>
                <a:path w="20" h="355">
                  <a:moveTo>
                    <a:pt x="0" y="355"/>
                  </a:moveTo>
                  <a:lnTo>
                    <a:pt x="19" y="355"/>
                  </a:lnTo>
                  <a:lnTo>
                    <a:pt x="20" y="0"/>
                  </a:lnTo>
                  <a:lnTo>
                    <a:pt x="1" y="0"/>
                  </a:lnTo>
                  <a:lnTo>
                    <a:pt x="0" y="355"/>
                  </a:lnTo>
                  <a:close/>
                </a:path>
              </a:pathLst>
            </a:custGeom>
            <a:solidFill>
              <a:srgbClr val="FF3300"/>
            </a:solidFill>
            <a:ln w="9525">
              <a:noFill/>
              <a:miter lim="800000"/>
              <a:headEnd/>
              <a:tailEnd/>
            </a:ln>
          </p:spPr>
          <p:txBody>
            <a:bodyPr/>
            <a:lstStyle/>
            <a:p>
              <a:endParaRPr lang="it-IT"/>
            </a:p>
          </p:txBody>
        </p:sp>
        <p:sp>
          <p:nvSpPr>
            <p:cNvPr id="61934" name="Freeform 2626"/>
            <p:cNvSpPr>
              <a:spLocks/>
            </p:cNvSpPr>
            <p:nvPr/>
          </p:nvSpPr>
          <p:spPr bwMode="auto">
            <a:xfrm>
              <a:off x="5630863" y="2511425"/>
              <a:ext cx="322262" cy="563563"/>
            </a:xfrm>
            <a:custGeom>
              <a:avLst/>
              <a:gdLst>
                <a:gd name="T0" fmla="*/ 2147483647 w 203"/>
                <a:gd name="T1" fmla="*/ 2147483647 h 355"/>
                <a:gd name="T2" fmla="*/ 2147483647 w 203"/>
                <a:gd name="T3" fmla="*/ 2147483647 h 355"/>
                <a:gd name="T4" fmla="*/ 2147483647 w 203"/>
                <a:gd name="T5" fmla="*/ 2147483647 h 355"/>
                <a:gd name="T6" fmla="*/ 2147483647 w 203"/>
                <a:gd name="T7" fmla="*/ 2147483647 h 355"/>
                <a:gd name="T8" fmla="*/ 2147483647 w 203"/>
                <a:gd name="T9" fmla="*/ 2147483647 h 355"/>
                <a:gd name="T10" fmla="*/ 2147483647 w 203"/>
                <a:gd name="T11" fmla="*/ 2147483647 h 355"/>
                <a:gd name="T12" fmla="*/ 2147483647 w 203"/>
                <a:gd name="T13" fmla="*/ 2147483647 h 355"/>
                <a:gd name="T14" fmla="*/ 2147483647 w 203"/>
                <a:gd name="T15" fmla="*/ 2147483647 h 355"/>
                <a:gd name="T16" fmla="*/ 2147483647 w 203"/>
                <a:gd name="T17" fmla="*/ 0 h 355"/>
                <a:gd name="T18" fmla="*/ 0 w 203"/>
                <a:gd name="T19" fmla="*/ 0 h 355"/>
                <a:gd name="T20" fmla="*/ 0 w 203"/>
                <a:gd name="T21" fmla="*/ 2147483647 h 355"/>
                <a:gd name="T22" fmla="*/ 0 w 203"/>
                <a:gd name="T23" fmla="*/ 2147483647 h 355"/>
                <a:gd name="T24" fmla="*/ 2147483647 w 203"/>
                <a:gd name="T25" fmla="*/ 2147483647 h 355"/>
                <a:gd name="T26" fmla="*/ 2147483647 w 203"/>
                <a:gd name="T27" fmla="*/ 2147483647 h 355"/>
                <a:gd name="T28" fmla="*/ 2147483647 w 203"/>
                <a:gd name="T29" fmla="*/ 2147483647 h 355"/>
                <a:gd name="T30" fmla="*/ 2147483647 w 203"/>
                <a:gd name="T31" fmla="*/ 2147483647 h 355"/>
                <a:gd name="T32" fmla="*/ 2147483647 w 203"/>
                <a:gd name="T33" fmla="*/ 2147483647 h 3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3"/>
                <a:gd name="T52" fmla="*/ 0 h 355"/>
                <a:gd name="T53" fmla="*/ 203 w 203"/>
                <a:gd name="T54" fmla="*/ 355 h 3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3" h="355">
                  <a:moveTo>
                    <a:pt x="184" y="355"/>
                  </a:moveTo>
                  <a:lnTo>
                    <a:pt x="203" y="355"/>
                  </a:lnTo>
                  <a:lnTo>
                    <a:pt x="203" y="179"/>
                  </a:lnTo>
                  <a:lnTo>
                    <a:pt x="203" y="170"/>
                  </a:lnTo>
                  <a:lnTo>
                    <a:pt x="193" y="170"/>
                  </a:lnTo>
                  <a:lnTo>
                    <a:pt x="9" y="170"/>
                  </a:lnTo>
                  <a:lnTo>
                    <a:pt x="9" y="179"/>
                  </a:lnTo>
                  <a:lnTo>
                    <a:pt x="19" y="179"/>
                  </a:lnTo>
                  <a:lnTo>
                    <a:pt x="19" y="0"/>
                  </a:lnTo>
                  <a:lnTo>
                    <a:pt x="0" y="0"/>
                  </a:lnTo>
                  <a:lnTo>
                    <a:pt x="0" y="179"/>
                  </a:lnTo>
                  <a:lnTo>
                    <a:pt x="0" y="189"/>
                  </a:lnTo>
                  <a:lnTo>
                    <a:pt x="9" y="189"/>
                  </a:lnTo>
                  <a:lnTo>
                    <a:pt x="193" y="189"/>
                  </a:lnTo>
                  <a:lnTo>
                    <a:pt x="193" y="179"/>
                  </a:lnTo>
                  <a:lnTo>
                    <a:pt x="184" y="179"/>
                  </a:lnTo>
                  <a:lnTo>
                    <a:pt x="184" y="355"/>
                  </a:lnTo>
                  <a:close/>
                </a:path>
              </a:pathLst>
            </a:custGeom>
            <a:solidFill>
              <a:srgbClr val="FF3300"/>
            </a:solidFill>
            <a:ln w="9525">
              <a:noFill/>
              <a:miter lim="800000"/>
              <a:headEnd/>
              <a:tailEnd/>
            </a:ln>
          </p:spPr>
          <p:txBody>
            <a:bodyPr/>
            <a:lstStyle/>
            <a:p>
              <a:endParaRPr lang="it-IT"/>
            </a:p>
          </p:txBody>
        </p:sp>
        <p:sp>
          <p:nvSpPr>
            <p:cNvPr id="61935" name="Freeform 2627"/>
            <p:cNvSpPr>
              <a:spLocks/>
            </p:cNvSpPr>
            <p:nvPr/>
          </p:nvSpPr>
          <p:spPr bwMode="auto">
            <a:xfrm>
              <a:off x="6062663" y="2511425"/>
              <a:ext cx="261937" cy="563563"/>
            </a:xfrm>
            <a:custGeom>
              <a:avLst/>
              <a:gdLst>
                <a:gd name="T0" fmla="*/ 2147483647 w 165"/>
                <a:gd name="T1" fmla="*/ 2147483647 h 355"/>
                <a:gd name="T2" fmla="*/ 2147483647 w 165"/>
                <a:gd name="T3" fmla="*/ 2147483647 h 355"/>
                <a:gd name="T4" fmla="*/ 2147483647 w 165"/>
                <a:gd name="T5" fmla="*/ 2147483647 h 355"/>
                <a:gd name="T6" fmla="*/ 2147483647 w 165"/>
                <a:gd name="T7" fmla="*/ 2147483647 h 355"/>
                <a:gd name="T8" fmla="*/ 2147483647 w 165"/>
                <a:gd name="T9" fmla="*/ 2147483647 h 355"/>
                <a:gd name="T10" fmla="*/ 2147483647 w 165"/>
                <a:gd name="T11" fmla="*/ 2147483647 h 355"/>
                <a:gd name="T12" fmla="*/ 2147483647 w 165"/>
                <a:gd name="T13" fmla="*/ 2147483647 h 355"/>
                <a:gd name="T14" fmla="*/ 2147483647 w 165"/>
                <a:gd name="T15" fmla="*/ 2147483647 h 355"/>
                <a:gd name="T16" fmla="*/ 2147483647 w 165"/>
                <a:gd name="T17" fmla="*/ 0 h 355"/>
                <a:gd name="T18" fmla="*/ 0 w 165"/>
                <a:gd name="T19" fmla="*/ 0 h 355"/>
                <a:gd name="T20" fmla="*/ 0 w 165"/>
                <a:gd name="T21" fmla="*/ 2147483647 h 355"/>
                <a:gd name="T22" fmla="*/ 0 w 165"/>
                <a:gd name="T23" fmla="*/ 2147483647 h 355"/>
                <a:gd name="T24" fmla="*/ 2147483647 w 165"/>
                <a:gd name="T25" fmla="*/ 2147483647 h 355"/>
                <a:gd name="T26" fmla="*/ 2147483647 w 165"/>
                <a:gd name="T27" fmla="*/ 2147483647 h 355"/>
                <a:gd name="T28" fmla="*/ 2147483647 w 165"/>
                <a:gd name="T29" fmla="*/ 2147483647 h 355"/>
                <a:gd name="T30" fmla="*/ 2147483647 w 165"/>
                <a:gd name="T31" fmla="*/ 2147483647 h 355"/>
                <a:gd name="T32" fmla="*/ 2147483647 w 165"/>
                <a:gd name="T33" fmla="*/ 2147483647 h 3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5"/>
                <a:gd name="T52" fmla="*/ 0 h 355"/>
                <a:gd name="T53" fmla="*/ 165 w 165"/>
                <a:gd name="T54" fmla="*/ 355 h 3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5" h="355">
                  <a:moveTo>
                    <a:pt x="146" y="355"/>
                  </a:moveTo>
                  <a:lnTo>
                    <a:pt x="165" y="355"/>
                  </a:lnTo>
                  <a:lnTo>
                    <a:pt x="165" y="179"/>
                  </a:lnTo>
                  <a:lnTo>
                    <a:pt x="165" y="170"/>
                  </a:lnTo>
                  <a:lnTo>
                    <a:pt x="155" y="170"/>
                  </a:lnTo>
                  <a:lnTo>
                    <a:pt x="9" y="170"/>
                  </a:lnTo>
                  <a:lnTo>
                    <a:pt x="9" y="179"/>
                  </a:lnTo>
                  <a:lnTo>
                    <a:pt x="19" y="179"/>
                  </a:lnTo>
                  <a:lnTo>
                    <a:pt x="19" y="0"/>
                  </a:lnTo>
                  <a:lnTo>
                    <a:pt x="0" y="0"/>
                  </a:lnTo>
                  <a:lnTo>
                    <a:pt x="0" y="179"/>
                  </a:lnTo>
                  <a:lnTo>
                    <a:pt x="0" y="189"/>
                  </a:lnTo>
                  <a:lnTo>
                    <a:pt x="9" y="189"/>
                  </a:lnTo>
                  <a:lnTo>
                    <a:pt x="155" y="189"/>
                  </a:lnTo>
                  <a:lnTo>
                    <a:pt x="155" y="179"/>
                  </a:lnTo>
                  <a:lnTo>
                    <a:pt x="146" y="179"/>
                  </a:lnTo>
                  <a:lnTo>
                    <a:pt x="146" y="355"/>
                  </a:lnTo>
                  <a:close/>
                </a:path>
              </a:pathLst>
            </a:custGeom>
            <a:solidFill>
              <a:srgbClr val="FF3300"/>
            </a:solidFill>
            <a:ln w="9525">
              <a:noFill/>
              <a:miter lim="800000"/>
              <a:headEnd/>
              <a:tailEnd/>
            </a:ln>
          </p:spPr>
          <p:txBody>
            <a:bodyPr/>
            <a:lstStyle/>
            <a:p>
              <a:endParaRPr lang="it-IT"/>
            </a:p>
          </p:txBody>
        </p:sp>
        <p:sp>
          <p:nvSpPr>
            <p:cNvPr id="61936" name="Freeform 2628"/>
            <p:cNvSpPr>
              <a:spLocks/>
            </p:cNvSpPr>
            <p:nvPr/>
          </p:nvSpPr>
          <p:spPr bwMode="auto">
            <a:xfrm>
              <a:off x="6496050" y="2511425"/>
              <a:ext cx="200025" cy="563563"/>
            </a:xfrm>
            <a:custGeom>
              <a:avLst/>
              <a:gdLst>
                <a:gd name="T0" fmla="*/ 2147483647 w 126"/>
                <a:gd name="T1" fmla="*/ 2147483647 h 355"/>
                <a:gd name="T2" fmla="*/ 2147483647 w 126"/>
                <a:gd name="T3" fmla="*/ 2147483647 h 355"/>
                <a:gd name="T4" fmla="*/ 2147483647 w 126"/>
                <a:gd name="T5" fmla="*/ 2147483647 h 355"/>
                <a:gd name="T6" fmla="*/ 2147483647 w 126"/>
                <a:gd name="T7" fmla="*/ 2147483647 h 355"/>
                <a:gd name="T8" fmla="*/ 2147483647 w 126"/>
                <a:gd name="T9" fmla="*/ 2147483647 h 355"/>
                <a:gd name="T10" fmla="*/ 2147483647 w 126"/>
                <a:gd name="T11" fmla="*/ 2147483647 h 355"/>
                <a:gd name="T12" fmla="*/ 2147483647 w 126"/>
                <a:gd name="T13" fmla="*/ 2147483647 h 355"/>
                <a:gd name="T14" fmla="*/ 2147483647 w 126"/>
                <a:gd name="T15" fmla="*/ 2147483647 h 355"/>
                <a:gd name="T16" fmla="*/ 2147483647 w 126"/>
                <a:gd name="T17" fmla="*/ 0 h 355"/>
                <a:gd name="T18" fmla="*/ 0 w 126"/>
                <a:gd name="T19" fmla="*/ 0 h 355"/>
                <a:gd name="T20" fmla="*/ 0 w 126"/>
                <a:gd name="T21" fmla="*/ 2147483647 h 355"/>
                <a:gd name="T22" fmla="*/ 0 w 126"/>
                <a:gd name="T23" fmla="*/ 2147483647 h 355"/>
                <a:gd name="T24" fmla="*/ 2147483647 w 126"/>
                <a:gd name="T25" fmla="*/ 2147483647 h 355"/>
                <a:gd name="T26" fmla="*/ 2147483647 w 126"/>
                <a:gd name="T27" fmla="*/ 2147483647 h 355"/>
                <a:gd name="T28" fmla="*/ 2147483647 w 126"/>
                <a:gd name="T29" fmla="*/ 2147483647 h 355"/>
                <a:gd name="T30" fmla="*/ 2147483647 w 126"/>
                <a:gd name="T31" fmla="*/ 2147483647 h 355"/>
                <a:gd name="T32" fmla="*/ 2147483647 w 126"/>
                <a:gd name="T33" fmla="*/ 2147483647 h 3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6"/>
                <a:gd name="T52" fmla="*/ 0 h 355"/>
                <a:gd name="T53" fmla="*/ 126 w 126"/>
                <a:gd name="T54" fmla="*/ 355 h 3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6" h="355">
                  <a:moveTo>
                    <a:pt x="107" y="355"/>
                  </a:moveTo>
                  <a:lnTo>
                    <a:pt x="126" y="355"/>
                  </a:lnTo>
                  <a:lnTo>
                    <a:pt x="126" y="179"/>
                  </a:lnTo>
                  <a:lnTo>
                    <a:pt x="126" y="170"/>
                  </a:lnTo>
                  <a:lnTo>
                    <a:pt x="116" y="170"/>
                  </a:lnTo>
                  <a:lnTo>
                    <a:pt x="9" y="170"/>
                  </a:lnTo>
                  <a:lnTo>
                    <a:pt x="9" y="179"/>
                  </a:lnTo>
                  <a:lnTo>
                    <a:pt x="19" y="179"/>
                  </a:lnTo>
                  <a:lnTo>
                    <a:pt x="19" y="0"/>
                  </a:lnTo>
                  <a:lnTo>
                    <a:pt x="0" y="0"/>
                  </a:lnTo>
                  <a:lnTo>
                    <a:pt x="0" y="179"/>
                  </a:lnTo>
                  <a:lnTo>
                    <a:pt x="0" y="189"/>
                  </a:lnTo>
                  <a:lnTo>
                    <a:pt x="9" y="189"/>
                  </a:lnTo>
                  <a:lnTo>
                    <a:pt x="116" y="189"/>
                  </a:lnTo>
                  <a:lnTo>
                    <a:pt x="116" y="179"/>
                  </a:lnTo>
                  <a:lnTo>
                    <a:pt x="107" y="179"/>
                  </a:lnTo>
                  <a:lnTo>
                    <a:pt x="107" y="355"/>
                  </a:lnTo>
                  <a:close/>
                </a:path>
              </a:pathLst>
            </a:custGeom>
            <a:solidFill>
              <a:srgbClr val="FF3300"/>
            </a:solidFill>
            <a:ln w="9525">
              <a:noFill/>
              <a:miter lim="800000"/>
              <a:headEnd/>
              <a:tailEnd/>
            </a:ln>
          </p:spPr>
          <p:txBody>
            <a:bodyPr/>
            <a:lstStyle/>
            <a:p>
              <a:endParaRPr lang="it-IT"/>
            </a:p>
          </p:txBody>
        </p:sp>
        <p:sp>
          <p:nvSpPr>
            <p:cNvPr id="61937" name="Freeform 2629"/>
            <p:cNvSpPr>
              <a:spLocks/>
            </p:cNvSpPr>
            <p:nvPr/>
          </p:nvSpPr>
          <p:spPr bwMode="auto">
            <a:xfrm>
              <a:off x="6929438" y="2511425"/>
              <a:ext cx="152400" cy="563563"/>
            </a:xfrm>
            <a:custGeom>
              <a:avLst/>
              <a:gdLst>
                <a:gd name="T0" fmla="*/ 2147483647 w 96"/>
                <a:gd name="T1" fmla="*/ 2147483647 h 355"/>
                <a:gd name="T2" fmla="*/ 2147483647 w 96"/>
                <a:gd name="T3" fmla="*/ 2147483647 h 355"/>
                <a:gd name="T4" fmla="*/ 2147483647 w 96"/>
                <a:gd name="T5" fmla="*/ 2147483647 h 355"/>
                <a:gd name="T6" fmla="*/ 2147483647 w 96"/>
                <a:gd name="T7" fmla="*/ 2147483647 h 355"/>
                <a:gd name="T8" fmla="*/ 2147483647 w 96"/>
                <a:gd name="T9" fmla="*/ 2147483647 h 355"/>
                <a:gd name="T10" fmla="*/ 2147483647 w 96"/>
                <a:gd name="T11" fmla="*/ 2147483647 h 355"/>
                <a:gd name="T12" fmla="*/ 2147483647 w 96"/>
                <a:gd name="T13" fmla="*/ 2147483647 h 355"/>
                <a:gd name="T14" fmla="*/ 2147483647 w 96"/>
                <a:gd name="T15" fmla="*/ 2147483647 h 355"/>
                <a:gd name="T16" fmla="*/ 2147483647 w 96"/>
                <a:gd name="T17" fmla="*/ 0 h 355"/>
                <a:gd name="T18" fmla="*/ 0 w 96"/>
                <a:gd name="T19" fmla="*/ 0 h 355"/>
                <a:gd name="T20" fmla="*/ 0 w 96"/>
                <a:gd name="T21" fmla="*/ 2147483647 h 355"/>
                <a:gd name="T22" fmla="*/ 0 w 96"/>
                <a:gd name="T23" fmla="*/ 2147483647 h 355"/>
                <a:gd name="T24" fmla="*/ 2147483647 w 96"/>
                <a:gd name="T25" fmla="*/ 2147483647 h 355"/>
                <a:gd name="T26" fmla="*/ 2147483647 w 96"/>
                <a:gd name="T27" fmla="*/ 2147483647 h 355"/>
                <a:gd name="T28" fmla="*/ 2147483647 w 96"/>
                <a:gd name="T29" fmla="*/ 2147483647 h 355"/>
                <a:gd name="T30" fmla="*/ 2147483647 w 96"/>
                <a:gd name="T31" fmla="*/ 2147483647 h 355"/>
                <a:gd name="T32" fmla="*/ 2147483647 w 96"/>
                <a:gd name="T33" fmla="*/ 2147483647 h 3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6"/>
                <a:gd name="T52" fmla="*/ 0 h 355"/>
                <a:gd name="T53" fmla="*/ 96 w 96"/>
                <a:gd name="T54" fmla="*/ 355 h 3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6" h="355">
                  <a:moveTo>
                    <a:pt x="77" y="355"/>
                  </a:moveTo>
                  <a:lnTo>
                    <a:pt x="96" y="355"/>
                  </a:lnTo>
                  <a:lnTo>
                    <a:pt x="96" y="179"/>
                  </a:lnTo>
                  <a:lnTo>
                    <a:pt x="96" y="170"/>
                  </a:lnTo>
                  <a:lnTo>
                    <a:pt x="86" y="170"/>
                  </a:lnTo>
                  <a:lnTo>
                    <a:pt x="9" y="170"/>
                  </a:lnTo>
                  <a:lnTo>
                    <a:pt x="9" y="179"/>
                  </a:lnTo>
                  <a:lnTo>
                    <a:pt x="19" y="179"/>
                  </a:lnTo>
                  <a:lnTo>
                    <a:pt x="19" y="0"/>
                  </a:lnTo>
                  <a:lnTo>
                    <a:pt x="0" y="0"/>
                  </a:lnTo>
                  <a:lnTo>
                    <a:pt x="0" y="179"/>
                  </a:lnTo>
                  <a:lnTo>
                    <a:pt x="0" y="189"/>
                  </a:lnTo>
                  <a:lnTo>
                    <a:pt x="9" y="189"/>
                  </a:lnTo>
                  <a:lnTo>
                    <a:pt x="86" y="189"/>
                  </a:lnTo>
                  <a:lnTo>
                    <a:pt x="86" y="179"/>
                  </a:lnTo>
                  <a:lnTo>
                    <a:pt x="77" y="179"/>
                  </a:lnTo>
                  <a:lnTo>
                    <a:pt x="77" y="355"/>
                  </a:lnTo>
                  <a:close/>
                </a:path>
              </a:pathLst>
            </a:custGeom>
            <a:solidFill>
              <a:srgbClr val="FF3300"/>
            </a:solidFill>
            <a:ln w="9525">
              <a:noFill/>
              <a:miter lim="800000"/>
              <a:headEnd/>
              <a:tailEnd/>
            </a:ln>
          </p:spPr>
          <p:txBody>
            <a:bodyPr/>
            <a:lstStyle/>
            <a:p>
              <a:endParaRPr lang="it-IT"/>
            </a:p>
          </p:txBody>
        </p:sp>
        <p:sp>
          <p:nvSpPr>
            <p:cNvPr id="61938" name="Freeform 2630"/>
            <p:cNvSpPr>
              <a:spLocks/>
            </p:cNvSpPr>
            <p:nvPr/>
          </p:nvSpPr>
          <p:spPr bwMode="auto">
            <a:xfrm>
              <a:off x="4662488" y="2197100"/>
              <a:ext cx="285750" cy="58738"/>
            </a:xfrm>
            <a:custGeom>
              <a:avLst/>
              <a:gdLst>
                <a:gd name="T0" fmla="*/ 0 w 180"/>
                <a:gd name="T1" fmla="*/ 0 h 37"/>
                <a:gd name="T2" fmla="*/ 0 w 180"/>
                <a:gd name="T3" fmla="*/ 2147483647 h 37"/>
                <a:gd name="T4" fmla="*/ 2147483647 w 180"/>
                <a:gd name="T5" fmla="*/ 2147483647 h 37"/>
                <a:gd name="T6" fmla="*/ 2147483647 w 180"/>
                <a:gd name="T7" fmla="*/ 2147483647 h 37"/>
                <a:gd name="T8" fmla="*/ 0 w 180"/>
                <a:gd name="T9" fmla="*/ 0 h 37"/>
                <a:gd name="T10" fmla="*/ 0 60000 65536"/>
                <a:gd name="T11" fmla="*/ 0 60000 65536"/>
                <a:gd name="T12" fmla="*/ 0 60000 65536"/>
                <a:gd name="T13" fmla="*/ 0 60000 65536"/>
                <a:gd name="T14" fmla="*/ 0 60000 65536"/>
                <a:gd name="T15" fmla="*/ 0 w 180"/>
                <a:gd name="T16" fmla="*/ 0 h 37"/>
                <a:gd name="T17" fmla="*/ 180 w 180"/>
                <a:gd name="T18" fmla="*/ 37 h 37"/>
              </a:gdLst>
              <a:ahLst/>
              <a:cxnLst>
                <a:cxn ang="T10">
                  <a:pos x="T0" y="T1"/>
                </a:cxn>
                <a:cxn ang="T11">
                  <a:pos x="T2" y="T3"/>
                </a:cxn>
                <a:cxn ang="T12">
                  <a:pos x="T4" y="T5"/>
                </a:cxn>
                <a:cxn ang="T13">
                  <a:pos x="T6" y="T7"/>
                </a:cxn>
                <a:cxn ang="T14">
                  <a:pos x="T8" y="T9"/>
                </a:cxn>
              </a:cxnLst>
              <a:rect l="T15" t="T16" r="T17" b="T18"/>
              <a:pathLst>
                <a:path w="180" h="37">
                  <a:moveTo>
                    <a:pt x="0" y="0"/>
                  </a:moveTo>
                  <a:lnTo>
                    <a:pt x="0" y="36"/>
                  </a:lnTo>
                  <a:lnTo>
                    <a:pt x="180" y="37"/>
                  </a:lnTo>
                  <a:lnTo>
                    <a:pt x="180" y="1"/>
                  </a:lnTo>
                  <a:lnTo>
                    <a:pt x="0" y="0"/>
                  </a:lnTo>
                  <a:close/>
                </a:path>
              </a:pathLst>
            </a:custGeom>
            <a:solidFill>
              <a:srgbClr val="FFFF99"/>
            </a:solidFill>
            <a:ln w="9525">
              <a:noFill/>
              <a:miter lim="800000"/>
              <a:headEnd/>
              <a:tailEnd/>
            </a:ln>
          </p:spPr>
          <p:txBody>
            <a:bodyPr/>
            <a:lstStyle/>
            <a:p>
              <a:endParaRPr lang="it-IT"/>
            </a:p>
          </p:txBody>
        </p:sp>
        <p:sp>
          <p:nvSpPr>
            <p:cNvPr id="61939" name="Freeform 2631"/>
            <p:cNvSpPr>
              <a:spLocks/>
            </p:cNvSpPr>
            <p:nvPr/>
          </p:nvSpPr>
          <p:spPr bwMode="auto">
            <a:xfrm>
              <a:off x="5095875" y="2197100"/>
              <a:ext cx="285750" cy="58738"/>
            </a:xfrm>
            <a:custGeom>
              <a:avLst/>
              <a:gdLst>
                <a:gd name="T0" fmla="*/ 0 w 180"/>
                <a:gd name="T1" fmla="*/ 0 h 37"/>
                <a:gd name="T2" fmla="*/ 0 w 180"/>
                <a:gd name="T3" fmla="*/ 2147483647 h 37"/>
                <a:gd name="T4" fmla="*/ 2147483647 w 180"/>
                <a:gd name="T5" fmla="*/ 2147483647 h 37"/>
                <a:gd name="T6" fmla="*/ 2147483647 w 180"/>
                <a:gd name="T7" fmla="*/ 2147483647 h 37"/>
                <a:gd name="T8" fmla="*/ 0 w 180"/>
                <a:gd name="T9" fmla="*/ 0 h 37"/>
                <a:gd name="T10" fmla="*/ 0 60000 65536"/>
                <a:gd name="T11" fmla="*/ 0 60000 65536"/>
                <a:gd name="T12" fmla="*/ 0 60000 65536"/>
                <a:gd name="T13" fmla="*/ 0 60000 65536"/>
                <a:gd name="T14" fmla="*/ 0 60000 65536"/>
                <a:gd name="T15" fmla="*/ 0 w 180"/>
                <a:gd name="T16" fmla="*/ 0 h 37"/>
                <a:gd name="T17" fmla="*/ 180 w 180"/>
                <a:gd name="T18" fmla="*/ 37 h 37"/>
              </a:gdLst>
              <a:ahLst/>
              <a:cxnLst>
                <a:cxn ang="T10">
                  <a:pos x="T0" y="T1"/>
                </a:cxn>
                <a:cxn ang="T11">
                  <a:pos x="T2" y="T3"/>
                </a:cxn>
                <a:cxn ang="T12">
                  <a:pos x="T4" y="T5"/>
                </a:cxn>
                <a:cxn ang="T13">
                  <a:pos x="T6" y="T7"/>
                </a:cxn>
                <a:cxn ang="T14">
                  <a:pos x="T8" y="T9"/>
                </a:cxn>
              </a:cxnLst>
              <a:rect l="T15" t="T16" r="T17" b="T18"/>
              <a:pathLst>
                <a:path w="180" h="37">
                  <a:moveTo>
                    <a:pt x="0" y="0"/>
                  </a:moveTo>
                  <a:lnTo>
                    <a:pt x="0" y="36"/>
                  </a:lnTo>
                  <a:lnTo>
                    <a:pt x="180" y="37"/>
                  </a:lnTo>
                  <a:lnTo>
                    <a:pt x="180" y="1"/>
                  </a:lnTo>
                  <a:lnTo>
                    <a:pt x="0" y="0"/>
                  </a:lnTo>
                  <a:close/>
                </a:path>
              </a:pathLst>
            </a:custGeom>
            <a:solidFill>
              <a:srgbClr val="FFFF99"/>
            </a:solidFill>
            <a:ln w="9525">
              <a:noFill/>
              <a:miter lim="800000"/>
              <a:headEnd/>
              <a:tailEnd/>
            </a:ln>
          </p:spPr>
          <p:txBody>
            <a:bodyPr/>
            <a:lstStyle/>
            <a:p>
              <a:endParaRPr lang="it-IT"/>
            </a:p>
          </p:txBody>
        </p:sp>
        <p:sp>
          <p:nvSpPr>
            <p:cNvPr id="61940" name="Freeform 2632"/>
            <p:cNvSpPr>
              <a:spLocks/>
            </p:cNvSpPr>
            <p:nvPr/>
          </p:nvSpPr>
          <p:spPr bwMode="auto">
            <a:xfrm>
              <a:off x="5527675" y="2197100"/>
              <a:ext cx="287338" cy="58738"/>
            </a:xfrm>
            <a:custGeom>
              <a:avLst/>
              <a:gdLst>
                <a:gd name="T0" fmla="*/ 0 w 181"/>
                <a:gd name="T1" fmla="*/ 0 h 37"/>
                <a:gd name="T2" fmla="*/ 0 w 181"/>
                <a:gd name="T3" fmla="*/ 2147483647 h 37"/>
                <a:gd name="T4" fmla="*/ 2147483647 w 181"/>
                <a:gd name="T5" fmla="*/ 2147483647 h 37"/>
                <a:gd name="T6" fmla="*/ 2147483647 w 181"/>
                <a:gd name="T7" fmla="*/ 2147483647 h 37"/>
                <a:gd name="T8" fmla="*/ 0 w 181"/>
                <a:gd name="T9" fmla="*/ 0 h 37"/>
                <a:gd name="T10" fmla="*/ 0 60000 65536"/>
                <a:gd name="T11" fmla="*/ 0 60000 65536"/>
                <a:gd name="T12" fmla="*/ 0 60000 65536"/>
                <a:gd name="T13" fmla="*/ 0 60000 65536"/>
                <a:gd name="T14" fmla="*/ 0 60000 65536"/>
                <a:gd name="T15" fmla="*/ 0 w 181"/>
                <a:gd name="T16" fmla="*/ 0 h 37"/>
                <a:gd name="T17" fmla="*/ 181 w 181"/>
                <a:gd name="T18" fmla="*/ 37 h 37"/>
              </a:gdLst>
              <a:ahLst/>
              <a:cxnLst>
                <a:cxn ang="T10">
                  <a:pos x="T0" y="T1"/>
                </a:cxn>
                <a:cxn ang="T11">
                  <a:pos x="T2" y="T3"/>
                </a:cxn>
                <a:cxn ang="T12">
                  <a:pos x="T4" y="T5"/>
                </a:cxn>
                <a:cxn ang="T13">
                  <a:pos x="T6" y="T7"/>
                </a:cxn>
                <a:cxn ang="T14">
                  <a:pos x="T8" y="T9"/>
                </a:cxn>
              </a:cxnLst>
              <a:rect l="T15" t="T16" r="T17" b="T18"/>
              <a:pathLst>
                <a:path w="181" h="37">
                  <a:moveTo>
                    <a:pt x="0" y="0"/>
                  </a:moveTo>
                  <a:lnTo>
                    <a:pt x="0" y="36"/>
                  </a:lnTo>
                  <a:lnTo>
                    <a:pt x="181" y="37"/>
                  </a:lnTo>
                  <a:lnTo>
                    <a:pt x="181" y="1"/>
                  </a:lnTo>
                  <a:lnTo>
                    <a:pt x="0" y="0"/>
                  </a:lnTo>
                  <a:close/>
                </a:path>
              </a:pathLst>
            </a:custGeom>
            <a:solidFill>
              <a:srgbClr val="FFFF99"/>
            </a:solidFill>
            <a:ln w="9525">
              <a:noFill/>
              <a:miter lim="800000"/>
              <a:headEnd/>
              <a:tailEnd/>
            </a:ln>
          </p:spPr>
          <p:txBody>
            <a:bodyPr/>
            <a:lstStyle/>
            <a:p>
              <a:endParaRPr lang="it-IT"/>
            </a:p>
          </p:txBody>
        </p:sp>
        <p:sp>
          <p:nvSpPr>
            <p:cNvPr id="61941" name="Freeform 2633"/>
            <p:cNvSpPr>
              <a:spLocks/>
            </p:cNvSpPr>
            <p:nvPr/>
          </p:nvSpPr>
          <p:spPr bwMode="auto">
            <a:xfrm>
              <a:off x="5961063" y="2197100"/>
              <a:ext cx="285750" cy="58738"/>
            </a:xfrm>
            <a:custGeom>
              <a:avLst/>
              <a:gdLst>
                <a:gd name="T0" fmla="*/ 0 w 180"/>
                <a:gd name="T1" fmla="*/ 0 h 37"/>
                <a:gd name="T2" fmla="*/ 0 w 180"/>
                <a:gd name="T3" fmla="*/ 2147483647 h 37"/>
                <a:gd name="T4" fmla="*/ 2147483647 w 180"/>
                <a:gd name="T5" fmla="*/ 2147483647 h 37"/>
                <a:gd name="T6" fmla="*/ 2147483647 w 180"/>
                <a:gd name="T7" fmla="*/ 2147483647 h 37"/>
                <a:gd name="T8" fmla="*/ 0 w 180"/>
                <a:gd name="T9" fmla="*/ 0 h 37"/>
                <a:gd name="T10" fmla="*/ 0 60000 65536"/>
                <a:gd name="T11" fmla="*/ 0 60000 65536"/>
                <a:gd name="T12" fmla="*/ 0 60000 65536"/>
                <a:gd name="T13" fmla="*/ 0 60000 65536"/>
                <a:gd name="T14" fmla="*/ 0 60000 65536"/>
                <a:gd name="T15" fmla="*/ 0 w 180"/>
                <a:gd name="T16" fmla="*/ 0 h 37"/>
                <a:gd name="T17" fmla="*/ 180 w 180"/>
                <a:gd name="T18" fmla="*/ 37 h 37"/>
              </a:gdLst>
              <a:ahLst/>
              <a:cxnLst>
                <a:cxn ang="T10">
                  <a:pos x="T0" y="T1"/>
                </a:cxn>
                <a:cxn ang="T11">
                  <a:pos x="T2" y="T3"/>
                </a:cxn>
                <a:cxn ang="T12">
                  <a:pos x="T4" y="T5"/>
                </a:cxn>
                <a:cxn ang="T13">
                  <a:pos x="T6" y="T7"/>
                </a:cxn>
                <a:cxn ang="T14">
                  <a:pos x="T8" y="T9"/>
                </a:cxn>
              </a:cxnLst>
              <a:rect l="T15" t="T16" r="T17" b="T18"/>
              <a:pathLst>
                <a:path w="180" h="37">
                  <a:moveTo>
                    <a:pt x="0" y="0"/>
                  </a:moveTo>
                  <a:lnTo>
                    <a:pt x="0" y="36"/>
                  </a:lnTo>
                  <a:lnTo>
                    <a:pt x="180" y="37"/>
                  </a:lnTo>
                  <a:lnTo>
                    <a:pt x="180" y="1"/>
                  </a:lnTo>
                  <a:lnTo>
                    <a:pt x="0" y="0"/>
                  </a:lnTo>
                  <a:close/>
                </a:path>
              </a:pathLst>
            </a:custGeom>
            <a:solidFill>
              <a:srgbClr val="FFFF99"/>
            </a:solidFill>
            <a:ln w="9525">
              <a:noFill/>
              <a:miter lim="800000"/>
              <a:headEnd/>
              <a:tailEnd/>
            </a:ln>
          </p:spPr>
          <p:txBody>
            <a:bodyPr/>
            <a:lstStyle/>
            <a:p>
              <a:endParaRPr lang="it-IT"/>
            </a:p>
          </p:txBody>
        </p:sp>
        <p:sp>
          <p:nvSpPr>
            <p:cNvPr id="61942" name="Freeform 2634"/>
            <p:cNvSpPr>
              <a:spLocks/>
            </p:cNvSpPr>
            <p:nvPr/>
          </p:nvSpPr>
          <p:spPr bwMode="auto">
            <a:xfrm>
              <a:off x="6394450" y="2197100"/>
              <a:ext cx="285750" cy="58738"/>
            </a:xfrm>
            <a:custGeom>
              <a:avLst/>
              <a:gdLst>
                <a:gd name="T0" fmla="*/ 0 w 180"/>
                <a:gd name="T1" fmla="*/ 0 h 37"/>
                <a:gd name="T2" fmla="*/ 0 w 180"/>
                <a:gd name="T3" fmla="*/ 2147483647 h 37"/>
                <a:gd name="T4" fmla="*/ 2147483647 w 180"/>
                <a:gd name="T5" fmla="*/ 2147483647 h 37"/>
                <a:gd name="T6" fmla="*/ 2147483647 w 180"/>
                <a:gd name="T7" fmla="*/ 2147483647 h 37"/>
                <a:gd name="T8" fmla="*/ 0 w 180"/>
                <a:gd name="T9" fmla="*/ 0 h 37"/>
                <a:gd name="T10" fmla="*/ 0 60000 65536"/>
                <a:gd name="T11" fmla="*/ 0 60000 65536"/>
                <a:gd name="T12" fmla="*/ 0 60000 65536"/>
                <a:gd name="T13" fmla="*/ 0 60000 65536"/>
                <a:gd name="T14" fmla="*/ 0 60000 65536"/>
                <a:gd name="T15" fmla="*/ 0 w 180"/>
                <a:gd name="T16" fmla="*/ 0 h 37"/>
                <a:gd name="T17" fmla="*/ 180 w 180"/>
                <a:gd name="T18" fmla="*/ 37 h 37"/>
              </a:gdLst>
              <a:ahLst/>
              <a:cxnLst>
                <a:cxn ang="T10">
                  <a:pos x="T0" y="T1"/>
                </a:cxn>
                <a:cxn ang="T11">
                  <a:pos x="T2" y="T3"/>
                </a:cxn>
                <a:cxn ang="T12">
                  <a:pos x="T4" y="T5"/>
                </a:cxn>
                <a:cxn ang="T13">
                  <a:pos x="T6" y="T7"/>
                </a:cxn>
                <a:cxn ang="T14">
                  <a:pos x="T8" y="T9"/>
                </a:cxn>
              </a:cxnLst>
              <a:rect l="T15" t="T16" r="T17" b="T18"/>
              <a:pathLst>
                <a:path w="180" h="37">
                  <a:moveTo>
                    <a:pt x="0" y="0"/>
                  </a:moveTo>
                  <a:lnTo>
                    <a:pt x="0" y="36"/>
                  </a:lnTo>
                  <a:lnTo>
                    <a:pt x="180" y="37"/>
                  </a:lnTo>
                  <a:lnTo>
                    <a:pt x="180" y="1"/>
                  </a:lnTo>
                  <a:lnTo>
                    <a:pt x="0" y="0"/>
                  </a:lnTo>
                  <a:close/>
                </a:path>
              </a:pathLst>
            </a:custGeom>
            <a:solidFill>
              <a:srgbClr val="FFFF99"/>
            </a:solidFill>
            <a:ln w="9525">
              <a:noFill/>
              <a:miter lim="800000"/>
              <a:headEnd/>
              <a:tailEnd/>
            </a:ln>
          </p:spPr>
          <p:txBody>
            <a:bodyPr/>
            <a:lstStyle/>
            <a:p>
              <a:endParaRPr lang="it-IT"/>
            </a:p>
          </p:txBody>
        </p:sp>
        <p:sp>
          <p:nvSpPr>
            <p:cNvPr id="61943" name="Freeform 2635"/>
            <p:cNvSpPr>
              <a:spLocks/>
            </p:cNvSpPr>
            <p:nvPr/>
          </p:nvSpPr>
          <p:spPr bwMode="auto">
            <a:xfrm>
              <a:off x="3357563" y="1909763"/>
              <a:ext cx="779462" cy="1416050"/>
            </a:xfrm>
            <a:custGeom>
              <a:avLst/>
              <a:gdLst>
                <a:gd name="T0" fmla="*/ 2147483647 w 491"/>
                <a:gd name="T1" fmla="*/ 2147483647 h 892"/>
                <a:gd name="T2" fmla="*/ 2147483647 w 491"/>
                <a:gd name="T3" fmla="*/ 2147483647 h 892"/>
                <a:gd name="T4" fmla="*/ 2147483647 w 491"/>
                <a:gd name="T5" fmla="*/ 2147483647 h 892"/>
                <a:gd name="T6" fmla="*/ 2147483647 w 491"/>
                <a:gd name="T7" fmla="*/ 2147483647 h 892"/>
                <a:gd name="T8" fmla="*/ 2147483647 w 491"/>
                <a:gd name="T9" fmla="*/ 2147483647 h 892"/>
                <a:gd name="T10" fmla="*/ 2147483647 w 491"/>
                <a:gd name="T11" fmla="*/ 0 h 892"/>
                <a:gd name="T12" fmla="*/ 0 w 491"/>
                <a:gd name="T13" fmla="*/ 0 h 892"/>
                <a:gd name="T14" fmla="*/ 0 w 491"/>
                <a:gd name="T15" fmla="*/ 2147483647 h 892"/>
                <a:gd name="T16" fmla="*/ 0 w 491"/>
                <a:gd name="T17" fmla="*/ 2147483647 h 892"/>
                <a:gd name="T18" fmla="*/ 2147483647 w 491"/>
                <a:gd name="T19" fmla="*/ 2147483647 h 892"/>
                <a:gd name="T20" fmla="*/ 2147483647 w 491"/>
                <a:gd name="T21" fmla="*/ 2147483647 h 8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91"/>
                <a:gd name="T34" fmla="*/ 0 h 892"/>
                <a:gd name="T35" fmla="*/ 491 w 491"/>
                <a:gd name="T36" fmla="*/ 892 h 8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91" h="892">
                  <a:moveTo>
                    <a:pt x="491" y="892"/>
                  </a:moveTo>
                  <a:lnTo>
                    <a:pt x="491" y="883"/>
                  </a:lnTo>
                  <a:lnTo>
                    <a:pt x="4" y="883"/>
                  </a:lnTo>
                  <a:lnTo>
                    <a:pt x="4" y="887"/>
                  </a:lnTo>
                  <a:lnTo>
                    <a:pt x="9" y="887"/>
                  </a:lnTo>
                  <a:lnTo>
                    <a:pt x="9" y="0"/>
                  </a:lnTo>
                  <a:lnTo>
                    <a:pt x="0" y="0"/>
                  </a:lnTo>
                  <a:lnTo>
                    <a:pt x="0" y="887"/>
                  </a:lnTo>
                  <a:lnTo>
                    <a:pt x="0" y="892"/>
                  </a:lnTo>
                  <a:lnTo>
                    <a:pt x="4" y="892"/>
                  </a:lnTo>
                  <a:lnTo>
                    <a:pt x="491" y="892"/>
                  </a:lnTo>
                  <a:close/>
                </a:path>
              </a:pathLst>
            </a:custGeom>
            <a:solidFill>
              <a:srgbClr val="000000"/>
            </a:solidFill>
            <a:ln w="9525">
              <a:noFill/>
              <a:miter lim="800000"/>
              <a:headEnd/>
              <a:tailEnd/>
            </a:ln>
          </p:spPr>
          <p:txBody>
            <a:bodyPr/>
            <a:lstStyle/>
            <a:p>
              <a:endParaRPr lang="it-IT"/>
            </a:p>
          </p:txBody>
        </p:sp>
        <p:sp>
          <p:nvSpPr>
            <p:cNvPr id="61944" name="Freeform 2636"/>
            <p:cNvSpPr>
              <a:spLocks/>
            </p:cNvSpPr>
            <p:nvPr/>
          </p:nvSpPr>
          <p:spPr bwMode="auto">
            <a:xfrm>
              <a:off x="3649663" y="1296988"/>
              <a:ext cx="3114675" cy="549275"/>
            </a:xfrm>
            <a:custGeom>
              <a:avLst/>
              <a:gdLst>
                <a:gd name="T0" fmla="*/ 2147483647 w 1962"/>
                <a:gd name="T1" fmla="*/ 2147483647 h 346"/>
                <a:gd name="T2" fmla="*/ 2147483647 w 1962"/>
                <a:gd name="T3" fmla="*/ 2147483647 h 346"/>
                <a:gd name="T4" fmla="*/ 2147483647 w 1962"/>
                <a:gd name="T5" fmla="*/ 2147483647 h 346"/>
                <a:gd name="T6" fmla="*/ 2147483647 w 1962"/>
                <a:gd name="T7" fmla="*/ 2147483647 h 346"/>
                <a:gd name="T8" fmla="*/ 2147483647 w 1962"/>
                <a:gd name="T9" fmla="*/ 2147483647 h 346"/>
                <a:gd name="T10" fmla="*/ 0 w 1962"/>
                <a:gd name="T11" fmla="*/ 0 h 346"/>
                <a:gd name="T12" fmla="*/ 0 w 1962"/>
                <a:gd name="T13" fmla="*/ 2147483647 h 346"/>
                <a:gd name="T14" fmla="*/ 2147483647 w 1962"/>
                <a:gd name="T15" fmla="*/ 2147483647 h 346"/>
                <a:gd name="T16" fmla="*/ 2147483647 w 1962"/>
                <a:gd name="T17" fmla="*/ 2147483647 h 346"/>
                <a:gd name="T18" fmla="*/ 2147483647 w 1962"/>
                <a:gd name="T19" fmla="*/ 2147483647 h 346"/>
                <a:gd name="T20" fmla="*/ 2147483647 w 1962"/>
                <a:gd name="T21" fmla="*/ 2147483647 h 3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62"/>
                <a:gd name="T34" fmla="*/ 0 h 346"/>
                <a:gd name="T35" fmla="*/ 1962 w 1962"/>
                <a:gd name="T36" fmla="*/ 346 h 34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62" h="346">
                  <a:moveTo>
                    <a:pt x="1953" y="346"/>
                  </a:moveTo>
                  <a:lnTo>
                    <a:pt x="1962" y="346"/>
                  </a:lnTo>
                  <a:lnTo>
                    <a:pt x="1962" y="9"/>
                  </a:lnTo>
                  <a:lnTo>
                    <a:pt x="1962" y="5"/>
                  </a:lnTo>
                  <a:lnTo>
                    <a:pt x="1957" y="5"/>
                  </a:lnTo>
                  <a:lnTo>
                    <a:pt x="0" y="0"/>
                  </a:lnTo>
                  <a:lnTo>
                    <a:pt x="0" y="9"/>
                  </a:lnTo>
                  <a:lnTo>
                    <a:pt x="1957" y="14"/>
                  </a:lnTo>
                  <a:lnTo>
                    <a:pt x="1957" y="9"/>
                  </a:lnTo>
                  <a:lnTo>
                    <a:pt x="1953" y="9"/>
                  </a:lnTo>
                  <a:lnTo>
                    <a:pt x="1953" y="346"/>
                  </a:lnTo>
                  <a:close/>
                </a:path>
              </a:pathLst>
            </a:custGeom>
            <a:solidFill>
              <a:srgbClr val="000000"/>
            </a:solidFill>
            <a:ln w="9525">
              <a:noFill/>
              <a:miter lim="800000"/>
              <a:headEnd/>
              <a:tailEnd/>
            </a:ln>
          </p:spPr>
          <p:txBody>
            <a:bodyPr/>
            <a:lstStyle/>
            <a:p>
              <a:endParaRPr lang="it-IT"/>
            </a:p>
          </p:txBody>
        </p:sp>
        <p:sp>
          <p:nvSpPr>
            <p:cNvPr id="61945" name="Freeform 2637"/>
            <p:cNvSpPr>
              <a:spLocks/>
            </p:cNvSpPr>
            <p:nvPr/>
          </p:nvSpPr>
          <p:spPr bwMode="auto">
            <a:xfrm>
              <a:off x="3649663" y="1389063"/>
              <a:ext cx="2682875" cy="457200"/>
            </a:xfrm>
            <a:custGeom>
              <a:avLst/>
              <a:gdLst>
                <a:gd name="T0" fmla="*/ 2147483647 w 1690"/>
                <a:gd name="T1" fmla="*/ 2147483647 h 288"/>
                <a:gd name="T2" fmla="*/ 2147483647 w 1690"/>
                <a:gd name="T3" fmla="*/ 2147483647 h 288"/>
                <a:gd name="T4" fmla="*/ 2147483647 w 1690"/>
                <a:gd name="T5" fmla="*/ 2147483647 h 288"/>
                <a:gd name="T6" fmla="*/ 2147483647 w 1690"/>
                <a:gd name="T7" fmla="*/ 0 h 288"/>
                <a:gd name="T8" fmla="*/ 2147483647 w 1690"/>
                <a:gd name="T9" fmla="*/ 0 h 288"/>
                <a:gd name="T10" fmla="*/ 0 w 1690"/>
                <a:gd name="T11" fmla="*/ 0 h 288"/>
                <a:gd name="T12" fmla="*/ 0 w 1690"/>
                <a:gd name="T13" fmla="*/ 2147483647 h 288"/>
                <a:gd name="T14" fmla="*/ 2147483647 w 1690"/>
                <a:gd name="T15" fmla="*/ 2147483647 h 288"/>
                <a:gd name="T16" fmla="*/ 2147483647 w 1690"/>
                <a:gd name="T17" fmla="*/ 2147483647 h 288"/>
                <a:gd name="T18" fmla="*/ 2147483647 w 1690"/>
                <a:gd name="T19" fmla="*/ 2147483647 h 288"/>
                <a:gd name="T20" fmla="*/ 2147483647 w 1690"/>
                <a:gd name="T21" fmla="*/ 2147483647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90"/>
                <a:gd name="T34" fmla="*/ 0 h 288"/>
                <a:gd name="T35" fmla="*/ 1690 w 1690"/>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90" h="288">
                  <a:moveTo>
                    <a:pt x="1681" y="288"/>
                  </a:moveTo>
                  <a:lnTo>
                    <a:pt x="1690" y="288"/>
                  </a:lnTo>
                  <a:lnTo>
                    <a:pt x="1690" y="4"/>
                  </a:lnTo>
                  <a:lnTo>
                    <a:pt x="1690" y="0"/>
                  </a:lnTo>
                  <a:lnTo>
                    <a:pt x="1685" y="0"/>
                  </a:lnTo>
                  <a:lnTo>
                    <a:pt x="0" y="0"/>
                  </a:lnTo>
                  <a:lnTo>
                    <a:pt x="0" y="9"/>
                  </a:lnTo>
                  <a:lnTo>
                    <a:pt x="1685" y="9"/>
                  </a:lnTo>
                  <a:lnTo>
                    <a:pt x="1685" y="4"/>
                  </a:lnTo>
                  <a:lnTo>
                    <a:pt x="1681" y="4"/>
                  </a:lnTo>
                  <a:lnTo>
                    <a:pt x="1681" y="288"/>
                  </a:lnTo>
                  <a:close/>
                </a:path>
              </a:pathLst>
            </a:custGeom>
            <a:solidFill>
              <a:srgbClr val="000000"/>
            </a:solidFill>
            <a:ln w="9525">
              <a:noFill/>
              <a:miter lim="800000"/>
              <a:headEnd/>
              <a:tailEnd/>
            </a:ln>
          </p:spPr>
          <p:txBody>
            <a:bodyPr/>
            <a:lstStyle/>
            <a:p>
              <a:endParaRPr lang="it-IT"/>
            </a:p>
          </p:txBody>
        </p:sp>
        <p:sp>
          <p:nvSpPr>
            <p:cNvPr id="61946" name="Freeform 2638"/>
            <p:cNvSpPr>
              <a:spLocks/>
            </p:cNvSpPr>
            <p:nvPr/>
          </p:nvSpPr>
          <p:spPr bwMode="auto">
            <a:xfrm>
              <a:off x="3649663" y="1468438"/>
              <a:ext cx="2251075" cy="377825"/>
            </a:xfrm>
            <a:custGeom>
              <a:avLst/>
              <a:gdLst>
                <a:gd name="T0" fmla="*/ 2147483647 w 1418"/>
                <a:gd name="T1" fmla="*/ 2147483647 h 238"/>
                <a:gd name="T2" fmla="*/ 2147483647 w 1418"/>
                <a:gd name="T3" fmla="*/ 2147483647 h 238"/>
                <a:gd name="T4" fmla="*/ 2147483647 w 1418"/>
                <a:gd name="T5" fmla="*/ 2147483647 h 238"/>
                <a:gd name="T6" fmla="*/ 2147483647 w 1418"/>
                <a:gd name="T7" fmla="*/ 2147483647 h 238"/>
                <a:gd name="T8" fmla="*/ 2147483647 w 1418"/>
                <a:gd name="T9" fmla="*/ 2147483647 h 238"/>
                <a:gd name="T10" fmla="*/ 0 w 1418"/>
                <a:gd name="T11" fmla="*/ 0 h 238"/>
                <a:gd name="T12" fmla="*/ 0 w 1418"/>
                <a:gd name="T13" fmla="*/ 2147483647 h 238"/>
                <a:gd name="T14" fmla="*/ 2147483647 w 1418"/>
                <a:gd name="T15" fmla="*/ 2147483647 h 238"/>
                <a:gd name="T16" fmla="*/ 2147483647 w 1418"/>
                <a:gd name="T17" fmla="*/ 2147483647 h 238"/>
                <a:gd name="T18" fmla="*/ 2147483647 w 1418"/>
                <a:gd name="T19" fmla="*/ 2147483647 h 238"/>
                <a:gd name="T20" fmla="*/ 2147483647 w 1418"/>
                <a:gd name="T21" fmla="*/ 2147483647 h 2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18"/>
                <a:gd name="T34" fmla="*/ 0 h 238"/>
                <a:gd name="T35" fmla="*/ 1418 w 1418"/>
                <a:gd name="T36" fmla="*/ 238 h 23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18" h="238">
                  <a:moveTo>
                    <a:pt x="1409" y="238"/>
                  </a:moveTo>
                  <a:lnTo>
                    <a:pt x="1418" y="238"/>
                  </a:lnTo>
                  <a:lnTo>
                    <a:pt x="1418" y="9"/>
                  </a:lnTo>
                  <a:lnTo>
                    <a:pt x="1418" y="5"/>
                  </a:lnTo>
                  <a:lnTo>
                    <a:pt x="1413" y="5"/>
                  </a:lnTo>
                  <a:lnTo>
                    <a:pt x="0" y="0"/>
                  </a:lnTo>
                  <a:lnTo>
                    <a:pt x="0" y="9"/>
                  </a:lnTo>
                  <a:lnTo>
                    <a:pt x="1413" y="14"/>
                  </a:lnTo>
                  <a:lnTo>
                    <a:pt x="1413" y="9"/>
                  </a:lnTo>
                  <a:lnTo>
                    <a:pt x="1409" y="9"/>
                  </a:lnTo>
                  <a:lnTo>
                    <a:pt x="1409" y="238"/>
                  </a:lnTo>
                  <a:close/>
                </a:path>
              </a:pathLst>
            </a:custGeom>
            <a:solidFill>
              <a:srgbClr val="000000"/>
            </a:solidFill>
            <a:ln w="9525">
              <a:noFill/>
              <a:miter lim="800000"/>
              <a:headEnd/>
              <a:tailEnd/>
            </a:ln>
          </p:spPr>
          <p:txBody>
            <a:bodyPr/>
            <a:lstStyle/>
            <a:p>
              <a:endParaRPr lang="it-IT"/>
            </a:p>
          </p:txBody>
        </p:sp>
        <p:sp>
          <p:nvSpPr>
            <p:cNvPr id="61947" name="Freeform 2639"/>
            <p:cNvSpPr>
              <a:spLocks/>
            </p:cNvSpPr>
            <p:nvPr/>
          </p:nvSpPr>
          <p:spPr bwMode="auto">
            <a:xfrm>
              <a:off x="3649663" y="1560513"/>
              <a:ext cx="1816100" cy="285750"/>
            </a:xfrm>
            <a:custGeom>
              <a:avLst/>
              <a:gdLst>
                <a:gd name="T0" fmla="*/ 2147483647 w 1144"/>
                <a:gd name="T1" fmla="*/ 2147483647 h 180"/>
                <a:gd name="T2" fmla="*/ 2147483647 w 1144"/>
                <a:gd name="T3" fmla="*/ 2147483647 h 180"/>
                <a:gd name="T4" fmla="*/ 2147483647 w 1144"/>
                <a:gd name="T5" fmla="*/ 2147483647 h 180"/>
                <a:gd name="T6" fmla="*/ 2147483647 w 1144"/>
                <a:gd name="T7" fmla="*/ 0 h 180"/>
                <a:gd name="T8" fmla="*/ 2147483647 w 1144"/>
                <a:gd name="T9" fmla="*/ 0 h 180"/>
                <a:gd name="T10" fmla="*/ 0 w 1144"/>
                <a:gd name="T11" fmla="*/ 0 h 180"/>
                <a:gd name="T12" fmla="*/ 0 w 1144"/>
                <a:gd name="T13" fmla="*/ 2147483647 h 180"/>
                <a:gd name="T14" fmla="*/ 2147483647 w 1144"/>
                <a:gd name="T15" fmla="*/ 2147483647 h 180"/>
                <a:gd name="T16" fmla="*/ 2147483647 w 1144"/>
                <a:gd name="T17" fmla="*/ 2147483647 h 180"/>
                <a:gd name="T18" fmla="*/ 2147483647 w 1144"/>
                <a:gd name="T19" fmla="*/ 2147483647 h 180"/>
                <a:gd name="T20" fmla="*/ 2147483647 w 1144"/>
                <a:gd name="T21" fmla="*/ 2147483647 h 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44"/>
                <a:gd name="T34" fmla="*/ 0 h 180"/>
                <a:gd name="T35" fmla="*/ 1144 w 1144"/>
                <a:gd name="T36" fmla="*/ 180 h 1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44" h="180">
                  <a:moveTo>
                    <a:pt x="1135" y="180"/>
                  </a:moveTo>
                  <a:lnTo>
                    <a:pt x="1144" y="180"/>
                  </a:lnTo>
                  <a:lnTo>
                    <a:pt x="1144" y="4"/>
                  </a:lnTo>
                  <a:lnTo>
                    <a:pt x="1144" y="0"/>
                  </a:lnTo>
                  <a:lnTo>
                    <a:pt x="1139" y="0"/>
                  </a:lnTo>
                  <a:lnTo>
                    <a:pt x="0" y="0"/>
                  </a:lnTo>
                  <a:lnTo>
                    <a:pt x="0" y="9"/>
                  </a:lnTo>
                  <a:lnTo>
                    <a:pt x="1139" y="9"/>
                  </a:lnTo>
                  <a:lnTo>
                    <a:pt x="1139" y="4"/>
                  </a:lnTo>
                  <a:lnTo>
                    <a:pt x="1135" y="4"/>
                  </a:lnTo>
                  <a:lnTo>
                    <a:pt x="1135" y="180"/>
                  </a:lnTo>
                  <a:close/>
                </a:path>
              </a:pathLst>
            </a:custGeom>
            <a:solidFill>
              <a:srgbClr val="000000"/>
            </a:solidFill>
            <a:ln w="9525">
              <a:noFill/>
              <a:miter lim="800000"/>
              <a:headEnd/>
              <a:tailEnd/>
            </a:ln>
          </p:spPr>
          <p:txBody>
            <a:bodyPr/>
            <a:lstStyle/>
            <a:p>
              <a:endParaRPr lang="it-IT"/>
            </a:p>
          </p:txBody>
        </p:sp>
        <p:sp>
          <p:nvSpPr>
            <p:cNvPr id="61948" name="Freeform 2640"/>
            <p:cNvSpPr>
              <a:spLocks/>
            </p:cNvSpPr>
            <p:nvPr/>
          </p:nvSpPr>
          <p:spPr bwMode="auto">
            <a:xfrm>
              <a:off x="3649663" y="1646238"/>
              <a:ext cx="1392237" cy="214312"/>
            </a:xfrm>
            <a:custGeom>
              <a:avLst/>
              <a:gdLst>
                <a:gd name="T0" fmla="*/ 2147483647 w 877"/>
                <a:gd name="T1" fmla="*/ 2147483647 h 135"/>
                <a:gd name="T2" fmla="*/ 2147483647 w 877"/>
                <a:gd name="T3" fmla="*/ 2147483647 h 135"/>
                <a:gd name="T4" fmla="*/ 2147483647 w 877"/>
                <a:gd name="T5" fmla="*/ 2147483647 h 135"/>
                <a:gd name="T6" fmla="*/ 2147483647 w 877"/>
                <a:gd name="T7" fmla="*/ 2147483647 h 135"/>
                <a:gd name="T8" fmla="*/ 2147483647 w 877"/>
                <a:gd name="T9" fmla="*/ 2147483647 h 135"/>
                <a:gd name="T10" fmla="*/ 2147483647 w 877"/>
                <a:gd name="T11" fmla="*/ 2147483647 h 135"/>
                <a:gd name="T12" fmla="*/ 2147483647 w 877"/>
                <a:gd name="T13" fmla="*/ 0 h 135"/>
                <a:gd name="T14" fmla="*/ 2147483647 w 877"/>
                <a:gd name="T15" fmla="*/ 0 h 135"/>
                <a:gd name="T16" fmla="*/ 0 w 877"/>
                <a:gd name="T17" fmla="*/ 0 h 135"/>
                <a:gd name="T18" fmla="*/ 0 w 877"/>
                <a:gd name="T19" fmla="*/ 2147483647 h 135"/>
                <a:gd name="T20" fmla="*/ 2147483647 w 877"/>
                <a:gd name="T21" fmla="*/ 2147483647 h 135"/>
                <a:gd name="T22" fmla="*/ 2147483647 w 877"/>
                <a:gd name="T23" fmla="*/ 2147483647 h 135"/>
                <a:gd name="T24" fmla="*/ 2147483647 w 877"/>
                <a:gd name="T25" fmla="*/ 2147483647 h 135"/>
                <a:gd name="T26" fmla="*/ 2147483647 w 877"/>
                <a:gd name="T27" fmla="*/ 2147483647 h 135"/>
                <a:gd name="T28" fmla="*/ 2147483647 w 877"/>
                <a:gd name="T29" fmla="*/ 2147483647 h 135"/>
                <a:gd name="T30" fmla="*/ 2147483647 w 877"/>
                <a:gd name="T31" fmla="*/ 2147483647 h 135"/>
                <a:gd name="T32" fmla="*/ 2147483647 w 877"/>
                <a:gd name="T33" fmla="*/ 2147483647 h 1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77"/>
                <a:gd name="T52" fmla="*/ 0 h 135"/>
                <a:gd name="T53" fmla="*/ 877 w 877"/>
                <a:gd name="T54" fmla="*/ 135 h 13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77" h="135">
                  <a:moveTo>
                    <a:pt x="838" y="126"/>
                  </a:moveTo>
                  <a:lnTo>
                    <a:pt x="838" y="135"/>
                  </a:lnTo>
                  <a:lnTo>
                    <a:pt x="872" y="135"/>
                  </a:lnTo>
                  <a:lnTo>
                    <a:pt x="876" y="135"/>
                  </a:lnTo>
                  <a:lnTo>
                    <a:pt x="877" y="130"/>
                  </a:lnTo>
                  <a:lnTo>
                    <a:pt x="877" y="4"/>
                  </a:lnTo>
                  <a:lnTo>
                    <a:pt x="877" y="0"/>
                  </a:lnTo>
                  <a:lnTo>
                    <a:pt x="872" y="0"/>
                  </a:lnTo>
                  <a:lnTo>
                    <a:pt x="0" y="0"/>
                  </a:lnTo>
                  <a:lnTo>
                    <a:pt x="0" y="9"/>
                  </a:lnTo>
                  <a:lnTo>
                    <a:pt x="872" y="9"/>
                  </a:lnTo>
                  <a:lnTo>
                    <a:pt x="872" y="4"/>
                  </a:lnTo>
                  <a:lnTo>
                    <a:pt x="868" y="4"/>
                  </a:lnTo>
                  <a:lnTo>
                    <a:pt x="868" y="130"/>
                  </a:lnTo>
                  <a:lnTo>
                    <a:pt x="872" y="130"/>
                  </a:lnTo>
                  <a:lnTo>
                    <a:pt x="872" y="126"/>
                  </a:lnTo>
                  <a:lnTo>
                    <a:pt x="838" y="126"/>
                  </a:lnTo>
                  <a:close/>
                </a:path>
              </a:pathLst>
            </a:custGeom>
            <a:solidFill>
              <a:srgbClr val="000000"/>
            </a:solidFill>
            <a:ln w="9525">
              <a:noFill/>
              <a:miter lim="800000"/>
              <a:headEnd/>
              <a:tailEnd/>
            </a:ln>
          </p:spPr>
          <p:txBody>
            <a:bodyPr/>
            <a:lstStyle/>
            <a:p>
              <a:endParaRPr lang="it-IT"/>
            </a:p>
          </p:txBody>
        </p:sp>
        <p:sp>
          <p:nvSpPr>
            <p:cNvPr id="61949" name="Freeform 2641"/>
            <p:cNvSpPr>
              <a:spLocks/>
            </p:cNvSpPr>
            <p:nvPr/>
          </p:nvSpPr>
          <p:spPr bwMode="auto">
            <a:xfrm>
              <a:off x="3649663" y="1739900"/>
              <a:ext cx="952500" cy="106363"/>
            </a:xfrm>
            <a:custGeom>
              <a:avLst/>
              <a:gdLst>
                <a:gd name="T0" fmla="*/ 2147483647 w 600"/>
                <a:gd name="T1" fmla="*/ 2147483647 h 67"/>
                <a:gd name="T2" fmla="*/ 2147483647 w 600"/>
                <a:gd name="T3" fmla="*/ 2147483647 h 67"/>
                <a:gd name="T4" fmla="*/ 2147483647 w 600"/>
                <a:gd name="T5" fmla="*/ 2147483647 h 67"/>
                <a:gd name="T6" fmla="*/ 2147483647 w 600"/>
                <a:gd name="T7" fmla="*/ 0 h 67"/>
                <a:gd name="T8" fmla="*/ 2147483647 w 600"/>
                <a:gd name="T9" fmla="*/ 0 h 67"/>
                <a:gd name="T10" fmla="*/ 0 w 600"/>
                <a:gd name="T11" fmla="*/ 0 h 67"/>
                <a:gd name="T12" fmla="*/ 0 w 600"/>
                <a:gd name="T13" fmla="*/ 2147483647 h 67"/>
                <a:gd name="T14" fmla="*/ 2147483647 w 600"/>
                <a:gd name="T15" fmla="*/ 2147483647 h 67"/>
                <a:gd name="T16" fmla="*/ 2147483647 w 600"/>
                <a:gd name="T17" fmla="*/ 2147483647 h 67"/>
                <a:gd name="T18" fmla="*/ 2147483647 w 600"/>
                <a:gd name="T19" fmla="*/ 2147483647 h 67"/>
                <a:gd name="T20" fmla="*/ 2147483647 w 600"/>
                <a:gd name="T21" fmla="*/ 2147483647 h 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00"/>
                <a:gd name="T34" fmla="*/ 0 h 67"/>
                <a:gd name="T35" fmla="*/ 600 w 600"/>
                <a:gd name="T36" fmla="*/ 67 h 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00" h="67">
                  <a:moveTo>
                    <a:pt x="591" y="67"/>
                  </a:moveTo>
                  <a:lnTo>
                    <a:pt x="600" y="67"/>
                  </a:lnTo>
                  <a:lnTo>
                    <a:pt x="600" y="4"/>
                  </a:lnTo>
                  <a:lnTo>
                    <a:pt x="600" y="0"/>
                  </a:lnTo>
                  <a:lnTo>
                    <a:pt x="595" y="0"/>
                  </a:lnTo>
                  <a:lnTo>
                    <a:pt x="0" y="0"/>
                  </a:lnTo>
                  <a:lnTo>
                    <a:pt x="0" y="9"/>
                  </a:lnTo>
                  <a:lnTo>
                    <a:pt x="595" y="9"/>
                  </a:lnTo>
                  <a:lnTo>
                    <a:pt x="595" y="4"/>
                  </a:lnTo>
                  <a:lnTo>
                    <a:pt x="591" y="4"/>
                  </a:lnTo>
                  <a:lnTo>
                    <a:pt x="591" y="67"/>
                  </a:lnTo>
                  <a:close/>
                </a:path>
              </a:pathLst>
            </a:custGeom>
            <a:solidFill>
              <a:srgbClr val="000000"/>
            </a:solidFill>
            <a:ln w="9525">
              <a:noFill/>
              <a:miter lim="800000"/>
              <a:headEnd/>
              <a:tailEnd/>
            </a:ln>
          </p:spPr>
          <p:txBody>
            <a:bodyPr/>
            <a:lstStyle/>
            <a:p>
              <a:endParaRPr lang="it-IT"/>
            </a:p>
          </p:txBody>
        </p:sp>
        <p:sp>
          <p:nvSpPr>
            <p:cNvPr id="61950" name="Freeform 2642"/>
            <p:cNvSpPr>
              <a:spLocks/>
            </p:cNvSpPr>
            <p:nvPr/>
          </p:nvSpPr>
          <p:spPr bwMode="auto">
            <a:xfrm>
              <a:off x="3233738" y="1909763"/>
              <a:ext cx="2055812" cy="2044700"/>
            </a:xfrm>
            <a:custGeom>
              <a:avLst/>
              <a:gdLst>
                <a:gd name="T0" fmla="*/ 2147483647 w 1295"/>
                <a:gd name="T1" fmla="*/ 2147483647 h 1288"/>
                <a:gd name="T2" fmla="*/ 2147483647 w 1295"/>
                <a:gd name="T3" fmla="*/ 2147483647 h 1288"/>
                <a:gd name="T4" fmla="*/ 2147483647 w 1295"/>
                <a:gd name="T5" fmla="*/ 2147483647 h 1288"/>
                <a:gd name="T6" fmla="*/ 2147483647 w 1295"/>
                <a:gd name="T7" fmla="*/ 2147483647 h 1288"/>
                <a:gd name="T8" fmla="*/ 2147483647 w 1295"/>
                <a:gd name="T9" fmla="*/ 2147483647 h 1288"/>
                <a:gd name="T10" fmla="*/ 2147483647 w 1295"/>
                <a:gd name="T11" fmla="*/ 2147483647 h 1288"/>
                <a:gd name="T12" fmla="*/ 2147483647 w 1295"/>
                <a:gd name="T13" fmla="*/ 2147483647 h 1288"/>
                <a:gd name="T14" fmla="*/ 2147483647 w 1295"/>
                <a:gd name="T15" fmla="*/ 2147483647 h 1288"/>
                <a:gd name="T16" fmla="*/ 2147483647 w 1295"/>
                <a:gd name="T17" fmla="*/ 0 h 1288"/>
                <a:gd name="T18" fmla="*/ 0 w 1295"/>
                <a:gd name="T19" fmla="*/ 0 h 1288"/>
                <a:gd name="T20" fmla="*/ 0 w 1295"/>
                <a:gd name="T21" fmla="*/ 2147483647 h 1288"/>
                <a:gd name="T22" fmla="*/ 0 w 1295"/>
                <a:gd name="T23" fmla="*/ 2147483647 h 1288"/>
                <a:gd name="T24" fmla="*/ 2147483647 w 1295"/>
                <a:gd name="T25" fmla="*/ 2147483647 h 1288"/>
                <a:gd name="T26" fmla="*/ 2147483647 w 1295"/>
                <a:gd name="T27" fmla="*/ 2147483647 h 1288"/>
                <a:gd name="T28" fmla="*/ 2147483647 w 1295"/>
                <a:gd name="T29" fmla="*/ 2147483647 h 1288"/>
                <a:gd name="T30" fmla="*/ 2147483647 w 1295"/>
                <a:gd name="T31" fmla="*/ 2147483647 h 1288"/>
                <a:gd name="T32" fmla="*/ 2147483647 w 1295"/>
                <a:gd name="T33" fmla="*/ 2147483647 h 12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95"/>
                <a:gd name="T52" fmla="*/ 0 h 1288"/>
                <a:gd name="T53" fmla="*/ 1295 w 1295"/>
                <a:gd name="T54" fmla="*/ 1288 h 12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95" h="1288">
                  <a:moveTo>
                    <a:pt x="1286" y="1288"/>
                  </a:moveTo>
                  <a:lnTo>
                    <a:pt x="1295" y="1288"/>
                  </a:lnTo>
                  <a:lnTo>
                    <a:pt x="1295" y="1035"/>
                  </a:lnTo>
                  <a:lnTo>
                    <a:pt x="1295" y="1031"/>
                  </a:lnTo>
                  <a:lnTo>
                    <a:pt x="1290" y="1031"/>
                  </a:lnTo>
                  <a:lnTo>
                    <a:pt x="4" y="1031"/>
                  </a:lnTo>
                  <a:lnTo>
                    <a:pt x="4" y="1035"/>
                  </a:lnTo>
                  <a:lnTo>
                    <a:pt x="9" y="1035"/>
                  </a:lnTo>
                  <a:lnTo>
                    <a:pt x="9" y="0"/>
                  </a:lnTo>
                  <a:lnTo>
                    <a:pt x="0" y="0"/>
                  </a:lnTo>
                  <a:lnTo>
                    <a:pt x="0" y="1035"/>
                  </a:lnTo>
                  <a:lnTo>
                    <a:pt x="0" y="1040"/>
                  </a:lnTo>
                  <a:lnTo>
                    <a:pt x="4" y="1040"/>
                  </a:lnTo>
                  <a:lnTo>
                    <a:pt x="1290" y="1040"/>
                  </a:lnTo>
                  <a:lnTo>
                    <a:pt x="1290" y="1035"/>
                  </a:lnTo>
                  <a:lnTo>
                    <a:pt x="1286" y="1035"/>
                  </a:lnTo>
                  <a:lnTo>
                    <a:pt x="1286" y="1288"/>
                  </a:lnTo>
                  <a:close/>
                </a:path>
              </a:pathLst>
            </a:custGeom>
            <a:solidFill>
              <a:srgbClr val="000000"/>
            </a:solidFill>
            <a:ln w="9525">
              <a:noFill/>
              <a:miter lim="800000"/>
              <a:headEnd/>
              <a:tailEnd/>
            </a:ln>
          </p:spPr>
          <p:txBody>
            <a:bodyPr/>
            <a:lstStyle/>
            <a:p>
              <a:endParaRPr lang="it-IT"/>
            </a:p>
          </p:txBody>
        </p:sp>
        <p:sp>
          <p:nvSpPr>
            <p:cNvPr id="61951" name="Freeform 2643"/>
            <p:cNvSpPr>
              <a:spLocks/>
            </p:cNvSpPr>
            <p:nvPr/>
          </p:nvSpPr>
          <p:spPr bwMode="auto">
            <a:xfrm>
              <a:off x="2774950" y="1174750"/>
              <a:ext cx="804863" cy="685800"/>
            </a:xfrm>
            <a:custGeom>
              <a:avLst/>
              <a:gdLst>
                <a:gd name="T0" fmla="*/ 2147483647 w 507"/>
                <a:gd name="T1" fmla="*/ 0 h 432"/>
                <a:gd name="T2" fmla="*/ 2147483647 w 507"/>
                <a:gd name="T3" fmla="*/ 2147483647 h 432"/>
                <a:gd name="T4" fmla="*/ 2147483647 w 507"/>
                <a:gd name="T5" fmla="*/ 2147483647 h 432"/>
                <a:gd name="T6" fmla="*/ 2147483647 w 507"/>
                <a:gd name="T7" fmla="*/ 2147483647 h 432"/>
                <a:gd name="T8" fmla="*/ 2147483647 w 507"/>
                <a:gd name="T9" fmla="*/ 2147483647 h 432"/>
                <a:gd name="T10" fmla="*/ 2147483647 w 507"/>
                <a:gd name="T11" fmla="*/ 2147483647 h 432"/>
                <a:gd name="T12" fmla="*/ 2147483647 w 507"/>
                <a:gd name="T13" fmla="*/ 2147483647 h 432"/>
                <a:gd name="T14" fmla="*/ 2147483647 w 507"/>
                <a:gd name="T15" fmla="*/ 2147483647 h 432"/>
                <a:gd name="T16" fmla="*/ 0 w 507"/>
                <a:gd name="T17" fmla="*/ 2147483647 h 432"/>
                <a:gd name="T18" fmla="*/ 0 w 507"/>
                <a:gd name="T19" fmla="*/ 2147483647 h 432"/>
                <a:gd name="T20" fmla="*/ 2147483647 w 507"/>
                <a:gd name="T21" fmla="*/ 2147483647 h 432"/>
                <a:gd name="T22" fmla="*/ 2147483647 w 507"/>
                <a:gd name="T23" fmla="*/ 2147483647 h 432"/>
                <a:gd name="T24" fmla="*/ 2147483647 w 507"/>
                <a:gd name="T25" fmla="*/ 2147483647 h 432"/>
                <a:gd name="T26" fmla="*/ 2147483647 w 507"/>
                <a:gd name="T27" fmla="*/ 2147483647 h 432"/>
                <a:gd name="T28" fmla="*/ 2147483647 w 507"/>
                <a:gd name="T29" fmla="*/ 2147483647 h 432"/>
                <a:gd name="T30" fmla="*/ 2147483647 w 507"/>
                <a:gd name="T31" fmla="*/ 2147483647 h 432"/>
                <a:gd name="T32" fmla="*/ 2147483647 w 507"/>
                <a:gd name="T33" fmla="*/ 2147483647 h 432"/>
                <a:gd name="T34" fmla="*/ 2147483647 w 507"/>
                <a:gd name="T35" fmla="*/ 2147483647 h 432"/>
                <a:gd name="T36" fmla="*/ 2147483647 w 507"/>
                <a:gd name="T37" fmla="*/ 2147483647 h 432"/>
                <a:gd name="T38" fmla="*/ 2147483647 w 507"/>
                <a:gd name="T39" fmla="*/ 2147483647 h 432"/>
                <a:gd name="T40" fmla="*/ 2147483647 w 507"/>
                <a:gd name="T41" fmla="*/ 2147483647 h 432"/>
                <a:gd name="T42" fmla="*/ 2147483647 w 507"/>
                <a:gd name="T43" fmla="*/ 2147483647 h 432"/>
                <a:gd name="T44" fmla="*/ 2147483647 w 507"/>
                <a:gd name="T45" fmla="*/ 2147483647 h 432"/>
                <a:gd name="T46" fmla="*/ 2147483647 w 507"/>
                <a:gd name="T47" fmla="*/ 2147483647 h 432"/>
                <a:gd name="T48" fmla="*/ 2147483647 w 507"/>
                <a:gd name="T49" fmla="*/ 2147483647 h 432"/>
                <a:gd name="T50" fmla="*/ 2147483647 w 507"/>
                <a:gd name="T51" fmla="*/ 2147483647 h 432"/>
                <a:gd name="T52" fmla="*/ 2147483647 w 507"/>
                <a:gd name="T53" fmla="*/ 2147483647 h 432"/>
                <a:gd name="T54" fmla="*/ 2147483647 w 507"/>
                <a:gd name="T55" fmla="*/ 2147483647 h 432"/>
                <a:gd name="T56" fmla="*/ 2147483647 w 507"/>
                <a:gd name="T57" fmla="*/ 2147483647 h 432"/>
                <a:gd name="T58" fmla="*/ 2147483647 w 507"/>
                <a:gd name="T59" fmla="*/ 2147483647 h 432"/>
                <a:gd name="T60" fmla="*/ 2147483647 w 507"/>
                <a:gd name="T61" fmla="*/ 2147483647 h 432"/>
                <a:gd name="T62" fmla="*/ 2147483647 w 507"/>
                <a:gd name="T63" fmla="*/ 2147483647 h 432"/>
                <a:gd name="T64" fmla="*/ 2147483647 w 507"/>
                <a:gd name="T65" fmla="*/ 2147483647 h 432"/>
                <a:gd name="T66" fmla="*/ 2147483647 w 507"/>
                <a:gd name="T67" fmla="*/ 2147483647 h 432"/>
                <a:gd name="T68" fmla="*/ 2147483647 w 507"/>
                <a:gd name="T69" fmla="*/ 2147483647 h 432"/>
                <a:gd name="T70" fmla="*/ 2147483647 w 507"/>
                <a:gd name="T71" fmla="*/ 0 h 432"/>
                <a:gd name="T72" fmla="*/ 2147483647 w 507"/>
                <a:gd name="T73" fmla="*/ 0 h 43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7"/>
                <a:gd name="T112" fmla="*/ 0 h 432"/>
                <a:gd name="T113" fmla="*/ 507 w 507"/>
                <a:gd name="T114" fmla="*/ 432 h 43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7" h="432">
                  <a:moveTo>
                    <a:pt x="58" y="0"/>
                  </a:moveTo>
                  <a:lnTo>
                    <a:pt x="47" y="1"/>
                  </a:lnTo>
                  <a:lnTo>
                    <a:pt x="37" y="4"/>
                  </a:lnTo>
                  <a:lnTo>
                    <a:pt x="27" y="9"/>
                  </a:lnTo>
                  <a:lnTo>
                    <a:pt x="18" y="15"/>
                  </a:lnTo>
                  <a:lnTo>
                    <a:pt x="11" y="23"/>
                  </a:lnTo>
                  <a:lnTo>
                    <a:pt x="5" y="32"/>
                  </a:lnTo>
                  <a:lnTo>
                    <a:pt x="1" y="43"/>
                  </a:lnTo>
                  <a:lnTo>
                    <a:pt x="0" y="54"/>
                  </a:lnTo>
                  <a:lnTo>
                    <a:pt x="0" y="378"/>
                  </a:lnTo>
                  <a:lnTo>
                    <a:pt x="1" y="389"/>
                  </a:lnTo>
                  <a:lnTo>
                    <a:pt x="5" y="400"/>
                  </a:lnTo>
                  <a:lnTo>
                    <a:pt x="11" y="409"/>
                  </a:lnTo>
                  <a:lnTo>
                    <a:pt x="18" y="417"/>
                  </a:lnTo>
                  <a:lnTo>
                    <a:pt x="27" y="423"/>
                  </a:lnTo>
                  <a:lnTo>
                    <a:pt x="37" y="428"/>
                  </a:lnTo>
                  <a:lnTo>
                    <a:pt x="47" y="431"/>
                  </a:lnTo>
                  <a:lnTo>
                    <a:pt x="58" y="432"/>
                  </a:lnTo>
                  <a:lnTo>
                    <a:pt x="448" y="432"/>
                  </a:lnTo>
                  <a:lnTo>
                    <a:pt x="461" y="431"/>
                  </a:lnTo>
                  <a:lnTo>
                    <a:pt x="472" y="428"/>
                  </a:lnTo>
                  <a:lnTo>
                    <a:pt x="482" y="423"/>
                  </a:lnTo>
                  <a:lnTo>
                    <a:pt x="491" y="417"/>
                  </a:lnTo>
                  <a:lnTo>
                    <a:pt x="498" y="409"/>
                  </a:lnTo>
                  <a:lnTo>
                    <a:pt x="503" y="400"/>
                  </a:lnTo>
                  <a:lnTo>
                    <a:pt x="506" y="389"/>
                  </a:lnTo>
                  <a:lnTo>
                    <a:pt x="507" y="378"/>
                  </a:lnTo>
                  <a:lnTo>
                    <a:pt x="507" y="54"/>
                  </a:lnTo>
                  <a:lnTo>
                    <a:pt x="506" y="43"/>
                  </a:lnTo>
                  <a:lnTo>
                    <a:pt x="503" y="32"/>
                  </a:lnTo>
                  <a:lnTo>
                    <a:pt x="498" y="23"/>
                  </a:lnTo>
                  <a:lnTo>
                    <a:pt x="491" y="15"/>
                  </a:lnTo>
                  <a:lnTo>
                    <a:pt x="482" y="9"/>
                  </a:lnTo>
                  <a:lnTo>
                    <a:pt x="472" y="4"/>
                  </a:lnTo>
                  <a:lnTo>
                    <a:pt x="461" y="1"/>
                  </a:lnTo>
                  <a:lnTo>
                    <a:pt x="448" y="0"/>
                  </a:lnTo>
                  <a:lnTo>
                    <a:pt x="58" y="0"/>
                  </a:lnTo>
                  <a:close/>
                </a:path>
              </a:pathLst>
            </a:custGeom>
            <a:solidFill>
              <a:srgbClr val="DDDDDD"/>
            </a:solidFill>
            <a:ln w="7938">
              <a:solidFill>
                <a:srgbClr val="000000"/>
              </a:solidFill>
              <a:round/>
              <a:headEnd/>
              <a:tailEnd/>
            </a:ln>
          </p:spPr>
          <p:txBody>
            <a:bodyPr/>
            <a:lstStyle/>
            <a:p>
              <a:endParaRPr lang="it-IT"/>
            </a:p>
          </p:txBody>
        </p:sp>
        <p:sp>
          <p:nvSpPr>
            <p:cNvPr id="61952" name="Rectangle 2644"/>
            <p:cNvSpPr>
              <a:spLocks noChangeArrowheads="1"/>
            </p:cNvSpPr>
            <p:nvPr/>
          </p:nvSpPr>
          <p:spPr bwMode="auto">
            <a:xfrm>
              <a:off x="2984500" y="1338263"/>
              <a:ext cx="415925" cy="306387"/>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953" name="Rectangle 2645"/>
            <p:cNvSpPr>
              <a:spLocks noChangeArrowheads="1"/>
            </p:cNvSpPr>
            <p:nvPr/>
          </p:nvSpPr>
          <p:spPr bwMode="auto">
            <a:xfrm>
              <a:off x="3587750" y="1282700"/>
              <a:ext cx="63500" cy="57150"/>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954" name="Rectangle 2646"/>
            <p:cNvSpPr>
              <a:spLocks noChangeArrowheads="1"/>
            </p:cNvSpPr>
            <p:nvPr/>
          </p:nvSpPr>
          <p:spPr bwMode="auto">
            <a:xfrm>
              <a:off x="3587750" y="1366838"/>
              <a:ext cx="63500" cy="60325"/>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955" name="Rectangle 2647"/>
            <p:cNvSpPr>
              <a:spLocks noChangeArrowheads="1"/>
            </p:cNvSpPr>
            <p:nvPr/>
          </p:nvSpPr>
          <p:spPr bwMode="auto">
            <a:xfrm>
              <a:off x="3587750" y="1454150"/>
              <a:ext cx="63500" cy="58738"/>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956" name="Rectangle 2648"/>
            <p:cNvSpPr>
              <a:spLocks noChangeArrowheads="1"/>
            </p:cNvSpPr>
            <p:nvPr/>
          </p:nvSpPr>
          <p:spPr bwMode="auto">
            <a:xfrm>
              <a:off x="3587750" y="1539875"/>
              <a:ext cx="71438" cy="57150"/>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957" name="Rectangle 2649"/>
            <p:cNvSpPr>
              <a:spLocks noChangeArrowheads="1"/>
            </p:cNvSpPr>
            <p:nvPr/>
          </p:nvSpPr>
          <p:spPr bwMode="auto">
            <a:xfrm>
              <a:off x="3587750" y="1631950"/>
              <a:ext cx="63500" cy="58738"/>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958" name="Rectangle 2650"/>
            <p:cNvSpPr>
              <a:spLocks noChangeArrowheads="1"/>
            </p:cNvSpPr>
            <p:nvPr/>
          </p:nvSpPr>
          <p:spPr bwMode="auto">
            <a:xfrm>
              <a:off x="3587750" y="1717675"/>
              <a:ext cx="63500" cy="58738"/>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959" name="Rectangle 2651"/>
            <p:cNvSpPr>
              <a:spLocks noChangeArrowheads="1"/>
            </p:cNvSpPr>
            <p:nvPr/>
          </p:nvSpPr>
          <p:spPr bwMode="auto">
            <a:xfrm>
              <a:off x="1081088" y="5835650"/>
              <a:ext cx="884237" cy="438150"/>
            </a:xfrm>
            <a:prstGeom prst="rect">
              <a:avLst/>
            </a:prstGeom>
            <a:solidFill>
              <a:srgbClr val="FFFF99"/>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960" name="Freeform 2652"/>
            <p:cNvSpPr>
              <a:spLocks/>
            </p:cNvSpPr>
            <p:nvPr/>
          </p:nvSpPr>
          <p:spPr bwMode="auto">
            <a:xfrm>
              <a:off x="1066800" y="5707063"/>
              <a:ext cx="912813" cy="581025"/>
            </a:xfrm>
            <a:custGeom>
              <a:avLst/>
              <a:gdLst>
                <a:gd name="T0" fmla="*/ 2147483647 w 575"/>
                <a:gd name="T1" fmla="*/ 2147483647 h 366"/>
                <a:gd name="T2" fmla="*/ 0 w 575"/>
                <a:gd name="T3" fmla="*/ 2147483647 h 366"/>
                <a:gd name="T4" fmla="*/ 0 w 575"/>
                <a:gd name="T5" fmla="*/ 2147483647 h 366"/>
                <a:gd name="T6" fmla="*/ 0 w 575"/>
                <a:gd name="T7" fmla="*/ 2147483647 h 366"/>
                <a:gd name="T8" fmla="*/ 0 w 575"/>
                <a:gd name="T9" fmla="*/ 2147483647 h 366"/>
                <a:gd name="T10" fmla="*/ 2147483647 w 575"/>
                <a:gd name="T11" fmla="*/ 2147483647 h 366"/>
                <a:gd name="T12" fmla="*/ 2147483647 w 575"/>
                <a:gd name="T13" fmla="*/ 2147483647 h 366"/>
                <a:gd name="T14" fmla="*/ 2147483647 w 575"/>
                <a:gd name="T15" fmla="*/ 2147483647 h 366"/>
                <a:gd name="T16" fmla="*/ 2147483647 w 575"/>
                <a:gd name="T17" fmla="*/ 2147483647 h 366"/>
                <a:gd name="T18" fmla="*/ 2147483647 w 575"/>
                <a:gd name="T19" fmla="*/ 2147483647 h 366"/>
                <a:gd name="T20" fmla="*/ 2147483647 w 575"/>
                <a:gd name="T21" fmla="*/ 2147483647 h 366"/>
                <a:gd name="T22" fmla="*/ 2147483647 w 575"/>
                <a:gd name="T23" fmla="*/ 2147483647 h 366"/>
                <a:gd name="T24" fmla="*/ 2147483647 w 575"/>
                <a:gd name="T25" fmla="*/ 2147483647 h 366"/>
                <a:gd name="T26" fmla="*/ 2147483647 w 575"/>
                <a:gd name="T27" fmla="*/ 2147483647 h 366"/>
                <a:gd name="T28" fmla="*/ 2147483647 w 575"/>
                <a:gd name="T29" fmla="*/ 0 h 366"/>
                <a:gd name="T30" fmla="*/ 2147483647 w 575"/>
                <a:gd name="T31" fmla="*/ 0 h 366"/>
                <a:gd name="T32" fmla="*/ 2147483647 w 575"/>
                <a:gd name="T33" fmla="*/ 2147483647 h 366"/>
                <a:gd name="T34" fmla="*/ 2147483647 w 575"/>
                <a:gd name="T35" fmla="*/ 2147483647 h 366"/>
                <a:gd name="T36" fmla="*/ 2147483647 w 575"/>
                <a:gd name="T37" fmla="*/ 2147483647 h 366"/>
                <a:gd name="T38" fmla="*/ 2147483647 w 575"/>
                <a:gd name="T39" fmla="*/ 2147483647 h 366"/>
                <a:gd name="T40" fmla="*/ 2147483647 w 575"/>
                <a:gd name="T41" fmla="*/ 2147483647 h 366"/>
                <a:gd name="T42" fmla="*/ 2147483647 w 575"/>
                <a:gd name="T43" fmla="*/ 2147483647 h 366"/>
                <a:gd name="T44" fmla="*/ 2147483647 w 575"/>
                <a:gd name="T45" fmla="*/ 2147483647 h 366"/>
                <a:gd name="T46" fmla="*/ 2147483647 w 575"/>
                <a:gd name="T47" fmla="*/ 2147483647 h 366"/>
                <a:gd name="T48" fmla="*/ 2147483647 w 575"/>
                <a:gd name="T49" fmla="*/ 2147483647 h 366"/>
                <a:gd name="T50" fmla="*/ 2147483647 w 575"/>
                <a:gd name="T51" fmla="*/ 2147483647 h 366"/>
                <a:gd name="T52" fmla="*/ 2147483647 w 575"/>
                <a:gd name="T53" fmla="*/ 2147483647 h 366"/>
                <a:gd name="T54" fmla="*/ 2147483647 w 575"/>
                <a:gd name="T55" fmla="*/ 2147483647 h 366"/>
                <a:gd name="T56" fmla="*/ 2147483647 w 575"/>
                <a:gd name="T57" fmla="*/ 2147483647 h 366"/>
                <a:gd name="T58" fmla="*/ 2147483647 w 575"/>
                <a:gd name="T59" fmla="*/ 2147483647 h 366"/>
                <a:gd name="T60" fmla="*/ 2147483647 w 575"/>
                <a:gd name="T61" fmla="*/ 2147483647 h 366"/>
                <a:gd name="T62" fmla="*/ 2147483647 w 575"/>
                <a:gd name="T63" fmla="*/ 2147483647 h 3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5"/>
                <a:gd name="T97" fmla="*/ 0 h 366"/>
                <a:gd name="T98" fmla="*/ 575 w 575"/>
                <a:gd name="T99" fmla="*/ 366 h 36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5" h="366">
                  <a:moveTo>
                    <a:pt x="19" y="7"/>
                  </a:moveTo>
                  <a:lnTo>
                    <a:pt x="0" y="7"/>
                  </a:lnTo>
                  <a:lnTo>
                    <a:pt x="0" y="356"/>
                  </a:lnTo>
                  <a:lnTo>
                    <a:pt x="0" y="360"/>
                  </a:lnTo>
                  <a:lnTo>
                    <a:pt x="2" y="363"/>
                  </a:lnTo>
                  <a:lnTo>
                    <a:pt x="5" y="365"/>
                  </a:lnTo>
                  <a:lnTo>
                    <a:pt x="9" y="366"/>
                  </a:lnTo>
                  <a:lnTo>
                    <a:pt x="565" y="366"/>
                  </a:lnTo>
                  <a:lnTo>
                    <a:pt x="565" y="365"/>
                  </a:lnTo>
                  <a:lnTo>
                    <a:pt x="569" y="365"/>
                  </a:lnTo>
                  <a:lnTo>
                    <a:pt x="572" y="363"/>
                  </a:lnTo>
                  <a:lnTo>
                    <a:pt x="574" y="360"/>
                  </a:lnTo>
                  <a:lnTo>
                    <a:pt x="575" y="356"/>
                  </a:lnTo>
                  <a:lnTo>
                    <a:pt x="575" y="0"/>
                  </a:lnTo>
                  <a:lnTo>
                    <a:pt x="556" y="0"/>
                  </a:lnTo>
                  <a:lnTo>
                    <a:pt x="556" y="356"/>
                  </a:lnTo>
                  <a:lnTo>
                    <a:pt x="565" y="347"/>
                  </a:lnTo>
                  <a:lnTo>
                    <a:pt x="561" y="347"/>
                  </a:lnTo>
                  <a:lnTo>
                    <a:pt x="558" y="349"/>
                  </a:lnTo>
                  <a:lnTo>
                    <a:pt x="556" y="352"/>
                  </a:lnTo>
                  <a:lnTo>
                    <a:pt x="556" y="356"/>
                  </a:lnTo>
                  <a:lnTo>
                    <a:pt x="565" y="356"/>
                  </a:lnTo>
                  <a:lnTo>
                    <a:pt x="565" y="347"/>
                  </a:lnTo>
                  <a:lnTo>
                    <a:pt x="9" y="347"/>
                  </a:lnTo>
                  <a:lnTo>
                    <a:pt x="18" y="356"/>
                  </a:lnTo>
                  <a:lnTo>
                    <a:pt x="18" y="352"/>
                  </a:lnTo>
                  <a:lnTo>
                    <a:pt x="16" y="349"/>
                  </a:lnTo>
                  <a:lnTo>
                    <a:pt x="13" y="347"/>
                  </a:lnTo>
                  <a:lnTo>
                    <a:pt x="9" y="356"/>
                  </a:lnTo>
                  <a:lnTo>
                    <a:pt x="19" y="356"/>
                  </a:lnTo>
                  <a:lnTo>
                    <a:pt x="19" y="7"/>
                  </a:lnTo>
                  <a:close/>
                </a:path>
              </a:pathLst>
            </a:custGeom>
            <a:solidFill>
              <a:srgbClr val="4D4D4D"/>
            </a:solidFill>
            <a:ln w="9525">
              <a:noFill/>
              <a:miter lim="800000"/>
              <a:headEnd/>
              <a:tailEnd/>
            </a:ln>
          </p:spPr>
          <p:txBody>
            <a:bodyPr/>
            <a:lstStyle/>
            <a:p>
              <a:endParaRPr lang="it-IT"/>
            </a:p>
          </p:txBody>
        </p:sp>
        <p:sp>
          <p:nvSpPr>
            <p:cNvPr id="61961" name="Freeform 2653"/>
            <p:cNvSpPr>
              <a:spLocks/>
            </p:cNvSpPr>
            <p:nvPr/>
          </p:nvSpPr>
          <p:spPr bwMode="auto">
            <a:xfrm>
              <a:off x="1143000" y="5784850"/>
              <a:ext cx="93663" cy="42863"/>
            </a:xfrm>
            <a:custGeom>
              <a:avLst/>
              <a:gdLst>
                <a:gd name="T0" fmla="*/ 0 w 59"/>
                <a:gd name="T1" fmla="*/ 0 h 27"/>
                <a:gd name="T2" fmla="*/ 2147483647 w 59"/>
                <a:gd name="T3" fmla="*/ 2147483647 h 27"/>
                <a:gd name="T4" fmla="*/ 2147483647 w 59"/>
                <a:gd name="T5" fmla="*/ 0 h 27"/>
                <a:gd name="T6" fmla="*/ 0 w 59"/>
                <a:gd name="T7" fmla="*/ 0 h 27"/>
                <a:gd name="T8" fmla="*/ 0 60000 65536"/>
                <a:gd name="T9" fmla="*/ 0 60000 65536"/>
                <a:gd name="T10" fmla="*/ 0 60000 65536"/>
                <a:gd name="T11" fmla="*/ 0 60000 65536"/>
                <a:gd name="T12" fmla="*/ 0 w 59"/>
                <a:gd name="T13" fmla="*/ 0 h 27"/>
                <a:gd name="T14" fmla="*/ 59 w 59"/>
                <a:gd name="T15" fmla="*/ 27 h 27"/>
              </a:gdLst>
              <a:ahLst/>
              <a:cxnLst>
                <a:cxn ang="T8">
                  <a:pos x="T0" y="T1"/>
                </a:cxn>
                <a:cxn ang="T9">
                  <a:pos x="T2" y="T3"/>
                </a:cxn>
                <a:cxn ang="T10">
                  <a:pos x="T4" y="T5"/>
                </a:cxn>
                <a:cxn ang="T11">
                  <a:pos x="T6" y="T7"/>
                </a:cxn>
              </a:cxnLst>
              <a:rect l="T12" t="T13" r="T14" b="T15"/>
              <a:pathLst>
                <a:path w="59" h="27">
                  <a:moveTo>
                    <a:pt x="0" y="0"/>
                  </a:moveTo>
                  <a:lnTo>
                    <a:pt x="29" y="27"/>
                  </a:lnTo>
                  <a:lnTo>
                    <a:pt x="59" y="0"/>
                  </a:lnTo>
                  <a:lnTo>
                    <a:pt x="0" y="0"/>
                  </a:lnTo>
                  <a:close/>
                </a:path>
              </a:pathLst>
            </a:custGeom>
            <a:solidFill>
              <a:srgbClr val="808080"/>
            </a:solidFill>
            <a:ln w="7938">
              <a:solidFill>
                <a:srgbClr val="000000"/>
              </a:solidFill>
              <a:round/>
              <a:headEnd/>
              <a:tailEnd/>
            </a:ln>
          </p:spPr>
          <p:txBody>
            <a:bodyPr/>
            <a:lstStyle/>
            <a:p>
              <a:endParaRPr lang="it-IT"/>
            </a:p>
          </p:txBody>
        </p:sp>
        <p:sp>
          <p:nvSpPr>
            <p:cNvPr id="61962" name="Line 2654"/>
            <p:cNvSpPr>
              <a:spLocks noChangeShapeType="1"/>
            </p:cNvSpPr>
            <p:nvPr/>
          </p:nvSpPr>
          <p:spPr bwMode="auto">
            <a:xfrm>
              <a:off x="1120775" y="5856288"/>
              <a:ext cx="138113" cy="1587"/>
            </a:xfrm>
            <a:prstGeom prst="line">
              <a:avLst/>
            </a:prstGeom>
            <a:noFill/>
            <a:ln w="7938">
              <a:solidFill>
                <a:srgbClr val="000000"/>
              </a:solidFill>
              <a:round/>
              <a:headEnd/>
              <a:tailEnd/>
            </a:ln>
          </p:spPr>
          <p:txBody>
            <a:bodyPr/>
            <a:lstStyle/>
            <a:p>
              <a:endParaRPr lang="it-IT"/>
            </a:p>
          </p:txBody>
        </p:sp>
        <p:sp>
          <p:nvSpPr>
            <p:cNvPr id="61963" name="Line 2655"/>
            <p:cNvSpPr>
              <a:spLocks noChangeShapeType="1"/>
            </p:cNvSpPr>
            <p:nvPr/>
          </p:nvSpPr>
          <p:spPr bwMode="auto">
            <a:xfrm>
              <a:off x="1158875" y="5870575"/>
              <a:ext cx="61913" cy="1588"/>
            </a:xfrm>
            <a:prstGeom prst="line">
              <a:avLst/>
            </a:prstGeom>
            <a:noFill/>
            <a:ln w="7938">
              <a:solidFill>
                <a:srgbClr val="000000"/>
              </a:solidFill>
              <a:round/>
              <a:headEnd/>
              <a:tailEnd/>
            </a:ln>
          </p:spPr>
          <p:txBody>
            <a:bodyPr/>
            <a:lstStyle/>
            <a:p>
              <a:endParaRPr lang="it-IT"/>
            </a:p>
          </p:txBody>
        </p:sp>
        <p:sp>
          <p:nvSpPr>
            <p:cNvPr id="61964" name="Rectangle 2656"/>
            <p:cNvSpPr>
              <a:spLocks noChangeArrowheads="1"/>
            </p:cNvSpPr>
            <p:nvPr/>
          </p:nvSpPr>
          <p:spPr bwMode="auto">
            <a:xfrm>
              <a:off x="1603375" y="6065838"/>
              <a:ext cx="296863" cy="65087"/>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965" name="Rectangle 2657"/>
            <p:cNvSpPr>
              <a:spLocks noChangeArrowheads="1"/>
            </p:cNvSpPr>
            <p:nvPr/>
          </p:nvSpPr>
          <p:spPr bwMode="auto">
            <a:xfrm>
              <a:off x="5180013" y="4611688"/>
              <a:ext cx="219075" cy="200025"/>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966" name="Rectangle 2658"/>
            <p:cNvSpPr>
              <a:spLocks noChangeArrowheads="1"/>
            </p:cNvSpPr>
            <p:nvPr/>
          </p:nvSpPr>
          <p:spPr bwMode="auto">
            <a:xfrm>
              <a:off x="3084513" y="1860550"/>
              <a:ext cx="71437" cy="58738"/>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967" name="Rectangle 2659"/>
            <p:cNvSpPr>
              <a:spLocks noChangeArrowheads="1"/>
            </p:cNvSpPr>
            <p:nvPr/>
          </p:nvSpPr>
          <p:spPr bwMode="auto">
            <a:xfrm>
              <a:off x="3209925" y="1860550"/>
              <a:ext cx="71438" cy="58738"/>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968" name="Rectangle 2660"/>
            <p:cNvSpPr>
              <a:spLocks noChangeArrowheads="1"/>
            </p:cNvSpPr>
            <p:nvPr/>
          </p:nvSpPr>
          <p:spPr bwMode="auto">
            <a:xfrm>
              <a:off x="3332163" y="1860550"/>
              <a:ext cx="71437" cy="58738"/>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969" name="Rectangle 2661"/>
            <p:cNvSpPr>
              <a:spLocks noChangeArrowheads="1"/>
            </p:cNvSpPr>
            <p:nvPr/>
          </p:nvSpPr>
          <p:spPr bwMode="auto">
            <a:xfrm>
              <a:off x="2962275" y="1860550"/>
              <a:ext cx="63500" cy="58738"/>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970" name="Rectangle 2662"/>
            <p:cNvSpPr>
              <a:spLocks noChangeArrowheads="1"/>
            </p:cNvSpPr>
            <p:nvPr/>
          </p:nvSpPr>
          <p:spPr bwMode="auto">
            <a:xfrm>
              <a:off x="3084513" y="1860550"/>
              <a:ext cx="71437" cy="58738"/>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971" name="Rectangle 2663"/>
            <p:cNvSpPr>
              <a:spLocks noChangeArrowheads="1"/>
            </p:cNvSpPr>
            <p:nvPr/>
          </p:nvSpPr>
          <p:spPr bwMode="auto">
            <a:xfrm>
              <a:off x="3209925" y="1860550"/>
              <a:ext cx="71438" cy="58738"/>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972" name="Rectangle 2664"/>
            <p:cNvSpPr>
              <a:spLocks noChangeArrowheads="1"/>
            </p:cNvSpPr>
            <p:nvPr/>
          </p:nvSpPr>
          <p:spPr bwMode="auto">
            <a:xfrm>
              <a:off x="3332163" y="1860550"/>
              <a:ext cx="71437" cy="58738"/>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973" name="Rectangle 2665"/>
            <p:cNvSpPr>
              <a:spLocks noChangeArrowheads="1"/>
            </p:cNvSpPr>
            <p:nvPr/>
          </p:nvSpPr>
          <p:spPr bwMode="auto">
            <a:xfrm>
              <a:off x="2962275" y="1860550"/>
              <a:ext cx="63500" cy="58738"/>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974" name="Rectangle 2667"/>
            <p:cNvSpPr>
              <a:spLocks noChangeArrowheads="1"/>
            </p:cNvSpPr>
            <p:nvPr/>
          </p:nvSpPr>
          <p:spPr bwMode="auto">
            <a:xfrm>
              <a:off x="1603375" y="4065588"/>
              <a:ext cx="1122363" cy="611187"/>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975" name="Rectangle 2668"/>
            <p:cNvSpPr>
              <a:spLocks noChangeArrowheads="1"/>
            </p:cNvSpPr>
            <p:nvPr/>
          </p:nvSpPr>
          <p:spPr bwMode="auto">
            <a:xfrm>
              <a:off x="4052888" y="4603750"/>
              <a:ext cx="479425" cy="387350"/>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976" name="Rectangle 2669"/>
            <p:cNvSpPr>
              <a:spLocks noChangeArrowheads="1"/>
            </p:cNvSpPr>
            <p:nvPr/>
          </p:nvSpPr>
          <p:spPr bwMode="auto">
            <a:xfrm>
              <a:off x="6038850" y="3709988"/>
              <a:ext cx="392113" cy="458787"/>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977" name="Rectangle 2671"/>
            <p:cNvSpPr>
              <a:spLocks noChangeArrowheads="1"/>
            </p:cNvSpPr>
            <p:nvPr/>
          </p:nvSpPr>
          <p:spPr bwMode="auto">
            <a:xfrm>
              <a:off x="5969000" y="3211513"/>
              <a:ext cx="411163" cy="230187"/>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978" name="Rectangle 2672"/>
            <p:cNvSpPr>
              <a:spLocks noChangeArrowheads="1"/>
            </p:cNvSpPr>
            <p:nvPr/>
          </p:nvSpPr>
          <p:spPr bwMode="auto">
            <a:xfrm>
              <a:off x="6038850" y="3244850"/>
              <a:ext cx="220663" cy="153988"/>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979" name="Rectangle 2673"/>
            <p:cNvSpPr>
              <a:spLocks noChangeArrowheads="1"/>
            </p:cNvSpPr>
            <p:nvPr/>
          </p:nvSpPr>
          <p:spPr bwMode="auto">
            <a:xfrm>
              <a:off x="6038849" y="3254375"/>
              <a:ext cx="240788" cy="171603"/>
            </a:xfrm>
            <a:prstGeom prst="rect">
              <a:avLst/>
            </a:prstGeom>
            <a:noFill/>
            <a:ln w="9525">
              <a:noFill/>
              <a:miter lim="800000"/>
              <a:headEnd/>
              <a:tailEnd/>
            </a:ln>
          </p:spPr>
          <p:txBody>
            <a:bodyPr wrap="none" lIns="0" tIns="0" rIns="0" bIns="0">
              <a:spAutoFit/>
            </a:bodyPr>
            <a:lstStyle/>
            <a:p>
              <a:pPr hangingPunct="0">
                <a:lnSpc>
                  <a:spcPct val="87000"/>
                </a:lnSpc>
                <a:buClr>
                  <a:srgbClr val="000000"/>
                </a:buClr>
                <a:buSzPct val="45000"/>
                <a:buFont typeface="StarSymbol"/>
                <a:buNone/>
              </a:pPr>
              <a:r>
                <a:rPr lang="en-GB" sz="1000">
                  <a:solidFill>
                    <a:schemeClr val="tx1"/>
                  </a:solidFill>
                  <a:latin typeface="Tahoma"/>
                  <a:cs typeface="Tahoma"/>
                  <a:sym typeface="Tahoma"/>
                </a:rPr>
                <a:t>Rail</a:t>
              </a:r>
            </a:p>
          </p:txBody>
        </p:sp>
        <p:sp>
          <p:nvSpPr>
            <p:cNvPr id="61980" name="Rectangle 2674"/>
            <p:cNvSpPr>
              <a:spLocks noChangeArrowheads="1"/>
            </p:cNvSpPr>
            <p:nvPr/>
          </p:nvSpPr>
          <p:spPr bwMode="auto">
            <a:xfrm>
              <a:off x="5257800" y="3719513"/>
              <a:ext cx="55563" cy="38100"/>
            </a:xfrm>
            <a:prstGeom prst="rect">
              <a:avLst/>
            </a:prstGeom>
            <a:solidFill>
              <a:srgbClr val="4D4D4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981" name="Rectangle 2675"/>
            <p:cNvSpPr>
              <a:spLocks noChangeArrowheads="1"/>
            </p:cNvSpPr>
            <p:nvPr/>
          </p:nvSpPr>
          <p:spPr bwMode="auto">
            <a:xfrm>
              <a:off x="5127625" y="3854450"/>
              <a:ext cx="317500" cy="21590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982" name="Oval 2676"/>
            <p:cNvSpPr>
              <a:spLocks noChangeArrowheads="1"/>
            </p:cNvSpPr>
            <p:nvPr/>
          </p:nvSpPr>
          <p:spPr bwMode="auto">
            <a:xfrm>
              <a:off x="5249863" y="3868738"/>
              <a:ext cx="71437" cy="66675"/>
            </a:xfrm>
            <a:prstGeom prst="ellipse">
              <a:avLst/>
            </a:prstGeom>
            <a:solidFill>
              <a:srgbClr val="4D4D4D"/>
            </a:solidFill>
            <a:ln w="7938">
              <a:solidFill>
                <a:srgbClr val="000000"/>
              </a:solidFill>
              <a:round/>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983" name="Oval 2677"/>
            <p:cNvSpPr>
              <a:spLocks noChangeArrowheads="1"/>
            </p:cNvSpPr>
            <p:nvPr/>
          </p:nvSpPr>
          <p:spPr bwMode="auto">
            <a:xfrm>
              <a:off x="5249863" y="3984625"/>
              <a:ext cx="71437" cy="66675"/>
            </a:xfrm>
            <a:prstGeom prst="ellipse">
              <a:avLst/>
            </a:prstGeom>
            <a:solidFill>
              <a:srgbClr val="4D4D4D"/>
            </a:solidFill>
            <a:ln w="7938">
              <a:solidFill>
                <a:srgbClr val="000000"/>
              </a:solidFill>
              <a:round/>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984" name="Freeform 2678"/>
            <p:cNvSpPr>
              <a:spLocks/>
            </p:cNvSpPr>
            <p:nvPr/>
          </p:nvSpPr>
          <p:spPr bwMode="auto">
            <a:xfrm>
              <a:off x="5218113" y="3756025"/>
              <a:ext cx="133350" cy="36513"/>
            </a:xfrm>
            <a:custGeom>
              <a:avLst/>
              <a:gdLst>
                <a:gd name="T0" fmla="*/ 2147483647 w 84"/>
                <a:gd name="T1" fmla="*/ 0 h 23"/>
                <a:gd name="T2" fmla="*/ 2147483647 w 84"/>
                <a:gd name="T3" fmla="*/ 0 h 23"/>
                <a:gd name="T4" fmla="*/ 2147483647 w 84"/>
                <a:gd name="T5" fmla="*/ 2147483647 h 23"/>
                <a:gd name="T6" fmla="*/ 0 w 84"/>
                <a:gd name="T7" fmla="*/ 2147483647 h 23"/>
                <a:gd name="T8" fmla="*/ 0 w 84"/>
                <a:gd name="T9" fmla="*/ 2147483647 h 23"/>
                <a:gd name="T10" fmla="*/ 0 w 84"/>
                <a:gd name="T11" fmla="*/ 2147483647 h 23"/>
                <a:gd name="T12" fmla="*/ 0 w 84"/>
                <a:gd name="T13" fmla="*/ 2147483647 h 23"/>
                <a:gd name="T14" fmla="*/ 2147483647 w 84"/>
                <a:gd name="T15" fmla="*/ 2147483647 h 23"/>
                <a:gd name="T16" fmla="*/ 2147483647 w 84"/>
                <a:gd name="T17" fmla="*/ 2147483647 h 23"/>
                <a:gd name="T18" fmla="*/ 2147483647 w 84"/>
                <a:gd name="T19" fmla="*/ 2147483647 h 23"/>
                <a:gd name="T20" fmla="*/ 2147483647 w 84"/>
                <a:gd name="T21" fmla="*/ 2147483647 h 23"/>
                <a:gd name="T22" fmla="*/ 2147483647 w 84"/>
                <a:gd name="T23" fmla="*/ 2147483647 h 23"/>
                <a:gd name="T24" fmla="*/ 2147483647 w 84"/>
                <a:gd name="T25" fmla="*/ 2147483647 h 23"/>
                <a:gd name="T26" fmla="*/ 2147483647 w 84"/>
                <a:gd name="T27" fmla="*/ 2147483647 h 23"/>
                <a:gd name="T28" fmla="*/ 2147483647 w 84"/>
                <a:gd name="T29" fmla="*/ 2147483647 h 23"/>
                <a:gd name="T30" fmla="*/ 2147483647 w 84"/>
                <a:gd name="T31" fmla="*/ 2147483647 h 23"/>
                <a:gd name="T32" fmla="*/ 2147483647 w 84"/>
                <a:gd name="T33" fmla="*/ 2147483647 h 23"/>
                <a:gd name="T34" fmla="*/ 2147483647 w 84"/>
                <a:gd name="T35" fmla="*/ 2147483647 h 23"/>
                <a:gd name="T36" fmla="*/ 2147483647 w 84"/>
                <a:gd name="T37" fmla="*/ 0 h 23"/>
                <a:gd name="T38" fmla="*/ 2147483647 w 84"/>
                <a:gd name="T39" fmla="*/ 0 h 23"/>
                <a:gd name="T40" fmla="*/ 2147483647 w 84"/>
                <a:gd name="T41" fmla="*/ 0 h 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4"/>
                <a:gd name="T64" fmla="*/ 0 h 23"/>
                <a:gd name="T65" fmla="*/ 84 w 84"/>
                <a:gd name="T66" fmla="*/ 23 h 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4" h="23">
                  <a:moveTo>
                    <a:pt x="5" y="0"/>
                  </a:moveTo>
                  <a:lnTo>
                    <a:pt x="2" y="0"/>
                  </a:lnTo>
                  <a:lnTo>
                    <a:pt x="1" y="1"/>
                  </a:lnTo>
                  <a:lnTo>
                    <a:pt x="0" y="2"/>
                  </a:lnTo>
                  <a:lnTo>
                    <a:pt x="0" y="5"/>
                  </a:lnTo>
                  <a:lnTo>
                    <a:pt x="0" y="18"/>
                  </a:lnTo>
                  <a:lnTo>
                    <a:pt x="0" y="19"/>
                  </a:lnTo>
                  <a:lnTo>
                    <a:pt x="1" y="21"/>
                  </a:lnTo>
                  <a:lnTo>
                    <a:pt x="2" y="22"/>
                  </a:lnTo>
                  <a:lnTo>
                    <a:pt x="5" y="23"/>
                  </a:lnTo>
                  <a:lnTo>
                    <a:pt x="79" y="23"/>
                  </a:lnTo>
                  <a:lnTo>
                    <a:pt x="82" y="22"/>
                  </a:lnTo>
                  <a:lnTo>
                    <a:pt x="83" y="21"/>
                  </a:lnTo>
                  <a:lnTo>
                    <a:pt x="84" y="19"/>
                  </a:lnTo>
                  <a:lnTo>
                    <a:pt x="84" y="18"/>
                  </a:lnTo>
                  <a:lnTo>
                    <a:pt x="84" y="5"/>
                  </a:lnTo>
                  <a:lnTo>
                    <a:pt x="84" y="2"/>
                  </a:lnTo>
                  <a:lnTo>
                    <a:pt x="83" y="1"/>
                  </a:lnTo>
                  <a:lnTo>
                    <a:pt x="82" y="0"/>
                  </a:lnTo>
                  <a:lnTo>
                    <a:pt x="79" y="0"/>
                  </a:lnTo>
                  <a:lnTo>
                    <a:pt x="5" y="0"/>
                  </a:lnTo>
                  <a:close/>
                </a:path>
              </a:pathLst>
            </a:custGeom>
            <a:solidFill>
              <a:srgbClr val="4D4D4D"/>
            </a:solidFill>
            <a:ln w="7938">
              <a:solidFill>
                <a:srgbClr val="000000"/>
              </a:solidFill>
              <a:round/>
              <a:headEnd/>
              <a:tailEnd/>
            </a:ln>
          </p:spPr>
          <p:txBody>
            <a:bodyPr/>
            <a:lstStyle/>
            <a:p>
              <a:endParaRPr lang="it-IT"/>
            </a:p>
          </p:txBody>
        </p:sp>
        <p:sp>
          <p:nvSpPr>
            <p:cNvPr id="61985" name="Rectangle 2679"/>
            <p:cNvSpPr>
              <a:spLocks noChangeArrowheads="1"/>
            </p:cNvSpPr>
            <p:nvPr/>
          </p:nvSpPr>
          <p:spPr bwMode="auto">
            <a:xfrm>
              <a:off x="5226050" y="3792538"/>
              <a:ext cx="119063" cy="63500"/>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986" name="Rectangle 2680"/>
            <p:cNvSpPr>
              <a:spLocks noChangeArrowheads="1"/>
            </p:cNvSpPr>
            <p:nvPr/>
          </p:nvSpPr>
          <p:spPr bwMode="auto">
            <a:xfrm>
              <a:off x="5257800" y="3719513"/>
              <a:ext cx="55563" cy="38100"/>
            </a:xfrm>
            <a:prstGeom prst="rect">
              <a:avLst/>
            </a:prstGeom>
            <a:solidFill>
              <a:srgbClr val="4D4D4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987" name="Rectangle 2681"/>
            <p:cNvSpPr>
              <a:spLocks noChangeArrowheads="1"/>
            </p:cNvSpPr>
            <p:nvPr/>
          </p:nvSpPr>
          <p:spPr bwMode="auto">
            <a:xfrm>
              <a:off x="5127625" y="3854450"/>
              <a:ext cx="317500" cy="215900"/>
            </a:xfrm>
            <a:prstGeom prst="rect">
              <a:avLst/>
            </a:prstGeom>
            <a:solidFill>
              <a:srgbClr val="DDDDDD"/>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988" name="Oval 2682"/>
            <p:cNvSpPr>
              <a:spLocks noChangeArrowheads="1"/>
            </p:cNvSpPr>
            <p:nvPr/>
          </p:nvSpPr>
          <p:spPr bwMode="auto">
            <a:xfrm>
              <a:off x="5249863" y="3868738"/>
              <a:ext cx="71437" cy="66675"/>
            </a:xfrm>
            <a:prstGeom prst="ellipse">
              <a:avLst/>
            </a:prstGeom>
            <a:solidFill>
              <a:srgbClr val="4D4D4D"/>
            </a:solidFill>
            <a:ln w="7938">
              <a:solidFill>
                <a:srgbClr val="000000"/>
              </a:solidFill>
              <a:round/>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989" name="Oval 2683"/>
            <p:cNvSpPr>
              <a:spLocks noChangeArrowheads="1"/>
            </p:cNvSpPr>
            <p:nvPr/>
          </p:nvSpPr>
          <p:spPr bwMode="auto">
            <a:xfrm>
              <a:off x="5249863" y="3984625"/>
              <a:ext cx="71437" cy="66675"/>
            </a:xfrm>
            <a:prstGeom prst="ellipse">
              <a:avLst/>
            </a:prstGeom>
            <a:solidFill>
              <a:srgbClr val="4D4D4D"/>
            </a:solidFill>
            <a:ln w="7938">
              <a:solidFill>
                <a:srgbClr val="000000"/>
              </a:solidFill>
              <a:round/>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990" name="Freeform 2684"/>
            <p:cNvSpPr>
              <a:spLocks/>
            </p:cNvSpPr>
            <p:nvPr/>
          </p:nvSpPr>
          <p:spPr bwMode="auto">
            <a:xfrm>
              <a:off x="5218113" y="3756025"/>
              <a:ext cx="133350" cy="36513"/>
            </a:xfrm>
            <a:custGeom>
              <a:avLst/>
              <a:gdLst>
                <a:gd name="T0" fmla="*/ 2147483647 w 84"/>
                <a:gd name="T1" fmla="*/ 0 h 23"/>
                <a:gd name="T2" fmla="*/ 2147483647 w 84"/>
                <a:gd name="T3" fmla="*/ 0 h 23"/>
                <a:gd name="T4" fmla="*/ 2147483647 w 84"/>
                <a:gd name="T5" fmla="*/ 2147483647 h 23"/>
                <a:gd name="T6" fmla="*/ 0 w 84"/>
                <a:gd name="T7" fmla="*/ 2147483647 h 23"/>
                <a:gd name="T8" fmla="*/ 0 w 84"/>
                <a:gd name="T9" fmla="*/ 2147483647 h 23"/>
                <a:gd name="T10" fmla="*/ 0 w 84"/>
                <a:gd name="T11" fmla="*/ 2147483647 h 23"/>
                <a:gd name="T12" fmla="*/ 0 w 84"/>
                <a:gd name="T13" fmla="*/ 2147483647 h 23"/>
                <a:gd name="T14" fmla="*/ 2147483647 w 84"/>
                <a:gd name="T15" fmla="*/ 2147483647 h 23"/>
                <a:gd name="T16" fmla="*/ 2147483647 w 84"/>
                <a:gd name="T17" fmla="*/ 2147483647 h 23"/>
                <a:gd name="T18" fmla="*/ 2147483647 w 84"/>
                <a:gd name="T19" fmla="*/ 2147483647 h 23"/>
                <a:gd name="T20" fmla="*/ 2147483647 w 84"/>
                <a:gd name="T21" fmla="*/ 2147483647 h 23"/>
                <a:gd name="T22" fmla="*/ 2147483647 w 84"/>
                <a:gd name="T23" fmla="*/ 2147483647 h 23"/>
                <a:gd name="T24" fmla="*/ 2147483647 w 84"/>
                <a:gd name="T25" fmla="*/ 2147483647 h 23"/>
                <a:gd name="T26" fmla="*/ 2147483647 w 84"/>
                <a:gd name="T27" fmla="*/ 2147483647 h 23"/>
                <a:gd name="T28" fmla="*/ 2147483647 w 84"/>
                <a:gd name="T29" fmla="*/ 2147483647 h 23"/>
                <a:gd name="T30" fmla="*/ 2147483647 w 84"/>
                <a:gd name="T31" fmla="*/ 2147483647 h 23"/>
                <a:gd name="T32" fmla="*/ 2147483647 w 84"/>
                <a:gd name="T33" fmla="*/ 2147483647 h 23"/>
                <a:gd name="T34" fmla="*/ 2147483647 w 84"/>
                <a:gd name="T35" fmla="*/ 2147483647 h 23"/>
                <a:gd name="T36" fmla="*/ 2147483647 w 84"/>
                <a:gd name="T37" fmla="*/ 0 h 23"/>
                <a:gd name="T38" fmla="*/ 2147483647 w 84"/>
                <a:gd name="T39" fmla="*/ 0 h 23"/>
                <a:gd name="T40" fmla="*/ 2147483647 w 84"/>
                <a:gd name="T41" fmla="*/ 0 h 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4"/>
                <a:gd name="T64" fmla="*/ 0 h 23"/>
                <a:gd name="T65" fmla="*/ 84 w 84"/>
                <a:gd name="T66" fmla="*/ 23 h 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4" h="23">
                  <a:moveTo>
                    <a:pt x="5" y="0"/>
                  </a:moveTo>
                  <a:lnTo>
                    <a:pt x="2" y="0"/>
                  </a:lnTo>
                  <a:lnTo>
                    <a:pt x="1" y="1"/>
                  </a:lnTo>
                  <a:lnTo>
                    <a:pt x="0" y="2"/>
                  </a:lnTo>
                  <a:lnTo>
                    <a:pt x="0" y="5"/>
                  </a:lnTo>
                  <a:lnTo>
                    <a:pt x="0" y="18"/>
                  </a:lnTo>
                  <a:lnTo>
                    <a:pt x="0" y="19"/>
                  </a:lnTo>
                  <a:lnTo>
                    <a:pt x="1" y="21"/>
                  </a:lnTo>
                  <a:lnTo>
                    <a:pt x="2" y="22"/>
                  </a:lnTo>
                  <a:lnTo>
                    <a:pt x="5" y="23"/>
                  </a:lnTo>
                  <a:lnTo>
                    <a:pt x="79" y="23"/>
                  </a:lnTo>
                  <a:lnTo>
                    <a:pt x="82" y="22"/>
                  </a:lnTo>
                  <a:lnTo>
                    <a:pt x="83" y="21"/>
                  </a:lnTo>
                  <a:lnTo>
                    <a:pt x="84" y="19"/>
                  </a:lnTo>
                  <a:lnTo>
                    <a:pt x="84" y="18"/>
                  </a:lnTo>
                  <a:lnTo>
                    <a:pt x="84" y="5"/>
                  </a:lnTo>
                  <a:lnTo>
                    <a:pt x="84" y="2"/>
                  </a:lnTo>
                  <a:lnTo>
                    <a:pt x="83" y="1"/>
                  </a:lnTo>
                  <a:lnTo>
                    <a:pt x="82" y="0"/>
                  </a:lnTo>
                  <a:lnTo>
                    <a:pt x="79" y="0"/>
                  </a:lnTo>
                  <a:lnTo>
                    <a:pt x="5" y="0"/>
                  </a:lnTo>
                  <a:close/>
                </a:path>
              </a:pathLst>
            </a:custGeom>
            <a:solidFill>
              <a:srgbClr val="4D4D4D"/>
            </a:solidFill>
            <a:ln w="7938">
              <a:solidFill>
                <a:srgbClr val="000000"/>
              </a:solidFill>
              <a:round/>
              <a:headEnd/>
              <a:tailEnd/>
            </a:ln>
          </p:spPr>
          <p:txBody>
            <a:bodyPr/>
            <a:lstStyle/>
            <a:p>
              <a:endParaRPr lang="it-IT"/>
            </a:p>
          </p:txBody>
        </p:sp>
        <p:sp>
          <p:nvSpPr>
            <p:cNvPr id="61991" name="Rectangle 2685"/>
            <p:cNvSpPr>
              <a:spLocks noChangeArrowheads="1"/>
            </p:cNvSpPr>
            <p:nvPr/>
          </p:nvSpPr>
          <p:spPr bwMode="auto">
            <a:xfrm>
              <a:off x="5226050" y="3792538"/>
              <a:ext cx="119063" cy="63500"/>
            </a:xfrm>
            <a:prstGeom prst="rect">
              <a:avLst/>
            </a:prstGeom>
            <a:solidFill>
              <a:srgbClr val="808080"/>
            </a:solidFill>
            <a:ln w="7938">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992" name="Rectangle 2686"/>
            <p:cNvSpPr>
              <a:spLocks noChangeArrowheads="1"/>
            </p:cNvSpPr>
            <p:nvPr/>
          </p:nvSpPr>
          <p:spPr bwMode="auto">
            <a:xfrm>
              <a:off x="3757613" y="2960688"/>
              <a:ext cx="573087" cy="306387"/>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993" name="Rectangle 2687"/>
            <p:cNvSpPr>
              <a:spLocks noChangeArrowheads="1"/>
            </p:cNvSpPr>
            <p:nvPr/>
          </p:nvSpPr>
          <p:spPr bwMode="auto">
            <a:xfrm>
              <a:off x="3673475" y="4003675"/>
              <a:ext cx="217488" cy="209550"/>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994" name="Rectangle 2688"/>
            <p:cNvSpPr>
              <a:spLocks noChangeArrowheads="1"/>
            </p:cNvSpPr>
            <p:nvPr/>
          </p:nvSpPr>
          <p:spPr bwMode="auto">
            <a:xfrm>
              <a:off x="5373688" y="3632200"/>
              <a:ext cx="219075" cy="207963"/>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995" name="Rectangle 2689"/>
            <p:cNvSpPr>
              <a:spLocks noChangeArrowheads="1"/>
            </p:cNvSpPr>
            <p:nvPr/>
          </p:nvSpPr>
          <p:spPr bwMode="auto">
            <a:xfrm>
              <a:off x="5373688" y="3632200"/>
              <a:ext cx="219075" cy="207963"/>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996" name="Rectangle 2690"/>
            <p:cNvSpPr>
              <a:spLocks noChangeArrowheads="1"/>
            </p:cNvSpPr>
            <p:nvPr/>
          </p:nvSpPr>
          <p:spPr bwMode="auto">
            <a:xfrm>
              <a:off x="1155700" y="6065838"/>
              <a:ext cx="295275" cy="65087"/>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1997" name="Freeform 2691"/>
            <p:cNvSpPr>
              <a:spLocks/>
            </p:cNvSpPr>
            <p:nvPr/>
          </p:nvSpPr>
          <p:spPr bwMode="auto">
            <a:xfrm>
              <a:off x="688975" y="3970338"/>
              <a:ext cx="628650" cy="2095500"/>
            </a:xfrm>
            <a:custGeom>
              <a:avLst/>
              <a:gdLst>
                <a:gd name="T0" fmla="*/ 2147483647 w 396"/>
                <a:gd name="T1" fmla="*/ 2147483647 h 1320"/>
                <a:gd name="T2" fmla="*/ 2147483647 w 396"/>
                <a:gd name="T3" fmla="*/ 2147483647 h 1320"/>
                <a:gd name="T4" fmla="*/ 2147483647 w 396"/>
                <a:gd name="T5" fmla="*/ 2147483647 h 1320"/>
                <a:gd name="T6" fmla="*/ 2147483647 w 396"/>
                <a:gd name="T7" fmla="*/ 2147483647 h 1320"/>
                <a:gd name="T8" fmla="*/ 2147483647 w 396"/>
                <a:gd name="T9" fmla="*/ 2147483647 h 1320"/>
                <a:gd name="T10" fmla="*/ 2147483647 w 396"/>
                <a:gd name="T11" fmla="*/ 2147483647 h 1320"/>
                <a:gd name="T12" fmla="*/ 2147483647 w 396"/>
                <a:gd name="T13" fmla="*/ 2147483647 h 1320"/>
                <a:gd name="T14" fmla="*/ 2147483647 w 396"/>
                <a:gd name="T15" fmla="*/ 2147483647 h 1320"/>
                <a:gd name="T16" fmla="*/ 2147483647 w 396"/>
                <a:gd name="T17" fmla="*/ 2147483647 h 1320"/>
                <a:gd name="T18" fmla="*/ 2147483647 w 396"/>
                <a:gd name="T19" fmla="*/ 2147483647 h 1320"/>
                <a:gd name="T20" fmla="*/ 2147483647 w 396"/>
                <a:gd name="T21" fmla="*/ 2147483647 h 1320"/>
                <a:gd name="T22" fmla="*/ 2147483647 w 396"/>
                <a:gd name="T23" fmla="*/ 2147483647 h 1320"/>
                <a:gd name="T24" fmla="*/ 2147483647 w 396"/>
                <a:gd name="T25" fmla="*/ 0 h 1320"/>
                <a:gd name="T26" fmla="*/ 2147483647 w 396"/>
                <a:gd name="T27" fmla="*/ 0 h 1320"/>
                <a:gd name="T28" fmla="*/ 0 w 396"/>
                <a:gd name="T29" fmla="*/ 0 h 1320"/>
                <a:gd name="T30" fmla="*/ 0 w 396"/>
                <a:gd name="T31" fmla="*/ 2147483647 h 1320"/>
                <a:gd name="T32" fmla="*/ 0 w 396"/>
                <a:gd name="T33" fmla="*/ 2147483647 h 1320"/>
                <a:gd name="T34" fmla="*/ 0 w 396"/>
                <a:gd name="T35" fmla="*/ 2147483647 h 1320"/>
                <a:gd name="T36" fmla="*/ 2147483647 w 396"/>
                <a:gd name="T37" fmla="*/ 2147483647 h 1320"/>
                <a:gd name="T38" fmla="*/ 2147483647 w 396"/>
                <a:gd name="T39" fmla="*/ 2147483647 h 1320"/>
                <a:gd name="T40" fmla="*/ 2147483647 w 396"/>
                <a:gd name="T41" fmla="*/ 2147483647 h 1320"/>
                <a:gd name="T42" fmla="*/ 2147483647 w 396"/>
                <a:gd name="T43" fmla="*/ 2147483647 h 1320"/>
                <a:gd name="T44" fmla="*/ 2147483647 w 396"/>
                <a:gd name="T45" fmla="*/ 2147483647 h 132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96"/>
                <a:gd name="T70" fmla="*/ 0 h 1320"/>
                <a:gd name="T71" fmla="*/ 396 w 396"/>
                <a:gd name="T72" fmla="*/ 1320 h 132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96" h="1320">
                  <a:moveTo>
                    <a:pt x="378" y="1320"/>
                  </a:moveTo>
                  <a:lnTo>
                    <a:pt x="396" y="1320"/>
                  </a:lnTo>
                  <a:lnTo>
                    <a:pt x="396" y="1021"/>
                  </a:lnTo>
                  <a:lnTo>
                    <a:pt x="396" y="1012"/>
                  </a:lnTo>
                  <a:lnTo>
                    <a:pt x="387" y="1012"/>
                  </a:lnTo>
                  <a:lnTo>
                    <a:pt x="9" y="1012"/>
                  </a:lnTo>
                  <a:lnTo>
                    <a:pt x="9" y="1021"/>
                  </a:lnTo>
                  <a:lnTo>
                    <a:pt x="18" y="1021"/>
                  </a:lnTo>
                  <a:lnTo>
                    <a:pt x="18" y="9"/>
                  </a:lnTo>
                  <a:lnTo>
                    <a:pt x="9" y="9"/>
                  </a:lnTo>
                  <a:lnTo>
                    <a:pt x="9" y="18"/>
                  </a:lnTo>
                  <a:lnTo>
                    <a:pt x="230" y="18"/>
                  </a:lnTo>
                  <a:lnTo>
                    <a:pt x="230" y="0"/>
                  </a:lnTo>
                  <a:lnTo>
                    <a:pt x="9" y="0"/>
                  </a:lnTo>
                  <a:lnTo>
                    <a:pt x="0" y="0"/>
                  </a:lnTo>
                  <a:lnTo>
                    <a:pt x="0" y="9"/>
                  </a:lnTo>
                  <a:lnTo>
                    <a:pt x="0" y="1021"/>
                  </a:lnTo>
                  <a:lnTo>
                    <a:pt x="0" y="1030"/>
                  </a:lnTo>
                  <a:lnTo>
                    <a:pt x="9" y="1030"/>
                  </a:lnTo>
                  <a:lnTo>
                    <a:pt x="387" y="1030"/>
                  </a:lnTo>
                  <a:lnTo>
                    <a:pt x="387" y="1021"/>
                  </a:lnTo>
                  <a:lnTo>
                    <a:pt x="378" y="1021"/>
                  </a:lnTo>
                  <a:lnTo>
                    <a:pt x="378" y="1320"/>
                  </a:lnTo>
                  <a:close/>
                </a:path>
              </a:pathLst>
            </a:custGeom>
            <a:solidFill>
              <a:srgbClr val="33CCFF"/>
            </a:solidFill>
            <a:ln w="9525">
              <a:noFill/>
              <a:miter lim="800000"/>
              <a:headEnd/>
              <a:tailEnd/>
            </a:ln>
          </p:spPr>
          <p:txBody>
            <a:bodyPr/>
            <a:lstStyle/>
            <a:p>
              <a:endParaRPr lang="it-IT"/>
            </a:p>
          </p:txBody>
        </p:sp>
        <p:sp>
          <p:nvSpPr>
            <p:cNvPr id="61998" name="Rectangle 2692"/>
            <p:cNvSpPr>
              <a:spLocks noChangeArrowheads="1"/>
            </p:cNvSpPr>
            <p:nvPr/>
          </p:nvSpPr>
          <p:spPr bwMode="auto">
            <a:xfrm>
              <a:off x="1054100" y="3949700"/>
              <a:ext cx="481013" cy="69850"/>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grpSp>
          <p:nvGrpSpPr>
            <p:cNvPr id="61999" name="Group 2693"/>
            <p:cNvGrpSpPr>
              <a:grpSpLocks/>
            </p:cNvGrpSpPr>
            <p:nvPr/>
          </p:nvGrpSpPr>
          <p:grpSpPr bwMode="auto">
            <a:xfrm>
              <a:off x="1295400" y="5943600"/>
              <a:ext cx="457200" cy="106363"/>
              <a:chOff x="728" y="3744"/>
              <a:chExt cx="376" cy="67"/>
            </a:xfrm>
          </p:grpSpPr>
          <p:sp>
            <p:nvSpPr>
              <p:cNvPr id="62060" name="Line 2694"/>
              <p:cNvSpPr>
                <a:spLocks noChangeShapeType="1"/>
              </p:cNvSpPr>
              <p:nvPr/>
            </p:nvSpPr>
            <p:spPr bwMode="auto">
              <a:xfrm>
                <a:off x="793" y="3777"/>
                <a:ext cx="246" cy="1"/>
              </a:xfrm>
              <a:prstGeom prst="line">
                <a:avLst/>
              </a:prstGeom>
              <a:noFill/>
              <a:ln w="12700">
                <a:solidFill>
                  <a:srgbClr val="000000"/>
                </a:solidFill>
                <a:round/>
                <a:headEnd/>
                <a:tailEnd/>
              </a:ln>
            </p:spPr>
            <p:txBody>
              <a:bodyPr/>
              <a:lstStyle/>
              <a:p>
                <a:endParaRPr lang="it-IT"/>
              </a:p>
            </p:txBody>
          </p:sp>
          <p:sp>
            <p:nvSpPr>
              <p:cNvPr id="62061" name="Freeform 2695"/>
              <p:cNvSpPr>
                <a:spLocks/>
              </p:cNvSpPr>
              <p:nvPr/>
            </p:nvSpPr>
            <p:spPr bwMode="auto">
              <a:xfrm>
                <a:off x="728" y="3744"/>
                <a:ext cx="68" cy="67"/>
              </a:xfrm>
              <a:custGeom>
                <a:avLst/>
                <a:gdLst>
                  <a:gd name="T0" fmla="*/ 68 w 68"/>
                  <a:gd name="T1" fmla="*/ 0 h 67"/>
                  <a:gd name="T2" fmla="*/ 0 w 68"/>
                  <a:gd name="T3" fmla="*/ 33 h 67"/>
                  <a:gd name="T4" fmla="*/ 68 w 68"/>
                  <a:gd name="T5" fmla="*/ 67 h 67"/>
                  <a:gd name="T6" fmla="*/ 68 w 68"/>
                  <a:gd name="T7" fmla="*/ 0 h 67"/>
                  <a:gd name="T8" fmla="*/ 0 60000 65536"/>
                  <a:gd name="T9" fmla="*/ 0 60000 65536"/>
                  <a:gd name="T10" fmla="*/ 0 60000 65536"/>
                  <a:gd name="T11" fmla="*/ 0 60000 65536"/>
                  <a:gd name="T12" fmla="*/ 0 w 68"/>
                  <a:gd name="T13" fmla="*/ 0 h 67"/>
                  <a:gd name="T14" fmla="*/ 68 w 68"/>
                  <a:gd name="T15" fmla="*/ 67 h 67"/>
                </a:gdLst>
                <a:ahLst/>
                <a:cxnLst>
                  <a:cxn ang="T8">
                    <a:pos x="T0" y="T1"/>
                  </a:cxn>
                  <a:cxn ang="T9">
                    <a:pos x="T2" y="T3"/>
                  </a:cxn>
                  <a:cxn ang="T10">
                    <a:pos x="T4" y="T5"/>
                  </a:cxn>
                  <a:cxn ang="T11">
                    <a:pos x="T6" y="T7"/>
                  </a:cxn>
                </a:cxnLst>
                <a:rect l="T12" t="T13" r="T14" b="T15"/>
                <a:pathLst>
                  <a:path w="68" h="67">
                    <a:moveTo>
                      <a:pt x="68" y="0"/>
                    </a:moveTo>
                    <a:lnTo>
                      <a:pt x="0" y="33"/>
                    </a:lnTo>
                    <a:lnTo>
                      <a:pt x="68" y="67"/>
                    </a:lnTo>
                    <a:lnTo>
                      <a:pt x="68" y="0"/>
                    </a:lnTo>
                    <a:close/>
                  </a:path>
                </a:pathLst>
              </a:custGeom>
              <a:solidFill>
                <a:srgbClr val="000000"/>
              </a:solidFill>
              <a:ln w="9525">
                <a:noFill/>
                <a:miter lim="800000"/>
                <a:headEnd/>
                <a:tailEnd/>
              </a:ln>
            </p:spPr>
            <p:txBody>
              <a:bodyPr/>
              <a:lstStyle/>
              <a:p>
                <a:endParaRPr lang="it-IT"/>
              </a:p>
            </p:txBody>
          </p:sp>
          <p:sp>
            <p:nvSpPr>
              <p:cNvPr id="62062" name="Freeform 2696"/>
              <p:cNvSpPr>
                <a:spLocks/>
              </p:cNvSpPr>
              <p:nvPr/>
            </p:nvSpPr>
            <p:spPr bwMode="auto">
              <a:xfrm>
                <a:off x="1037" y="3744"/>
                <a:ext cx="67" cy="67"/>
              </a:xfrm>
              <a:custGeom>
                <a:avLst/>
                <a:gdLst>
                  <a:gd name="T0" fmla="*/ 0 w 67"/>
                  <a:gd name="T1" fmla="*/ 67 h 67"/>
                  <a:gd name="T2" fmla="*/ 67 w 67"/>
                  <a:gd name="T3" fmla="*/ 33 h 67"/>
                  <a:gd name="T4" fmla="*/ 0 w 67"/>
                  <a:gd name="T5" fmla="*/ 0 h 67"/>
                  <a:gd name="T6" fmla="*/ 0 w 67"/>
                  <a:gd name="T7" fmla="*/ 67 h 67"/>
                  <a:gd name="T8" fmla="*/ 0 60000 65536"/>
                  <a:gd name="T9" fmla="*/ 0 60000 65536"/>
                  <a:gd name="T10" fmla="*/ 0 60000 65536"/>
                  <a:gd name="T11" fmla="*/ 0 60000 65536"/>
                  <a:gd name="T12" fmla="*/ 0 w 67"/>
                  <a:gd name="T13" fmla="*/ 0 h 67"/>
                  <a:gd name="T14" fmla="*/ 67 w 67"/>
                  <a:gd name="T15" fmla="*/ 67 h 67"/>
                </a:gdLst>
                <a:ahLst/>
                <a:cxnLst>
                  <a:cxn ang="T8">
                    <a:pos x="T0" y="T1"/>
                  </a:cxn>
                  <a:cxn ang="T9">
                    <a:pos x="T2" y="T3"/>
                  </a:cxn>
                  <a:cxn ang="T10">
                    <a:pos x="T4" y="T5"/>
                  </a:cxn>
                  <a:cxn ang="T11">
                    <a:pos x="T6" y="T7"/>
                  </a:cxn>
                </a:cxnLst>
                <a:rect l="T12" t="T13" r="T14" b="T15"/>
                <a:pathLst>
                  <a:path w="67" h="67">
                    <a:moveTo>
                      <a:pt x="0" y="67"/>
                    </a:moveTo>
                    <a:lnTo>
                      <a:pt x="67" y="33"/>
                    </a:lnTo>
                    <a:lnTo>
                      <a:pt x="0" y="0"/>
                    </a:lnTo>
                    <a:lnTo>
                      <a:pt x="0" y="67"/>
                    </a:lnTo>
                    <a:close/>
                  </a:path>
                </a:pathLst>
              </a:custGeom>
              <a:solidFill>
                <a:srgbClr val="000000"/>
              </a:solidFill>
              <a:ln w="9525">
                <a:noFill/>
                <a:miter lim="800000"/>
                <a:headEnd/>
                <a:tailEnd/>
              </a:ln>
            </p:spPr>
            <p:txBody>
              <a:bodyPr/>
              <a:lstStyle/>
              <a:p>
                <a:endParaRPr lang="it-IT"/>
              </a:p>
            </p:txBody>
          </p:sp>
        </p:grpSp>
        <p:sp>
          <p:nvSpPr>
            <p:cNvPr id="62000" name="Rectangle 2697"/>
            <p:cNvSpPr>
              <a:spLocks noChangeArrowheads="1"/>
            </p:cNvSpPr>
            <p:nvPr/>
          </p:nvSpPr>
          <p:spPr bwMode="auto">
            <a:xfrm>
              <a:off x="1304925" y="5927725"/>
              <a:ext cx="284163" cy="306388"/>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001" name="Rectangle 2698"/>
            <p:cNvSpPr>
              <a:spLocks noChangeArrowheads="1"/>
            </p:cNvSpPr>
            <p:nvPr/>
          </p:nvSpPr>
          <p:spPr bwMode="auto">
            <a:xfrm>
              <a:off x="1396999" y="5986462"/>
              <a:ext cx="79009" cy="171603"/>
            </a:xfrm>
            <a:prstGeom prst="rect">
              <a:avLst/>
            </a:prstGeom>
            <a:noFill/>
            <a:ln w="9525">
              <a:noFill/>
              <a:miter lim="800000"/>
              <a:headEnd/>
              <a:tailEnd/>
            </a:ln>
          </p:spPr>
          <p:txBody>
            <a:bodyPr wrap="none" lIns="0" tIns="0" rIns="0" bIns="0">
              <a:spAutoFit/>
            </a:bodyPr>
            <a:lstStyle/>
            <a:p>
              <a:pPr hangingPunct="0">
                <a:lnSpc>
                  <a:spcPct val="87000"/>
                </a:lnSpc>
                <a:buClr>
                  <a:srgbClr val="000000"/>
                </a:buClr>
                <a:buSzPct val="45000"/>
                <a:buFont typeface="StarSymbol"/>
                <a:buNone/>
              </a:pPr>
              <a:r>
                <a:rPr lang="en-GB" sz="1000">
                  <a:solidFill>
                    <a:schemeClr val="tx1"/>
                  </a:solidFill>
                  <a:latin typeface="Tahoma"/>
                  <a:cs typeface="Tahoma"/>
                  <a:sym typeface="Tahoma"/>
                </a:rPr>
                <a:t>a</a:t>
              </a:r>
            </a:p>
          </p:txBody>
        </p:sp>
        <p:sp>
          <p:nvSpPr>
            <p:cNvPr id="62002" name="Freeform 2716"/>
            <p:cNvSpPr>
              <a:spLocks/>
            </p:cNvSpPr>
            <p:nvPr/>
          </p:nvSpPr>
          <p:spPr bwMode="auto">
            <a:xfrm>
              <a:off x="3152775" y="3887788"/>
              <a:ext cx="336550" cy="590550"/>
            </a:xfrm>
            <a:custGeom>
              <a:avLst/>
              <a:gdLst>
                <a:gd name="T0" fmla="*/ 2147483647 w 212"/>
                <a:gd name="T1" fmla="*/ 0 h 372"/>
                <a:gd name="T2" fmla="*/ 2147483647 w 212"/>
                <a:gd name="T3" fmla="*/ 2147483647 h 372"/>
                <a:gd name="T4" fmla="*/ 2147483647 w 212"/>
                <a:gd name="T5" fmla="*/ 2147483647 h 372"/>
                <a:gd name="T6" fmla="*/ 2147483647 w 212"/>
                <a:gd name="T7" fmla="*/ 2147483647 h 372"/>
                <a:gd name="T8" fmla="*/ 2147483647 w 212"/>
                <a:gd name="T9" fmla="*/ 2147483647 h 372"/>
                <a:gd name="T10" fmla="*/ 2147483647 w 212"/>
                <a:gd name="T11" fmla="*/ 2147483647 h 372"/>
                <a:gd name="T12" fmla="*/ 0 w 212"/>
                <a:gd name="T13" fmla="*/ 2147483647 h 372"/>
                <a:gd name="T14" fmla="*/ 0 w 212"/>
                <a:gd name="T15" fmla="*/ 2147483647 h 372"/>
                <a:gd name="T16" fmla="*/ 2147483647 w 212"/>
                <a:gd name="T17" fmla="*/ 2147483647 h 372"/>
                <a:gd name="T18" fmla="*/ 2147483647 w 212"/>
                <a:gd name="T19" fmla="*/ 2147483647 h 372"/>
                <a:gd name="T20" fmla="*/ 2147483647 w 212"/>
                <a:gd name="T21" fmla="*/ 2147483647 h 372"/>
                <a:gd name="T22" fmla="*/ 2147483647 w 212"/>
                <a:gd name="T23" fmla="*/ 2147483647 h 372"/>
                <a:gd name="T24" fmla="*/ 2147483647 w 212"/>
                <a:gd name="T25" fmla="*/ 2147483647 h 372"/>
                <a:gd name="T26" fmla="*/ 2147483647 w 212"/>
                <a:gd name="T27" fmla="*/ 2147483647 h 372"/>
                <a:gd name="T28" fmla="*/ 2147483647 w 212"/>
                <a:gd name="T29" fmla="*/ 2147483647 h 372"/>
                <a:gd name="T30" fmla="*/ 2147483647 w 212"/>
                <a:gd name="T31" fmla="*/ 2147483647 h 372"/>
                <a:gd name="T32" fmla="*/ 2147483647 w 212"/>
                <a:gd name="T33" fmla="*/ 2147483647 h 372"/>
                <a:gd name="T34" fmla="*/ 2147483647 w 212"/>
                <a:gd name="T35" fmla="*/ 2147483647 h 372"/>
                <a:gd name="T36" fmla="*/ 2147483647 w 212"/>
                <a:gd name="T37" fmla="*/ 2147483647 h 372"/>
                <a:gd name="T38" fmla="*/ 2147483647 w 212"/>
                <a:gd name="T39" fmla="*/ 2147483647 h 372"/>
                <a:gd name="T40" fmla="*/ 2147483647 w 212"/>
                <a:gd name="T41" fmla="*/ 2147483647 h 372"/>
                <a:gd name="T42" fmla="*/ 2147483647 w 212"/>
                <a:gd name="T43" fmla="*/ 2147483647 h 372"/>
                <a:gd name="T44" fmla="*/ 2147483647 w 212"/>
                <a:gd name="T45" fmla="*/ 2147483647 h 372"/>
                <a:gd name="T46" fmla="*/ 2147483647 w 212"/>
                <a:gd name="T47" fmla="*/ 2147483647 h 372"/>
                <a:gd name="T48" fmla="*/ 2147483647 w 212"/>
                <a:gd name="T49" fmla="*/ 2147483647 h 372"/>
                <a:gd name="T50" fmla="*/ 2147483647 w 212"/>
                <a:gd name="T51" fmla="*/ 2147483647 h 372"/>
                <a:gd name="T52" fmla="*/ 2147483647 w 212"/>
                <a:gd name="T53" fmla="*/ 2147483647 h 372"/>
                <a:gd name="T54" fmla="*/ 2147483647 w 212"/>
                <a:gd name="T55" fmla="*/ 0 h 372"/>
                <a:gd name="T56" fmla="*/ 2147483647 w 212"/>
                <a:gd name="T57" fmla="*/ 0 h 37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12"/>
                <a:gd name="T88" fmla="*/ 0 h 372"/>
                <a:gd name="T89" fmla="*/ 212 w 212"/>
                <a:gd name="T90" fmla="*/ 372 h 37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12" h="372">
                  <a:moveTo>
                    <a:pt x="26" y="0"/>
                  </a:moveTo>
                  <a:lnTo>
                    <a:pt x="21" y="1"/>
                  </a:lnTo>
                  <a:lnTo>
                    <a:pt x="16" y="2"/>
                  </a:lnTo>
                  <a:lnTo>
                    <a:pt x="8" y="8"/>
                  </a:lnTo>
                  <a:lnTo>
                    <a:pt x="2" y="16"/>
                  </a:lnTo>
                  <a:lnTo>
                    <a:pt x="1" y="21"/>
                  </a:lnTo>
                  <a:lnTo>
                    <a:pt x="0" y="26"/>
                  </a:lnTo>
                  <a:lnTo>
                    <a:pt x="0" y="346"/>
                  </a:lnTo>
                  <a:lnTo>
                    <a:pt x="1" y="351"/>
                  </a:lnTo>
                  <a:lnTo>
                    <a:pt x="2" y="356"/>
                  </a:lnTo>
                  <a:lnTo>
                    <a:pt x="8" y="364"/>
                  </a:lnTo>
                  <a:lnTo>
                    <a:pt x="16" y="370"/>
                  </a:lnTo>
                  <a:lnTo>
                    <a:pt x="21" y="371"/>
                  </a:lnTo>
                  <a:lnTo>
                    <a:pt x="26" y="372"/>
                  </a:lnTo>
                  <a:lnTo>
                    <a:pt x="185" y="372"/>
                  </a:lnTo>
                  <a:lnTo>
                    <a:pt x="190" y="371"/>
                  </a:lnTo>
                  <a:lnTo>
                    <a:pt x="196" y="370"/>
                  </a:lnTo>
                  <a:lnTo>
                    <a:pt x="204" y="364"/>
                  </a:lnTo>
                  <a:lnTo>
                    <a:pt x="210" y="356"/>
                  </a:lnTo>
                  <a:lnTo>
                    <a:pt x="211" y="351"/>
                  </a:lnTo>
                  <a:lnTo>
                    <a:pt x="212" y="346"/>
                  </a:lnTo>
                  <a:lnTo>
                    <a:pt x="212" y="26"/>
                  </a:lnTo>
                  <a:lnTo>
                    <a:pt x="211" y="21"/>
                  </a:lnTo>
                  <a:lnTo>
                    <a:pt x="210" y="16"/>
                  </a:lnTo>
                  <a:lnTo>
                    <a:pt x="204" y="8"/>
                  </a:lnTo>
                  <a:lnTo>
                    <a:pt x="196" y="2"/>
                  </a:lnTo>
                  <a:lnTo>
                    <a:pt x="190" y="1"/>
                  </a:lnTo>
                  <a:lnTo>
                    <a:pt x="185" y="0"/>
                  </a:lnTo>
                  <a:lnTo>
                    <a:pt x="26" y="0"/>
                  </a:lnTo>
                  <a:close/>
                </a:path>
              </a:pathLst>
            </a:custGeom>
            <a:solidFill>
              <a:srgbClr val="C0C0C0"/>
            </a:solidFill>
            <a:ln w="9525">
              <a:solidFill>
                <a:srgbClr val="000000"/>
              </a:solidFill>
              <a:round/>
              <a:headEnd/>
              <a:tailEnd/>
            </a:ln>
          </p:spPr>
          <p:txBody>
            <a:bodyPr/>
            <a:lstStyle/>
            <a:p>
              <a:endParaRPr lang="it-IT"/>
            </a:p>
          </p:txBody>
        </p:sp>
        <p:sp>
          <p:nvSpPr>
            <p:cNvPr id="62003" name="Rectangle 2717"/>
            <p:cNvSpPr>
              <a:spLocks noChangeArrowheads="1"/>
            </p:cNvSpPr>
            <p:nvPr/>
          </p:nvSpPr>
          <p:spPr bwMode="auto">
            <a:xfrm>
              <a:off x="3097213" y="3789363"/>
              <a:ext cx="449262" cy="149225"/>
            </a:xfrm>
            <a:prstGeom prst="rect">
              <a:avLst/>
            </a:prstGeom>
            <a:solidFill>
              <a:srgbClr val="969696"/>
            </a:solidFill>
            <a:ln w="9525">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004" name="Oval 2718"/>
            <p:cNvSpPr>
              <a:spLocks noChangeArrowheads="1"/>
            </p:cNvSpPr>
            <p:nvPr/>
          </p:nvSpPr>
          <p:spPr bwMode="auto">
            <a:xfrm>
              <a:off x="3171825" y="3822700"/>
              <a:ext cx="76200" cy="71438"/>
            </a:xfrm>
            <a:prstGeom prst="ellipse">
              <a:avLst/>
            </a:prstGeom>
            <a:solidFill>
              <a:srgbClr val="000000"/>
            </a:solidFill>
            <a:ln w="9525">
              <a:solidFill>
                <a:srgbClr val="000000"/>
              </a:solidFill>
              <a:round/>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005" name="Oval 2719"/>
            <p:cNvSpPr>
              <a:spLocks noChangeArrowheads="1"/>
            </p:cNvSpPr>
            <p:nvPr/>
          </p:nvSpPr>
          <p:spPr bwMode="auto">
            <a:xfrm>
              <a:off x="3382963" y="3822700"/>
              <a:ext cx="76200" cy="71438"/>
            </a:xfrm>
            <a:prstGeom prst="ellipse">
              <a:avLst/>
            </a:prstGeom>
            <a:solidFill>
              <a:srgbClr val="000000"/>
            </a:solidFill>
            <a:ln w="9525">
              <a:solidFill>
                <a:srgbClr val="000000"/>
              </a:solidFill>
              <a:round/>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006" name="Freeform 2720"/>
            <p:cNvSpPr>
              <a:spLocks/>
            </p:cNvSpPr>
            <p:nvPr/>
          </p:nvSpPr>
          <p:spPr bwMode="auto">
            <a:xfrm>
              <a:off x="3111500" y="1917700"/>
              <a:ext cx="319088" cy="1905000"/>
            </a:xfrm>
            <a:custGeom>
              <a:avLst/>
              <a:gdLst>
                <a:gd name="T0" fmla="*/ 2147483647 w 201"/>
                <a:gd name="T1" fmla="*/ 0 h 1200"/>
                <a:gd name="T2" fmla="*/ 0 w 201"/>
                <a:gd name="T3" fmla="*/ 0 h 1200"/>
                <a:gd name="T4" fmla="*/ 0 w 201"/>
                <a:gd name="T5" fmla="*/ 2147483647 h 1200"/>
                <a:gd name="T6" fmla="*/ 0 w 201"/>
                <a:gd name="T7" fmla="*/ 2147483647 h 1200"/>
                <a:gd name="T8" fmla="*/ 2147483647 w 201"/>
                <a:gd name="T9" fmla="*/ 2147483647 h 1200"/>
                <a:gd name="T10" fmla="*/ 2147483647 w 201"/>
                <a:gd name="T11" fmla="*/ 2147483647 h 1200"/>
                <a:gd name="T12" fmla="*/ 2147483647 w 201"/>
                <a:gd name="T13" fmla="*/ 2147483647 h 1200"/>
                <a:gd name="T14" fmla="*/ 2147483647 w 201"/>
                <a:gd name="T15" fmla="*/ 2147483647 h 1200"/>
                <a:gd name="T16" fmla="*/ 2147483647 w 201"/>
                <a:gd name="T17" fmla="*/ 2147483647 h 1200"/>
                <a:gd name="T18" fmla="*/ 2147483647 w 201"/>
                <a:gd name="T19" fmla="*/ 2147483647 h 1200"/>
                <a:gd name="T20" fmla="*/ 2147483647 w 201"/>
                <a:gd name="T21" fmla="*/ 2147483647 h 1200"/>
                <a:gd name="T22" fmla="*/ 2147483647 w 201"/>
                <a:gd name="T23" fmla="*/ 2147483647 h 1200"/>
                <a:gd name="T24" fmla="*/ 2147483647 w 201"/>
                <a:gd name="T25" fmla="*/ 2147483647 h 1200"/>
                <a:gd name="T26" fmla="*/ 2147483647 w 201"/>
                <a:gd name="T27" fmla="*/ 2147483647 h 1200"/>
                <a:gd name="T28" fmla="*/ 2147483647 w 201"/>
                <a:gd name="T29" fmla="*/ 2147483647 h 1200"/>
                <a:gd name="T30" fmla="*/ 2147483647 w 201"/>
                <a:gd name="T31" fmla="*/ 2147483647 h 1200"/>
                <a:gd name="T32" fmla="*/ 2147483647 w 201"/>
                <a:gd name="T33" fmla="*/ 0 h 12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1"/>
                <a:gd name="T52" fmla="*/ 0 h 1200"/>
                <a:gd name="T53" fmla="*/ 201 w 201"/>
                <a:gd name="T54" fmla="*/ 1200 h 120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1" h="1200">
                  <a:moveTo>
                    <a:pt x="12" y="0"/>
                  </a:moveTo>
                  <a:lnTo>
                    <a:pt x="0" y="0"/>
                  </a:lnTo>
                  <a:lnTo>
                    <a:pt x="0" y="1099"/>
                  </a:lnTo>
                  <a:lnTo>
                    <a:pt x="0" y="1105"/>
                  </a:lnTo>
                  <a:lnTo>
                    <a:pt x="6" y="1105"/>
                  </a:lnTo>
                  <a:lnTo>
                    <a:pt x="195" y="1105"/>
                  </a:lnTo>
                  <a:lnTo>
                    <a:pt x="195" y="1099"/>
                  </a:lnTo>
                  <a:lnTo>
                    <a:pt x="189" y="1099"/>
                  </a:lnTo>
                  <a:lnTo>
                    <a:pt x="189" y="1200"/>
                  </a:lnTo>
                  <a:lnTo>
                    <a:pt x="201" y="1200"/>
                  </a:lnTo>
                  <a:lnTo>
                    <a:pt x="201" y="1099"/>
                  </a:lnTo>
                  <a:lnTo>
                    <a:pt x="201" y="1093"/>
                  </a:lnTo>
                  <a:lnTo>
                    <a:pt x="195" y="1093"/>
                  </a:lnTo>
                  <a:lnTo>
                    <a:pt x="6" y="1093"/>
                  </a:lnTo>
                  <a:lnTo>
                    <a:pt x="6" y="1099"/>
                  </a:lnTo>
                  <a:lnTo>
                    <a:pt x="12" y="1099"/>
                  </a:lnTo>
                  <a:lnTo>
                    <a:pt x="12" y="0"/>
                  </a:lnTo>
                  <a:close/>
                </a:path>
              </a:pathLst>
            </a:custGeom>
            <a:solidFill>
              <a:srgbClr val="000000"/>
            </a:solidFill>
            <a:ln w="9525">
              <a:noFill/>
              <a:miter lim="800000"/>
              <a:headEnd/>
              <a:tailEnd/>
            </a:ln>
          </p:spPr>
          <p:txBody>
            <a:bodyPr/>
            <a:lstStyle/>
            <a:p>
              <a:endParaRPr lang="it-IT"/>
            </a:p>
          </p:txBody>
        </p:sp>
        <p:sp>
          <p:nvSpPr>
            <p:cNvPr id="62007" name="Freeform 2721"/>
            <p:cNvSpPr>
              <a:spLocks/>
            </p:cNvSpPr>
            <p:nvPr/>
          </p:nvSpPr>
          <p:spPr bwMode="auto">
            <a:xfrm>
              <a:off x="558800" y="4478338"/>
              <a:ext cx="74613" cy="482600"/>
            </a:xfrm>
            <a:custGeom>
              <a:avLst/>
              <a:gdLst>
                <a:gd name="T0" fmla="*/ 0 w 47"/>
                <a:gd name="T1" fmla="*/ 2147483647 h 304"/>
                <a:gd name="T2" fmla="*/ 2147483647 w 47"/>
                <a:gd name="T3" fmla="*/ 2147483647 h 304"/>
                <a:gd name="T4" fmla="*/ 2147483647 w 47"/>
                <a:gd name="T5" fmla="*/ 2147483647 h 304"/>
                <a:gd name="T6" fmla="*/ 2147483647 w 47"/>
                <a:gd name="T7" fmla="*/ 2147483647 h 304"/>
                <a:gd name="T8" fmla="*/ 2147483647 w 47"/>
                <a:gd name="T9" fmla="*/ 2147483647 h 304"/>
                <a:gd name="T10" fmla="*/ 2147483647 w 47"/>
                <a:gd name="T11" fmla="*/ 2147483647 h 304"/>
                <a:gd name="T12" fmla="*/ 2147483647 w 47"/>
                <a:gd name="T13" fmla="*/ 0 h 304"/>
                <a:gd name="T14" fmla="*/ 0 w 47"/>
                <a:gd name="T15" fmla="*/ 2147483647 h 304"/>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304"/>
                <a:gd name="T26" fmla="*/ 47 w 47"/>
                <a:gd name="T27" fmla="*/ 304 h 3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304">
                  <a:moveTo>
                    <a:pt x="0" y="76"/>
                  </a:moveTo>
                  <a:lnTo>
                    <a:pt x="12" y="76"/>
                  </a:lnTo>
                  <a:lnTo>
                    <a:pt x="12" y="304"/>
                  </a:lnTo>
                  <a:lnTo>
                    <a:pt x="35" y="304"/>
                  </a:lnTo>
                  <a:lnTo>
                    <a:pt x="35" y="76"/>
                  </a:lnTo>
                  <a:lnTo>
                    <a:pt x="47" y="76"/>
                  </a:lnTo>
                  <a:lnTo>
                    <a:pt x="23" y="0"/>
                  </a:lnTo>
                  <a:lnTo>
                    <a:pt x="0" y="76"/>
                  </a:lnTo>
                  <a:close/>
                </a:path>
              </a:pathLst>
            </a:custGeom>
            <a:solidFill>
              <a:srgbClr val="33CCFF"/>
            </a:solidFill>
            <a:ln w="9525">
              <a:solidFill>
                <a:srgbClr val="000000"/>
              </a:solidFill>
              <a:round/>
              <a:headEnd/>
              <a:tailEnd/>
            </a:ln>
          </p:spPr>
          <p:txBody>
            <a:bodyPr/>
            <a:lstStyle/>
            <a:p>
              <a:endParaRPr lang="it-IT"/>
            </a:p>
          </p:txBody>
        </p:sp>
        <p:sp>
          <p:nvSpPr>
            <p:cNvPr id="62008" name="Freeform 2722"/>
            <p:cNvSpPr>
              <a:spLocks/>
            </p:cNvSpPr>
            <p:nvPr/>
          </p:nvSpPr>
          <p:spPr bwMode="auto">
            <a:xfrm>
              <a:off x="4516438" y="5581650"/>
              <a:ext cx="522287" cy="69850"/>
            </a:xfrm>
            <a:custGeom>
              <a:avLst/>
              <a:gdLst>
                <a:gd name="T0" fmla="*/ 2147483647 w 329"/>
                <a:gd name="T1" fmla="*/ 2147483647 h 44"/>
                <a:gd name="T2" fmla="*/ 2147483647 w 329"/>
                <a:gd name="T3" fmla="*/ 2147483647 h 44"/>
                <a:gd name="T4" fmla="*/ 2147483647 w 329"/>
                <a:gd name="T5" fmla="*/ 2147483647 h 44"/>
                <a:gd name="T6" fmla="*/ 2147483647 w 329"/>
                <a:gd name="T7" fmla="*/ 2147483647 h 44"/>
                <a:gd name="T8" fmla="*/ 2147483647 w 329"/>
                <a:gd name="T9" fmla="*/ 2147483647 h 44"/>
                <a:gd name="T10" fmla="*/ 2147483647 w 329"/>
                <a:gd name="T11" fmla="*/ 0 h 44"/>
                <a:gd name="T12" fmla="*/ 0 w 329"/>
                <a:gd name="T13" fmla="*/ 2147483647 h 44"/>
                <a:gd name="T14" fmla="*/ 2147483647 w 329"/>
                <a:gd name="T15" fmla="*/ 2147483647 h 44"/>
                <a:gd name="T16" fmla="*/ 0 60000 65536"/>
                <a:gd name="T17" fmla="*/ 0 60000 65536"/>
                <a:gd name="T18" fmla="*/ 0 60000 65536"/>
                <a:gd name="T19" fmla="*/ 0 60000 65536"/>
                <a:gd name="T20" fmla="*/ 0 60000 65536"/>
                <a:gd name="T21" fmla="*/ 0 60000 65536"/>
                <a:gd name="T22" fmla="*/ 0 60000 65536"/>
                <a:gd name="T23" fmla="*/ 0 60000 65536"/>
                <a:gd name="T24" fmla="*/ 0 w 329"/>
                <a:gd name="T25" fmla="*/ 0 h 44"/>
                <a:gd name="T26" fmla="*/ 329 w 329"/>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9" h="44">
                  <a:moveTo>
                    <a:pt x="82" y="44"/>
                  </a:moveTo>
                  <a:lnTo>
                    <a:pt x="82" y="33"/>
                  </a:lnTo>
                  <a:lnTo>
                    <a:pt x="329" y="33"/>
                  </a:lnTo>
                  <a:lnTo>
                    <a:pt x="329" y="11"/>
                  </a:lnTo>
                  <a:lnTo>
                    <a:pt x="82" y="11"/>
                  </a:lnTo>
                  <a:lnTo>
                    <a:pt x="82" y="0"/>
                  </a:lnTo>
                  <a:lnTo>
                    <a:pt x="0" y="22"/>
                  </a:lnTo>
                  <a:lnTo>
                    <a:pt x="82" y="44"/>
                  </a:lnTo>
                  <a:close/>
                </a:path>
              </a:pathLst>
            </a:custGeom>
            <a:solidFill>
              <a:srgbClr val="FFCC66"/>
            </a:solidFill>
            <a:ln w="9525">
              <a:solidFill>
                <a:srgbClr val="000000"/>
              </a:solidFill>
              <a:round/>
              <a:headEnd/>
              <a:tailEnd/>
            </a:ln>
          </p:spPr>
          <p:txBody>
            <a:bodyPr/>
            <a:lstStyle/>
            <a:p>
              <a:endParaRPr lang="it-IT"/>
            </a:p>
          </p:txBody>
        </p:sp>
        <p:sp>
          <p:nvSpPr>
            <p:cNvPr id="62009" name="Freeform 2723"/>
            <p:cNvSpPr>
              <a:spLocks/>
            </p:cNvSpPr>
            <p:nvPr/>
          </p:nvSpPr>
          <p:spPr bwMode="auto">
            <a:xfrm>
              <a:off x="2201863" y="3719513"/>
              <a:ext cx="522287" cy="69850"/>
            </a:xfrm>
            <a:custGeom>
              <a:avLst/>
              <a:gdLst>
                <a:gd name="T0" fmla="*/ 2147483647 w 329"/>
                <a:gd name="T1" fmla="*/ 2147483647 h 44"/>
                <a:gd name="T2" fmla="*/ 2147483647 w 329"/>
                <a:gd name="T3" fmla="*/ 2147483647 h 44"/>
                <a:gd name="T4" fmla="*/ 0 w 329"/>
                <a:gd name="T5" fmla="*/ 2147483647 h 44"/>
                <a:gd name="T6" fmla="*/ 0 w 329"/>
                <a:gd name="T7" fmla="*/ 2147483647 h 44"/>
                <a:gd name="T8" fmla="*/ 2147483647 w 329"/>
                <a:gd name="T9" fmla="*/ 2147483647 h 44"/>
                <a:gd name="T10" fmla="*/ 2147483647 w 329"/>
                <a:gd name="T11" fmla="*/ 0 h 44"/>
                <a:gd name="T12" fmla="*/ 2147483647 w 329"/>
                <a:gd name="T13" fmla="*/ 2147483647 h 44"/>
                <a:gd name="T14" fmla="*/ 2147483647 w 329"/>
                <a:gd name="T15" fmla="*/ 2147483647 h 44"/>
                <a:gd name="T16" fmla="*/ 0 60000 65536"/>
                <a:gd name="T17" fmla="*/ 0 60000 65536"/>
                <a:gd name="T18" fmla="*/ 0 60000 65536"/>
                <a:gd name="T19" fmla="*/ 0 60000 65536"/>
                <a:gd name="T20" fmla="*/ 0 60000 65536"/>
                <a:gd name="T21" fmla="*/ 0 60000 65536"/>
                <a:gd name="T22" fmla="*/ 0 60000 65536"/>
                <a:gd name="T23" fmla="*/ 0 60000 65536"/>
                <a:gd name="T24" fmla="*/ 0 w 329"/>
                <a:gd name="T25" fmla="*/ 0 h 44"/>
                <a:gd name="T26" fmla="*/ 329 w 329"/>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9" h="44">
                  <a:moveTo>
                    <a:pt x="247" y="44"/>
                  </a:moveTo>
                  <a:lnTo>
                    <a:pt x="247" y="33"/>
                  </a:lnTo>
                  <a:lnTo>
                    <a:pt x="0" y="33"/>
                  </a:lnTo>
                  <a:lnTo>
                    <a:pt x="0" y="11"/>
                  </a:lnTo>
                  <a:lnTo>
                    <a:pt x="247" y="11"/>
                  </a:lnTo>
                  <a:lnTo>
                    <a:pt x="247" y="0"/>
                  </a:lnTo>
                  <a:lnTo>
                    <a:pt x="329" y="22"/>
                  </a:lnTo>
                  <a:lnTo>
                    <a:pt x="247" y="44"/>
                  </a:lnTo>
                  <a:close/>
                </a:path>
              </a:pathLst>
            </a:custGeom>
            <a:solidFill>
              <a:srgbClr val="FF9933"/>
            </a:solidFill>
            <a:ln w="9525">
              <a:solidFill>
                <a:srgbClr val="000000"/>
              </a:solidFill>
              <a:round/>
              <a:headEnd/>
              <a:tailEnd/>
            </a:ln>
          </p:spPr>
          <p:txBody>
            <a:bodyPr/>
            <a:lstStyle/>
            <a:p>
              <a:endParaRPr lang="it-IT"/>
            </a:p>
          </p:txBody>
        </p:sp>
        <p:sp>
          <p:nvSpPr>
            <p:cNvPr id="62010" name="Freeform 2724"/>
            <p:cNvSpPr>
              <a:spLocks/>
            </p:cNvSpPr>
            <p:nvPr/>
          </p:nvSpPr>
          <p:spPr bwMode="auto">
            <a:xfrm>
              <a:off x="3544888" y="3849688"/>
              <a:ext cx="1704975" cy="182562"/>
            </a:xfrm>
            <a:custGeom>
              <a:avLst/>
              <a:gdLst>
                <a:gd name="T0" fmla="*/ 0 w 1074"/>
                <a:gd name="T1" fmla="*/ 0 h 115"/>
                <a:gd name="T2" fmla="*/ 0 w 1074"/>
                <a:gd name="T3" fmla="*/ 2147483647 h 115"/>
                <a:gd name="T4" fmla="*/ 2147483647 w 1074"/>
                <a:gd name="T5" fmla="*/ 2147483647 h 115"/>
                <a:gd name="T6" fmla="*/ 2147483647 w 1074"/>
                <a:gd name="T7" fmla="*/ 2147483647 h 115"/>
                <a:gd name="T8" fmla="*/ 2147483647 w 1074"/>
                <a:gd name="T9" fmla="*/ 2147483647 h 115"/>
                <a:gd name="T10" fmla="*/ 2147483647 w 1074"/>
                <a:gd name="T11" fmla="*/ 2147483647 h 115"/>
                <a:gd name="T12" fmla="*/ 2147483647 w 1074"/>
                <a:gd name="T13" fmla="*/ 2147483647 h 115"/>
                <a:gd name="T14" fmla="*/ 2147483647 w 1074"/>
                <a:gd name="T15" fmla="*/ 2147483647 h 115"/>
                <a:gd name="T16" fmla="*/ 2147483647 w 1074"/>
                <a:gd name="T17" fmla="*/ 2147483647 h 115"/>
                <a:gd name="T18" fmla="*/ 2147483647 w 1074"/>
                <a:gd name="T19" fmla="*/ 2147483647 h 115"/>
                <a:gd name="T20" fmla="*/ 2147483647 w 1074"/>
                <a:gd name="T21" fmla="*/ 2147483647 h 115"/>
                <a:gd name="T22" fmla="*/ 2147483647 w 1074"/>
                <a:gd name="T23" fmla="*/ 2147483647 h 115"/>
                <a:gd name="T24" fmla="*/ 2147483647 w 1074"/>
                <a:gd name="T25" fmla="*/ 2147483647 h 115"/>
                <a:gd name="T26" fmla="*/ 2147483647 w 1074"/>
                <a:gd name="T27" fmla="*/ 2147483647 h 115"/>
                <a:gd name="T28" fmla="*/ 2147483647 w 1074"/>
                <a:gd name="T29" fmla="*/ 0 h 115"/>
                <a:gd name="T30" fmla="*/ 2147483647 w 1074"/>
                <a:gd name="T31" fmla="*/ 0 h 115"/>
                <a:gd name="T32" fmla="*/ 0 w 1074"/>
                <a:gd name="T33" fmla="*/ 0 h 1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74"/>
                <a:gd name="T52" fmla="*/ 0 h 115"/>
                <a:gd name="T53" fmla="*/ 1074 w 1074"/>
                <a:gd name="T54" fmla="*/ 115 h 1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74" h="115">
                  <a:moveTo>
                    <a:pt x="0" y="0"/>
                  </a:moveTo>
                  <a:lnTo>
                    <a:pt x="0" y="18"/>
                  </a:lnTo>
                  <a:lnTo>
                    <a:pt x="537" y="18"/>
                  </a:lnTo>
                  <a:lnTo>
                    <a:pt x="537" y="9"/>
                  </a:lnTo>
                  <a:lnTo>
                    <a:pt x="528" y="9"/>
                  </a:lnTo>
                  <a:lnTo>
                    <a:pt x="528" y="106"/>
                  </a:lnTo>
                  <a:lnTo>
                    <a:pt x="528" y="115"/>
                  </a:lnTo>
                  <a:lnTo>
                    <a:pt x="537" y="115"/>
                  </a:lnTo>
                  <a:lnTo>
                    <a:pt x="1074" y="115"/>
                  </a:lnTo>
                  <a:lnTo>
                    <a:pt x="1074" y="97"/>
                  </a:lnTo>
                  <a:lnTo>
                    <a:pt x="537" y="97"/>
                  </a:lnTo>
                  <a:lnTo>
                    <a:pt x="537" y="106"/>
                  </a:lnTo>
                  <a:lnTo>
                    <a:pt x="546" y="106"/>
                  </a:lnTo>
                  <a:lnTo>
                    <a:pt x="546" y="9"/>
                  </a:lnTo>
                  <a:lnTo>
                    <a:pt x="546" y="0"/>
                  </a:lnTo>
                  <a:lnTo>
                    <a:pt x="537" y="0"/>
                  </a:lnTo>
                  <a:lnTo>
                    <a:pt x="0" y="0"/>
                  </a:lnTo>
                  <a:close/>
                </a:path>
              </a:pathLst>
            </a:custGeom>
            <a:solidFill>
              <a:srgbClr val="FF9933"/>
            </a:solidFill>
            <a:ln w="9525">
              <a:noFill/>
              <a:miter lim="800000"/>
              <a:headEnd/>
              <a:tailEnd/>
            </a:ln>
          </p:spPr>
          <p:txBody>
            <a:bodyPr/>
            <a:lstStyle/>
            <a:p>
              <a:endParaRPr lang="it-IT"/>
            </a:p>
          </p:txBody>
        </p:sp>
        <p:sp>
          <p:nvSpPr>
            <p:cNvPr id="62011" name="Freeform 2725"/>
            <p:cNvSpPr>
              <a:spLocks/>
            </p:cNvSpPr>
            <p:nvPr/>
          </p:nvSpPr>
          <p:spPr bwMode="auto">
            <a:xfrm>
              <a:off x="1649413" y="3241675"/>
              <a:ext cx="74612" cy="482600"/>
            </a:xfrm>
            <a:custGeom>
              <a:avLst/>
              <a:gdLst>
                <a:gd name="T0" fmla="*/ 0 w 47"/>
                <a:gd name="T1" fmla="*/ 2147483647 h 304"/>
                <a:gd name="T2" fmla="*/ 2147483647 w 47"/>
                <a:gd name="T3" fmla="*/ 2147483647 h 304"/>
                <a:gd name="T4" fmla="*/ 2147483647 w 47"/>
                <a:gd name="T5" fmla="*/ 2147483647 h 304"/>
                <a:gd name="T6" fmla="*/ 2147483647 w 47"/>
                <a:gd name="T7" fmla="*/ 2147483647 h 304"/>
                <a:gd name="T8" fmla="*/ 2147483647 w 47"/>
                <a:gd name="T9" fmla="*/ 2147483647 h 304"/>
                <a:gd name="T10" fmla="*/ 2147483647 w 47"/>
                <a:gd name="T11" fmla="*/ 2147483647 h 304"/>
                <a:gd name="T12" fmla="*/ 2147483647 w 47"/>
                <a:gd name="T13" fmla="*/ 0 h 304"/>
                <a:gd name="T14" fmla="*/ 0 w 47"/>
                <a:gd name="T15" fmla="*/ 2147483647 h 304"/>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304"/>
                <a:gd name="T26" fmla="*/ 47 w 47"/>
                <a:gd name="T27" fmla="*/ 304 h 3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304">
                  <a:moveTo>
                    <a:pt x="0" y="76"/>
                  </a:moveTo>
                  <a:lnTo>
                    <a:pt x="12" y="76"/>
                  </a:lnTo>
                  <a:lnTo>
                    <a:pt x="12" y="304"/>
                  </a:lnTo>
                  <a:lnTo>
                    <a:pt x="35" y="304"/>
                  </a:lnTo>
                  <a:lnTo>
                    <a:pt x="35" y="76"/>
                  </a:lnTo>
                  <a:lnTo>
                    <a:pt x="47" y="76"/>
                  </a:lnTo>
                  <a:lnTo>
                    <a:pt x="23" y="0"/>
                  </a:lnTo>
                  <a:lnTo>
                    <a:pt x="0" y="76"/>
                  </a:lnTo>
                  <a:close/>
                </a:path>
              </a:pathLst>
            </a:custGeom>
            <a:solidFill>
              <a:srgbClr val="33CCFF"/>
            </a:solidFill>
            <a:ln w="9525">
              <a:solidFill>
                <a:srgbClr val="000000"/>
              </a:solidFill>
              <a:round/>
              <a:headEnd/>
              <a:tailEnd/>
            </a:ln>
          </p:spPr>
          <p:txBody>
            <a:bodyPr/>
            <a:lstStyle/>
            <a:p>
              <a:endParaRPr lang="it-IT"/>
            </a:p>
          </p:txBody>
        </p:sp>
        <p:sp>
          <p:nvSpPr>
            <p:cNvPr id="62012" name="Oval 2726"/>
            <p:cNvSpPr>
              <a:spLocks noChangeArrowheads="1"/>
            </p:cNvSpPr>
            <p:nvPr/>
          </p:nvSpPr>
          <p:spPr bwMode="auto">
            <a:xfrm>
              <a:off x="4826000" y="3732213"/>
              <a:ext cx="69850" cy="65087"/>
            </a:xfrm>
            <a:prstGeom prst="ellipse">
              <a:avLst/>
            </a:prstGeom>
            <a:solidFill>
              <a:srgbClr val="4D4D4D"/>
            </a:solidFill>
            <a:ln w="7938">
              <a:solidFill>
                <a:srgbClr val="000000"/>
              </a:solidFill>
              <a:round/>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013" name="Freeform 2727"/>
            <p:cNvSpPr>
              <a:spLocks/>
            </p:cNvSpPr>
            <p:nvPr/>
          </p:nvSpPr>
          <p:spPr bwMode="auto">
            <a:xfrm>
              <a:off x="4845050" y="3795713"/>
              <a:ext cx="404813" cy="120650"/>
            </a:xfrm>
            <a:custGeom>
              <a:avLst/>
              <a:gdLst>
                <a:gd name="T0" fmla="*/ 2147483647 w 255"/>
                <a:gd name="T1" fmla="*/ 0 h 76"/>
                <a:gd name="T2" fmla="*/ 0 w 255"/>
                <a:gd name="T3" fmla="*/ 0 h 76"/>
                <a:gd name="T4" fmla="*/ 0 w 255"/>
                <a:gd name="T5" fmla="*/ 2147483647 h 76"/>
                <a:gd name="T6" fmla="*/ 0 w 255"/>
                <a:gd name="T7" fmla="*/ 2147483647 h 76"/>
                <a:gd name="T8" fmla="*/ 2147483647 w 255"/>
                <a:gd name="T9" fmla="*/ 2147483647 h 76"/>
                <a:gd name="T10" fmla="*/ 2147483647 w 255"/>
                <a:gd name="T11" fmla="*/ 2147483647 h 76"/>
                <a:gd name="T12" fmla="*/ 2147483647 w 255"/>
                <a:gd name="T13" fmla="*/ 2147483647 h 76"/>
                <a:gd name="T14" fmla="*/ 2147483647 w 255"/>
                <a:gd name="T15" fmla="*/ 2147483647 h 76"/>
                <a:gd name="T16" fmla="*/ 2147483647 w 255"/>
                <a:gd name="T17" fmla="*/ 2147483647 h 76"/>
                <a:gd name="T18" fmla="*/ 2147483647 w 255"/>
                <a:gd name="T19" fmla="*/ 2147483647 h 76"/>
                <a:gd name="T20" fmla="*/ 2147483647 w 255"/>
                <a:gd name="T21" fmla="*/ 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5"/>
                <a:gd name="T34" fmla="*/ 0 h 76"/>
                <a:gd name="T35" fmla="*/ 255 w 255"/>
                <a:gd name="T36" fmla="*/ 76 h 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5" h="76">
                  <a:moveTo>
                    <a:pt x="18" y="0"/>
                  </a:moveTo>
                  <a:lnTo>
                    <a:pt x="0" y="0"/>
                  </a:lnTo>
                  <a:lnTo>
                    <a:pt x="0" y="67"/>
                  </a:lnTo>
                  <a:lnTo>
                    <a:pt x="0" y="76"/>
                  </a:lnTo>
                  <a:lnTo>
                    <a:pt x="9" y="76"/>
                  </a:lnTo>
                  <a:lnTo>
                    <a:pt x="255" y="76"/>
                  </a:lnTo>
                  <a:lnTo>
                    <a:pt x="255" y="58"/>
                  </a:lnTo>
                  <a:lnTo>
                    <a:pt x="9" y="58"/>
                  </a:lnTo>
                  <a:lnTo>
                    <a:pt x="9" y="67"/>
                  </a:lnTo>
                  <a:lnTo>
                    <a:pt x="18" y="67"/>
                  </a:lnTo>
                  <a:lnTo>
                    <a:pt x="18" y="0"/>
                  </a:lnTo>
                  <a:close/>
                </a:path>
              </a:pathLst>
            </a:custGeom>
            <a:solidFill>
              <a:srgbClr val="FF9933"/>
            </a:solidFill>
            <a:ln w="9525">
              <a:noFill/>
              <a:miter lim="800000"/>
              <a:headEnd/>
              <a:tailEnd/>
            </a:ln>
          </p:spPr>
          <p:txBody>
            <a:bodyPr/>
            <a:lstStyle/>
            <a:p>
              <a:endParaRPr lang="it-IT"/>
            </a:p>
          </p:txBody>
        </p:sp>
        <p:sp>
          <p:nvSpPr>
            <p:cNvPr id="62014" name="Freeform 2728"/>
            <p:cNvSpPr>
              <a:spLocks/>
            </p:cNvSpPr>
            <p:nvPr/>
          </p:nvSpPr>
          <p:spPr bwMode="auto">
            <a:xfrm>
              <a:off x="5319713" y="3795713"/>
              <a:ext cx="482600" cy="120650"/>
            </a:xfrm>
            <a:custGeom>
              <a:avLst/>
              <a:gdLst>
                <a:gd name="T0" fmla="*/ 2147483647 w 304"/>
                <a:gd name="T1" fmla="*/ 0 h 76"/>
                <a:gd name="T2" fmla="*/ 2147483647 w 304"/>
                <a:gd name="T3" fmla="*/ 0 h 76"/>
                <a:gd name="T4" fmla="*/ 2147483647 w 304"/>
                <a:gd name="T5" fmla="*/ 2147483647 h 76"/>
                <a:gd name="T6" fmla="*/ 2147483647 w 304"/>
                <a:gd name="T7" fmla="*/ 2147483647 h 76"/>
                <a:gd name="T8" fmla="*/ 2147483647 w 304"/>
                <a:gd name="T9" fmla="*/ 2147483647 h 76"/>
                <a:gd name="T10" fmla="*/ 0 w 304"/>
                <a:gd name="T11" fmla="*/ 2147483647 h 76"/>
                <a:gd name="T12" fmla="*/ 0 w 304"/>
                <a:gd name="T13" fmla="*/ 2147483647 h 76"/>
                <a:gd name="T14" fmla="*/ 2147483647 w 304"/>
                <a:gd name="T15" fmla="*/ 2147483647 h 76"/>
                <a:gd name="T16" fmla="*/ 2147483647 w 304"/>
                <a:gd name="T17" fmla="*/ 2147483647 h 76"/>
                <a:gd name="T18" fmla="*/ 2147483647 w 304"/>
                <a:gd name="T19" fmla="*/ 2147483647 h 76"/>
                <a:gd name="T20" fmla="*/ 2147483647 w 304"/>
                <a:gd name="T21" fmla="*/ 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4"/>
                <a:gd name="T34" fmla="*/ 0 h 76"/>
                <a:gd name="T35" fmla="*/ 304 w 304"/>
                <a:gd name="T36" fmla="*/ 76 h 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4" h="76">
                  <a:moveTo>
                    <a:pt x="304" y="0"/>
                  </a:moveTo>
                  <a:lnTo>
                    <a:pt x="286" y="0"/>
                  </a:lnTo>
                  <a:lnTo>
                    <a:pt x="286" y="67"/>
                  </a:lnTo>
                  <a:lnTo>
                    <a:pt x="295" y="67"/>
                  </a:lnTo>
                  <a:lnTo>
                    <a:pt x="295" y="58"/>
                  </a:lnTo>
                  <a:lnTo>
                    <a:pt x="0" y="58"/>
                  </a:lnTo>
                  <a:lnTo>
                    <a:pt x="0" y="76"/>
                  </a:lnTo>
                  <a:lnTo>
                    <a:pt x="295" y="76"/>
                  </a:lnTo>
                  <a:lnTo>
                    <a:pt x="304" y="76"/>
                  </a:lnTo>
                  <a:lnTo>
                    <a:pt x="304" y="67"/>
                  </a:lnTo>
                  <a:lnTo>
                    <a:pt x="304" y="0"/>
                  </a:lnTo>
                  <a:close/>
                </a:path>
              </a:pathLst>
            </a:custGeom>
            <a:solidFill>
              <a:srgbClr val="FF9933"/>
            </a:solidFill>
            <a:ln w="9525">
              <a:noFill/>
              <a:miter lim="800000"/>
              <a:headEnd/>
              <a:tailEnd/>
            </a:ln>
          </p:spPr>
          <p:txBody>
            <a:bodyPr/>
            <a:lstStyle/>
            <a:p>
              <a:endParaRPr lang="it-IT"/>
            </a:p>
          </p:txBody>
        </p:sp>
        <p:sp>
          <p:nvSpPr>
            <p:cNvPr id="62015" name="Freeform 2729"/>
            <p:cNvSpPr>
              <a:spLocks/>
            </p:cNvSpPr>
            <p:nvPr/>
          </p:nvSpPr>
          <p:spPr bwMode="auto">
            <a:xfrm>
              <a:off x="5635625" y="3346450"/>
              <a:ext cx="2195513" cy="2154238"/>
            </a:xfrm>
            <a:custGeom>
              <a:avLst/>
              <a:gdLst>
                <a:gd name="T0" fmla="*/ 2147483647 w 1383"/>
                <a:gd name="T1" fmla="*/ 0 h 1357"/>
                <a:gd name="T2" fmla="*/ 2147483647 w 1383"/>
                <a:gd name="T3" fmla="*/ 0 h 1357"/>
                <a:gd name="T4" fmla="*/ 2147483647 w 1383"/>
                <a:gd name="T5" fmla="*/ 2147483647 h 1357"/>
                <a:gd name="T6" fmla="*/ 2147483647 w 1383"/>
                <a:gd name="T7" fmla="*/ 2147483647 h 1357"/>
                <a:gd name="T8" fmla="*/ 2147483647 w 1383"/>
                <a:gd name="T9" fmla="*/ 2147483647 h 1357"/>
                <a:gd name="T10" fmla="*/ 0 w 1383"/>
                <a:gd name="T11" fmla="*/ 2147483647 h 1357"/>
                <a:gd name="T12" fmla="*/ 0 w 1383"/>
                <a:gd name="T13" fmla="*/ 2147483647 h 1357"/>
                <a:gd name="T14" fmla="*/ 2147483647 w 1383"/>
                <a:gd name="T15" fmla="*/ 2147483647 h 1357"/>
                <a:gd name="T16" fmla="*/ 2147483647 w 1383"/>
                <a:gd name="T17" fmla="*/ 2147483647 h 1357"/>
                <a:gd name="T18" fmla="*/ 2147483647 w 1383"/>
                <a:gd name="T19" fmla="*/ 2147483647 h 1357"/>
                <a:gd name="T20" fmla="*/ 2147483647 w 1383"/>
                <a:gd name="T21" fmla="*/ 0 h 135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83"/>
                <a:gd name="T34" fmla="*/ 0 h 1357"/>
                <a:gd name="T35" fmla="*/ 1383 w 1383"/>
                <a:gd name="T36" fmla="*/ 1357 h 135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83" h="1357">
                  <a:moveTo>
                    <a:pt x="1383" y="0"/>
                  </a:moveTo>
                  <a:lnTo>
                    <a:pt x="1365" y="0"/>
                  </a:lnTo>
                  <a:lnTo>
                    <a:pt x="1365" y="1348"/>
                  </a:lnTo>
                  <a:lnTo>
                    <a:pt x="1374" y="1348"/>
                  </a:lnTo>
                  <a:lnTo>
                    <a:pt x="1374" y="1339"/>
                  </a:lnTo>
                  <a:lnTo>
                    <a:pt x="0" y="1339"/>
                  </a:lnTo>
                  <a:lnTo>
                    <a:pt x="0" y="1357"/>
                  </a:lnTo>
                  <a:lnTo>
                    <a:pt x="1374" y="1357"/>
                  </a:lnTo>
                  <a:lnTo>
                    <a:pt x="1383" y="1357"/>
                  </a:lnTo>
                  <a:lnTo>
                    <a:pt x="1383" y="1348"/>
                  </a:lnTo>
                  <a:lnTo>
                    <a:pt x="1383" y="0"/>
                  </a:lnTo>
                  <a:close/>
                </a:path>
              </a:pathLst>
            </a:custGeom>
            <a:solidFill>
              <a:srgbClr val="FFCC66"/>
            </a:solidFill>
            <a:ln w="9525">
              <a:noFill/>
              <a:miter lim="800000"/>
              <a:headEnd/>
              <a:tailEnd/>
            </a:ln>
          </p:spPr>
          <p:txBody>
            <a:bodyPr/>
            <a:lstStyle/>
            <a:p>
              <a:endParaRPr lang="it-IT"/>
            </a:p>
          </p:txBody>
        </p:sp>
        <p:sp>
          <p:nvSpPr>
            <p:cNvPr id="62016" name="Rectangle 2730"/>
            <p:cNvSpPr>
              <a:spLocks noChangeArrowheads="1"/>
            </p:cNvSpPr>
            <p:nvPr/>
          </p:nvSpPr>
          <p:spPr bwMode="auto">
            <a:xfrm>
              <a:off x="5437188" y="3927475"/>
              <a:ext cx="76200" cy="69850"/>
            </a:xfrm>
            <a:prstGeom prst="rect">
              <a:avLst/>
            </a:prstGeom>
            <a:solidFill>
              <a:srgbClr val="DDDDDD"/>
            </a:solidFill>
            <a:ln w="6350">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017" name="Freeform 2731"/>
            <p:cNvSpPr>
              <a:spLocks/>
            </p:cNvSpPr>
            <p:nvPr/>
          </p:nvSpPr>
          <p:spPr bwMode="auto">
            <a:xfrm>
              <a:off x="5511800" y="3946525"/>
              <a:ext cx="130175" cy="1519238"/>
            </a:xfrm>
            <a:custGeom>
              <a:avLst/>
              <a:gdLst>
                <a:gd name="T0" fmla="*/ 0 w 82"/>
                <a:gd name="T1" fmla="*/ 0 h 957"/>
                <a:gd name="T2" fmla="*/ 0 w 82"/>
                <a:gd name="T3" fmla="*/ 2147483647 h 957"/>
                <a:gd name="T4" fmla="*/ 2147483647 w 82"/>
                <a:gd name="T5" fmla="*/ 2147483647 h 957"/>
                <a:gd name="T6" fmla="*/ 2147483647 w 82"/>
                <a:gd name="T7" fmla="*/ 2147483647 h 957"/>
                <a:gd name="T8" fmla="*/ 2147483647 w 82"/>
                <a:gd name="T9" fmla="*/ 2147483647 h 957"/>
                <a:gd name="T10" fmla="*/ 2147483647 w 82"/>
                <a:gd name="T11" fmla="*/ 2147483647 h 957"/>
                <a:gd name="T12" fmla="*/ 2147483647 w 82"/>
                <a:gd name="T13" fmla="*/ 2147483647 h 957"/>
                <a:gd name="T14" fmla="*/ 2147483647 w 82"/>
                <a:gd name="T15" fmla="*/ 2147483647 h 957"/>
                <a:gd name="T16" fmla="*/ 2147483647 w 82"/>
                <a:gd name="T17" fmla="*/ 0 h 957"/>
                <a:gd name="T18" fmla="*/ 2147483647 w 82"/>
                <a:gd name="T19" fmla="*/ 0 h 957"/>
                <a:gd name="T20" fmla="*/ 0 w 82"/>
                <a:gd name="T21" fmla="*/ 0 h 95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2"/>
                <a:gd name="T34" fmla="*/ 0 h 957"/>
                <a:gd name="T35" fmla="*/ 82 w 82"/>
                <a:gd name="T36" fmla="*/ 957 h 95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2" h="957">
                  <a:moveTo>
                    <a:pt x="0" y="0"/>
                  </a:moveTo>
                  <a:lnTo>
                    <a:pt x="0" y="18"/>
                  </a:lnTo>
                  <a:lnTo>
                    <a:pt x="73" y="18"/>
                  </a:lnTo>
                  <a:lnTo>
                    <a:pt x="73" y="9"/>
                  </a:lnTo>
                  <a:lnTo>
                    <a:pt x="64" y="9"/>
                  </a:lnTo>
                  <a:lnTo>
                    <a:pt x="64" y="957"/>
                  </a:lnTo>
                  <a:lnTo>
                    <a:pt x="82" y="957"/>
                  </a:lnTo>
                  <a:lnTo>
                    <a:pt x="82" y="9"/>
                  </a:lnTo>
                  <a:lnTo>
                    <a:pt x="82" y="0"/>
                  </a:lnTo>
                  <a:lnTo>
                    <a:pt x="73" y="0"/>
                  </a:lnTo>
                  <a:lnTo>
                    <a:pt x="0" y="0"/>
                  </a:lnTo>
                  <a:close/>
                </a:path>
              </a:pathLst>
            </a:custGeom>
            <a:solidFill>
              <a:srgbClr val="FFCC66"/>
            </a:solidFill>
            <a:ln w="9525">
              <a:noFill/>
              <a:miter lim="800000"/>
              <a:headEnd/>
              <a:tailEnd/>
            </a:ln>
          </p:spPr>
          <p:txBody>
            <a:bodyPr/>
            <a:lstStyle/>
            <a:p>
              <a:endParaRPr lang="it-IT"/>
            </a:p>
          </p:txBody>
        </p:sp>
        <p:sp>
          <p:nvSpPr>
            <p:cNvPr id="62018" name="Freeform 2732"/>
            <p:cNvSpPr>
              <a:spLocks/>
            </p:cNvSpPr>
            <p:nvPr/>
          </p:nvSpPr>
          <p:spPr bwMode="auto">
            <a:xfrm>
              <a:off x="5710238" y="4892675"/>
              <a:ext cx="74612" cy="482600"/>
            </a:xfrm>
            <a:custGeom>
              <a:avLst/>
              <a:gdLst>
                <a:gd name="T0" fmla="*/ 2147483647 w 47"/>
                <a:gd name="T1" fmla="*/ 2147483647 h 304"/>
                <a:gd name="T2" fmla="*/ 2147483647 w 47"/>
                <a:gd name="T3" fmla="*/ 2147483647 h 304"/>
                <a:gd name="T4" fmla="*/ 2147483647 w 47"/>
                <a:gd name="T5" fmla="*/ 0 h 304"/>
                <a:gd name="T6" fmla="*/ 2147483647 w 47"/>
                <a:gd name="T7" fmla="*/ 0 h 304"/>
                <a:gd name="T8" fmla="*/ 2147483647 w 47"/>
                <a:gd name="T9" fmla="*/ 2147483647 h 304"/>
                <a:gd name="T10" fmla="*/ 0 w 47"/>
                <a:gd name="T11" fmla="*/ 2147483647 h 304"/>
                <a:gd name="T12" fmla="*/ 2147483647 w 47"/>
                <a:gd name="T13" fmla="*/ 2147483647 h 304"/>
                <a:gd name="T14" fmla="*/ 2147483647 w 47"/>
                <a:gd name="T15" fmla="*/ 2147483647 h 304"/>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304"/>
                <a:gd name="T26" fmla="*/ 47 w 47"/>
                <a:gd name="T27" fmla="*/ 304 h 3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304">
                  <a:moveTo>
                    <a:pt x="47" y="228"/>
                  </a:moveTo>
                  <a:lnTo>
                    <a:pt x="35" y="228"/>
                  </a:lnTo>
                  <a:lnTo>
                    <a:pt x="35" y="0"/>
                  </a:lnTo>
                  <a:lnTo>
                    <a:pt x="12" y="0"/>
                  </a:lnTo>
                  <a:lnTo>
                    <a:pt x="12" y="228"/>
                  </a:lnTo>
                  <a:lnTo>
                    <a:pt x="0" y="228"/>
                  </a:lnTo>
                  <a:lnTo>
                    <a:pt x="24" y="304"/>
                  </a:lnTo>
                  <a:lnTo>
                    <a:pt x="47" y="228"/>
                  </a:lnTo>
                  <a:close/>
                </a:path>
              </a:pathLst>
            </a:custGeom>
            <a:solidFill>
              <a:srgbClr val="FFCC66"/>
            </a:solidFill>
            <a:ln w="9525">
              <a:solidFill>
                <a:srgbClr val="000000"/>
              </a:solidFill>
              <a:round/>
              <a:headEnd/>
              <a:tailEnd/>
            </a:ln>
          </p:spPr>
          <p:txBody>
            <a:bodyPr/>
            <a:lstStyle/>
            <a:p>
              <a:endParaRPr lang="it-IT"/>
            </a:p>
          </p:txBody>
        </p:sp>
        <p:sp>
          <p:nvSpPr>
            <p:cNvPr id="62019" name="Freeform 2733"/>
            <p:cNvSpPr>
              <a:spLocks/>
            </p:cNvSpPr>
            <p:nvPr/>
          </p:nvSpPr>
          <p:spPr bwMode="auto">
            <a:xfrm>
              <a:off x="7875588" y="4133850"/>
              <a:ext cx="74612" cy="482600"/>
            </a:xfrm>
            <a:custGeom>
              <a:avLst/>
              <a:gdLst>
                <a:gd name="T0" fmla="*/ 2147483647 w 47"/>
                <a:gd name="T1" fmla="*/ 2147483647 h 304"/>
                <a:gd name="T2" fmla="*/ 2147483647 w 47"/>
                <a:gd name="T3" fmla="*/ 2147483647 h 304"/>
                <a:gd name="T4" fmla="*/ 2147483647 w 47"/>
                <a:gd name="T5" fmla="*/ 0 h 304"/>
                <a:gd name="T6" fmla="*/ 2147483647 w 47"/>
                <a:gd name="T7" fmla="*/ 0 h 304"/>
                <a:gd name="T8" fmla="*/ 2147483647 w 47"/>
                <a:gd name="T9" fmla="*/ 2147483647 h 304"/>
                <a:gd name="T10" fmla="*/ 0 w 47"/>
                <a:gd name="T11" fmla="*/ 2147483647 h 304"/>
                <a:gd name="T12" fmla="*/ 2147483647 w 47"/>
                <a:gd name="T13" fmla="*/ 2147483647 h 304"/>
                <a:gd name="T14" fmla="*/ 2147483647 w 47"/>
                <a:gd name="T15" fmla="*/ 2147483647 h 304"/>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304"/>
                <a:gd name="T26" fmla="*/ 47 w 47"/>
                <a:gd name="T27" fmla="*/ 304 h 3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304">
                  <a:moveTo>
                    <a:pt x="47" y="228"/>
                  </a:moveTo>
                  <a:lnTo>
                    <a:pt x="35" y="228"/>
                  </a:lnTo>
                  <a:lnTo>
                    <a:pt x="35" y="0"/>
                  </a:lnTo>
                  <a:lnTo>
                    <a:pt x="12" y="0"/>
                  </a:lnTo>
                  <a:lnTo>
                    <a:pt x="12" y="228"/>
                  </a:lnTo>
                  <a:lnTo>
                    <a:pt x="0" y="228"/>
                  </a:lnTo>
                  <a:lnTo>
                    <a:pt x="24" y="304"/>
                  </a:lnTo>
                  <a:lnTo>
                    <a:pt x="47" y="228"/>
                  </a:lnTo>
                  <a:close/>
                </a:path>
              </a:pathLst>
            </a:custGeom>
            <a:solidFill>
              <a:srgbClr val="FFCC66"/>
            </a:solidFill>
            <a:ln w="9525">
              <a:solidFill>
                <a:srgbClr val="000000"/>
              </a:solidFill>
              <a:round/>
              <a:headEnd/>
              <a:tailEnd/>
            </a:ln>
          </p:spPr>
          <p:txBody>
            <a:bodyPr/>
            <a:lstStyle/>
            <a:p>
              <a:endParaRPr lang="it-IT"/>
            </a:p>
          </p:txBody>
        </p:sp>
        <p:sp>
          <p:nvSpPr>
            <p:cNvPr id="62020" name="Oval 2734"/>
            <p:cNvSpPr>
              <a:spLocks noChangeArrowheads="1"/>
            </p:cNvSpPr>
            <p:nvPr/>
          </p:nvSpPr>
          <p:spPr bwMode="auto">
            <a:xfrm>
              <a:off x="7785100" y="3290888"/>
              <a:ext cx="63500" cy="57150"/>
            </a:xfrm>
            <a:prstGeom prst="ellipse">
              <a:avLst/>
            </a:prstGeom>
            <a:solidFill>
              <a:srgbClr val="FFCC66"/>
            </a:solidFill>
            <a:ln w="7938">
              <a:solidFill>
                <a:srgbClr val="000000"/>
              </a:solidFill>
              <a:round/>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021" name="Oval 2735"/>
            <p:cNvSpPr>
              <a:spLocks noChangeArrowheads="1"/>
            </p:cNvSpPr>
            <p:nvPr/>
          </p:nvSpPr>
          <p:spPr bwMode="auto">
            <a:xfrm>
              <a:off x="5581650" y="5457825"/>
              <a:ext cx="55563" cy="57150"/>
            </a:xfrm>
            <a:prstGeom prst="ellipse">
              <a:avLst/>
            </a:prstGeom>
            <a:solidFill>
              <a:srgbClr val="FFCC66"/>
            </a:solidFill>
            <a:ln w="7938">
              <a:solidFill>
                <a:srgbClr val="000000"/>
              </a:solidFill>
              <a:round/>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022" name="Rectangle 2736"/>
            <p:cNvSpPr>
              <a:spLocks noChangeArrowheads="1"/>
            </p:cNvSpPr>
            <p:nvPr/>
          </p:nvSpPr>
          <p:spPr bwMode="auto">
            <a:xfrm>
              <a:off x="6980238" y="2190750"/>
              <a:ext cx="76200" cy="69850"/>
            </a:xfrm>
            <a:prstGeom prst="rect">
              <a:avLst/>
            </a:prstGeom>
            <a:solidFill>
              <a:srgbClr val="DDDDDD"/>
            </a:solidFill>
            <a:ln w="9525">
              <a:solidFill>
                <a:srgbClr val="000000"/>
              </a:solid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023" name="Rectangle 2737"/>
            <p:cNvSpPr>
              <a:spLocks noChangeArrowheads="1"/>
            </p:cNvSpPr>
            <p:nvPr/>
          </p:nvSpPr>
          <p:spPr bwMode="auto">
            <a:xfrm>
              <a:off x="6827838" y="2197100"/>
              <a:ext cx="152400" cy="57150"/>
            </a:xfrm>
            <a:prstGeom prst="rect">
              <a:avLst/>
            </a:prstGeom>
            <a:solidFill>
              <a:srgbClr val="DDDDDD"/>
            </a:solid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024" name="Freeform 2738"/>
            <p:cNvSpPr>
              <a:spLocks/>
            </p:cNvSpPr>
            <p:nvPr/>
          </p:nvSpPr>
          <p:spPr bwMode="auto">
            <a:xfrm>
              <a:off x="7054850" y="2211388"/>
              <a:ext cx="776288" cy="1079500"/>
            </a:xfrm>
            <a:custGeom>
              <a:avLst/>
              <a:gdLst>
                <a:gd name="T0" fmla="*/ 0 w 489"/>
                <a:gd name="T1" fmla="*/ 0 h 680"/>
                <a:gd name="T2" fmla="*/ 0 w 489"/>
                <a:gd name="T3" fmla="*/ 2147483647 h 680"/>
                <a:gd name="T4" fmla="*/ 2147483647 w 489"/>
                <a:gd name="T5" fmla="*/ 2147483647 h 680"/>
                <a:gd name="T6" fmla="*/ 2147483647 w 489"/>
                <a:gd name="T7" fmla="*/ 2147483647 h 680"/>
                <a:gd name="T8" fmla="*/ 2147483647 w 489"/>
                <a:gd name="T9" fmla="*/ 2147483647 h 680"/>
                <a:gd name="T10" fmla="*/ 2147483647 w 489"/>
                <a:gd name="T11" fmla="*/ 2147483647 h 680"/>
                <a:gd name="T12" fmla="*/ 2147483647 w 489"/>
                <a:gd name="T13" fmla="*/ 2147483647 h 680"/>
                <a:gd name="T14" fmla="*/ 2147483647 w 489"/>
                <a:gd name="T15" fmla="*/ 2147483647 h 680"/>
                <a:gd name="T16" fmla="*/ 2147483647 w 489"/>
                <a:gd name="T17" fmla="*/ 0 h 680"/>
                <a:gd name="T18" fmla="*/ 2147483647 w 489"/>
                <a:gd name="T19" fmla="*/ 0 h 680"/>
                <a:gd name="T20" fmla="*/ 0 w 489"/>
                <a:gd name="T21" fmla="*/ 0 h 6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9"/>
                <a:gd name="T34" fmla="*/ 0 h 680"/>
                <a:gd name="T35" fmla="*/ 489 w 489"/>
                <a:gd name="T36" fmla="*/ 680 h 6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9" h="680">
                  <a:moveTo>
                    <a:pt x="0" y="0"/>
                  </a:moveTo>
                  <a:lnTo>
                    <a:pt x="0" y="18"/>
                  </a:lnTo>
                  <a:lnTo>
                    <a:pt x="480" y="18"/>
                  </a:lnTo>
                  <a:lnTo>
                    <a:pt x="480" y="9"/>
                  </a:lnTo>
                  <a:lnTo>
                    <a:pt x="471" y="9"/>
                  </a:lnTo>
                  <a:lnTo>
                    <a:pt x="471" y="680"/>
                  </a:lnTo>
                  <a:lnTo>
                    <a:pt x="489" y="680"/>
                  </a:lnTo>
                  <a:lnTo>
                    <a:pt x="489" y="9"/>
                  </a:lnTo>
                  <a:lnTo>
                    <a:pt x="489" y="0"/>
                  </a:lnTo>
                  <a:lnTo>
                    <a:pt x="480" y="0"/>
                  </a:lnTo>
                  <a:lnTo>
                    <a:pt x="0" y="0"/>
                  </a:lnTo>
                  <a:close/>
                </a:path>
              </a:pathLst>
            </a:custGeom>
            <a:solidFill>
              <a:srgbClr val="FFCC66"/>
            </a:solidFill>
            <a:ln w="9525">
              <a:noFill/>
              <a:miter lim="800000"/>
              <a:headEnd/>
              <a:tailEnd/>
            </a:ln>
          </p:spPr>
          <p:txBody>
            <a:bodyPr/>
            <a:lstStyle/>
            <a:p>
              <a:endParaRPr lang="it-IT"/>
            </a:p>
          </p:txBody>
        </p:sp>
        <p:sp>
          <p:nvSpPr>
            <p:cNvPr id="62025" name="Rectangle 2739"/>
            <p:cNvSpPr>
              <a:spLocks noChangeArrowheads="1"/>
            </p:cNvSpPr>
            <p:nvPr/>
          </p:nvSpPr>
          <p:spPr bwMode="auto">
            <a:xfrm>
              <a:off x="7580313" y="3286125"/>
              <a:ext cx="76200" cy="69850"/>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026" name="Freeform 2740"/>
            <p:cNvSpPr>
              <a:spLocks/>
            </p:cNvSpPr>
            <p:nvPr/>
          </p:nvSpPr>
          <p:spPr bwMode="auto">
            <a:xfrm>
              <a:off x="7875588" y="2530475"/>
              <a:ext cx="74612" cy="482600"/>
            </a:xfrm>
            <a:custGeom>
              <a:avLst/>
              <a:gdLst>
                <a:gd name="T0" fmla="*/ 2147483647 w 47"/>
                <a:gd name="T1" fmla="*/ 2147483647 h 304"/>
                <a:gd name="T2" fmla="*/ 2147483647 w 47"/>
                <a:gd name="T3" fmla="*/ 2147483647 h 304"/>
                <a:gd name="T4" fmla="*/ 2147483647 w 47"/>
                <a:gd name="T5" fmla="*/ 0 h 304"/>
                <a:gd name="T6" fmla="*/ 2147483647 w 47"/>
                <a:gd name="T7" fmla="*/ 0 h 304"/>
                <a:gd name="T8" fmla="*/ 2147483647 w 47"/>
                <a:gd name="T9" fmla="*/ 2147483647 h 304"/>
                <a:gd name="T10" fmla="*/ 0 w 47"/>
                <a:gd name="T11" fmla="*/ 2147483647 h 304"/>
                <a:gd name="T12" fmla="*/ 2147483647 w 47"/>
                <a:gd name="T13" fmla="*/ 2147483647 h 304"/>
                <a:gd name="T14" fmla="*/ 2147483647 w 47"/>
                <a:gd name="T15" fmla="*/ 2147483647 h 304"/>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304"/>
                <a:gd name="T26" fmla="*/ 47 w 47"/>
                <a:gd name="T27" fmla="*/ 304 h 3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304">
                  <a:moveTo>
                    <a:pt x="47" y="228"/>
                  </a:moveTo>
                  <a:lnTo>
                    <a:pt x="35" y="228"/>
                  </a:lnTo>
                  <a:lnTo>
                    <a:pt x="35" y="0"/>
                  </a:lnTo>
                  <a:lnTo>
                    <a:pt x="12" y="0"/>
                  </a:lnTo>
                  <a:lnTo>
                    <a:pt x="12" y="228"/>
                  </a:lnTo>
                  <a:lnTo>
                    <a:pt x="0" y="228"/>
                  </a:lnTo>
                  <a:lnTo>
                    <a:pt x="24" y="304"/>
                  </a:lnTo>
                  <a:lnTo>
                    <a:pt x="47" y="228"/>
                  </a:lnTo>
                  <a:close/>
                </a:path>
              </a:pathLst>
            </a:custGeom>
            <a:solidFill>
              <a:srgbClr val="FFCC66"/>
            </a:solidFill>
            <a:ln w="9525">
              <a:solidFill>
                <a:srgbClr val="000000"/>
              </a:solidFill>
              <a:round/>
              <a:headEnd/>
              <a:tailEnd/>
            </a:ln>
          </p:spPr>
          <p:txBody>
            <a:bodyPr/>
            <a:lstStyle/>
            <a:p>
              <a:endParaRPr lang="it-IT"/>
            </a:p>
          </p:txBody>
        </p:sp>
        <p:sp>
          <p:nvSpPr>
            <p:cNvPr id="62027" name="Rectangle 2741"/>
            <p:cNvSpPr>
              <a:spLocks noChangeArrowheads="1"/>
            </p:cNvSpPr>
            <p:nvPr/>
          </p:nvSpPr>
          <p:spPr bwMode="auto">
            <a:xfrm>
              <a:off x="4665663" y="5237163"/>
              <a:ext cx="962025" cy="246062"/>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028" name="Rectangle 2743"/>
            <p:cNvSpPr>
              <a:spLocks noChangeArrowheads="1"/>
            </p:cNvSpPr>
            <p:nvPr/>
          </p:nvSpPr>
          <p:spPr bwMode="auto">
            <a:xfrm>
              <a:off x="3694113" y="3651250"/>
              <a:ext cx="777875" cy="246063"/>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029" name="Rectangle 2744"/>
            <p:cNvSpPr>
              <a:spLocks noChangeArrowheads="1"/>
            </p:cNvSpPr>
            <p:nvPr/>
          </p:nvSpPr>
          <p:spPr bwMode="auto">
            <a:xfrm>
              <a:off x="2057400" y="2743200"/>
              <a:ext cx="482600" cy="68263"/>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030" name="Freeform 2745"/>
            <p:cNvSpPr>
              <a:spLocks/>
            </p:cNvSpPr>
            <p:nvPr/>
          </p:nvSpPr>
          <p:spPr bwMode="auto">
            <a:xfrm>
              <a:off x="1827213" y="2809875"/>
              <a:ext cx="1344612" cy="1062038"/>
            </a:xfrm>
            <a:custGeom>
              <a:avLst/>
              <a:gdLst>
                <a:gd name="T0" fmla="*/ 2147483647 w 847"/>
                <a:gd name="T1" fmla="*/ 2147483647 h 669"/>
                <a:gd name="T2" fmla="*/ 2147483647 w 847"/>
                <a:gd name="T3" fmla="*/ 2147483647 h 669"/>
                <a:gd name="T4" fmla="*/ 2147483647 w 847"/>
                <a:gd name="T5" fmla="*/ 2147483647 h 669"/>
                <a:gd name="T6" fmla="*/ 2147483647 w 847"/>
                <a:gd name="T7" fmla="*/ 2147483647 h 669"/>
                <a:gd name="T8" fmla="*/ 2147483647 w 847"/>
                <a:gd name="T9" fmla="*/ 2147483647 h 669"/>
                <a:gd name="T10" fmla="*/ 2147483647 w 847"/>
                <a:gd name="T11" fmla="*/ 2147483647 h 669"/>
                <a:gd name="T12" fmla="*/ 2147483647 w 847"/>
                <a:gd name="T13" fmla="*/ 2147483647 h 669"/>
                <a:gd name="T14" fmla="*/ 2147483647 w 847"/>
                <a:gd name="T15" fmla="*/ 2147483647 h 669"/>
                <a:gd name="T16" fmla="*/ 2147483647 w 847"/>
                <a:gd name="T17" fmla="*/ 2147483647 h 669"/>
                <a:gd name="T18" fmla="*/ 2147483647 w 847"/>
                <a:gd name="T19" fmla="*/ 0 h 669"/>
                <a:gd name="T20" fmla="*/ 2147483647 w 847"/>
                <a:gd name="T21" fmla="*/ 0 h 669"/>
                <a:gd name="T22" fmla="*/ 0 w 847"/>
                <a:gd name="T23" fmla="*/ 0 h 669"/>
                <a:gd name="T24" fmla="*/ 0 w 847"/>
                <a:gd name="T25" fmla="*/ 2147483647 h 669"/>
                <a:gd name="T26" fmla="*/ 0 w 847"/>
                <a:gd name="T27" fmla="*/ 2147483647 h 669"/>
                <a:gd name="T28" fmla="*/ 0 w 847"/>
                <a:gd name="T29" fmla="*/ 2147483647 h 669"/>
                <a:gd name="T30" fmla="*/ 2147483647 w 847"/>
                <a:gd name="T31" fmla="*/ 2147483647 h 669"/>
                <a:gd name="T32" fmla="*/ 2147483647 w 847"/>
                <a:gd name="T33" fmla="*/ 2147483647 h 6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47"/>
                <a:gd name="T52" fmla="*/ 0 h 669"/>
                <a:gd name="T53" fmla="*/ 847 w 847"/>
                <a:gd name="T54" fmla="*/ 669 h 66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47" h="669">
                  <a:moveTo>
                    <a:pt x="847" y="669"/>
                  </a:moveTo>
                  <a:lnTo>
                    <a:pt x="847" y="651"/>
                  </a:lnTo>
                  <a:lnTo>
                    <a:pt x="9" y="651"/>
                  </a:lnTo>
                  <a:lnTo>
                    <a:pt x="9" y="660"/>
                  </a:lnTo>
                  <a:lnTo>
                    <a:pt x="18" y="660"/>
                  </a:lnTo>
                  <a:lnTo>
                    <a:pt x="18" y="9"/>
                  </a:lnTo>
                  <a:lnTo>
                    <a:pt x="9" y="9"/>
                  </a:lnTo>
                  <a:lnTo>
                    <a:pt x="9" y="18"/>
                  </a:lnTo>
                  <a:lnTo>
                    <a:pt x="150" y="18"/>
                  </a:lnTo>
                  <a:lnTo>
                    <a:pt x="150" y="0"/>
                  </a:lnTo>
                  <a:lnTo>
                    <a:pt x="9" y="0"/>
                  </a:lnTo>
                  <a:lnTo>
                    <a:pt x="0" y="0"/>
                  </a:lnTo>
                  <a:lnTo>
                    <a:pt x="0" y="9"/>
                  </a:lnTo>
                  <a:lnTo>
                    <a:pt x="0" y="660"/>
                  </a:lnTo>
                  <a:lnTo>
                    <a:pt x="0" y="669"/>
                  </a:lnTo>
                  <a:lnTo>
                    <a:pt x="9" y="669"/>
                  </a:lnTo>
                  <a:lnTo>
                    <a:pt x="847" y="669"/>
                  </a:lnTo>
                  <a:close/>
                </a:path>
              </a:pathLst>
            </a:custGeom>
            <a:solidFill>
              <a:srgbClr val="FF9933"/>
            </a:solidFill>
            <a:ln w="9525">
              <a:noFill/>
              <a:miter lim="800000"/>
              <a:headEnd/>
              <a:tailEnd/>
            </a:ln>
          </p:spPr>
          <p:txBody>
            <a:bodyPr/>
            <a:lstStyle/>
            <a:p>
              <a:endParaRPr lang="it-IT"/>
            </a:p>
          </p:txBody>
        </p:sp>
        <p:sp>
          <p:nvSpPr>
            <p:cNvPr id="62031" name="Rectangle 2746"/>
            <p:cNvSpPr>
              <a:spLocks noChangeArrowheads="1"/>
            </p:cNvSpPr>
            <p:nvPr/>
          </p:nvSpPr>
          <p:spPr bwMode="auto">
            <a:xfrm>
              <a:off x="1778000" y="5495925"/>
              <a:ext cx="3810000" cy="28575"/>
            </a:xfrm>
            <a:prstGeom prst="rect">
              <a:avLst/>
            </a:prstGeom>
            <a:solidFill>
              <a:srgbClr val="FFCC00"/>
            </a:solid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032" name="Rectangle 2747"/>
            <p:cNvSpPr>
              <a:spLocks noChangeArrowheads="1"/>
            </p:cNvSpPr>
            <p:nvPr/>
          </p:nvSpPr>
          <p:spPr bwMode="auto">
            <a:xfrm>
              <a:off x="1763713" y="5510213"/>
              <a:ext cx="28575" cy="533400"/>
            </a:xfrm>
            <a:prstGeom prst="rect">
              <a:avLst/>
            </a:prstGeom>
            <a:solidFill>
              <a:srgbClr val="FFCC00"/>
            </a:solidFill>
            <a:ln w="9525">
              <a:noFill/>
              <a:miter lim="800000"/>
              <a:headEnd/>
              <a:tailEnd/>
            </a:ln>
          </p:spPr>
          <p:txBody>
            <a:bodyP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62033" name="Line 5"/>
            <p:cNvSpPr>
              <a:spLocks noChangeShapeType="1"/>
            </p:cNvSpPr>
            <p:nvPr/>
          </p:nvSpPr>
          <p:spPr bwMode="auto">
            <a:xfrm>
              <a:off x="5486400" y="3962400"/>
              <a:ext cx="0" cy="1066800"/>
            </a:xfrm>
            <a:prstGeom prst="line">
              <a:avLst/>
            </a:prstGeom>
            <a:noFill/>
            <a:ln w="28575">
              <a:solidFill>
                <a:srgbClr val="00CCFF"/>
              </a:solidFill>
              <a:round/>
              <a:headEnd/>
              <a:tailEnd/>
            </a:ln>
          </p:spPr>
          <p:txBody>
            <a:bodyPr lIns="0" tIns="0" rIns="0" bIns="0">
              <a:spAutoFit/>
            </a:bodyPr>
            <a:lstStyle/>
            <a:p>
              <a:endParaRPr lang="it-IT"/>
            </a:p>
          </p:txBody>
        </p:sp>
        <p:sp>
          <p:nvSpPr>
            <p:cNvPr id="62034" name="Line 6"/>
            <p:cNvSpPr>
              <a:spLocks noChangeShapeType="1"/>
            </p:cNvSpPr>
            <p:nvPr/>
          </p:nvSpPr>
          <p:spPr bwMode="auto">
            <a:xfrm flipH="1">
              <a:off x="1960563" y="2982913"/>
              <a:ext cx="4762" cy="1581150"/>
            </a:xfrm>
            <a:prstGeom prst="line">
              <a:avLst/>
            </a:prstGeom>
            <a:noFill/>
            <a:ln w="28575">
              <a:solidFill>
                <a:srgbClr val="00CCFF"/>
              </a:solidFill>
              <a:round/>
              <a:headEnd/>
              <a:tailEnd/>
            </a:ln>
          </p:spPr>
          <p:txBody>
            <a:bodyPr lIns="0" tIns="0" rIns="0" bIns="0">
              <a:spAutoFit/>
            </a:bodyPr>
            <a:lstStyle/>
            <a:p>
              <a:endParaRPr lang="it-IT"/>
            </a:p>
          </p:txBody>
        </p:sp>
        <p:sp>
          <p:nvSpPr>
            <p:cNvPr id="62035" name="Line 7"/>
            <p:cNvSpPr>
              <a:spLocks noChangeShapeType="1"/>
            </p:cNvSpPr>
            <p:nvPr/>
          </p:nvSpPr>
          <p:spPr bwMode="auto">
            <a:xfrm>
              <a:off x="2376488" y="5018088"/>
              <a:ext cx="3109912" cy="11112"/>
            </a:xfrm>
            <a:prstGeom prst="line">
              <a:avLst/>
            </a:prstGeom>
            <a:noFill/>
            <a:ln w="28575">
              <a:solidFill>
                <a:srgbClr val="00CCFF"/>
              </a:solidFill>
              <a:round/>
              <a:headEnd/>
              <a:tailEnd/>
            </a:ln>
          </p:spPr>
          <p:txBody>
            <a:bodyPr lIns="0" tIns="0" rIns="0" bIns="0">
              <a:spAutoFit/>
            </a:bodyPr>
            <a:lstStyle/>
            <a:p>
              <a:endParaRPr lang="it-IT"/>
            </a:p>
          </p:txBody>
        </p:sp>
        <p:sp>
          <p:nvSpPr>
            <p:cNvPr id="62036" name="Text Box 9"/>
            <p:cNvSpPr txBox="1">
              <a:spLocks noChangeArrowheads="1"/>
            </p:cNvSpPr>
            <p:nvPr/>
          </p:nvSpPr>
          <p:spPr bwMode="auto">
            <a:xfrm>
              <a:off x="6630204" y="4495469"/>
              <a:ext cx="1294760" cy="171603"/>
            </a:xfrm>
            <a:prstGeom prst="rect">
              <a:avLst/>
            </a:prstGeom>
            <a:noFill/>
            <a:ln w="9525">
              <a:noFill/>
              <a:miter lim="800000"/>
              <a:headEnd/>
              <a:tailEnd/>
            </a:ln>
          </p:spPr>
          <p:txBody>
            <a:bodyPr lIns="0" tIns="0" rIns="0" bIns="0">
              <a:spAutoFit/>
            </a:bodyPr>
            <a:lstStyle/>
            <a:p>
              <a:pPr>
                <a:lnSpc>
                  <a:spcPct val="87000"/>
                </a:lnSpc>
                <a:spcBef>
                  <a:spcPct val="50000"/>
                </a:spcBef>
                <a:buClr>
                  <a:srgbClr val="000000"/>
                </a:buClr>
                <a:buSzPct val="45000"/>
                <a:buFont typeface="StarSymbol"/>
                <a:buNone/>
              </a:pPr>
              <a:r>
                <a:rPr lang="en-GB" sz="1000">
                  <a:solidFill>
                    <a:schemeClr val="tx1"/>
                  </a:solidFill>
                  <a:latin typeface="Tahoma"/>
                  <a:ea typeface="MS PGothic"/>
                  <a:cs typeface="Tahoma"/>
                  <a:sym typeface="Tahoma"/>
                </a:rPr>
                <a:t>PF45-20</a:t>
              </a:r>
            </a:p>
          </p:txBody>
        </p:sp>
        <p:sp>
          <p:nvSpPr>
            <p:cNvPr id="62037" name="Text Box 11"/>
            <p:cNvSpPr txBox="1">
              <a:spLocks noChangeArrowheads="1"/>
            </p:cNvSpPr>
            <p:nvPr/>
          </p:nvSpPr>
          <p:spPr bwMode="auto">
            <a:xfrm>
              <a:off x="3809675" y="4190256"/>
              <a:ext cx="609189" cy="171603"/>
            </a:xfrm>
            <a:prstGeom prst="rect">
              <a:avLst/>
            </a:prstGeom>
            <a:noFill/>
            <a:ln w="9525">
              <a:noFill/>
              <a:miter lim="800000"/>
              <a:headEnd/>
              <a:tailEnd/>
            </a:ln>
          </p:spPr>
          <p:txBody>
            <a:bodyPr lIns="0" tIns="0" rIns="0" bIns="0">
              <a:spAutoFit/>
            </a:bodyPr>
            <a:lstStyle/>
            <a:p>
              <a:pPr>
                <a:lnSpc>
                  <a:spcPct val="87000"/>
                </a:lnSpc>
                <a:spcBef>
                  <a:spcPct val="50000"/>
                </a:spcBef>
                <a:buClr>
                  <a:srgbClr val="000000"/>
                </a:buClr>
                <a:buSzPct val="45000"/>
                <a:buFont typeface="StarSymbol"/>
                <a:buNone/>
              </a:pPr>
              <a:r>
                <a:rPr lang="en-GB" sz="1000">
                  <a:solidFill>
                    <a:schemeClr val="tx1"/>
                  </a:solidFill>
                  <a:latin typeface="Tahoma"/>
                  <a:ea typeface="MS PGothic"/>
                  <a:cs typeface="Tahoma"/>
                  <a:sym typeface="Tahoma"/>
                </a:rPr>
                <a:t>FCU 3.1</a:t>
              </a:r>
            </a:p>
          </p:txBody>
        </p:sp>
        <p:sp>
          <p:nvSpPr>
            <p:cNvPr id="62038" name="Text Box 12"/>
            <p:cNvSpPr txBox="1">
              <a:spLocks noChangeArrowheads="1"/>
            </p:cNvSpPr>
            <p:nvPr/>
          </p:nvSpPr>
          <p:spPr bwMode="auto">
            <a:xfrm>
              <a:off x="3051448" y="5641036"/>
              <a:ext cx="1514591" cy="343205"/>
            </a:xfrm>
            <a:prstGeom prst="rect">
              <a:avLst/>
            </a:prstGeom>
            <a:noFill/>
            <a:ln w="9525">
              <a:noFill/>
              <a:miter lim="800000"/>
              <a:headEnd/>
              <a:tailEnd/>
            </a:ln>
          </p:spPr>
          <p:txBody>
            <a:bodyPr lIns="0" tIns="0" rIns="0" bIns="0">
              <a:spAutoFit/>
            </a:bodyPr>
            <a:lstStyle/>
            <a:p>
              <a:pPr>
                <a:lnSpc>
                  <a:spcPct val="87000"/>
                </a:lnSpc>
                <a:spcBef>
                  <a:spcPct val="50000"/>
                </a:spcBef>
                <a:buClr>
                  <a:srgbClr val="000000"/>
                </a:buClr>
                <a:buSzPct val="45000"/>
                <a:buFont typeface="StarSymbol"/>
                <a:buNone/>
              </a:pPr>
              <a:r>
                <a:rPr lang="en-GB" sz="1000">
                  <a:solidFill>
                    <a:schemeClr val="tx1"/>
                  </a:solidFill>
                  <a:latin typeface="Tahoma"/>
                  <a:ea typeface="MS PGothic"/>
                  <a:cs typeface="Tahoma"/>
                  <a:sym typeface="Tahoma"/>
                </a:rPr>
                <a:t>Auxiliary return line</a:t>
              </a:r>
              <a:endParaRPr lang="de-DE" sz="1000">
                <a:solidFill>
                  <a:schemeClr val="tx1"/>
                </a:solidFill>
                <a:latin typeface="Tahoma" pitchFamily="34" charset="0"/>
                <a:ea typeface="MS PGothic" pitchFamily="34" charset="-128"/>
                <a:cs typeface="Tahoma" pitchFamily="34" charset="0"/>
              </a:endParaRPr>
            </a:p>
          </p:txBody>
        </p:sp>
        <p:sp>
          <p:nvSpPr>
            <p:cNvPr id="62039" name="Line 13"/>
            <p:cNvSpPr>
              <a:spLocks noChangeShapeType="1"/>
            </p:cNvSpPr>
            <p:nvPr/>
          </p:nvSpPr>
          <p:spPr bwMode="auto">
            <a:xfrm flipH="1">
              <a:off x="6781800" y="1524000"/>
              <a:ext cx="457200" cy="457200"/>
            </a:xfrm>
            <a:prstGeom prst="line">
              <a:avLst/>
            </a:prstGeom>
            <a:noFill/>
            <a:ln w="28575">
              <a:solidFill>
                <a:schemeClr val="folHlink"/>
              </a:solidFill>
              <a:round/>
              <a:headEnd/>
              <a:tailEnd type="stealth" w="med" len="med"/>
            </a:ln>
          </p:spPr>
          <p:txBody>
            <a:bodyPr lIns="0" tIns="0" rIns="0" bIns="0">
              <a:spAutoFit/>
            </a:bodyPr>
            <a:lstStyle/>
            <a:p>
              <a:endParaRPr lang="it-IT"/>
            </a:p>
          </p:txBody>
        </p:sp>
        <p:sp>
          <p:nvSpPr>
            <p:cNvPr id="62040" name="Line 15"/>
            <p:cNvSpPr>
              <a:spLocks noChangeShapeType="1"/>
            </p:cNvSpPr>
            <p:nvPr/>
          </p:nvSpPr>
          <p:spPr bwMode="auto">
            <a:xfrm flipH="1" flipV="1">
              <a:off x="5867400" y="4038600"/>
              <a:ext cx="685800" cy="533400"/>
            </a:xfrm>
            <a:prstGeom prst="line">
              <a:avLst/>
            </a:prstGeom>
            <a:noFill/>
            <a:ln w="28575">
              <a:solidFill>
                <a:schemeClr val="tx1"/>
              </a:solidFill>
              <a:round/>
              <a:headEnd/>
              <a:tailEnd type="stealth" w="med" len="med"/>
            </a:ln>
          </p:spPr>
          <p:txBody>
            <a:bodyPr lIns="0" tIns="0" rIns="0" bIns="0">
              <a:spAutoFit/>
            </a:bodyPr>
            <a:lstStyle/>
            <a:p>
              <a:endParaRPr lang="it-IT"/>
            </a:p>
          </p:txBody>
        </p:sp>
        <p:sp>
          <p:nvSpPr>
            <p:cNvPr id="62041" name="Line 16"/>
            <p:cNvSpPr>
              <a:spLocks noChangeShapeType="1"/>
            </p:cNvSpPr>
            <p:nvPr/>
          </p:nvSpPr>
          <p:spPr bwMode="auto">
            <a:xfrm flipV="1">
              <a:off x="4419600" y="3962400"/>
              <a:ext cx="838200" cy="304800"/>
            </a:xfrm>
            <a:prstGeom prst="line">
              <a:avLst/>
            </a:prstGeom>
            <a:noFill/>
            <a:ln w="28575">
              <a:solidFill>
                <a:schemeClr val="tx1"/>
              </a:solidFill>
              <a:round/>
              <a:headEnd/>
              <a:tailEnd type="stealth" w="med" len="med"/>
            </a:ln>
          </p:spPr>
          <p:txBody>
            <a:bodyPr lIns="0" tIns="0" rIns="0" bIns="0">
              <a:spAutoFit/>
            </a:bodyPr>
            <a:lstStyle/>
            <a:p>
              <a:endParaRPr lang="it-IT"/>
            </a:p>
          </p:txBody>
        </p:sp>
        <p:sp>
          <p:nvSpPr>
            <p:cNvPr id="62042" name="Line 17"/>
            <p:cNvSpPr>
              <a:spLocks noChangeShapeType="1"/>
            </p:cNvSpPr>
            <p:nvPr/>
          </p:nvSpPr>
          <p:spPr bwMode="auto">
            <a:xfrm flipV="1">
              <a:off x="3886200" y="5029200"/>
              <a:ext cx="381000" cy="609600"/>
            </a:xfrm>
            <a:prstGeom prst="line">
              <a:avLst/>
            </a:prstGeom>
            <a:noFill/>
            <a:ln w="28575">
              <a:solidFill>
                <a:schemeClr val="folHlink"/>
              </a:solidFill>
              <a:round/>
              <a:headEnd/>
              <a:tailEnd type="stealth" w="med" len="med"/>
            </a:ln>
          </p:spPr>
          <p:txBody>
            <a:bodyPr lIns="0" tIns="0" rIns="0" bIns="0">
              <a:spAutoFit/>
            </a:bodyPr>
            <a:lstStyle/>
            <a:p>
              <a:endParaRPr lang="it-IT"/>
            </a:p>
          </p:txBody>
        </p:sp>
        <p:sp>
          <p:nvSpPr>
            <p:cNvPr id="62043" name="Text Box 2763"/>
            <p:cNvSpPr txBox="1">
              <a:spLocks noChangeArrowheads="1"/>
            </p:cNvSpPr>
            <p:nvPr/>
          </p:nvSpPr>
          <p:spPr bwMode="auto">
            <a:xfrm>
              <a:off x="2895600" y="4473576"/>
              <a:ext cx="1676400" cy="461551"/>
            </a:xfrm>
            <a:prstGeom prst="rect">
              <a:avLst/>
            </a:prstGeom>
            <a:noFill/>
            <a:ln w="9525">
              <a:noFill/>
              <a:miter lim="800000"/>
              <a:headEnd/>
              <a:tailEnd/>
            </a:ln>
          </p:spPr>
          <p:txBody>
            <a:bodyPr>
              <a:spAutoFit/>
            </a:bodyPr>
            <a:lstStyle/>
            <a:p>
              <a:pPr hangingPunct="0">
                <a:lnSpc>
                  <a:spcPct val="87000"/>
                </a:lnSpc>
                <a:spcBef>
                  <a:spcPct val="50000"/>
                </a:spcBef>
                <a:buClr>
                  <a:srgbClr val="000000"/>
                </a:buClr>
                <a:buSzPct val="45000"/>
                <a:buFont typeface="StarSymbol"/>
                <a:buNone/>
              </a:pPr>
              <a:r>
                <a:rPr lang="en-GB" sz="1000">
                  <a:solidFill>
                    <a:schemeClr val="tx1"/>
                  </a:solidFill>
                  <a:latin typeface="Tahoma"/>
                  <a:cs typeface="Tahoma"/>
                  <a:sym typeface="Tahoma"/>
                </a:rPr>
                <a:t>Main filter with pressure sensor</a:t>
              </a:r>
            </a:p>
          </p:txBody>
        </p:sp>
        <p:sp>
          <p:nvSpPr>
            <p:cNvPr id="62044" name="Text Box 2764"/>
            <p:cNvSpPr txBox="1">
              <a:spLocks noChangeArrowheads="1"/>
            </p:cNvSpPr>
            <p:nvPr/>
          </p:nvSpPr>
          <p:spPr bwMode="auto">
            <a:xfrm>
              <a:off x="3355975" y="2832100"/>
              <a:ext cx="1139825" cy="461551"/>
            </a:xfrm>
            <a:prstGeom prst="rect">
              <a:avLst/>
            </a:prstGeom>
            <a:noFill/>
            <a:ln w="9525">
              <a:noFill/>
              <a:miter lim="800000"/>
              <a:headEnd/>
              <a:tailEnd/>
            </a:ln>
          </p:spPr>
          <p:txBody>
            <a:bodyPr>
              <a:spAutoFit/>
            </a:bodyPr>
            <a:lstStyle/>
            <a:p>
              <a:pPr hangingPunct="0">
                <a:lnSpc>
                  <a:spcPct val="87000"/>
                </a:lnSpc>
                <a:spcBef>
                  <a:spcPct val="50000"/>
                </a:spcBef>
                <a:buClr>
                  <a:srgbClr val="000000"/>
                </a:buClr>
                <a:buSzPct val="45000"/>
                <a:buFont typeface="StarSymbol"/>
                <a:buNone/>
              </a:pPr>
              <a:r>
                <a:rPr lang="en-GB" sz="1000">
                  <a:solidFill>
                    <a:schemeClr val="tx1"/>
                  </a:solidFill>
                  <a:latin typeface="Tahoma"/>
                  <a:cs typeface="Tahoma"/>
                  <a:sym typeface="Tahoma"/>
                </a:rPr>
                <a:t>Rail pressure sensor </a:t>
              </a:r>
              <a:endParaRPr lang="de-DE" sz="1000">
                <a:solidFill>
                  <a:schemeClr val="tx1"/>
                </a:solidFill>
                <a:latin typeface="Tahoma" pitchFamily="34" charset="0"/>
                <a:cs typeface="Tahoma" pitchFamily="34" charset="0"/>
              </a:endParaRPr>
            </a:p>
          </p:txBody>
        </p:sp>
        <p:sp>
          <p:nvSpPr>
            <p:cNvPr id="62045" name="Text Box 2765"/>
            <p:cNvSpPr txBox="1">
              <a:spLocks noChangeArrowheads="1"/>
            </p:cNvSpPr>
            <p:nvPr/>
          </p:nvSpPr>
          <p:spPr bwMode="auto">
            <a:xfrm>
              <a:off x="7248525" y="2889250"/>
              <a:ext cx="533400" cy="289949"/>
            </a:xfrm>
            <a:prstGeom prst="rect">
              <a:avLst/>
            </a:prstGeom>
            <a:noFill/>
            <a:ln w="9525">
              <a:noFill/>
              <a:miter lim="800000"/>
              <a:headEnd/>
              <a:tailEnd/>
            </a:ln>
          </p:spPr>
          <p:txBody>
            <a:bodyPr>
              <a:spAutoFit/>
            </a:bodyPr>
            <a:lstStyle/>
            <a:p>
              <a:pPr hangingPunct="0">
                <a:lnSpc>
                  <a:spcPct val="87000"/>
                </a:lnSpc>
                <a:spcBef>
                  <a:spcPct val="50000"/>
                </a:spcBef>
                <a:buClr>
                  <a:srgbClr val="000000"/>
                </a:buClr>
                <a:buSzPct val="45000"/>
                <a:buFont typeface="StarSymbol"/>
                <a:buNone/>
              </a:pPr>
              <a:r>
                <a:rPr lang="en-GB" sz="1000">
                  <a:solidFill>
                    <a:schemeClr val="tx1"/>
                  </a:solidFill>
                  <a:latin typeface="Tahoma"/>
                  <a:cs typeface="Tahoma"/>
                  <a:sym typeface="Tahoma"/>
                </a:rPr>
                <a:t>DBV</a:t>
              </a:r>
            </a:p>
          </p:txBody>
        </p:sp>
        <p:sp>
          <p:nvSpPr>
            <p:cNvPr id="62046" name="Text Box 2766"/>
            <p:cNvSpPr txBox="1">
              <a:spLocks noChangeArrowheads="1"/>
            </p:cNvSpPr>
            <p:nvPr/>
          </p:nvSpPr>
          <p:spPr bwMode="auto">
            <a:xfrm>
              <a:off x="655063" y="2438400"/>
              <a:ext cx="1402338" cy="461642"/>
            </a:xfrm>
            <a:prstGeom prst="rect">
              <a:avLst/>
            </a:prstGeom>
            <a:noFill/>
            <a:ln w="9525">
              <a:noFill/>
              <a:miter lim="800000"/>
              <a:headEnd/>
              <a:tailEnd/>
            </a:ln>
          </p:spPr>
          <p:txBody>
            <a:bodyPr>
              <a:spAutoFit/>
            </a:bodyPr>
            <a:lstStyle/>
            <a:p>
              <a:pPr hangingPunct="0">
                <a:lnSpc>
                  <a:spcPct val="87000"/>
                </a:lnSpc>
                <a:spcBef>
                  <a:spcPct val="50000"/>
                </a:spcBef>
                <a:buClr>
                  <a:srgbClr val="000000"/>
                </a:buClr>
                <a:buSzPct val="45000"/>
                <a:buFont typeface="StarSymbol"/>
                <a:buNone/>
              </a:pPr>
              <a:r>
                <a:rPr lang="en-GB" sz="1000">
                  <a:solidFill>
                    <a:schemeClr val="tx1"/>
                  </a:solidFill>
                  <a:latin typeface="Tahoma"/>
                  <a:cs typeface="Tahoma"/>
                  <a:sym typeface="Tahoma"/>
                </a:rPr>
                <a:t>Fuel pump</a:t>
              </a:r>
              <a:endParaRPr lang="de-DE" sz="1000">
                <a:solidFill>
                  <a:schemeClr val="tx1"/>
                </a:solidFill>
                <a:latin typeface="Tahoma" pitchFamily="34" charset="0"/>
                <a:cs typeface="Tahoma" pitchFamily="34" charset="0"/>
              </a:endParaRPr>
            </a:p>
          </p:txBody>
        </p:sp>
        <p:sp>
          <p:nvSpPr>
            <p:cNvPr id="62047" name="Text Box 2767"/>
            <p:cNvSpPr txBox="1">
              <a:spLocks noChangeArrowheads="1"/>
            </p:cNvSpPr>
            <p:nvPr/>
          </p:nvSpPr>
          <p:spPr bwMode="auto">
            <a:xfrm>
              <a:off x="2743200" y="1295400"/>
              <a:ext cx="838199" cy="461551"/>
            </a:xfrm>
            <a:prstGeom prst="rect">
              <a:avLst/>
            </a:prstGeom>
            <a:noFill/>
            <a:ln w="9525">
              <a:noFill/>
              <a:miter lim="800000"/>
              <a:headEnd/>
              <a:tailEnd/>
            </a:ln>
          </p:spPr>
          <p:txBody>
            <a:bodyPr>
              <a:spAutoFit/>
            </a:bodyPr>
            <a:lstStyle/>
            <a:p>
              <a:pPr algn="ctr" hangingPunct="0">
                <a:lnSpc>
                  <a:spcPct val="87000"/>
                </a:lnSpc>
                <a:spcBef>
                  <a:spcPct val="50000"/>
                </a:spcBef>
                <a:buClr>
                  <a:srgbClr val="000000"/>
                </a:buClr>
                <a:buSzPct val="45000"/>
                <a:buFont typeface="StarSymbol"/>
                <a:buNone/>
              </a:pPr>
              <a:r>
                <a:rPr lang="en-GB" sz="900">
                  <a:solidFill>
                    <a:schemeClr val="tx1"/>
                  </a:solidFill>
                  <a:latin typeface="Tahoma"/>
                  <a:cs typeface="Tahoma"/>
                  <a:sym typeface="Tahoma"/>
                </a:rPr>
                <a:t>ECU</a:t>
              </a:r>
              <a:r>
                <a:rPr lang="en-GB" sz="1000">
                  <a:solidFill>
                    <a:schemeClr val="tx1"/>
                  </a:solidFill>
                  <a:latin typeface="Tahoma"/>
                  <a:cs typeface="Tahoma"/>
                  <a:sym typeface="Tahoma"/>
                </a:rPr>
                <a:t/>
              </a:r>
              <a:br>
                <a:rPr lang="en-GB" sz="1000">
                  <a:solidFill>
                    <a:schemeClr val="tx1"/>
                  </a:solidFill>
                  <a:latin typeface="Tahoma"/>
                  <a:cs typeface="Tahoma"/>
                  <a:sym typeface="Tahoma"/>
                </a:rPr>
              </a:br>
              <a:r>
                <a:rPr lang="en-GB" sz="1000">
                  <a:solidFill>
                    <a:schemeClr val="tx1"/>
                  </a:solidFill>
                  <a:latin typeface="Tahoma"/>
                  <a:cs typeface="Tahoma"/>
                  <a:sym typeface="Tahoma"/>
                </a:rPr>
                <a:t>EDC 17</a:t>
              </a:r>
            </a:p>
          </p:txBody>
        </p:sp>
        <p:cxnSp>
          <p:nvCxnSpPr>
            <p:cNvPr id="62048" name="AutoShape 800"/>
            <p:cNvCxnSpPr>
              <a:cxnSpLocks noChangeShapeType="1"/>
              <a:stCxn id="62032" idx="2"/>
              <a:endCxn id="62062" idx="3"/>
            </p:cNvCxnSpPr>
            <p:nvPr/>
          </p:nvCxnSpPr>
          <p:spPr bwMode="auto">
            <a:xfrm rot="5400000">
              <a:off x="1721644" y="5993607"/>
              <a:ext cx="6350" cy="106362"/>
            </a:xfrm>
            <a:prstGeom prst="curvedConnector3">
              <a:avLst>
                <a:gd name="adj1" fmla="val 1649995"/>
              </a:avLst>
            </a:prstGeom>
            <a:noFill/>
            <a:ln w="28575">
              <a:solidFill>
                <a:srgbClr val="FFCC00"/>
              </a:solidFill>
              <a:round/>
              <a:headEnd/>
              <a:tailEnd/>
            </a:ln>
          </p:spPr>
        </p:cxnSp>
        <p:sp>
          <p:nvSpPr>
            <p:cNvPr id="62049" name="Text Box 2766"/>
            <p:cNvSpPr txBox="1">
              <a:spLocks noChangeArrowheads="1"/>
            </p:cNvSpPr>
            <p:nvPr/>
          </p:nvSpPr>
          <p:spPr bwMode="auto">
            <a:xfrm>
              <a:off x="2201863" y="3470274"/>
              <a:ext cx="641349" cy="289949"/>
            </a:xfrm>
            <a:prstGeom prst="rect">
              <a:avLst/>
            </a:prstGeom>
            <a:noFill/>
            <a:ln w="9525">
              <a:noFill/>
              <a:miter lim="800000"/>
              <a:headEnd/>
              <a:tailEnd/>
            </a:ln>
          </p:spPr>
          <p:txBody>
            <a:bodyPr>
              <a:spAutoFit/>
            </a:bodyPr>
            <a:lstStyle/>
            <a:p>
              <a:pPr hangingPunct="0">
                <a:lnSpc>
                  <a:spcPct val="87000"/>
                </a:lnSpc>
                <a:spcBef>
                  <a:spcPct val="50000"/>
                </a:spcBef>
                <a:buClr>
                  <a:srgbClr val="000000"/>
                </a:buClr>
                <a:buSzPct val="45000"/>
                <a:buFont typeface="StarSymbol"/>
                <a:buNone/>
              </a:pPr>
              <a:r>
                <a:rPr lang="en-GB" sz="1000">
                  <a:solidFill>
                    <a:schemeClr val="tx1"/>
                  </a:solidFill>
                  <a:latin typeface="Tahoma"/>
                  <a:cs typeface="Tahoma"/>
                  <a:sym typeface="Tahoma"/>
                </a:rPr>
                <a:t>6 bar</a:t>
              </a:r>
            </a:p>
          </p:txBody>
        </p:sp>
        <p:sp>
          <p:nvSpPr>
            <p:cNvPr id="62050" name="Text Box 832"/>
            <p:cNvSpPr txBox="1">
              <a:spLocks noChangeArrowheads="1"/>
            </p:cNvSpPr>
            <p:nvPr/>
          </p:nvSpPr>
          <p:spPr bwMode="auto">
            <a:xfrm>
              <a:off x="4640263" y="5213349"/>
              <a:ext cx="1172337" cy="289949"/>
            </a:xfrm>
            <a:prstGeom prst="rect">
              <a:avLst/>
            </a:prstGeom>
            <a:noFill/>
            <a:ln w="9525">
              <a:noFill/>
              <a:miter lim="800000"/>
              <a:headEnd/>
              <a:tailEnd/>
            </a:ln>
          </p:spPr>
          <p:txBody>
            <a:bodyPr wrap="none">
              <a:spAutoFit/>
            </a:bodyPr>
            <a:lstStyle/>
            <a:p>
              <a:pPr hangingPunct="0">
                <a:lnSpc>
                  <a:spcPct val="87000"/>
                </a:lnSpc>
                <a:spcBef>
                  <a:spcPct val="50000"/>
                </a:spcBef>
                <a:buClr>
                  <a:srgbClr val="000000"/>
                </a:buClr>
                <a:buSzPct val="45000"/>
                <a:buFont typeface="StarSymbol"/>
                <a:buNone/>
              </a:pPr>
              <a:r>
                <a:rPr lang="en-GB" sz="1000">
                  <a:solidFill>
                    <a:schemeClr val="tx1"/>
                  </a:solidFill>
                  <a:latin typeface="Tahoma"/>
                  <a:cs typeface="Tahoma"/>
                  <a:sym typeface="Tahoma"/>
                </a:rPr>
                <a:t>max. +0.5 bar</a:t>
              </a:r>
            </a:p>
          </p:txBody>
        </p:sp>
        <p:cxnSp>
          <p:nvCxnSpPr>
            <p:cNvPr id="62051" name="AutoShape 803"/>
            <p:cNvCxnSpPr>
              <a:cxnSpLocks noChangeShapeType="1"/>
            </p:cNvCxnSpPr>
            <p:nvPr/>
          </p:nvCxnSpPr>
          <p:spPr bwMode="auto">
            <a:xfrm rot="5400000">
              <a:off x="999332" y="2991644"/>
              <a:ext cx="3052762" cy="946150"/>
            </a:xfrm>
            <a:prstGeom prst="bentConnector3">
              <a:avLst>
                <a:gd name="adj1" fmla="val 50000"/>
              </a:avLst>
            </a:prstGeom>
            <a:noFill/>
            <a:ln w="19050">
              <a:solidFill>
                <a:schemeClr val="tx1"/>
              </a:solidFill>
              <a:miter lim="800000"/>
              <a:headEnd/>
              <a:tailEnd/>
            </a:ln>
          </p:spPr>
        </p:cxnSp>
        <p:cxnSp>
          <p:nvCxnSpPr>
            <p:cNvPr id="62052" name="Gerade Verbindung 1940"/>
            <p:cNvCxnSpPr>
              <a:cxnSpLocks noChangeShapeType="1"/>
            </p:cNvCxnSpPr>
            <p:nvPr/>
          </p:nvCxnSpPr>
          <p:spPr bwMode="auto">
            <a:xfrm flipH="1">
              <a:off x="1538288" y="5005388"/>
              <a:ext cx="519112" cy="0"/>
            </a:xfrm>
            <a:prstGeom prst="line">
              <a:avLst/>
            </a:prstGeom>
            <a:noFill/>
            <a:ln w="19050">
              <a:solidFill>
                <a:schemeClr val="tx1"/>
              </a:solidFill>
              <a:miter lim="800000"/>
              <a:headEnd/>
              <a:tailEnd/>
            </a:ln>
          </p:spPr>
        </p:cxnSp>
        <p:cxnSp>
          <p:nvCxnSpPr>
            <p:cNvPr id="62053" name="Gerade Verbindung 7"/>
            <p:cNvCxnSpPr>
              <a:cxnSpLocks noChangeShapeType="1"/>
              <a:stCxn id="62034" idx="1"/>
            </p:cNvCxnSpPr>
            <p:nvPr/>
          </p:nvCxnSpPr>
          <p:spPr bwMode="auto">
            <a:xfrm flipV="1">
              <a:off x="1960563" y="4552950"/>
              <a:ext cx="415925" cy="11113"/>
            </a:xfrm>
            <a:prstGeom prst="line">
              <a:avLst/>
            </a:prstGeom>
            <a:noFill/>
            <a:ln w="28575">
              <a:solidFill>
                <a:srgbClr val="00CCFF"/>
              </a:solidFill>
              <a:round/>
              <a:headEnd/>
              <a:tailEnd/>
            </a:ln>
          </p:spPr>
        </p:cxnSp>
        <p:cxnSp>
          <p:nvCxnSpPr>
            <p:cNvPr id="62054" name="Gerade Verbindung 15"/>
            <p:cNvCxnSpPr>
              <a:cxnSpLocks noChangeShapeType="1"/>
              <a:endCxn id="62035" idx="0"/>
            </p:cNvCxnSpPr>
            <p:nvPr/>
          </p:nvCxnSpPr>
          <p:spPr bwMode="auto">
            <a:xfrm flipH="1">
              <a:off x="2376488" y="4546600"/>
              <a:ext cx="0" cy="471488"/>
            </a:xfrm>
            <a:prstGeom prst="line">
              <a:avLst/>
            </a:prstGeom>
            <a:noFill/>
            <a:ln w="28575">
              <a:solidFill>
                <a:srgbClr val="00CCFF"/>
              </a:solidFill>
              <a:round/>
              <a:headEnd/>
              <a:tailEnd/>
            </a:ln>
          </p:spPr>
        </p:cxnSp>
        <p:sp>
          <p:nvSpPr>
            <p:cNvPr id="62055" name="Text Box 2762"/>
            <p:cNvSpPr txBox="1">
              <a:spLocks noChangeArrowheads="1"/>
            </p:cNvSpPr>
            <p:nvPr/>
          </p:nvSpPr>
          <p:spPr bwMode="auto">
            <a:xfrm>
              <a:off x="478719" y="5176838"/>
              <a:ext cx="1938095" cy="461551"/>
            </a:xfrm>
            <a:prstGeom prst="rect">
              <a:avLst/>
            </a:prstGeom>
            <a:noFill/>
            <a:ln w="9525">
              <a:noFill/>
              <a:miter lim="800000"/>
              <a:headEnd/>
              <a:tailEnd/>
            </a:ln>
          </p:spPr>
          <p:txBody>
            <a:bodyPr>
              <a:spAutoFit/>
            </a:bodyPr>
            <a:lstStyle/>
            <a:p>
              <a:pPr algn="ctr" hangingPunct="0">
                <a:lnSpc>
                  <a:spcPct val="87000"/>
                </a:lnSpc>
                <a:spcBef>
                  <a:spcPct val="50000"/>
                </a:spcBef>
                <a:buClr>
                  <a:srgbClr val="000000"/>
                </a:buClr>
                <a:buSzPct val="45000"/>
                <a:buFont typeface="StarSymbol"/>
                <a:buNone/>
              </a:pPr>
              <a:r>
                <a:rPr lang="en-GB" sz="1000">
                  <a:solidFill>
                    <a:schemeClr val="tx1"/>
                  </a:solidFill>
                  <a:latin typeface="Tahoma"/>
                  <a:cs typeface="Tahoma"/>
                  <a:sym typeface="Tahoma"/>
                </a:rPr>
                <a:t>Pre-filter with water separator</a:t>
              </a:r>
              <a:endParaRPr lang="de-DE" sz="1000">
                <a:solidFill>
                  <a:schemeClr val="tx1"/>
                </a:solidFill>
                <a:latin typeface="Tahoma" pitchFamily="34" charset="0"/>
                <a:cs typeface="Tahoma" pitchFamily="34" charset="0"/>
              </a:endParaRPr>
            </a:p>
          </p:txBody>
        </p:sp>
        <p:cxnSp>
          <p:nvCxnSpPr>
            <p:cNvPr id="62056" name="Gerade Verbindung 2"/>
            <p:cNvCxnSpPr>
              <a:cxnSpLocks noChangeShapeType="1"/>
              <a:stCxn id="62034" idx="0"/>
            </p:cNvCxnSpPr>
            <p:nvPr/>
          </p:nvCxnSpPr>
          <p:spPr bwMode="auto">
            <a:xfrm flipV="1">
              <a:off x="1965325" y="2960688"/>
              <a:ext cx="198438" cy="22225"/>
            </a:xfrm>
            <a:prstGeom prst="line">
              <a:avLst/>
            </a:prstGeom>
            <a:noFill/>
            <a:ln w="9525" algn="ctr">
              <a:noFill/>
              <a:round/>
              <a:headEnd/>
              <a:tailEnd/>
            </a:ln>
          </p:spPr>
        </p:cxnSp>
        <p:cxnSp>
          <p:nvCxnSpPr>
            <p:cNvPr id="62057" name="Gerade Verbindung 8"/>
            <p:cNvCxnSpPr>
              <a:cxnSpLocks noChangeShapeType="1"/>
              <a:stCxn id="24173" idx="1"/>
            </p:cNvCxnSpPr>
            <p:nvPr/>
          </p:nvCxnSpPr>
          <p:spPr bwMode="auto">
            <a:xfrm>
              <a:off x="1978025" y="2995613"/>
              <a:ext cx="74613" cy="0"/>
            </a:xfrm>
            <a:prstGeom prst="line">
              <a:avLst/>
            </a:prstGeom>
            <a:noFill/>
            <a:ln w="25400" algn="ctr">
              <a:solidFill>
                <a:srgbClr val="00B0F0"/>
              </a:solidFill>
              <a:round/>
              <a:headEnd/>
              <a:tailEnd/>
            </a:ln>
          </p:spPr>
        </p:cxnSp>
        <p:cxnSp>
          <p:nvCxnSpPr>
            <p:cNvPr id="62058" name="Gerade Verbindung 1901"/>
            <p:cNvCxnSpPr>
              <a:cxnSpLocks noChangeShapeType="1"/>
            </p:cNvCxnSpPr>
            <p:nvPr/>
          </p:nvCxnSpPr>
          <p:spPr bwMode="auto">
            <a:xfrm>
              <a:off x="2343150" y="5494338"/>
              <a:ext cx="708025" cy="0"/>
            </a:xfrm>
            <a:prstGeom prst="line">
              <a:avLst/>
            </a:prstGeom>
            <a:noFill/>
            <a:ln w="9525" algn="ctr">
              <a:solidFill>
                <a:schemeClr val="tx1"/>
              </a:solidFill>
              <a:round/>
              <a:headEnd/>
              <a:tailEnd/>
            </a:ln>
          </p:spPr>
        </p:cxnSp>
        <p:cxnSp>
          <p:nvCxnSpPr>
            <p:cNvPr id="62059" name="Gerade Verbindung mit Pfeil 1902"/>
            <p:cNvCxnSpPr>
              <a:cxnSpLocks noChangeShapeType="1"/>
            </p:cNvCxnSpPr>
            <p:nvPr/>
          </p:nvCxnSpPr>
          <p:spPr bwMode="auto">
            <a:xfrm>
              <a:off x="2690813" y="5138738"/>
              <a:ext cx="6350" cy="708025"/>
            </a:xfrm>
            <a:prstGeom prst="straightConnector1">
              <a:avLst/>
            </a:prstGeom>
            <a:noFill/>
            <a:ln w="9525" algn="ctr">
              <a:solidFill>
                <a:schemeClr val="tx1"/>
              </a:solidFill>
              <a:round/>
              <a:headEnd type="arrow" w="med" len="med"/>
              <a:tailEnd type="arrow" w="med" len="med"/>
            </a:ln>
          </p:spPr>
        </p:cxnSp>
      </p:grpSp>
      <p:sp>
        <p:nvSpPr>
          <p:cNvPr id="23558" name="Rectangle 2707"/>
          <p:cNvSpPr>
            <a:spLocks noChangeArrowheads="1"/>
          </p:cNvSpPr>
          <p:nvPr/>
        </p:nvSpPr>
        <p:spPr bwMode="auto">
          <a:xfrm rot="-2518024">
            <a:off x="2143125" y="9061444"/>
            <a:ext cx="382588" cy="406400"/>
          </a:xfrm>
          <a:prstGeom prst="rect">
            <a:avLst/>
          </a:prstGeom>
          <a:noFill/>
          <a:ln w="9525" algn="ctr">
            <a:solidFill>
              <a:schemeClr val="tx1"/>
            </a:solidFill>
            <a:round/>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23559" name="ZoneTexte 2"/>
          <p:cNvSpPr txBox="1">
            <a:spLocks noChangeArrowheads="1"/>
          </p:cNvSpPr>
          <p:nvPr/>
        </p:nvSpPr>
        <p:spPr bwMode="auto">
          <a:xfrm>
            <a:off x="400050" y="6162669"/>
            <a:ext cx="1660525" cy="252413"/>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200" b="1" u="sng">
                <a:solidFill>
                  <a:schemeClr val="tx1"/>
                </a:solidFill>
                <a:latin typeface="Tahoma"/>
                <a:cs typeface="Tahoma"/>
                <a:sym typeface="Tahoma"/>
              </a:rPr>
              <a:t>2,000 bar circuit</a:t>
            </a:r>
          </a:p>
        </p:txBody>
      </p:sp>
      <p:sp>
        <p:nvSpPr>
          <p:cNvPr id="2709" name="ZoneTexte 28"/>
          <p:cNvSpPr txBox="1">
            <a:spLocks noChangeArrowheads="1"/>
          </p:cNvSpPr>
          <p:nvPr/>
        </p:nvSpPr>
        <p:spPr bwMode="auto">
          <a:xfrm>
            <a:off x="396875" y="843490"/>
            <a:ext cx="5908675" cy="333375"/>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b="1" u="sng">
                <a:solidFill>
                  <a:schemeClr val="tx1"/>
                </a:solidFill>
                <a:latin typeface="Tahoma"/>
                <a:cs typeface="Tahoma"/>
                <a:sym typeface="Tahoma"/>
              </a:rPr>
              <a:t>Common Rail system layout</a:t>
            </a:r>
            <a:endParaRPr lang="it-IT" b="1" u="sng" dirty="0">
              <a:solidFill>
                <a:schemeClr val="tx1"/>
              </a:solidFill>
              <a:latin typeface="Tahoma"/>
              <a:cs typeface="Tahoma"/>
              <a:sym typeface="Tahoma"/>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ZoneTexte 6"/>
          <p:cNvSpPr txBox="1">
            <a:spLocks noChangeArrowheads="1"/>
          </p:cNvSpPr>
          <p:nvPr/>
        </p:nvSpPr>
        <p:spPr bwMode="auto">
          <a:xfrm>
            <a:off x="290513" y="149225"/>
            <a:ext cx="7269162" cy="306388"/>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600" b="1" u="sng">
                <a:solidFill>
                  <a:schemeClr val="tx1"/>
                </a:solidFill>
                <a:latin typeface="Tahoma"/>
                <a:cs typeface="Tahoma"/>
                <a:sym typeface="Tahoma"/>
              </a:rPr>
              <a:t>B07. Operating principle of Deutz Common Rail system</a:t>
            </a:r>
          </a:p>
        </p:txBody>
      </p:sp>
      <p:sp>
        <p:nvSpPr>
          <p:cNvPr id="24578" name="ZoneTexte 4"/>
          <p:cNvSpPr txBox="1">
            <a:spLocks noChangeArrowheads="1"/>
          </p:cNvSpPr>
          <p:nvPr/>
        </p:nvSpPr>
        <p:spPr bwMode="auto">
          <a:xfrm>
            <a:off x="390525" y="1250950"/>
            <a:ext cx="6772275" cy="574675"/>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200">
                <a:solidFill>
                  <a:schemeClr val="tx1"/>
                </a:solidFill>
                <a:latin typeface="Tahoma"/>
                <a:cs typeface="Tahoma"/>
                <a:sym typeface="Tahoma"/>
              </a:rPr>
              <a:t>The following diagram illustrates the positions on the engine of the main elements of the fuel injection circuit.</a:t>
            </a:r>
          </a:p>
          <a:p>
            <a:pPr hangingPunct="0">
              <a:lnSpc>
                <a:spcPct val="87000"/>
              </a:lnSpc>
              <a:buClr>
                <a:srgbClr val="000000"/>
              </a:buClr>
              <a:buSzPct val="45000"/>
              <a:buFont typeface="StarSymbol"/>
              <a:buNone/>
            </a:pPr>
            <a:endParaRPr lang="fr-FR" sz="1200">
              <a:solidFill>
                <a:schemeClr val="tx1"/>
              </a:solidFill>
              <a:latin typeface="Tahoma" pitchFamily="34" charset="0"/>
              <a:cs typeface="Tahoma" pitchFamily="34" charset="0"/>
            </a:endParaRPr>
          </a:p>
        </p:txBody>
      </p:sp>
      <p:sp>
        <p:nvSpPr>
          <p:cNvPr id="6" name="ZoneTexte 5"/>
          <p:cNvSpPr txBox="1"/>
          <p:nvPr/>
        </p:nvSpPr>
        <p:spPr>
          <a:xfrm>
            <a:off x="474663" y="8005763"/>
            <a:ext cx="6751637" cy="2020887"/>
          </a:xfrm>
          <a:prstGeom prst="rect">
            <a:avLst/>
          </a:prstGeom>
          <a:noFill/>
        </p:spPr>
        <p:txBody>
          <a:bodyPr>
            <a:spAutoFit/>
          </a:bodyPr>
          <a:lstStyle/>
          <a:p>
            <a:pPr marL="228600" indent="-228600" hangingPunct="0">
              <a:lnSpc>
                <a:spcPct val="87000"/>
              </a:lnSpc>
              <a:buClr>
                <a:srgbClr val="000000"/>
              </a:buClr>
              <a:buSzPct val="100000"/>
              <a:buFont typeface="StarSymbol" charset="0"/>
              <a:buAutoNum type="arabicPeriod"/>
              <a:defRPr/>
            </a:pPr>
            <a:r>
              <a:rPr lang="en-GB" sz="1200">
                <a:solidFill>
                  <a:schemeClr val="tx1"/>
                </a:solidFill>
                <a:latin typeface="Tahoma"/>
                <a:cs typeface="Tahoma"/>
                <a:sym typeface="Tahoma"/>
              </a:rPr>
              <a:t>Fuel tank</a:t>
            </a:r>
          </a:p>
          <a:p>
            <a:pPr marL="228600" indent="-228600" hangingPunct="0">
              <a:lnSpc>
                <a:spcPct val="87000"/>
              </a:lnSpc>
              <a:buClr>
                <a:srgbClr val="000000"/>
              </a:buClr>
              <a:buSzPct val="100000"/>
              <a:buFont typeface="StarSymbol" charset="0"/>
              <a:buAutoNum type="arabicPeriod"/>
              <a:defRPr/>
            </a:pPr>
            <a:r>
              <a:rPr lang="en-GB" sz="1200">
                <a:solidFill>
                  <a:schemeClr val="tx1"/>
                </a:solidFill>
                <a:latin typeface="Tahoma"/>
                <a:cs typeface="Tahoma"/>
                <a:sym typeface="Tahoma"/>
              </a:rPr>
              <a:t>Fuel pre-filter</a:t>
            </a:r>
          </a:p>
          <a:p>
            <a:pPr marL="228600" indent="-228600" hangingPunct="0">
              <a:lnSpc>
                <a:spcPct val="87000"/>
              </a:lnSpc>
              <a:buClr>
                <a:srgbClr val="000000"/>
              </a:buClr>
              <a:buSzPct val="100000"/>
              <a:buFont typeface="StarSymbol" charset="0"/>
              <a:buAutoNum type="arabicPeriod"/>
              <a:defRPr/>
            </a:pPr>
            <a:r>
              <a:rPr lang="en-GB" sz="1200">
                <a:solidFill>
                  <a:schemeClr val="tx1"/>
                </a:solidFill>
                <a:latin typeface="Tahoma"/>
                <a:cs typeface="Tahoma"/>
                <a:sym typeface="Tahoma"/>
              </a:rPr>
              <a:t>Fuel pump</a:t>
            </a:r>
          </a:p>
          <a:p>
            <a:pPr marL="228600" indent="-228600" hangingPunct="0">
              <a:lnSpc>
                <a:spcPct val="87000"/>
              </a:lnSpc>
              <a:buClr>
                <a:srgbClr val="000000"/>
              </a:buClr>
              <a:buSzPct val="100000"/>
              <a:buFont typeface="StarSymbol" charset="0"/>
              <a:buAutoNum type="arabicPeriod"/>
              <a:defRPr/>
            </a:pPr>
            <a:r>
              <a:rPr lang="en-GB" sz="1200">
                <a:solidFill>
                  <a:schemeClr val="tx1"/>
                </a:solidFill>
                <a:latin typeface="Tahoma"/>
                <a:cs typeface="Tahoma"/>
                <a:sym typeface="Tahoma"/>
              </a:rPr>
              <a:t>Fuel filter</a:t>
            </a:r>
          </a:p>
          <a:p>
            <a:pPr marL="228600" indent="-228600" hangingPunct="0">
              <a:lnSpc>
                <a:spcPct val="87000"/>
              </a:lnSpc>
              <a:buClr>
                <a:srgbClr val="000000"/>
              </a:buClr>
              <a:buSzPct val="100000"/>
              <a:buFont typeface="StarSymbol" charset="0"/>
              <a:buAutoNum type="arabicPeriod"/>
              <a:defRPr/>
            </a:pPr>
            <a:r>
              <a:rPr lang="en-GB" sz="1200">
                <a:solidFill>
                  <a:schemeClr val="tx1"/>
                </a:solidFill>
                <a:latin typeface="Tahoma"/>
                <a:cs typeface="Tahoma"/>
                <a:sym typeface="Tahoma"/>
              </a:rPr>
              <a:t>FCU valve feed</a:t>
            </a:r>
          </a:p>
          <a:p>
            <a:pPr marL="228600" indent="-228600" hangingPunct="0">
              <a:lnSpc>
                <a:spcPct val="87000"/>
              </a:lnSpc>
              <a:buClr>
                <a:srgbClr val="000000"/>
              </a:buClr>
              <a:buSzPct val="100000"/>
              <a:buFont typeface="StarSymbol" charset="0"/>
              <a:buAutoNum type="arabicPeriod"/>
              <a:defRPr/>
            </a:pPr>
            <a:r>
              <a:rPr lang="en-GB" sz="1200">
                <a:solidFill>
                  <a:schemeClr val="tx1"/>
                </a:solidFill>
                <a:latin typeface="Tahoma"/>
                <a:cs typeface="Tahoma"/>
                <a:sym typeface="Tahoma"/>
              </a:rPr>
              <a:t>FCU valve</a:t>
            </a:r>
          </a:p>
          <a:p>
            <a:pPr marL="228600" indent="-228600" hangingPunct="0">
              <a:lnSpc>
                <a:spcPct val="87000"/>
              </a:lnSpc>
              <a:buClr>
                <a:srgbClr val="000000"/>
              </a:buClr>
              <a:buSzPct val="100000"/>
              <a:buFont typeface="StarSymbol" charset="0"/>
              <a:buAutoNum type="arabicPeriod"/>
              <a:defRPr/>
            </a:pPr>
            <a:r>
              <a:rPr lang="en-GB" sz="1200">
                <a:solidFill>
                  <a:schemeClr val="tx1"/>
                </a:solidFill>
                <a:latin typeface="Tahoma"/>
                <a:cs typeface="Tahoma"/>
                <a:sym typeface="Tahoma"/>
              </a:rPr>
              <a:t>High pressure pump</a:t>
            </a:r>
          </a:p>
          <a:p>
            <a:pPr marL="228600" indent="-228600" hangingPunct="0">
              <a:lnSpc>
                <a:spcPct val="87000"/>
              </a:lnSpc>
              <a:buClr>
                <a:srgbClr val="000000"/>
              </a:buClr>
              <a:buSzPct val="100000"/>
              <a:buFont typeface="StarSymbol" charset="0"/>
              <a:buAutoNum type="arabicPeriod"/>
              <a:defRPr/>
            </a:pPr>
            <a:r>
              <a:rPr lang="en-GB" sz="1200">
                <a:solidFill>
                  <a:schemeClr val="tx1"/>
                </a:solidFill>
                <a:latin typeface="Tahoma"/>
                <a:cs typeface="Tahoma"/>
                <a:sym typeface="Tahoma"/>
              </a:rPr>
              <a:t>Rail</a:t>
            </a:r>
          </a:p>
          <a:p>
            <a:pPr marL="228600" indent="-228600" hangingPunct="0">
              <a:lnSpc>
                <a:spcPct val="87000"/>
              </a:lnSpc>
              <a:buClr>
                <a:srgbClr val="000000"/>
              </a:buClr>
              <a:buSzPct val="100000"/>
              <a:buFont typeface="StarSymbol" charset="0"/>
              <a:buAutoNum type="arabicPeriod"/>
              <a:defRPr/>
            </a:pPr>
            <a:r>
              <a:rPr lang="en-GB" sz="1200">
                <a:solidFill>
                  <a:schemeClr val="tx1"/>
                </a:solidFill>
                <a:latin typeface="Tahoma"/>
                <a:cs typeface="Tahoma"/>
                <a:sym typeface="Tahoma"/>
              </a:rPr>
              <a:t>Injector</a:t>
            </a:r>
          </a:p>
          <a:p>
            <a:pPr marL="228600" indent="-228600" hangingPunct="0">
              <a:lnSpc>
                <a:spcPct val="87000"/>
              </a:lnSpc>
              <a:buClr>
                <a:srgbClr val="000000"/>
              </a:buClr>
              <a:buSzPct val="100000"/>
              <a:buFont typeface="StarSymbol" charset="0"/>
              <a:buAutoNum type="arabicPeriod"/>
              <a:defRPr/>
            </a:pPr>
            <a:r>
              <a:rPr lang="en-GB" sz="1200">
                <a:solidFill>
                  <a:schemeClr val="tx1"/>
                </a:solidFill>
                <a:latin typeface="Tahoma"/>
                <a:cs typeface="Tahoma"/>
                <a:sym typeface="Tahoma"/>
              </a:rPr>
              <a:t>Return line to tank</a:t>
            </a:r>
          </a:p>
          <a:p>
            <a:pPr marL="228600" indent="-228600" hangingPunct="0">
              <a:lnSpc>
                <a:spcPct val="87000"/>
              </a:lnSpc>
              <a:buClr>
                <a:srgbClr val="000000"/>
              </a:buClr>
              <a:buSzPct val="100000"/>
              <a:buFont typeface="StarSymbol" charset="0"/>
              <a:buAutoNum type="arabicPeriod"/>
              <a:defRPr/>
            </a:pPr>
            <a:r>
              <a:rPr lang="en-GB" sz="1200">
                <a:solidFill>
                  <a:schemeClr val="tx1"/>
                </a:solidFill>
                <a:latin typeface="Tahoma"/>
                <a:cs typeface="Tahoma"/>
                <a:sym typeface="Tahoma"/>
              </a:rPr>
              <a:t>Return line (2,000 bar system)</a:t>
            </a:r>
          </a:p>
          <a:p>
            <a:pPr hangingPunct="0">
              <a:lnSpc>
                <a:spcPct val="87000"/>
              </a:lnSpc>
              <a:buClr>
                <a:srgbClr val="000000"/>
              </a:buClr>
              <a:buSzPct val="100000"/>
              <a:buFont typeface="StarSymbol" charset="0"/>
              <a:buNone/>
              <a:defRPr/>
            </a:pPr>
            <a:endParaRPr lang="fr-FR" sz="1200" dirty="0" err="1">
              <a:solidFill>
                <a:schemeClr val="tx1"/>
              </a:solidFill>
              <a:latin typeface="Tahoma" pitchFamily="34" charset="0"/>
              <a:cs typeface="Tahoma" pitchFamily="34" charset="0"/>
            </a:endParaRPr>
          </a:p>
        </p:txBody>
      </p:sp>
      <p:pic>
        <p:nvPicPr>
          <p:cNvPr id="24580" name="Picture 6"/>
          <p:cNvPicPr>
            <a:picLocks noChangeAspect="1" noChangeArrowheads="1"/>
          </p:cNvPicPr>
          <p:nvPr/>
        </p:nvPicPr>
        <p:blipFill>
          <a:blip r:embed="rId2" cstate="print"/>
          <a:srcRect b="4024"/>
          <a:stretch>
            <a:fillRect/>
          </a:stretch>
        </p:blipFill>
        <p:spPr bwMode="auto">
          <a:xfrm>
            <a:off x="538831" y="1698195"/>
            <a:ext cx="6392657" cy="622117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ZoneTexte 6"/>
          <p:cNvSpPr txBox="1">
            <a:spLocks noChangeArrowheads="1"/>
          </p:cNvSpPr>
          <p:nvPr/>
        </p:nvSpPr>
        <p:spPr bwMode="auto">
          <a:xfrm>
            <a:off x="290513" y="146050"/>
            <a:ext cx="6937375" cy="306388"/>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600" b="1" u="sng">
                <a:solidFill>
                  <a:schemeClr val="tx1"/>
                </a:solidFill>
                <a:latin typeface="Tahoma"/>
                <a:cs typeface="Tahoma"/>
                <a:sym typeface="Tahoma"/>
              </a:rPr>
              <a:t>B07. Low pressure circuit</a:t>
            </a:r>
          </a:p>
        </p:txBody>
      </p:sp>
      <p:sp>
        <p:nvSpPr>
          <p:cNvPr id="4" name="ZoneTexte 3"/>
          <p:cNvSpPr txBox="1"/>
          <p:nvPr/>
        </p:nvSpPr>
        <p:spPr>
          <a:xfrm>
            <a:off x="201613" y="1001713"/>
            <a:ext cx="10217150" cy="412750"/>
          </a:xfrm>
          <a:prstGeom prst="rect">
            <a:avLst/>
          </a:prstGeom>
          <a:noFill/>
        </p:spPr>
        <p:txBody>
          <a:bodyPr>
            <a:spAutoFit/>
          </a:bodyPr>
          <a:lstStyle/>
          <a:p>
            <a:pPr hangingPunct="0">
              <a:lnSpc>
                <a:spcPct val="87000"/>
              </a:lnSpc>
              <a:buClr>
                <a:srgbClr val="000000"/>
              </a:buClr>
              <a:buSzPct val="45000"/>
              <a:buFont typeface="StarSymbol" charset="0"/>
              <a:buNone/>
              <a:defRPr/>
            </a:pPr>
            <a:r>
              <a:rPr lang="en-GB" sz="2400">
                <a:solidFill>
                  <a:schemeClr val="tx1"/>
                </a:solidFill>
                <a:effectLst>
                  <a:outerShdw blurRad="38100" dist="38100" dir="2700000" algn="tl">
                    <a:srgbClr val="000000">
                      <a:alpha val="43137"/>
                    </a:srgbClr>
                  </a:outerShdw>
                </a:effectLst>
                <a:cs typeface="+mn-cs"/>
              </a:rPr>
              <a:t> </a:t>
            </a:r>
          </a:p>
        </p:txBody>
      </p:sp>
      <p:sp>
        <p:nvSpPr>
          <p:cNvPr id="25603" name="Text Box 2"/>
          <p:cNvSpPr txBox="1">
            <a:spLocks noChangeArrowheads="1"/>
          </p:cNvSpPr>
          <p:nvPr/>
        </p:nvSpPr>
        <p:spPr bwMode="auto">
          <a:xfrm>
            <a:off x="506413" y="1052513"/>
            <a:ext cx="4198937" cy="306387"/>
          </a:xfrm>
          <a:prstGeom prst="rect">
            <a:avLst/>
          </a:prstGeom>
          <a:noFill/>
          <a:ln w="9525">
            <a:noFill/>
            <a:miter lim="800000"/>
            <a:headEnd/>
            <a:tailEnd/>
          </a:ln>
        </p:spPr>
        <p:txBody>
          <a:bodyPr wrap="none">
            <a:spAutoFit/>
          </a:bodyPr>
          <a:lstStyle/>
          <a:p>
            <a:pPr hangingPunct="0">
              <a:lnSpc>
                <a:spcPct val="87000"/>
              </a:lnSpc>
              <a:buClr>
                <a:srgbClr val="000000"/>
              </a:buClr>
              <a:buSzPct val="45000"/>
              <a:buFont typeface="StarSymbol"/>
              <a:buNone/>
            </a:pPr>
            <a:r>
              <a:rPr lang="en-GB" sz="1600" b="1" u="sng">
                <a:solidFill>
                  <a:schemeClr val="tx1"/>
                </a:solidFill>
                <a:latin typeface="Tahoma"/>
                <a:cs typeface="Tahoma"/>
                <a:sym typeface="Tahoma"/>
              </a:rPr>
              <a:t>The fuel pump.</a:t>
            </a:r>
          </a:p>
        </p:txBody>
      </p:sp>
      <p:grpSp>
        <p:nvGrpSpPr>
          <p:cNvPr id="25604" name="Group 18"/>
          <p:cNvGrpSpPr>
            <a:grpSpLocks/>
          </p:cNvGrpSpPr>
          <p:nvPr/>
        </p:nvGrpSpPr>
        <p:grpSpPr bwMode="auto">
          <a:xfrm>
            <a:off x="3552825" y="1798638"/>
            <a:ext cx="3513138" cy="3519487"/>
            <a:chOff x="2238" y="1244"/>
            <a:chExt cx="2213" cy="2217"/>
          </a:xfrm>
        </p:grpSpPr>
        <p:sp>
          <p:nvSpPr>
            <p:cNvPr id="25898" name="Freeform 19"/>
            <p:cNvSpPr>
              <a:spLocks/>
            </p:cNvSpPr>
            <p:nvPr/>
          </p:nvSpPr>
          <p:spPr bwMode="auto">
            <a:xfrm>
              <a:off x="3301" y="1244"/>
              <a:ext cx="84" cy="11"/>
            </a:xfrm>
            <a:custGeom>
              <a:avLst/>
              <a:gdLst>
                <a:gd name="T0" fmla="*/ 1 w 167"/>
                <a:gd name="T1" fmla="*/ 0 h 23"/>
                <a:gd name="T2" fmla="*/ 1 w 167"/>
                <a:gd name="T3" fmla="*/ 0 h 23"/>
                <a:gd name="T4" fmla="*/ 1 w 167"/>
                <a:gd name="T5" fmla="*/ 0 h 23"/>
                <a:gd name="T6" fmla="*/ 1 w 167"/>
                <a:gd name="T7" fmla="*/ 0 h 23"/>
                <a:gd name="T8" fmla="*/ 1 w 167"/>
                <a:gd name="T9" fmla="*/ 0 h 23"/>
                <a:gd name="T10" fmla="*/ 1 w 167"/>
                <a:gd name="T11" fmla="*/ 0 h 23"/>
                <a:gd name="T12" fmla="*/ 1 w 167"/>
                <a:gd name="T13" fmla="*/ 0 h 23"/>
                <a:gd name="T14" fmla="*/ 1 w 167"/>
                <a:gd name="T15" fmla="*/ 0 h 23"/>
                <a:gd name="T16" fmla="*/ 1 w 167"/>
                <a:gd name="T17" fmla="*/ 0 h 23"/>
                <a:gd name="T18" fmla="*/ 1 w 167"/>
                <a:gd name="T19" fmla="*/ 0 h 23"/>
                <a:gd name="T20" fmla="*/ 1 w 167"/>
                <a:gd name="T21" fmla="*/ 0 h 23"/>
                <a:gd name="T22" fmla="*/ 1 w 167"/>
                <a:gd name="T23" fmla="*/ 0 h 23"/>
                <a:gd name="T24" fmla="*/ 1 w 167"/>
                <a:gd name="T25" fmla="*/ 0 h 23"/>
                <a:gd name="T26" fmla="*/ 1 w 167"/>
                <a:gd name="T27" fmla="*/ 0 h 23"/>
                <a:gd name="T28" fmla="*/ 1 w 167"/>
                <a:gd name="T29" fmla="*/ 0 h 23"/>
                <a:gd name="T30" fmla="*/ 1 w 167"/>
                <a:gd name="T31" fmla="*/ 0 h 23"/>
                <a:gd name="T32" fmla="*/ 1 w 167"/>
                <a:gd name="T33" fmla="*/ 0 h 23"/>
                <a:gd name="T34" fmla="*/ 1 w 167"/>
                <a:gd name="T35" fmla="*/ 0 h 23"/>
                <a:gd name="T36" fmla="*/ 1 w 167"/>
                <a:gd name="T37" fmla="*/ 0 h 23"/>
                <a:gd name="T38" fmla="*/ 1 w 167"/>
                <a:gd name="T39" fmla="*/ 0 h 23"/>
                <a:gd name="T40" fmla="*/ 1 w 167"/>
                <a:gd name="T41" fmla="*/ 0 h 23"/>
                <a:gd name="T42" fmla="*/ 1 w 167"/>
                <a:gd name="T43" fmla="*/ 0 h 23"/>
                <a:gd name="T44" fmla="*/ 1 w 167"/>
                <a:gd name="T45" fmla="*/ 0 h 23"/>
                <a:gd name="T46" fmla="*/ 0 w 167"/>
                <a:gd name="T47" fmla="*/ 0 h 23"/>
                <a:gd name="T48" fmla="*/ 1 w 167"/>
                <a:gd name="T49" fmla="*/ 0 h 23"/>
                <a:gd name="T50" fmla="*/ 1 w 167"/>
                <a:gd name="T51" fmla="*/ 0 h 23"/>
                <a:gd name="T52" fmla="*/ 1 w 167"/>
                <a:gd name="T53" fmla="*/ 0 h 2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7"/>
                <a:gd name="T82" fmla="*/ 0 h 23"/>
                <a:gd name="T83" fmla="*/ 167 w 167"/>
                <a:gd name="T84" fmla="*/ 23 h 2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7" h="23">
                  <a:moveTo>
                    <a:pt x="85" y="22"/>
                  </a:moveTo>
                  <a:lnTo>
                    <a:pt x="77" y="19"/>
                  </a:lnTo>
                  <a:lnTo>
                    <a:pt x="81" y="20"/>
                  </a:lnTo>
                  <a:lnTo>
                    <a:pt x="85" y="11"/>
                  </a:lnTo>
                  <a:lnTo>
                    <a:pt x="79" y="19"/>
                  </a:lnTo>
                  <a:lnTo>
                    <a:pt x="77" y="19"/>
                  </a:lnTo>
                  <a:lnTo>
                    <a:pt x="81" y="20"/>
                  </a:lnTo>
                  <a:lnTo>
                    <a:pt x="85" y="22"/>
                  </a:lnTo>
                  <a:lnTo>
                    <a:pt x="143" y="23"/>
                  </a:lnTo>
                  <a:lnTo>
                    <a:pt x="165" y="23"/>
                  </a:lnTo>
                  <a:lnTo>
                    <a:pt x="167" y="2"/>
                  </a:lnTo>
                  <a:lnTo>
                    <a:pt x="143" y="2"/>
                  </a:lnTo>
                  <a:lnTo>
                    <a:pt x="85" y="0"/>
                  </a:lnTo>
                  <a:lnTo>
                    <a:pt x="85" y="11"/>
                  </a:lnTo>
                  <a:lnTo>
                    <a:pt x="93" y="3"/>
                  </a:lnTo>
                  <a:lnTo>
                    <a:pt x="89" y="2"/>
                  </a:lnTo>
                  <a:lnTo>
                    <a:pt x="93" y="4"/>
                  </a:lnTo>
                  <a:lnTo>
                    <a:pt x="93" y="3"/>
                  </a:lnTo>
                  <a:lnTo>
                    <a:pt x="89" y="2"/>
                  </a:lnTo>
                  <a:lnTo>
                    <a:pt x="85" y="0"/>
                  </a:lnTo>
                  <a:lnTo>
                    <a:pt x="29" y="2"/>
                  </a:lnTo>
                  <a:lnTo>
                    <a:pt x="0" y="2"/>
                  </a:lnTo>
                  <a:lnTo>
                    <a:pt x="1" y="23"/>
                  </a:lnTo>
                  <a:lnTo>
                    <a:pt x="29" y="23"/>
                  </a:lnTo>
                  <a:lnTo>
                    <a:pt x="85" y="22"/>
                  </a:lnTo>
                  <a:close/>
                </a:path>
              </a:pathLst>
            </a:custGeom>
            <a:noFill/>
            <a:ln w="9525">
              <a:noFill/>
              <a:round/>
              <a:headEnd/>
              <a:tailEnd/>
            </a:ln>
          </p:spPr>
          <p:txBody>
            <a:bodyPr/>
            <a:lstStyle/>
            <a:p>
              <a:endParaRPr lang="it-IT"/>
            </a:p>
          </p:txBody>
        </p:sp>
        <p:sp>
          <p:nvSpPr>
            <p:cNvPr id="25899" name="Freeform 20"/>
            <p:cNvSpPr>
              <a:spLocks/>
            </p:cNvSpPr>
            <p:nvPr/>
          </p:nvSpPr>
          <p:spPr bwMode="auto">
            <a:xfrm>
              <a:off x="3226" y="1247"/>
              <a:ext cx="44" cy="14"/>
            </a:xfrm>
            <a:custGeom>
              <a:avLst/>
              <a:gdLst>
                <a:gd name="T0" fmla="*/ 1 w 88"/>
                <a:gd name="T1" fmla="*/ 1 h 28"/>
                <a:gd name="T2" fmla="*/ 1 w 88"/>
                <a:gd name="T3" fmla="*/ 0 h 28"/>
                <a:gd name="T4" fmla="*/ 1 w 88"/>
                <a:gd name="T5" fmla="*/ 1 h 28"/>
                <a:gd name="T6" fmla="*/ 1 w 88"/>
                <a:gd name="T7" fmla="*/ 1 h 28"/>
                <a:gd name="T8" fmla="*/ 0 w 88"/>
                <a:gd name="T9" fmla="*/ 1 h 28"/>
                <a:gd name="T10" fmla="*/ 1 w 88"/>
                <a:gd name="T11" fmla="*/ 1 h 28"/>
                <a:gd name="T12" fmla="*/ 1 w 88"/>
                <a:gd name="T13" fmla="*/ 1 h 28"/>
                <a:gd name="T14" fmla="*/ 1 w 88"/>
                <a:gd name="T15" fmla="*/ 1 h 28"/>
                <a:gd name="T16" fmla="*/ 1 w 88"/>
                <a:gd name="T17" fmla="*/ 1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8"/>
                <a:gd name="T28" fmla="*/ 0 h 28"/>
                <a:gd name="T29" fmla="*/ 88 w 88"/>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8" h="28">
                  <a:moveTo>
                    <a:pt x="88" y="21"/>
                  </a:moveTo>
                  <a:lnTo>
                    <a:pt x="87" y="0"/>
                  </a:lnTo>
                  <a:lnTo>
                    <a:pt x="67" y="1"/>
                  </a:lnTo>
                  <a:lnTo>
                    <a:pt x="12" y="6"/>
                  </a:lnTo>
                  <a:lnTo>
                    <a:pt x="0" y="6"/>
                  </a:lnTo>
                  <a:lnTo>
                    <a:pt x="2" y="28"/>
                  </a:lnTo>
                  <a:lnTo>
                    <a:pt x="12" y="28"/>
                  </a:lnTo>
                  <a:lnTo>
                    <a:pt x="67" y="22"/>
                  </a:lnTo>
                  <a:lnTo>
                    <a:pt x="88" y="21"/>
                  </a:lnTo>
                  <a:close/>
                </a:path>
              </a:pathLst>
            </a:custGeom>
            <a:noFill/>
            <a:ln w="9525">
              <a:noFill/>
              <a:round/>
              <a:headEnd/>
              <a:tailEnd/>
            </a:ln>
          </p:spPr>
          <p:txBody>
            <a:bodyPr/>
            <a:lstStyle/>
            <a:p>
              <a:endParaRPr lang="it-IT"/>
            </a:p>
          </p:txBody>
        </p:sp>
        <p:sp>
          <p:nvSpPr>
            <p:cNvPr id="25900" name="Freeform 21"/>
            <p:cNvSpPr>
              <a:spLocks/>
            </p:cNvSpPr>
            <p:nvPr/>
          </p:nvSpPr>
          <p:spPr bwMode="auto">
            <a:xfrm>
              <a:off x="3152" y="1254"/>
              <a:ext cx="44" cy="17"/>
            </a:xfrm>
            <a:custGeom>
              <a:avLst/>
              <a:gdLst>
                <a:gd name="T0" fmla="*/ 0 w 89"/>
                <a:gd name="T1" fmla="*/ 0 h 35"/>
                <a:gd name="T2" fmla="*/ 0 w 89"/>
                <a:gd name="T3" fmla="*/ 0 h 35"/>
                <a:gd name="T4" fmla="*/ 0 w 89"/>
                <a:gd name="T5" fmla="*/ 0 h 35"/>
                <a:gd name="T6" fmla="*/ 0 w 89"/>
                <a:gd name="T7" fmla="*/ 0 h 35"/>
                <a:gd name="T8" fmla="*/ 0 w 89"/>
                <a:gd name="T9" fmla="*/ 0 h 35"/>
                <a:gd name="T10" fmla="*/ 0 w 89"/>
                <a:gd name="T11" fmla="*/ 0 h 35"/>
                <a:gd name="T12" fmla="*/ 0 w 89"/>
                <a:gd name="T13" fmla="*/ 0 h 35"/>
                <a:gd name="T14" fmla="*/ 0 60000 65536"/>
                <a:gd name="T15" fmla="*/ 0 60000 65536"/>
                <a:gd name="T16" fmla="*/ 0 60000 65536"/>
                <a:gd name="T17" fmla="*/ 0 60000 65536"/>
                <a:gd name="T18" fmla="*/ 0 60000 65536"/>
                <a:gd name="T19" fmla="*/ 0 60000 65536"/>
                <a:gd name="T20" fmla="*/ 0 60000 65536"/>
                <a:gd name="T21" fmla="*/ 0 w 89"/>
                <a:gd name="T22" fmla="*/ 0 h 35"/>
                <a:gd name="T23" fmla="*/ 89 w 89"/>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35">
                  <a:moveTo>
                    <a:pt x="89" y="22"/>
                  </a:moveTo>
                  <a:lnTo>
                    <a:pt x="86" y="0"/>
                  </a:lnTo>
                  <a:lnTo>
                    <a:pt x="50" y="6"/>
                  </a:lnTo>
                  <a:lnTo>
                    <a:pt x="0" y="14"/>
                  </a:lnTo>
                  <a:lnTo>
                    <a:pt x="4" y="35"/>
                  </a:lnTo>
                  <a:lnTo>
                    <a:pt x="50" y="27"/>
                  </a:lnTo>
                  <a:lnTo>
                    <a:pt x="89" y="22"/>
                  </a:lnTo>
                  <a:close/>
                </a:path>
              </a:pathLst>
            </a:custGeom>
            <a:noFill/>
            <a:ln w="9525">
              <a:noFill/>
              <a:round/>
              <a:headEnd/>
              <a:tailEnd/>
            </a:ln>
          </p:spPr>
          <p:txBody>
            <a:bodyPr/>
            <a:lstStyle/>
            <a:p>
              <a:endParaRPr lang="it-IT"/>
            </a:p>
          </p:txBody>
        </p:sp>
        <p:sp>
          <p:nvSpPr>
            <p:cNvPr id="25901" name="Freeform 22"/>
            <p:cNvSpPr>
              <a:spLocks/>
            </p:cNvSpPr>
            <p:nvPr/>
          </p:nvSpPr>
          <p:spPr bwMode="auto">
            <a:xfrm>
              <a:off x="3078" y="1267"/>
              <a:ext cx="44" cy="20"/>
            </a:xfrm>
            <a:custGeom>
              <a:avLst/>
              <a:gdLst>
                <a:gd name="T0" fmla="*/ 0 w 89"/>
                <a:gd name="T1" fmla="*/ 1 h 39"/>
                <a:gd name="T2" fmla="*/ 0 w 89"/>
                <a:gd name="T3" fmla="*/ 0 h 39"/>
                <a:gd name="T4" fmla="*/ 0 w 89"/>
                <a:gd name="T5" fmla="*/ 1 h 39"/>
                <a:gd name="T6" fmla="*/ 0 w 89"/>
                <a:gd name="T7" fmla="*/ 1 h 39"/>
                <a:gd name="T8" fmla="*/ 0 w 89"/>
                <a:gd name="T9" fmla="*/ 1 h 39"/>
                <a:gd name="T10" fmla="*/ 0 60000 65536"/>
                <a:gd name="T11" fmla="*/ 0 60000 65536"/>
                <a:gd name="T12" fmla="*/ 0 60000 65536"/>
                <a:gd name="T13" fmla="*/ 0 60000 65536"/>
                <a:gd name="T14" fmla="*/ 0 60000 65536"/>
                <a:gd name="T15" fmla="*/ 0 w 89"/>
                <a:gd name="T16" fmla="*/ 0 h 39"/>
                <a:gd name="T17" fmla="*/ 89 w 89"/>
                <a:gd name="T18" fmla="*/ 39 h 39"/>
              </a:gdLst>
              <a:ahLst/>
              <a:cxnLst>
                <a:cxn ang="T10">
                  <a:pos x="T0" y="T1"/>
                </a:cxn>
                <a:cxn ang="T11">
                  <a:pos x="T2" y="T3"/>
                </a:cxn>
                <a:cxn ang="T12">
                  <a:pos x="T4" y="T5"/>
                </a:cxn>
                <a:cxn ang="T13">
                  <a:pos x="T6" y="T7"/>
                </a:cxn>
                <a:cxn ang="T14">
                  <a:pos x="T8" y="T9"/>
                </a:cxn>
              </a:cxnLst>
              <a:rect l="T15" t="T16" r="T17" b="T18"/>
              <a:pathLst>
                <a:path w="89" h="39">
                  <a:moveTo>
                    <a:pt x="89" y="20"/>
                  </a:moveTo>
                  <a:lnTo>
                    <a:pt x="83" y="0"/>
                  </a:lnTo>
                  <a:lnTo>
                    <a:pt x="0" y="19"/>
                  </a:lnTo>
                  <a:lnTo>
                    <a:pt x="6" y="39"/>
                  </a:lnTo>
                  <a:lnTo>
                    <a:pt x="89" y="20"/>
                  </a:lnTo>
                  <a:close/>
                </a:path>
              </a:pathLst>
            </a:custGeom>
            <a:noFill/>
            <a:ln w="9525">
              <a:noFill/>
              <a:round/>
              <a:headEnd/>
              <a:tailEnd/>
            </a:ln>
          </p:spPr>
          <p:txBody>
            <a:bodyPr/>
            <a:lstStyle/>
            <a:p>
              <a:endParaRPr lang="it-IT"/>
            </a:p>
          </p:txBody>
        </p:sp>
        <p:sp>
          <p:nvSpPr>
            <p:cNvPr id="25902" name="Freeform 23"/>
            <p:cNvSpPr>
              <a:spLocks/>
            </p:cNvSpPr>
            <p:nvPr/>
          </p:nvSpPr>
          <p:spPr bwMode="auto">
            <a:xfrm>
              <a:off x="3006" y="1285"/>
              <a:ext cx="44" cy="22"/>
            </a:xfrm>
            <a:custGeom>
              <a:avLst/>
              <a:gdLst>
                <a:gd name="T0" fmla="*/ 1 w 88"/>
                <a:gd name="T1" fmla="*/ 1 h 44"/>
                <a:gd name="T2" fmla="*/ 1 w 88"/>
                <a:gd name="T3" fmla="*/ 0 h 44"/>
                <a:gd name="T4" fmla="*/ 1 w 88"/>
                <a:gd name="T5" fmla="*/ 1 h 44"/>
                <a:gd name="T6" fmla="*/ 0 w 88"/>
                <a:gd name="T7" fmla="*/ 1 h 44"/>
                <a:gd name="T8" fmla="*/ 1 w 88"/>
                <a:gd name="T9" fmla="*/ 1 h 44"/>
                <a:gd name="T10" fmla="*/ 1 w 88"/>
                <a:gd name="T11" fmla="*/ 1 h 44"/>
                <a:gd name="T12" fmla="*/ 1 w 88"/>
                <a:gd name="T13" fmla="*/ 1 h 44"/>
                <a:gd name="T14" fmla="*/ 0 60000 65536"/>
                <a:gd name="T15" fmla="*/ 0 60000 65536"/>
                <a:gd name="T16" fmla="*/ 0 60000 65536"/>
                <a:gd name="T17" fmla="*/ 0 60000 65536"/>
                <a:gd name="T18" fmla="*/ 0 60000 65536"/>
                <a:gd name="T19" fmla="*/ 0 60000 65536"/>
                <a:gd name="T20" fmla="*/ 0 60000 65536"/>
                <a:gd name="T21" fmla="*/ 0 w 88"/>
                <a:gd name="T22" fmla="*/ 0 h 44"/>
                <a:gd name="T23" fmla="*/ 88 w 88"/>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4">
                  <a:moveTo>
                    <a:pt x="88" y="20"/>
                  </a:moveTo>
                  <a:lnTo>
                    <a:pt x="83" y="0"/>
                  </a:lnTo>
                  <a:lnTo>
                    <a:pt x="17" y="18"/>
                  </a:lnTo>
                  <a:lnTo>
                    <a:pt x="0" y="24"/>
                  </a:lnTo>
                  <a:lnTo>
                    <a:pt x="7" y="44"/>
                  </a:lnTo>
                  <a:lnTo>
                    <a:pt x="25" y="38"/>
                  </a:lnTo>
                  <a:lnTo>
                    <a:pt x="88" y="20"/>
                  </a:lnTo>
                  <a:close/>
                </a:path>
              </a:pathLst>
            </a:custGeom>
            <a:noFill/>
            <a:ln w="9525">
              <a:noFill/>
              <a:round/>
              <a:headEnd/>
              <a:tailEnd/>
            </a:ln>
          </p:spPr>
          <p:txBody>
            <a:bodyPr/>
            <a:lstStyle/>
            <a:p>
              <a:endParaRPr lang="it-IT"/>
            </a:p>
          </p:txBody>
        </p:sp>
        <p:sp>
          <p:nvSpPr>
            <p:cNvPr id="25903" name="Freeform 24"/>
            <p:cNvSpPr>
              <a:spLocks/>
            </p:cNvSpPr>
            <p:nvPr/>
          </p:nvSpPr>
          <p:spPr bwMode="auto">
            <a:xfrm>
              <a:off x="2935" y="1308"/>
              <a:ext cx="44" cy="24"/>
            </a:xfrm>
            <a:custGeom>
              <a:avLst/>
              <a:gdLst>
                <a:gd name="T0" fmla="*/ 1 w 87"/>
                <a:gd name="T1" fmla="*/ 0 h 50"/>
                <a:gd name="T2" fmla="*/ 1 w 87"/>
                <a:gd name="T3" fmla="*/ 0 h 50"/>
                <a:gd name="T4" fmla="*/ 1 w 87"/>
                <a:gd name="T5" fmla="*/ 0 h 50"/>
                <a:gd name="T6" fmla="*/ 0 w 87"/>
                <a:gd name="T7" fmla="*/ 0 h 50"/>
                <a:gd name="T8" fmla="*/ 1 w 87"/>
                <a:gd name="T9" fmla="*/ 0 h 50"/>
                <a:gd name="T10" fmla="*/ 1 w 87"/>
                <a:gd name="T11" fmla="*/ 0 h 50"/>
                <a:gd name="T12" fmla="*/ 1 w 87"/>
                <a:gd name="T13" fmla="*/ 0 h 50"/>
                <a:gd name="T14" fmla="*/ 0 60000 65536"/>
                <a:gd name="T15" fmla="*/ 0 60000 65536"/>
                <a:gd name="T16" fmla="*/ 0 60000 65536"/>
                <a:gd name="T17" fmla="*/ 0 60000 65536"/>
                <a:gd name="T18" fmla="*/ 0 60000 65536"/>
                <a:gd name="T19" fmla="*/ 0 60000 65536"/>
                <a:gd name="T20" fmla="*/ 0 60000 65536"/>
                <a:gd name="T21" fmla="*/ 0 w 87"/>
                <a:gd name="T22" fmla="*/ 0 h 50"/>
                <a:gd name="T23" fmla="*/ 87 w 87"/>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 h="50">
                  <a:moveTo>
                    <a:pt x="87" y="20"/>
                  </a:moveTo>
                  <a:lnTo>
                    <a:pt x="81" y="0"/>
                  </a:lnTo>
                  <a:lnTo>
                    <a:pt x="58" y="8"/>
                  </a:lnTo>
                  <a:lnTo>
                    <a:pt x="0" y="30"/>
                  </a:lnTo>
                  <a:lnTo>
                    <a:pt x="8" y="50"/>
                  </a:lnTo>
                  <a:lnTo>
                    <a:pt x="66" y="28"/>
                  </a:lnTo>
                  <a:lnTo>
                    <a:pt x="87" y="20"/>
                  </a:lnTo>
                  <a:close/>
                </a:path>
              </a:pathLst>
            </a:custGeom>
            <a:noFill/>
            <a:ln w="9525">
              <a:noFill/>
              <a:round/>
              <a:headEnd/>
              <a:tailEnd/>
            </a:ln>
          </p:spPr>
          <p:txBody>
            <a:bodyPr/>
            <a:lstStyle/>
            <a:p>
              <a:endParaRPr lang="it-IT"/>
            </a:p>
          </p:txBody>
        </p:sp>
        <p:sp>
          <p:nvSpPr>
            <p:cNvPr id="25904" name="Freeform 25"/>
            <p:cNvSpPr>
              <a:spLocks/>
            </p:cNvSpPr>
            <p:nvPr/>
          </p:nvSpPr>
          <p:spPr bwMode="auto">
            <a:xfrm>
              <a:off x="2866" y="1335"/>
              <a:ext cx="44" cy="27"/>
            </a:xfrm>
            <a:custGeom>
              <a:avLst/>
              <a:gdLst>
                <a:gd name="T0" fmla="*/ 1 w 87"/>
                <a:gd name="T1" fmla="*/ 0 h 55"/>
                <a:gd name="T2" fmla="*/ 1 w 87"/>
                <a:gd name="T3" fmla="*/ 0 h 55"/>
                <a:gd name="T4" fmla="*/ 0 w 87"/>
                <a:gd name="T5" fmla="*/ 0 h 55"/>
                <a:gd name="T6" fmla="*/ 1 w 87"/>
                <a:gd name="T7" fmla="*/ 0 h 55"/>
                <a:gd name="T8" fmla="*/ 1 w 87"/>
                <a:gd name="T9" fmla="*/ 0 h 55"/>
                <a:gd name="T10" fmla="*/ 0 60000 65536"/>
                <a:gd name="T11" fmla="*/ 0 60000 65536"/>
                <a:gd name="T12" fmla="*/ 0 60000 65536"/>
                <a:gd name="T13" fmla="*/ 0 60000 65536"/>
                <a:gd name="T14" fmla="*/ 0 60000 65536"/>
                <a:gd name="T15" fmla="*/ 0 w 87"/>
                <a:gd name="T16" fmla="*/ 0 h 55"/>
                <a:gd name="T17" fmla="*/ 87 w 87"/>
                <a:gd name="T18" fmla="*/ 55 h 55"/>
              </a:gdLst>
              <a:ahLst/>
              <a:cxnLst>
                <a:cxn ang="T10">
                  <a:pos x="T0" y="T1"/>
                </a:cxn>
                <a:cxn ang="T11">
                  <a:pos x="T2" y="T3"/>
                </a:cxn>
                <a:cxn ang="T12">
                  <a:pos x="T4" y="T5"/>
                </a:cxn>
                <a:cxn ang="T13">
                  <a:pos x="T6" y="T7"/>
                </a:cxn>
                <a:cxn ang="T14">
                  <a:pos x="T8" y="T9"/>
                </a:cxn>
              </a:cxnLst>
              <a:rect l="T15" t="T16" r="T17" b="T18"/>
              <a:pathLst>
                <a:path w="87" h="55">
                  <a:moveTo>
                    <a:pt x="87" y="20"/>
                  </a:moveTo>
                  <a:lnTo>
                    <a:pt x="77" y="0"/>
                  </a:lnTo>
                  <a:lnTo>
                    <a:pt x="0" y="35"/>
                  </a:lnTo>
                  <a:lnTo>
                    <a:pt x="9" y="55"/>
                  </a:lnTo>
                  <a:lnTo>
                    <a:pt x="87" y="20"/>
                  </a:lnTo>
                  <a:close/>
                </a:path>
              </a:pathLst>
            </a:custGeom>
            <a:noFill/>
            <a:ln w="9525">
              <a:noFill/>
              <a:round/>
              <a:headEnd/>
              <a:tailEnd/>
            </a:ln>
          </p:spPr>
          <p:txBody>
            <a:bodyPr/>
            <a:lstStyle/>
            <a:p>
              <a:endParaRPr lang="it-IT"/>
            </a:p>
          </p:txBody>
        </p:sp>
        <p:sp>
          <p:nvSpPr>
            <p:cNvPr id="25905" name="Freeform 26"/>
            <p:cNvSpPr>
              <a:spLocks/>
            </p:cNvSpPr>
            <p:nvPr/>
          </p:nvSpPr>
          <p:spPr bwMode="auto">
            <a:xfrm>
              <a:off x="2800" y="1367"/>
              <a:ext cx="42" cy="30"/>
            </a:xfrm>
            <a:custGeom>
              <a:avLst/>
              <a:gdLst>
                <a:gd name="T0" fmla="*/ 0 w 86"/>
                <a:gd name="T1" fmla="*/ 1 h 60"/>
                <a:gd name="T2" fmla="*/ 0 w 86"/>
                <a:gd name="T3" fmla="*/ 0 h 60"/>
                <a:gd name="T4" fmla="*/ 0 w 86"/>
                <a:gd name="T5" fmla="*/ 1 h 60"/>
                <a:gd name="T6" fmla="*/ 0 w 86"/>
                <a:gd name="T7" fmla="*/ 1 h 60"/>
                <a:gd name="T8" fmla="*/ 0 w 86"/>
                <a:gd name="T9" fmla="*/ 1 h 60"/>
                <a:gd name="T10" fmla="*/ 0 w 86"/>
                <a:gd name="T11" fmla="*/ 1 h 60"/>
                <a:gd name="T12" fmla="*/ 0 w 86"/>
                <a:gd name="T13" fmla="*/ 1 h 60"/>
                <a:gd name="T14" fmla="*/ 0 60000 65536"/>
                <a:gd name="T15" fmla="*/ 0 60000 65536"/>
                <a:gd name="T16" fmla="*/ 0 60000 65536"/>
                <a:gd name="T17" fmla="*/ 0 60000 65536"/>
                <a:gd name="T18" fmla="*/ 0 60000 65536"/>
                <a:gd name="T19" fmla="*/ 0 60000 65536"/>
                <a:gd name="T20" fmla="*/ 0 60000 65536"/>
                <a:gd name="T21" fmla="*/ 0 w 86"/>
                <a:gd name="T22" fmla="*/ 0 h 60"/>
                <a:gd name="T23" fmla="*/ 86 w 86"/>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 h="60">
                  <a:moveTo>
                    <a:pt x="86" y="19"/>
                  </a:moveTo>
                  <a:lnTo>
                    <a:pt x="76" y="0"/>
                  </a:lnTo>
                  <a:lnTo>
                    <a:pt x="36" y="21"/>
                  </a:lnTo>
                  <a:lnTo>
                    <a:pt x="0" y="42"/>
                  </a:lnTo>
                  <a:lnTo>
                    <a:pt x="11" y="60"/>
                  </a:lnTo>
                  <a:lnTo>
                    <a:pt x="44" y="42"/>
                  </a:lnTo>
                  <a:lnTo>
                    <a:pt x="86" y="19"/>
                  </a:lnTo>
                  <a:close/>
                </a:path>
              </a:pathLst>
            </a:custGeom>
            <a:noFill/>
            <a:ln w="9525">
              <a:noFill/>
              <a:round/>
              <a:headEnd/>
              <a:tailEnd/>
            </a:ln>
          </p:spPr>
          <p:txBody>
            <a:bodyPr/>
            <a:lstStyle/>
            <a:p>
              <a:endParaRPr lang="it-IT"/>
            </a:p>
          </p:txBody>
        </p:sp>
        <p:sp>
          <p:nvSpPr>
            <p:cNvPr id="25906" name="Freeform 27"/>
            <p:cNvSpPr>
              <a:spLocks/>
            </p:cNvSpPr>
            <p:nvPr/>
          </p:nvSpPr>
          <p:spPr bwMode="auto">
            <a:xfrm>
              <a:off x="2736" y="1404"/>
              <a:ext cx="41" cy="32"/>
            </a:xfrm>
            <a:custGeom>
              <a:avLst/>
              <a:gdLst>
                <a:gd name="T0" fmla="*/ 0 w 83"/>
                <a:gd name="T1" fmla="*/ 1 h 64"/>
                <a:gd name="T2" fmla="*/ 0 w 83"/>
                <a:gd name="T3" fmla="*/ 0 h 64"/>
                <a:gd name="T4" fmla="*/ 0 w 83"/>
                <a:gd name="T5" fmla="*/ 1 h 64"/>
                <a:gd name="T6" fmla="*/ 0 w 83"/>
                <a:gd name="T7" fmla="*/ 1 h 64"/>
                <a:gd name="T8" fmla="*/ 0 w 83"/>
                <a:gd name="T9" fmla="*/ 1 h 64"/>
                <a:gd name="T10" fmla="*/ 0 w 83"/>
                <a:gd name="T11" fmla="*/ 1 h 64"/>
                <a:gd name="T12" fmla="*/ 0 w 83"/>
                <a:gd name="T13" fmla="*/ 1 h 64"/>
                <a:gd name="T14" fmla="*/ 0 60000 65536"/>
                <a:gd name="T15" fmla="*/ 0 60000 65536"/>
                <a:gd name="T16" fmla="*/ 0 60000 65536"/>
                <a:gd name="T17" fmla="*/ 0 60000 65536"/>
                <a:gd name="T18" fmla="*/ 0 60000 65536"/>
                <a:gd name="T19" fmla="*/ 0 60000 65536"/>
                <a:gd name="T20" fmla="*/ 0 60000 65536"/>
                <a:gd name="T21" fmla="*/ 0 w 83"/>
                <a:gd name="T22" fmla="*/ 0 h 64"/>
                <a:gd name="T23" fmla="*/ 83 w 83"/>
                <a:gd name="T24" fmla="*/ 64 h 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3" h="64">
                  <a:moveTo>
                    <a:pt x="83" y="18"/>
                  </a:moveTo>
                  <a:lnTo>
                    <a:pt x="72" y="0"/>
                  </a:lnTo>
                  <a:lnTo>
                    <a:pt x="71" y="1"/>
                  </a:lnTo>
                  <a:lnTo>
                    <a:pt x="0" y="46"/>
                  </a:lnTo>
                  <a:lnTo>
                    <a:pt x="11" y="64"/>
                  </a:lnTo>
                  <a:lnTo>
                    <a:pt x="79" y="21"/>
                  </a:lnTo>
                  <a:lnTo>
                    <a:pt x="83" y="18"/>
                  </a:lnTo>
                  <a:close/>
                </a:path>
              </a:pathLst>
            </a:custGeom>
            <a:noFill/>
            <a:ln w="9525">
              <a:noFill/>
              <a:round/>
              <a:headEnd/>
              <a:tailEnd/>
            </a:ln>
          </p:spPr>
          <p:txBody>
            <a:bodyPr/>
            <a:lstStyle/>
            <a:p>
              <a:endParaRPr lang="it-IT"/>
            </a:p>
          </p:txBody>
        </p:sp>
        <p:sp>
          <p:nvSpPr>
            <p:cNvPr id="25907" name="Freeform 28"/>
            <p:cNvSpPr>
              <a:spLocks/>
            </p:cNvSpPr>
            <p:nvPr/>
          </p:nvSpPr>
          <p:spPr bwMode="auto">
            <a:xfrm>
              <a:off x="2674" y="1445"/>
              <a:ext cx="41" cy="34"/>
            </a:xfrm>
            <a:custGeom>
              <a:avLst/>
              <a:gdLst>
                <a:gd name="T0" fmla="*/ 0 w 83"/>
                <a:gd name="T1" fmla="*/ 1 h 67"/>
                <a:gd name="T2" fmla="*/ 0 w 83"/>
                <a:gd name="T3" fmla="*/ 0 h 67"/>
                <a:gd name="T4" fmla="*/ 0 w 83"/>
                <a:gd name="T5" fmla="*/ 1 h 67"/>
                <a:gd name="T6" fmla="*/ 0 w 83"/>
                <a:gd name="T7" fmla="*/ 1 h 67"/>
                <a:gd name="T8" fmla="*/ 0 w 83"/>
                <a:gd name="T9" fmla="*/ 1 h 67"/>
                <a:gd name="T10" fmla="*/ 0 w 83"/>
                <a:gd name="T11" fmla="*/ 1 h 67"/>
                <a:gd name="T12" fmla="*/ 0 w 83"/>
                <a:gd name="T13" fmla="*/ 1 h 67"/>
                <a:gd name="T14" fmla="*/ 0 60000 65536"/>
                <a:gd name="T15" fmla="*/ 0 60000 65536"/>
                <a:gd name="T16" fmla="*/ 0 60000 65536"/>
                <a:gd name="T17" fmla="*/ 0 60000 65536"/>
                <a:gd name="T18" fmla="*/ 0 60000 65536"/>
                <a:gd name="T19" fmla="*/ 0 60000 65536"/>
                <a:gd name="T20" fmla="*/ 0 60000 65536"/>
                <a:gd name="T21" fmla="*/ 0 w 83"/>
                <a:gd name="T22" fmla="*/ 0 h 67"/>
                <a:gd name="T23" fmla="*/ 83 w 83"/>
                <a:gd name="T24" fmla="*/ 67 h 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3" h="67">
                  <a:moveTo>
                    <a:pt x="83" y="18"/>
                  </a:moveTo>
                  <a:lnTo>
                    <a:pt x="71" y="0"/>
                  </a:lnTo>
                  <a:lnTo>
                    <a:pt x="16" y="39"/>
                  </a:lnTo>
                  <a:lnTo>
                    <a:pt x="0" y="51"/>
                  </a:lnTo>
                  <a:lnTo>
                    <a:pt x="13" y="67"/>
                  </a:lnTo>
                  <a:lnTo>
                    <a:pt x="31" y="54"/>
                  </a:lnTo>
                  <a:lnTo>
                    <a:pt x="83" y="18"/>
                  </a:lnTo>
                  <a:close/>
                </a:path>
              </a:pathLst>
            </a:custGeom>
            <a:noFill/>
            <a:ln w="9525">
              <a:noFill/>
              <a:round/>
              <a:headEnd/>
              <a:tailEnd/>
            </a:ln>
          </p:spPr>
          <p:txBody>
            <a:bodyPr/>
            <a:lstStyle/>
            <a:p>
              <a:endParaRPr lang="it-IT"/>
            </a:p>
          </p:txBody>
        </p:sp>
        <p:sp>
          <p:nvSpPr>
            <p:cNvPr id="25908" name="Freeform 29"/>
            <p:cNvSpPr>
              <a:spLocks/>
            </p:cNvSpPr>
            <p:nvPr/>
          </p:nvSpPr>
          <p:spPr bwMode="auto">
            <a:xfrm>
              <a:off x="2616" y="1491"/>
              <a:ext cx="40" cy="35"/>
            </a:xfrm>
            <a:custGeom>
              <a:avLst/>
              <a:gdLst>
                <a:gd name="T0" fmla="*/ 1 w 79"/>
                <a:gd name="T1" fmla="*/ 0 h 71"/>
                <a:gd name="T2" fmla="*/ 1 w 79"/>
                <a:gd name="T3" fmla="*/ 0 h 71"/>
                <a:gd name="T4" fmla="*/ 1 w 79"/>
                <a:gd name="T5" fmla="*/ 0 h 71"/>
                <a:gd name="T6" fmla="*/ 0 w 79"/>
                <a:gd name="T7" fmla="*/ 0 h 71"/>
                <a:gd name="T8" fmla="*/ 1 w 79"/>
                <a:gd name="T9" fmla="*/ 0 h 71"/>
                <a:gd name="T10" fmla="*/ 1 w 79"/>
                <a:gd name="T11" fmla="*/ 0 h 71"/>
                <a:gd name="T12" fmla="*/ 1 w 79"/>
                <a:gd name="T13" fmla="*/ 0 h 71"/>
                <a:gd name="T14" fmla="*/ 0 60000 65536"/>
                <a:gd name="T15" fmla="*/ 0 60000 65536"/>
                <a:gd name="T16" fmla="*/ 0 60000 65536"/>
                <a:gd name="T17" fmla="*/ 0 60000 65536"/>
                <a:gd name="T18" fmla="*/ 0 60000 65536"/>
                <a:gd name="T19" fmla="*/ 0 60000 65536"/>
                <a:gd name="T20" fmla="*/ 0 60000 65536"/>
                <a:gd name="T21" fmla="*/ 0 w 79"/>
                <a:gd name="T22" fmla="*/ 0 h 71"/>
                <a:gd name="T23" fmla="*/ 79 w 79"/>
                <a:gd name="T24" fmla="*/ 71 h 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71">
                  <a:moveTo>
                    <a:pt x="79" y="16"/>
                  </a:moveTo>
                  <a:lnTo>
                    <a:pt x="65" y="0"/>
                  </a:lnTo>
                  <a:lnTo>
                    <a:pt x="47" y="14"/>
                  </a:lnTo>
                  <a:lnTo>
                    <a:pt x="0" y="55"/>
                  </a:lnTo>
                  <a:lnTo>
                    <a:pt x="13" y="71"/>
                  </a:lnTo>
                  <a:lnTo>
                    <a:pt x="61" y="28"/>
                  </a:lnTo>
                  <a:lnTo>
                    <a:pt x="79" y="16"/>
                  </a:lnTo>
                  <a:close/>
                </a:path>
              </a:pathLst>
            </a:custGeom>
            <a:noFill/>
            <a:ln w="9525">
              <a:noFill/>
              <a:round/>
              <a:headEnd/>
              <a:tailEnd/>
            </a:ln>
          </p:spPr>
          <p:txBody>
            <a:bodyPr/>
            <a:lstStyle/>
            <a:p>
              <a:endParaRPr lang="it-IT"/>
            </a:p>
          </p:txBody>
        </p:sp>
        <p:sp>
          <p:nvSpPr>
            <p:cNvPr id="25909" name="Freeform 30"/>
            <p:cNvSpPr>
              <a:spLocks/>
            </p:cNvSpPr>
            <p:nvPr/>
          </p:nvSpPr>
          <p:spPr bwMode="auto">
            <a:xfrm>
              <a:off x="2561" y="1539"/>
              <a:ext cx="39" cy="38"/>
            </a:xfrm>
            <a:custGeom>
              <a:avLst/>
              <a:gdLst>
                <a:gd name="T0" fmla="*/ 1 w 77"/>
                <a:gd name="T1" fmla="*/ 1 h 75"/>
                <a:gd name="T2" fmla="*/ 1 w 77"/>
                <a:gd name="T3" fmla="*/ 0 h 75"/>
                <a:gd name="T4" fmla="*/ 1 w 77"/>
                <a:gd name="T5" fmla="*/ 1 h 75"/>
                <a:gd name="T6" fmla="*/ 0 w 77"/>
                <a:gd name="T7" fmla="*/ 1 h 75"/>
                <a:gd name="T8" fmla="*/ 1 w 77"/>
                <a:gd name="T9" fmla="*/ 1 h 75"/>
                <a:gd name="T10" fmla="*/ 1 w 77"/>
                <a:gd name="T11" fmla="*/ 1 h 75"/>
                <a:gd name="T12" fmla="*/ 1 w 77"/>
                <a:gd name="T13" fmla="*/ 1 h 75"/>
                <a:gd name="T14" fmla="*/ 0 60000 65536"/>
                <a:gd name="T15" fmla="*/ 0 60000 65536"/>
                <a:gd name="T16" fmla="*/ 0 60000 65536"/>
                <a:gd name="T17" fmla="*/ 0 60000 65536"/>
                <a:gd name="T18" fmla="*/ 0 60000 65536"/>
                <a:gd name="T19" fmla="*/ 0 60000 65536"/>
                <a:gd name="T20" fmla="*/ 0 60000 65536"/>
                <a:gd name="T21" fmla="*/ 0 w 77"/>
                <a:gd name="T22" fmla="*/ 0 h 75"/>
                <a:gd name="T23" fmla="*/ 77 w 77"/>
                <a:gd name="T24" fmla="*/ 75 h 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7" h="75">
                  <a:moveTo>
                    <a:pt x="77" y="16"/>
                  </a:moveTo>
                  <a:lnTo>
                    <a:pt x="63" y="0"/>
                  </a:lnTo>
                  <a:lnTo>
                    <a:pt x="1" y="59"/>
                  </a:lnTo>
                  <a:lnTo>
                    <a:pt x="0" y="60"/>
                  </a:lnTo>
                  <a:lnTo>
                    <a:pt x="15" y="75"/>
                  </a:lnTo>
                  <a:lnTo>
                    <a:pt x="16" y="73"/>
                  </a:lnTo>
                  <a:lnTo>
                    <a:pt x="77" y="16"/>
                  </a:lnTo>
                  <a:close/>
                </a:path>
              </a:pathLst>
            </a:custGeom>
            <a:noFill/>
            <a:ln w="9525">
              <a:noFill/>
              <a:round/>
              <a:headEnd/>
              <a:tailEnd/>
            </a:ln>
          </p:spPr>
          <p:txBody>
            <a:bodyPr/>
            <a:lstStyle/>
            <a:p>
              <a:endParaRPr lang="it-IT"/>
            </a:p>
          </p:txBody>
        </p:sp>
        <p:sp>
          <p:nvSpPr>
            <p:cNvPr id="25910" name="Freeform 31"/>
            <p:cNvSpPr>
              <a:spLocks/>
            </p:cNvSpPr>
            <p:nvPr/>
          </p:nvSpPr>
          <p:spPr bwMode="auto">
            <a:xfrm>
              <a:off x="2510" y="1593"/>
              <a:ext cx="36" cy="39"/>
            </a:xfrm>
            <a:custGeom>
              <a:avLst/>
              <a:gdLst>
                <a:gd name="T0" fmla="*/ 0 w 73"/>
                <a:gd name="T1" fmla="*/ 1 h 77"/>
                <a:gd name="T2" fmla="*/ 0 w 73"/>
                <a:gd name="T3" fmla="*/ 0 h 77"/>
                <a:gd name="T4" fmla="*/ 0 w 73"/>
                <a:gd name="T5" fmla="*/ 1 h 77"/>
                <a:gd name="T6" fmla="*/ 0 w 73"/>
                <a:gd name="T7" fmla="*/ 1 h 77"/>
                <a:gd name="T8" fmla="*/ 0 w 73"/>
                <a:gd name="T9" fmla="*/ 1 h 77"/>
                <a:gd name="T10" fmla="*/ 0 w 73"/>
                <a:gd name="T11" fmla="*/ 1 h 77"/>
                <a:gd name="T12" fmla="*/ 0 w 73"/>
                <a:gd name="T13" fmla="*/ 1 h 77"/>
                <a:gd name="T14" fmla="*/ 0 60000 65536"/>
                <a:gd name="T15" fmla="*/ 0 60000 65536"/>
                <a:gd name="T16" fmla="*/ 0 60000 65536"/>
                <a:gd name="T17" fmla="*/ 0 60000 65536"/>
                <a:gd name="T18" fmla="*/ 0 60000 65536"/>
                <a:gd name="T19" fmla="*/ 0 60000 65536"/>
                <a:gd name="T20" fmla="*/ 0 60000 65536"/>
                <a:gd name="T21" fmla="*/ 0 w 73"/>
                <a:gd name="T22" fmla="*/ 0 h 77"/>
                <a:gd name="T23" fmla="*/ 73 w 73"/>
                <a:gd name="T24" fmla="*/ 77 h 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3" h="77">
                  <a:moveTo>
                    <a:pt x="73" y="15"/>
                  </a:moveTo>
                  <a:lnTo>
                    <a:pt x="58" y="0"/>
                  </a:lnTo>
                  <a:lnTo>
                    <a:pt x="31" y="28"/>
                  </a:lnTo>
                  <a:lnTo>
                    <a:pt x="0" y="64"/>
                  </a:lnTo>
                  <a:lnTo>
                    <a:pt x="16" y="77"/>
                  </a:lnTo>
                  <a:lnTo>
                    <a:pt x="46" y="43"/>
                  </a:lnTo>
                  <a:lnTo>
                    <a:pt x="73" y="15"/>
                  </a:lnTo>
                  <a:close/>
                </a:path>
              </a:pathLst>
            </a:custGeom>
            <a:noFill/>
            <a:ln w="9525">
              <a:noFill/>
              <a:round/>
              <a:headEnd/>
              <a:tailEnd/>
            </a:ln>
          </p:spPr>
          <p:txBody>
            <a:bodyPr/>
            <a:lstStyle/>
            <a:p>
              <a:endParaRPr lang="it-IT"/>
            </a:p>
          </p:txBody>
        </p:sp>
        <p:sp>
          <p:nvSpPr>
            <p:cNvPr id="25911" name="Freeform 32"/>
            <p:cNvSpPr>
              <a:spLocks/>
            </p:cNvSpPr>
            <p:nvPr/>
          </p:nvSpPr>
          <p:spPr bwMode="auto">
            <a:xfrm>
              <a:off x="2463" y="1649"/>
              <a:ext cx="35" cy="40"/>
            </a:xfrm>
            <a:custGeom>
              <a:avLst/>
              <a:gdLst>
                <a:gd name="T0" fmla="*/ 1 w 69"/>
                <a:gd name="T1" fmla="*/ 1 h 80"/>
                <a:gd name="T2" fmla="*/ 1 w 69"/>
                <a:gd name="T3" fmla="*/ 0 h 80"/>
                <a:gd name="T4" fmla="*/ 0 w 69"/>
                <a:gd name="T5" fmla="*/ 1 h 80"/>
                <a:gd name="T6" fmla="*/ 1 w 69"/>
                <a:gd name="T7" fmla="*/ 1 h 80"/>
                <a:gd name="T8" fmla="*/ 1 w 69"/>
                <a:gd name="T9" fmla="*/ 1 h 80"/>
                <a:gd name="T10" fmla="*/ 0 60000 65536"/>
                <a:gd name="T11" fmla="*/ 0 60000 65536"/>
                <a:gd name="T12" fmla="*/ 0 60000 65536"/>
                <a:gd name="T13" fmla="*/ 0 60000 65536"/>
                <a:gd name="T14" fmla="*/ 0 60000 65536"/>
                <a:gd name="T15" fmla="*/ 0 w 69"/>
                <a:gd name="T16" fmla="*/ 0 h 80"/>
                <a:gd name="T17" fmla="*/ 69 w 69"/>
                <a:gd name="T18" fmla="*/ 80 h 80"/>
              </a:gdLst>
              <a:ahLst/>
              <a:cxnLst>
                <a:cxn ang="T10">
                  <a:pos x="T0" y="T1"/>
                </a:cxn>
                <a:cxn ang="T11">
                  <a:pos x="T2" y="T3"/>
                </a:cxn>
                <a:cxn ang="T12">
                  <a:pos x="T4" y="T5"/>
                </a:cxn>
                <a:cxn ang="T13">
                  <a:pos x="T6" y="T7"/>
                </a:cxn>
                <a:cxn ang="T14">
                  <a:pos x="T8" y="T9"/>
                </a:cxn>
              </a:cxnLst>
              <a:rect l="T15" t="T16" r="T17" b="T18"/>
              <a:pathLst>
                <a:path w="69" h="80">
                  <a:moveTo>
                    <a:pt x="69" y="13"/>
                  </a:moveTo>
                  <a:lnTo>
                    <a:pt x="53" y="0"/>
                  </a:lnTo>
                  <a:lnTo>
                    <a:pt x="0" y="67"/>
                  </a:lnTo>
                  <a:lnTo>
                    <a:pt x="16" y="80"/>
                  </a:lnTo>
                  <a:lnTo>
                    <a:pt x="69" y="13"/>
                  </a:lnTo>
                  <a:close/>
                </a:path>
              </a:pathLst>
            </a:custGeom>
            <a:noFill/>
            <a:ln w="9525">
              <a:noFill/>
              <a:round/>
              <a:headEnd/>
              <a:tailEnd/>
            </a:ln>
          </p:spPr>
          <p:txBody>
            <a:bodyPr/>
            <a:lstStyle/>
            <a:p>
              <a:endParaRPr lang="it-IT"/>
            </a:p>
          </p:txBody>
        </p:sp>
        <p:sp>
          <p:nvSpPr>
            <p:cNvPr id="25912" name="Freeform 33"/>
            <p:cNvSpPr>
              <a:spLocks/>
            </p:cNvSpPr>
            <p:nvPr/>
          </p:nvSpPr>
          <p:spPr bwMode="auto">
            <a:xfrm>
              <a:off x="2419" y="1709"/>
              <a:ext cx="33" cy="41"/>
            </a:xfrm>
            <a:custGeom>
              <a:avLst/>
              <a:gdLst>
                <a:gd name="T0" fmla="*/ 1 w 65"/>
                <a:gd name="T1" fmla="*/ 1 h 82"/>
                <a:gd name="T2" fmla="*/ 1 w 65"/>
                <a:gd name="T3" fmla="*/ 0 h 82"/>
                <a:gd name="T4" fmla="*/ 1 w 65"/>
                <a:gd name="T5" fmla="*/ 1 h 82"/>
                <a:gd name="T6" fmla="*/ 1 w 65"/>
                <a:gd name="T7" fmla="*/ 1 h 82"/>
                <a:gd name="T8" fmla="*/ 0 w 65"/>
                <a:gd name="T9" fmla="*/ 1 h 82"/>
                <a:gd name="T10" fmla="*/ 1 w 65"/>
                <a:gd name="T11" fmla="*/ 1 h 82"/>
                <a:gd name="T12" fmla="*/ 1 w 65"/>
                <a:gd name="T13" fmla="*/ 1 h 82"/>
                <a:gd name="T14" fmla="*/ 1 w 65"/>
                <a:gd name="T15" fmla="*/ 1 h 82"/>
                <a:gd name="T16" fmla="*/ 1 w 65"/>
                <a:gd name="T17" fmla="*/ 1 h 82"/>
                <a:gd name="T18" fmla="*/ 1 w 65"/>
                <a:gd name="T19" fmla="*/ 1 h 8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5"/>
                <a:gd name="T31" fmla="*/ 0 h 82"/>
                <a:gd name="T32" fmla="*/ 65 w 65"/>
                <a:gd name="T33" fmla="*/ 82 h 8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5" h="82">
                  <a:moveTo>
                    <a:pt x="65" y="12"/>
                  </a:moveTo>
                  <a:lnTo>
                    <a:pt x="48" y="0"/>
                  </a:lnTo>
                  <a:lnTo>
                    <a:pt x="16" y="46"/>
                  </a:lnTo>
                  <a:lnTo>
                    <a:pt x="13" y="50"/>
                  </a:lnTo>
                  <a:lnTo>
                    <a:pt x="0" y="70"/>
                  </a:lnTo>
                  <a:lnTo>
                    <a:pt x="17" y="82"/>
                  </a:lnTo>
                  <a:lnTo>
                    <a:pt x="33" y="58"/>
                  </a:lnTo>
                  <a:lnTo>
                    <a:pt x="24" y="54"/>
                  </a:lnTo>
                  <a:lnTo>
                    <a:pt x="30" y="60"/>
                  </a:lnTo>
                  <a:lnTo>
                    <a:pt x="65" y="12"/>
                  </a:lnTo>
                  <a:close/>
                </a:path>
              </a:pathLst>
            </a:custGeom>
            <a:noFill/>
            <a:ln w="9525">
              <a:noFill/>
              <a:round/>
              <a:headEnd/>
              <a:tailEnd/>
            </a:ln>
          </p:spPr>
          <p:txBody>
            <a:bodyPr/>
            <a:lstStyle/>
            <a:p>
              <a:endParaRPr lang="it-IT"/>
            </a:p>
          </p:txBody>
        </p:sp>
        <p:sp>
          <p:nvSpPr>
            <p:cNvPr id="25913" name="Freeform 34"/>
            <p:cNvSpPr>
              <a:spLocks/>
            </p:cNvSpPr>
            <p:nvPr/>
          </p:nvSpPr>
          <p:spPr bwMode="auto">
            <a:xfrm>
              <a:off x="2380" y="1771"/>
              <a:ext cx="31" cy="43"/>
            </a:xfrm>
            <a:custGeom>
              <a:avLst/>
              <a:gdLst>
                <a:gd name="T0" fmla="*/ 1 w 61"/>
                <a:gd name="T1" fmla="*/ 1 h 85"/>
                <a:gd name="T2" fmla="*/ 1 w 61"/>
                <a:gd name="T3" fmla="*/ 0 h 85"/>
                <a:gd name="T4" fmla="*/ 1 w 61"/>
                <a:gd name="T5" fmla="*/ 1 h 85"/>
                <a:gd name="T6" fmla="*/ 0 w 61"/>
                <a:gd name="T7" fmla="*/ 1 h 85"/>
                <a:gd name="T8" fmla="*/ 1 w 61"/>
                <a:gd name="T9" fmla="*/ 1 h 85"/>
                <a:gd name="T10" fmla="*/ 1 w 61"/>
                <a:gd name="T11" fmla="*/ 1 h 85"/>
                <a:gd name="T12" fmla="*/ 1 w 61"/>
                <a:gd name="T13" fmla="*/ 1 h 85"/>
                <a:gd name="T14" fmla="*/ 0 60000 65536"/>
                <a:gd name="T15" fmla="*/ 0 60000 65536"/>
                <a:gd name="T16" fmla="*/ 0 60000 65536"/>
                <a:gd name="T17" fmla="*/ 0 60000 65536"/>
                <a:gd name="T18" fmla="*/ 0 60000 65536"/>
                <a:gd name="T19" fmla="*/ 0 60000 65536"/>
                <a:gd name="T20" fmla="*/ 0 60000 65536"/>
                <a:gd name="T21" fmla="*/ 0 w 61"/>
                <a:gd name="T22" fmla="*/ 0 h 85"/>
                <a:gd name="T23" fmla="*/ 61 w 61"/>
                <a:gd name="T24" fmla="*/ 85 h 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85">
                  <a:moveTo>
                    <a:pt x="61" y="12"/>
                  </a:moveTo>
                  <a:lnTo>
                    <a:pt x="44" y="0"/>
                  </a:lnTo>
                  <a:lnTo>
                    <a:pt x="35" y="14"/>
                  </a:lnTo>
                  <a:lnTo>
                    <a:pt x="0" y="74"/>
                  </a:lnTo>
                  <a:lnTo>
                    <a:pt x="19" y="85"/>
                  </a:lnTo>
                  <a:lnTo>
                    <a:pt x="55" y="22"/>
                  </a:lnTo>
                  <a:lnTo>
                    <a:pt x="61" y="12"/>
                  </a:lnTo>
                  <a:close/>
                </a:path>
              </a:pathLst>
            </a:custGeom>
            <a:noFill/>
            <a:ln w="9525">
              <a:noFill/>
              <a:round/>
              <a:headEnd/>
              <a:tailEnd/>
            </a:ln>
          </p:spPr>
          <p:txBody>
            <a:bodyPr/>
            <a:lstStyle/>
            <a:p>
              <a:endParaRPr lang="it-IT"/>
            </a:p>
          </p:txBody>
        </p:sp>
        <p:sp>
          <p:nvSpPr>
            <p:cNvPr id="25914" name="Freeform 35"/>
            <p:cNvSpPr>
              <a:spLocks/>
            </p:cNvSpPr>
            <p:nvPr/>
          </p:nvSpPr>
          <p:spPr bwMode="auto">
            <a:xfrm>
              <a:off x="2345" y="1837"/>
              <a:ext cx="29" cy="43"/>
            </a:xfrm>
            <a:custGeom>
              <a:avLst/>
              <a:gdLst>
                <a:gd name="T0" fmla="*/ 1 w 58"/>
                <a:gd name="T1" fmla="*/ 1 h 85"/>
                <a:gd name="T2" fmla="*/ 1 w 58"/>
                <a:gd name="T3" fmla="*/ 0 h 85"/>
                <a:gd name="T4" fmla="*/ 1 w 58"/>
                <a:gd name="T5" fmla="*/ 1 h 85"/>
                <a:gd name="T6" fmla="*/ 0 w 58"/>
                <a:gd name="T7" fmla="*/ 1 h 85"/>
                <a:gd name="T8" fmla="*/ 1 w 58"/>
                <a:gd name="T9" fmla="*/ 1 h 85"/>
                <a:gd name="T10" fmla="*/ 1 w 58"/>
                <a:gd name="T11" fmla="*/ 1 h 85"/>
                <a:gd name="T12" fmla="*/ 1 w 58"/>
                <a:gd name="T13" fmla="*/ 1 h 85"/>
                <a:gd name="T14" fmla="*/ 0 60000 65536"/>
                <a:gd name="T15" fmla="*/ 0 60000 65536"/>
                <a:gd name="T16" fmla="*/ 0 60000 65536"/>
                <a:gd name="T17" fmla="*/ 0 60000 65536"/>
                <a:gd name="T18" fmla="*/ 0 60000 65536"/>
                <a:gd name="T19" fmla="*/ 0 60000 65536"/>
                <a:gd name="T20" fmla="*/ 0 60000 65536"/>
                <a:gd name="T21" fmla="*/ 0 w 58"/>
                <a:gd name="T22" fmla="*/ 0 h 85"/>
                <a:gd name="T23" fmla="*/ 58 w 58"/>
                <a:gd name="T24" fmla="*/ 85 h 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 h="85">
                  <a:moveTo>
                    <a:pt x="58" y="9"/>
                  </a:moveTo>
                  <a:lnTo>
                    <a:pt x="39" y="0"/>
                  </a:lnTo>
                  <a:lnTo>
                    <a:pt x="3" y="70"/>
                  </a:lnTo>
                  <a:lnTo>
                    <a:pt x="0" y="76"/>
                  </a:lnTo>
                  <a:lnTo>
                    <a:pt x="19" y="85"/>
                  </a:lnTo>
                  <a:lnTo>
                    <a:pt x="23" y="78"/>
                  </a:lnTo>
                  <a:lnTo>
                    <a:pt x="58" y="9"/>
                  </a:lnTo>
                  <a:close/>
                </a:path>
              </a:pathLst>
            </a:custGeom>
            <a:noFill/>
            <a:ln w="9525">
              <a:noFill/>
              <a:round/>
              <a:headEnd/>
              <a:tailEnd/>
            </a:ln>
          </p:spPr>
          <p:txBody>
            <a:bodyPr/>
            <a:lstStyle/>
            <a:p>
              <a:endParaRPr lang="it-IT"/>
            </a:p>
          </p:txBody>
        </p:sp>
        <p:sp>
          <p:nvSpPr>
            <p:cNvPr id="25915" name="Freeform 36"/>
            <p:cNvSpPr>
              <a:spLocks/>
            </p:cNvSpPr>
            <p:nvPr/>
          </p:nvSpPr>
          <p:spPr bwMode="auto">
            <a:xfrm>
              <a:off x="2315" y="1904"/>
              <a:ext cx="27" cy="44"/>
            </a:xfrm>
            <a:custGeom>
              <a:avLst/>
              <a:gdLst>
                <a:gd name="T0" fmla="*/ 1 w 54"/>
                <a:gd name="T1" fmla="*/ 1 h 88"/>
                <a:gd name="T2" fmla="*/ 1 w 54"/>
                <a:gd name="T3" fmla="*/ 0 h 88"/>
                <a:gd name="T4" fmla="*/ 1 w 54"/>
                <a:gd name="T5" fmla="*/ 1 h 88"/>
                <a:gd name="T6" fmla="*/ 0 w 54"/>
                <a:gd name="T7" fmla="*/ 1 h 88"/>
                <a:gd name="T8" fmla="*/ 1 w 54"/>
                <a:gd name="T9" fmla="*/ 1 h 88"/>
                <a:gd name="T10" fmla="*/ 1 w 54"/>
                <a:gd name="T11" fmla="*/ 1 h 88"/>
                <a:gd name="T12" fmla="*/ 1 w 54"/>
                <a:gd name="T13" fmla="*/ 1 h 88"/>
                <a:gd name="T14" fmla="*/ 0 60000 65536"/>
                <a:gd name="T15" fmla="*/ 0 60000 65536"/>
                <a:gd name="T16" fmla="*/ 0 60000 65536"/>
                <a:gd name="T17" fmla="*/ 0 60000 65536"/>
                <a:gd name="T18" fmla="*/ 0 60000 65536"/>
                <a:gd name="T19" fmla="*/ 0 60000 65536"/>
                <a:gd name="T20" fmla="*/ 0 60000 65536"/>
                <a:gd name="T21" fmla="*/ 0 w 54"/>
                <a:gd name="T22" fmla="*/ 0 h 88"/>
                <a:gd name="T23" fmla="*/ 54 w 54"/>
                <a:gd name="T24" fmla="*/ 88 h 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88">
                  <a:moveTo>
                    <a:pt x="54" y="9"/>
                  </a:moveTo>
                  <a:lnTo>
                    <a:pt x="35" y="0"/>
                  </a:lnTo>
                  <a:lnTo>
                    <a:pt x="19" y="33"/>
                  </a:lnTo>
                  <a:lnTo>
                    <a:pt x="0" y="80"/>
                  </a:lnTo>
                  <a:lnTo>
                    <a:pt x="20" y="88"/>
                  </a:lnTo>
                  <a:lnTo>
                    <a:pt x="39" y="41"/>
                  </a:lnTo>
                  <a:lnTo>
                    <a:pt x="54" y="9"/>
                  </a:lnTo>
                  <a:close/>
                </a:path>
              </a:pathLst>
            </a:custGeom>
            <a:noFill/>
            <a:ln w="9525">
              <a:noFill/>
              <a:round/>
              <a:headEnd/>
              <a:tailEnd/>
            </a:ln>
          </p:spPr>
          <p:txBody>
            <a:bodyPr/>
            <a:lstStyle/>
            <a:p>
              <a:endParaRPr lang="it-IT"/>
            </a:p>
          </p:txBody>
        </p:sp>
        <p:sp>
          <p:nvSpPr>
            <p:cNvPr id="25916" name="Freeform 37"/>
            <p:cNvSpPr>
              <a:spLocks/>
            </p:cNvSpPr>
            <p:nvPr/>
          </p:nvSpPr>
          <p:spPr bwMode="auto">
            <a:xfrm>
              <a:off x="2290" y="1974"/>
              <a:ext cx="24" cy="44"/>
            </a:xfrm>
            <a:custGeom>
              <a:avLst/>
              <a:gdLst>
                <a:gd name="T0" fmla="*/ 1 w 46"/>
                <a:gd name="T1" fmla="*/ 1 h 87"/>
                <a:gd name="T2" fmla="*/ 1 w 46"/>
                <a:gd name="T3" fmla="*/ 0 h 87"/>
                <a:gd name="T4" fmla="*/ 0 w 46"/>
                <a:gd name="T5" fmla="*/ 1 h 87"/>
                <a:gd name="T6" fmla="*/ 1 w 46"/>
                <a:gd name="T7" fmla="*/ 1 h 87"/>
                <a:gd name="T8" fmla="*/ 1 w 46"/>
                <a:gd name="T9" fmla="*/ 1 h 87"/>
                <a:gd name="T10" fmla="*/ 0 60000 65536"/>
                <a:gd name="T11" fmla="*/ 0 60000 65536"/>
                <a:gd name="T12" fmla="*/ 0 60000 65536"/>
                <a:gd name="T13" fmla="*/ 0 60000 65536"/>
                <a:gd name="T14" fmla="*/ 0 60000 65536"/>
                <a:gd name="T15" fmla="*/ 0 w 46"/>
                <a:gd name="T16" fmla="*/ 0 h 87"/>
                <a:gd name="T17" fmla="*/ 46 w 46"/>
                <a:gd name="T18" fmla="*/ 87 h 87"/>
              </a:gdLst>
              <a:ahLst/>
              <a:cxnLst>
                <a:cxn ang="T10">
                  <a:pos x="T0" y="T1"/>
                </a:cxn>
                <a:cxn ang="T11">
                  <a:pos x="T2" y="T3"/>
                </a:cxn>
                <a:cxn ang="T12">
                  <a:pos x="T4" y="T5"/>
                </a:cxn>
                <a:cxn ang="T13">
                  <a:pos x="T6" y="T7"/>
                </a:cxn>
                <a:cxn ang="T14">
                  <a:pos x="T8" y="T9"/>
                </a:cxn>
              </a:cxnLst>
              <a:rect l="T15" t="T16" r="T17" b="T18"/>
              <a:pathLst>
                <a:path w="46" h="87">
                  <a:moveTo>
                    <a:pt x="46" y="7"/>
                  </a:moveTo>
                  <a:lnTo>
                    <a:pt x="26" y="0"/>
                  </a:lnTo>
                  <a:lnTo>
                    <a:pt x="0" y="80"/>
                  </a:lnTo>
                  <a:lnTo>
                    <a:pt x="20" y="87"/>
                  </a:lnTo>
                  <a:lnTo>
                    <a:pt x="46" y="7"/>
                  </a:lnTo>
                  <a:close/>
                </a:path>
              </a:pathLst>
            </a:custGeom>
            <a:noFill/>
            <a:ln w="9525">
              <a:noFill/>
              <a:round/>
              <a:headEnd/>
              <a:tailEnd/>
            </a:ln>
          </p:spPr>
          <p:txBody>
            <a:bodyPr/>
            <a:lstStyle/>
            <a:p>
              <a:endParaRPr lang="it-IT"/>
            </a:p>
          </p:txBody>
        </p:sp>
        <p:sp>
          <p:nvSpPr>
            <p:cNvPr id="25917" name="Freeform 38"/>
            <p:cNvSpPr>
              <a:spLocks/>
            </p:cNvSpPr>
            <p:nvPr/>
          </p:nvSpPr>
          <p:spPr bwMode="auto">
            <a:xfrm>
              <a:off x="2270" y="2045"/>
              <a:ext cx="21" cy="45"/>
            </a:xfrm>
            <a:custGeom>
              <a:avLst/>
              <a:gdLst>
                <a:gd name="T0" fmla="*/ 0 w 43"/>
                <a:gd name="T1" fmla="*/ 1 h 89"/>
                <a:gd name="T2" fmla="*/ 0 w 43"/>
                <a:gd name="T3" fmla="*/ 0 h 89"/>
                <a:gd name="T4" fmla="*/ 0 w 43"/>
                <a:gd name="T5" fmla="*/ 1 h 89"/>
                <a:gd name="T6" fmla="*/ 0 w 43"/>
                <a:gd name="T7" fmla="*/ 1 h 89"/>
                <a:gd name="T8" fmla="*/ 0 w 43"/>
                <a:gd name="T9" fmla="*/ 1 h 89"/>
                <a:gd name="T10" fmla="*/ 0 w 43"/>
                <a:gd name="T11" fmla="*/ 1 h 89"/>
                <a:gd name="T12" fmla="*/ 0 w 43"/>
                <a:gd name="T13" fmla="*/ 1 h 89"/>
                <a:gd name="T14" fmla="*/ 0 60000 65536"/>
                <a:gd name="T15" fmla="*/ 0 60000 65536"/>
                <a:gd name="T16" fmla="*/ 0 60000 65536"/>
                <a:gd name="T17" fmla="*/ 0 60000 65536"/>
                <a:gd name="T18" fmla="*/ 0 60000 65536"/>
                <a:gd name="T19" fmla="*/ 0 60000 65536"/>
                <a:gd name="T20" fmla="*/ 0 60000 65536"/>
                <a:gd name="T21" fmla="*/ 0 w 43"/>
                <a:gd name="T22" fmla="*/ 0 h 89"/>
                <a:gd name="T23" fmla="*/ 43 w 43"/>
                <a:gd name="T24" fmla="*/ 89 h 8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89">
                  <a:moveTo>
                    <a:pt x="43" y="6"/>
                  </a:moveTo>
                  <a:lnTo>
                    <a:pt x="23" y="0"/>
                  </a:lnTo>
                  <a:lnTo>
                    <a:pt x="6" y="58"/>
                  </a:lnTo>
                  <a:lnTo>
                    <a:pt x="0" y="84"/>
                  </a:lnTo>
                  <a:lnTo>
                    <a:pt x="20" y="89"/>
                  </a:lnTo>
                  <a:lnTo>
                    <a:pt x="26" y="66"/>
                  </a:lnTo>
                  <a:lnTo>
                    <a:pt x="43" y="6"/>
                  </a:lnTo>
                  <a:close/>
                </a:path>
              </a:pathLst>
            </a:custGeom>
            <a:noFill/>
            <a:ln w="9525">
              <a:noFill/>
              <a:round/>
              <a:headEnd/>
              <a:tailEnd/>
            </a:ln>
          </p:spPr>
          <p:txBody>
            <a:bodyPr/>
            <a:lstStyle/>
            <a:p>
              <a:endParaRPr lang="it-IT"/>
            </a:p>
          </p:txBody>
        </p:sp>
        <p:sp>
          <p:nvSpPr>
            <p:cNvPr id="25918" name="Freeform 39"/>
            <p:cNvSpPr>
              <a:spLocks/>
            </p:cNvSpPr>
            <p:nvPr/>
          </p:nvSpPr>
          <p:spPr bwMode="auto">
            <a:xfrm>
              <a:off x="2254" y="2118"/>
              <a:ext cx="19" cy="45"/>
            </a:xfrm>
            <a:custGeom>
              <a:avLst/>
              <a:gdLst>
                <a:gd name="T0" fmla="*/ 1 w 37"/>
                <a:gd name="T1" fmla="*/ 1 h 90"/>
                <a:gd name="T2" fmla="*/ 1 w 37"/>
                <a:gd name="T3" fmla="*/ 0 h 90"/>
                <a:gd name="T4" fmla="*/ 1 w 37"/>
                <a:gd name="T5" fmla="*/ 1 h 90"/>
                <a:gd name="T6" fmla="*/ 1 w 37"/>
                <a:gd name="T7" fmla="*/ 1 h 90"/>
                <a:gd name="T8" fmla="*/ 1 w 37"/>
                <a:gd name="T9" fmla="*/ 1 h 90"/>
                <a:gd name="T10" fmla="*/ 0 w 37"/>
                <a:gd name="T11" fmla="*/ 1 h 90"/>
                <a:gd name="T12" fmla="*/ 1 w 37"/>
                <a:gd name="T13" fmla="*/ 1 h 90"/>
                <a:gd name="T14" fmla="*/ 1 w 37"/>
                <a:gd name="T15" fmla="*/ 1 h 90"/>
                <a:gd name="T16" fmla="*/ 1 w 37"/>
                <a:gd name="T17" fmla="*/ 1 h 90"/>
                <a:gd name="T18" fmla="*/ 1 w 37"/>
                <a:gd name="T19" fmla="*/ 1 h 90"/>
                <a:gd name="T20" fmla="*/ 1 w 37"/>
                <a:gd name="T21" fmla="*/ 1 h 90"/>
                <a:gd name="T22" fmla="*/ 1 w 37"/>
                <a:gd name="T23" fmla="*/ 1 h 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7"/>
                <a:gd name="T37" fmla="*/ 0 h 90"/>
                <a:gd name="T38" fmla="*/ 37 w 37"/>
                <a:gd name="T39" fmla="*/ 90 h 9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7" h="90">
                  <a:moveTo>
                    <a:pt x="37" y="6"/>
                  </a:moveTo>
                  <a:lnTo>
                    <a:pt x="17" y="0"/>
                  </a:lnTo>
                  <a:lnTo>
                    <a:pt x="12" y="20"/>
                  </a:lnTo>
                  <a:lnTo>
                    <a:pt x="12" y="24"/>
                  </a:lnTo>
                  <a:lnTo>
                    <a:pt x="1" y="78"/>
                  </a:lnTo>
                  <a:lnTo>
                    <a:pt x="0" y="86"/>
                  </a:lnTo>
                  <a:lnTo>
                    <a:pt x="20" y="90"/>
                  </a:lnTo>
                  <a:lnTo>
                    <a:pt x="22" y="78"/>
                  </a:lnTo>
                  <a:lnTo>
                    <a:pt x="33" y="24"/>
                  </a:lnTo>
                  <a:lnTo>
                    <a:pt x="22" y="24"/>
                  </a:lnTo>
                  <a:lnTo>
                    <a:pt x="32" y="28"/>
                  </a:lnTo>
                  <a:lnTo>
                    <a:pt x="37" y="6"/>
                  </a:lnTo>
                  <a:close/>
                </a:path>
              </a:pathLst>
            </a:custGeom>
            <a:noFill/>
            <a:ln w="9525">
              <a:noFill/>
              <a:round/>
              <a:headEnd/>
              <a:tailEnd/>
            </a:ln>
          </p:spPr>
          <p:txBody>
            <a:bodyPr/>
            <a:lstStyle/>
            <a:p>
              <a:endParaRPr lang="it-IT"/>
            </a:p>
          </p:txBody>
        </p:sp>
        <p:sp>
          <p:nvSpPr>
            <p:cNvPr id="25919" name="Freeform 40"/>
            <p:cNvSpPr>
              <a:spLocks/>
            </p:cNvSpPr>
            <p:nvPr/>
          </p:nvSpPr>
          <p:spPr bwMode="auto">
            <a:xfrm>
              <a:off x="2244" y="2193"/>
              <a:ext cx="16" cy="43"/>
            </a:xfrm>
            <a:custGeom>
              <a:avLst/>
              <a:gdLst>
                <a:gd name="T0" fmla="*/ 1 w 32"/>
                <a:gd name="T1" fmla="*/ 0 h 87"/>
                <a:gd name="T2" fmla="*/ 1 w 32"/>
                <a:gd name="T3" fmla="*/ 0 h 87"/>
                <a:gd name="T4" fmla="*/ 1 w 32"/>
                <a:gd name="T5" fmla="*/ 0 h 87"/>
                <a:gd name="T6" fmla="*/ 0 w 32"/>
                <a:gd name="T7" fmla="*/ 0 h 87"/>
                <a:gd name="T8" fmla="*/ 1 w 32"/>
                <a:gd name="T9" fmla="*/ 0 h 87"/>
                <a:gd name="T10" fmla="*/ 1 w 32"/>
                <a:gd name="T11" fmla="*/ 0 h 87"/>
                <a:gd name="T12" fmla="*/ 1 w 32"/>
                <a:gd name="T13" fmla="*/ 0 h 87"/>
                <a:gd name="T14" fmla="*/ 0 60000 65536"/>
                <a:gd name="T15" fmla="*/ 0 60000 65536"/>
                <a:gd name="T16" fmla="*/ 0 60000 65536"/>
                <a:gd name="T17" fmla="*/ 0 60000 65536"/>
                <a:gd name="T18" fmla="*/ 0 60000 65536"/>
                <a:gd name="T19" fmla="*/ 0 60000 65536"/>
                <a:gd name="T20" fmla="*/ 0 60000 65536"/>
                <a:gd name="T21" fmla="*/ 0 w 32"/>
                <a:gd name="T22" fmla="*/ 0 h 87"/>
                <a:gd name="T23" fmla="*/ 32 w 32"/>
                <a:gd name="T24" fmla="*/ 87 h 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87">
                  <a:moveTo>
                    <a:pt x="32" y="3"/>
                  </a:moveTo>
                  <a:lnTo>
                    <a:pt x="12" y="0"/>
                  </a:lnTo>
                  <a:lnTo>
                    <a:pt x="6" y="37"/>
                  </a:lnTo>
                  <a:lnTo>
                    <a:pt x="0" y="84"/>
                  </a:lnTo>
                  <a:lnTo>
                    <a:pt x="22" y="87"/>
                  </a:lnTo>
                  <a:lnTo>
                    <a:pt x="27" y="37"/>
                  </a:lnTo>
                  <a:lnTo>
                    <a:pt x="32" y="3"/>
                  </a:lnTo>
                  <a:close/>
                </a:path>
              </a:pathLst>
            </a:custGeom>
            <a:noFill/>
            <a:ln w="9525">
              <a:noFill/>
              <a:round/>
              <a:headEnd/>
              <a:tailEnd/>
            </a:ln>
          </p:spPr>
          <p:txBody>
            <a:bodyPr/>
            <a:lstStyle/>
            <a:p>
              <a:endParaRPr lang="it-IT"/>
            </a:p>
          </p:txBody>
        </p:sp>
        <p:sp>
          <p:nvSpPr>
            <p:cNvPr id="25920" name="Freeform 41"/>
            <p:cNvSpPr>
              <a:spLocks/>
            </p:cNvSpPr>
            <p:nvPr/>
          </p:nvSpPr>
          <p:spPr bwMode="auto">
            <a:xfrm>
              <a:off x="2238" y="2267"/>
              <a:ext cx="14" cy="44"/>
            </a:xfrm>
            <a:custGeom>
              <a:avLst/>
              <a:gdLst>
                <a:gd name="T0" fmla="*/ 1 w 27"/>
                <a:gd name="T1" fmla="*/ 1 h 87"/>
                <a:gd name="T2" fmla="*/ 1 w 27"/>
                <a:gd name="T3" fmla="*/ 0 h 87"/>
                <a:gd name="T4" fmla="*/ 1 w 27"/>
                <a:gd name="T5" fmla="*/ 1 h 87"/>
                <a:gd name="T6" fmla="*/ 0 w 27"/>
                <a:gd name="T7" fmla="*/ 1 h 87"/>
                <a:gd name="T8" fmla="*/ 1 w 27"/>
                <a:gd name="T9" fmla="*/ 1 h 87"/>
                <a:gd name="T10" fmla="*/ 1 w 27"/>
                <a:gd name="T11" fmla="*/ 1 h 87"/>
                <a:gd name="T12" fmla="*/ 1 w 27"/>
                <a:gd name="T13" fmla="*/ 1 h 87"/>
                <a:gd name="T14" fmla="*/ 0 60000 65536"/>
                <a:gd name="T15" fmla="*/ 0 60000 65536"/>
                <a:gd name="T16" fmla="*/ 0 60000 65536"/>
                <a:gd name="T17" fmla="*/ 0 60000 65536"/>
                <a:gd name="T18" fmla="*/ 0 60000 65536"/>
                <a:gd name="T19" fmla="*/ 0 60000 65536"/>
                <a:gd name="T20" fmla="*/ 0 60000 65536"/>
                <a:gd name="T21" fmla="*/ 0 w 27"/>
                <a:gd name="T22" fmla="*/ 0 h 87"/>
                <a:gd name="T23" fmla="*/ 27 w 27"/>
                <a:gd name="T24" fmla="*/ 87 h 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87">
                  <a:moveTo>
                    <a:pt x="27" y="2"/>
                  </a:moveTo>
                  <a:lnTo>
                    <a:pt x="6" y="0"/>
                  </a:lnTo>
                  <a:lnTo>
                    <a:pt x="2" y="56"/>
                  </a:lnTo>
                  <a:lnTo>
                    <a:pt x="0" y="86"/>
                  </a:lnTo>
                  <a:lnTo>
                    <a:pt x="22" y="87"/>
                  </a:lnTo>
                  <a:lnTo>
                    <a:pt x="23" y="56"/>
                  </a:lnTo>
                  <a:lnTo>
                    <a:pt x="27" y="2"/>
                  </a:lnTo>
                  <a:close/>
                </a:path>
              </a:pathLst>
            </a:custGeom>
            <a:noFill/>
            <a:ln w="9525">
              <a:noFill/>
              <a:round/>
              <a:headEnd/>
              <a:tailEnd/>
            </a:ln>
          </p:spPr>
          <p:txBody>
            <a:bodyPr/>
            <a:lstStyle/>
            <a:p>
              <a:endParaRPr lang="it-IT"/>
            </a:p>
          </p:txBody>
        </p:sp>
        <p:sp>
          <p:nvSpPr>
            <p:cNvPr id="25921" name="Freeform 42"/>
            <p:cNvSpPr>
              <a:spLocks/>
            </p:cNvSpPr>
            <p:nvPr/>
          </p:nvSpPr>
          <p:spPr bwMode="auto">
            <a:xfrm>
              <a:off x="2238" y="2343"/>
              <a:ext cx="11" cy="42"/>
            </a:xfrm>
            <a:custGeom>
              <a:avLst/>
              <a:gdLst>
                <a:gd name="T0" fmla="*/ 0 w 23"/>
                <a:gd name="T1" fmla="*/ 0 h 86"/>
                <a:gd name="T2" fmla="*/ 0 w 23"/>
                <a:gd name="T3" fmla="*/ 0 h 86"/>
                <a:gd name="T4" fmla="*/ 0 w 23"/>
                <a:gd name="T5" fmla="*/ 0 h 86"/>
                <a:gd name="T6" fmla="*/ 0 w 23"/>
                <a:gd name="T7" fmla="*/ 0 h 86"/>
                <a:gd name="T8" fmla="*/ 0 w 23"/>
                <a:gd name="T9" fmla="*/ 0 h 86"/>
                <a:gd name="T10" fmla="*/ 0 w 23"/>
                <a:gd name="T11" fmla="*/ 0 h 86"/>
                <a:gd name="T12" fmla="*/ 0 w 23"/>
                <a:gd name="T13" fmla="*/ 0 h 86"/>
                <a:gd name="T14" fmla="*/ 0 w 23"/>
                <a:gd name="T15" fmla="*/ 0 h 86"/>
                <a:gd name="T16" fmla="*/ 0 w 23"/>
                <a:gd name="T17" fmla="*/ 0 h 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86"/>
                <a:gd name="T29" fmla="*/ 23 w 23"/>
                <a:gd name="T30" fmla="*/ 86 h 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86">
                  <a:moveTo>
                    <a:pt x="22" y="0"/>
                  </a:moveTo>
                  <a:lnTo>
                    <a:pt x="0" y="0"/>
                  </a:lnTo>
                  <a:lnTo>
                    <a:pt x="0" y="19"/>
                  </a:lnTo>
                  <a:lnTo>
                    <a:pt x="1" y="76"/>
                  </a:lnTo>
                  <a:lnTo>
                    <a:pt x="1" y="86"/>
                  </a:lnTo>
                  <a:lnTo>
                    <a:pt x="23" y="84"/>
                  </a:lnTo>
                  <a:lnTo>
                    <a:pt x="23" y="76"/>
                  </a:lnTo>
                  <a:lnTo>
                    <a:pt x="22" y="19"/>
                  </a:lnTo>
                  <a:lnTo>
                    <a:pt x="22" y="0"/>
                  </a:lnTo>
                  <a:close/>
                </a:path>
              </a:pathLst>
            </a:custGeom>
            <a:noFill/>
            <a:ln w="9525">
              <a:noFill/>
              <a:round/>
              <a:headEnd/>
              <a:tailEnd/>
            </a:ln>
          </p:spPr>
          <p:txBody>
            <a:bodyPr/>
            <a:lstStyle/>
            <a:p>
              <a:endParaRPr lang="it-IT"/>
            </a:p>
          </p:txBody>
        </p:sp>
        <p:sp>
          <p:nvSpPr>
            <p:cNvPr id="25922" name="Freeform 43"/>
            <p:cNvSpPr>
              <a:spLocks/>
            </p:cNvSpPr>
            <p:nvPr/>
          </p:nvSpPr>
          <p:spPr bwMode="auto">
            <a:xfrm>
              <a:off x="2240" y="2417"/>
              <a:ext cx="14" cy="43"/>
            </a:xfrm>
            <a:custGeom>
              <a:avLst/>
              <a:gdLst>
                <a:gd name="T0" fmla="*/ 1 w 28"/>
                <a:gd name="T1" fmla="*/ 0 h 86"/>
                <a:gd name="T2" fmla="*/ 0 w 28"/>
                <a:gd name="T3" fmla="*/ 1 h 86"/>
                <a:gd name="T4" fmla="*/ 1 w 28"/>
                <a:gd name="T5" fmla="*/ 1 h 86"/>
                <a:gd name="T6" fmla="*/ 1 w 28"/>
                <a:gd name="T7" fmla="*/ 1 h 86"/>
                <a:gd name="T8" fmla="*/ 1 w 28"/>
                <a:gd name="T9" fmla="*/ 1 h 86"/>
                <a:gd name="T10" fmla="*/ 1 w 28"/>
                <a:gd name="T11" fmla="*/ 1 h 86"/>
                <a:gd name="T12" fmla="*/ 1 w 28"/>
                <a:gd name="T13" fmla="*/ 0 h 86"/>
                <a:gd name="T14" fmla="*/ 0 60000 65536"/>
                <a:gd name="T15" fmla="*/ 0 60000 65536"/>
                <a:gd name="T16" fmla="*/ 0 60000 65536"/>
                <a:gd name="T17" fmla="*/ 0 60000 65536"/>
                <a:gd name="T18" fmla="*/ 0 60000 65536"/>
                <a:gd name="T19" fmla="*/ 0 60000 65536"/>
                <a:gd name="T20" fmla="*/ 0 60000 65536"/>
                <a:gd name="T21" fmla="*/ 0 w 28"/>
                <a:gd name="T22" fmla="*/ 0 h 86"/>
                <a:gd name="T23" fmla="*/ 28 w 28"/>
                <a:gd name="T24" fmla="*/ 86 h 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86">
                  <a:moveTo>
                    <a:pt x="22" y="0"/>
                  </a:moveTo>
                  <a:lnTo>
                    <a:pt x="0" y="1"/>
                  </a:lnTo>
                  <a:lnTo>
                    <a:pt x="3" y="40"/>
                  </a:lnTo>
                  <a:lnTo>
                    <a:pt x="7" y="86"/>
                  </a:lnTo>
                  <a:lnTo>
                    <a:pt x="28" y="85"/>
                  </a:lnTo>
                  <a:lnTo>
                    <a:pt x="24" y="40"/>
                  </a:lnTo>
                  <a:lnTo>
                    <a:pt x="22" y="0"/>
                  </a:lnTo>
                  <a:close/>
                </a:path>
              </a:pathLst>
            </a:custGeom>
            <a:noFill/>
            <a:ln w="9525">
              <a:noFill/>
              <a:round/>
              <a:headEnd/>
              <a:tailEnd/>
            </a:ln>
          </p:spPr>
          <p:txBody>
            <a:bodyPr/>
            <a:lstStyle/>
            <a:p>
              <a:endParaRPr lang="it-IT"/>
            </a:p>
          </p:txBody>
        </p:sp>
        <p:sp>
          <p:nvSpPr>
            <p:cNvPr id="25923" name="Freeform 44"/>
            <p:cNvSpPr>
              <a:spLocks/>
            </p:cNvSpPr>
            <p:nvPr/>
          </p:nvSpPr>
          <p:spPr bwMode="auto">
            <a:xfrm>
              <a:off x="2246" y="2491"/>
              <a:ext cx="17" cy="44"/>
            </a:xfrm>
            <a:custGeom>
              <a:avLst/>
              <a:gdLst>
                <a:gd name="T0" fmla="*/ 1 w 33"/>
                <a:gd name="T1" fmla="*/ 0 h 88"/>
                <a:gd name="T2" fmla="*/ 0 w 33"/>
                <a:gd name="T3" fmla="*/ 1 h 88"/>
                <a:gd name="T4" fmla="*/ 0 w 33"/>
                <a:gd name="T5" fmla="*/ 1 h 88"/>
                <a:gd name="T6" fmla="*/ 1 w 33"/>
                <a:gd name="T7" fmla="*/ 1 h 88"/>
                <a:gd name="T8" fmla="*/ 1 w 33"/>
                <a:gd name="T9" fmla="*/ 1 h 88"/>
                <a:gd name="T10" fmla="*/ 1 w 33"/>
                <a:gd name="T11" fmla="*/ 1 h 88"/>
                <a:gd name="T12" fmla="*/ 1 w 33"/>
                <a:gd name="T13" fmla="*/ 1 h 88"/>
                <a:gd name="T14" fmla="*/ 1 w 33"/>
                <a:gd name="T15" fmla="*/ 1 h 88"/>
                <a:gd name="T16" fmla="*/ 1 w 33"/>
                <a:gd name="T17" fmla="*/ 0 h 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88"/>
                <a:gd name="T29" fmla="*/ 33 w 33"/>
                <a:gd name="T30" fmla="*/ 88 h 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88">
                  <a:moveTo>
                    <a:pt x="21" y="0"/>
                  </a:moveTo>
                  <a:lnTo>
                    <a:pt x="0" y="3"/>
                  </a:lnTo>
                  <a:lnTo>
                    <a:pt x="8" y="59"/>
                  </a:lnTo>
                  <a:lnTo>
                    <a:pt x="13" y="88"/>
                  </a:lnTo>
                  <a:lnTo>
                    <a:pt x="33" y="84"/>
                  </a:lnTo>
                  <a:lnTo>
                    <a:pt x="29" y="59"/>
                  </a:lnTo>
                  <a:lnTo>
                    <a:pt x="21" y="3"/>
                  </a:lnTo>
                  <a:lnTo>
                    <a:pt x="21" y="0"/>
                  </a:lnTo>
                  <a:close/>
                </a:path>
              </a:pathLst>
            </a:custGeom>
            <a:noFill/>
            <a:ln w="9525">
              <a:noFill/>
              <a:round/>
              <a:headEnd/>
              <a:tailEnd/>
            </a:ln>
          </p:spPr>
          <p:txBody>
            <a:bodyPr/>
            <a:lstStyle/>
            <a:p>
              <a:endParaRPr lang="it-IT"/>
            </a:p>
          </p:txBody>
        </p:sp>
        <p:sp>
          <p:nvSpPr>
            <p:cNvPr id="25924" name="Freeform 45"/>
            <p:cNvSpPr>
              <a:spLocks/>
            </p:cNvSpPr>
            <p:nvPr/>
          </p:nvSpPr>
          <p:spPr bwMode="auto">
            <a:xfrm>
              <a:off x="2259" y="2564"/>
              <a:ext cx="19" cy="45"/>
            </a:xfrm>
            <a:custGeom>
              <a:avLst/>
              <a:gdLst>
                <a:gd name="T0" fmla="*/ 1 w 37"/>
                <a:gd name="T1" fmla="*/ 0 h 88"/>
                <a:gd name="T2" fmla="*/ 0 w 37"/>
                <a:gd name="T3" fmla="*/ 1 h 88"/>
                <a:gd name="T4" fmla="*/ 1 w 37"/>
                <a:gd name="T5" fmla="*/ 1 h 88"/>
                <a:gd name="T6" fmla="*/ 1 w 37"/>
                <a:gd name="T7" fmla="*/ 1 h 88"/>
                <a:gd name="T8" fmla="*/ 1 w 37"/>
                <a:gd name="T9" fmla="*/ 1 h 88"/>
                <a:gd name="T10" fmla="*/ 1 w 37"/>
                <a:gd name="T11" fmla="*/ 1 h 88"/>
                <a:gd name="T12" fmla="*/ 1 w 37"/>
                <a:gd name="T13" fmla="*/ 1 h 88"/>
                <a:gd name="T14" fmla="*/ 1 w 37"/>
                <a:gd name="T15" fmla="*/ 1 h 88"/>
                <a:gd name="T16" fmla="*/ 1 w 37"/>
                <a:gd name="T17" fmla="*/ 1 h 88"/>
                <a:gd name="T18" fmla="*/ 1 w 37"/>
                <a:gd name="T19" fmla="*/ 0 h 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
                <a:gd name="T31" fmla="*/ 0 h 88"/>
                <a:gd name="T32" fmla="*/ 37 w 37"/>
                <a:gd name="T33" fmla="*/ 88 h 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 h="88">
                  <a:moveTo>
                    <a:pt x="20" y="0"/>
                  </a:moveTo>
                  <a:lnTo>
                    <a:pt x="0" y="4"/>
                  </a:lnTo>
                  <a:lnTo>
                    <a:pt x="3" y="20"/>
                  </a:lnTo>
                  <a:lnTo>
                    <a:pt x="3" y="24"/>
                  </a:lnTo>
                  <a:lnTo>
                    <a:pt x="17" y="88"/>
                  </a:lnTo>
                  <a:lnTo>
                    <a:pt x="37" y="83"/>
                  </a:lnTo>
                  <a:lnTo>
                    <a:pt x="23" y="16"/>
                  </a:lnTo>
                  <a:lnTo>
                    <a:pt x="13" y="20"/>
                  </a:lnTo>
                  <a:lnTo>
                    <a:pt x="24" y="20"/>
                  </a:lnTo>
                  <a:lnTo>
                    <a:pt x="20" y="0"/>
                  </a:lnTo>
                  <a:close/>
                </a:path>
              </a:pathLst>
            </a:custGeom>
            <a:noFill/>
            <a:ln w="9525">
              <a:noFill/>
              <a:round/>
              <a:headEnd/>
              <a:tailEnd/>
            </a:ln>
          </p:spPr>
          <p:txBody>
            <a:bodyPr/>
            <a:lstStyle/>
            <a:p>
              <a:endParaRPr lang="it-IT"/>
            </a:p>
          </p:txBody>
        </p:sp>
        <p:sp>
          <p:nvSpPr>
            <p:cNvPr id="25925" name="Freeform 46"/>
            <p:cNvSpPr>
              <a:spLocks/>
            </p:cNvSpPr>
            <p:nvPr/>
          </p:nvSpPr>
          <p:spPr bwMode="auto">
            <a:xfrm>
              <a:off x="2276" y="2637"/>
              <a:ext cx="21" cy="44"/>
            </a:xfrm>
            <a:custGeom>
              <a:avLst/>
              <a:gdLst>
                <a:gd name="T0" fmla="*/ 0 w 43"/>
                <a:gd name="T1" fmla="*/ 0 h 86"/>
                <a:gd name="T2" fmla="*/ 0 w 43"/>
                <a:gd name="T3" fmla="*/ 1 h 86"/>
                <a:gd name="T4" fmla="*/ 0 w 43"/>
                <a:gd name="T5" fmla="*/ 1 h 86"/>
                <a:gd name="T6" fmla="*/ 0 w 43"/>
                <a:gd name="T7" fmla="*/ 1 h 86"/>
                <a:gd name="T8" fmla="*/ 0 w 43"/>
                <a:gd name="T9" fmla="*/ 0 h 86"/>
                <a:gd name="T10" fmla="*/ 0 60000 65536"/>
                <a:gd name="T11" fmla="*/ 0 60000 65536"/>
                <a:gd name="T12" fmla="*/ 0 60000 65536"/>
                <a:gd name="T13" fmla="*/ 0 60000 65536"/>
                <a:gd name="T14" fmla="*/ 0 60000 65536"/>
                <a:gd name="T15" fmla="*/ 0 w 43"/>
                <a:gd name="T16" fmla="*/ 0 h 86"/>
                <a:gd name="T17" fmla="*/ 43 w 43"/>
                <a:gd name="T18" fmla="*/ 86 h 86"/>
              </a:gdLst>
              <a:ahLst/>
              <a:cxnLst>
                <a:cxn ang="T10">
                  <a:pos x="T0" y="T1"/>
                </a:cxn>
                <a:cxn ang="T11">
                  <a:pos x="T2" y="T3"/>
                </a:cxn>
                <a:cxn ang="T12">
                  <a:pos x="T4" y="T5"/>
                </a:cxn>
                <a:cxn ang="T13">
                  <a:pos x="T6" y="T7"/>
                </a:cxn>
                <a:cxn ang="T14">
                  <a:pos x="T8" y="T9"/>
                </a:cxn>
              </a:cxnLst>
              <a:rect l="T15" t="T16" r="T17" b="T18"/>
              <a:pathLst>
                <a:path w="43" h="86">
                  <a:moveTo>
                    <a:pt x="20" y="0"/>
                  </a:moveTo>
                  <a:lnTo>
                    <a:pt x="0" y="5"/>
                  </a:lnTo>
                  <a:lnTo>
                    <a:pt x="23" y="86"/>
                  </a:lnTo>
                  <a:lnTo>
                    <a:pt x="43" y="81"/>
                  </a:lnTo>
                  <a:lnTo>
                    <a:pt x="20" y="0"/>
                  </a:lnTo>
                  <a:close/>
                </a:path>
              </a:pathLst>
            </a:custGeom>
            <a:noFill/>
            <a:ln w="9525">
              <a:noFill/>
              <a:round/>
              <a:headEnd/>
              <a:tailEnd/>
            </a:ln>
          </p:spPr>
          <p:txBody>
            <a:bodyPr/>
            <a:lstStyle/>
            <a:p>
              <a:endParaRPr lang="it-IT"/>
            </a:p>
          </p:txBody>
        </p:sp>
        <p:sp>
          <p:nvSpPr>
            <p:cNvPr id="25926" name="Freeform 47"/>
            <p:cNvSpPr>
              <a:spLocks/>
            </p:cNvSpPr>
            <p:nvPr/>
          </p:nvSpPr>
          <p:spPr bwMode="auto">
            <a:xfrm>
              <a:off x="2298" y="2708"/>
              <a:ext cx="24" cy="44"/>
            </a:xfrm>
            <a:custGeom>
              <a:avLst/>
              <a:gdLst>
                <a:gd name="T0" fmla="*/ 0 w 50"/>
                <a:gd name="T1" fmla="*/ 0 h 88"/>
                <a:gd name="T2" fmla="*/ 0 w 50"/>
                <a:gd name="T3" fmla="*/ 1 h 88"/>
                <a:gd name="T4" fmla="*/ 0 w 50"/>
                <a:gd name="T5" fmla="*/ 1 h 88"/>
                <a:gd name="T6" fmla="*/ 0 w 50"/>
                <a:gd name="T7" fmla="*/ 1 h 88"/>
                <a:gd name="T8" fmla="*/ 0 w 50"/>
                <a:gd name="T9" fmla="*/ 1 h 88"/>
                <a:gd name="T10" fmla="*/ 0 w 50"/>
                <a:gd name="T11" fmla="*/ 1 h 88"/>
                <a:gd name="T12" fmla="*/ 0 w 50"/>
                <a:gd name="T13" fmla="*/ 0 h 88"/>
                <a:gd name="T14" fmla="*/ 0 60000 65536"/>
                <a:gd name="T15" fmla="*/ 0 60000 65536"/>
                <a:gd name="T16" fmla="*/ 0 60000 65536"/>
                <a:gd name="T17" fmla="*/ 0 60000 65536"/>
                <a:gd name="T18" fmla="*/ 0 60000 65536"/>
                <a:gd name="T19" fmla="*/ 0 60000 65536"/>
                <a:gd name="T20" fmla="*/ 0 60000 65536"/>
                <a:gd name="T21" fmla="*/ 0 w 50"/>
                <a:gd name="T22" fmla="*/ 0 h 88"/>
                <a:gd name="T23" fmla="*/ 50 w 50"/>
                <a:gd name="T24" fmla="*/ 88 h 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88">
                  <a:moveTo>
                    <a:pt x="20" y="0"/>
                  </a:moveTo>
                  <a:lnTo>
                    <a:pt x="0" y="7"/>
                  </a:lnTo>
                  <a:lnTo>
                    <a:pt x="15" y="51"/>
                  </a:lnTo>
                  <a:lnTo>
                    <a:pt x="30" y="88"/>
                  </a:lnTo>
                  <a:lnTo>
                    <a:pt x="50" y="80"/>
                  </a:lnTo>
                  <a:lnTo>
                    <a:pt x="35" y="43"/>
                  </a:lnTo>
                  <a:lnTo>
                    <a:pt x="20" y="0"/>
                  </a:lnTo>
                  <a:close/>
                </a:path>
              </a:pathLst>
            </a:custGeom>
            <a:noFill/>
            <a:ln w="9525">
              <a:noFill/>
              <a:round/>
              <a:headEnd/>
              <a:tailEnd/>
            </a:ln>
          </p:spPr>
          <p:txBody>
            <a:bodyPr/>
            <a:lstStyle/>
            <a:p>
              <a:endParaRPr lang="it-IT"/>
            </a:p>
          </p:txBody>
        </p:sp>
        <p:sp>
          <p:nvSpPr>
            <p:cNvPr id="25927" name="Freeform 48"/>
            <p:cNvSpPr>
              <a:spLocks/>
            </p:cNvSpPr>
            <p:nvPr/>
          </p:nvSpPr>
          <p:spPr bwMode="auto">
            <a:xfrm>
              <a:off x="2324" y="2778"/>
              <a:ext cx="27" cy="44"/>
            </a:xfrm>
            <a:custGeom>
              <a:avLst/>
              <a:gdLst>
                <a:gd name="T0" fmla="*/ 1 w 54"/>
                <a:gd name="T1" fmla="*/ 0 h 86"/>
                <a:gd name="T2" fmla="*/ 0 w 54"/>
                <a:gd name="T3" fmla="*/ 1 h 86"/>
                <a:gd name="T4" fmla="*/ 1 w 54"/>
                <a:gd name="T5" fmla="*/ 1 h 86"/>
                <a:gd name="T6" fmla="*/ 1 w 54"/>
                <a:gd name="T7" fmla="*/ 1 h 86"/>
                <a:gd name="T8" fmla="*/ 1 w 54"/>
                <a:gd name="T9" fmla="*/ 1 h 86"/>
                <a:gd name="T10" fmla="*/ 1 w 54"/>
                <a:gd name="T11" fmla="*/ 1 h 86"/>
                <a:gd name="T12" fmla="*/ 1 w 54"/>
                <a:gd name="T13" fmla="*/ 0 h 86"/>
                <a:gd name="T14" fmla="*/ 0 60000 65536"/>
                <a:gd name="T15" fmla="*/ 0 60000 65536"/>
                <a:gd name="T16" fmla="*/ 0 60000 65536"/>
                <a:gd name="T17" fmla="*/ 0 60000 65536"/>
                <a:gd name="T18" fmla="*/ 0 60000 65536"/>
                <a:gd name="T19" fmla="*/ 0 60000 65536"/>
                <a:gd name="T20" fmla="*/ 0 60000 65536"/>
                <a:gd name="T21" fmla="*/ 0 w 54"/>
                <a:gd name="T22" fmla="*/ 0 h 86"/>
                <a:gd name="T23" fmla="*/ 54 w 54"/>
                <a:gd name="T24" fmla="*/ 86 h 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86">
                  <a:moveTo>
                    <a:pt x="20" y="0"/>
                  </a:moveTo>
                  <a:lnTo>
                    <a:pt x="0" y="8"/>
                  </a:lnTo>
                  <a:lnTo>
                    <a:pt x="1" y="10"/>
                  </a:lnTo>
                  <a:lnTo>
                    <a:pt x="36" y="86"/>
                  </a:lnTo>
                  <a:lnTo>
                    <a:pt x="54" y="77"/>
                  </a:lnTo>
                  <a:lnTo>
                    <a:pt x="21" y="2"/>
                  </a:lnTo>
                  <a:lnTo>
                    <a:pt x="20" y="0"/>
                  </a:lnTo>
                  <a:close/>
                </a:path>
              </a:pathLst>
            </a:custGeom>
            <a:noFill/>
            <a:ln w="9525">
              <a:noFill/>
              <a:round/>
              <a:headEnd/>
              <a:tailEnd/>
            </a:ln>
          </p:spPr>
          <p:txBody>
            <a:bodyPr/>
            <a:lstStyle/>
            <a:p>
              <a:endParaRPr lang="it-IT"/>
            </a:p>
          </p:txBody>
        </p:sp>
        <p:sp>
          <p:nvSpPr>
            <p:cNvPr id="25928" name="Freeform 49"/>
            <p:cNvSpPr>
              <a:spLocks/>
            </p:cNvSpPr>
            <p:nvPr/>
          </p:nvSpPr>
          <p:spPr bwMode="auto">
            <a:xfrm>
              <a:off x="2356" y="2846"/>
              <a:ext cx="29" cy="43"/>
            </a:xfrm>
            <a:custGeom>
              <a:avLst/>
              <a:gdLst>
                <a:gd name="T0" fmla="*/ 1 w 58"/>
                <a:gd name="T1" fmla="*/ 0 h 85"/>
                <a:gd name="T2" fmla="*/ 0 w 58"/>
                <a:gd name="T3" fmla="*/ 1 h 85"/>
                <a:gd name="T4" fmla="*/ 1 w 58"/>
                <a:gd name="T5" fmla="*/ 1 h 85"/>
                <a:gd name="T6" fmla="*/ 1 w 58"/>
                <a:gd name="T7" fmla="*/ 1 h 85"/>
                <a:gd name="T8" fmla="*/ 1 w 58"/>
                <a:gd name="T9" fmla="*/ 1 h 85"/>
                <a:gd name="T10" fmla="*/ 1 w 58"/>
                <a:gd name="T11" fmla="*/ 1 h 85"/>
                <a:gd name="T12" fmla="*/ 1 w 58"/>
                <a:gd name="T13" fmla="*/ 0 h 85"/>
                <a:gd name="T14" fmla="*/ 0 60000 65536"/>
                <a:gd name="T15" fmla="*/ 0 60000 65536"/>
                <a:gd name="T16" fmla="*/ 0 60000 65536"/>
                <a:gd name="T17" fmla="*/ 0 60000 65536"/>
                <a:gd name="T18" fmla="*/ 0 60000 65536"/>
                <a:gd name="T19" fmla="*/ 0 60000 65536"/>
                <a:gd name="T20" fmla="*/ 0 60000 65536"/>
                <a:gd name="T21" fmla="*/ 0 w 58"/>
                <a:gd name="T22" fmla="*/ 0 h 85"/>
                <a:gd name="T23" fmla="*/ 58 w 58"/>
                <a:gd name="T24" fmla="*/ 85 h 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 h="85">
                  <a:moveTo>
                    <a:pt x="18" y="0"/>
                  </a:moveTo>
                  <a:lnTo>
                    <a:pt x="0" y="9"/>
                  </a:lnTo>
                  <a:lnTo>
                    <a:pt x="30" y="68"/>
                  </a:lnTo>
                  <a:lnTo>
                    <a:pt x="40" y="85"/>
                  </a:lnTo>
                  <a:lnTo>
                    <a:pt x="58" y="74"/>
                  </a:lnTo>
                  <a:lnTo>
                    <a:pt x="50" y="60"/>
                  </a:lnTo>
                  <a:lnTo>
                    <a:pt x="18" y="0"/>
                  </a:lnTo>
                  <a:close/>
                </a:path>
              </a:pathLst>
            </a:custGeom>
            <a:noFill/>
            <a:ln w="9525">
              <a:noFill/>
              <a:round/>
              <a:headEnd/>
              <a:tailEnd/>
            </a:ln>
          </p:spPr>
          <p:txBody>
            <a:bodyPr/>
            <a:lstStyle/>
            <a:p>
              <a:endParaRPr lang="it-IT"/>
            </a:p>
          </p:txBody>
        </p:sp>
        <p:sp>
          <p:nvSpPr>
            <p:cNvPr id="25929" name="Freeform 50"/>
            <p:cNvSpPr>
              <a:spLocks/>
            </p:cNvSpPr>
            <p:nvPr/>
          </p:nvSpPr>
          <p:spPr bwMode="auto">
            <a:xfrm>
              <a:off x="2392" y="2911"/>
              <a:ext cx="31" cy="42"/>
            </a:xfrm>
            <a:custGeom>
              <a:avLst/>
              <a:gdLst>
                <a:gd name="T0" fmla="*/ 0 w 63"/>
                <a:gd name="T1" fmla="*/ 0 h 82"/>
                <a:gd name="T2" fmla="*/ 0 w 63"/>
                <a:gd name="T3" fmla="*/ 1 h 82"/>
                <a:gd name="T4" fmla="*/ 0 w 63"/>
                <a:gd name="T5" fmla="*/ 1 h 82"/>
                <a:gd name="T6" fmla="*/ 0 w 63"/>
                <a:gd name="T7" fmla="*/ 1 h 82"/>
                <a:gd name="T8" fmla="*/ 0 w 63"/>
                <a:gd name="T9" fmla="*/ 1 h 82"/>
                <a:gd name="T10" fmla="*/ 0 w 63"/>
                <a:gd name="T11" fmla="*/ 1 h 82"/>
                <a:gd name="T12" fmla="*/ 0 w 63"/>
                <a:gd name="T13" fmla="*/ 0 h 82"/>
                <a:gd name="T14" fmla="*/ 0 60000 65536"/>
                <a:gd name="T15" fmla="*/ 0 60000 65536"/>
                <a:gd name="T16" fmla="*/ 0 60000 65536"/>
                <a:gd name="T17" fmla="*/ 0 60000 65536"/>
                <a:gd name="T18" fmla="*/ 0 60000 65536"/>
                <a:gd name="T19" fmla="*/ 0 60000 65536"/>
                <a:gd name="T20" fmla="*/ 0 60000 65536"/>
                <a:gd name="T21" fmla="*/ 0 w 63"/>
                <a:gd name="T22" fmla="*/ 0 h 82"/>
                <a:gd name="T23" fmla="*/ 63 w 63"/>
                <a:gd name="T24" fmla="*/ 82 h 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 h="82">
                  <a:moveTo>
                    <a:pt x="19" y="0"/>
                  </a:moveTo>
                  <a:lnTo>
                    <a:pt x="0" y="10"/>
                  </a:lnTo>
                  <a:lnTo>
                    <a:pt x="11" y="29"/>
                  </a:lnTo>
                  <a:lnTo>
                    <a:pt x="45" y="82"/>
                  </a:lnTo>
                  <a:lnTo>
                    <a:pt x="63" y="70"/>
                  </a:lnTo>
                  <a:lnTo>
                    <a:pt x="31" y="21"/>
                  </a:lnTo>
                  <a:lnTo>
                    <a:pt x="19" y="0"/>
                  </a:lnTo>
                  <a:close/>
                </a:path>
              </a:pathLst>
            </a:custGeom>
            <a:noFill/>
            <a:ln w="9525">
              <a:noFill/>
              <a:round/>
              <a:headEnd/>
              <a:tailEnd/>
            </a:ln>
          </p:spPr>
          <p:txBody>
            <a:bodyPr/>
            <a:lstStyle/>
            <a:p>
              <a:endParaRPr lang="it-IT"/>
            </a:p>
          </p:txBody>
        </p:sp>
        <p:sp>
          <p:nvSpPr>
            <p:cNvPr id="25930" name="Freeform 51"/>
            <p:cNvSpPr>
              <a:spLocks/>
            </p:cNvSpPr>
            <p:nvPr/>
          </p:nvSpPr>
          <p:spPr bwMode="auto">
            <a:xfrm>
              <a:off x="2432" y="2973"/>
              <a:ext cx="33" cy="42"/>
            </a:xfrm>
            <a:custGeom>
              <a:avLst/>
              <a:gdLst>
                <a:gd name="T0" fmla="*/ 0 w 67"/>
                <a:gd name="T1" fmla="*/ 0 h 83"/>
                <a:gd name="T2" fmla="*/ 0 w 67"/>
                <a:gd name="T3" fmla="*/ 1 h 83"/>
                <a:gd name="T4" fmla="*/ 0 w 67"/>
                <a:gd name="T5" fmla="*/ 1 h 83"/>
                <a:gd name="T6" fmla="*/ 0 w 67"/>
                <a:gd name="T7" fmla="*/ 1 h 83"/>
                <a:gd name="T8" fmla="*/ 0 w 67"/>
                <a:gd name="T9" fmla="*/ 0 h 83"/>
                <a:gd name="T10" fmla="*/ 0 60000 65536"/>
                <a:gd name="T11" fmla="*/ 0 60000 65536"/>
                <a:gd name="T12" fmla="*/ 0 60000 65536"/>
                <a:gd name="T13" fmla="*/ 0 60000 65536"/>
                <a:gd name="T14" fmla="*/ 0 60000 65536"/>
                <a:gd name="T15" fmla="*/ 0 w 67"/>
                <a:gd name="T16" fmla="*/ 0 h 83"/>
                <a:gd name="T17" fmla="*/ 67 w 67"/>
                <a:gd name="T18" fmla="*/ 83 h 83"/>
              </a:gdLst>
              <a:ahLst/>
              <a:cxnLst>
                <a:cxn ang="T10">
                  <a:pos x="T0" y="T1"/>
                </a:cxn>
                <a:cxn ang="T11">
                  <a:pos x="T2" y="T3"/>
                </a:cxn>
                <a:cxn ang="T12">
                  <a:pos x="T4" y="T5"/>
                </a:cxn>
                <a:cxn ang="T13">
                  <a:pos x="T6" y="T7"/>
                </a:cxn>
                <a:cxn ang="T14">
                  <a:pos x="T8" y="T9"/>
                </a:cxn>
              </a:cxnLst>
              <a:rect l="T15" t="T16" r="T17" b="T18"/>
              <a:pathLst>
                <a:path w="67" h="83">
                  <a:moveTo>
                    <a:pt x="17" y="0"/>
                  </a:moveTo>
                  <a:lnTo>
                    <a:pt x="0" y="12"/>
                  </a:lnTo>
                  <a:lnTo>
                    <a:pt x="49" y="83"/>
                  </a:lnTo>
                  <a:lnTo>
                    <a:pt x="67" y="71"/>
                  </a:lnTo>
                  <a:lnTo>
                    <a:pt x="17" y="0"/>
                  </a:lnTo>
                  <a:close/>
                </a:path>
              </a:pathLst>
            </a:custGeom>
            <a:noFill/>
            <a:ln w="9525">
              <a:noFill/>
              <a:round/>
              <a:headEnd/>
              <a:tailEnd/>
            </a:ln>
          </p:spPr>
          <p:txBody>
            <a:bodyPr/>
            <a:lstStyle/>
            <a:p>
              <a:endParaRPr lang="it-IT"/>
            </a:p>
          </p:txBody>
        </p:sp>
        <p:sp>
          <p:nvSpPr>
            <p:cNvPr id="25931" name="Freeform 52"/>
            <p:cNvSpPr>
              <a:spLocks/>
            </p:cNvSpPr>
            <p:nvPr/>
          </p:nvSpPr>
          <p:spPr bwMode="auto">
            <a:xfrm>
              <a:off x="2477" y="3034"/>
              <a:ext cx="35" cy="39"/>
            </a:xfrm>
            <a:custGeom>
              <a:avLst/>
              <a:gdLst>
                <a:gd name="T0" fmla="*/ 1 w 70"/>
                <a:gd name="T1" fmla="*/ 0 h 79"/>
                <a:gd name="T2" fmla="*/ 0 w 70"/>
                <a:gd name="T3" fmla="*/ 0 h 79"/>
                <a:gd name="T4" fmla="*/ 1 w 70"/>
                <a:gd name="T5" fmla="*/ 0 h 79"/>
                <a:gd name="T6" fmla="*/ 1 w 70"/>
                <a:gd name="T7" fmla="*/ 0 h 79"/>
                <a:gd name="T8" fmla="*/ 1 w 70"/>
                <a:gd name="T9" fmla="*/ 0 h 79"/>
                <a:gd name="T10" fmla="*/ 1 w 70"/>
                <a:gd name="T11" fmla="*/ 0 h 79"/>
                <a:gd name="T12" fmla="*/ 1 w 70"/>
                <a:gd name="T13" fmla="*/ 0 h 79"/>
                <a:gd name="T14" fmla="*/ 0 60000 65536"/>
                <a:gd name="T15" fmla="*/ 0 60000 65536"/>
                <a:gd name="T16" fmla="*/ 0 60000 65536"/>
                <a:gd name="T17" fmla="*/ 0 60000 65536"/>
                <a:gd name="T18" fmla="*/ 0 60000 65536"/>
                <a:gd name="T19" fmla="*/ 0 60000 65536"/>
                <a:gd name="T20" fmla="*/ 0 60000 65536"/>
                <a:gd name="T21" fmla="*/ 0 w 70"/>
                <a:gd name="T22" fmla="*/ 0 h 79"/>
                <a:gd name="T23" fmla="*/ 70 w 70"/>
                <a:gd name="T24" fmla="*/ 79 h 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79">
                  <a:moveTo>
                    <a:pt x="16" y="0"/>
                  </a:moveTo>
                  <a:lnTo>
                    <a:pt x="0" y="13"/>
                  </a:lnTo>
                  <a:lnTo>
                    <a:pt x="28" y="48"/>
                  </a:lnTo>
                  <a:lnTo>
                    <a:pt x="54" y="79"/>
                  </a:lnTo>
                  <a:lnTo>
                    <a:pt x="70" y="66"/>
                  </a:lnTo>
                  <a:lnTo>
                    <a:pt x="42" y="33"/>
                  </a:lnTo>
                  <a:lnTo>
                    <a:pt x="16" y="0"/>
                  </a:lnTo>
                  <a:close/>
                </a:path>
              </a:pathLst>
            </a:custGeom>
            <a:noFill/>
            <a:ln w="9525">
              <a:noFill/>
              <a:round/>
              <a:headEnd/>
              <a:tailEnd/>
            </a:ln>
          </p:spPr>
          <p:txBody>
            <a:bodyPr/>
            <a:lstStyle/>
            <a:p>
              <a:endParaRPr lang="it-IT"/>
            </a:p>
          </p:txBody>
        </p:sp>
        <p:sp>
          <p:nvSpPr>
            <p:cNvPr id="25932" name="Freeform 53"/>
            <p:cNvSpPr>
              <a:spLocks/>
            </p:cNvSpPr>
            <p:nvPr/>
          </p:nvSpPr>
          <p:spPr bwMode="auto">
            <a:xfrm>
              <a:off x="2526" y="3090"/>
              <a:ext cx="37" cy="38"/>
            </a:xfrm>
            <a:custGeom>
              <a:avLst/>
              <a:gdLst>
                <a:gd name="T0" fmla="*/ 0 w 75"/>
                <a:gd name="T1" fmla="*/ 0 h 76"/>
                <a:gd name="T2" fmla="*/ 0 w 75"/>
                <a:gd name="T3" fmla="*/ 1 h 76"/>
                <a:gd name="T4" fmla="*/ 0 w 75"/>
                <a:gd name="T5" fmla="*/ 1 h 76"/>
                <a:gd name="T6" fmla="*/ 0 w 75"/>
                <a:gd name="T7" fmla="*/ 1 h 76"/>
                <a:gd name="T8" fmla="*/ 0 w 75"/>
                <a:gd name="T9" fmla="*/ 0 h 76"/>
                <a:gd name="T10" fmla="*/ 0 60000 65536"/>
                <a:gd name="T11" fmla="*/ 0 60000 65536"/>
                <a:gd name="T12" fmla="*/ 0 60000 65536"/>
                <a:gd name="T13" fmla="*/ 0 60000 65536"/>
                <a:gd name="T14" fmla="*/ 0 60000 65536"/>
                <a:gd name="T15" fmla="*/ 0 w 75"/>
                <a:gd name="T16" fmla="*/ 0 h 76"/>
                <a:gd name="T17" fmla="*/ 75 w 75"/>
                <a:gd name="T18" fmla="*/ 76 h 76"/>
              </a:gdLst>
              <a:ahLst/>
              <a:cxnLst>
                <a:cxn ang="T10">
                  <a:pos x="T0" y="T1"/>
                </a:cxn>
                <a:cxn ang="T11">
                  <a:pos x="T2" y="T3"/>
                </a:cxn>
                <a:cxn ang="T12">
                  <a:pos x="T4" y="T5"/>
                </a:cxn>
                <a:cxn ang="T13">
                  <a:pos x="T6" y="T7"/>
                </a:cxn>
                <a:cxn ang="T14">
                  <a:pos x="T8" y="T9"/>
                </a:cxn>
              </a:cxnLst>
              <a:rect l="T15" t="T16" r="T17" b="T18"/>
              <a:pathLst>
                <a:path w="75" h="76">
                  <a:moveTo>
                    <a:pt x="16" y="0"/>
                  </a:moveTo>
                  <a:lnTo>
                    <a:pt x="0" y="14"/>
                  </a:lnTo>
                  <a:lnTo>
                    <a:pt x="59" y="76"/>
                  </a:lnTo>
                  <a:lnTo>
                    <a:pt x="75" y="61"/>
                  </a:lnTo>
                  <a:lnTo>
                    <a:pt x="16" y="0"/>
                  </a:lnTo>
                  <a:close/>
                </a:path>
              </a:pathLst>
            </a:custGeom>
            <a:noFill/>
            <a:ln w="9525">
              <a:noFill/>
              <a:round/>
              <a:headEnd/>
              <a:tailEnd/>
            </a:ln>
          </p:spPr>
          <p:txBody>
            <a:bodyPr/>
            <a:lstStyle/>
            <a:p>
              <a:endParaRPr lang="it-IT"/>
            </a:p>
          </p:txBody>
        </p:sp>
        <p:sp>
          <p:nvSpPr>
            <p:cNvPr id="25933" name="Freeform 54"/>
            <p:cNvSpPr>
              <a:spLocks/>
            </p:cNvSpPr>
            <p:nvPr/>
          </p:nvSpPr>
          <p:spPr bwMode="auto">
            <a:xfrm>
              <a:off x="2578" y="3144"/>
              <a:ext cx="38" cy="37"/>
            </a:xfrm>
            <a:custGeom>
              <a:avLst/>
              <a:gdLst>
                <a:gd name="T0" fmla="*/ 0 w 78"/>
                <a:gd name="T1" fmla="*/ 0 h 73"/>
                <a:gd name="T2" fmla="*/ 0 w 78"/>
                <a:gd name="T3" fmla="*/ 1 h 73"/>
                <a:gd name="T4" fmla="*/ 0 w 78"/>
                <a:gd name="T5" fmla="*/ 1 h 73"/>
                <a:gd name="T6" fmla="*/ 0 w 78"/>
                <a:gd name="T7" fmla="*/ 1 h 73"/>
                <a:gd name="T8" fmla="*/ 0 w 78"/>
                <a:gd name="T9" fmla="*/ 1 h 73"/>
                <a:gd name="T10" fmla="*/ 0 w 78"/>
                <a:gd name="T11" fmla="*/ 1 h 73"/>
                <a:gd name="T12" fmla="*/ 0 w 78"/>
                <a:gd name="T13" fmla="*/ 0 h 73"/>
                <a:gd name="T14" fmla="*/ 0 60000 65536"/>
                <a:gd name="T15" fmla="*/ 0 60000 65536"/>
                <a:gd name="T16" fmla="*/ 0 60000 65536"/>
                <a:gd name="T17" fmla="*/ 0 60000 65536"/>
                <a:gd name="T18" fmla="*/ 0 60000 65536"/>
                <a:gd name="T19" fmla="*/ 0 60000 65536"/>
                <a:gd name="T20" fmla="*/ 0 60000 65536"/>
                <a:gd name="T21" fmla="*/ 0 w 78"/>
                <a:gd name="T22" fmla="*/ 0 h 73"/>
                <a:gd name="T23" fmla="*/ 78 w 78"/>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 h="73">
                  <a:moveTo>
                    <a:pt x="15" y="0"/>
                  </a:moveTo>
                  <a:lnTo>
                    <a:pt x="0" y="16"/>
                  </a:lnTo>
                  <a:lnTo>
                    <a:pt x="46" y="57"/>
                  </a:lnTo>
                  <a:lnTo>
                    <a:pt x="65" y="73"/>
                  </a:lnTo>
                  <a:lnTo>
                    <a:pt x="78" y="57"/>
                  </a:lnTo>
                  <a:lnTo>
                    <a:pt x="61" y="42"/>
                  </a:lnTo>
                  <a:lnTo>
                    <a:pt x="15" y="0"/>
                  </a:lnTo>
                  <a:close/>
                </a:path>
              </a:pathLst>
            </a:custGeom>
            <a:noFill/>
            <a:ln w="9525">
              <a:noFill/>
              <a:round/>
              <a:headEnd/>
              <a:tailEnd/>
            </a:ln>
          </p:spPr>
          <p:txBody>
            <a:bodyPr/>
            <a:lstStyle/>
            <a:p>
              <a:endParaRPr lang="it-IT"/>
            </a:p>
          </p:txBody>
        </p:sp>
        <p:sp>
          <p:nvSpPr>
            <p:cNvPr id="25934" name="Freeform 55"/>
            <p:cNvSpPr>
              <a:spLocks/>
            </p:cNvSpPr>
            <p:nvPr/>
          </p:nvSpPr>
          <p:spPr bwMode="auto">
            <a:xfrm>
              <a:off x="2634" y="3194"/>
              <a:ext cx="40" cy="35"/>
            </a:xfrm>
            <a:custGeom>
              <a:avLst/>
              <a:gdLst>
                <a:gd name="T0" fmla="*/ 1 w 80"/>
                <a:gd name="T1" fmla="*/ 0 h 69"/>
                <a:gd name="T2" fmla="*/ 0 w 80"/>
                <a:gd name="T3" fmla="*/ 1 h 69"/>
                <a:gd name="T4" fmla="*/ 1 w 80"/>
                <a:gd name="T5" fmla="*/ 1 h 69"/>
                <a:gd name="T6" fmla="*/ 1 w 80"/>
                <a:gd name="T7" fmla="*/ 1 h 69"/>
                <a:gd name="T8" fmla="*/ 1 w 80"/>
                <a:gd name="T9" fmla="*/ 1 h 69"/>
                <a:gd name="T10" fmla="*/ 1 w 80"/>
                <a:gd name="T11" fmla="*/ 1 h 69"/>
                <a:gd name="T12" fmla="*/ 1 w 80"/>
                <a:gd name="T13" fmla="*/ 0 h 69"/>
                <a:gd name="T14" fmla="*/ 0 60000 65536"/>
                <a:gd name="T15" fmla="*/ 0 60000 65536"/>
                <a:gd name="T16" fmla="*/ 0 60000 65536"/>
                <a:gd name="T17" fmla="*/ 0 60000 65536"/>
                <a:gd name="T18" fmla="*/ 0 60000 65536"/>
                <a:gd name="T19" fmla="*/ 0 60000 65536"/>
                <a:gd name="T20" fmla="*/ 0 60000 65536"/>
                <a:gd name="T21" fmla="*/ 0 w 80"/>
                <a:gd name="T22" fmla="*/ 0 h 69"/>
                <a:gd name="T23" fmla="*/ 80 w 80"/>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69">
                  <a:moveTo>
                    <a:pt x="13" y="0"/>
                  </a:moveTo>
                  <a:lnTo>
                    <a:pt x="0" y="16"/>
                  </a:lnTo>
                  <a:lnTo>
                    <a:pt x="12" y="27"/>
                  </a:lnTo>
                  <a:lnTo>
                    <a:pt x="66" y="69"/>
                  </a:lnTo>
                  <a:lnTo>
                    <a:pt x="80" y="53"/>
                  </a:lnTo>
                  <a:lnTo>
                    <a:pt x="26" y="12"/>
                  </a:lnTo>
                  <a:lnTo>
                    <a:pt x="13" y="0"/>
                  </a:lnTo>
                  <a:close/>
                </a:path>
              </a:pathLst>
            </a:custGeom>
            <a:noFill/>
            <a:ln w="9525">
              <a:noFill/>
              <a:round/>
              <a:headEnd/>
              <a:tailEnd/>
            </a:ln>
          </p:spPr>
          <p:txBody>
            <a:bodyPr/>
            <a:lstStyle/>
            <a:p>
              <a:endParaRPr lang="it-IT"/>
            </a:p>
          </p:txBody>
        </p:sp>
        <p:sp>
          <p:nvSpPr>
            <p:cNvPr id="25935" name="Freeform 56"/>
            <p:cNvSpPr>
              <a:spLocks/>
            </p:cNvSpPr>
            <p:nvPr/>
          </p:nvSpPr>
          <p:spPr bwMode="auto">
            <a:xfrm>
              <a:off x="2693" y="3239"/>
              <a:ext cx="40" cy="34"/>
            </a:xfrm>
            <a:custGeom>
              <a:avLst/>
              <a:gdLst>
                <a:gd name="T0" fmla="*/ 1 w 80"/>
                <a:gd name="T1" fmla="*/ 0 h 67"/>
                <a:gd name="T2" fmla="*/ 0 w 80"/>
                <a:gd name="T3" fmla="*/ 1 h 67"/>
                <a:gd name="T4" fmla="*/ 1 w 80"/>
                <a:gd name="T5" fmla="*/ 1 h 67"/>
                <a:gd name="T6" fmla="*/ 1 w 80"/>
                <a:gd name="T7" fmla="*/ 1 h 67"/>
                <a:gd name="T8" fmla="*/ 1 w 80"/>
                <a:gd name="T9" fmla="*/ 1 h 67"/>
                <a:gd name="T10" fmla="*/ 1 w 80"/>
                <a:gd name="T11" fmla="*/ 1 h 67"/>
                <a:gd name="T12" fmla="*/ 1 w 80"/>
                <a:gd name="T13" fmla="*/ 1 h 67"/>
                <a:gd name="T14" fmla="*/ 1 w 80"/>
                <a:gd name="T15" fmla="*/ 1 h 67"/>
                <a:gd name="T16" fmla="*/ 1 w 80"/>
                <a:gd name="T17" fmla="*/ 1 h 67"/>
                <a:gd name="T18" fmla="*/ 1 w 80"/>
                <a:gd name="T19" fmla="*/ 0 h 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0"/>
                <a:gd name="T31" fmla="*/ 0 h 67"/>
                <a:gd name="T32" fmla="*/ 80 w 80"/>
                <a:gd name="T33" fmla="*/ 67 h 6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0" h="67">
                  <a:moveTo>
                    <a:pt x="12" y="0"/>
                  </a:moveTo>
                  <a:lnTo>
                    <a:pt x="0" y="17"/>
                  </a:lnTo>
                  <a:lnTo>
                    <a:pt x="62" y="63"/>
                  </a:lnTo>
                  <a:lnTo>
                    <a:pt x="66" y="65"/>
                  </a:lnTo>
                  <a:lnTo>
                    <a:pt x="69" y="67"/>
                  </a:lnTo>
                  <a:lnTo>
                    <a:pt x="80" y="49"/>
                  </a:lnTo>
                  <a:lnTo>
                    <a:pt x="74" y="45"/>
                  </a:lnTo>
                  <a:lnTo>
                    <a:pt x="70" y="54"/>
                  </a:lnTo>
                  <a:lnTo>
                    <a:pt x="77" y="48"/>
                  </a:lnTo>
                  <a:lnTo>
                    <a:pt x="12" y="0"/>
                  </a:lnTo>
                  <a:close/>
                </a:path>
              </a:pathLst>
            </a:custGeom>
            <a:noFill/>
            <a:ln w="9525">
              <a:noFill/>
              <a:round/>
              <a:headEnd/>
              <a:tailEnd/>
            </a:ln>
          </p:spPr>
          <p:txBody>
            <a:bodyPr/>
            <a:lstStyle/>
            <a:p>
              <a:endParaRPr lang="it-IT"/>
            </a:p>
          </p:txBody>
        </p:sp>
        <p:sp>
          <p:nvSpPr>
            <p:cNvPr id="25936" name="Freeform 57"/>
            <p:cNvSpPr>
              <a:spLocks/>
            </p:cNvSpPr>
            <p:nvPr/>
          </p:nvSpPr>
          <p:spPr bwMode="auto">
            <a:xfrm>
              <a:off x="2755" y="3281"/>
              <a:ext cx="43" cy="32"/>
            </a:xfrm>
            <a:custGeom>
              <a:avLst/>
              <a:gdLst>
                <a:gd name="T0" fmla="*/ 1 w 84"/>
                <a:gd name="T1" fmla="*/ 0 h 63"/>
                <a:gd name="T2" fmla="*/ 0 w 84"/>
                <a:gd name="T3" fmla="*/ 1 h 63"/>
                <a:gd name="T4" fmla="*/ 1 w 84"/>
                <a:gd name="T5" fmla="*/ 1 h 63"/>
                <a:gd name="T6" fmla="*/ 1 w 84"/>
                <a:gd name="T7" fmla="*/ 1 h 63"/>
                <a:gd name="T8" fmla="*/ 1 w 84"/>
                <a:gd name="T9" fmla="*/ 1 h 63"/>
                <a:gd name="T10" fmla="*/ 1 w 84"/>
                <a:gd name="T11" fmla="*/ 1 h 63"/>
                <a:gd name="T12" fmla="*/ 1 w 84"/>
                <a:gd name="T13" fmla="*/ 0 h 63"/>
                <a:gd name="T14" fmla="*/ 0 60000 65536"/>
                <a:gd name="T15" fmla="*/ 0 60000 65536"/>
                <a:gd name="T16" fmla="*/ 0 60000 65536"/>
                <a:gd name="T17" fmla="*/ 0 60000 65536"/>
                <a:gd name="T18" fmla="*/ 0 60000 65536"/>
                <a:gd name="T19" fmla="*/ 0 60000 65536"/>
                <a:gd name="T20" fmla="*/ 0 60000 65536"/>
                <a:gd name="T21" fmla="*/ 0 w 84"/>
                <a:gd name="T22" fmla="*/ 0 h 63"/>
                <a:gd name="T23" fmla="*/ 84 w 84"/>
                <a:gd name="T24" fmla="*/ 63 h 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4" h="63">
                  <a:moveTo>
                    <a:pt x="11" y="0"/>
                  </a:moveTo>
                  <a:lnTo>
                    <a:pt x="0" y="17"/>
                  </a:lnTo>
                  <a:lnTo>
                    <a:pt x="32" y="39"/>
                  </a:lnTo>
                  <a:lnTo>
                    <a:pt x="73" y="63"/>
                  </a:lnTo>
                  <a:lnTo>
                    <a:pt x="84" y="44"/>
                  </a:lnTo>
                  <a:lnTo>
                    <a:pt x="40" y="19"/>
                  </a:lnTo>
                  <a:lnTo>
                    <a:pt x="11" y="0"/>
                  </a:lnTo>
                  <a:close/>
                </a:path>
              </a:pathLst>
            </a:custGeom>
            <a:noFill/>
            <a:ln w="9525">
              <a:noFill/>
              <a:round/>
              <a:headEnd/>
              <a:tailEnd/>
            </a:ln>
          </p:spPr>
          <p:txBody>
            <a:bodyPr/>
            <a:lstStyle/>
            <a:p>
              <a:endParaRPr lang="it-IT"/>
            </a:p>
          </p:txBody>
        </p:sp>
        <p:sp>
          <p:nvSpPr>
            <p:cNvPr id="25937" name="Freeform 58"/>
            <p:cNvSpPr>
              <a:spLocks/>
            </p:cNvSpPr>
            <p:nvPr/>
          </p:nvSpPr>
          <p:spPr bwMode="auto">
            <a:xfrm>
              <a:off x="2820" y="3319"/>
              <a:ext cx="43" cy="29"/>
            </a:xfrm>
            <a:custGeom>
              <a:avLst/>
              <a:gdLst>
                <a:gd name="T0" fmla="*/ 1 w 86"/>
                <a:gd name="T1" fmla="*/ 0 h 57"/>
                <a:gd name="T2" fmla="*/ 0 w 86"/>
                <a:gd name="T3" fmla="*/ 1 h 57"/>
                <a:gd name="T4" fmla="*/ 1 w 86"/>
                <a:gd name="T5" fmla="*/ 1 h 57"/>
                <a:gd name="T6" fmla="*/ 1 w 86"/>
                <a:gd name="T7" fmla="*/ 1 h 57"/>
                <a:gd name="T8" fmla="*/ 1 w 86"/>
                <a:gd name="T9" fmla="*/ 0 h 57"/>
                <a:gd name="T10" fmla="*/ 0 60000 65536"/>
                <a:gd name="T11" fmla="*/ 0 60000 65536"/>
                <a:gd name="T12" fmla="*/ 0 60000 65536"/>
                <a:gd name="T13" fmla="*/ 0 60000 65536"/>
                <a:gd name="T14" fmla="*/ 0 60000 65536"/>
                <a:gd name="T15" fmla="*/ 0 w 86"/>
                <a:gd name="T16" fmla="*/ 0 h 57"/>
                <a:gd name="T17" fmla="*/ 86 w 86"/>
                <a:gd name="T18" fmla="*/ 57 h 57"/>
              </a:gdLst>
              <a:ahLst/>
              <a:cxnLst>
                <a:cxn ang="T10">
                  <a:pos x="T0" y="T1"/>
                </a:cxn>
                <a:cxn ang="T11">
                  <a:pos x="T2" y="T3"/>
                </a:cxn>
                <a:cxn ang="T12">
                  <a:pos x="T4" y="T5"/>
                </a:cxn>
                <a:cxn ang="T13">
                  <a:pos x="T6" y="T7"/>
                </a:cxn>
                <a:cxn ang="T14">
                  <a:pos x="T8" y="T9"/>
                </a:cxn>
              </a:cxnLst>
              <a:rect l="T15" t="T16" r="T17" b="T18"/>
              <a:pathLst>
                <a:path w="86" h="57">
                  <a:moveTo>
                    <a:pt x="10" y="0"/>
                  </a:moveTo>
                  <a:lnTo>
                    <a:pt x="0" y="18"/>
                  </a:lnTo>
                  <a:lnTo>
                    <a:pt x="77" y="57"/>
                  </a:lnTo>
                  <a:lnTo>
                    <a:pt x="86" y="38"/>
                  </a:lnTo>
                  <a:lnTo>
                    <a:pt x="10" y="0"/>
                  </a:lnTo>
                  <a:close/>
                </a:path>
              </a:pathLst>
            </a:custGeom>
            <a:noFill/>
            <a:ln w="9525">
              <a:noFill/>
              <a:round/>
              <a:headEnd/>
              <a:tailEnd/>
            </a:ln>
          </p:spPr>
          <p:txBody>
            <a:bodyPr/>
            <a:lstStyle/>
            <a:p>
              <a:endParaRPr lang="it-IT"/>
            </a:p>
          </p:txBody>
        </p:sp>
        <p:sp>
          <p:nvSpPr>
            <p:cNvPr id="25938" name="Freeform 59"/>
            <p:cNvSpPr>
              <a:spLocks/>
            </p:cNvSpPr>
            <p:nvPr/>
          </p:nvSpPr>
          <p:spPr bwMode="auto">
            <a:xfrm>
              <a:off x="2887" y="3352"/>
              <a:ext cx="44" cy="27"/>
            </a:xfrm>
            <a:custGeom>
              <a:avLst/>
              <a:gdLst>
                <a:gd name="T0" fmla="*/ 1 w 88"/>
                <a:gd name="T1" fmla="*/ 0 h 55"/>
                <a:gd name="T2" fmla="*/ 0 w 88"/>
                <a:gd name="T3" fmla="*/ 0 h 55"/>
                <a:gd name="T4" fmla="*/ 1 w 88"/>
                <a:gd name="T5" fmla="*/ 0 h 55"/>
                <a:gd name="T6" fmla="*/ 1 w 88"/>
                <a:gd name="T7" fmla="*/ 0 h 55"/>
                <a:gd name="T8" fmla="*/ 1 w 88"/>
                <a:gd name="T9" fmla="*/ 0 h 55"/>
                <a:gd name="T10" fmla="*/ 1 w 88"/>
                <a:gd name="T11" fmla="*/ 0 h 55"/>
                <a:gd name="T12" fmla="*/ 1 w 88"/>
                <a:gd name="T13" fmla="*/ 0 h 55"/>
                <a:gd name="T14" fmla="*/ 0 60000 65536"/>
                <a:gd name="T15" fmla="*/ 0 60000 65536"/>
                <a:gd name="T16" fmla="*/ 0 60000 65536"/>
                <a:gd name="T17" fmla="*/ 0 60000 65536"/>
                <a:gd name="T18" fmla="*/ 0 60000 65536"/>
                <a:gd name="T19" fmla="*/ 0 60000 65536"/>
                <a:gd name="T20" fmla="*/ 0 60000 65536"/>
                <a:gd name="T21" fmla="*/ 0 w 88"/>
                <a:gd name="T22" fmla="*/ 0 h 55"/>
                <a:gd name="T23" fmla="*/ 88 w 88"/>
                <a:gd name="T24" fmla="*/ 55 h 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55">
                  <a:moveTo>
                    <a:pt x="9" y="0"/>
                  </a:moveTo>
                  <a:lnTo>
                    <a:pt x="0" y="20"/>
                  </a:lnTo>
                  <a:lnTo>
                    <a:pt x="54" y="44"/>
                  </a:lnTo>
                  <a:lnTo>
                    <a:pt x="80" y="55"/>
                  </a:lnTo>
                  <a:lnTo>
                    <a:pt x="88" y="35"/>
                  </a:lnTo>
                  <a:lnTo>
                    <a:pt x="62" y="24"/>
                  </a:lnTo>
                  <a:lnTo>
                    <a:pt x="9" y="0"/>
                  </a:lnTo>
                  <a:close/>
                </a:path>
              </a:pathLst>
            </a:custGeom>
            <a:noFill/>
            <a:ln w="9525">
              <a:noFill/>
              <a:round/>
              <a:headEnd/>
              <a:tailEnd/>
            </a:ln>
          </p:spPr>
          <p:txBody>
            <a:bodyPr/>
            <a:lstStyle/>
            <a:p>
              <a:endParaRPr lang="it-IT"/>
            </a:p>
          </p:txBody>
        </p:sp>
        <p:sp>
          <p:nvSpPr>
            <p:cNvPr id="25939" name="Freeform 60"/>
            <p:cNvSpPr>
              <a:spLocks/>
            </p:cNvSpPr>
            <p:nvPr/>
          </p:nvSpPr>
          <p:spPr bwMode="auto">
            <a:xfrm>
              <a:off x="2957" y="3380"/>
              <a:ext cx="44" cy="24"/>
            </a:xfrm>
            <a:custGeom>
              <a:avLst/>
              <a:gdLst>
                <a:gd name="T0" fmla="*/ 1 w 88"/>
                <a:gd name="T1" fmla="*/ 0 h 48"/>
                <a:gd name="T2" fmla="*/ 0 w 88"/>
                <a:gd name="T3" fmla="*/ 1 h 48"/>
                <a:gd name="T4" fmla="*/ 1 w 88"/>
                <a:gd name="T5" fmla="*/ 1 h 48"/>
                <a:gd name="T6" fmla="*/ 1 w 88"/>
                <a:gd name="T7" fmla="*/ 1 h 48"/>
                <a:gd name="T8" fmla="*/ 1 w 88"/>
                <a:gd name="T9" fmla="*/ 1 h 48"/>
                <a:gd name="T10" fmla="*/ 1 w 88"/>
                <a:gd name="T11" fmla="*/ 1 h 48"/>
                <a:gd name="T12" fmla="*/ 1 w 88"/>
                <a:gd name="T13" fmla="*/ 0 h 48"/>
                <a:gd name="T14" fmla="*/ 0 60000 65536"/>
                <a:gd name="T15" fmla="*/ 0 60000 65536"/>
                <a:gd name="T16" fmla="*/ 0 60000 65536"/>
                <a:gd name="T17" fmla="*/ 0 60000 65536"/>
                <a:gd name="T18" fmla="*/ 0 60000 65536"/>
                <a:gd name="T19" fmla="*/ 0 60000 65536"/>
                <a:gd name="T20" fmla="*/ 0 60000 65536"/>
                <a:gd name="T21" fmla="*/ 0 w 88"/>
                <a:gd name="T22" fmla="*/ 0 h 48"/>
                <a:gd name="T23" fmla="*/ 88 w 88"/>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
                  <a:moveTo>
                    <a:pt x="8" y="0"/>
                  </a:moveTo>
                  <a:lnTo>
                    <a:pt x="0" y="20"/>
                  </a:lnTo>
                  <a:lnTo>
                    <a:pt x="15" y="25"/>
                  </a:lnTo>
                  <a:lnTo>
                    <a:pt x="82" y="48"/>
                  </a:lnTo>
                  <a:lnTo>
                    <a:pt x="88" y="28"/>
                  </a:lnTo>
                  <a:lnTo>
                    <a:pt x="23" y="5"/>
                  </a:lnTo>
                  <a:lnTo>
                    <a:pt x="8" y="0"/>
                  </a:lnTo>
                  <a:close/>
                </a:path>
              </a:pathLst>
            </a:custGeom>
            <a:noFill/>
            <a:ln w="9525">
              <a:noFill/>
              <a:round/>
              <a:headEnd/>
              <a:tailEnd/>
            </a:ln>
          </p:spPr>
          <p:txBody>
            <a:bodyPr/>
            <a:lstStyle/>
            <a:p>
              <a:endParaRPr lang="it-IT"/>
            </a:p>
          </p:txBody>
        </p:sp>
        <p:sp>
          <p:nvSpPr>
            <p:cNvPr id="25940" name="Freeform 61"/>
            <p:cNvSpPr>
              <a:spLocks/>
            </p:cNvSpPr>
            <p:nvPr/>
          </p:nvSpPr>
          <p:spPr bwMode="auto">
            <a:xfrm>
              <a:off x="3028" y="3404"/>
              <a:ext cx="44" cy="22"/>
            </a:xfrm>
            <a:custGeom>
              <a:avLst/>
              <a:gdLst>
                <a:gd name="T0" fmla="*/ 1 w 88"/>
                <a:gd name="T1" fmla="*/ 0 h 43"/>
                <a:gd name="T2" fmla="*/ 0 w 88"/>
                <a:gd name="T3" fmla="*/ 1 h 43"/>
                <a:gd name="T4" fmla="*/ 1 w 88"/>
                <a:gd name="T5" fmla="*/ 1 h 43"/>
                <a:gd name="T6" fmla="*/ 1 w 88"/>
                <a:gd name="T7" fmla="*/ 1 h 43"/>
                <a:gd name="T8" fmla="*/ 1 w 88"/>
                <a:gd name="T9" fmla="*/ 1 h 43"/>
                <a:gd name="T10" fmla="*/ 1 w 88"/>
                <a:gd name="T11" fmla="*/ 1 h 43"/>
                <a:gd name="T12" fmla="*/ 1 w 88"/>
                <a:gd name="T13" fmla="*/ 0 h 43"/>
                <a:gd name="T14" fmla="*/ 0 60000 65536"/>
                <a:gd name="T15" fmla="*/ 0 60000 65536"/>
                <a:gd name="T16" fmla="*/ 0 60000 65536"/>
                <a:gd name="T17" fmla="*/ 0 60000 65536"/>
                <a:gd name="T18" fmla="*/ 0 60000 65536"/>
                <a:gd name="T19" fmla="*/ 0 60000 65536"/>
                <a:gd name="T20" fmla="*/ 0 60000 65536"/>
                <a:gd name="T21" fmla="*/ 0 w 88"/>
                <a:gd name="T22" fmla="*/ 0 h 43"/>
                <a:gd name="T23" fmla="*/ 88 w 88"/>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3">
                  <a:moveTo>
                    <a:pt x="5" y="0"/>
                  </a:moveTo>
                  <a:lnTo>
                    <a:pt x="0" y="20"/>
                  </a:lnTo>
                  <a:lnTo>
                    <a:pt x="78" y="43"/>
                  </a:lnTo>
                  <a:lnTo>
                    <a:pt x="83" y="43"/>
                  </a:lnTo>
                  <a:lnTo>
                    <a:pt x="88" y="23"/>
                  </a:lnTo>
                  <a:lnTo>
                    <a:pt x="86" y="23"/>
                  </a:lnTo>
                  <a:lnTo>
                    <a:pt x="5" y="0"/>
                  </a:lnTo>
                  <a:close/>
                </a:path>
              </a:pathLst>
            </a:custGeom>
            <a:noFill/>
            <a:ln w="9525">
              <a:noFill/>
              <a:round/>
              <a:headEnd/>
              <a:tailEnd/>
            </a:ln>
          </p:spPr>
          <p:txBody>
            <a:bodyPr/>
            <a:lstStyle/>
            <a:p>
              <a:endParaRPr lang="it-IT"/>
            </a:p>
          </p:txBody>
        </p:sp>
        <p:sp>
          <p:nvSpPr>
            <p:cNvPr id="25941" name="Freeform 62"/>
            <p:cNvSpPr>
              <a:spLocks/>
            </p:cNvSpPr>
            <p:nvPr/>
          </p:nvSpPr>
          <p:spPr bwMode="auto">
            <a:xfrm>
              <a:off x="3101" y="3423"/>
              <a:ext cx="44" cy="19"/>
            </a:xfrm>
            <a:custGeom>
              <a:avLst/>
              <a:gdLst>
                <a:gd name="T0" fmla="*/ 1 w 88"/>
                <a:gd name="T1" fmla="*/ 0 h 38"/>
                <a:gd name="T2" fmla="*/ 0 w 88"/>
                <a:gd name="T3" fmla="*/ 1 h 38"/>
                <a:gd name="T4" fmla="*/ 1 w 88"/>
                <a:gd name="T5" fmla="*/ 1 h 38"/>
                <a:gd name="T6" fmla="*/ 1 w 88"/>
                <a:gd name="T7" fmla="*/ 1 h 38"/>
                <a:gd name="T8" fmla="*/ 1 w 88"/>
                <a:gd name="T9" fmla="*/ 1 h 38"/>
                <a:gd name="T10" fmla="*/ 1 w 88"/>
                <a:gd name="T11" fmla="*/ 1 h 38"/>
                <a:gd name="T12" fmla="*/ 1 w 88"/>
                <a:gd name="T13" fmla="*/ 1 h 38"/>
                <a:gd name="T14" fmla="*/ 1 w 88"/>
                <a:gd name="T15" fmla="*/ 1 h 38"/>
                <a:gd name="T16" fmla="*/ 1 w 88"/>
                <a:gd name="T17" fmla="*/ 1 h 38"/>
                <a:gd name="T18" fmla="*/ 1 w 88"/>
                <a:gd name="T19" fmla="*/ 0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8"/>
                <a:gd name="T31" fmla="*/ 0 h 38"/>
                <a:gd name="T32" fmla="*/ 88 w 88"/>
                <a:gd name="T33" fmla="*/ 38 h 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8" h="38">
                  <a:moveTo>
                    <a:pt x="5" y="0"/>
                  </a:moveTo>
                  <a:lnTo>
                    <a:pt x="0" y="20"/>
                  </a:lnTo>
                  <a:lnTo>
                    <a:pt x="39" y="30"/>
                  </a:lnTo>
                  <a:lnTo>
                    <a:pt x="43" y="31"/>
                  </a:lnTo>
                  <a:lnTo>
                    <a:pt x="84" y="38"/>
                  </a:lnTo>
                  <a:lnTo>
                    <a:pt x="88" y="18"/>
                  </a:lnTo>
                  <a:lnTo>
                    <a:pt x="43" y="10"/>
                  </a:lnTo>
                  <a:lnTo>
                    <a:pt x="43" y="20"/>
                  </a:lnTo>
                  <a:lnTo>
                    <a:pt x="47" y="10"/>
                  </a:lnTo>
                  <a:lnTo>
                    <a:pt x="5" y="0"/>
                  </a:lnTo>
                  <a:close/>
                </a:path>
              </a:pathLst>
            </a:custGeom>
            <a:noFill/>
            <a:ln w="9525">
              <a:noFill/>
              <a:round/>
              <a:headEnd/>
              <a:tailEnd/>
            </a:ln>
          </p:spPr>
          <p:txBody>
            <a:bodyPr/>
            <a:lstStyle/>
            <a:p>
              <a:endParaRPr lang="it-IT"/>
            </a:p>
          </p:txBody>
        </p:sp>
        <p:sp>
          <p:nvSpPr>
            <p:cNvPr id="25942" name="Freeform 63"/>
            <p:cNvSpPr>
              <a:spLocks/>
            </p:cNvSpPr>
            <p:nvPr/>
          </p:nvSpPr>
          <p:spPr bwMode="auto">
            <a:xfrm>
              <a:off x="3174" y="3437"/>
              <a:ext cx="44" cy="16"/>
            </a:xfrm>
            <a:custGeom>
              <a:avLst/>
              <a:gdLst>
                <a:gd name="T0" fmla="*/ 1 w 88"/>
                <a:gd name="T1" fmla="*/ 0 h 32"/>
                <a:gd name="T2" fmla="*/ 0 w 88"/>
                <a:gd name="T3" fmla="*/ 1 h 32"/>
                <a:gd name="T4" fmla="*/ 1 w 88"/>
                <a:gd name="T5" fmla="*/ 1 h 32"/>
                <a:gd name="T6" fmla="*/ 1 w 88"/>
                <a:gd name="T7" fmla="*/ 1 h 32"/>
                <a:gd name="T8" fmla="*/ 1 w 88"/>
                <a:gd name="T9" fmla="*/ 1 h 32"/>
                <a:gd name="T10" fmla="*/ 1 w 88"/>
                <a:gd name="T11" fmla="*/ 1 h 32"/>
                <a:gd name="T12" fmla="*/ 1 w 88"/>
                <a:gd name="T13" fmla="*/ 1 h 32"/>
                <a:gd name="T14" fmla="*/ 1 w 88"/>
                <a:gd name="T15" fmla="*/ 0 h 32"/>
                <a:gd name="T16" fmla="*/ 0 60000 65536"/>
                <a:gd name="T17" fmla="*/ 0 60000 65536"/>
                <a:gd name="T18" fmla="*/ 0 60000 65536"/>
                <a:gd name="T19" fmla="*/ 0 60000 65536"/>
                <a:gd name="T20" fmla="*/ 0 60000 65536"/>
                <a:gd name="T21" fmla="*/ 0 60000 65536"/>
                <a:gd name="T22" fmla="*/ 0 60000 65536"/>
                <a:gd name="T23" fmla="*/ 0 60000 65536"/>
                <a:gd name="T24" fmla="*/ 0 w 88"/>
                <a:gd name="T25" fmla="*/ 0 h 32"/>
                <a:gd name="T26" fmla="*/ 88 w 88"/>
                <a:gd name="T27" fmla="*/ 32 h 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8" h="32">
                  <a:moveTo>
                    <a:pt x="4" y="0"/>
                  </a:moveTo>
                  <a:lnTo>
                    <a:pt x="0" y="22"/>
                  </a:lnTo>
                  <a:lnTo>
                    <a:pt x="4" y="22"/>
                  </a:lnTo>
                  <a:lnTo>
                    <a:pt x="59" y="30"/>
                  </a:lnTo>
                  <a:lnTo>
                    <a:pt x="85" y="32"/>
                  </a:lnTo>
                  <a:lnTo>
                    <a:pt x="88" y="11"/>
                  </a:lnTo>
                  <a:lnTo>
                    <a:pt x="59" y="8"/>
                  </a:lnTo>
                  <a:lnTo>
                    <a:pt x="4" y="0"/>
                  </a:lnTo>
                  <a:close/>
                </a:path>
              </a:pathLst>
            </a:custGeom>
            <a:noFill/>
            <a:ln w="9525">
              <a:noFill/>
              <a:round/>
              <a:headEnd/>
              <a:tailEnd/>
            </a:ln>
          </p:spPr>
          <p:txBody>
            <a:bodyPr/>
            <a:lstStyle/>
            <a:p>
              <a:endParaRPr lang="it-IT"/>
            </a:p>
          </p:txBody>
        </p:sp>
        <p:sp>
          <p:nvSpPr>
            <p:cNvPr id="25943" name="Freeform 64"/>
            <p:cNvSpPr>
              <a:spLocks/>
            </p:cNvSpPr>
            <p:nvPr/>
          </p:nvSpPr>
          <p:spPr bwMode="auto">
            <a:xfrm>
              <a:off x="3249" y="3446"/>
              <a:ext cx="44" cy="13"/>
            </a:xfrm>
            <a:custGeom>
              <a:avLst/>
              <a:gdLst>
                <a:gd name="T0" fmla="*/ 1 w 87"/>
                <a:gd name="T1" fmla="*/ 0 h 26"/>
                <a:gd name="T2" fmla="*/ 0 w 87"/>
                <a:gd name="T3" fmla="*/ 1 h 26"/>
                <a:gd name="T4" fmla="*/ 1 w 87"/>
                <a:gd name="T5" fmla="*/ 1 h 26"/>
                <a:gd name="T6" fmla="*/ 1 w 87"/>
                <a:gd name="T7" fmla="*/ 1 h 26"/>
                <a:gd name="T8" fmla="*/ 1 w 87"/>
                <a:gd name="T9" fmla="*/ 1 h 26"/>
                <a:gd name="T10" fmla="*/ 1 w 87"/>
                <a:gd name="T11" fmla="*/ 1 h 26"/>
                <a:gd name="T12" fmla="*/ 1 w 87"/>
                <a:gd name="T13" fmla="*/ 1 h 26"/>
                <a:gd name="T14" fmla="*/ 1 w 87"/>
                <a:gd name="T15" fmla="*/ 1 h 26"/>
                <a:gd name="T16" fmla="*/ 1 w 87"/>
                <a:gd name="T17" fmla="*/ 0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7"/>
                <a:gd name="T28" fmla="*/ 0 h 26"/>
                <a:gd name="T29" fmla="*/ 87 w 87"/>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7" h="26">
                  <a:moveTo>
                    <a:pt x="2" y="0"/>
                  </a:moveTo>
                  <a:lnTo>
                    <a:pt x="0" y="21"/>
                  </a:lnTo>
                  <a:lnTo>
                    <a:pt x="21" y="22"/>
                  </a:lnTo>
                  <a:lnTo>
                    <a:pt x="77" y="26"/>
                  </a:lnTo>
                  <a:lnTo>
                    <a:pt x="86" y="26"/>
                  </a:lnTo>
                  <a:lnTo>
                    <a:pt x="87" y="5"/>
                  </a:lnTo>
                  <a:lnTo>
                    <a:pt x="77" y="5"/>
                  </a:lnTo>
                  <a:lnTo>
                    <a:pt x="21" y="1"/>
                  </a:lnTo>
                  <a:lnTo>
                    <a:pt x="2" y="0"/>
                  </a:lnTo>
                  <a:close/>
                </a:path>
              </a:pathLst>
            </a:custGeom>
            <a:noFill/>
            <a:ln w="9525">
              <a:noFill/>
              <a:round/>
              <a:headEnd/>
              <a:tailEnd/>
            </a:ln>
          </p:spPr>
          <p:txBody>
            <a:bodyPr/>
            <a:lstStyle/>
            <a:p>
              <a:endParaRPr lang="it-IT"/>
            </a:p>
          </p:txBody>
        </p:sp>
        <p:sp>
          <p:nvSpPr>
            <p:cNvPr id="25944" name="Freeform 65"/>
            <p:cNvSpPr>
              <a:spLocks/>
            </p:cNvSpPr>
            <p:nvPr/>
          </p:nvSpPr>
          <p:spPr bwMode="auto">
            <a:xfrm>
              <a:off x="3325" y="3450"/>
              <a:ext cx="43" cy="11"/>
            </a:xfrm>
            <a:custGeom>
              <a:avLst/>
              <a:gdLst>
                <a:gd name="T0" fmla="*/ 0 w 86"/>
                <a:gd name="T1" fmla="*/ 0 h 21"/>
                <a:gd name="T2" fmla="*/ 0 w 86"/>
                <a:gd name="T3" fmla="*/ 1 h 21"/>
                <a:gd name="T4" fmla="*/ 1 w 86"/>
                <a:gd name="T5" fmla="*/ 1 h 21"/>
                <a:gd name="T6" fmla="*/ 1 w 86"/>
                <a:gd name="T7" fmla="*/ 1 h 21"/>
                <a:gd name="T8" fmla="*/ 1 w 86"/>
                <a:gd name="T9" fmla="*/ 0 h 21"/>
                <a:gd name="T10" fmla="*/ 1 w 86"/>
                <a:gd name="T11" fmla="*/ 0 h 21"/>
                <a:gd name="T12" fmla="*/ 0 w 86"/>
                <a:gd name="T13" fmla="*/ 0 h 21"/>
                <a:gd name="T14" fmla="*/ 0 60000 65536"/>
                <a:gd name="T15" fmla="*/ 0 60000 65536"/>
                <a:gd name="T16" fmla="*/ 0 60000 65536"/>
                <a:gd name="T17" fmla="*/ 0 60000 65536"/>
                <a:gd name="T18" fmla="*/ 0 60000 65536"/>
                <a:gd name="T19" fmla="*/ 0 60000 65536"/>
                <a:gd name="T20" fmla="*/ 0 60000 65536"/>
                <a:gd name="T21" fmla="*/ 0 w 86"/>
                <a:gd name="T22" fmla="*/ 0 h 21"/>
                <a:gd name="T23" fmla="*/ 86 w 86"/>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 h="21">
                  <a:moveTo>
                    <a:pt x="0" y="0"/>
                  </a:moveTo>
                  <a:lnTo>
                    <a:pt x="0" y="21"/>
                  </a:lnTo>
                  <a:lnTo>
                    <a:pt x="39" y="21"/>
                  </a:lnTo>
                  <a:lnTo>
                    <a:pt x="86" y="21"/>
                  </a:lnTo>
                  <a:lnTo>
                    <a:pt x="86" y="0"/>
                  </a:lnTo>
                  <a:lnTo>
                    <a:pt x="39" y="0"/>
                  </a:lnTo>
                  <a:lnTo>
                    <a:pt x="0" y="0"/>
                  </a:lnTo>
                  <a:close/>
                </a:path>
              </a:pathLst>
            </a:custGeom>
            <a:noFill/>
            <a:ln w="9525">
              <a:noFill/>
              <a:round/>
              <a:headEnd/>
              <a:tailEnd/>
            </a:ln>
          </p:spPr>
          <p:txBody>
            <a:bodyPr/>
            <a:lstStyle/>
            <a:p>
              <a:endParaRPr lang="it-IT"/>
            </a:p>
          </p:txBody>
        </p:sp>
        <p:sp>
          <p:nvSpPr>
            <p:cNvPr id="25945" name="Freeform 66"/>
            <p:cNvSpPr>
              <a:spLocks/>
            </p:cNvSpPr>
            <p:nvPr/>
          </p:nvSpPr>
          <p:spPr bwMode="auto">
            <a:xfrm>
              <a:off x="3399" y="3446"/>
              <a:ext cx="43" cy="13"/>
            </a:xfrm>
            <a:custGeom>
              <a:avLst/>
              <a:gdLst>
                <a:gd name="T0" fmla="*/ 0 w 87"/>
                <a:gd name="T1" fmla="*/ 1 h 26"/>
                <a:gd name="T2" fmla="*/ 0 w 87"/>
                <a:gd name="T3" fmla="*/ 1 h 26"/>
                <a:gd name="T4" fmla="*/ 0 w 87"/>
                <a:gd name="T5" fmla="*/ 1 h 26"/>
                <a:gd name="T6" fmla="*/ 0 w 87"/>
                <a:gd name="T7" fmla="*/ 1 h 26"/>
                <a:gd name="T8" fmla="*/ 0 w 87"/>
                <a:gd name="T9" fmla="*/ 1 h 26"/>
                <a:gd name="T10" fmla="*/ 0 w 87"/>
                <a:gd name="T11" fmla="*/ 0 h 26"/>
                <a:gd name="T12" fmla="*/ 0 w 87"/>
                <a:gd name="T13" fmla="*/ 1 h 26"/>
                <a:gd name="T14" fmla="*/ 0 w 87"/>
                <a:gd name="T15" fmla="*/ 1 h 26"/>
                <a:gd name="T16" fmla="*/ 0 w 87"/>
                <a:gd name="T17" fmla="*/ 1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7"/>
                <a:gd name="T28" fmla="*/ 0 h 26"/>
                <a:gd name="T29" fmla="*/ 87 w 87"/>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7" h="26">
                  <a:moveTo>
                    <a:pt x="0" y="5"/>
                  </a:moveTo>
                  <a:lnTo>
                    <a:pt x="1" y="26"/>
                  </a:lnTo>
                  <a:lnTo>
                    <a:pt x="4" y="26"/>
                  </a:lnTo>
                  <a:lnTo>
                    <a:pt x="60" y="22"/>
                  </a:lnTo>
                  <a:lnTo>
                    <a:pt x="87" y="21"/>
                  </a:lnTo>
                  <a:lnTo>
                    <a:pt x="85" y="0"/>
                  </a:lnTo>
                  <a:lnTo>
                    <a:pt x="60" y="1"/>
                  </a:lnTo>
                  <a:lnTo>
                    <a:pt x="4" y="5"/>
                  </a:lnTo>
                  <a:lnTo>
                    <a:pt x="0" y="5"/>
                  </a:lnTo>
                  <a:close/>
                </a:path>
              </a:pathLst>
            </a:custGeom>
            <a:noFill/>
            <a:ln w="9525">
              <a:noFill/>
              <a:round/>
              <a:headEnd/>
              <a:tailEnd/>
            </a:ln>
          </p:spPr>
          <p:txBody>
            <a:bodyPr/>
            <a:lstStyle/>
            <a:p>
              <a:endParaRPr lang="it-IT"/>
            </a:p>
          </p:txBody>
        </p:sp>
        <p:sp>
          <p:nvSpPr>
            <p:cNvPr id="25946" name="Freeform 67"/>
            <p:cNvSpPr>
              <a:spLocks/>
            </p:cNvSpPr>
            <p:nvPr/>
          </p:nvSpPr>
          <p:spPr bwMode="auto">
            <a:xfrm>
              <a:off x="3473" y="3436"/>
              <a:ext cx="44" cy="17"/>
            </a:xfrm>
            <a:custGeom>
              <a:avLst/>
              <a:gdLst>
                <a:gd name="T0" fmla="*/ 0 w 88"/>
                <a:gd name="T1" fmla="*/ 1 h 33"/>
                <a:gd name="T2" fmla="*/ 1 w 88"/>
                <a:gd name="T3" fmla="*/ 1 h 33"/>
                <a:gd name="T4" fmla="*/ 1 w 88"/>
                <a:gd name="T5" fmla="*/ 1 h 33"/>
                <a:gd name="T6" fmla="*/ 1 w 88"/>
                <a:gd name="T7" fmla="*/ 1 h 33"/>
                <a:gd name="T8" fmla="*/ 1 w 88"/>
                <a:gd name="T9" fmla="*/ 1 h 33"/>
                <a:gd name="T10" fmla="*/ 1 w 88"/>
                <a:gd name="T11" fmla="*/ 0 h 33"/>
                <a:gd name="T12" fmla="*/ 1 w 88"/>
                <a:gd name="T13" fmla="*/ 1 h 33"/>
                <a:gd name="T14" fmla="*/ 1 w 88"/>
                <a:gd name="T15" fmla="*/ 1 h 33"/>
                <a:gd name="T16" fmla="*/ 0 w 88"/>
                <a:gd name="T17" fmla="*/ 1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8"/>
                <a:gd name="T28" fmla="*/ 0 h 33"/>
                <a:gd name="T29" fmla="*/ 88 w 88"/>
                <a:gd name="T30" fmla="*/ 33 h 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8" h="33">
                  <a:moveTo>
                    <a:pt x="0" y="12"/>
                  </a:moveTo>
                  <a:lnTo>
                    <a:pt x="3" y="33"/>
                  </a:lnTo>
                  <a:lnTo>
                    <a:pt x="23" y="31"/>
                  </a:lnTo>
                  <a:lnTo>
                    <a:pt x="78" y="23"/>
                  </a:lnTo>
                  <a:lnTo>
                    <a:pt x="88" y="21"/>
                  </a:lnTo>
                  <a:lnTo>
                    <a:pt x="84" y="0"/>
                  </a:lnTo>
                  <a:lnTo>
                    <a:pt x="78" y="1"/>
                  </a:lnTo>
                  <a:lnTo>
                    <a:pt x="23" y="9"/>
                  </a:lnTo>
                  <a:lnTo>
                    <a:pt x="0" y="12"/>
                  </a:lnTo>
                  <a:close/>
                </a:path>
              </a:pathLst>
            </a:custGeom>
            <a:noFill/>
            <a:ln w="9525">
              <a:noFill/>
              <a:round/>
              <a:headEnd/>
              <a:tailEnd/>
            </a:ln>
          </p:spPr>
          <p:txBody>
            <a:bodyPr/>
            <a:lstStyle/>
            <a:p>
              <a:endParaRPr lang="it-IT"/>
            </a:p>
          </p:txBody>
        </p:sp>
        <p:sp>
          <p:nvSpPr>
            <p:cNvPr id="25947" name="Freeform 68"/>
            <p:cNvSpPr>
              <a:spLocks/>
            </p:cNvSpPr>
            <p:nvPr/>
          </p:nvSpPr>
          <p:spPr bwMode="auto">
            <a:xfrm>
              <a:off x="3547" y="3422"/>
              <a:ext cx="44" cy="19"/>
            </a:xfrm>
            <a:custGeom>
              <a:avLst/>
              <a:gdLst>
                <a:gd name="T0" fmla="*/ 0 w 88"/>
                <a:gd name="T1" fmla="*/ 1 h 37"/>
                <a:gd name="T2" fmla="*/ 1 w 88"/>
                <a:gd name="T3" fmla="*/ 1 h 37"/>
                <a:gd name="T4" fmla="*/ 1 w 88"/>
                <a:gd name="T5" fmla="*/ 1 h 37"/>
                <a:gd name="T6" fmla="*/ 1 w 88"/>
                <a:gd name="T7" fmla="*/ 1 h 37"/>
                <a:gd name="T8" fmla="*/ 1 w 88"/>
                <a:gd name="T9" fmla="*/ 1 h 37"/>
                <a:gd name="T10" fmla="*/ 1 w 88"/>
                <a:gd name="T11" fmla="*/ 0 h 37"/>
                <a:gd name="T12" fmla="*/ 1 w 88"/>
                <a:gd name="T13" fmla="*/ 1 h 37"/>
                <a:gd name="T14" fmla="*/ 1 w 88"/>
                <a:gd name="T15" fmla="*/ 1 h 37"/>
                <a:gd name="T16" fmla="*/ 1 w 88"/>
                <a:gd name="T17" fmla="*/ 1 h 37"/>
                <a:gd name="T18" fmla="*/ 0 w 88"/>
                <a:gd name="T19" fmla="*/ 1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8"/>
                <a:gd name="T31" fmla="*/ 0 h 37"/>
                <a:gd name="T32" fmla="*/ 88 w 88"/>
                <a:gd name="T33" fmla="*/ 37 h 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8" h="37">
                  <a:moveTo>
                    <a:pt x="0" y="17"/>
                  </a:moveTo>
                  <a:lnTo>
                    <a:pt x="4" y="37"/>
                  </a:lnTo>
                  <a:lnTo>
                    <a:pt x="40" y="32"/>
                  </a:lnTo>
                  <a:lnTo>
                    <a:pt x="44" y="31"/>
                  </a:lnTo>
                  <a:lnTo>
                    <a:pt x="88" y="20"/>
                  </a:lnTo>
                  <a:lnTo>
                    <a:pt x="83" y="0"/>
                  </a:lnTo>
                  <a:lnTo>
                    <a:pt x="36" y="11"/>
                  </a:lnTo>
                  <a:lnTo>
                    <a:pt x="40" y="21"/>
                  </a:lnTo>
                  <a:lnTo>
                    <a:pt x="40" y="11"/>
                  </a:lnTo>
                  <a:lnTo>
                    <a:pt x="0" y="17"/>
                  </a:lnTo>
                  <a:close/>
                </a:path>
              </a:pathLst>
            </a:custGeom>
            <a:noFill/>
            <a:ln w="9525">
              <a:noFill/>
              <a:round/>
              <a:headEnd/>
              <a:tailEnd/>
            </a:ln>
          </p:spPr>
          <p:txBody>
            <a:bodyPr/>
            <a:lstStyle/>
            <a:p>
              <a:endParaRPr lang="it-IT"/>
            </a:p>
          </p:txBody>
        </p:sp>
        <p:sp>
          <p:nvSpPr>
            <p:cNvPr id="25948" name="Freeform 69"/>
            <p:cNvSpPr>
              <a:spLocks/>
            </p:cNvSpPr>
            <p:nvPr/>
          </p:nvSpPr>
          <p:spPr bwMode="auto">
            <a:xfrm>
              <a:off x="3619" y="3404"/>
              <a:ext cx="45" cy="21"/>
            </a:xfrm>
            <a:custGeom>
              <a:avLst/>
              <a:gdLst>
                <a:gd name="T0" fmla="*/ 0 w 88"/>
                <a:gd name="T1" fmla="*/ 0 h 43"/>
                <a:gd name="T2" fmla="*/ 1 w 88"/>
                <a:gd name="T3" fmla="*/ 0 h 43"/>
                <a:gd name="T4" fmla="*/ 1 w 88"/>
                <a:gd name="T5" fmla="*/ 0 h 43"/>
                <a:gd name="T6" fmla="*/ 1 w 88"/>
                <a:gd name="T7" fmla="*/ 0 h 43"/>
                <a:gd name="T8" fmla="*/ 0 w 88"/>
                <a:gd name="T9" fmla="*/ 0 h 43"/>
                <a:gd name="T10" fmla="*/ 0 60000 65536"/>
                <a:gd name="T11" fmla="*/ 0 60000 65536"/>
                <a:gd name="T12" fmla="*/ 0 60000 65536"/>
                <a:gd name="T13" fmla="*/ 0 60000 65536"/>
                <a:gd name="T14" fmla="*/ 0 60000 65536"/>
                <a:gd name="T15" fmla="*/ 0 w 88"/>
                <a:gd name="T16" fmla="*/ 0 h 43"/>
                <a:gd name="T17" fmla="*/ 88 w 88"/>
                <a:gd name="T18" fmla="*/ 43 h 43"/>
              </a:gdLst>
              <a:ahLst/>
              <a:cxnLst>
                <a:cxn ang="T10">
                  <a:pos x="T0" y="T1"/>
                </a:cxn>
                <a:cxn ang="T11">
                  <a:pos x="T2" y="T3"/>
                </a:cxn>
                <a:cxn ang="T12">
                  <a:pos x="T4" y="T5"/>
                </a:cxn>
                <a:cxn ang="T13">
                  <a:pos x="T6" y="T7"/>
                </a:cxn>
                <a:cxn ang="T14">
                  <a:pos x="T8" y="T9"/>
                </a:cxn>
              </a:cxnLst>
              <a:rect l="T15" t="T16" r="T17" b="T18"/>
              <a:pathLst>
                <a:path w="88" h="43">
                  <a:moveTo>
                    <a:pt x="0" y="23"/>
                  </a:moveTo>
                  <a:lnTo>
                    <a:pt x="5" y="43"/>
                  </a:lnTo>
                  <a:lnTo>
                    <a:pt x="88" y="21"/>
                  </a:lnTo>
                  <a:lnTo>
                    <a:pt x="83" y="0"/>
                  </a:lnTo>
                  <a:lnTo>
                    <a:pt x="0" y="23"/>
                  </a:lnTo>
                  <a:close/>
                </a:path>
              </a:pathLst>
            </a:custGeom>
            <a:noFill/>
            <a:ln w="9525">
              <a:noFill/>
              <a:round/>
              <a:headEnd/>
              <a:tailEnd/>
            </a:ln>
          </p:spPr>
          <p:txBody>
            <a:bodyPr/>
            <a:lstStyle/>
            <a:p>
              <a:endParaRPr lang="it-IT"/>
            </a:p>
          </p:txBody>
        </p:sp>
        <p:sp>
          <p:nvSpPr>
            <p:cNvPr id="25949" name="Freeform 70"/>
            <p:cNvSpPr>
              <a:spLocks/>
            </p:cNvSpPr>
            <p:nvPr/>
          </p:nvSpPr>
          <p:spPr bwMode="auto">
            <a:xfrm>
              <a:off x="3691" y="3380"/>
              <a:ext cx="44" cy="24"/>
            </a:xfrm>
            <a:custGeom>
              <a:avLst/>
              <a:gdLst>
                <a:gd name="T0" fmla="*/ 0 w 88"/>
                <a:gd name="T1" fmla="*/ 1 h 48"/>
                <a:gd name="T2" fmla="*/ 1 w 88"/>
                <a:gd name="T3" fmla="*/ 1 h 48"/>
                <a:gd name="T4" fmla="*/ 1 w 88"/>
                <a:gd name="T5" fmla="*/ 1 h 48"/>
                <a:gd name="T6" fmla="*/ 1 w 88"/>
                <a:gd name="T7" fmla="*/ 1 h 48"/>
                <a:gd name="T8" fmla="*/ 1 w 88"/>
                <a:gd name="T9" fmla="*/ 0 h 48"/>
                <a:gd name="T10" fmla="*/ 1 w 88"/>
                <a:gd name="T11" fmla="*/ 1 h 48"/>
                <a:gd name="T12" fmla="*/ 0 w 88"/>
                <a:gd name="T13" fmla="*/ 1 h 48"/>
                <a:gd name="T14" fmla="*/ 0 60000 65536"/>
                <a:gd name="T15" fmla="*/ 0 60000 65536"/>
                <a:gd name="T16" fmla="*/ 0 60000 65536"/>
                <a:gd name="T17" fmla="*/ 0 60000 65536"/>
                <a:gd name="T18" fmla="*/ 0 60000 65536"/>
                <a:gd name="T19" fmla="*/ 0 60000 65536"/>
                <a:gd name="T20" fmla="*/ 0 60000 65536"/>
                <a:gd name="T21" fmla="*/ 0 w 88"/>
                <a:gd name="T22" fmla="*/ 0 h 48"/>
                <a:gd name="T23" fmla="*/ 88 w 88"/>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
                  <a:moveTo>
                    <a:pt x="0" y="28"/>
                  </a:moveTo>
                  <a:lnTo>
                    <a:pt x="7" y="48"/>
                  </a:lnTo>
                  <a:lnTo>
                    <a:pt x="68" y="27"/>
                  </a:lnTo>
                  <a:lnTo>
                    <a:pt x="88" y="20"/>
                  </a:lnTo>
                  <a:lnTo>
                    <a:pt x="80" y="0"/>
                  </a:lnTo>
                  <a:lnTo>
                    <a:pt x="60" y="7"/>
                  </a:lnTo>
                  <a:lnTo>
                    <a:pt x="0" y="28"/>
                  </a:lnTo>
                  <a:close/>
                </a:path>
              </a:pathLst>
            </a:custGeom>
            <a:noFill/>
            <a:ln w="9525">
              <a:noFill/>
              <a:round/>
              <a:headEnd/>
              <a:tailEnd/>
            </a:ln>
          </p:spPr>
          <p:txBody>
            <a:bodyPr/>
            <a:lstStyle/>
            <a:p>
              <a:endParaRPr lang="it-IT"/>
            </a:p>
          </p:txBody>
        </p:sp>
        <p:sp>
          <p:nvSpPr>
            <p:cNvPr id="25950" name="Freeform 71"/>
            <p:cNvSpPr>
              <a:spLocks/>
            </p:cNvSpPr>
            <p:nvPr/>
          </p:nvSpPr>
          <p:spPr bwMode="auto">
            <a:xfrm>
              <a:off x="3760" y="3350"/>
              <a:ext cx="44" cy="28"/>
            </a:xfrm>
            <a:custGeom>
              <a:avLst/>
              <a:gdLst>
                <a:gd name="T0" fmla="*/ 0 w 87"/>
                <a:gd name="T1" fmla="*/ 1 h 54"/>
                <a:gd name="T2" fmla="*/ 1 w 87"/>
                <a:gd name="T3" fmla="*/ 1 h 54"/>
                <a:gd name="T4" fmla="*/ 1 w 87"/>
                <a:gd name="T5" fmla="*/ 1 h 54"/>
                <a:gd name="T6" fmla="*/ 1 w 87"/>
                <a:gd name="T7" fmla="*/ 1 h 54"/>
                <a:gd name="T8" fmla="*/ 1 w 87"/>
                <a:gd name="T9" fmla="*/ 0 h 54"/>
                <a:gd name="T10" fmla="*/ 1 w 87"/>
                <a:gd name="T11" fmla="*/ 1 h 54"/>
                <a:gd name="T12" fmla="*/ 0 w 87"/>
                <a:gd name="T13" fmla="*/ 1 h 54"/>
                <a:gd name="T14" fmla="*/ 0 60000 65536"/>
                <a:gd name="T15" fmla="*/ 0 60000 65536"/>
                <a:gd name="T16" fmla="*/ 0 60000 65536"/>
                <a:gd name="T17" fmla="*/ 0 60000 65536"/>
                <a:gd name="T18" fmla="*/ 0 60000 65536"/>
                <a:gd name="T19" fmla="*/ 0 60000 65536"/>
                <a:gd name="T20" fmla="*/ 0 60000 65536"/>
                <a:gd name="T21" fmla="*/ 0 w 87"/>
                <a:gd name="T22" fmla="*/ 0 h 54"/>
                <a:gd name="T23" fmla="*/ 87 w 87"/>
                <a:gd name="T24" fmla="*/ 54 h 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 h="54">
                  <a:moveTo>
                    <a:pt x="0" y="34"/>
                  </a:moveTo>
                  <a:lnTo>
                    <a:pt x="8" y="54"/>
                  </a:lnTo>
                  <a:lnTo>
                    <a:pt x="29" y="46"/>
                  </a:lnTo>
                  <a:lnTo>
                    <a:pt x="87" y="20"/>
                  </a:lnTo>
                  <a:lnTo>
                    <a:pt x="79" y="0"/>
                  </a:lnTo>
                  <a:lnTo>
                    <a:pt x="21" y="26"/>
                  </a:lnTo>
                  <a:lnTo>
                    <a:pt x="0" y="34"/>
                  </a:lnTo>
                  <a:close/>
                </a:path>
              </a:pathLst>
            </a:custGeom>
            <a:noFill/>
            <a:ln w="9525">
              <a:noFill/>
              <a:round/>
              <a:headEnd/>
              <a:tailEnd/>
            </a:ln>
          </p:spPr>
          <p:txBody>
            <a:bodyPr/>
            <a:lstStyle/>
            <a:p>
              <a:endParaRPr lang="it-IT"/>
            </a:p>
          </p:txBody>
        </p:sp>
        <p:sp>
          <p:nvSpPr>
            <p:cNvPr id="25951" name="Freeform 72"/>
            <p:cNvSpPr>
              <a:spLocks/>
            </p:cNvSpPr>
            <p:nvPr/>
          </p:nvSpPr>
          <p:spPr bwMode="auto">
            <a:xfrm>
              <a:off x="3829" y="3318"/>
              <a:ext cx="42" cy="28"/>
            </a:xfrm>
            <a:custGeom>
              <a:avLst/>
              <a:gdLst>
                <a:gd name="T0" fmla="*/ 0 w 86"/>
                <a:gd name="T1" fmla="*/ 0 h 58"/>
                <a:gd name="T2" fmla="*/ 0 w 86"/>
                <a:gd name="T3" fmla="*/ 0 h 58"/>
                <a:gd name="T4" fmla="*/ 0 w 86"/>
                <a:gd name="T5" fmla="*/ 0 h 58"/>
                <a:gd name="T6" fmla="*/ 0 w 86"/>
                <a:gd name="T7" fmla="*/ 0 h 58"/>
                <a:gd name="T8" fmla="*/ 0 w 86"/>
                <a:gd name="T9" fmla="*/ 0 h 58"/>
                <a:gd name="T10" fmla="*/ 0 60000 65536"/>
                <a:gd name="T11" fmla="*/ 0 60000 65536"/>
                <a:gd name="T12" fmla="*/ 0 60000 65536"/>
                <a:gd name="T13" fmla="*/ 0 60000 65536"/>
                <a:gd name="T14" fmla="*/ 0 60000 65536"/>
                <a:gd name="T15" fmla="*/ 0 w 86"/>
                <a:gd name="T16" fmla="*/ 0 h 58"/>
                <a:gd name="T17" fmla="*/ 86 w 86"/>
                <a:gd name="T18" fmla="*/ 58 h 58"/>
              </a:gdLst>
              <a:ahLst/>
              <a:cxnLst>
                <a:cxn ang="T10">
                  <a:pos x="T0" y="T1"/>
                </a:cxn>
                <a:cxn ang="T11">
                  <a:pos x="T2" y="T3"/>
                </a:cxn>
                <a:cxn ang="T12">
                  <a:pos x="T4" y="T5"/>
                </a:cxn>
                <a:cxn ang="T13">
                  <a:pos x="T6" y="T7"/>
                </a:cxn>
                <a:cxn ang="T14">
                  <a:pos x="T8" y="T9"/>
                </a:cxn>
              </a:cxnLst>
              <a:rect l="T15" t="T16" r="T17" b="T18"/>
              <a:pathLst>
                <a:path w="86" h="58">
                  <a:moveTo>
                    <a:pt x="0" y="39"/>
                  </a:moveTo>
                  <a:lnTo>
                    <a:pt x="10" y="58"/>
                  </a:lnTo>
                  <a:lnTo>
                    <a:pt x="86" y="19"/>
                  </a:lnTo>
                  <a:lnTo>
                    <a:pt x="76" y="0"/>
                  </a:lnTo>
                  <a:lnTo>
                    <a:pt x="0" y="39"/>
                  </a:lnTo>
                  <a:close/>
                </a:path>
              </a:pathLst>
            </a:custGeom>
            <a:noFill/>
            <a:ln w="9525">
              <a:noFill/>
              <a:round/>
              <a:headEnd/>
              <a:tailEnd/>
            </a:ln>
          </p:spPr>
          <p:txBody>
            <a:bodyPr/>
            <a:lstStyle/>
            <a:p>
              <a:endParaRPr lang="it-IT"/>
            </a:p>
          </p:txBody>
        </p:sp>
        <p:sp>
          <p:nvSpPr>
            <p:cNvPr id="25952" name="Freeform 73"/>
            <p:cNvSpPr>
              <a:spLocks/>
            </p:cNvSpPr>
            <p:nvPr/>
          </p:nvSpPr>
          <p:spPr bwMode="auto">
            <a:xfrm>
              <a:off x="3894" y="3280"/>
              <a:ext cx="42" cy="31"/>
            </a:xfrm>
            <a:custGeom>
              <a:avLst/>
              <a:gdLst>
                <a:gd name="T0" fmla="*/ 0 w 84"/>
                <a:gd name="T1" fmla="*/ 1 h 62"/>
                <a:gd name="T2" fmla="*/ 1 w 84"/>
                <a:gd name="T3" fmla="*/ 1 h 62"/>
                <a:gd name="T4" fmla="*/ 1 w 84"/>
                <a:gd name="T5" fmla="*/ 1 h 62"/>
                <a:gd name="T6" fmla="*/ 1 w 84"/>
                <a:gd name="T7" fmla="*/ 1 h 62"/>
                <a:gd name="T8" fmla="*/ 1 w 84"/>
                <a:gd name="T9" fmla="*/ 0 h 62"/>
                <a:gd name="T10" fmla="*/ 1 w 84"/>
                <a:gd name="T11" fmla="*/ 1 h 62"/>
                <a:gd name="T12" fmla="*/ 0 w 84"/>
                <a:gd name="T13" fmla="*/ 1 h 62"/>
                <a:gd name="T14" fmla="*/ 0 60000 65536"/>
                <a:gd name="T15" fmla="*/ 0 60000 65536"/>
                <a:gd name="T16" fmla="*/ 0 60000 65536"/>
                <a:gd name="T17" fmla="*/ 0 60000 65536"/>
                <a:gd name="T18" fmla="*/ 0 60000 65536"/>
                <a:gd name="T19" fmla="*/ 0 60000 65536"/>
                <a:gd name="T20" fmla="*/ 0 60000 65536"/>
                <a:gd name="T21" fmla="*/ 0 w 84"/>
                <a:gd name="T22" fmla="*/ 0 h 62"/>
                <a:gd name="T23" fmla="*/ 84 w 84"/>
                <a:gd name="T24" fmla="*/ 62 h 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4" h="62">
                  <a:moveTo>
                    <a:pt x="0" y="43"/>
                  </a:moveTo>
                  <a:lnTo>
                    <a:pt x="11" y="62"/>
                  </a:lnTo>
                  <a:lnTo>
                    <a:pt x="47" y="42"/>
                  </a:lnTo>
                  <a:lnTo>
                    <a:pt x="84" y="18"/>
                  </a:lnTo>
                  <a:lnTo>
                    <a:pt x="74" y="0"/>
                  </a:lnTo>
                  <a:lnTo>
                    <a:pt x="39" y="22"/>
                  </a:lnTo>
                  <a:lnTo>
                    <a:pt x="0" y="43"/>
                  </a:lnTo>
                  <a:close/>
                </a:path>
              </a:pathLst>
            </a:custGeom>
            <a:noFill/>
            <a:ln w="9525">
              <a:noFill/>
              <a:round/>
              <a:headEnd/>
              <a:tailEnd/>
            </a:ln>
          </p:spPr>
          <p:txBody>
            <a:bodyPr/>
            <a:lstStyle/>
            <a:p>
              <a:endParaRPr lang="it-IT"/>
            </a:p>
          </p:txBody>
        </p:sp>
        <p:sp>
          <p:nvSpPr>
            <p:cNvPr id="25953" name="Freeform 74"/>
            <p:cNvSpPr>
              <a:spLocks/>
            </p:cNvSpPr>
            <p:nvPr/>
          </p:nvSpPr>
          <p:spPr bwMode="auto">
            <a:xfrm>
              <a:off x="3957" y="3238"/>
              <a:ext cx="41" cy="34"/>
            </a:xfrm>
            <a:custGeom>
              <a:avLst/>
              <a:gdLst>
                <a:gd name="T0" fmla="*/ 0 w 83"/>
                <a:gd name="T1" fmla="*/ 1 h 68"/>
                <a:gd name="T2" fmla="*/ 0 w 83"/>
                <a:gd name="T3" fmla="*/ 1 h 68"/>
                <a:gd name="T4" fmla="*/ 0 w 83"/>
                <a:gd name="T5" fmla="*/ 1 h 68"/>
                <a:gd name="T6" fmla="*/ 0 w 83"/>
                <a:gd name="T7" fmla="*/ 1 h 68"/>
                <a:gd name="T8" fmla="*/ 0 w 83"/>
                <a:gd name="T9" fmla="*/ 1 h 68"/>
                <a:gd name="T10" fmla="*/ 0 w 83"/>
                <a:gd name="T11" fmla="*/ 0 h 68"/>
                <a:gd name="T12" fmla="*/ 0 w 83"/>
                <a:gd name="T13" fmla="*/ 1 h 68"/>
                <a:gd name="T14" fmla="*/ 0 w 83"/>
                <a:gd name="T15" fmla="*/ 1 h 68"/>
                <a:gd name="T16" fmla="*/ 0 w 83"/>
                <a:gd name="T17" fmla="*/ 1 h 68"/>
                <a:gd name="T18" fmla="*/ 0 w 83"/>
                <a:gd name="T19" fmla="*/ 1 h 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3"/>
                <a:gd name="T31" fmla="*/ 0 h 68"/>
                <a:gd name="T32" fmla="*/ 83 w 83"/>
                <a:gd name="T33" fmla="*/ 68 h 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3" h="68">
                  <a:moveTo>
                    <a:pt x="1" y="49"/>
                  </a:moveTo>
                  <a:lnTo>
                    <a:pt x="12" y="67"/>
                  </a:lnTo>
                  <a:lnTo>
                    <a:pt x="10" y="68"/>
                  </a:lnTo>
                  <a:lnTo>
                    <a:pt x="14" y="66"/>
                  </a:lnTo>
                  <a:lnTo>
                    <a:pt x="83" y="17"/>
                  </a:lnTo>
                  <a:lnTo>
                    <a:pt x="71" y="0"/>
                  </a:lnTo>
                  <a:lnTo>
                    <a:pt x="0" y="51"/>
                  </a:lnTo>
                  <a:lnTo>
                    <a:pt x="6" y="57"/>
                  </a:lnTo>
                  <a:lnTo>
                    <a:pt x="2" y="48"/>
                  </a:lnTo>
                  <a:lnTo>
                    <a:pt x="1" y="49"/>
                  </a:lnTo>
                  <a:close/>
                </a:path>
              </a:pathLst>
            </a:custGeom>
            <a:noFill/>
            <a:ln w="9525">
              <a:noFill/>
              <a:round/>
              <a:headEnd/>
              <a:tailEnd/>
            </a:ln>
          </p:spPr>
          <p:txBody>
            <a:bodyPr/>
            <a:lstStyle/>
            <a:p>
              <a:endParaRPr lang="it-IT"/>
            </a:p>
          </p:txBody>
        </p:sp>
        <p:sp>
          <p:nvSpPr>
            <p:cNvPr id="25954" name="Freeform 75"/>
            <p:cNvSpPr>
              <a:spLocks/>
            </p:cNvSpPr>
            <p:nvPr/>
          </p:nvSpPr>
          <p:spPr bwMode="auto">
            <a:xfrm>
              <a:off x="4017" y="3192"/>
              <a:ext cx="40" cy="35"/>
            </a:xfrm>
            <a:custGeom>
              <a:avLst/>
              <a:gdLst>
                <a:gd name="T0" fmla="*/ 0 w 80"/>
                <a:gd name="T1" fmla="*/ 1 h 69"/>
                <a:gd name="T2" fmla="*/ 1 w 80"/>
                <a:gd name="T3" fmla="*/ 1 h 69"/>
                <a:gd name="T4" fmla="*/ 1 w 80"/>
                <a:gd name="T5" fmla="*/ 1 h 69"/>
                <a:gd name="T6" fmla="*/ 1 w 80"/>
                <a:gd name="T7" fmla="*/ 1 h 69"/>
                <a:gd name="T8" fmla="*/ 1 w 80"/>
                <a:gd name="T9" fmla="*/ 0 h 69"/>
                <a:gd name="T10" fmla="*/ 1 w 80"/>
                <a:gd name="T11" fmla="*/ 1 h 69"/>
                <a:gd name="T12" fmla="*/ 0 w 80"/>
                <a:gd name="T13" fmla="*/ 1 h 69"/>
                <a:gd name="T14" fmla="*/ 0 60000 65536"/>
                <a:gd name="T15" fmla="*/ 0 60000 65536"/>
                <a:gd name="T16" fmla="*/ 0 60000 65536"/>
                <a:gd name="T17" fmla="*/ 0 60000 65536"/>
                <a:gd name="T18" fmla="*/ 0 60000 65536"/>
                <a:gd name="T19" fmla="*/ 0 60000 65536"/>
                <a:gd name="T20" fmla="*/ 0 60000 65536"/>
                <a:gd name="T21" fmla="*/ 0 w 80"/>
                <a:gd name="T22" fmla="*/ 0 h 69"/>
                <a:gd name="T23" fmla="*/ 80 w 80"/>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69">
                  <a:moveTo>
                    <a:pt x="0" y="53"/>
                  </a:moveTo>
                  <a:lnTo>
                    <a:pt x="13" y="69"/>
                  </a:lnTo>
                  <a:lnTo>
                    <a:pt x="64" y="31"/>
                  </a:lnTo>
                  <a:lnTo>
                    <a:pt x="80" y="16"/>
                  </a:lnTo>
                  <a:lnTo>
                    <a:pt x="67" y="0"/>
                  </a:lnTo>
                  <a:lnTo>
                    <a:pt x="49" y="16"/>
                  </a:lnTo>
                  <a:lnTo>
                    <a:pt x="0" y="53"/>
                  </a:lnTo>
                  <a:close/>
                </a:path>
              </a:pathLst>
            </a:custGeom>
            <a:noFill/>
            <a:ln w="9525">
              <a:noFill/>
              <a:round/>
              <a:headEnd/>
              <a:tailEnd/>
            </a:ln>
          </p:spPr>
          <p:txBody>
            <a:bodyPr/>
            <a:lstStyle/>
            <a:p>
              <a:endParaRPr lang="it-IT"/>
            </a:p>
          </p:txBody>
        </p:sp>
        <p:sp>
          <p:nvSpPr>
            <p:cNvPr id="25955" name="Freeform 76"/>
            <p:cNvSpPr>
              <a:spLocks/>
            </p:cNvSpPr>
            <p:nvPr/>
          </p:nvSpPr>
          <p:spPr bwMode="auto">
            <a:xfrm>
              <a:off x="4074" y="3142"/>
              <a:ext cx="39" cy="37"/>
            </a:xfrm>
            <a:custGeom>
              <a:avLst/>
              <a:gdLst>
                <a:gd name="T0" fmla="*/ 0 w 77"/>
                <a:gd name="T1" fmla="*/ 1 h 73"/>
                <a:gd name="T2" fmla="*/ 1 w 77"/>
                <a:gd name="T3" fmla="*/ 1 h 73"/>
                <a:gd name="T4" fmla="*/ 1 w 77"/>
                <a:gd name="T5" fmla="*/ 1 h 73"/>
                <a:gd name="T6" fmla="*/ 1 w 77"/>
                <a:gd name="T7" fmla="*/ 1 h 73"/>
                <a:gd name="T8" fmla="*/ 1 w 77"/>
                <a:gd name="T9" fmla="*/ 0 h 73"/>
                <a:gd name="T10" fmla="*/ 1 w 77"/>
                <a:gd name="T11" fmla="*/ 1 h 73"/>
                <a:gd name="T12" fmla="*/ 0 w 77"/>
                <a:gd name="T13" fmla="*/ 1 h 73"/>
                <a:gd name="T14" fmla="*/ 0 60000 65536"/>
                <a:gd name="T15" fmla="*/ 0 60000 65536"/>
                <a:gd name="T16" fmla="*/ 0 60000 65536"/>
                <a:gd name="T17" fmla="*/ 0 60000 65536"/>
                <a:gd name="T18" fmla="*/ 0 60000 65536"/>
                <a:gd name="T19" fmla="*/ 0 60000 65536"/>
                <a:gd name="T20" fmla="*/ 0 60000 65536"/>
                <a:gd name="T21" fmla="*/ 0 w 77"/>
                <a:gd name="T22" fmla="*/ 0 h 73"/>
                <a:gd name="T23" fmla="*/ 77 w 7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7" h="73">
                  <a:moveTo>
                    <a:pt x="0" y="57"/>
                  </a:moveTo>
                  <a:lnTo>
                    <a:pt x="13" y="73"/>
                  </a:lnTo>
                  <a:lnTo>
                    <a:pt x="28" y="61"/>
                  </a:lnTo>
                  <a:lnTo>
                    <a:pt x="77" y="16"/>
                  </a:lnTo>
                  <a:lnTo>
                    <a:pt x="63" y="0"/>
                  </a:lnTo>
                  <a:lnTo>
                    <a:pt x="13" y="46"/>
                  </a:lnTo>
                  <a:lnTo>
                    <a:pt x="0" y="57"/>
                  </a:lnTo>
                  <a:close/>
                </a:path>
              </a:pathLst>
            </a:custGeom>
            <a:noFill/>
            <a:ln w="9525">
              <a:noFill/>
              <a:round/>
              <a:headEnd/>
              <a:tailEnd/>
            </a:ln>
          </p:spPr>
          <p:txBody>
            <a:bodyPr/>
            <a:lstStyle/>
            <a:p>
              <a:endParaRPr lang="it-IT"/>
            </a:p>
          </p:txBody>
        </p:sp>
        <p:sp>
          <p:nvSpPr>
            <p:cNvPr id="25956" name="Freeform 77"/>
            <p:cNvSpPr>
              <a:spLocks/>
            </p:cNvSpPr>
            <p:nvPr/>
          </p:nvSpPr>
          <p:spPr bwMode="auto">
            <a:xfrm>
              <a:off x="4129" y="3088"/>
              <a:ext cx="36" cy="38"/>
            </a:xfrm>
            <a:custGeom>
              <a:avLst/>
              <a:gdLst>
                <a:gd name="T0" fmla="*/ 0 w 74"/>
                <a:gd name="T1" fmla="*/ 1 h 76"/>
                <a:gd name="T2" fmla="*/ 0 w 74"/>
                <a:gd name="T3" fmla="*/ 1 h 76"/>
                <a:gd name="T4" fmla="*/ 0 w 74"/>
                <a:gd name="T5" fmla="*/ 1 h 76"/>
                <a:gd name="T6" fmla="*/ 0 w 74"/>
                <a:gd name="T7" fmla="*/ 1 h 76"/>
                <a:gd name="T8" fmla="*/ 0 w 74"/>
                <a:gd name="T9" fmla="*/ 0 h 76"/>
                <a:gd name="T10" fmla="*/ 0 w 74"/>
                <a:gd name="T11" fmla="*/ 1 h 76"/>
                <a:gd name="T12" fmla="*/ 0 w 74"/>
                <a:gd name="T13" fmla="*/ 1 h 76"/>
                <a:gd name="T14" fmla="*/ 0 60000 65536"/>
                <a:gd name="T15" fmla="*/ 0 60000 65536"/>
                <a:gd name="T16" fmla="*/ 0 60000 65536"/>
                <a:gd name="T17" fmla="*/ 0 60000 65536"/>
                <a:gd name="T18" fmla="*/ 0 60000 65536"/>
                <a:gd name="T19" fmla="*/ 0 60000 65536"/>
                <a:gd name="T20" fmla="*/ 0 60000 65536"/>
                <a:gd name="T21" fmla="*/ 0 w 74"/>
                <a:gd name="T22" fmla="*/ 0 h 76"/>
                <a:gd name="T23" fmla="*/ 74 w 74"/>
                <a:gd name="T24" fmla="*/ 76 h 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76">
                  <a:moveTo>
                    <a:pt x="0" y="61"/>
                  </a:moveTo>
                  <a:lnTo>
                    <a:pt x="15" y="76"/>
                  </a:lnTo>
                  <a:lnTo>
                    <a:pt x="70" y="18"/>
                  </a:lnTo>
                  <a:lnTo>
                    <a:pt x="74" y="13"/>
                  </a:lnTo>
                  <a:lnTo>
                    <a:pt x="58" y="0"/>
                  </a:lnTo>
                  <a:lnTo>
                    <a:pt x="55" y="4"/>
                  </a:lnTo>
                  <a:lnTo>
                    <a:pt x="0" y="61"/>
                  </a:lnTo>
                  <a:close/>
                </a:path>
              </a:pathLst>
            </a:custGeom>
            <a:noFill/>
            <a:ln w="9525">
              <a:noFill/>
              <a:round/>
              <a:headEnd/>
              <a:tailEnd/>
            </a:ln>
          </p:spPr>
          <p:txBody>
            <a:bodyPr/>
            <a:lstStyle/>
            <a:p>
              <a:endParaRPr lang="it-IT"/>
            </a:p>
          </p:txBody>
        </p:sp>
        <p:sp>
          <p:nvSpPr>
            <p:cNvPr id="25957" name="Freeform 78"/>
            <p:cNvSpPr>
              <a:spLocks/>
            </p:cNvSpPr>
            <p:nvPr/>
          </p:nvSpPr>
          <p:spPr bwMode="auto">
            <a:xfrm>
              <a:off x="4179" y="3032"/>
              <a:ext cx="34" cy="39"/>
            </a:xfrm>
            <a:custGeom>
              <a:avLst/>
              <a:gdLst>
                <a:gd name="T0" fmla="*/ 0 w 70"/>
                <a:gd name="T1" fmla="*/ 0 h 79"/>
                <a:gd name="T2" fmla="*/ 0 w 70"/>
                <a:gd name="T3" fmla="*/ 0 h 79"/>
                <a:gd name="T4" fmla="*/ 0 w 70"/>
                <a:gd name="T5" fmla="*/ 0 h 79"/>
                <a:gd name="T6" fmla="*/ 0 w 70"/>
                <a:gd name="T7" fmla="*/ 0 h 79"/>
                <a:gd name="T8" fmla="*/ 0 w 70"/>
                <a:gd name="T9" fmla="*/ 0 h 79"/>
                <a:gd name="T10" fmla="*/ 0 w 70"/>
                <a:gd name="T11" fmla="*/ 0 h 79"/>
                <a:gd name="T12" fmla="*/ 0 w 70"/>
                <a:gd name="T13" fmla="*/ 0 h 79"/>
                <a:gd name="T14" fmla="*/ 0 60000 65536"/>
                <a:gd name="T15" fmla="*/ 0 60000 65536"/>
                <a:gd name="T16" fmla="*/ 0 60000 65536"/>
                <a:gd name="T17" fmla="*/ 0 60000 65536"/>
                <a:gd name="T18" fmla="*/ 0 60000 65536"/>
                <a:gd name="T19" fmla="*/ 0 60000 65536"/>
                <a:gd name="T20" fmla="*/ 0 60000 65536"/>
                <a:gd name="T21" fmla="*/ 0 w 70"/>
                <a:gd name="T22" fmla="*/ 0 h 79"/>
                <a:gd name="T23" fmla="*/ 70 w 70"/>
                <a:gd name="T24" fmla="*/ 79 h 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79">
                  <a:moveTo>
                    <a:pt x="0" y="66"/>
                  </a:moveTo>
                  <a:lnTo>
                    <a:pt x="16" y="79"/>
                  </a:lnTo>
                  <a:lnTo>
                    <a:pt x="39" y="52"/>
                  </a:lnTo>
                  <a:lnTo>
                    <a:pt x="70" y="13"/>
                  </a:lnTo>
                  <a:lnTo>
                    <a:pt x="54" y="0"/>
                  </a:lnTo>
                  <a:lnTo>
                    <a:pt x="24" y="37"/>
                  </a:lnTo>
                  <a:lnTo>
                    <a:pt x="0" y="66"/>
                  </a:lnTo>
                  <a:close/>
                </a:path>
              </a:pathLst>
            </a:custGeom>
            <a:noFill/>
            <a:ln w="9525">
              <a:noFill/>
              <a:round/>
              <a:headEnd/>
              <a:tailEnd/>
            </a:ln>
          </p:spPr>
          <p:txBody>
            <a:bodyPr/>
            <a:lstStyle/>
            <a:p>
              <a:endParaRPr lang="it-IT"/>
            </a:p>
          </p:txBody>
        </p:sp>
        <p:sp>
          <p:nvSpPr>
            <p:cNvPr id="25958" name="Freeform 79"/>
            <p:cNvSpPr>
              <a:spLocks/>
            </p:cNvSpPr>
            <p:nvPr/>
          </p:nvSpPr>
          <p:spPr bwMode="auto">
            <a:xfrm>
              <a:off x="4225" y="2971"/>
              <a:ext cx="33" cy="41"/>
            </a:xfrm>
            <a:custGeom>
              <a:avLst/>
              <a:gdLst>
                <a:gd name="T0" fmla="*/ 0 w 66"/>
                <a:gd name="T1" fmla="*/ 1 h 81"/>
                <a:gd name="T2" fmla="*/ 1 w 66"/>
                <a:gd name="T3" fmla="*/ 1 h 81"/>
                <a:gd name="T4" fmla="*/ 1 w 66"/>
                <a:gd name="T5" fmla="*/ 1 h 81"/>
                <a:gd name="T6" fmla="*/ 1 w 66"/>
                <a:gd name="T7" fmla="*/ 0 h 81"/>
                <a:gd name="T8" fmla="*/ 0 w 66"/>
                <a:gd name="T9" fmla="*/ 1 h 81"/>
                <a:gd name="T10" fmla="*/ 0 60000 65536"/>
                <a:gd name="T11" fmla="*/ 0 60000 65536"/>
                <a:gd name="T12" fmla="*/ 0 60000 65536"/>
                <a:gd name="T13" fmla="*/ 0 60000 65536"/>
                <a:gd name="T14" fmla="*/ 0 60000 65536"/>
                <a:gd name="T15" fmla="*/ 0 w 66"/>
                <a:gd name="T16" fmla="*/ 0 h 81"/>
                <a:gd name="T17" fmla="*/ 66 w 66"/>
                <a:gd name="T18" fmla="*/ 81 h 81"/>
              </a:gdLst>
              <a:ahLst/>
              <a:cxnLst>
                <a:cxn ang="T10">
                  <a:pos x="T0" y="T1"/>
                </a:cxn>
                <a:cxn ang="T11">
                  <a:pos x="T2" y="T3"/>
                </a:cxn>
                <a:cxn ang="T12">
                  <a:pos x="T4" y="T5"/>
                </a:cxn>
                <a:cxn ang="T13">
                  <a:pos x="T6" y="T7"/>
                </a:cxn>
                <a:cxn ang="T14">
                  <a:pos x="T8" y="T9"/>
                </a:cxn>
              </a:cxnLst>
              <a:rect l="T15" t="T16" r="T17" b="T18"/>
              <a:pathLst>
                <a:path w="66" h="81">
                  <a:moveTo>
                    <a:pt x="0" y="69"/>
                  </a:moveTo>
                  <a:lnTo>
                    <a:pt x="17" y="81"/>
                  </a:lnTo>
                  <a:lnTo>
                    <a:pt x="66" y="12"/>
                  </a:lnTo>
                  <a:lnTo>
                    <a:pt x="49" y="0"/>
                  </a:lnTo>
                  <a:lnTo>
                    <a:pt x="0" y="69"/>
                  </a:lnTo>
                  <a:close/>
                </a:path>
              </a:pathLst>
            </a:custGeom>
            <a:noFill/>
            <a:ln w="9525">
              <a:noFill/>
              <a:round/>
              <a:headEnd/>
              <a:tailEnd/>
            </a:ln>
          </p:spPr>
          <p:txBody>
            <a:bodyPr/>
            <a:lstStyle/>
            <a:p>
              <a:endParaRPr lang="it-IT"/>
            </a:p>
          </p:txBody>
        </p:sp>
        <p:sp>
          <p:nvSpPr>
            <p:cNvPr id="25959" name="Freeform 80"/>
            <p:cNvSpPr>
              <a:spLocks/>
            </p:cNvSpPr>
            <p:nvPr/>
          </p:nvSpPr>
          <p:spPr bwMode="auto">
            <a:xfrm>
              <a:off x="4267" y="2909"/>
              <a:ext cx="32" cy="42"/>
            </a:xfrm>
            <a:custGeom>
              <a:avLst/>
              <a:gdLst>
                <a:gd name="T0" fmla="*/ 0 w 64"/>
                <a:gd name="T1" fmla="*/ 1 h 84"/>
                <a:gd name="T2" fmla="*/ 1 w 64"/>
                <a:gd name="T3" fmla="*/ 1 h 84"/>
                <a:gd name="T4" fmla="*/ 1 w 64"/>
                <a:gd name="T5" fmla="*/ 1 h 84"/>
                <a:gd name="T6" fmla="*/ 1 w 64"/>
                <a:gd name="T7" fmla="*/ 1 h 84"/>
                <a:gd name="T8" fmla="*/ 1 w 64"/>
                <a:gd name="T9" fmla="*/ 0 h 84"/>
                <a:gd name="T10" fmla="*/ 1 w 64"/>
                <a:gd name="T11" fmla="*/ 1 h 84"/>
                <a:gd name="T12" fmla="*/ 0 w 64"/>
                <a:gd name="T13" fmla="*/ 1 h 84"/>
                <a:gd name="T14" fmla="*/ 0 60000 65536"/>
                <a:gd name="T15" fmla="*/ 0 60000 65536"/>
                <a:gd name="T16" fmla="*/ 0 60000 65536"/>
                <a:gd name="T17" fmla="*/ 0 60000 65536"/>
                <a:gd name="T18" fmla="*/ 0 60000 65536"/>
                <a:gd name="T19" fmla="*/ 0 60000 65536"/>
                <a:gd name="T20" fmla="*/ 0 60000 65536"/>
                <a:gd name="T21" fmla="*/ 0 w 64"/>
                <a:gd name="T22" fmla="*/ 0 h 84"/>
                <a:gd name="T23" fmla="*/ 64 w 64"/>
                <a:gd name="T24" fmla="*/ 84 h 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84">
                  <a:moveTo>
                    <a:pt x="0" y="72"/>
                  </a:moveTo>
                  <a:lnTo>
                    <a:pt x="17" y="84"/>
                  </a:lnTo>
                  <a:lnTo>
                    <a:pt x="49" y="35"/>
                  </a:lnTo>
                  <a:lnTo>
                    <a:pt x="64" y="11"/>
                  </a:lnTo>
                  <a:lnTo>
                    <a:pt x="45" y="0"/>
                  </a:lnTo>
                  <a:lnTo>
                    <a:pt x="29" y="27"/>
                  </a:lnTo>
                  <a:lnTo>
                    <a:pt x="0" y="72"/>
                  </a:lnTo>
                  <a:close/>
                </a:path>
              </a:pathLst>
            </a:custGeom>
            <a:noFill/>
            <a:ln w="9525">
              <a:noFill/>
              <a:round/>
              <a:headEnd/>
              <a:tailEnd/>
            </a:ln>
          </p:spPr>
          <p:txBody>
            <a:bodyPr/>
            <a:lstStyle/>
            <a:p>
              <a:endParaRPr lang="it-IT"/>
            </a:p>
          </p:txBody>
        </p:sp>
        <p:sp>
          <p:nvSpPr>
            <p:cNvPr id="25960" name="Freeform 81"/>
            <p:cNvSpPr>
              <a:spLocks/>
            </p:cNvSpPr>
            <p:nvPr/>
          </p:nvSpPr>
          <p:spPr bwMode="auto">
            <a:xfrm>
              <a:off x="4305" y="2843"/>
              <a:ext cx="29" cy="43"/>
            </a:xfrm>
            <a:custGeom>
              <a:avLst/>
              <a:gdLst>
                <a:gd name="T0" fmla="*/ 0 w 59"/>
                <a:gd name="T1" fmla="*/ 1 h 86"/>
                <a:gd name="T2" fmla="*/ 0 w 59"/>
                <a:gd name="T3" fmla="*/ 1 h 86"/>
                <a:gd name="T4" fmla="*/ 0 w 59"/>
                <a:gd name="T5" fmla="*/ 1 h 86"/>
                <a:gd name="T6" fmla="*/ 0 w 59"/>
                <a:gd name="T7" fmla="*/ 1 h 86"/>
                <a:gd name="T8" fmla="*/ 0 w 59"/>
                <a:gd name="T9" fmla="*/ 0 h 86"/>
                <a:gd name="T10" fmla="*/ 0 w 59"/>
                <a:gd name="T11" fmla="*/ 1 h 86"/>
                <a:gd name="T12" fmla="*/ 0 w 59"/>
                <a:gd name="T13" fmla="*/ 1 h 86"/>
                <a:gd name="T14" fmla="*/ 0 60000 65536"/>
                <a:gd name="T15" fmla="*/ 0 60000 65536"/>
                <a:gd name="T16" fmla="*/ 0 60000 65536"/>
                <a:gd name="T17" fmla="*/ 0 60000 65536"/>
                <a:gd name="T18" fmla="*/ 0 60000 65536"/>
                <a:gd name="T19" fmla="*/ 0 60000 65536"/>
                <a:gd name="T20" fmla="*/ 0 60000 65536"/>
                <a:gd name="T21" fmla="*/ 0 w 59"/>
                <a:gd name="T22" fmla="*/ 0 h 86"/>
                <a:gd name="T23" fmla="*/ 59 w 59"/>
                <a:gd name="T24" fmla="*/ 86 h 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86">
                  <a:moveTo>
                    <a:pt x="0" y="75"/>
                  </a:moveTo>
                  <a:lnTo>
                    <a:pt x="19" y="86"/>
                  </a:lnTo>
                  <a:lnTo>
                    <a:pt x="27" y="74"/>
                  </a:lnTo>
                  <a:lnTo>
                    <a:pt x="59" y="10"/>
                  </a:lnTo>
                  <a:lnTo>
                    <a:pt x="40" y="0"/>
                  </a:lnTo>
                  <a:lnTo>
                    <a:pt x="7" y="66"/>
                  </a:lnTo>
                  <a:lnTo>
                    <a:pt x="0" y="75"/>
                  </a:lnTo>
                  <a:close/>
                </a:path>
              </a:pathLst>
            </a:custGeom>
            <a:noFill/>
            <a:ln w="9525">
              <a:noFill/>
              <a:round/>
              <a:headEnd/>
              <a:tailEnd/>
            </a:ln>
          </p:spPr>
          <p:txBody>
            <a:bodyPr/>
            <a:lstStyle/>
            <a:p>
              <a:endParaRPr lang="it-IT"/>
            </a:p>
          </p:txBody>
        </p:sp>
        <p:sp>
          <p:nvSpPr>
            <p:cNvPr id="25961" name="Freeform 82"/>
            <p:cNvSpPr>
              <a:spLocks/>
            </p:cNvSpPr>
            <p:nvPr/>
          </p:nvSpPr>
          <p:spPr bwMode="auto">
            <a:xfrm>
              <a:off x="4339" y="2776"/>
              <a:ext cx="27" cy="43"/>
            </a:xfrm>
            <a:custGeom>
              <a:avLst/>
              <a:gdLst>
                <a:gd name="T0" fmla="*/ 0 w 54"/>
                <a:gd name="T1" fmla="*/ 0 h 87"/>
                <a:gd name="T2" fmla="*/ 1 w 54"/>
                <a:gd name="T3" fmla="*/ 0 h 87"/>
                <a:gd name="T4" fmla="*/ 1 w 54"/>
                <a:gd name="T5" fmla="*/ 0 h 87"/>
                <a:gd name="T6" fmla="*/ 1 w 54"/>
                <a:gd name="T7" fmla="*/ 0 h 87"/>
                <a:gd name="T8" fmla="*/ 1 w 54"/>
                <a:gd name="T9" fmla="*/ 0 h 87"/>
                <a:gd name="T10" fmla="*/ 1 w 54"/>
                <a:gd name="T11" fmla="*/ 0 h 87"/>
                <a:gd name="T12" fmla="*/ 0 w 54"/>
                <a:gd name="T13" fmla="*/ 0 h 87"/>
                <a:gd name="T14" fmla="*/ 0 60000 65536"/>
                <a:gd name="T15" fmla="*/ 0 60000 65536"/>
                <a:gd name="T16" fmla="*/ 0 60000 65536"/>
                <a:gd name="T17" fmla="*/ 0 60000 65536"/>
                <a:gd name="T18" fmla="*/ 0 60000 65536"/>
                <a:gd name="T19" fmla="*/ 0 60000 65536"/>
                <a:gd name="T20" fmla="*/ 0 60000 65536"/>
                <a:gd name="T21" fmla="*/ 0 w 54"/>
                <a:gd name="T22" fmla="*/ 0 h 87"/>
                <a:gd name="T23" fmla="*/ 54 w 54"/>
                <a:gd name="T24" fmla="*/ 87 h 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87">
                  <a:moveTo>
                    <a:pt x="0" y="78"/>
                  </a:moveTo>
                  <a:lnTo>
                    <a:pt x="19" y="87"/>
                  </a:lnTo>
                  <a:lnTo>
                    <a:pt x="51" y="16"/>
                  </a:lnTo>
                  <a:lnTo>
                    <a:pt x="54" y="8"/>
                  </a:lnTo>
                  <a:lnTo>
                    <a:pt x="34" y="0"/>
                  </a:lnTo>
                  <a:lnTo>
                    <a:pt x="31" y="8"/>
                  </a:lnTo>
                  <a:lnTo>
                    <a:pt x="0" y="78"/>
                  </a:lnTo>
                  <a:close/>
                </a:path>
              </a:pathLst>
            </a:custGeom>
            <a:noFill/>
            <a:ln w="9525">
              <a:noFill/>
              <a:round/>
              <a:headEnd/>
              <a:tailEnd/>
            </a:ln>
          </p:spPr>
          <p:txBody>
            <a:bodyPr/>
            <a:lstStyle/>
            <a:p>
              <a:endParaRPr lang="it-IT"/>
            </a:p>
          </p:txBody>
        </p:sp>
        <p:sp>
          <p:nvSpPr>
            <p:cNvPr id="25962" name="Freeform 83"/>
            <p:cNvSpPr>
              <a:spLocks/>
            </p:cNvSpPr>
            <p:nvPr/>
          </p:nvSpPr>
          <p:spPr bwMode="auto">
            <a:xfrm>
              <a:off x="4368" y="2705"/>
              <a:ext cx="25" cy="45"/>
            </a:xfrm>
            <a:custGeom>
              <a:avLst/>
              <a:gdLst>
                <a:gd name="T0" fmla="*/ 0 w 49"/>
                <a:gd name="T1" fmla="*/ 1 h 88"/>
                <a:gd name="T2" fmla="*/ 1 w 49"/>
                <a:gd name="T3" fmla="*/ 1 h 88"/>
                <a:gd name="T4" fmla="*/ 1 w 49"/>
                <a:gd name="T5" fmla="*/ 1 h 88"/>
                <a:gd name="T6" fmla="*/ 1 w 49"/>
                <a:gd name="T7" fmla="*/ 1 h 88"/>
                <a:gd name="T8" fmla="*/ 1 w 49"/>
                <a:gd name="T9" fmla="*/ 0 h 88"/>
                <a:gd name="T10" fmla="*/ 1 w 49"/>
                <a:gd name="T11" fmla="*/ 1 h 88"/>
                <a:gd name="T12" fmla="*/ 0 w 49"/>
                <a:gd name="T13" fmla="*/ 1 h 88"/>
                <a:gd name="T14" fmla="*/ 0 60000 65536"/>
                <a:gd name="T15" fmla="*/ 0 60000 65536"/>
                <a:gd name="T16" fmla="*/ 0 60000 65536"/>
                <a:gd name="T17" fmla="*/ 0 60000 65536"/>
                <a:gd name="T18" fmla="*/ 0 60000 65536"/>
                <a:gd name="T19" fmla="*/ 0 60000 65536"/>
                <a:gd name="T20" fmla="*/ 0 60000 65536"/>
                <a:gd name="T21" fmla="*/ 0 w 49"/>
                <a:gd name="T22" fmla="*/ 0 h 88"/>
                <a:gd name="T23" fmla="*/ 49 w 49"/>
                <a:gd name="T24" fmla="*/ 88 h 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88">
                  <a:moveTo>
                    <a:pt x="0" y="80"/>
                  </a:moveTo>
                  <a:lnTo>
                    <a:pt x="20" y="88"/>
                  </a:lnTo>
                  <a:lnTo>
                    <a:pt x="33" y="56"/>
                  </a:lnTo>
                  <a:lnTo>
                    <a:pt x="49" y="7"/>
                  </a:lnTo>
                  <a:lnTo>
                    <a:pt x="29" y="0"/>
                  </a:lnTo>
                  <a:lnTo>
                    <a:pt x="13" y="48"/>
                  </a:lnTo>
                  <a:lnTo>
                    <a:pt x="0" y="80"/>
                  </a:lnTo>
                  <a:close/>
                </a:path>
              </a:pathLst>
            </a:custGeom>
            <a:noFill/>
            <a:ln w="9525">
              <a:noFill/>
              <a:round/>
              <a:headEnd/>
              <a:tailEnd/>
            </a:ln>
          </p:spPr>
          <p:txBody>
            <a:bodyPr/>
            <a:lstStyle/>
            <a:p>
              <a:endParaRPr lang="it-IT"/>
            </a:p>
          </p:txBody>
        </p:sp>
        <p:sp>
          <p:nvSpPr>
            <p:cNvPr id="25963" name="Freeform 84"/>
            <p:cNvSpPr>
              <a:spLocks/>
            </p:cNvSpPr>
            <p:nvPr/>
          </p:nvSpPr>
          <p:spPr bwMode="auto">
            <a:xfrm>
              <a:off x="4393" y="2634"/>
              <a:ext cx="21" cy="45"/>
            </a:xfrm>
            <a:custGeom>
              <a:avLst/>
              <a:gdLst>
                <a:gd name="T0" fmla="*/ 0 w 43"/>
                <a:gd name="T1" fmla="*/ 1 h 89"/>
                <a:gd name="T2" fmla="*/ 0 w 43"/>
                <a:gd name="T3" fmla="*/ 1 h 89"/>
                <a:gd name="T4" fmla="*/ 0 w 43"/>
                <a:gd name="T5" fmla="*/ 1 h 89"/>
                <a:gd name="T6" fmla="*/ 0 w 43"/>
                <a:gd name="T7" fmla="*/ 0 h 89"/>
                <a:gd name="T8" fmla="*/ 0 w 43"/>
                <a:gd name="T9" fmla="*/ 1 h 89"/>
                <a:gd name="T10" fmla="*/ 0 60000 65536"/>
                <a:gd name="T11" fmla="*/ 0 60000 65536"/>
                <a:gd name="T12" fmla="*/ 0 60000 65536"/>
                <a:gd name="T13" fmla="*/ 0 60000 65536"/>
                <a:gd name="T14" fmla="*/ 0 60000 65536"/>
                <a:gd name="T15" fmla="*/ 0 w 43"/>
                <a:gd name="T16" fmla="*/ 0 h 89"/>
                <a:gd name="T17" fmla="*/ 43 w 43"/>
                <a:gd name="T18" fmla="*/ 89 h 89"/>
              </a:gdLst>
              <a:ahLst/>
              <a:cxnLst>
                <a:cxn ang="T10">
                  <a:pos x="T0" y="T1"/>
                </a:cxn>
                <a:cxn ang="T11">
                  <a:pos x="T2" y="T3"/>
                </a:cxn>
                <a:cxn ang="T12">
                  <a:pos x="T4" y="T5"/>
                </a:cxn>
                <a:cxn ang="T13">
                  <a:pos x="T6" y="T7"/>
                </a:cxn>
                <a:cxn ang="T14">
                  <a:pos x="T8" y="T9"/>
                </a:cxn>
              </a:cxnLst>
              <a:rect l="T15" t="T16" r="T17" b="T18"/>
              <a:pathLst>
                <a:path w="43" h="89">
                  <a:moveTo>
                    <a:pt x="0" y="83"/>
                  </a:moveTo>
                  <a:lnTo>
                    <a:pt x="20" y="89"/>
                  </a:lnTo>
                  <a:lnTo>
                    <a:pt x="43" y="7"/>
                  </a:lnTo>
                  <a:lnTo>
                    <a:pt x="23" y="0"/>
                  </a:lnTo>
                  <a:lnTo>
                    <a:pt x="0" y="83"/>
                  </a:lnTo>
                  <a:close/>
                </a:path>
              </a:pathLst>
            </a:custGeom>
            <a:noFill/>
            <a:ln w="9525">
              <a:noFill/>
              <a:round/>
              <a:headEnd/>
              <a:tailEnd/>
            </a:ln>
          </p:spPr>
          <p:txBody>
            <a:bodyPr/>
            <a:lstStyle/>
            <a:p>
              <a:endParaRPr lang="it-IT"/>
            </a:p>
          </p:txBody>
        </p:sp>
        <p:sp>
          <p:nvSpPr>
            <p:cNvPr id="25964" name="Freeform 85"/>
            <p:cNvSpPr>
              <a:spLocks/>
            </p:cNvSpPr>
            <p:nvPr/>
          </p:nvSpPr>
          <p:spPr bwMode="auto">
            <a:xfrm>
              <a:off x="4412" y="2562"/>
              <a:ext cx="19" cy="44"/>
            </a:xfrm>
            <a:custGeom>
              <a:avLst/>
              <a:gdLst>
                <a:gd name="T0" fmla="*/ 0 w 37"/>
                <a:gd name="T1" fmla="*/ 1 h 88"/>
                <a:gd name="T2" fmla="*/ 1 w 37"/>
                <a:gd name="T3" fmla="*/ 1 h 88"/>
                <a:gd name="T4" fmla="*/ 1 w 37"/>
                <a:gd name="T5" fmla="*/ 1 h 88"/>
                <a:gd name="T6" fmla="*/ 1 w 37"/>
                <a:gd name="T7" fmla="*/ 1 h 88"/>
                <a:gd name="T8" fmla="*/ 1 w 37"/>
                <a:gd name="T9" fmla="*/ 1 h 88"/>
                <a:gd name="T10" fmla="*/ 1 w 37"/>
                <a:gd name="T11" fmla="*/ 0 h 88"/>
                <a:gd name="T12" fmla="*/ 1 w 37"/>
                <a:gd name="T13" fmla="*/ 1 h 88"/>
                <a:gd name="T14" fmla="*/ 1 w 37"/>
                <a:gd name="T15" fmla="*/ 1 h 88"/>
                <a:gd name="T16" fmla="*/ 1 w 37"/>
                <a:gd name="T17" fmla="*/ 1 h 88"/>
                <a:gd name="T18" fmla="*/ 0 w 37"/>
                <a:gd name="T19" fmla="*/ 1 h 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
                <a:gd name="T31" fmla="*/ 0 h 88"/>
                <a:gd name="T32" fmla="*/ 37 w 37"/>
                <a:gd name="T33" fmla="*/ 88 h 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 h="88">
                  <a:moveTo>
                    <a:pt x="0" y="82"/>
                  </a:moveTo>
                  <a:lnTo>
                    <a:pt x="20" y="88"/>
                  </a:lnTo>
                  <a:lnTo>
                    <a:pt x="33" y="29"/>
                  </a:lnTo>
                  <a:lnTo>
                    <a:pt x="35" y="25"/>
                  </a:lnTo>
                  <a:lnTo>
                    <a:pt x="37" y="4"/>
                  </a:lnTo>
                  <a:lnTo>
                    <a:pt x="17" y="0"/>
                  </a:lnTo>
                  <a:lnTo>
                    <a:pt x="13" y="25"/>
                  </a:lnTo>
                  <a:lnTo>
                    <a:pt x="24" y="25"/>
                  </a:lnTo>
                  <a:lnTo>
                    <a:pt x="13" y="21"/>
                  </a:lnTo>
                  <a:lnTo>
                    <a:pt x="0" y="82"/>
                  </a:lnTo>
                  <a:close/>
                </a:path>
              </a:pathLst>
            </a:custGeom>
            <a:noFill/>
            <a:ln w="9525">
              <a:noFill/>
              <a:round/>
              <a:headEnd/>
              <a:tailEnd/>
            </a:ln>
          </p:spPr>
          <p:txBody>
            <a:bodyPr/>
            <a:lstStyle/>
            <a:p>
              <a:endParaRPr lang="it-IT"/>
            </a:p>
          </p:txBody>
        </p:sp>
        <p:sp>
          <p:nvSpPr>
            <p:cNvPr id="25965" name="Freeform 86"/>
            <p:cNvSpPr>
              <a:spLocks/>
            </p:cNvSpPr>
            <p:nvPr/>
          </p:nvSpPr>
          <p:spPr bwMode="auto">
            <a:xfrm>
              <a:off x="4427" y="2488"/>
              <a:ext cx="16" cy="44"/>
            </a:xfrm>
            <a:custGeom>
              <a:avLst/>
              <a:gdLst>
                <a:gd name="T0" fmla="*/ 0 w 32"/>
                <a:gd name="T1" fmla="*/ 1 h 88"/>
                <a:gd name="T2" fmla="*/ 1 w 32"/>
                <a:gd name="T3" fmla="*/ 1 h 88"/>
                <a:gd name="T4" fmla="*/ 1 w 32"/>
                <a:gd name="T5" fmla="*/ 1 h 88"/>
                <a:gd name="T6" fmla="*/ 1 w 32"/>
                <a:gd name="T7" fmla="*/ 1 h 88"/>
                <a:gd name="T8" fmla="*/ 1 w 32"/>
                <a:gd name="T9" fmla="*/ 1 h 88"/>
                <a:gd name="T10" fmla="*/ 1 w 32"/>
                <a:gd name="T11" fmla="*/ 0 h 88"/>
                <a:gd name="T12" fmla="*/ 1 w 32"/>
                <a:gd name="T13" fmla="*/ 1 h 88"/>
                <a:gd name="T14" fmla="*/ 1 w 32"/>
                <a:gd name="T15" fmla="*/ 1 h 88"/>
                <a:gd name="T16" fmla="*/ 0 w 32"/>
                <a:gd name="T17" fmla="*/ 1 h 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
                <a:gd name="T28" fmla="*/ 0 h 88"/>
                <a:gd name="T29" fmla="*/ 32 w 32"/>
                <a:gd name="T30" fmla="*/ 88 h 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 h="88">
                  <a:moveTo>
                    <a:pt x="0" y="84"/>
                  </a:moveTo>
                  <a:lnTo>
                    <a:pt x="20" y="88"/>
                  </a:lnTo>
                  <a:lnTo>
                    <a:pt x="24" y="64"/>
                  </a:lnTo>
                  <a:lnTo>
                    <a:pt x="32" y="8"/>
                  </a:lnTo>
                  <a:lnTo>
                    <a:pt x="32" y="2"/>
                  </a:lnTo>
                  <a:lnTo>
                    <a:pt x="11" y="0"/>
                  </a:lnTo>
                  <a:lnTo>
                    <a:pt x="11" y="8"/>
                  </a:lnTo>
                  <a:lnTo>
                    <a:pt x="3" y="64"/>
                  </a:lnTo>
                  <a:lnTo>
                    <a:pt x="0" y="84"/>
                  </a:lnTo>
                  <a:close/>
                </a:path>
              </a:pathLst>
            </a:custGeom>
            <a:noFill/>
            <a:ln w="9525">
              <a:noFill/>
              <a:round/>
              <a:headEnd/>
              <a:tailEnd/>
            </a:ln>
          </p:spPr>
          <p:txBody>
            <a:bodyPr/>
            <a:lstStyle/>
            <a:p>
              <a:endParaRPr lang="it-IT"/>
            </a:p>
          </p:txBody>
        </p:sp>
        <p:sp>
          <p:nvSpPr>
            <p:cNvPr id="25966" name="Freeform 87"/>
            <p:cNvSpPr>
              <a:spLocks/>
            </p:cNvSpPr>
            <p:nvPr/>
          </p:nvSpPr>
          <p:spPr bwMode="auto">
            <a:xfrm>
              <a:off x="4436" y="2414"/>
              <a:ext cx="13" cy="44"/>
            </a:xfrm>
            <a:custGeom>
              <a:avLst/>
              <a:gdLst>
                <a:gd name="T0" fmla="*/ 0 w 27"/>
                <a:gd name="T1" fmla="*/ 1 h 87"/>
                <a:gd name="T2" fmla="*/ 0 w 27"/>
                <a:gd name="T3" fmla="*/ 1 h 87"/>
                <a:gd name="T4" fmla="*/ 0 w 27"/>
                <a:gd name="T5" fmla="*/ 1 h 87"/>
                <a:gd name="T6" fmla="*/ 0 w 27"/>
                <a:gd name="T7" fmla="*/ 1 h 87"/>
                <a:gd name="T8" fmla="*/ 0 w 27"/>
                <a:gd name="T9" fmla="*/ 0 h 87"/>
                <a:gd name="T10" fmla="*/ 0 w 27"/>
                <a:gd name="T11" fmla="*/ 1 h 87"/>
                <a:gd name="T12" fmla="*/ 0 w 27"/>
                <a:gd name="T13" fmla="*/ 1 h 87"/>
                <a:gd name="T14" fmla="*/ 0 60000 65536"/>
                <a:gd name="T15" fmla="*/ 0 60000 65536"/>
                <a:gd name="T16" fmla="*/ 0 60000 65536"/>
                <a:gd name="T17" fmla="*/ 0 60000 65536"/>
                <a:gd name="T18" fmla="*/ 0 60000 65536"/>
                <a:gd name="T19" fmla="*/ 0 60000 65536"/>
                <a:gd name="T20" fmla="*/ 0 60000 65536"/>
                <a:gd name="T21" fmla="*/ 0 w 27"/>
                <a:gd name="T22" fmla="*/ 0 h 87"/>
                <a:gd name="T23" fmla="*/ 27 w 27"/>
                <a:gd name="T24" fmla="*/ 87 h 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87">
                  <a:moveTo>
                    <a:pt x="0" y="86"/>
                  </a:moveTo>
                  <a:lnTo>
                    <a:pt x="21" y="87"/>
                  </a:lnTo>
                  <a:lnTo>
                    <a:pt x="24" y="46"/>
                  </a:lnTo>
                  <a:lnTo>
                    <a:pt x="27" y="2"/>
                  </a:lnTo>
                  <a:lnTo>
                    <a:pt x="5" y="0"/>
                  </a:lnTo>
                  <a:lnTo>
                    <a:pt x="3" y="46"/>
                  </a:lnTo>
                  <a:lnTo>
                    <a:pt x="0" y="86"/>
                  </a:lnTo>
                  <a:close/>
                </a:path>
              </a:pathLst>
            </a:custGeom>
            <a:noFill/>
            <a:ln w="9525">
              <a:noFill/>
              <a:round/>
              <a:headEnd/>
              <a:tailEnd/>
            </a:ln>
          </p:spPr>
          <p:txBody>
            <a:bodyPr/>
            <a:lstStyle/>
            <a:p>
              <a:endParaRPr lang="it-IT"/>
            </a:p>
          </p:txBody>
        </p:sp>
        <p:sp>
          <p:nvSpPr>
            <p:cNvPr id="25967" name="Freeform 88"/>
            <p:cNvSpPr>
              <a:spLocks/>
            </p:cNvSpPr>
            <p:nvPr/>
          </p:nvSpPr>
          <p:spPr bwMode="auto">
            <a:xfrm>
              <a:off x="4440" y="2340"/>
              <a:ext cx="11" cy="43"/>
            </a:xfrm>
            <a:custGeom>
              <a:avLst/>
              <a:gdLst>
                <a:gd name="T0" fmla="*/ 0 w 23"/>
                <a:gd name="T1" fmla="*/ 1 h 85"/>
                <a:gd name="T2" fmla="*/ 0 w 23"/>
                <a:gd name="T3" fmla="*/ 1 h 85"/>
                <a:gd name="T4" fmla="*/ 0 w 23"/>
                <a:gd name="T5" fmla="*/ 1 h 85"/>
                <a:gd name="T6" fmla="*/ 0 w 23"/>
                <a:gd name="T7" fmla="*/ 1 h 85"/>
                <a:gd name="T8" fmla="*/ 0 w 23"/>
                <a:gd name="T9" fmla="*/ 0 h 85"/>
                <a:gd name="T10" fmla="*/ 0 w 23"/>
                <a:gd name="T11" fmla="*/ 0 h 85"/>
                <a:gd name="T12" fmla="*/ 0 w 23"/>
                <a:gd name="T13" fmla="*/ 1 h 85"/>
                <a:gd name="T14" fmla="*/ 0 w 23"/>
                <a:gd name="T15" fmla="*/ 1 h 85"/>
                <a:gd name="T16" fmla="*/ 0 w 23"/>
                <a:gd name="T17" fmla="*/ 1 h 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85"/>
                <a:gd name="T29" fmla="*/ 23 w 23"/>
                <a:gd name="T30" fmla="*/ 85 h 8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85">
                  <a:moveTo>
                    <a:pt x="0" y="84"/>
                  </a:moveTo>
                  <a:lnTo>
                    <a:pt x="21" y="85"/>
                  </a:lnTo>
                  <a:lnTo>
                    <a:pt x="23" y="81"/>
                  </a:lnTo>
                  <a:lnTo>
                    <a:pt x="23" y="24"/>
                  </a:lnTo>
                  <a:lnTo>
                    <a:pt x="23" y="0"/>
                  </a:lnTo>
                  <a:lnTo>
                    <a:pt x="1" y="0"/>
                  </a:lnTo>
                  <a:lnTo>
                    <a:pt x="1" y="24"/>
                  </a:lnTo>
                  <a:lnTo>
                    <a:pt x="1" y="81"/>
                  </a:lnTo>
                  <a:lnTo>
                    <a:pt x="0" y="84"/>
                  </a:lnTo>
                  <a:close/>
                </a:path>
              </a:pathLst>
            </a:custGeom>
            <a:noFill/>
            <a:ln w="9525">
              <a:noFill/>
              <a:round/>
              <a:headEnd/>
              <a:tailEnd/>
            </a:ln>
          </p:spPr>
          <p:txBody>
            <a:bodyPr/>
            <a:lstStyle/>
            <a:p>
              <a:endParaRPr lang="it-IT"/>
            </a:p>
          </p:txBody>
        </p:sp>
        <p:sp>
          <p:nvSpPr>
            <p:cNvPr id="25968" name="Freeform 89"/>
            <p:cNvSpPr>
              <a:spLocks/>
            </p:cNvSpPr>
            <p:nvPr/>
          </p:nvSpPr>
          <p:spPr bwMode="auto">
            <a:xfrm>
              <a:off x="4437" y="2264"/>
              <a:ext cx="14" cy="44"/>
            </a:xfrm>
            <a:custGeom>
              <a:avLst/>
              <a:gdLst>
                <a:gd name="T0" fmla="*/ 1 w 26"/>
                <a:gd name="T1" fmla="*/ 1 h 87"/>
                <a:gd name="T2" fmla="*/ 1 w 26"/>
                <a:gd name="T3" fmla="*/ 1 h 87"/>
                <a:gd name="T4" fmla="*/ 1 w 26"/>
                <a:gd name="T5" fmla="*/ 1 h 87"/>
                <a:gd name="T6" fmla="*/ 1 w 26"/>
                <a:gd name="T7" fmla="*/ 1 h 87"/>
                <a:gd name="T8" fmla="*/ 1 w 26"/>
                <a:gd name="T9" fmla="*/ 0 h 87"/>
                <a:gd name="T10" fmla="*/ 0 w 26"/>
                <a:gd name="T11" fmla="*/ 1 h 87"/>
                <a:gd name="T12" fmla="*/ 0 w 26"/>
                <a:gd name="T13" fmla="*/ 1 h 87"/>
                <a:gd name="T14" fmla="*/ 1 w 26"/>
                <a:gd name="T15" fmla="*/ 1 h 87"/>
                <a:gd name="T16" fmla="*/ 1 w 26"/>
                <a:gd name="T17" fmla="*/ 1 h 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87"/>
                <a:gd name="T29" fmla="*/ 26 w 26"/>
                <a:gd name="T30" fmla="*/ 87 h 8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87">
                  <a:moveTo>
                    <a:pt x="5" y="87"/>
                  </a:moveTo>
                  <a:lnTo>
                    <a:pt x="26" y="85"/>
                  </a:lnTo>
                  <a:lnTo>
                    <a:pt x="25" y="61"/>
                  </a:lnTo>
                  <a:lnTo>
                    <a:pt x="21" y="5"/>
                  </a:lnTo>
                  <a:lnTo>
                    <a:pt x="21" y="0"/>
                  </a:lnTo>
                  <a:lnTo>
                    <a:pt x="0" y="1"/>
                  </a:lnTo>
                  <a:lnTo>
                    <a:pt x="0" y="5"/>
                  </a:lnTo>
                  <a:lnTo>
                    <a:pt x="4" y="61"/>
                  </a:lnTo>
                  <a:lnTo>
                    <a:pt x="5" y="87"/>
                  </a:lnTo>
                  <a:close/>
                </a:path>
              </a:pathLst>
            </a:custGeom>
            <a:noFill/>
            <a:ln w="9525">
              <a:noFill/>
              <a:round/>
              <a:headEnd/>
              <a:tailEnd/>
            </a:ln>
          </p:spPr>
          <p:txBody>
            <a:bodyPr/>
            <a:lstStyle/>
            <a:p>
              <a:endParaRPr lang="it-IT"/>
            </a:p>
          </p:txBody>
        </p:sp>
        <p:sp>
          <p:nvSpPr>
            <p:cNvPr id="25969" name="Freeform 90"/>
            <p:cNvSpPr>
              <a:spLocks/>
            </p:cNvSpPr>
            <p:nvPr/>
          </p:nvSpPr>
          <p:spPr bwMode="auto">
            <a:xfrm>
              <a:off x="4429" y="2190"/>
              <a:ext cx="16" cy="44"/>
            </a:xfrm>
            <a:custGeom>
              <a:avLst/>
              <a:gdLst>
                <a:gd name="T0" fmla="*/ 0 w 34"/>
                <a:gd name="T1" fmla="*/ 1 h 88"/>
                <a:gd name="T2" fmla="*/ 0 w 34"/>
                <a:gd name="T3" fmla="*/ 1 h 88"/>
                <a:gd name="T4" fmla="*/ 0 w 34"/>
                <a:gd name="T5" fmla="*/ 1 h 88"/>
                <a:gd name="T6" fmla="*/ 0 w 34"/>
                <a:gd name="T7" fmla="*/ 0 h 88"/>
                <a:gd name="T8" fmla="*/ 0 w 34"/>
                <a:gd name="T9" fmla="*/ 1 h 88"/>
                <a:gd name="T10" fmla="*/ 0 w 34"/>
                <a:gd name="T11" fmla="*/ 1 h 88"/>
                <a:gd name="T12" fmla="*/ 0 w 34"/>
                <a:gd name="T13" fmla="*/ 1 h 88"/>
                <a:gd name="T14" fmla="*/ 0 60000 65536"/>
                <a:gd name="T15" fmla="*/ 0 60000 65536"/>
                <a:gd name="T16" fmla="*/ 0 60000 65536"/>
                <a:gd name="T17" fmla="*/ 0 60000 65536"/>
                <a:gd name="T18" fmla="*/ 0 60000 65536"/>
                <a:gd name="T19" fmla="*/ 0 60000 65536"/>
                <a:gd name="T20" fmla="*/ 0 60000 65536"/>
                <a:gd name="T21" fmla="*/ 0 w 34"/>
                <a:gd name="T22" fmla="*/ 0 h 88"/>
                <a:gd name="T23" fmla="*/ 34 w 34"/>
                <a:gd name="T24" fmla="*/ 88 h 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88">
                  <a:moveTo>
                    <a:pt x="12" y="88"/>
                  </a:moveTo>
                  <a:lnTo>
                    <a:pt x="34" y="86"/>
                  </a:lnTo>
                  <a:lnTo>
                    <a:pt x="28" y="44"/>
                  </a:lnTo>
                  <a:lnTo>
                    <a:pt x="22" y="0"/>
                  </a:lnTo>
                  <a:lnTo>
                    <a:pt x="0" y="3"/>
                  </a:lnTo>
                  <a:lnTo>
                    <a:pt x="7" y="44"/>
                  </a:lnTo>
                  <a:lnTo>
                    <a:pt x="12" y="88"/>
                  </a:lnTo>
                  <a:close/>
                </a:path>
              </a:pathLst>
            </a:custGeom>
            <a:noFill/>
            <a:ln w="9525">
              <a:noFill/>
              <a:round/>
              <a:headEnd/>
              <a:tailEnd/>
            </a:ln>
          </p:spPr>
          <p:txBody>
            <a:bodyPr/>
            <a:lstStyle/>
            <a:p>
              <a:endParaRPr lang="it-IT"/>
            </a:p>
          </p:txBody>
        </p:sp>
        <p:sp>
          <p:nvSpPr>
            <p:cNvPr id="25970" name="Freeform 91"/>
            <p:cNvSpPr>
              <a:spLocks/>
            </p:cNvSpPr>
            <p:nvPr/>
          </p:nvSpPr>
          <p:spPr bwMode="auto">
            <a:xfrm>
              <a:off x="4416" y="2115"/>
              <a:ext cx="18" cy="45"/>
            </a:xfrm>
            <a:custGeom>
              <a:avLst/>
              <a:gdLst>
                <a:gd name="T0" fmla="*/ 1 w 36"/>
                <a:gd name="T1" fmla="*/ 1 h 89"/>
                <a:gd name="T2" fmla="*/ 1 w 36"/>
                <a:gd name="T3" fmla="*/ 1 h 89"/>
                <a:gd name="T4" fmla="*/ 1 w 36"/>
                <a:gd name="T5" fmla="*/ 1 h 89"/>
                <a:gd name="T6" fmla="*/ 1 w 36"/>
                <a:gd name="T7" fmla="*/ 1 h 89"/>
                <a:gd name="T8" fmla="*/ 1 w 36"/>
                <a:gd name="T9" fmla="*/ 1 h 89"/>
                <a:gd name="T10" fmla="*/ 1 w 36"/>
                <a:gd name="T11" fmla="*/ 0 h 89"/>
                <a:gd name="T12" fmla="*/ 0 w 36"/>
                <a:gd name="T13" fmla="*/ 1 h 89"/>
                <a:gd name="T14" fmla="*/ 1 w 36"/>
                <a:gd name="T15" fmla="*/ 1 h 89"/>
                <a:gd name="T16" fmla="*/ 1 w 36"/>
                <a:gd name="T17" fmla="*/ 1 h 89"/>
                <a:gd name="T18" fmla="*/ 1 w 36"/>
                <a:gd name="T19" fmla="*/ 1 h 89"/>
                <a:gd name="T20" fmla="*/ 1 w 36"/>
                <a:gd name="T21" fmla="*/ 1 h 89"/>
                <a:gd name="T22" fmla="*/ 1 w 36"/>
                <a:gd name="T23" fmla="*/ 1 h 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
                <a:gd name="T37" fmla="*/ 0 h 89"/>
                <a:gd name="T38" fmla="*/ 36 w 36"/>
                <a:gd name="T39" fmla="*/ 89 h 8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 h="89">
                  <a:moveTo>
                    <a:pt x="16" y="89"/>
                  </a:moveTo>
                  <a:lnTo>
                    <a:pt x="36" y="85"/>
                  </a:lnTo>
                  <a:lnTo>
                    <a:pt x="36" y="83"/>
                  </a:lnTo>
                  <a:lnTo>
                    <a:pt x="27" y="29"/>
                  </a:lnTo>
                  <a:lnTo>
                    <a:pt x="25" y="25"/>
                  </a:lnTo>
                  <a:lnTo>
                    <a:pt x="20" y="0"/>
                  </a:lnTo>
                  <a:lnTo>
                    <a:pt x="0" y="5"/>
                  </a:lnTo>
                  <a:lnTo>
                    <a:pt x="5" y="33"/>
                  </a:lnTo>
                  <a:lnTo>
                    <a:pt x="16" y="29"/>
                  </a:lnTo>
                  <a:lnTo>
                    <a:pt x="5" y="29"/>
                  </a:lnTo>
                  <a:lnTo>
                    <a:pt x="15" y="83"/>
                  </a:lnTo>
                  <a:lnTo>
                    <a:pt x="16" y="89"/>
                  </a:lnTo>
                  <a:close/>
                </a:path>
              </a:pathLst>
            </a:custGeom>
            <a:noFill/>
            <a:ln w="9525">
              <a:noFill/>
              <a:round/>
              <a:headEnd/>
              <a:tailEnd/>
            </a:ln>
          </p:spPr>
          <p:txBody>
            <a:bodyPr/>
            <a:lstStyle/>
            <a:p>
              <a:endParaRPr lang="it-IT"/>
            </a:p>
          </p:txBody>
        </p:sp>
        <p:sp>
          <p:nvSpPr>
            <p:cNvPr id="25971" name="Freeform 92"/>
            <p:cNvSpPr>
              <a:spLocks/>
            </p:cNvSpPr>
            <p:nvPr/>
          </p:nvSpPr>
          <p:spPr bwMode="auto">
            <a:xfrm>
              <a:off x="4397" y="2043"/>
              <a:ext cx="22" cy="44"/>
            </a:xfrm>
            <a:custGeom>
              <a:avLst/>
              <a:gdLst>
                <a:gd name="T0" fmla="*/ 1 w 43"/>
                <a:gd name="T1" fmla="*/ 0 h 90"/>
                <a:gd name="T2" fmla="*/ 1 w 43"/>
                <a:gd name="T3" fmla="*/ 0 h 90"/>
                <a:gd name="T4" fmla="*/ 1 w 43"/>
                <a:gd name="T5" fmla="*/ 0 h 90"/>
                <a:gd name="T6" fmla="*/ 1 w 43"/>
                <a:gd name="T7" fmla="*/ 0 h 90"/>
                <a:gd name="T8" fmla="*/ 0 w 43"/>
                <a:gd name="T9" fmla="*/ 0 h 90"/>
                <a:gd name="T10" fmla="*/ 1 w 43"/>
                <a:gd name="T11" fmla="*/ 0 h 90"/>
                <a:gd name="T12" fmla="*/ 1 w 43"/>
                <a:gd name="T13" fmla="*/ 0 h 90"/>
                <a:gd name="T14" fmla="*/ 0 60000 65536"/>
                <a:gd name="T15" fmla="*/ 0 60000 65536"/>
                <a:gd name="T16" fmla="*/ 0 60000 65536"/>
                <a:gd name="T17" fmla="*/ 0 60000 65536"/>
                <a:gd name="T18" fmla="*/ 0 60000 65536"/>
                <a:gd name="T19" fmla="*/ 0 60000 65536"/>
                <a:gd name="T20" fmla="*/ 0 60000 65536"/>
                <a:gd name="T21" fmla="*/ 0 w 43"/>
                <a:gd name="T22" fmla="*/ 0 h 90"/>
                <a:gd name="T23" fmla="*/ 43 w 43"/>
                <a:gd name="T24" fmla="*/ 90 h 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90">
                  <a:moveTo>
                    <a:pt x="23" y="90"/>
                  </a:moveTo>
                  <a:lnTo>
                    <a:pt x="43" y="84"/>
                  </a:lnTo>
                  <a:lnTo>
                    <a:pt x="39" y="64"/>
                  </a:lnTo>
                  <a:lnTo>
                    <a:pt x="20" y="0"/>
                  </a:lnTo>
                  <a:lnTo>
                    <a:pt x="0" y="7"/>
                  </a:lnTo>
                  <a:lnTo>
                    <a:pt x="19" y="72"/>
                  </a:lnTo>
                  <a:lnTo>
                    <a:pt x="23" y="90"/>
                  </a:lnTo>
                  <a:close/>
                </a:path>
              </a:pathLst>
            </a:custGeom>
            <a:noFill/>
            <a:ln w="9525">
              <a:noFill/>
              <a:round/>
              <a:headEnd/>
              <a:tailEnd/>
            </a:ln>
          </p:spPr>
          <p:txBody>
            <a:bodyPr/>
            <a:lstStyle/>
            <a:p>
              <a:endParaRPr lang="it-IT"/>
            </a:p>
          </p:txBody>
        </p:sp>
        <p:sp>
          <p:nvSpPr>
            <p:cNvPr id="25972" name="Freeform 93"/>
            <p:cNvSpPr>
              <a:spLocks/>
            </p:cNvSpPr>
            <p:nvPr/>
          </p:nvSpPr>
          <p:spPr bwMode="auto">
            <a:xfrm>
              <a:off x="4375" y="1972"/>
              <a:ext cx="23" cy="43"/>
            </a:xfrm>
            <a:custGeom>
              <a:avLst/>
              <a:gdLst>
                <a:gd name="T0" fmla="*/ 0 w 47"/>
                <a:gd name="T1" fmla="*/ 1 h 86"/>
                <a:gd name="T2" fmla="*/ 0 w 47"/>
                <a:gd name="T3" fmla="*/ 1 h 86"/>
                <a:gd name="T4" fmla="*/ 0 w 47"/>
                <a:gd name="T5" fmla="*/ 0 h 86"/>
                <a:gd name="T6" fmla="*/ 0 w 47"/>
                <a:gd name="T7" fmla="*/ 1 h 86"/>
                <a:gd name="T8" fmla="*/ 0 w 47"/>
                <a:gd name="T9" fmla="*/ 1 h 86"/>
                <a:gd name="T10" fmla="*/ 0 60000 65536"/>
                <a:gd name="T11" fmla="*/ 0 60000 65536"/>
                <a:gd name="T12" fmla="*/ 0 60000 65536"/>
                <a:gd name="T13" fmla="*/ 0 60000 65536"/>
                <a:gd name="T14" fmla="*/ 0 60000 65536"/>
                <a:gd name="T15" fmla="*/ 0 w 47"/>
                <a:gd name="T16" fmla="*/ 0 h 86"/>
                <a:gd name="T17" fmla="*/ 47 w 47"/>
                <a:gd name="T18" fmla="*/ 86 h 86"/>
              </a:gdLst>
              <a:ahLst/>
              <a:cxnLst>
                <a:cxn ang="T10">
                  <a:pos x="T0" y="T1"/>
                </a:cxn>
                <a:cxn ang="T11">
                  <a:pos x="T2" y="T3"/>
                </a:cxn>
                <a:cxn ang="T12">
                  <a:pos x="T4" y="T5"/>
                </a:cxn>
                <a:cxn ang="T13">
                  <a:pos x="T6" y="T7"/>
                </a:cxn>
                <a:cxn ang="T14">
                  <a:pos x="T8" y="T9"/>
                </a:cxn>
              </a:cxnLst>
              <a:rect l="T15" t="T16" r="T17" b="T18"/>
              <a:pathLst>
                <a:path w="47" h="86">
                  <a:moveTo>
                    <a:pt x="27" y="86"/>
                  </a:moveTo>
                  <a:lnTo>
                    <a:pt x="47" y="80"/>
                  </a:lnTo>
                  <a:lnTo>
                    <a:pt x="20" y="0"/>
                  </a:lnTo>
                  <a:lnTo>
                    <a:pt x="0" y="6"/>
                  </a:lnTo>
                  <a:lnTo>
                    <a:pt x="27" y="86"/>
                  </a:lnTo>
                  <a:close/>
                </a:path>
              </a:pathLst>
            </a:custGeom>
            <a:noFill/>
            <a:ln w="9525">
              <a:noFill/>
              <a:round/>
              <a:headEnd/>
              <a:tailEnd/>
            </a:ln>
          </p:spPr>
          <p:txBody>
            <a:bodyPr/>
            <a:lstStyle/>
            <a:p>
              <a:endParaRPr lang="it-IT"/>
            </a:p>
          </p:txBody>
        </p:sp>
        <p:sp>
          <p:nvSpPr>
            <p:cNvPr id="25973" name="Freeform 94"/>
            <p:cNvSpPr>
              <a:spLocks/>
            </p:cNvSpPr>
            <p:nvPr/>
          </p:nvSpPr>
          <p:spPr bwMode="auto">
            <a:xfrm>
              <a:off x="4346" y="1902"/>
              <a:ext cx="26" cy="44"/>
            </a:xfrm>
            <a:custGeom>
              <a:avLst/>
              <a:gdLst>
                <a:gd name="T0" fmla="*/ 1 w 52"/>
                <a:gd name="T1" fmla="*/ 1 h 88"/>
                <a:gd name="T2" fmla="*/ 1 w 52"/>
                <a:gd name="T3" fmla="*/ 1 h 88"/>
                <a:gd name="T4" fmla="*/ 1 w 52"/>
                <a:gd name="T5" fmla="*/ 1 h 88"/>
                <a:gd name="T6" fmla="*/ 1 w 52"/>
                <a:gd name="T7" fmla="*/ 0 h 88"/>
                <a:gd name="T8" fmla="*/ 0 w 52"/>
                <a:gd name="T9" fmla="*/ 1 h 88"/>
                <a:gd name="T10" fmla="*/ 1 w 52"/>
                <a:gd name="T11" fmla="*/ 1 h 88"/>
                <a:gd name="T12" fmla="*/ 1 w 52"/>
                <a:gd name="T13" fmla="*/ 1 h 88"/>
                <a:gd name="T14" fmla="*/ 0 60000 65536"/>
                <a:gd name="T15" fmla="*/ 0 60000 65536"/>
                <a:gd name="T16" fmla="*/ 0 60000 65536"/>
                <a:gd name="T17" fmla="*/ 0 60000 65536"/>
                <a:gd name="T18" fmla="*/ 0 60000 65536"/>
                <a:gd name="T19" fmla="*/ 0 60000 65536"/>
                <a:gd name="T20" fmla="*/ 0 60000 65536"/>
                <a:gd name="T21" fmla="*/ 0 w 52"/>
                <a:gd name="T22" fmla="*/ 0 h 88"/>
                <a:gd name="T23" fmla="*/ 52 w 52"/>
                <a:gd name="T24" fmla="*/ 88 h 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 h="88">
                  <a:moveTo>
                    <a:pt x="32" y="88"/>
                  </a:moveTo>
                  <a:lnTo>
                    <a:pt x="52" y="80"/>
                  </a:lnTo>
                  <a:lnTo>
                    <a:pt x="36" y="39"/>
                  </a:lnTo>
                  <a:lnTo>
                    <a:pt x="19" y="0"/>
                  </a:lnTo>
                  <a:lnTo>
                    <a:pt x="0" y="10"/>
                  </a:lnTo>
                  <a:lnTo>
                    <a:pt x="16" y="47"/>
                  </a:lnTo>
                  <a:lnTo>
                    <a:pt x="32" y="88"/>
                  </a:lnTo>
                  <a:close/>
                </a:path>
              </a:pathLst>
            </a:custGeom>
            <a:noFill/>
            <a:ln w="9525">
              <a:noFill/>
              <a:round/>
              <a:headEnd/>
              <a:tailEnd/>
            </a:ln>
          </p:spPr>
          <p:txBody>
            <a:bodyPr/>
            <a:lstStyle/>
            <a:p>
              <a:endParaRPr lang="it-IT"/>
            </a:p>
          </p:txBody>
        </p:sp>
        <p:sp>
          <p:nvSpPr>
            <p:cNvPr id="25974" name="Freeform 95"/>
            <p:cNvSpPr>
              <a:spLocks/>
            </p:cNvSpPr>
            <p:nvPr/>
          </p:nvSpPr>
          <p:spPr bwMode="auto">
            <a:xfrm>
              <a:off x="4314" y="1834"/>
              <a:ext cx="28" cy="43"/>
            </a:xfrm>
            <a:custGeom>
              <a:avLst/>
              <a:gdLst>
                <a:gd name="T0" fmla="*/ 0 w 58"/>
                <a:gd name="T1" fmla="*/ 1 h 86"/>
                <a:gd name="T2" fmla="*/ 0 w 58"/>
                <a:gd name="T3" fmla="*/ 1 h 86"/>
                <a:gd name="T4" fmla="*/ 0 w 58"/>
                <a:gd name="T5" fmla="*/ 1 h 86"/>
                <a:gd name="T6" fmla="*/ 0 w 58"/>
                <a:gd name="T7" fmla="*/ 0 h 86"/>
                <a:gd name="T8" fmla="*/ 0 w 58"/>
                <a:gd name="T9" fmla="*/ 1 h 86"/>
                <a:gd name="T10" fmla="*/ 0 w 58"/>
                <a:gd name="T11" fmla="*/ 1 h 86"/>
                <a:gd name="T12" fmla="*/ 0 w 58"/>
                <a:gd name="T13" fmla="*/ 1 h 86"/>
                <a:gd name="T14" fmla="*/ 0 60000 65536"/>
                <a:gd name="T15" fmla="*/ 0 60000 65536"/>
                <a:gd name="T16" fmla="*/ 0 60000 65536"/>
                <a:gd name="T17" fmla="*/ 0 60000 65536"/>
                <a:gd name="T18" fmla="*/ 0 60000 65536"/>
                <a:gd name="T19" fmla="*/ 0 60000 65536"/>
                <a:gd name="T20" fmla="*/ 0 60000 65536"/>
                <a:gd name="T21" fmla="*/ 0 w 58"/>
                <a:gd name="T22" fmla="*/ 0 h 86"/>
                <a:gd name="T23" fmla="*/ 58 w 58"/>
                <a:gd name="T24" fmla="*/ 86 h 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 h="86">
                  <a:moveTo>
                    <a:pt x="39" y="86"/>
                  </a:moveTo>
                  <a:lnTo>
                    <a:pt x="58" y="76"/>
                  </a:lnTo>
                  <a:lnTo>
                    <a:pt x="19" y="0"/>
                  </a:lnTo>
                  <a:lnTo>
                    <a:pt x="0" y="10"/>
                  </a:lnTo>
                  <a:lnTo>
                    <a:pt x="38" y="84"/>
                  </a:lnTo>
                  <a:lnTo>
                    <a:pt x="39" y="86"/>
                  </a:lnTo>
                  <a:close/>
                </a:path>
              </a:pathLst>
            </a:custGeom>
            <a:noFill/>
            <a:ln w="9525">
              <a:noFill/>
              <a:round/>
              <a:headEnd/>
              <a:tailEnd/>
            </a:ln>
          </p:spPr>
          <p:txBody>
            <a:bodyPr/>
            <a:lstStyle/>
            <a:p>
              <a:endParaRPr lang="it-IT"/>
            </a:p>
          </p:txBody>
        </p:sp>
        <p:sp>
          <p:nvSpPr>
            <p:cNvPr id="25975" name="Freeform 96"/>
            <p:cNvSpPr>
              <a:spLocks/>
            </p:cNvSpPr>
            <p:nvPr/>
          </p:nvSpPr>
          <p:spPr bwMode="auto">
            <a:xfrm>
              <a:off x="4277" y="1769"/>
              <a:ext cx="31" cy="42"/>
            </a:xfrm>
            <a:custGeom>
              <a:avLst/>
              <a:gdLst>
                <a:gd name="T0" fmla="*/ 1 w 61"/>
                <a:gd name="T1" fmla="*/ 0 h 86"/>
                <a:gd name="T2" fmla="*/ 1 w 61"/>
                <a:gd name="T3" fmla="*/ 0 h 86"/>
                <a:gd name="T4" fmla="*/ 1 w 61"/>
                <a:gd name="T5" fmla="*/ 0 h 86"/>
                <a:gd name="T6" fmla="*/ 1 w 61"/>
                <a:gd name="T7" fmla="*/ 0 h 86"/>
                <a:gd name="T8" fmla="*/ 0 w 61"/>
                <a:gd name="T9" fmla="*/ 0 h 86"/>
                <a:gd name="T10" fmla="*/ 1 w 61"/>
                <a:gd name="T11" fmla="*/ 0 h 86"/>
                <a:gd name="T12" fmla="*/ 1 w 61"/>
                <a:gd name="T13" fmla="*/ 0 h 86"/>
                <a:gd name="T14" fmla="*/ 0 60000 65536"/>
                <a:gd name="T15" fmla="*/ 0 60000 65536"/>
                <a:gd name="T16" fmla="*/ 0 60000 65536"/>
                <a:gd name="T17" fmla="*/ 0 60000 65536"/>
                <a:gd name="T18" fmla="*/ 0 60000 65536"/>
                <a:gd name="T19" fmla="*/ 0 60000 65536"/>
                <a:gd name="T20" fmla="*/ 0 60000 65536"/>
                <a:gd name="T21" fmla="*/ 0 w 61"/>
                <a:gd name="T22" fmla="*/ 0 h 86"/>
                <a:gd name="T23" fmla="*/ 61 w 61"/>
                <a:gd name="T24" fmla="*/ 86 h 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86">
                  <a:moveTo>
                    <a:pt x="43" y="86"/>
                  </a:moveTo>
                  <a:lnTo>
                    <a:pt x="61" y="75"/>
                  </a:lnTo>
                  <a:lnTo>
                    <a:pt x="29" y="20"/>
                  </a:lnTo>
                  <a:lnTo>
                    <a:pt x="17" y="0"/>
                  </a:lnTo>
                  <a:lnTo>
                    <a:pt x="0" y="12"/>
                  </a:lnTo>
                  <a:lnTo>
                    <a:pt x="9" y="28"/>
                  </a:lnTo>
                  <a:lnTo>
                    <a:pt x="43" y="86"/>
                  </a:lnTo>
                  <a:close/>
                </a:path>
              </a:pathLst>
            </a:custGeom>
            <a:noFill/>
            <a:ln w="9525">
              <a:noFill/>
              <a:round/>
              <a:headEnd/>
              <a:tailEnd/>
            </a:ln>
          </p:spPr>
          <p:txBody>
            <a:bodyPr/>
            <a:lstStyle/>
            <a:p>
              <a:endParaRPr lang="it-IT"/>
            </a:p>
          </p:txBody>
        </p:sp>
        <p:sp>
          <p:nvSpPr>
            <p:cNvPr id="25976" name="Freeform 97"/>
            <p:cNvSpPr>
              <a:spLocks/>
            </p:cNvSpPr>
            <p:nvPr/>
          </p:nvSpPr>
          <p:spPr bwMode="auto">
            <a:xfrm>
              <a:off x="4235" y="1706"/>
              <a:ext cx="33" cy="42"/>
            </a:xfrm>
            <a:custGeom>
              <a:avLst/>
              <a:gdLst>
                <a:gd name="T0" fmla="*/ 0 w 67"/>
                <a:gd name="T1" fmla="*/ 1 h 83"/>
                <a:gd name="T2" fmla="*/ 0 w 67"/>
                <a:gd name="T3" fmla="*/ 1 h 83"/>
                <a:gd name="T4" fmla="*/ 0 w 67"/>
                <a:gd name="T5" fmla="*/ 1 h 83"/>
                <a:gd name="T6" fmla="*/ 0 w 67"/>
                <a:gd name="T7" fmla="*/ 1 h 83"/>
                <a:gd name="T8" fmla="*/ 0 w 67"/>
                <a:gd name="T9" fmla="*/ 0 h 83"/>
                <a:gd name="T10" fmla="*/ 0 w 67"/>
                <a:gd name="T11" fmla="*/ 1 h 83"/>
                <a:gd name="T12" fmla="*/ 0 w 67"/>
                <a:gd name="T13" fmla="*/ 1 h 83"/>
                <a:gd name="T14" fmla="*/ 0 w 67"/>
                <a:gd name="T15" fmla="*/ 1 h 83"/>
                <a:gd name="T16" fmla="*/ 0 w 67"/>
                <a:gd name="T17" fmla="*/ 1 h 83"/>
                <a:gd name="T18" fmla="*/ 0 w 67"/>
                <a:gd name="T19" fmla="*/ 1 h 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7"/>
                <a:gd name="T31" fmla="*/ 0 h 83"/>
                <a:gd name="T32" fmla="*/ 67 w 67"/>
                <a:gd name="T33" fmla="*/ 83 h 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7" h="83">
                  <a:moveTo>
                    <a:pt x="49" y="83"/>
                  </a:moveTo>
                  <a:lnTo>
                    <a:pt x="67" y="71"/>
                  </a:lnTo>
                  <a:lnTo>
                    <a:pt x="56" y="55"/>
                  </a:lnTo>
                  <a:lnTo>
                    <a:pt x="53" y="51"/>
                  </a:lnTo>
                  <a:lnTo>
                    <a:pt x="17" y="0"/>
                  </a:lnTo>
                  <a:lnTo>
                    <a:pt x="0" y="12"/>
                  </a:lnTo>
                  <a:lnTo>
                    <a:pt x="38" y="65"/>
                  </a:lnTo>
                  <a:lnTo>
                    <a:pt x="46" y="59"/>
                  </a:lnTo>
                  <a:lnTo>
                    <a:pt x="36" y="63"/>
                  </a:lnTo>
                  <a:lnTo>
                    <a:pt x="49" y="83"/>
                  </a:lnTo>
                  <a:close/>
                </a:path>
              </a:pathLst>
            </a:custGeom>
            <a:noFill/>
            <a:ln w="9525">
              <a:noFill/>
              <a:round/>
              <a:headEnd/>
              <a:tailEnd/>
            </a:ln>
          </p:spPr>
          <p:txBody>
            <a:bodyPr/>
            <a:lstStyle/>
            <a:p>
              <a:endParaRPr lang="it-IT"/>
            </a:p>
          </p:txBody>
        </p:sp>
        <p:sp>
          <p:nvSpPr>
            <p:cNvPr id="25977" name="Freeform 98"/>
            <p:cNvSpPr>
              <a:spLocks/>
            </p:cNvSpPr>
            <p:nvPr/>
          </p:nvSpPr>
          <p:spPr bwMode="auto">
            <a:xfrm>
              <a:off x="4190" y="1647"/>
              <a:ext cx="34" cy="40"/>
            </a:xfrm>
            <a:custGeom>
              <a:avLst/>
              <a:gdLst>
                <a:gd name="T0" fmla="*/ 1 w 68"/>
                <a:gd name="T1" fmla="*/ 1 h 80"/>
                <a:gd name="T2" fmla="*/ 1 w 68"/>
                <a:gd name="T3" fmla="*/ 1 h 80"/>
                <a:gd name="T4" fmla="*/ 1 w 68"/>
                <a:gd name="T5" fmla="*/ 0 h 80"/>
                <a:gd name="T6" fmla="*/ 1 w 68"/>
                <a:gd name="T7" fmla="*/ 0 h 80"/>
                <a:gd name="T8" fmla="*/ 0 w 68"/>
                <a:gd name="T9" fmla="*/ 1 h 80"/>
                <a:gd name="T10" fmla="*/ 1 w 68"/>
                <a:gd name="T11" fmla="*/ 1 h 80"/>
                <a:gd name="T12" fmla="*/ 1 w 68"/>
                <a:gd name="T13" fmla="*/ 1 h 80"/>
                <a:gd name="T14" fmla="*/ 0 60000 65536"/>
                <a:gd name="T15" fmla="*/ 0 60000 65536"/>
                <a:gd name="T16" fmla="*/ 0 60000 65536"/>
                <a:gd name="T17" fmla="*/ 0 60000 65536"/>
                <a:gd name="T18" fmla="*/ 0 60000 65536"/>
                <a:gd name="T19" fmla="*/ 0 60000 65536"/>
                <a:gd name="T20" fmla="*/ 0 60000 65536"/>
                <a:gd name="T21" fmla="*/ 0 w 68"/>
                <a:gd name="T22" fmla="*/ 0 h 80"/>
                <a:gd name="T23" fmla="*/ 68 w 68"/>
                <a:gd name="T24" fmla="*/ 80 h 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8" h="80">
                  <a:moveTo>
                    <a:pt x="52" y="80"/>
                  </a:moveTo>
                  <a:lnTo>
                    <a:pt x="68" y="67"/>
                  </a:lnTo>
                  <a:lnTo>
                    <a:pt x="16" y="0"/>
                  </a:lnTo>
                  <a:lnTo>
                    <a:pt x="0" y="13"/>
                  </a:lnTo>
                  <a:lnTo>
                    <a:pt x="1" y="15"/>
                  </a:lnTo>
                  <a:lnTo>
                    <a:pt x="52" y="80"/>
                  </a:lnTo>
                  <a:close/>
                </a:path>
              </a:pathLst>
            </a:custGeom>
            <a:noFill/>
            <a:ln w="9525">
              <a:noFill/>
              <a:round/>
              <a:headEnd/>
              <a:tailEnd/>
            </a:ln>
          </p:spPr>
          <p:txBody>
            <a:bodyPr/>
            <a:lstStyle/>
            <a:p>
              <a:endParaRPr lang="it-IT"/>
            </a:p>
          </p:txBody>
        </p:sp>
        <p:sp>
          <p:nvSpPr>
            <p:cNvPr id="25978" name="Freeform 99"/>
            <p:cNvSpPr>
              <a:spLocks/>
            </p:cNvSpPr>
            <p:nvPr/>
          </p:nvSpPr>
          <p:spPr bwMode="auto">
            <a:xfrm>
              <a:off x="4140" y="1591"/>
              <a:ext cx="37" cy="38"/>
            </a:xfrm>
            <a:custGeom>
              <a:avLst/>
              <a:gdLst>
                <a:gd name="T0" fmla="*/ 1 w 73"/>
                <a:gd name="T1" fmla="*/ 1 h 76"/>
                <a:gd name="T2" fmla="*/ 1 w 73"/>
                <a:gd name="T3" fmla="*/ 1 h 76"/>
                <a:gd name="T4" fmla="*/ 1 w 73"/>
                <a:gd name="T5" fmla="*/ 1 h 76"/>
                <a:gd name="T6" fmla="*/ 1 w 73"/>
                <a:gd name="T7" fmla="*/ 0 h 76"/>
                <a:gd name="T8" fmla="*/ 0 w 73"/>
                <a:gd name="T9" fmla="*/ 1 h 76"/>
                <a:gd name="T10" fmla="*/ 1 w 73"/>
                <a:gd name="T11" fmla="*/ 1 h 76"/>
                <a:gd name="T12" fmla="*/ 1 w 73"/>
                <a:gd name="T13" fmla="*/ 1 h 76"/>
                <a:gd name="T14" fmla="*/ 0 60000 65536"/>
                <a:gd name="T15" fmla="*/ 0 60000 65536"/>
                <a:gd name="T16" fmla="*/ 0 60000 65536"/>
                <a:gd name="T17" fmla="*/ 0 60000 65536"/>
                <a:gd name="T18" fmla="*/ 0 60000 65536"/>
                <a:gd name="T19" fmla="*/ 0 60000 65536"/>
                <a:gd name="T20" fmla="*/ 0 60000 65536"/>
                <a:gd name="T21" fmla="*/ 0 w 73"/>
                <a:gd name="T22" fmla="*/ 0 h 76"/>
                <a:gd name="T23" fmla="*/ 73 w 73"/>
                <a:gd name="T24" fmla="*/ 76 h 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3" h="76">
                  <a:moveTo>
                    <a:pt x="57" y="76"/>
                  </a:moveTo>
                  <a:lnTo>
                    <a:pt x="73" y="63"/>
                  </a:lnTo>
                  <a:lnTo>
                    <a:pt x="47" y="32"/>
                  </a:lnTo>
                  <a:lnTo>
                    <a:pt x="16" y="0"/>
                  </a:lnTo>
                  <a:lnTo>
                    <a:pt x="0" y="14"/>
                  </a:lnTo>
                  <a:lnTo>
                    <a:pt x="32" y="47"/>
                  </a:lnTo>
                  <a:lnTo>
                    <a:pt x="57" y="76"/>
                  </a:lnTo>
                  <a:close/>
                </a:path>
              </a:pathLst>
            </a:custGeom>
            <a:noFill/>
            <a:ln w="9525">
              <a:noFill/>
              <a:round/>
              <a:headEnd/>
              <a:tailEnd/>
            </a:ln>
          </p:spPr>
          <p:txBody>
            <a:bodyPr/>
            <a:lstStyle/>
            <a:p>
              <a:endParaRPr lang="it-IT"/>
            </a:p>
          </p:txBody>
        </p:sp>
        <p:sp>
          <p:nvSpPr>
            <p:cNvPr id="25979" name="Freeform 100"/>
            <p:cNvSpPr>
              <a:spLocks/>
            </p:cNvSpPr>
            <p:nvPr/>
          </p:nvSpPr>
          <p:spPr bwMode="auto">
            <a:xfrm>
              <a:off x="4087" y="1537"/>
              <a:ext cx="39" cy="39"/>
            </a:xfrm>
            <a:custGeom>
              <a:avLst/>
              <a:gdLst>
                <a:gd name="T0" fmla="*/ 1 w 78"/>
                <a:gd name="T1" fmla="*/ 1 h 76"/>
                <a:gd name="T2" fmla="*/ 1 w 78"/>
                <a:gd name="T3" fmla="*/ 1 h 76"/>
                <a:gd name="T4" fmla="*/ 1 w 78"/>
                <a:gd name="T5" fmla="*/ 0 h 76"/>
                <a:gd name="T6" fmla="*/ 0 w 78"/>
                <a:gd name="T7" fmla="*/ 1 h 76"/>
                <a:gd name="T8" fmla="*/ 1 w 78"/>
                <a:gd name="T9" fmla="*/ 1 h 76"/>
                <a:gd name="T10" fmla="*/ 0 60000 65536"/>
                <a:gd name="T11" fmla="*/ 0 60000 65536"/>
                <a:gd name="T12" fmla="*/ 0 60000 65536"/>
                <a:gd name="T13" fmla="*/ 0 60000 65536"/>
                <a:gd name="T14" fmla="*/ 0 60000 65536"/>
                <a:gd name="T15" fmla="*/ 0 w 78"/>
                <a:gd name="T16" fmla="*/ 0 h 76"/>
                <a:gd name="T17" fmla="*/ 78 w 78"/>
                <a:gd name="T18" fmla="*/ 76 h 76"/>
              </a:gdLst>
              <a:ahLst/>
              <a:cxnLst>
                <a:cxn ang="T10">
                  <a:pos x="T0" y="T1"/>
                </a:cxn>
                <a:cxn ang="T11">
                  <a:pos x="T2" y="T3"/>
                </a:cxn>
                <a:cxn ang="T12">
                  <a:pos x="T4" y="T5"/>
                </a:cxn>
                <a:cxn ang="T13">
                  <a:pos x="T6" y="T7"/>
                </a:cxn>
                <a:cxn ang="T14">
                  <a:pos x="T8" y="T9"/>
                </a:cxn>
              </a:cxnLst>
              <a:rect l="T15" t="T16" r="T17" b="T18"/>
              <a:pathLst>
                <a:path w="78" h="76">
                  <a:moveTo>
                    <a:pt x="63" y="76"/>
                  </a:moveTo>
                  <a:lnTo>
                    <a:pt x="78" y="60"/>
                  </a:lnTo>
                  <a:lnTo>
                    <a:pt x="15" y="0"/>
                  </a:lnTo>
                  <a:lnTo>
                    <a:pt x="0" y="16"/>
                  </a:lnTo>
                  <a:lnTo>
                    <a:pt x="63" y="76"/>
                  </a:lnTo>
                  <a:close/>
                </a:path>
              </a:pathLst>
            </a:custGeom>
            <a:noFill/>
            <a:ln w="9525">
              <a:noFill/>
              <a:round/>
              <a:headEnd/>
              <a:tailEnd/>
            </a:ln>
          </p:spPr>
          <p:txBody>
            <a:bodyPr/>
            <a:lstStyle/>
            <a:p>
              <a:endParaRPr lang="it-IT"/>
            </a:p>
          </p:txBody>
        </p:sp>
        <p:sp>
          <p:nvSpPr>
            <p:cNvPr id="25980" name="Freeform 101"/>
            <p:cNvSpPr>
              <a:spLocks/>
            </p:cNvSpPr>
            <p:nvPr/>
          </p:nvSpPr>
          <p:spPr bwMode="auto">
            <a:xfrm>
              <a:off x="4031" y="1489"/>
              <a:ext cx="39" cy="35"/>
            </a:xfrm>
            <a:custGeom>
              <a:avLst/>
              <a:gdLst>
                <a:gd name="T0" fmla="*/ 0 w 79"/>
                <a:gd name="T1" fmla="*/ 0 h 71"/>
                <a:gd name="T2" fmla="*/ 0 w 79"/>
                <a:gd name="T3" fmla="*/ 0 h 71"/>
                <a:gd name="T4" fmla="*/ 0 w 79"/>
                <a:gd name="T5" fmla="*/ 0 h 71"/>
                <a:gd name="T6" fmla="*/ 0 w 79"/>
                <a:gd name="T7" fmla="*/ 0 h 71"/>
                <a:gd name="T8" fmla="*/ 0 w 79"/>
                <a:gd name="T9" fmla="*/ 0 h 71"/>
                <a:gd name="T10" fmla="*/ 0 w 79"/>
                <a:gd name="T11" fmla="*/ 0 h 71"/>
                <a:gd name="T12" fmla="*/ 0 w 79"/>
                <a:gd name="T13" fmla="*/ 0 h 71"/>
                <a:gd name="T14" fmla="*/ 0 60000 65536"/>
                <a:gd name="T15" fmla="*/ 0 60000 65536"/>
                <a:gd name="T16" fmla="*/ 0 60000 65536"/>
                <a:gd name="T17" fmla="*/ 0 60000 65536"/>
                <a:gd name="T18" fmla="*/ 0 60000 65536"/>
                <a:gd name="T19" fmla="*/ 0 60000 65536"/>
                <a:gd name="T20" fmla="*/ 0 60000 65536"/>
                <a:gd name="T21" fmla="*/ 0 w 79"/>
                <a:gd name="T22" fmla="*/ 0 h 71"/>
                <a:gd name="T23" fmla="*/ 79 w 79"/>
                <a:gd name="T24" fmla="*/ 71 h 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71">
                  <a:moveTo>
                    <a:pt x="66" y="71"/>
                  </a:moveTo>
                  <a:lnTo>
                    <a:pt x="79" y="55"/>
                  </a:lnTo>
                  <a:lnTo>
                    <a:pt x="36" y="18"/>
                  </a:lnTo>
                  <a:lnTo>
                    <a:pt x="13" y="0"/>
                  </a:lnTo>
                  <a:lnTo>
                    <a:pt x="0" y="16"/>
                  </a:lnTo>
                  <a:lnTo>
                    <a:pt x="21" y="32"/>
                  </a:lnTo>
                  <a:lnTo>
                    <a:pt x="66" y="71"/>
                  </a:lnTo>
                  <a:close/>
                </a:path>
              </a:pathLst>
            </a:custGeom>
            <a:noFill/>
            <a:ln w="9525">
              <a:noFill/>
              <a:round/>
              <a:headEnd/>
              <a:tailEnd/>
            </a:ln>
          </p:spPr>
          <p:txBody>
            <a:bodyPr/>
            <a:lstStyle/>
            <a:p>
              <a:endParaRPr lang="it-IT"/>
            </a:p>
          </p:txBody>
        </p:sp>
        <p:sp>
          <p:nvSpPr>
            <p:cNvPr id="25981" name="Freeform 102"/>
            <p:cNvSpPr>
              <a:spLocks/>
            </p:cNvSpPr>
            <p:nvPr/>
          </p:nvSpPr>
          <p:spPr bwMode="auto">
            <a:xfrm>
              <a:off x="3972" y="1444"/>
              <a:ext cx="40" cy="33"/>
            </a:xfrm>
            <a:custGeom>
              <a:avLst/>
              <a:gdLst>
                <a:gd name="T0" fmla="*/ 0 w 82"/>
                <a:gd name="T1" fmla="*/ 0 h 67"/>
                <a:gd name="T2" fmla="*/ 0 w 82"/>
                <a:gd name="T3" fmla="*/ 0 h 67"/>
                <a:gd name="T4" fmla="*/ 0 w 82"/>
                <a:gd name="T5" fmla="*/ 0 h 67"/>
                <a:gd name="T6" fmla="*/ 0 w 82"/>
                <a:gd name="T7" fmla="*/ 0 h 67"/>
                <a:gd name="T8" fmla="*/ 0 w 82"/>
                <a:gd name="T9" fmla="*/ 0 h 67"/>
                <a:gd name="T10" fmla="*/ 0 w 82"/>
                <a:gd name="T11" fmla="*/ 0 h 67"/>
                <a:gd name="T12" fmla="*/ 0 w 82"/>
                <a:gd name="T13" fmla="*/ 0 h 67"/>
                <a:gd name="T14" fmla="*/ 0 60000 65536"/>
                <a:gd name="T15" fmla="*/ 0 60000 65536"/>
                <a:gd name="T16" fmla="*/ 0 60000 65536"/>
                <a:gd name="T17" fmla="*/ 0 60000 65536"/>
                <a:gd name="T18" fmla="*/ 0 60000 65536"/>
                <a:gd name="T19" fmla="*/ 0 60000 65536"/>
                <a:gd name="T20" fmla="*/ 0 60000 65536"/>
                <a:gd name="T21" fmla="*/ 0 w 82"/>
                <a:gd name="T22" fmla="*/ 0 h 67"/>
                <a:gd name="T23" fmla="*/ 82 w 82"/>
                <a:gd name="T24" fmla="*/ 67 h 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 h="67">
                  <a:moveTo>
                    <a:pt x="68" y="67"/>
                  </a:moveTo>
                  <a:lnTo>
                    <a:pt x="82" y="51"/>
                  </a:lnTo>
                  <a:lnTo>
                    <a:pt x="71" y="41"/>
                  </a:lnTo>
                  <a:lnTo>
                    <a:pt x="12" y="0"/>
                  </a:lnTo>
                  <a:lnTo>
                    <a:pt x="0" y="17"/>
                  </a:lnTo>
                  <a:lnTo>
                    <a:pt x="56" y="56"/>
                  </a:lnTo>
                  <a:lnTo>
                    <a:pt x="68" y="67"/>
                  </a:lnTo>
                  <a:close/>
                </a:path>
              </a:pathLst>
            </a:custGeom>
            <a:noFill/>
            <a:ln w="9525">
              <a:noFill/>
              <a:round/>
              <a:headEnd/>
              <a:tailEnd/>
            </a:ln>
          </p:spPr>
          <p:txBody>
            <a:bodyPr/>
            <a:lstStyle/>
            <a:p>
              <a:endParaRPr lang="it-IT"/>
            </a:p>
          </p:txBody>
        </p:sp>
        <p:sp>
          <p:nvSpPr>
            <p:cNvPr id="25982" name="Freeform 103"/>
            <p:cNvSpPr>
              <a:spLocks/>
            </p:cNvSpPr>
            <p:nvPr/>
          </p:nvSpPr>
          <p:spPr bwMode="auto">
            <a:xfrm>
              <a:off x="3909" y="1402"/>
              <a:ext cx="42" cy="33"/>
            </a:xfrm>
            <a:custGeom>
              <a:avLst/>
              <a:gdLst>
                <a:gd name="T0" fmla="*/ 1 w 83"/>
                <a:gd name="T1" fmla="*/ 1 h 64"/>
                <a:gd name="T2" fmla="*/ 1 w 83"/>
                <a:gd name="T3" fmla="*/ 1 h 64"/>
                <a:gd name="T4" fmla="*/ 1 w 83"/>
                <a:gd name="T5" fmla="*/ 1 h 64"/>
                <a:gd name="T6" fmla="*/ 1 w 83"/>
                <a:gd name="T7" fmla="*/ 0 h 64"/>
                <a:gd name="T8" fmla="*/ 0 w 83"/>
                <a:gd name="T9" fmla="*/ 1 h 64"/>
                <a:gd name="T10" fmla="*/ 1 w 83"/>
                <a:gd name="T11" fmla="*/ 1 h 64"/>
                <a:gd name="T12" fmla="*/ 1 w 83"/>
                <a:gd name="T13" fmla="*/ 1 h 64"/>
                <a:gd name="T14" fmla="*/ 0 60000 65536"/>
                <a:gd name="T15" fmla="*/ 0 60000 65536"/>
                <a:gd name="T16" fmla="*/ 0 60000 65536"/>
                <a:gd name="T17" fmla="*/ 0 60000 65536"/>
                <a:gd name="T18" fmla="*/ 0 60000 65536"/>
                <a:gd name="T19" fmla="*/ 0 60000 65536"/>
                <a:gd name="T20" fmla="*/ 0 60000 65536"/>
                <a:gd name="T21" fmla="*/ 0 w 83"/>
                <a:gd name="T22" fmla="*/ 0 h 64"/>
                <a:gd name="T23" fmla="*/ 83 w 83"/>
                <a:gd name="T24" fmla="*/ 64 h 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3" h="64">
                  <a:moveTo>
                    <a:pt x="72" y="64"/>
                  </a:moveTo>
                  <a:lnTo>
                    <a:pt x="83" y="47"/>
                  </a:lnTo>
                  <a:lnTo>
                    <a:pt x="16" y="4"/>
                  </a:lnTo>
                  <a:lnTo>
                    <a:pt x="11" y="0"/>
                  </a:lnTo>
                  <a:lnTo>
                    <a:pt x="0" y="19"/>
                  </a:lnTo>
                  <a:lnTo>
                    <a:pt x="8" y="24"/>
                  </a:lnTo>
                  <a:lnTo>
                    <a:pt x="72" y="64"/>
                  </a:lnTo>
                  <a:close/>
                </a:path>
              </a:pathLst>
            </a:custGeom>
            <a:noFill/>
            <a:ln w="9525">
              <a:noFill/>
              <a:round/>
              <a:headEnd/>
              <a:tailEnd/>
            </a:ln>
          </p:spPr>
          <p:txBody>
            <a:bodyPr/>
            <a:lstStyle/>
            <a:p>
              <a:endParaRPr lang="it-IT"/>
            </a:p>
          </p:txBody>
        </p:sp>
        <p:sp>
          <p:nvSpPr>
            <p:cNvPr id="25983" name="Freeform 104"/>
            <p:cNvSpPr>
              <a:spLocks/>
            </p:cNvSpPr>
            <p:nvPr/>
          </p:nvSpPr>
          <p:spPr bwMode="auto">
            <a:xfrm>
              <a:off x="3844" y="1366"/>
              <a:ext cx="43" cy="30"/>
            </a:xfrm>
            <a:custGeom>
              <a:avLst/>
              <a:gdLst>
                <a:gd name="T0" fmla="*/ 1 w 85"/>
                <a:gd name="T1" fmla="*/ 1 h 59"/>
                <a:gd name="T2" fmla="*/ 1 w 85"/>
                <a:gd name="T3" fmla="*/ 1 h 59"/>
                <a:gd name="T4" fmla="*/ 1 w 85"/>
                <a:gd name="T5" fmla="*/ 1 h 59"/>
                <a:gd name="T6" fmla="*/ 1 w 85"/>
                <a:gd name="T7" fmla="*/ 0 h 59"/>
                <a:gd name="T8" fmla="*/ 0 w 85"/>
                <a:gd name="T9" fmla="*/ 1 h 59"/>
                <a:gd name="T10" fmla="*/ 1 w 85"/>
                <a:gd name="T11" fmla="*/ 1 h 59"/>
                <a:gd name="T12" fmla="*/ 1 w 85"/>
                <a:gd name="T13" fmla="*/ 1 h 59"/>
                <a:gd name="T14" fmla="*/ 0 60000 65536"/>
                <a:gd name="T15" fmla="*/ 0 60000 65536"/>
                <a:gd name="T16" fmla="*/ 0 60000 65536"/>
                <a:gd name="T17" fmla="*/ 0 60000 65536"/>
                <a:gd name="T18" fmla="*/ 0 60000 65536"/>
                <a:gd name="T19" fmla="*/ 0 60000 65536"/>
                <a:gd name="T20" fmla="*/ 0 60000 65536"/>
                <a:gd name="T21" fmla="*/ 0 w 85"/>
                <a:gd name="T22" fmla="*/ 0 h 59"/>
                <a:gd name="T23" fmla="*/ 85 w 85"/>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59">
                  <a:moveTo>
                    <a:pt x="75" y="59"/>
                  </a:moveTo>
                  <a:lnTo>
                    <a:pt x="85" y="40"/>
                  </a:lnTo>
                  <a:lnTo>
                    <a:pt x="55" y="22"/>
                  </a:lnTo>
                  <a:lnTo>
                    <a:pt x="9" y="0"/>
                  </a:lnTo>
                  <a:lnTo>
                    <a:pt x="0" y="18"/>
                  </a:lnTo>
                  <a:lnTo>
                    <a:pt x="47" y="43"/>
                  </a:lnTo>
                  <a:lnTo>
                    <a:pt x="75" y="59"/>
                  </a:lnTo>
                  <a:close/>
                </a:path>
              </a:pathLst>
            </a:custGeom>
            <a:noFill/>
            <a:ln w="9525">
              <a:noFill/>
              <a:round/>
              <a:headEnd/>
              <a:tailEnd/>
            </a:ln>
          </p:spPr>
          <p:txBody>
            <a:bodyPr/>
            <a:lstStyle/>
            <a:p>
              <a:endParaRPr lang="it-IT"/>
            </a:p>
          </p:txBody>
        </p:sp>
        <p:sp>
          <p:nvSpPr>
            <p:cNvPr id="25984" name="Freeform 105"/>
            <p:cNvSpPr>
              <a:spLocks/>
            </p:cNvSpPr>
            <p:nvPr/>
          </p:nvSpPr>
          <p:spPr bwMode="auto">
            <a:xfrm>
              <a:off x="3776" y="1334"/>
              <a:ext cx="44" cy="28"/>
            </a:xfrm>
            <a:custGeom>
              <a:avLst/>
              <a:gdLst>
                <a:gd name="T0" fmla="*/ 1 w 87"/>
                <a:gd name="T1" fmla="*/ 1 h 56"/>
                <a:gd name="T2" fmla="*/ 1 w 87"/>
                <a:gd name="T3" fmla="*/ 1 h 56"/>
                <a:gd name="T4" fmla="*/ 1 w 87"/>
                <a:gd name="T5" fmla="*/ 0 h 56"/>
                <a:gd name="T6" fmla="*/ 0 w 87"/>
                <a:gd name="T7" fmla="*/ 1 h 56"/>
                <a:gd name="T8" fmla="*/ 1 w 87"/>
                <a:gd name="T9" fmla="*/ 1 h 56"/>
                <a:gd name="T10" fmla="*/ 0 60000 65536"/>
                <a:gd name="T11" fmla="*/ 0 60000 65536"/>
                <a:gd name="T12" fmla="*/ 0 60000 65536"/>
                <a:gd name="T13" fmla="*/ 0 60000 65536"/>
                <a:gd name="T14" fmla="*/ 0 60000 65536"/>
                <a:gd name="T15" fmla="*/ 0 w 87"/>
                <a:gd name="T16" fmla="*/ 0 h 56"/>
                <a:gd name="T17" fmla="*/ 87 w 87"/>
                <a:gd name="T18" fmla="*/ 56 h 56"/>
              </a:gdLst>
              <a:ahLst/>
              <a:cxnLst>
                <a:cxn ang="T10">
                  <a:pos x="T0" y="T1"/>
                </a:cxn>
                <a:cxn ang="T11">
                  <a:pos x="T2" y="T3"/>
                </a:cxn>
                <a:cxn ang="T12">
                  <a:pos x="T4" y="T5"/>
                </a:cxn>
                <a:cxn ang="T13">
                  <a:pos x="T6" y="T7"/>
                </a:cxn>
                <a:cxn ang="T14">
                  <a:pos x="T8" y="T9"/>
                </a:cxn>
              </a:cxnLst>
              <a:rect l="T15" t="T16" r="T17" b="T18"/>
              <a:pathLst>
                <a:path w="87" h="56">
                  <a:moveTo>
                    <a:pt x="77" y="56"/>
                  </a:moveTo>
                  <a:lnTo>
                    <a:pt x="87" y="36"/>
                  </a:lnTo>
                  <a:lnTo>
                    <a:pt x="9" y="0"/>
                  </a:lnTo>
                  <a:lnTo>
                    <a:pt x="0" y="20"/>
                  </a:lnTo>
                  <a:lnTo>
                    <a:pt x="77" y="56"/>
                  </a:lnTo>
                  <a:close/>
                </a:path>
              </a:pathLst>
            </a:custGeom>
            <a:noFill/>
            <a:ln w="9525">
              <a:noFill/>
              <a:round/>
              <a:headEnd/>
              <a:tailEnd/>
            </a:ln>
          </p:spPr>
          <p:txBody>
            <a:bodyPr/>
            <a:lstStyle/>
            <a:p>
              <a:endParaRPr lang="it-IT"/>
            </a:p>
          </p:txBody>
        </p:sp>
        <p:sp>
          <p:nvSpPr>
            <p:cNvPr id="25985" name="Freeform 106"/>
            <p:cNvSpPr>
              <a:spLocks/>
            </p:cNvSpPr>
            <p:nvPr/>
          </p:nvSpPr>
          <p:spPr bwMode="auto">
            <a:xfrm>
              <a:off x="3708" y="1307"/>
              <a:ext cx="43" cy="25"/>
            </a:xfrm>
            <a:custGeom>
              <a:avLst/>
              <a:gdLst>
                <a:gd name="T0" fmla="*/ 0 w 87"/>
                <a:gd name="T1" fmla="*/ 1 h 49"/>
                <a:gd name="T2" fmla="*/ 0 w 87"/>
                <a:gd name="T3" fmla="*/ 1 h 49"/>
                <a:gd name="T4" fmla="*/ 0 w 87"/>
                <a:gd name="T5" fmla="*/ 1 h 49"/>
                <a:gd name="T6" fmla="*/ 0 w 87"/>
                <a:gd name="T7" fmla="*/ 0 h 49"/>
                <a:gd name="T8" fmla="*/ 0 w 87"/>
                <a:gd name="T9" fmla="*/ 1 h 49"/>
                <a:gd name="T10" fmla="*/ 0 w 87"/>
                <a:gd name="T11" fmla="*/ 1 h 49"/>
                <a:gd name="T12" fmla="*/ 0 w 87"/>
                <a:gd name="T13" fmla="*/ 1 h 49"/>
                <a:gd name="T14" fmla="*/ 0 60000 65536"/>
                <a:gd name="T15" fmla="*/ 0 60000 65536"/>
                <a:gd name="T16" fmla="*/ 0 60000 65536"/>
                <a:gd name="T17" fmla="*/ 0 60000 65536"/>
                <a:gd name="T18" fmla="*/ 0 60000 65536"/>
                <a:gd name="T19" fmla="*/ 0 60000 65536"/>
                <a:gd name="T20" fmla="*/ 0 60000 65536"/>
                <a:gd name="T21" fmla="*/ 0 w 87"/>
                <a:gd name="T22" fmla="*/ 0 h 49"/>
                <a:gd name="T23" fmla="*/ 87 w 87"/>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 h="49">
                  <a:moveTo>
                    <a:pt x="79" y="49"/>
                  </a:moveTo>
                  <a:lnTo>
                    <a:pt x="87" y="29"/>
                  </a:lnTo>
                  <a:lnTo>
                    <a:pt x="35" y="9"/>
                  </a:lnTo>
                  <a:lnTo>
                    <a:pt x="7" y="0"/>
                  </a:lnTo>
                  <a:lnTo>
                    <a:pt x="0" y="20"/>
                  </a:lnTo>
                  <a:lnTo>
                    <a:pt x="27" y="29"/>
                  </a:lnTo>
                  <a:lnTo>
                    <a:pt x="79" y="49"/>
                  </a:lnTo>
                  <a:close/>
                </a:path>
              </a:pathLst>
            </a:custGeom>
            <a:noFill/>
            <a:ln w="9525">
              <a:noFill/>
              <a:round/>
              <a:headEnd/>
              <a:tailEnd/>
            </a:ln>
          </p:spPr>
          <p:txBody>
            <a:bodyPr/>
            <a:lstStyle/>
            <a:p>
              <a:endParaRPr lang="it-IT"/>
            </a:p>
          </p:txBody>
        </p:sp>
        <p:sp>
          <p:nvSpPr>
            <p:cNvPr id="25986" name="Freeform 107"/>
            <p:cNvSpPr>
              <a:spLocks/>
            </p:cNvSpPr>
            <p:nvPr/>
          </p:nvSpPr>
          <p:spPr bwMode="auto">
            <a:xfrm>
              <a:off x="3636" y="1284"/>
              <a:ext cx="44" cy="22"/>
            </a:xfrm>
            <a:custGeom>
              <a:avLst/>
              <a:gdLst>
                <a:gd name="T0" fmla="*/ 1 w 88"/>
                <a:gd name="T1" fmla="*/ 1 h 44"/>
                <a:gd name="T2" fmla="*/ 1 w 88"/>
                <a:gd name="T3" fmla="*/ 1 h 44"/>
                <a:gd name="T4" fmla="*/ 1 w 88"/>
                <a:gd name="T5" fmla="*/ 1 h 44"/>
                <a:gd name="T6" fmla="*/ 1 w 88"/>
                <a:gd name="T7" fmla="*/ 0 h 44"/>
                <a:gd name="T8" fmla="*/ 0 w 88"/>
                <a:gd name="T9" fmla="*/ 1 h 44"/>
                <a:gd name="T10" fmla="*/ 1 w 88"/>
                <a:gd name="T11" fmla="*/ 1 h 44"/>
                <a:gd name="T12" fmla="*/ 1 w 88"/>
                <a:gd name="T13" fmla="*/ 1 h 44"/>
                <a:gd name="T14" fmla="*/ 0 60000 65536"/>
                <a:gd name="T15" fmla="*/ 0 60000 65536"/>
                <a:gd name="T16" fmla="*/ 0 60000 65536"/>
                <a:gd name="T17" fmla="*/ 0 60000 65536"/>
                <a:gd name="T18" fmla="*/ 0 60000 65536"/>
                <a:gd name="T19" fmla="*/ 0 60000 65536"/>
                <a:gd name="T20" fmla="*/ 0 60000 65536"/>
                <a:gd name="T21" fmla="*/ 0 w 88"/>
                <a:gd name="T22" fmla="*/ 0 h 44"/>
                <a:gd name="T23" fmla="*/ 88 w 88"/>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4">
                  <a:moveTo>
                    <a:pt x="82" y="44"/>
                  </a:moveTo>
                  <a:lnTo>
                    <a:pt x="88" y="24"/>
                  </a:lnTo>
                  <a:lnTo>
                    <a:pt x="76" y="20"/>
                  </a:lnTo>
                  <a:lnTo>
                    <a:pt x="6" y="0"/>
                  </a:lnTo>
                  <a:lnTo>
                    <a:pt x="0" y="20"/>
                  </a:lnTo>
                  <a:lnTo>
                    <a:pt x="68" y="40"/>
                  </a:lnTo>
                  <a:lnTo>
                    <a:pt x="82" y="44"/>
                  </a:lnTo>
                  <a:close/>
                </a:path>
              </a:pathLst>
            </a:custGeom>
            <a:noFill/>
            <a:ln w="9525">
              <a:noFill/>
              <a:round/>
              <a:headEnd/>
              <a:tailEnd/>
            </a:ln>
          </p:spPr>
          <p:txBody>
            <a:bodyPr/>
            <a:lstStyle/>
            <a:p>
              <a:endParaRPr lang="it-IT"/>
            </a:p>
          </p:txBody>
        </p:sp>
        <p:sp>
          <p:nvSpPr>
            <p:cNvPr id="25987" name="Freeform 108"/>
            <p:cNvSpPr>
              <a:spLocks/>
            </p:cNvSpPr>
            <p:nvPr/>
          </p:nvSpPr>
          <p:spPr bwMode="auto">
            <a:xfrm>
              <a:off x="3564" y="1267"/>
              <a:ext cx="44" cy="19"/>
            </a:xfrm>
            <a:custGeom>
              <a:avLst/>
              <a:gdLst>
                <a:gd name="T0" fmla="*/ 1 w 88"/>
                <a:gd name="T1" fmla="*/ 1 h 38"/>
                <a:gd name="T2" fmla="*/ 1 w 88"/>
                <a:gd name="T3" fmla="*/ 1 h 38"/>
                <a:gd name="T4" fmla="*/ 1 w 88"/>
                <a:gd name="T5" fmla="*/ 0 h 38"/>
                <a:gd name="T6" fmla="*/ 1 w 88"/>
                <a:gd name="T7" fmla="*/ 0 h 38"/>
                <a:gd name="T8" fmla="*/ 1 w 88"/>
                <a:gd name="T9" fmla="*/ 0 h 38"/>
                <a:gd name="T10" fmla="*/ 0 w 88"/>
                <a:gd name="T11" fmla="*/ 1 h 38"/>
                <a:gd name="T12" fmla="*/ 1 w 88"/>
                <a:gd name="T13" fmla="*/ 1 h 38"/>
                <a:gd name="T14" fmla="*/ 1 w 88"/>
                <a:gd name="T15" fmla="*/ 1 h 38"/>
                <a:gd name="T16" fmla="*/ 1 w 88"/>
                <a:gd name="T17" fmla="*/ 1 h 38"/>
                <a:gd name="T18" fmla="*/ 1 w 88"/>
                <a:gd name="T19" fmla="*/ 1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8"/>
                <a:gd name="T31" fmla="*/ 0 h 38"/>
                <a:gd name="T32" fmla="*/ 88 w 88"/>
                <a:gd name="T33" fmla="*/ 38 h 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8" h="38">
                  <a:moveTo>
                    <a:pt x="83" y="38"/>
                  </a:moveTo>
                  <a:lnTo>
                    <a:pt x="88" y="18"/>
                  </a:lnTo>
                  <a:lnTo>
                    <a:pt x="9" y="0"/>
                  </a:lnTo>
                  <a:lnTo>
                    <a:pt x="5" y="0"/>
                  </a:lnTo>
                  <a:lnTo>
                    <a:pt x="4" y="0"/>
                  </a:lnTo>
                  <a:lnTo>
                    <a:pt x="0" y="20"/>
                  </a:lnTo>
                  <a:lnTo>
                    <a:pt x="5" y="21"/>
                  </a:lnTo>
                  <a:lnTo>
                    <a:pt x="5" y="10"/>
                  </a:lnTo>
                  <a:lnTo>
                    <a:pt x="1" y="20"/>
                  </a:lnTo>
                  <a:lnTo>
                    <a:pt x="83" y="38"/>
                  </a:lnTo>
                  <a:close/>
                </a:path>
              </a:pathLst>
            </a:custGeom>
            <a:noFill/>
            <a:ln w="9525">
              <a:noFill/>
              <a:round/>
              <a:headEnd/>
              <a:tailEnd/>
            </a:ln>
          </p:spPr>
          <p:txBody>
            <a:bodyPr/>
            <a:lstStyle/>
            <a:p>
              <a:endParaRPr lang="it-IT"/>
            </a:p>
          </p:txBody>
        </p:sp>
        <p:sp>
          <p:nvSpPr>
            <p:cNvPr id="25988" name="Freeform 109"/>
            <p:cNvSpPr>
              <a:spLocks/>
            </p:cNvSpPr>
            <p:nvPr/>
          </p:nvSpPr>
          <p:spPr bwMode="auto">
            <a:xfrm>
              <a:off x="3490" y="1254"/>
              <a:ext cx="45" cy="17"/>
            </a:xfrm>
            <a:custGeom>
              <a:avLst/>
              <a:gdLst>
                <a:gd name="T0" fmla="*/ 1 w 88"/>
                <a:gd name="T1" fmla="*/ 1 h 34"/>
                <a:gd name="T2" fmla="*/ 1 w 88"/>
                <a:gd name="T3" fmla="*/ 1 h 34"/>
                <a:gd name="T4" fmla="*/ 1 w 88"/>
                <a:gd name="T5" fmla="*/ 1 h 34"/>
                <a:gd name="T6" fmla="*/ 1 w 88"/>
                <a:gd name="T7" fmla="*/ 0 h 34"/>
                <a:gd name="T8" fmla="*/ 0 w 88"/>
                <a:gd name="T9" fmla="*/ 1 h 34"/>
                <a:gd name="T10" fmla="*/ 1 w 88"/>
                <a:gd name="T11" fmla="*/ 1 h 34"/>
                <a:gd name="T12" fmla="*/ 1 w 88"/>
                <a:gd name="T13" fmla="*/ 1 h 34"/>
                <a:gd name="T14" fmla="*/ 0 60000 65536"/>
                <a:gd name="T15" fmla="*/ 0 60000 65536"/>
                <a:gd name="T16" fmla="*/ 0 60000 65536"/>
                <a:gd name="T17" fmla="*/ 0 60000 65536"/>
                <a:gd name="T18" fmla="*/ 0 60000 65536"/>
                <a:gd name="T19" fmla="*/ 0 60000 65536"/>
                <a:gd name="T20" fmla="*/ 0 60000 65536"/>
                <a:gd name="T21" fmla="*/ 0 w 88"/>
                <a:gd name="T22" fmla="*/ 0 h 34"/>
                <a:gd name="T23" fmla="*/ 88 w 88"/>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34">
                  <a:moveTo>
                    <a:pt x="84" y="34"/>
                  </a:moveTo>
                  <a:lnTo>
                    <a:pt x="88" y="12"/>
                  </a:lnTo>
                  <a:lnTo>
                    <a:pt x="43" y="6"/>
                  </a:lnTo>
                  <a:lnTo>
                    <a:pt x="3" y="0"/>
                  </a:lnTo>
                  <a:lnTo>
                    <a:pt x="0" y="22"/>
                  </a:lnTo>
                  <a:lnTo>
                    <a:pt x="43" y="27"/>
                  </a:lnTo>
                  <a:lnTo>
                    <a:pt x="84" y="34"/>
                  </a:lnTo>
                  <a:close/>
                </a:path>
              </a:pathLst>
            </a:custGeom>
            <a:noFill/>
            <a:ln w="9525">
              <a:noFill/>
              <a:round/>
              <a:headEnd/>
              <a:tailEnd/>
            </a:ln>
          </p:spPr>
          <p:txBody>
            <a:bodyPr/>
            <a:lstStyle/>
            <a:p>
              <a:endParaRPr lang="it-IT"/>
            </a:p>
          </p:txBody>
        </p:sp>
        <p:sp>
          <p:nvSpPr>
            <p:cNvPr id="25989" name="Freeform 110"/>
            <p:cNvSpPr>
              <a:spLocks/>
            </p:cNvSpPr>
            <p:nvPr/>
          </p:nvSpPr>
          <p:spPr bwMode="auto">
            <a:xfrm>
              <a:off x="3416" y="1247"/>
              <a:ext cx="44" cy="14"/>
            </a:xfrm>
            <a:custGeom>
              <a:avLst/>
              <a:gdLst>
                <a:gd name="T0" fmla="*/ 1 w 86"/>
                <a:gd name="T1" fmla="*/ 1 h 28"/>
                <a:gd name="T2" fmla="*/ 1 w 86"/>
                <a:gd name="T3" fmla="*/ 1 h 28"/>
                <a:gd name="T4" fmla="*/ 1 w 86"/>
                <a:gd name="T5" fmla="*/ 1 h 28"/>
                <a:gd name="T6" fmla="*/ 1 w 86"/>
                <a:gd name="T7" fmla="*/ 1 h 28"/>
                <a:gd name="T8" fmla="*/ 1 w 86"/>
                <a:gd name="T9" fmla="*/ 0 h 28"/>
                <a:gd name="T10" fmla="*/ 0 w 86"/>
                <a:gd name="T11" fmla="*/ 1 h 28"/>
                <a:gd name="T12" fmla="*/ 1 w 86"/>
                <a:gd name="T13" fmla="*/ 1 h 28"/>
                <a:gd name="T14" fmla="*/ 1 w 86"/>
                <a:gd name="T15" fmla="*/ 1 h 28"/>
                <a:gd name="T16" fmla="*/ 1 w 86"/>
                <a:gd name="T17" fmla="*/ 1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6"/>
                <a:gd name="T28" fmla="*/ 0 h 28"/>
                <a:gd name="T29" fmla="*/ 86 w 86"/>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6" h="28">
                  <a:moveTo>
                    <a:pt x="84" y="28"/>
                  </a:moveTo>
                  <a:lnTo>
                    <a:pt x="86" y="6"/>
                  </a:lnTo>
                  <a:lnTo>
                    <a:pt x="81" y="6"/>
                  </a:lnTo>
                  <a:lnTo>
                    <a:pt x="25" y="1"/>
                  </a:lnTo>
                  <a:lnTo>
                    <a:pt x="1" y="0"/>
                  </a:lnTo>
                  <a:lnTo>
                    <a:pt x="0" y="21"/>
                  </a:lnTo>
                  <a:lnTo>
                    <a:pt x="25" y="22"/>
                  </a:lnTo>
                  <a:lnTo>
                    <a:pt x="81" y="28"/>
                  </a:lnTo>
                  <a:lnTo>
                    <a:pt x="84" y="28"/>
                  </a:lnTo>
                  <a:close/>
                </a:path>
              </a:pathLst>
            </a:custGeom>
            <a:noFill/>
            <a:ln w="9525">
              <a:noFill/>
              <a:round/>
              <a:headEnd/>
              <a:tailEnd/>
            </a:ln>
          </p:spPr>
          <p:txBody>
            <a:bodyPr/>
            <a:lstStyle/>
            <a:p>
              <a:endParaRPr lang="it-IT"/>
            </a:p>
          </p:txBody>
        </p:sp>
      </p:grpSp>
      <p:sp>
        <p:nvSpPr>
          <p:cNvPr id="25605" name="Rectangle 145"/>
          <p:cNvSpPr>
            <a:spLocks noChangeArrowheads="1"/>
          </p:cNvSpPr>
          <p:nvPr/>
        </p:nvSpPr>
        <p:spPr bwMode="auto">
          <a:xfrm>
            <a:off x="4718050" y="1423988"/>
            <a:ext cx="1044575" cy="144462"/>
          </a:xfrm>
          <a:prstGeom prst="rect">
            <a:avLst/>
          </a:prstGeom>
          <a:noFill/>
          <a:ln w="7938">
            <a:noFill/>
            <a:miter lim="800000"/>
            <a:headEnd/>
            <a:tailEnd/>
          </a:ln>
        </p:spPr>
        <p:txBody>
          <a:bodyPr/>
          <a:lstStyle/>
          <a:p>
            <a:pPr hangingPunct="0">
              <a:lnSpc>
                <a:spcPct val="87000"/>
              </a:lnSpc>
              <a:buClr>
                <a:srgbClr val="000000"/>
              </a:buClr>
              <a:buSzPct val="45000"/>
              <a:buFont typeface="StarSymbol"/>
              <a:buNone/>
            </a:pPr>
            <a:endParaRPr lang="fr-FR">
              <a:solidFill>
                <a:schemeClr val="tx1"/>
              </a:solidFill>
              <a:latin typeface="Tahoma" pitchFamily="34" charset="0"/>
              <a:cs typeface="Tahoma" pitchFamily="34" charset="0"/>
            </a:endParaRPr>
          </a:p>
        </p:txBody>
      </p:sp>
      <p:sp>
        <p:nvSpPr>
          <p:cNvPr id="25606" name="Rectangle 149"/>
          <p:cNvSpPr>
            <a:spLocks noChangeArrowheads="1"/>
          </p:cNvSpPr>
          <p:nvPr/>
        </p:nvSpPr>
        <p:spPr bwMode="auto">
          <a:xfrm>
            <a:off x="4721225" y="3062288"/>
            <a:ext cx="1038225" cy="138112"/>
          </a:xfrm>
          <a:prstGeom prst="rect">
            <a:avLst/>
          </a:prstGeom>
          <a:noFill/>
          <a:ln w="7938">
            <a:noFill/>
            <a:miter lim="800000"/>
            <a:headEnd/>
            <a:tailEnd/>
          </a:ln>
        </p:spPr>
        <p:txBody>
          <a:bodyPr/>
          <a:lstStyle/>
          <a:p>
            <a:pPr hangingPunct="0">
              <a:lnSpc>
                <a:spcPct val="87000"/>
              </a:lnSpc>
              <a:buClr>
                <a:srgbClr val="000000"/>
              </a:buClr>
              <a:buSzPct val="45000"/>
              <a:buFont typeface="StarSymbol"/>
              <a:buNone/>
            </a:pPr>
            <a:endParaRPr lang="fr-FR">
              <a:solidFill>
                <a:schemeClr val="tx1"/>
              </a:solidFill>
              <a:latin typeface="Tahoma" pitchFamily="34" charset="0"/>
              <a:cs typeface="Tahoma" pitchFamily="34" charset="0"/>
            </a:endParaRPr>
          </a:p>
        </p:txBody>
      </p:sp>
      <p:sp>
        <p:nvSpPr>
          <p:cNvPr id="25607" name="Rectangle 150"/>
          <p:cNvSpPr>
            <a:spLocks noChangeArrowheads="1"/>
          </p:cNvSpPr>
          <p:nvPr/>
        </p:nvSpPr>
        <p:spPr bwMode="auto">
          <a:xfrm>
            <a:off x="5770563" y="1741488"/>
            <a:ext cx="722312" cy="133350"/>
          </a:xfrm>
          <a:prstGeom prst="rect">
            <a:avLst/>
          </a:prstGeom>
          <a:noFill/>
          <a:ln w="9525">
            <a:noFill/>
            <a:miter lim="800000"/>
            <a:headEnd/>
            <a:tailEnd/>
          </a:ln>
        </p:spPr>
        <p:txBody>
          <a:bodyPr lIns="0" tIns="0" rIns="0" bIns="0">
            <a:spAutoFit/>
          </a:bodyPr>
          <a:lstStyle/>
          <a:p>
            <a:pPr hangingPunct="0">
              <a:lnSpc>
                <a:spcPct val="87000"/>
              </a:lnSpc>
              <a:buClr>
                <a:srgbClr val="000000"/>
              </a:buClr>
              <a:buSzPct val="45000"/>
              <a:buFont typeface="StarSymbol"/>
              <a:buNone/>
            </a:pPr>
            <a:r>
              <a:rPr lang="en-GB" sz="1000" b="1">
                <a:solidFill>
                  <a:schemeClr val="tx1"/>
                </a:solidFill>
                <a:latin typeface="Tahoma"/>
                <a:cs typeface="Tahoma"/>
                <a:sym typeface="Tahoma"/>
              </a:rPr>
              <a:t>TCD 6.1</a:t>
            </a:r>
            <a:endParaRPr lang="fr-FR" sz="2400">
              <a:solidFill>
                <a:schemeClr val="tx1"/>
              </a:solidFill>
              <a:latin typeface="Tahoma" pitchFamily="34" charset="0"/>
              <a:cs typeface="Tahoma" pitchFamily="34" charset="0"/>
            </a:endParaRPr>
          </a:p>
        </p:txBody>
      </p:sp>
      <p:grpSp>
        <p:nvGrpSpPr>
          <p:cNvPr id="25608" name="Group 153"/>
          <p:cNvGrpSpPr>
            <a:grpSpLocks/>
          </p:cNvGrpSpPr>
          <p:nvPr/>
        </p:nvGrpSpPr>
        <p:grpSpPr bwMode="auto">
          <a:xfrm>
            <a:off x="881063" y="3846513"/>
            <a:ext cx="5897562" cy="3536950"/>
            <a:chOff x="361" y="4144"/>
            <a:chExt cx="3019" cy="1683"/>
          </a:xfrm>
        </p:grpSpPr>
        <p:grpSp>
          <p:nvGrpSpPr>
            <p:cNvPr id="25657" name="Group 154"/>
            <p:cNvGrpSpPr>
              <a:grpSpLocks/>
            </p:cNvGrpSpPr>
            <p:nvPr/>
          </p:nvGrpSpPr>
          <p:grpSpPr bwMode="auto">
            <a:xfrm>
              <a:off x="501" y="4323"/>
              <a:ext cx="2867" cy="1375"/>
              <a:chOff x="501" y="4323"/>
              <a:chExt cx="2867" cy="1375"/>
            </a:xfrm>
          </p:grpSpPr>
          <p:sp>
            <p:nvSpPr>
              <p:cNvPr id="25698" name="Rectangle 155"/>
              <p:cNvSpPr>
                <a:spLocks noChangeArrowheads="1"/>
              </p:cNvSpPr>
              <p:nvPr/>
            </p:nvSpPr>
            <p:spPr bwMode="auto">
              <a:xfrm>
                <a:off x="517" y="4323"/>
                <a:ext cx="2850" cy="1362"/>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fr-FR">
                  <a:solidFill>
                    <a:schemeClr val="tx1"/>
                  </a:solidFill>
                  <a:latin typeface="Tahoma" pitchFamily="34" charset="0"/>
                  <a:cs typeface="Tahoma" pitchFamily="34" charset="0"/>
                </a:endParaRPr>
              </a:p>
            </p:txBody>
          </p:sp>
          <p:sp>
            <p:nvSpPr>
              <p:cNvPr id="25699" name="Line 156"/>
              <p:cNvSpPr>
                <a:spLocks noChangeShapeType="1"/>
              </p:cNvSpPr>
              <p:nvPr/>
            </p:nvSpPr>
            <p:spPr bwMode="auto">
              <a:xfrm>
                <a:off x="517" y="5458"/>
                <a:ext cx="2850" cy="1"/>
              </a:xfrm>
              <a:prstGeom prst="line">
                <a:avLst/>
              </a:prstGeom>
              <a:noFill/>
              <a:ln w="0">
                <a:solidFill>
                  <a:srgbClr val="000000"/>
                </a:solidFill>
                <a:prstDash val="sysDot"/>
                <a:round/>
                <a:headEnd/>
                <a:tailEnd/>
              </a:ln>
            </p:spPr>
            <p:txBody>
              <a:bodyPr/>
              <a:lstStyle/>
              <a:p>
                <a:endParaRPr lang="it-IT"/>
              </a:p>
            </p:txBody>
          </p:sp>
          <p:sp>
            <p:nvSpPr>
              <p:cNvPr id="25700" name="Line 157"/>
              <p:cNvSpPr>
                <a:spLocks noChangeShapeType="1"/>
              </p:cNvSpPr>
              <p:nvPr/>
            </p:nvSpPr>
            <p:spPr bwMode="auto">
              <a:xfrm>
                <a:off x="517" y="5231"/>
                <a:ext cx="2850" cy="1"/>
              </a:xfrm>
              <a:prstGeom prst="line">
                <a:avLst/>
              </a:prstGeom>
              <a:noFill/>
              <a:ln w="0">
                <a:solidFill>
                  <a:srgbClr val="000000"/>
                </a:solidFill>
                <a:prstDash val="sysDot"/>
                <a:round/>
                <a:headEnd/>
                <a:tailEnd/>
              </a:ln>
            </p:spPr>
            <p:txBody>
              <a:bodyPr/>
              <a:lstStyle/>
              <a:p>
                <a:endParaRPr lang="it-IT"/>
              </a:p>
            </p:txBody>
          </p:sp>
          <p:sp>
            <p:nvSpPr>
              <p:cNvPr id="25701" name="Line 158"/>
              <p:cNvSpPr>
                <a:spLocks noChangeShapeType="1"/>
              </p:cNvSpPr>
              <p:nvPr/>
            </p:nvSpPr>
            <p:spPr bwMode="auto">
              <a:xfrm>
                <a:off x="517" y="5004"/>
                <a:ext cx="2850" cy="1"/>
              </a:xfrm>
              <a:prstGeom prst="line">
                <a:avLst/>
              </a:prstGeom>
              <a:noFill/>
              <a:ln w="0">
                <a:solidFill>
                  <a:srgbClr val="000000"/>
                </a:solidFill>
                <a:prstDash val="sysDot"/>
                <a:round/>
                <a:headEnd/>
                <a:tailEnd/>
              </a:ln>
            </p:spPr>
            <p:txBody>
              <a:bodyPr/>
              <a:lstStyle/>
              <a:p>
                <a:endParaRPr lang="it-IT"/>
              </a:p>
            </p:txBody>
          </p:sp>
          <p:sp>
            <p:nvSpPr>
              <p:cNvPr id="25702" name="Line 159"/>
              <p:cNvSpPr>
                <a:spLocks noChangeShapeType="1"/>
              </p:cNvSpPr>
              <p:nvPr/>
            </p:nvSpPr>
            <p:spPr bwMode="auto">
              <a:xfrm>
                <a:off x="517" y="4777"/>
                <a:ext cx="2850" cy="1"/>
              </a:xfrm>
              <a:prstGeom prst="line">
                <a:avLst/>
              </a:prstGeom>
              <a:noFill/>
              <a:ln w="0">
                <a:solidFill>
                  <a:srgbClr val="000000"/>
                </a:solidFill>
                <a:prstDash val="sysDot"/>
                <a:round/>
                <a:headEnd/>
                <a:tailEnd/>
              </a:ln>
            </p:spPr>
            <p:txBody>
              <a:bodyPr/>
              <a:lstStyle/>
              <a:p>
                <a:endParaRPr lang="it-IT"/>
              </a:p>
            </p:txBody>
          </p:sp>
          <p:sp>
            <p:nvSpPr>
              <p:cNvPr id="25703" name="Line 160"/>
              <p:cNvSpPr>
                <a:spLocks noChangeShapeType="1"/>
              </p:cNvSpPr>
              <p:nvPr/>
            </p:nvSpPr>
            <p:spPr bwMode="auto">
              <a:xfrm>
                <a:off x="517" y="4550"/>
                <a:ext cx="2850" cy="1"/>
              </a:xfrm>
              <a:prstGeom prst="line">
                <a:avLst/>
              </a:prstGeom>
              <a:noFill/>
              <a:ln w="0">
                <a:solidFill>
                  <a:srgbClr val="000000"/>
                </a:solidFill>
                <a:prstDash val="sysDot"/>
                <a:round/>
                <a:headEnd/>
                <a:tailEnd/>
              </a:ln>
            </p:spPr>
            <p:txBody>
              <a:bodyPr/>
              <a:lstStyle/>
              <a:p>
                <a:endParaRPr lang="it-IT"/>
              </a:p>
            </p:txBody>
          </p:sp>
          <p:sp>
            <p:nvSpPr>
              <p:cNvPr id="25704" name="Line 161"/>
              <p:cNvSpPr>
                <a:spLocks noChangeShapeType="1"/>
              </p:cNvSpPr>
              <p:nvPr/>
            </p:nvSpPr>
            <p:spPr bwMode="auto">
              <a:xfrm>
                <a:off x="517" y="4323"/>
                <a:ext cx="2850" cy="1"/>
              </a:xfrm>
              <a:prstGeom prst="line">
                <a:avLst/>
              </a:prstGeom>
              <a:noFill/>
              <a:ln w="0">
                <a:solidFill>
                  <a:srgbClr val="000000"/>
                </a:solidFill>
                <a:prstDash val="sysDot"/>
                <a:round/>
                <a:headEnd/>
                <a:tailEnd/>
              </a:ln>
            </p:spPr>
            <p:txBody>
              <a:bodyPr/>
              <a:lstStyle/>
              <a:p>
                <a:endParaRPr lang="it-IT"/>
              </a:p>
            </p:txBody>
          </p:sp>
          <p:sp>
            <p:nvSpPr>
              <p:cNvPr id="25705" name="Line 162"/>
              <p:cNvSpPr>
                <a:spLocks noChangeShapeType="1"/>
              </p:cNvSpPr>
              <p:nvPr/>
            </p:nvSpPr>
            <p:spPr bwMode="auto">
              <a:xfrm>
                <a:off x="721" y="4323"/>
                <a:ext cx="1" cy="1362"/>
              </a:xfrm>
              <a:prstGeom prst="line">
                <a:avLst/>
              </a:prstGeom>
              <a:noFill/>
              <a:ln w="0">
                <a:solidFill>
                  <a:srgbClr val="000000"/>
                </a:solidFill>
                <a:prstDash val="sysDot"/>
                <a:round/>
                <a:headEnd/>
                <a:tailEnd/>
              </a:ln>
            </p:spPr>
            <p:txBody>
              <a:bodyPr/>
              <a:lstStyle/>
              <a:p>
                <a:endParaRPr lang="it-IT"/>
              </a:p>
            </p:txBody>
          </p:sp>
          <p:sp>
            <p:nvSpPr>
              <p:cNvPr id="25706" name="Line 163"/>
              <p:cNvSpPr>
                <a:spLocks noChangeShapeType="1"/>
              </p:cNvSpPr>
              <p:nvPr/>
            </p:nvSpPr>
            <p:spPr bwMode="auto">
              <a:xfrm>
                <a:off x="924" y="4323"/>
                <a:ext cx="1" cy="1362"/>
              </a:xfrm>
              <a:prstGeom prst="line">
                <a:avLst/>
              </a:prstGeom>
              <a:noFill/>
              <a:ln w="0">
                <a:solidFill>
                  <a:srgbClr val="000000"/>
                </a:solidFill>
                <a:prstDash val="sysDot"/>
                <a:round/>
                <a:headEnd/>
                <a:tailEnd/>
              </a:ln>
            </p:spPr>
            <p:txBody>
              <a:bodyPr/>
              <a:lstStyle/>
              <a:p>
                <a:endParaRPr lang="it-IT"/>
              </a:p>
            </p:txBody>
          </p:sp>
          <p:sp>
            <p:nvSpPr>
              <p:cNvPr id="25707" name="Line 164"/>
              <p:cNvSpPr>
                <a:spLocks noChangeShapeType="1"/>
              </p:cNvSpPr>
              <p:nvPr/>
            </p:nvSpPr>
            <p:spPr bwMode="auto">
              <a:xfrm>
                <a:off x="1128" y="4323"/>
                <a:ext cx="1" cy="1362"/>
              </a:xfrm>
              <a:prstGeom prst="line">
                <a:avLst/>
              </a:prstGeom>
              <a:noFill/>
              <a:ln w="0">
                <a:solidFill>
                  <a:srgbClr val="000000"/>
                </a:solidFill>
                <a:prstDash val="sysDot"/>
                <a:round/>
                <a:headEnd/>
                <a:tailEnd/>
              </a:ln>
            </p:spPr>
            <p:txBody>
              <a:bodyPr/>
              <a:lstStyle/>
              <a:p>
                <a:endParaRPr lang="it-IT"/>
              </a:p>
            </p:txBody>
          </p:sp>
          <p:sp>
            <p:nvSpPr>
              <p:cNvPr id="25708" name="Line 165"/>
              <p:cNvSpPr>
                <a:spLocks noChangeShapeType="1"/>
              </p:cNvSpPr>
              <p:nvPr/>
            </p:nvSpPr>
            <p:spPr bwMode="auto">
              <a:xfrm>
                <a:off x="1331" y="4323"/>
                <a:ext cx="1" cy="1362"/>
              </a:xfrm>
              <a:prstGeom prst="line">
                <a:avLst/>
              </a:prstGeom>
              <a:noFill/>
              <a:ln w="0">
                <a:solidFill>
                  <a:srgbClr val="000000"/>
                </a:solidFill>
                <a:prstDash val="sysDot"/>
                <a:round/>
                <a:headEnd/>
                <a:tailEnd/>
              </a:ln>
            </p:spPr>
            <p:txBody>
              <a:bodyPr/>
              <a:lstStyle/>
              <a:p>
                <a:endParaRPr lang="it-IT"/>
              </a:p>
            </p:txBody>
          </p:sp>
          <p:sp>
            <p:nvSpPr>
              <p:cNvPr id="25709" name="Line 166"/>
              <p:cNvSpPr>
                <a:spLocks noChangeShapeType="1"/>
              </p:cNvSpPr>
              <p:nvPr/>
            </p:nvSpPr>
            <p:spPr bwMode="auto">
              <a:xfrm>
                <a:off x="1535" y="4323"/>
                <a:ext cx="1" cy="1362"/>
              </a:xfrm>
              <a:prstGeom prst="line">
                <a:avLst/>
              </a:prstGeom>
              <a:noFill/>
              <a:ln w="0">
                <a:solidFill>
                  <a:srgbClr val="000000"/>
                </a:solidFill>
                <a:prstDash val="sysDot"/>
                <a:round/>
                <a:headEnd/>
                <a:tailEnd/>
              </a:ln>
            </p:spPr>
            <p:txBody>
              <a:bodyPr/>
              <a:lstStyle/>
              <a:p>
                <a:endParaRPr lang="it-IT"/>
              </a:p>
            </p:txBody>
          </p:sp>
          <p:sp>
            <p:nvSpPr>
              <p:cNvPr id="25710" name="Line 167"/>
              <p:cNvSpPr>
                <a:spLocks noChangeShapeType="1"/>
              </p:cNvSpPr>
              <p:nvPr/>
            </p:nvSpPr>
            <p:spPr bwMode="auto">
              <a:xfrm>
                <a:off x="1738" y="4323"/>
                <a:ext cx="1" cy="1362"/>
              </a:xfrm>
              <a:prstGeom prst="line">
                <a:avLst/>
              </a:prstGeom>
              <a:noFill/>
              <a:ln w="0">
                <a:solidFill>
                  <a:srgbClr val="000000"/>
                </a:solidFill>
                <a:prstDash val="sysDot"/>
                <a:round/>
                <a:headEnd/>
                <a:tailEnd/>
              </a:ln>
            </p:spPr>
            <p:txBody>
              <a:bodyPr/>
              <a:lstStyle/>
              <a:p>
                <a:endParaRPr lang="it-IT"/>
              </a:p>
            </p:txBody>
          </p:sp>
          <p:sp>
            <p:nvSpPr>
              <p:cNvPr id="25711" name="Line 168"/>
              <p:cNvSpPr>
                <a:spLocks noChangeShapeType="1"/>
              </p:cNvSpPr>
              <p:nvPr/>
            </p:nvSpPr>
            <p:spPr bwMode="auto">
              <a:xfrm>
                <a:off x="1942" y="4323"/>
                <a:ext cx="1" cy="1362"/>
              </a:xfrm>
              <a:prstGeom prst="line">
                <a:avLst/>
              </a:prstGeom>
              <a:noFill/>
              <a:ln w="0">
                <a:solidFill>
                  <a:srgbClr val="000000"/>
                </a:solidFill>
                <a:prstDash val="sysDot"/>
                <a:round/>
                <a:headEnd/>
                <a:tailEnd/>
              </a:ln>
            </p:spPr>
            <p:txBody>
              <a:bodyPr/>
              <a:lstStyle/>
              <a:p>
                <a:endParaRPr lang="it-IT"/>
              </a:p>
            </p:txBody>
          </p:sp>
          <p:sp>
            <p:nvSpPr>
              <p:cNvPr id="25712" name="Line 169"/>
              <p:cNvSpPr>
                <a:spLocks noChangeShapeType="1"/>
              </p:cNvSpPr>
              <p:nvPr/>
            </p:nvSpPr>
            <p:spPr bwMode="auto">
              <a:xfrm>
                <a:off x="2145" y="4323"/>
                <a:ext cx="1" cy="1362"/>
              </a:xfrm>
              <a:prstGeom prst="line">
                <a:avLst/>
              </a:prstGeom>
              <a:noFill/>
              <a:ln w="0">
                <a:solidFill>
                  <a:srgbClr val="000000"/>
                </a:solidFill>
                <a:prstDash val="sysDot"/>
                <a:round/>
                <a:headEnd/>
                <a:tailEnd/>
              </a:ln>
            </p:spPr>
            <p:txBody>
              <a:bodyPr/>
              <a:lstStyle/>
              <a:p>
                <a:endParaRPr lang="it-IT"/>
              </a:p>
            </p:txBody>
          </p:sp>
          <p:sp>
            <p:nvSpPr>
              <p:cNvPr id="25713" name="Line 170"/>
              <p:cNvSpPr>
                <a:spLocks noChangeShapeType="1"/>
              </p:cNvSpPr>
              <p:nvPr/>
            </p:nvSpPr>
            <p:spPr bwMode="auto">
              <a:xfrm>
                <a:off x="2349" y="4323"/>
                <a:ext cx="1" cy="1362"/>
              </a:xfrm>
              <a:prstGeom prst="line">
                <a:avLst/>
              </a:prstGeom>
              <a:noFill/>
              <a:ln w="0">
                <a:solidFill>
                  <a:srgbClr val="000000"/>
                </a:solidFill>
                <a:prstDash val="sysDot"/>
                <a:round/>
                <a:headEnd/>
                <a:tailEnd/>
              </a:ln>
            </p:spPr>
            <p:txBody>
              <a:bodyPr/>
              <a:lstStyle/>
              <a:p>
                <a:endParaRPr lang="it-IT"/>
              </a:p>
            </p:txBody>
          </p:sp>
          <p:sp>
            <p:nvSpPr>
              <p:cNvPr id="25714" name="Line 171"/>
              <p:cNvSpPr>
                <a:spLocks noChangeShapeType="1"/>
              </p:cNvSpPr>
              <p:nvPr/>
            </p:nvSpPr>
            <p:spPr bwMode="auto">
              <a:xfrm>
                <a:off x="2553" y="4323"/>
                <a:ext cx="1" cy="1362"/>
              </a:xfrm>
              <a:prstGeom prst="line">
                <a:avLst/>
              </a:prstGeom>
              <a:noFill/>
              <a:ln w="0">
                <a:solidFill>
                  <a:srgbClr val="000000"/>
                </a:solidFill>
                <a:prstDash val="sysDot"/>
                <a:round/>
                <a:headEnd/>
                <a:tailEnd/>
              </a:ln>
            </p:spPr>
            <p:txBody>
              <a:bodyPr/>
              <a:lstStyle/>
              <a:p>
                <a:endParaRPr lang="it-IT"/>
              </a:p>
            </p:txBody>
          </p:sp>
          <p:sp>
            <p:nvSpPr>
              <p:cNvPr id="25715" name="Line 172"/>
              <p:cNvSpPr>
                <a:spLocks noChangeShapeType="1"/>
              </p:cNvSpPr>
              <p:nvPr/>
            </p:nvSpPr>
            <p:spPr bwMode="auto">
              <a:xfrm>
                <a:off x="2756" y="4323"/>
                <a:ext cx="1" cy="1362"/>
              </a:xfrm>
              <a:prstGeom prst="line">
                <a:avLst/>
              </a:prstGeom>
              <a:noFill/>
              <a:ln w="0">
                <a:solidFill>
                  <a:srgbClr val="000000"/>
                </a:solidFill>
                <a:prstDash val="sysDot"/>
                <a:round/>
                <a:headEnd/>
                <a:tailEnd/>
              </a:ln>
            </p:spPr>
            <p:txBody>
              <a:bodyPr/>
              <a:lstStyle/>
              <a:p>
                <a:endParaRPr lang="it-IT"/>
              </a:p>
            </p:txBody>
          </p:sp>
          <p:sp>
            <p:nvSpPr>
              <p:cNvPr id="25716" name="Line 173"/>
              <p:cNvSpPr>
                <a:spLocks noChangeShapeType="1"/>
              </p:cNvSpPr>
              <p:nvPr/>
            </p:nvSpPr>
            <p:spPr bwMode="auto">
              <a:xfrm>
                <a:off x="2960" y="4323"/>
                <a:ext cx="1" cy="1362"/>
              </a:xfrm>
              <a:prstGeom prst="line">
                <a:avLst/>
              </a:prstGeom>
              <a:noFill/>
              <a:ln w="0">
                <a:solidFill>
                  <a:srgbClr val="000000"/>
                </a:solidFill>
                <a:prstDash val="sysDot"/>
                <a:round/>
                <a:headEnd/>
                <a:tailEnd/>
              </a:ln>
            </p:spPr>
            <p:txBody>
              <a:bodyPr/>
              <a:lstStyle/>
              <a:p>
                <a:endParaRPr lang="it-IT"/>
              </a:p>
            </p:txBody>
          </p:sp>
          <p:sp>
            <p:nvSpPr>
              <p:cNvPr id="25717" name="Line 174"/>
              <p:cNvSpPr>
                <a:spLocks noChangeShapeType="1"/>
              </p:cNvSpPr>
              <p:nvPr/>
            </p:nvSpPr>
            <p:spPr bwMode="auto">
              <a:xfrm>
                <a:off x="3163" y="4323"/>
                <a:ext cx="1" cy="1362"/>
              </a:xfrm>
              <a:prstGeom prst="line">
                <a:avLst/>
              </a:prstGeom>
              <a:noFill/>
              <a:ln w="0">
                <a:solidFill>
                  <a:srgbClr val="000000"/>
                </a:solidFill>
                <a:prstDash val="sysDot"/>
                <a:round/>
                <a:headEnd/>
                <a:tailEnd/>
              </a:ln>
            </p:spPr>
            <p:txBody>
              <a:bodyPr/>
              <a:lstStyle/>
              <a:p>
                <a:endParaRPr lang="it-IT"/>
              </a:p>
            </p:txBody>
          </p:sp>
          <p:sp>
            <p:nvSpPr>
              <p:cNvPr id="25718" name="Line 175"/>
              <p:cNvSpPr>
                <a:spLocks noChangeShapeType="1"/>
              </p:cNvSpPr>
              <p:nvPr/>
            </p:nvSpPr>
            <p:spPr bwMode="auto">
              <a:xfrm>
                <a:off x="3367" y="4323"/>
                <a:ext cx="1" cy="1362"/>
              </a:xfrm>
              <a:prstGeom prst="line">
                <a:avLst/>
              </a:prstGeom>
              <a:noFill/>
              <a:ln w="0">
                <a:solidFill>
                  <a:srgbClr val="000000"/>
                </a:solidFill>
                <a:prstDash val="sysDot"/>
                <a:round/>
                <a:headEnd/>
                <a:tailEnd/>
              </a:ln>
            </p:spPr>
            <p:txBody>
              <a:bodyPr/>
              <a:lstStyle/>
              <a:p>
                <a:endParaRPr lang="it-IT"/>
              </a:p>
            </p:txBody>
          </p:sp>
          <p:sp>
            <p:nvSpPr>
              <p:cNvPr id="25719" name="Rectangle 176"/>
              <p:cNvSpPr>
                <a:spLocks noChangeArrowheads="1"/>
              </p:cNvSpPr>
              <p:nvPr/>
            </p:nvSpPr>
            <p:spPr bwMode="auto">
              <a:xfrm>
                <a:off x="517" y="4323"/>
                <a:ext cx="2850" cy="1362"/>
              </a:xfrm>
              <a:prstGeom prst="rect">
                <a:avLst/>
              </a:prstGeom>
              <a:noFill/>
              <a:ln w="4763">
                <a:solidFill>
                  <a:srgbClr val="808080"/>
                </a:solidFill>
                <a:miter lim="800000"/>
                <a:headEnd/>
                <a:tailEnd/>
              </a:ln>
            </p:spPr>
            <p:txBody>
              <a:bodyPr/>
              <a:lstStyle/>
              <a:p>
                <a:pPr hangingPunct="0">
                  <a:lnSpc>
                    <a:spcPct val="87000"/>
                  </a:lnSpc>
                  <a:buClr>
                    <a:srgbClr val="000000"/>
                  </a:buClr>
                  <a:buSzPct val="45000"/>
                  <a:buFont typeface="StarSymbol"/>
                  <a:buNone/>
                </a:pPr>
                <a:endParaRPr lang="fr-FR">
                  <a:solidFill>
                    <a:schemeClr val="tx1"/>
                  </a:solidFill>
                  <a:latin typeface="Tahoma" pitchFamily="34" charset="0"/>
                  <a:cs typeface="Tahoma" pitchFamily="34" charset="0"/>
                </a:endParaRPr>
              </a:p>
            </p:txBody>
          </p:sp>
          <p:sp>
            <p:nvSpPr>
              <p:cNvPr id="25720" name="Line 177"/>
              <p:cNvSpPr>
                <a:spLocks noChangeShapeType="1"/>
              </p:cNvSpPr>
              <p:nvPr/>
            </p:nvSpPr>
            <p:spPr bwMode="auto">
              <a:xfrm>
                <a:off x="517" y="4323"/>
                <a:ext cx="1" cy="1362"/>
              </a:xfrm>
              <a:prstGeom prst="line">
                <a:avLst/>
              </a:prstGeom>
              <a:noFill/>
              <a:ln w="0">
                <a:solidFill>
                  <a:srgbClr val="000000"/>
                </a:solidFill>
                <a:round/>
                <a:headEnd/>
                <a:tailEnd/>
              </a:ln>
            </p:spPr>
            <p:txBody>
              <a:bodyPr/>
              <a:lstStyle/>
              <a:p>
                <a:endParaRPr lang="it-IT"/>
              </a:p>
            </p:txBody>
          </p:sp>
          <p:sp>
            <p:nvSpPr>
              <p:cNvPr id="25721" name="Line 178"/>
              <p:cNvSpPr>
                <a:spLocks noChangeShapeType="1"/>
              </p:cNvSpPr>
              <p:nvPr/>
            </p:nvSpPr>
            <p:spPr bwMode="auto">
              <a:xfrm>
                <a:off x="501" y="5685"/>
                <a:ext cx="16" cy="1"/>
              </a:xfrm>
              <a:prstGeom prst="line">
                <a:avLst/>
              </a:prstGeom>
              <a:noFill/>
              <a:ln w="0">
                <a:solidFill>
                  <a:srgbClr val="000000"/>
                </a:solidFill>
                <a:round/>
                <a:headEnd/>
                <a:tailEnd/>
              </a:ln>
            </p:spPr>
            <p:txBody>
              <a:bodyPr/>
              <a:lstStyle/>
              <a:p>
                <a:endParaRPr lang="it-IT"/>
              </a:p>
            </p:txBody>
          </p:sp>
          <p:sp>
            <p:nvSpPr>
              <p:cNvPr id="25722" name="Line 179"/>
              <p:cNvSpPr>
                <a:spLocks noChangeShapeType="1"/>
              </p:cNvSpPr>
              <p:nvPr/>
            </p:nvSpPr>
            <p:spPr bwMode="auto">
              <a:xfrm>
                <a:off x="501" y="5458"/>
                <a:ext cx="16" cy="1"/>
              </a:xfrm>
              <a:prstGeom prst="line">
                <a:avLst/>
              </a:prstGeom>
              <a:noFill/>
              <a:ln w="0">
                <a:solidFill>
                  <a:srgbClr val="000000"/>
                </a:solidFill>
                <a:round/>
                <a:headEnd/>
                <a:tailEnd/>
              </a:ln>
            </p:spPr>
            <p:txBody>
              <a:bodyPr/>
              <a:lstStyle/>
              <a:p>
                <a:endParaRPr lang="it-IT"/>
              </a:p>
            </p:txBody>
          </p:sp>
          <p:sp>
            <p:nvSpPr>
              <p:cNvPr id="25723" name="Line 180"/>
              <p:cNvSpPr>
                <a:spLocks noChangeShapeType="1"/>
              </p:cNvSpPr>
              <p:nvPr/>
            </p:nvSpPr>
            <p:spPr bwMode="auto">
              <a:xfrm>
                <a:off x="501" y="5231"/>
                <a:ext cx="16" cy="1"/>
              </a:xfrm>
              <a:prstGeom prst="line">
                <a:avLst/>
              </a:prstGeom>
              <a:noFill/>
              <a:ln w="0">
                <a:solidFill>
                  <a:srgbClr val="000000"/>
                </a:solidFill>
                <a:round/>
                <a:headEnd/>
                <a:tailEnd/>
              </a:ln>
            </p:spPr>
            <p:txBody>
              <a:bodyPr/>
              <a:lstStyle/>
              <a:p>
                <a:endParaRPr lang="it-IT"/>
              </a:p>
            </p:txBody>
          </p:sp>
          <p:sp>
            <p:nvSpPr>
              <p:cNvPr id="25724" name="Line 181"/>
              <p:cNvSpPr>
                <a:spLocks noChangeShapeType="1"/>
              </p:cNvSpPr>
              <p:nvPr/>
            </p:nvSpPr>
            <p:spPr bwMode="auto">
              <a:xfrm>
                <a:off x="501" y="5004"/>
                <a:ext cx="16" cy="1"/>
              </a:xfrm>
              <a:prstGeom prst="line">
                <a:avLst/>
              </a:prstGeom>
              <a:noFill/>
              <a:ln w="0">
                <a:solidFill>
                  <a:srgbClr val="000000"/>
                </a:solidFill>
                <a:round/>
                <a:headEnd/>
                <a:tailEnd/>
              </a:ln>
            </p:spPr>
            <p:txBody>
              <a:bodyPr/>
              <a:lstStyle/>
              <a:p>
                <a:endParaRPr lang="it-IT"/>
              </a:p>
            </p:txBody>
          </p:sp>
          <p:sp>
            <p:nvSpPr>
              <p:cNvPr id="25725" name="Line 182"/>
              <p:cNvSpPr>
                <a:spLocks noChangeShapeType="1"/>
              </p:cNvSpPr>
              <p:nvPr/>
            </p:nvSpPr>
            <p:spPr bwMode="auto">
              <a:xfrm>
                <a:off x="501" y="4777"/>
                <a:ext cx="16" cy="1"/>
              </a:xfrm>
              <a:prstGeom prst="line">
                <a:avLst/>
              </a:prstGeom>
              <a:noFill/>
              <a:ln w="0">
                <a:solidFill>
                  <a:srgbClr val="000000"/>
                </a:solidFill>
                <a:round/>
                <a:headEnd/>
                <a:tailEnd/>
              </a:ln>
            </p:spPr>
            <p:txBody>
              <a:bodyPr/>
              <a:lstStyle/>
              <a:p>
                <a:endParaRPr lang="it-IT"/>
              </a:p>
            </p:txBody>
          </p:sp>
          <p:sp>
            <p:nvSpPr>
              <p:cNvPr id="25726" name="Line 183"/>
              <p:cNvSpPr>
                <a:spLocks noChangeShapeType="1"/>
              </p:cNvSpPr>
              <p:nvPr/>
            </p:nvSpPr>
            <p:spPr bwMode="auto">
              <a:xfrm>
                <a:off x="501" y="4550"/>
                <a:ext cx="16" cy="1"/>
              </a:xfrm>
              <a:prstGeom prst="line">
                <a:avLst/>
              </a:prstGeom>
              <a:noFill/>
              <a:ln w="0">
                <a:solidFill>
                  <a:srgbClr val="000000"/>
                </a:solidFill>
                <a:round/>
                <a:headEnd/>
                <a:tailEnd/>
              </a:ln>
            </p:spPr>
            <p:txBody>
              <a:bodyPr/>
              <a:lstStyle/>
              <a:p>
                <a:endParaRPr lang="it-IT"/>
              </a:p>
            </p:txBody>
          </p:sp>
          <p:sp>
            <p:nvSpPr>
              <p:cNvPr id="25727" name="Line 184"/>
              <p:cNvSpPr>
                <a:spLocks noChangeShapeType="1"/>
              </p:cNvSpPr>
              <p:nvPr/>
            </p:nvSpPr>
            <p:spPr bwMode="auto">
              <a:xfrm>
                <a:off x="501" y="4323"/>
                <a:ext cx="16" cy="1"/>
              </a:xfrm>
              <a:prstGeom prst="line">
                <a:avLst/>
              </a:prstGeom>
              <a:noFill/>
              <a:ln w="0">
                <a:solidFill>
                  <a:srgbClr val="000000"/>
                </a:solidFill>
                <a:round/>
                <a:headEnd/>
                <a:tailEnd/>
              </a:ln>
            </p:spPr>
            <p:txBody>
              <a:bodyPr/>
              <a:lstStyle/>
              <a:p>
                <a:endParaRPr lang="it-IT"/>
              </a:p>
            </p:txBody>
          </p:sp>
          <p:sp>
            <p:nvSpPr>
              <p:cNvPr id="25728" name="Line 185"/>
              <p:cNvSpPr>
                <a:spLocks noChangeShapeType="1"/>
              </p:cNvSpPr>
              <p:nvPr/>
            </p:nvSpPr>
            <p:spPr bwMode="auto">
              <a:xfrm>
                <a:off x="517" y="5685"/>
                <a:ext cx="2850" cy="1"/>
              </a:xfrm>
              <a:prstGeom prst="line">
                <a:avLst/>
              </a:prstGeom>
              <a:noFill/>
              <a:ln w="0">
                <a:solidFill>
                  <a:srgbClr val="000000"/>
                </a:solidFill>
                <a:round/>
                <a:headEnd/>
                <a:tailEnd/>
              </a:ln>
            </p:spPr>
            <p:txBody>
              <a:bodyPr/>
              <a:lstStyle/>
              <a:p>
                <a:endParaRPr lang="it-IT"/>
              </a:p>
            </p:txBody>
          </p:sp>
          <p:sp>
            <p:nvSpPr>
              <p:cNvPr id="25729" name="Line 186"/>
              <p:cNvSpPr>
                <a:spLocks noChangeShapeType="1"/>
              </p:cNvSpPr>
              <p:nvPr/>
            </p:nvSpPr>
            <p:spPr bwMode="auto">
              <a:xfrm flipV="1">
                <a:off x="517" y="5676"/>
                <a:ext cx="1" cy="9"/>
              </a:xfrm>
              <a:prstGeom prst="line">
                <a:avLst/>
              </a:prstGeom>
              <a:noFill/>
              <a:ln w="0">
                <a:solidFill>
                  <a:srgbClr val="000000"/>
                </a:solidFill>
                <a:round/>
                <a:headEnd/>
                <a:tailEnd/>
              </a:ln>
            </p:spPr>
            <p:txBody>
              <a:bodyPr/>
              <a:lstStyle/>
              <a:p>
                <a:endParaRPr lang="it-IT"/>
              </a:p>
            </p:txBody>
          </p:sp>
          <p:sp>
            <p:nvSpPr>
              <p:cNvPr id="25730" name="Line 187"/>
              <p:cNvSpPr>
                <a:spLocks noChangeShapeType="1"/>
              </p:cNvSpPr>
              <p:nvPr/>
            </p:nvSpPr>
            <p:spPr bwMode="auto">
              <a:xfrm flipV="1">
                <a:off x="537" y="5676"/>
                <a:ext cx="1" cy="9"/>
              </a:xfrm>
              <a:prstGeom prst="line">
                <a:avLst/>
              </a:prstGeom>
              <a:noFill/>
              <a:ln w="0">
                <a:solidFill>
                  <a:srgbClr val="000000"/>
                </a:solidFill>
                <a:round/>
                <a:headEnd/>
                <a:tailEnd/>
              </a:ln>
            </p:spPr>
            <p:txBody>
              <a:bodyPr/>
              <a:lstStyle/>
              <a:p>
                <a:endParaRPr lang="it-IT"/>
              </a:p>
            </p:txBody>
          </p:sp>
          <p:sp>
            <p:nvSpPr>
              <p:cNvPr id="25731" name="Line 188"/>
              <p:cNvSpPr>
                <a:spLocks noChangeShapeType="1"/>
              </p:cNvSpPr>
              <p:nvPr/>
            </p:nvSpPr>
            <p:spPr bwMode="auto">
              <a:xfrm flipV="1">
                <a:off x="558" y="5676"/>
                <a:ext cx="1" cy="9"/>
              </a:xfrm>
              <a:prstGeom prst="line">
                <a:avLst/>
              </a:prstGeom>
              <a:noFill/>
              <a:ln w="0">
                <a:solidFill>
                  <a:srgbClr val="000000"/>
                </a:solidFill>
                <a:round/>
                <a:headEnd/>
                <a:tailEnd/>
              </a:ln>
            </p:spPr>
            <p:txBody>
              <a:bodyPr/>
              <a:lstStyle/>
              <a:p>
                <a:endParaRPr lang="it-IT"/>
              </a:p>
            </p:txBody>
          </p:sp>
          <p:sp>
            <p:nvSpPr>
              <p:cNvPr id="25732" name="Line 189"/>
              <p:cNvSpPr>
                <a:spLocks noChangeShapeType="1"/>
              </p:cNvSpPr>
              <p:nvPr/>
            </p:nvSpPr>
            <p:spPr bwMode="auto">
              <a:xfrm flipV="1">
                <a:off x="578" y="5676"/>
                <a:ext cx="1" cy="9"/>
              </a:xfrm>
              <a:prstGeom prst="line">
                <a:avLst/>
              </a:prstGeom>
              <a:noFill/>
              <a:ln w="0">
                <a:solidFill>
                  <a:srgbClr val="000000"/>
                </a:solidFill>
                <a:round/>
                <a:headEnd/>
                <a:tailEnd/>
              </a:ln>
            </p:spPr>
            <p:txBody>
              <a:bodyPr/>
              <a:lstStyle/>
              <a:p>
                <a:endParaRPr lang="it-IT"/>
              </a:p>
            </p:txBody>
          </p:sp>
          <p:sp>
            <p:nvSpPr>
              <p:cNvPr id="25733" name="Line 190"/>
              <p:cNvSpPr>
                <a:spLocks noChangeShapeType="1"/>
              </p:cNvSpPr>
              <p:nvPr/>
            </p:nvSpPr>
            <p:spPr bwMode="auto">
              <a:xfrm flipV="1">
                <a:off x="598" y="5676"/>
                <a:ext cx="1" cy="9"/>
              </a:xfrm>
              <a:prstGeom prst="line">
                <a:avLst/>
              </a:prstGeom>
              <a:noFill/>
              <a:ln w="0">
                <a:solidFill>
                  <a:srgbClr val="000000"/>
                </a:solidFill>
                <a:round/>
                <a:headEnd/>
                <a:tailEnd/>
              </a:ln>
            </p:spPr>
            <p:txBody>
              <a:bodyPr/>
              <a:lstStyle/>
              <a:p>
                <a:endParaRPr lang="it-IT"/>
              </a:p>
            </p:txBody>
          </p:sp>
          <p:sp>
            <p:nvSpPr>
              <p:cNvPr id="25734" name="Line 191"/>
              <p:cNvSpPr>
                <a:spLocks noChangeShapeType="1"/>
              </p:cNvSpPr>
              <p:nvPr/>
            </p:nvSpPr>
            <p:spPr bwMode="auto">
              <a:xfrm flipV="1">
                <a:off x="619" y="5676"/>
                <a:ext cx="1" cy="9"/>
              </a:xfrm>
              <a:prstGeom prst="line">
                <a:avLst/>
              </a:prstGeom>
              <a:noFill/>
              <a:ln w="0">
                <a:solidFill>
                  <a:srgbClr val="000000"/>
                </a:solidFill>
                <a:round/>
                <a:headEnd/>
                <a:tailEnd/>
              </a:ln>
            </p:spPr>
            <p:txBody>
              <a:bodyPr/>
              <a:lstStyle/>
              <a:p>
                <a:endParaRPr lang="it-IT"/>
              </a:p>
            </p:txBody>
          </p:sp>
          <p:sp>
            <p:nvSpPr>
              <p:cNvPr id="25735" name="Line 192"/>
              <p:cNvSpPr>
                <a:spLocks noChangeShapeType="1"/>
              </p:cNvSpPr>
              <p:nvPr/>
            </p:nvSpPr>
            <p:spPr bwMode="auto">
              <a:xfrm flipV="1">
                <a:off x="639" y="5676"/>
                <a:ext cx="1" cy="9"/>
              </a:xfrm>
              <a:prstGeom prst="line">
                <a:avLst/>
              </a:prstGeom>
              <a:noFill/>
              <a:ln w="0">
                <a:solidFill>
                  <a:srgbClr val="000000"/>
                </a:solidFill>
                <a:round/>
                <a:headEnd/>
                <a:tailEnd/>
              </a:ln>
            </p:spPr>
            <p:txBody>
              <a:bodyPr/>
              <a:lstStyle/>
              <a:p>
                <a:endParaRPr lang="it-IT"/>
              </a:p>
            </p:txBody>
          </p:sp>
          <p:sp>
            <p:nvSpPr>
              <p:cNvPr id="25736" name="Line 193"/>
              <p:cNvSpPr>
                <a:spLocks noChangeShapeType="1"/>
              </p:cNvSpPr>
              <p:nvPr/>
            </p:nvSpPr>
            <p:spPr bwMode="auto">
              <a:xfrm flipV="1">
                <a:off x="659" y="5676"/>
                <a:ext cx="1" cy="9"/>
              </a:xfrm>
              <a:prstGeom prst="line">
                <a:avLst/>
              </a:prstGeom>
              <a:noFill/>
              <a:ln w="0">
                <a:solidFill>
                  <a:srgbClr val="000000"/>
                </a:solidFill>
                <a:round/>
                <a:headEnd/>
                <a:tailEnd/>
              </a:ln>
            </p:spPr>
            <p:txBody>
              <a:bodyPr/>
              <a:lstStyle/>
              <a:p>
                <a:endParaRPr lang="it-IT"/>
              </a:p>
            </p:txBody>
          </p:sp>
          <p:sp>
            <p:nvSpPr>
              <p:cNvPr id="25737" name="Line 194"/>
              <p:cNvSpPr>
                <a:spLocks noChangeShapeType="1"/>
              </p:cNvSpPr>
              <p:nvPr/>
            </p:nvSpPr>
            <p:spPr bwMode="auto">
              <a:xfrm flipV="1">
                <a:off x="680" y="5676"/>
                <a:ext cx="1" cy="9"/>
              </a:xfrm>
              <a:prstGeom prst="line">
                <a:avLst/>
              </a:prstGeom>
              <a:noFill/>
              <a:ln w="0">
                <a:solidFill>
                  <a:srgbClr val="000000"/>
                </a:solidFill>
                <a:round/>
                <a:headEnd/>
                <a:tailEnd/>
              </a:ln>
            </p:spPr>
            <p:txBody>
              <a:bodyPr/>
              <a:lstStyle/>
              <a:p>
                <a:endParaRPr lang="it-IT"/>
              </a:p>
            </p:txBody>
          </p:sp>
          <p:sp>
            <p:nvSpPr>
              <p:cNvPr id="25738" name="Line 195"/>
              <p:cNvSpPr>
                <a:spLocks noChangeShapeType="1"/>
              </p:cNvSpPr>
              <p:nvPr/>
            </p:nvSpPr>
            <p:spPr bwMode="auto">
              <a:xfrm flipV="1">
                <a:off x="700" y="5676"/>
                <a:ext cx="1" cy="9"/>
              </a:xfrm>
              <a:prstGeom prst="line">
                <a:avLst/>
              </a:prstGeom>
              <a:noFill/>
              <a:ln w="0">
                <a:solidFill>
                  <a:srgbClr val="000000"/>
                </a:solidFill>
                <a:round/>
                <a:headEnd/>
                <a:tailEnd/>
              </a:ln>
            </p:spPr>
            <p:txBody>
              <a:bodyPr/>
              <a:lstStyle/>
              <a:p>
                <a:endParaRPr lang="it-IT"/>
              </a:p>
            </p:txBody>
          </p:sp>
          <p:sp>
            <p:nvSpPr>
              <p:cNvPr id="25739" name="Line 196"/>
              <p:cNvSpPr>
                <a:spLocks noChangeShapeType="1"/>
              </p:cNvSpPr>
              <p:nvPr/>
            </p:nvSpPr>
            <p:spPr bwMode="auto">
              <a:xfrm flipV="1">
                <a:off x="721" y="5676"/>
                <a:ext cx="1" cy="9"/>
              </a:xfrm>
              <a:prstGeom prst="line">
                <a:avLst/>
              </a:prstGeom>
              <a:noFill/>
              <a:ln w="0">
                <a:solidFill>
                  <a:srgbClr val="000000"/>
                </a:solidFill>
                <a:round/>
                <a:headEnd/>
                <a:tailEnd/>
              </a:ln>
            </p:spPr>
            <p:txBody>
              <a:bodyPr/>
              <a:lstStyle/>
              <a:p>
                <a:endParaRPr lang="it-IT"/>
              </a:p>
            </p:txBody>
          </p:sp>
          <p:sp>
            <p:nvSpPr>
              <p:cNvPr id="25740" name="Line 197"/>
              <p:cNvSpPr>
                <a:spLocks noChangeShapeType="1"/>
              </p:cNvSpPr>
              <p:nvPr/>
            </p:nvSpPr>
            <p:spPr bwMode="auto">
              <a:xfrm flipV="1">
                <a:off x="741" y="5676"/>
                <a:ext cx="1" cy="9"/>
              </a:xfrm>
              <a:prstGeom prst="line">
                <a:avLst/>
              </a:prstGeom>
              <a:noFill/>
              <a:ln w="0">
                <a:solidFill>
                  <a:srgbClr val="000000"/>
                </a:solidFill>
                <a:round/>
                <a:headEnd/>
                <a:tailEnd/>
              </a:ln>
            </p:spPr>
            <p:txBody>
              <a:bodyPr/>
              <a:lstStyle/>
              <a:p>
                <a:endParaRPr lang="it-IT"/>
              </a:p>
            </p:txBody>
          </p:sp>
          <p:sp>
            <p:nvSpPr>
              <p:cNvPr id="25741" name="Line 198"/>
              <p:cNvSpPr>
                <a:spLocks noChangeShapeType="1"/>
              </p:cNvSpPr>
              <p:nvPr/>
            </p:nvSpPr>
            <p:spPr bwMode="auto">
              <a:xfrm flipV="1">
                <a:off x="761" y="5676"/>
                <a:ext cx="1" cy="9"/>
              </a:xfrm>
              <a:prstGeom prst="line">
                <a:avLst/>
              </a:prstGeom>
              <a:noFill/>
              <a:ln w="0">
                <a:solidFill>
                  <a:srgbClr val="000000"/>
                </a:solidFill>
                <a:round/>
                <a:headEnd/>
                <a:tailEnd/>
              </a:ln>
            </p:spPr>
            <p:txBody>
              <a:bodyPr/>
              <a:lstStyle/>
              <a:p>
                <a:endParaRPr lang="it-IT"/>
              </a:p>
            </p:txBody>
          </p:sp>
          <p:sp>
            <p:nvSpPr>
              <p:cNvPr id="25742" name="Line 199"/>
              <p:cNvSpPr>
                <a:spLocks noChangeShapeType="1"/>
              </p:cNvSpPr>
              <p:nvPr/>
            </p:nvSpPr>
            <p:spPr bwMode="auto">
              <a:xfrm flipV="1">
                <a:off x="782" y="5676"/>
                <a:ext cx="1" cy="9"/>
              </a:xfrm>
              <a:prstGeom prst="line">
                <a:avLst/>
              </a:prstGeom>
              <a:noFill/>
              <a:ln w="0">
                <a:solidFill>
                  <a:srgbClr val="000000"/>
                </a:solidFill>
                <a:round/>
                <a:headEnd/>
                <a:tailEnd/>
              </a:ln>
            </p:spPr>
            <p:txBody>
              <a:bodyPr/>
              <a:lstStyle/>
              <a:p>
                <a:endParaRPr lang="it-IT"/>
              </a:p>
            </p:txBody>
          </p:sp>
          <p:sp>
            <p:nvSpPr>
              <p:cNvPr id="25743" name="Line 200"/>
              <p:cNvSpPr>
                <a:spLocks noChangeShapeType="1"/>
              </p:cNvSpPr>
              <p:nvPr/>
            </p:nvSpPr>
            <p:spPr bwMode="auto">
              <a:xfrm flipV="1">
                <a:off x="802" y="5676"/>
                <a:ext cx="1" cy="9"/>
              </a:xfrm>
              <a:prstGeom prst="line">
                <a:avLst/>
              </a:prstGeom>
              <a:noFill/>
              <a:ln w="0">
                <a:solidFill>
                  <a:srgbClr val="000000"/>
                </a:solidFill>
                <a:round/>
                <a:headEnd/>
                <a:tailEnd/>
              </a:ln>
            </p:spPr>
            <p:txBody>
              <a:bodyPr/>
              <a:lstStyle/>
              <a:p>
                <a:endParaRPr lang="it-IT"/>
              </a:p>
            </p:txBody>
          </p:sp>
          <p:sp>
            <p:nvSpPr>
              <p:cNvPr id="25744" name="Line 201"/>
              <p:cNvSpPr>
                <a:spLocks noChangeShapeType="1"/>
              </p:cNvSpPr>
              <p:nvPr/>
            </p:nvSpPr>
            <p:spPr bwMode="auto">
              <a:xfrm flipV="1">
                <a:off x="822" y="5676"/>
                <a:ext cx="1" cy="9"/>
              </a:xfrm>
              <a:prstGeom prst="line">
                <a:avLst/>
              </a:prstGeom>
              <a:noFill/>
              <a:ln w="0">
                <a:solidFill>
                  <a:srgbClr val="000000"/>
                </a:solidFill>
                <a:round/>
                <a:headEnd/>
                <a:tailEnd/>
              </a:ln>
            </p:spPr>
            <p:txBody>
              <a:bodyPr/>
              <a:lstStyle/>
              <a:p>
                <a:endParaRPr lang="it-IT"/>
              </a:p>
            </p:txBody>
          </p:sp>
          <p:sp>
            <p:nvSpPr>
              <p:cNvPr id="25745" name="Line 202"/>
              <p:cNvSpPr>
                <a:spLocks noChangeShapeType="1"/>
              </p:cNvSpPr>
              <p:nvPr/>
            </p:nvSpPr>
            <p:spPr bwMode="auto">
              <a:xfrm flipV="1">
                <a:off x="843" y="5676"/>
                <a:ext cx="1" cy="9"/>
              </a:xfrm>
              <a:prstGeom prst="line">
                <a:avLst/>
              </a:prstGeom>
              <a:noFill/>
              <a:ln w="0">
                <a:solidFill>
                  <a:srgbClr val="000000"/>
                </a:solidFill>
                <a:round/>
                <a:headEnd/>
                <a:tailEnd/>
              </a:ln>
            </p:spPr>
            <p:txBody>
              <a:bodyPr/>
              <a:lstStyle/>
              <a:p>
                <a:endParaRPr lang="it-IT"/>
              </a:p>
            </p:txBody>
          </p:sp>
          <p:sp>
            <p:nvSpPr>
              <p:cNvPr id="25746" name="Line 203"/>
              <p:cNvSpPr>
                <a:spLocks noChangeShapeType="1"/>
              </p:cNvSpPr>
              <p:nvPr/>
            </p:nvSpPr>
            <p:spPr bwMode="auto">
              <a:xfrm flipV="1">
                <a:off x="863" y="5676"/>
                <a:ext cx="1" cy="9"/>
              </a:xfrm>
              <a:prstGeom prst="line">
                <a:avLst/>
              </a:prstGeom>
              <a:noFill/>
              <a:ln w="0">
                <a:solidFill>
                  <a:srgbClr val="000000"/>
                </a:solidFill>
                <a:round/>
                <a:headEnd/>
                <a:tailEnd/>
              </a:ln>
            </p:spPr>
            <p:txBody>
              <a:bodyPr/>
              <a:lstStyle/>
              <a:p>
                <a:endParaRPr lang="it-IT"/>
              </a:p>
            </p:txBody>
          </p:sp>
          <p:sp>
            <p:nvSpPr>
              <p:cNvPr id="25747" name="Line 204"/>
              <p:cNvSpPr>
                <a:spLocks noChangeShapeType="1"/>
              </p:cNvSpPr>
              <p:nvPr/>
            </p:nvSpPr>
            <p:spPr bwMode="auto">
              <a:xfrm flipV="1">
                <a:off x="883" y="5676"/>
                <a:ext cx="1" cy="9"/>
              </a:xfrm>
              <a:prstGeom prst="line">
                <a:avLst/>
              </a:prstGeom>
              <a:noFill/>
              <a:ln w="0">
                <a:solidFill>
                  <a:srgbClr val="000000"/>
                </a:solidFill>
                <a:round/>
                <a:headEnd/>
                <a:tailEnd/>
              </a:ln>
            </p:spPr>
            <p:txBody>
              <a:bodyPr/>
              <a:lstStyle/>
              <a:p>
                <a:endParaRPr lang="it-IT"/>
              </a:p>
            </p:txBody>
          </p:sp>
          <p:sp>
            <p:nvSpPr>
              <p:cNvPr id="25748" name="Line 205"/>
              <p:cNvSpPr>
                <a:spLocks noChangeShapeType="1"/>
              </p:cNvSpPr>
              <p:nvPr/>
            </p:nvSpPr>
            <p:spPr bwMode="auto">
              <a:xfrm flipV="1">
                <a:off x="904" y="5676"/>
                <a:ext cx="1" cy="9"/>
              </a:xfrm>
              <a:prstGeom prst="line">
                <a:avLst/>
              </a:prstGeom>
              <a:noFill/>
              <a:ln w="0">
                <a:solidFill>
                  <a:srgbClr val="000000"/>
                </a:solidFill>
                <a:round/>
                <a:headEnd/>
                <a:tailEnd/>
              </a:ln>
            </p:spPr>
            <p:txBody>
              <a:bodyPr/>
              <a:lstStyle/>
              <a:p>
                <a:endParaRPr lang="it-IT"/>
              </a:p>
            </p:txBody>
          </p:sp>
          <p:sp>
            <p:nvSpPr>
              <p:cNvPr id="25749" name="Line 206"/>
              <p:cNvSpPr>
                <a:spLocks noChangeShapeType="1"/>
              </p:cNvSpPr>
              <p:nvPr/>
            </p:nvSpPr>
            <p:spPr bwMode="auto">
              <a:xfrm flipV="1">
                <a:off x="924" y="5676"/>
                <a:ext cx="1" cy="9"/>
              </a:xfrm>
              <a:prstGeom prst="line">
                <a:avLst/>
              </a:prstGeom>
              <a:noFill/>
              <a:ln w="0">
                <a:solidFill>
                  <a:srgbClr val="000000"/>
                </a:solidFill>
                <a:round/>
                <a:headEnd/>
                <a:tailEnd/>
              </a:ln>
            </p:spPr>
            <p:txBody>
              <a:bodyPr/>
              <a:lstStyle/>
              <a:p>
                <a:endParaRPr lang="it-IT"/>
              </a:p>
            </p:txBody>
          </p:sp>
          <p:sp>
            <p:nvSpPr>
              <p:cNvPr id="25750" name="Line 207"/>
              <p:cNvSpPr>
                <a:spLocks noChangeShapeType="1"/>
              </p:cNvSpPr>
              <p:nvPr/>
            </p:nvSpPr>
            <p:spPr bwMode="auto">
              <a:xfrm flipV="1">
                <a:off x="944" y="5676"/>
                <a:ext cx="1" cy="9"/>
              </a:xfrm>
              <a:prstGeom prst="line">
                <a:avLst/>
              </a:prstGeom>
              <a:noFill/>
              <a:ln w="0">
                <a:solidFill>
                  <a:srgbClr val="000000"/>
                </a:solidFill>
                <a:round/>
                <a:headEnd/>
                <a:tailEnd/>
              </a:ln>
            </p:spPr>
            <p:txBody>
              <a:bodyPr/>
              <a:lstStyle/>
              <a:p>
                <a:endParaRPr lang="it-IT"/>
              </a:p>
            </p:txBody>
          </p:sp>
          <p:sp>
            <p:nvSpPr>
              <p:cNvPr id="25751" name="Line 208"/>
              <p:cNvSpPr>
                <a:spLocks noChangeShapeType="1"/>
              </p:cNvSpPr>
              <p:nvPr/>
            </p:nvSpPr>
            <p:spPr bwMode="auto">
              <a:xfrm flipV="1">
                <a:off x="965" y="5676"/>
                <a:ext cx="1" cy="9"/>
              </a:xfrm>
              <a:prstGeom prst="line">
                <a:avLst/>
              </a:prstGeom>
              <a:noFill/>
              <a:ln w="0">
                <a:solidFill>
                  <a:srgbClr val="000000"/>
                </a:solidFill>
                <a:round/>
                <a:headEnd/>
                <a:tailEnd/>
              </a:ln>
            </p:spPr>
            <p:txBody>
              <a:bodyPr/>
              <a:lstStyle/>
              <a:p>
                <a:endParaRPr lang="it-IT"/>
              </a:p>
            </p:txBody>
          </p:sp>
          <p:sp>
            <p:nvSpPr>
              <p:cNvPr id="25752" name="Line 209"/>
              <p:cNvSpPr>
                <a:spLocks noChangeShapeType="1"/>
              </p:cNvSpPr>
              <p:nvPr/>
            </p:nvSpPr>
            <p:spPr bwMode="auto">
              <a:xfrm flipV="1">
                <a:off x="985" y="5676"/>
                <a:ext cx="1" cy="9"/>
              </a:xfrm>
              <a:prstGeom prst="line">
                <a:avLst/>
              </a:prstGeom>
              <a:noFill/>
              <a:ln w="0">
                <a:solidFill>
                  <a:srgbClr val="000000"/>
                </a:solidFill>
                <a:round/>
                <a:headEnd/>
                <a:tailEnd/>
              </a:ln>
            </p:spPr>
            <p:txBody>
              <a:bodyPr/>
              <a:lstStyle/>
              <a:p>
                <a:endParaRPr lang="it-IT"/>
              </a:p>
            </p:txBody>
          </p:sp>
          <p:sp>
            <p:nvSpPr>
              <p:cNvPr id="25753" name="Line 210"/>
              <p:cNvSpPr>
                <a:spLocks noChangeShapeType="1"/>
              </p:cNvSpPr>
              <p:nvPr/>
            </p:nvSpPr>
            <p:spPr bwMode="auto">
              <a:xfrm flipV="1">
                <a:off x="1006" y="5676"/>
                <a:ext cx="1" cy="9"/>
              </a:xfrm>
              <a:prstGeom prst="line">
                <a:avLst/>
              </a:prstGeom>
              <a:noFill/>
              <a:ln w="0">
                <a:solidFill>
                  <a:srgbClr val="000000"/>
                </a:solidFill>
                <a:round/>
                <a:headEnd/>
                <a:tailEnd/>
              </a:ln>
            </p:spPr>
            <p:txBody>
              <a:bodyPr/>
              <a:lstStyle/>
              <a:p>
                <a:endParaRPr lang="it-IT"/>
              </a:p>
            </p:txBody>
          </p:sp>
          <p:sp>
            <p:nvSpPr>
              <p:cNvPr id="25754" name="Line 211"/>
              <p:cNvSpPr>
                <a:spLocks noChangeShapeType="1"/>
              </p:cNvSpPr>
              <p:nvPr/>
            </p:nvSpPr>
            <p:spPr bwMode="auto">
              <a:xfrm flipV="1">
                <a:off x="1026" y="5676"/>
                <a:ext cx="1" cy="9"/>
              </a:xfrm>
              <a:prstGeom prst="line">
                <a:avLst/>
              </a:prstGeom>
              <a:noFill/>
              <a:ln w="0">
                <a:solidFill>
                  <a:srgbClr val="000000"/>
                </a:solidFill>
                <a:round/>
                <a:headEnd/>
                <a:tailEnd/>
              </a:ln>
            </p:spPr>
            <p:txBody>
              <a:bodyPr/>
              <a:lstStyle/>
              <a:p>
                <a:endParaRPr lang="it-IT"/>
              </a:p>
            </p:txBody>
          </p:sp>
          <p:sp>
            <p:nvSpPr>
              <p:cNvPr id="25755" name="Line 212"/>
              <p:cNvSpPr>
                <a:spLocks noChangeShapeType="1"/>
              </p:cNvSpPr>
              <p:nvPr/>
            </p:nvSpPr>
            <p:spPr bwMode="auto">
              <a:xfrm flipV="1">
                <a:off x="1046" y="5676"/>
                <a:ext cx="1" cy="9"/>
              </a:xfrm>
              <a:prstGeom prst="line">
                <a:avLst/>
              </a:prstGeom>
              <a:noFill/>
              <a:ln w="0">
                <a:solidFill>
                  <a:srgbClr val="000000"/>
                </a:solidFill>
                <a:round/>
                <a:headEnd/>
                <a:tailEnd/>
              </a:ln>
            </p:spPr>
            <p:txBody>
              <a:bodyPr/>
              <a:lstStyle/>
              <a:p>
                <a:endParaRPr lang="it-IT"/>
              </a:p>
            </p:txBody>
          </p:sp>
          <p:sp>
            <p:nvSpPr>
              <p:cNvPr id="25756" name="Line 213"/>
              <p:cNvSpPr>
                <a:spLocks noChangeShapeType="1"/>
              </p:cNvSpPr>
              <p:nvPr/>
            </p:nvSpPr>
            <p:spPr bwMode="auto">
              <a:xfrm flipV="1">
                <a:off x="1067" y="5676"/>
                <a:ext cx="1" cy="9"/>
              </a:xfrm>
              <a:prstGeom prst="line">
                <a:avLst/>
              </a:prstGeom>
              <a:noFill/>
              <a:ln w="0">
                <a:solidFill>
                  <a:srgbClr val="000000"/>
                </a:solidFill>
                <a:round/>
                <a:headEnd/>
                <a:tailEnd/>
              </a:ln>
            </p:spPr>
            <p:txBody>
              <a:bodyPr/>
              <a:lstStyle/>
              <a:p>
                <a:endParaRPr lang="it-IT"/>
              </a:p>
            </p:txBody>
          </p:sp>
          <p:sp>
            <p:nvSpPr>
              <p:cNvPr id="25757" name="Line 214"/>
              <p:cNvSpPr>
                <a:spLocks noChangeShapeType="1"/>
              </p:cNvSpPr>
              <p:nvPr/>
            </p:nvSpPr>
            <p:spPr bwMode="auto">
              <a:xfrm flipV="1">
                <a:off x="1087" y="5676"/>
                <a:ext cx="1" cy="9"/>
              </a:xfrm>
              <a:prstGeom prst="line">
                <a:avLst/>
              </a:prstGeom>
              <a:noFill/>
              <a:ln w="0">
                <a:solidFill>
                  <a:srgbClr val="000000"/>
                </a:solidFill>
                <a:round/>
                <a:headEnd/>
                <a:tailEnd/>
              </a:ln>
            </p:spPr>
            <p:txBody>
              <a:bodyPr/>
              <a:lstStyle/>
              <a:p>
                <a:endParaRPr lang="it-IT"/>
              </a:p>
            </p:txBody>
          </p:sp>
          <p:sp>
            <p:nvSpPr>
              <p:cNvPr id="25758" name="Line 215"/>
              <p:cNvSpPr>
                <a:spLocks noChangeShapeType="1"/>
              </p:cNvSpPr>
              <p:nvPr/>
            </p:nvSpPr>
            <p:spPr bwMode="auto">
              <a:xfrm flipV="1">
                <a:off x="1107" y="5676"/>
                <a:ext cx="1" cy="9"/>
              </a:xfrm>
              <a:prstGeom prst="line">
                <a:avLst/>
              </a:prstGeom>
              <a:noFill/>
              <a:ln w="0">
                <a:solidFill>
                  <a:srgbClr val="000000"/>
                </a:solidFill>
                <a:round/>
                <a:headEnd/>
                <a:tailEnd/>
              </a:ln>
            </p:spPr>
            <p:txBody>
              <a:bodyPr/>
              <a:lstStyle/>
              <a:p>
                <a:endParaRPr lang="it-IT"/>
              </a:p>
            </p:txBody>
          </p:sp>
          <p:sp>
            <p:nvSpPr>
              <p:cNvPr id="25759" name="Line 216"/>
              <p:cNvSpPr>
                <a:spLocks noChangeShapeType="1"/>
              </p:cNvSpPr>
              <p:nvPr/>
            </p:nvSpPr>
            <p:spPr bwMode="auto">
              <a:xfrm flipV="1">
                <a:off x="1128" y="5676"/>
                <a:ext cx="1" cy="9"/>
              </a:xfrm>
              <a:prstGeom prst="line">
                <a:avLst/>
              </a:prstGeom>
              <a:noFill/>
              <a:ln w="0">
                <a:solidFill>
                  <a:srgbClr val="000000"/>
                </a:solidFill>
                <a:round/>
                <a:headEnd/>
                <a:tailEnd/>
              </a:ln>
            </p:spPr>
            <p:txBody>
              <a:bodyPr/>
              <a:lstStyle/>
              <a:p>
                <a:endParaRPr lang="it-IT"/>
              </a:p>
            </p:txBody>
          </p:sp>
          <p:sp>
            <p:nvSpPr>
              <p:cNvPr id="25760" name="Line 217"/>
              <p:cNvSpPr>
                <a:spLocks noChangeShapeType="1"/>
              </p:cNvSpPr>
              <p:nvPr/>
            </p:nvSpPr>
            <p:spPr bwMode="auto">
              <a:xfrm flipV="1">
                <a:off x="1148" y="5676"/>
                <a:ext cx="1" cy="9"/>
              </a:xfrm>
              <a:prstGeom prst="line">
                <a:avLst/>
              </a:prstGeom>
              <a:noFill/>
              <a:ln w="0">
                <a:solidFill>
                  <a:srgbClr val="000000"/>
                </a:solidFill>
                <a:round/>
                <a:headEnd/>
                <a:tailEnd/>
              </a:ln>
            </p:spPr>
            <p:txBody>
              <a:bodyPr/>
              <a:lstStyle/>
              <a:p>
                <a:endParaRPr lang="it-IT"/>
              </a:p>
            </p:txBody>
          </p:sp>
          <p:sp>
            <p:nvSpPr>
              <p:cNvPr id="25761" name="Line 218"/>
              <p:cNvSpPr>
                <a:spLocks noChangeShapeType="1"/>
              </p:cNvSpPr>
              <p:nvPr/>
            </p:nvSpPr>
            <p:spPr bwMode="auto">
              <a:xfrm flipV="1">
                <a:off x="1168" y="5676"/>
                <a:ext cx="1" cy="9"/>
              </a:xfrm>
              <a:prstGeom prst="line">
                <a:avLst/>
              </a:prstGeom>
              <a:noFill/>
              <a:ln w="0">
                <a:solidFill>
                  <a:srgbClr val="000000"/>
                </a:solidFill>
                <a:round/>
                <a:headEnd/>
                <a:tailEnd/>
              </a:ln>
            </p:spPr>
            <p:txBody>
              <a:bodyPr/>
              <a:lstStyle/>
              <a:p>
                <a:endParaRPr lang="it-IT"/>
              </a:p>
            </p:txBody>
          </p:sp>
          <p:sp>
            <p:nvSpPr>
              <p:cNvPr id="25762" name="Line 219"/>
              <p:cNvSpPr>
                <a:spLocks noChangeShapeType="1"/>
              </p:cNvSpPr>
              <p:nvPr/>
            </p:nvSpPr>
            <p:spPr bwMode="auto">
              <a:xfrm flipV="1">
                <a:off x="1189" y="5676"/>
                <a:ext cx="1" cy="9"/>
              </a:xfrm>
              <a:prstGeom prst="line">
                <a:avLst/>
              </a:prstGeom>
              <a:noFill/>
              <a:ln w="0">
                <a:solidFill>
                  <a:srgbClr val="000000"/>
                </a:solidFill>
                <a:round/>
                <a:headEnd/>
                <a:tailEnd/>
              </a:ln>
            </p:spPr>
            <p:txBody>
              <a:bodyPr/>
              <a:lstStyle/>
              <a:p>
                <a:endParaRPr lang="it-IT"/>
              </a:p>
            </p:txBody>
          </p:sp>
          <p:sp>
            <p:nvSpPr>
              <p:cNvPr id="25763" name="Line 220"/>
              <p:cNvSpPr>
                <a:spLocks noChangeShapeType="1"/>
              </p:cNvSpPr>
              <p:nvPr/>
            </p:nvSpPr>
            <p:spPr bwMode="auto">
              <a:xfrm flipV="1">
                <a:off x="1209" y="5676"/>
                <a:ext cx="1" cy="9"/>
              </a:xfrm>
              <a:prstGeom prst="line">
                <a:avLst/>
              </a:prstGeom>
              <a:noFill/>
              <a:ln w="0">
                <a:solidFill>
                  <a:srgbClr val="000000"/>
                </a:solidFill>
                <a:round/>
                <a:headEnd/>
                <a:tailEnd/>
              </a:ln>
            </p:spPr>
            <p:txBody>
              <a:bodyPr/>
              <a:lstStyle/>
              <a:p>
                <a:endParaRPr lang="it-IT"/>
              </a:p>
            </p:txBody>
          </p:sp>
          <p:sp>
            <p:nvSpPr>
              <p:cNvPr id="25764" name="Line 221"/>
              <p:cNvSpPr>
                <a:spLocks noChangeShapeType="1"/>
              </p:cNvSpPr>
              <p:nvPr/>
            </p:nvSpPr>
            <p:spPr bwMode="auto">
              <a:xfrm flipV="1">
                <a:off x="1229" y="5676"/>
                <a:ext cx="1" cy="9"/>
              </a:xfrm>
              <a:prstGeom prst="line">
                <a:avLst/>
              </a:prstGeom>
              <a:noFill/>
              <a:ln w="0">
                <a:solidFill>
                  <a:srgbClr val="000000"/>
                </a:solidFill>
                <a:round/>
                <a:headEnd/>
                <a:tailEnd/>
              </a:ln>
            </p:spPr>
            <p:txBody>
              <a:bodyPr/>
              <a:lstStyle/>
              <a:p>
                <a:endParaRPr lang="it-IT"/>
              </a:p>
            </p:txBody>
          </p:sp>
          <p:sp>
            <p:nvSpPr>
              <p:cNvPr id="25765" name="Line 222"/>
              <p:cNvSpPr>
                <a:spLocks noChangeShapeType="1"/>
              </p:cNvSpPr>
              <p:nvPr/>
            </p:nvSpPr>
            <p:spPr bwMode="auto">
              <a:xfrm flipV="1">
                <a:off x="1250" y="5676"/>
                <a:ext cx="1" cy="9"/>
              </a:xfrm>
              <a:prstGeom prst="line">
                <a:avLst/>
              </a:prstGeom>
              <a:noFill/>
              <a:ln w="0">
                <a:solidFill>
                  <a:srgbClr val="000000"/>
                </a:solidFill>
                <a:round/>
                <a:headEnd/>
                <a:tailEnd/>
              </a:ln>
            </p:spPr>
            <p:txBody>
              <a:bodyPr/>
              <a:lstStyle/>
              <a:p>
                <a:endParaRPr lang="it-IT"/>
              </a:p>
            </p:txBody>
          </p:sp>
          <p:sp>
            <p:nvSpPr>
              <p:cNvPr id="25766" name="Line 223"/>
              <p:cNvSpPr>
                <a:spLocks noChangeShapeType="1"/>
              </p:cNvSpPr>
              <p:nvPr/>
            </p:nvSpPr>
            <p:spPr bwMode="auto">
              <a:xfrm flipV="1">
                <a:off x="1270" y="5676"/>
                <a:ext cx="1" cy="9"/>
              </a:xfrm>
              <a:prstGeom prst="line">
                <a:avLst/>
              </a:prstGeom>
              <a:noFill/>
              <a:ln w="0">
                <a:solidFill>
                  <a:srgbClr val="000000"/>
                </a:solidFill>
                <a:round/>
                <a:headEnd/>
                <a:tailEnd/>
              </a:ln>
            </p:spPr>
            <p:txBody>
              <a:bodyPr/>
              <a:lstStyle/>
              <a:p>
                <a:endParaRPr lang="it-IT"/>
              </a:p>
            </p:txBody>
          </p:sp>
          <p:sp>
            <p:nvSpPr>
              <p:cNvPr id="25767" name="Line 224"/>
              <p:cNvSpPr>
                <a:spLocks noChangeShapeType="1"/>
              </p:cNvSpPr>
              <p:nvPr/>
            </p:nvSpPr>
            <p:spPr bwMode="auto">
              <a:xfrm flipV="1">
                <a:off x="1291" y="5676"/>
                <a:ext cx="1" cy="9"/>
              </a:xfrm>
              <a:prstGeom prst="line">
                <a:avLst/>
              </a:prstGeom>
              <a:noFill/>
              <a:ln w="0">
                <a:solidFill>
                  <a:srgbClr val="000000"/>
                </a:solidFill>
                <a:round/>
                <a:headEnd/>
                <a:tailEnd/>
              </a:ln>
            </p:spPr>
            <p:txBody>
              <a:bodyPr/>
              <a:lstStyle/>
              <a:p>
                <a:endParaRPr lang="it-IT"/>
              </a:p>
            </p:txBody>
          </p:sp>
          <p:sp>
            <p:nvSpPr>
              <p:cNvPr id="25768" name="Line 225"/>
              <p:cNvSpPr>
                <a:spLocks noChangeShapeType="1"/>
              </p:cNvSpPr>
              <p:nvPr/>
            </p:nvSpPr>
            <p:spPr bwMode="auto">
              <a:xfrm flipV="1">
                <a:off x="1311" y="5676"/>
                <a:ext cx="1" cy="9"/>
              </a:xfrm>
              <a:prstGeom prst="line">
                <a:avLst/>
              </a:prstGeom>
              <a:noFill/>
              <a:ln w="0">
                <a:solidFill>
                  <a:srgbClr val="000000"/>
                </a:solidFill>
                <a:round/>
                <a:headEnd/>
                <a:tailEnd/>
              </a:ln>
            </p:spPr>
            <p:txBody>
              <a:bodyPr/>
              <a:lstStyle/>
              <a:p>
                <a:endParaRPr lang="it-IT"/>
              </a:p>
            </p:txBody>
          </p:sp>
          <p:sp>
            <p:nvSpPr>
              <p:cNvPr id="25769" name="Line 226"/>
              <p:cNvSpPr>
                <a:spLocks noChangeShapeType="1"/>
              </p:cNvSpPr>
              <p:nvPr/>
            </p:nvSpPr>
            <p:spPr bwMode="auto">
              <a:xfrm flipV="1">
                <a:off x="1331" y="5676"/>
                <a:ext cx="1" cy="9"/>
              </a:xfrm>
              <a:prstGeom prst="line">
                <a:avLst/>
              </a:prstGeom>
              <a:noFill/>
              <a:ln w="0">
                <a:solidFill>
                  <a:srgbClr val="000000"/>
                </a:solidFill>
                <a:round/>
                <a:headEnd/>
                <a:tailEnd/>
              </a:ln>
            </p:spPr>
            <p:txBody>
              <a:bodyPr/>
              <a:lstStyle/>
              <a:p>
                <a:endParaRPr lang="it-IT"/>
              </a:p>
            </p:txBody>
          </p:sp>
          <p:sp>
            <p:nvSpPr>
              <p:cNvPr id="25770" name="Line 227"/>
              <p:cNvSpPr>
                <a:spLocks noChangeShapeType="1"/>
              </p:cNvSpPr>
              <p:nvPr/>
            </p:nvSpPr>
            <p:spPr bwMode="auto">
              <a:xfrm flipV="1">
                <a:off x="1352" y="5676"/>
                <a:ext cx="1" cy="9"/>
              </a:xfrm>
              <a:prstGeom prst="line">
                <a:avLst/>
              </a:prstGeom>
              <a:noFill/>
              <a:ln w="0">
                <a:solidFill>
                  <a:srgbClr val="000000"/>
                </a:solidFill>
                <a:round/>
                <a:headEnd/>
                <a:tailEnd/>
              </a:ln>
            </p:spPr>
            <p:txBody>
              <a:bodyPr/>
              <a:lstStyle/>
              <a:p>
                <a:endParaRPr lang="it-IT"/>
              </a:p>
            </p:txBody>
          </p:sp>
          <p:sp>
            <p:nvSpPr>
              <p:cNvPr id="25771" name="Line 228"/>
              <p:cNvSpPr>
                <a:spLocks noChangeShapeType="1"/>
              </p:cNvSpPr>
              <p:nvPr/>
            </p:nvSpPr>
            <p:spPr bwMode="auto">
              <a:xfrm flipV="1">
                <a:off x="1372" y="5676"/>
                <a:ext cx="1" cy="9"/>
              </a:xfrm>
              <a:prstGeom prst="line">
                <a:avLst/>
              </a:prstGeom>
              <a:noFill/>
              <a:ln w="0">
                <a:solidFill>
                  <a:srgbClr val="000000"/>
                </a:solidFill>
                <a:round/>
                <a:headEnd/>
                <a:tailEnd/>
              </a:ln>
            </p:spPr>
            <p:txBody>
              <a:bodyPr/>
              <a:lstStyle/>
              <a:p>
                <a:endParaRPr lang="it-IT"/>
              </a:p>
            </p:txBody>
          </p:sp>
          <p:sp>
            <p:nvSpPr>
              <p:cNvPr id="25772" name="Line 229"/>
              <p:cNvSpPr>
                <a:spLocks noChangeShapeType="1"/>
              </p:cNvSpPr>
              <p:nvPr/>
            </p:nvSpPr>
            <p:spPr bwMode="auto">
              <a:xfrm flipV="1">
                <a:off x="1392" y="5676"/>
                <a:ext cx="1" cy="9"/>
              </a:xfrm>
              <a:prstGeom prst="line">
                <a:avLst/>
              </a:prstGeom>
              <a:noFill/>
              <a:ln w="0">
                <a:solidFill>
                  <a:srgbClr val="000000"/>
                </a:solidFill>
                <a:round/>
                <a:headEnd/>
                <a:tailEnd/>
              </a:ln>
            </p:spPr>
            <p:txBody>
              <a:bodyPr/>
              <a:lstStyle/>
              <a:p>
                <a:endParaRPr lang="it-IT"/>
              </a:p>
            </p:txBody>
          </p:sp>
          <p:sp>
            <p:nvSpPr>
              <p:cNvPr id="25773" name="Line 230"/>
              <p:cNvSpPr>
                <a:spLocks noChangeShapeType="1"/>
              </p:cNvSpPr>
              <p:nvPr/>
            </p:nvSpPr>
            <p:spPr bwMode="auto">
              <a:xfrm flipV="1">
                <a:off x="1413" y="5676"/>
                <a:ext cx="1" cy="9"/>
              </a:xfrm>
              <a:prstGeom prst="line">
                <a:avLst/>
              </a:prstGeom>
              <a:noFill/>
              <a:ln w="0">
                <a:solidFill>
                  <a:srgbClr val="000000"/>
                </a:solidFill>
                <a:round/>
                <a:headEnd/>
                <a:tailEnd/>
              </a:ln>
            </p:spPr>
            <p:txBody>
              <a:bodyPr/>
              <a:lstStyle/>
              <a:p>
                <a:endParaRPr lang="it-IT"/>
              </a:p>
            </p:txBody>
          </p:sp>
          <p:sp>
            <p:nvSpPr>
              <p:cNvPr id="25774" name="Line 231"/>
              <p:cNvSpPr>
                <a:spLocks noChangeShapeType="1"/>
              </p:cNvSpPr>
              <p:nvPr/>
            </p:nvSpPr>
            <p:spPr bwMode="auto">
              <a:xfrm flipV="1">
                <a:off x="1433" y="5676"/>
                <a:ext cx="1" cy="9"/>
              </a:xfrm>
              <a:prstGeom prst="line">
                <a:avLst/>
              </a:prstGeom>
              <a:noFill/>
              <a:ln w="0">
                <a:solidFill>
                  <a:srgbClr val="000000"/>
                </a:solidFill>
                <a:round/>
                <a:headEnd/>
                <a:tailEnd/>
              </a:ln>
            </p:spPr>
            <p:txBody>
              <a:bodyPr/>
              <a:lstStyle/>
              <a:p>
                <a:endParaRPr lang="it-IT"/>
              </a:p>
            </p:txBody>
          </p:sp>
          <p:sp>
            <p:nvSpPr>
              <p:cNvPr id="25775" name="Line 232"/>
              <p:cNvSpPr>
                <a:spLocks noChangeShapeType="1"/>
              </p:cNvSpPr>
              <p:nvPr/>
            </p:nvSpPr>
            <p:spPr bwMode="auto">
              <a:xfrm flipV="1">
                <a:off x="1453" y="5676"/>
                <a:ext cx="1" cy="9"/>
              </a:xfrm>
              <a:prstGeom prst="line">
                <a:avLst/>
              </a:prstGeom>
              <a:noFill/>
              <a:ln w="0">
                <a:solidFill>
                  <a:srgbClr val="000000"/>
                </a:solidFill>
                <a:round/>
                <a:headEnd/>
                <a:tailEnd/>
              </a:ln>
            </p:spPr>
            <p:txBody>
              <a:bodyPr/>
              <a:lstStyle/>
              <a:p>
                <a:endParaRPr lang="it-IT"/>
              </a:p>
            </p:txBody>
          </p:sp>
          <p:sp>
            <p:nvSpPr>
              <p:cNvPr id="25776" name="Line 233"/>
              <p:cNvSpPr>
                <a:spLocks noChangeShapeType="1"/>
              </p:cNvSpPr>
              <p:nvPr/>
            </p:nvSpPr>
            <p:spPr bwMode="auto">
              <a:xfrm flipV="1">
                <a:off x="1474" y="5676"/>
                <a:ext cx="1" cy="9"/>
              </a:xfrm>
              <a:prstGeom prst="line">
                <a:avLst/>
              </a:prstGeom>
              <a:noFill/>
              <a:ln w="0">
                <a:solidFill>
                  <a:srgbClr val="000000"/>
                </a:solidFill>
                <a:round/>
                <a:headEnd/>
                <a:tailEnd/>
              </a:ln>
            </p:spPr>
            <p:txBody>
              <a:bodyPr/>
              <a:lstStyle/>
              <a:p>
                <a:endParaRPr lang="it-IT"/>
              </a:p>
            </p:txBody>
          </p:sp>
          <p:sp>
            <p:nvSpPr>
              <p:cNvPr id="25777" name="Line 234"/>
              <p:cNvSpPr>
                <a:spLocks noChangeShapeType="1"/>
              </p:cNvSpPr>
              <p:nvPr/>
            </p:nvSpPr>
            <p:spPr bwMode="auto">
              <a:xfrm flipV="1">
                <a:off x="1494" y="5676"/>
                <a:ext cx="1" cy="9"/>
              </a:xfrm>
              <a:prstGeom prst="line">
                <a:avLst/>
              </a:prstGeom>
              <a:noFill/>
              <a:ln w="0">
                <a:solidFill>
                  <a:srgbClr val="000000"/>
                </a:solidFill>
                <a:round/>
                <a:headEnd/>
                <a:tailEnd/>
              </a:ln>
            </p:spPr>
            <p:txBody>
              <a:bodyPr/>
              <a:lstStyle/>
              <a:p>
                <a:endParaRPr lang="it-IT"/>
              </a:p>
            </p:txBody>
          </p:sp>
          <p:sp>
            <p:nvSpPr>
              <p:cNvPr id="25778" name="Line 235"/>
              <p:cNvSpPr>
                <a:spLocks noChangeShapeType="1"/>
              </p:cNvSpPr>
              <p:nvPr/>
            </p:nvSpPr>
            <p:spPr bwMode="auto">
              <a:xfrm flipV="1">
                <a:off x="1514" y="5676"/>
                <a:ext cx="1" cy="9"/>
              </a:xfrm>
              <a:prstGeom prst="line">
                <a:avLst/>
              </a:prstGeom>
              <a:noFill/>
              <a:ln w="0">
                <a:solidFill>
                  <a:srgbClr val="000000"/>
                </a:solidFill>
                <a:round/>
                <a:headEnd/>
                <a:tailEnd/>
              </a:ln>
            </p:spPr>
            <p:txBody>
              <a:bodyPr/>
              <a:lstStyle/>
              <a:p>
                <a:endParaRPr lang="it-IT"/>
              </a:p>
            </p:txBody>
          </p:sp>
          <p:sp>
            <p:nvSpPr>
              <p:cNvPr id="25779" name="Line 236"/>
              <p:cNvSpPr>
                <a:spLocks noChangeShapeType="1"/>
              </p:cNvSpPr>
              <p:nvPr/>
            </p:nvSpPr>
            <p:spPr bwMode="auto">
              <a:xfrm flipV="1">
                <a:off x="1535" y="5676"/>
                <a:ext cx="1" cy="9"/>
              </a:xfrm>
              <a:prstGeom prst="line">
                <a:avLst/>
              </a:prstGeom>
              <a:noFill/>
              <a:ln w="0">
                <a:solidFill>
                  <a:srgbClr val="000000"/>
                </a:solidFill>
                <a:round/>
                <a:headEnd/>
                <a:tailEnd/>
              </a:ln>
            </p:spPr>
            <p:txBody>
              <a:bodyPr/>
              <a:lstStyle/>
              <a:p>
                <a:endParaRPr lang="it-IT"/>
              </a:p>
            </p:txBody>
          </p:sp>
          <p:sp>
            <p:nvSpPr>
              <p:cNvPr id="25780" name="Line 237"/>
              <p:cNvSpPr>
                <a:spLocks noChangeShapeType="1"/>
              </p:cNvSpPr>
              <p:nvPr/>
            </p:nvSpPr>
            <p:spPr bwMode="auto">
              <a:xfrm flipV="1">
                <a:off x="1555" y="5676"/>
                <a:ext cx="1" cy="9"/>
              </a:xfrm>
              <a:prstGeom prst="line">
                <a:avLst/>
              </a:prstGeom>
              <a:noFill/>
              <a:ln w="0">
                <a:solidFill>
                  <a:srgbClr val="000000"/>
                </a:solidFill>
                <a:round/>
                <a:headEnd/>
                <a:tailEnd/>
              </a:ln>
            </p:spPr>
            <p:txBody>
              <a:bodyPr/>
              <a:lstStyle/>
              <a:p>
                <a:endParaRPr lang="it-IT"/>
              </a:p>
            </p:txBody>
          </p:sp>
          <p:sp>
            <p:nvSpPr>
              <p:cNvPr id="25781" name="Line 238"/>
              <p:cNvSpPr>
                <a:spLocks noChangeShapeType="1"/>
              </p:cNvSpPr>
              <p:nvPr/>
            </p:nvSpPr>
            <p:spPr bwMode="auto">
              <a:xfrm flipV="1">
                <a:off x="1576" y="5676"/>
                <a:ext cx="1" cy="9"/>
              </a:xfrm>
              <a:prstGeom prst="line">
                <a:avLst/>
              </a:prstGeom>
              <a:noFill/>
              <a:ln w="0">
                <a:solidFill>
                  <a:srgbClr val="000000"/>
                </a:solidFill>
                <a:round/>
                <a:headEnd/>
                <a:tailEnd/>
              </a:ln>
            </p:spPr>
            <p:txBody>
              <a:bodyPr/>
              <a:lstStyle/>
              <a:p>
                <a:endParaRPr lang="it-IT"/>
              </a:p>
            </p:txBody>
          </p:sp>
          <p:sp>
            <p:nvSpPr>
              <p:cNvPr id="25782" name="Line 239"/>
              <p:cNvSpPr>
                <a:spLocks noChangeShapeType="1"/>
              </p:cNvSpPr>
              <p:nvPr/>
            </p:nvSpPr>
            <p:spPr bwMode="auto">
              <a:xfrm flipV="1">
                <a:off x="1596" y="5676"/>
                <a:ext cx="1" cy="9"/>
              </a:xfrm>
              <a:prstGeom prst="line">
                <a:avLst/>
              </a:prstGeom>
              <a:noFill/>
              <a:ln w="0">
                <a:solidFill>
                  <a:srgbClr val="000000"/>
                </a:solidFill>
                <a:round/>
                <a:headEnd/>
                <a:tailEnd/>
              </a:ln>
            </p:spPr>
            <p:txBody>
              <a:bodyPr/>
              <a:lstStyle/>
              <a:p>
                <a:endParaRPr lang="it-IT"/>
              </a:p>
            </p:txBody>
          </p:sp>
          <p:sp>
            <p:nvSpPr>
              <p:cNvPr id="25783" name="Line 240"/>
              <p:cNvSpPr>
                <a:spLocks noChangeShapeType="1"/>
              </p:cNvSpPr>
              <p:nvPr/>
            </p:nvSpPr>
            <p:spPr bwMode="auto">
              <a:xfrm flipV="1">
                <a:off x="1616" y="5676"/>
                <a:ext cx="1" cy="9"/>
              </a:xfrm>
              <a:prstGeom prst="line">
                <a:avLst/>
              </a:prstGeom>
              <a:noFill/>
              <a:ln w="0">
                <a:solidFill>
                  <a:srgbClr val="000000"/>
                </a:solidFill>
                <a:round/>
                <a:headEnd/>
                <a:tailEnd/>
              </a:ln>
            </p:spPr>
            <p:txBody>
              <a:bodyPr/>
              <a:lstStyle/>
              <a:p>
                <a:endParaRPr lang="it-IT"/>
              </a:p>
            </p:txBody>
          </p:sp>
          <p:sp>
            <p:nvSpPr>
              <p:cNvPr id="25784" name="Line 241"/>
              <p:cNvSpPr>
                <a:spLocks noChangeShapeType="1"/>
              </p:cNvSpPr>
              <p:nvPr/>
            </p:nvSpPr>
            <p:spPr bwMode="auto">
              <a:xfrm flipV="1">
                <a:off x="1637" y="5676"/>
                <a:ext cx="1" cy="9"/>
              </a:xfrm>
              <a:prstGeom prst="line">
                <a:avLst/>
              </a:prstGeom>
              <a:noFill/>
              <a:ln w="0">
                <a:solidFill>
                  <a:srgbClr val="000000"/>
                </a:solidFill>
                <a:round/>
                <a:headEnd/>
                <a:tailEnd/>
              </a:ln>
            </p:spPr>
            <p:txBody>
              <a:bodyPr/>
              <a:lstStyle/>
              <a:p>
                <a:endParaRPr lang="it-IT"/>
              </a:p>
            </p:txBody>
          </p:sp>
          <p:sp>
            <p:nvSpPr>
              <p:cNvPr id="25785" name="Line 242"/>
              <p:cNvSpPr>
                <a:spLocks noChangeShapeType="1"/>
              </p:cNvSpPr>
              <p:nvPr/>
            </p:nvSpPr>
            <p:spPr bwMode="auto">
              <a:xfrm flipV="1">
                <a:off x="1657" y="5676"/>
                <a:ext cx="1" cy="9"/>
              </a:xfrm>
              <a:prstGeom prst="line">
                <a:avLst/>
              </a:prstGeom>
              <a:noFill/>
              <a:ln w="0">
                <a:solidFill>
                  <a:srgbClr val="000000"/>
                </a:solidFill>
                <a:round/>
                <a:headEnd/>
                <a:tailEnd/>
              </a:ln>
            </p:spPr>
            <p:txBody>
              <a:bodyPr/>
              <a:lstStyle/>
              <a:p>
                <a:endParaRPr lang="it-IT"/>
              </a:p>
            </p:txBody>
          </p:sp>
          <p:sp>
            <p:nvSpPr>
              <p:cNvPr id="25786" name="Line 243"/>
              <p:cNvSpPr>
                <a:spLocks noChangeShapeType="1"/>
              </p:cNvSpPr>
              <p:nvPr/>
            </p:nvSpPr>
            <p:spPr bwMode="auto">
              <a:xfrm flipV="1">
                <a:off x="1677" y="5676"/>
                <a:ext cx="1" cy="9"/>
              </a:xfrm>
              <a:prstGeom prst="line">
                <a:avLst/>
              </a:prstGeom>
              <a:noFill/>
              <a:ln w="0">
                <a:solidFill>
                  <a:srgbClr val="000000"/>
                </a:solidFill>
                <a:round/>
                <a:headEnd/>
                <a:tailEnd/>
              </a:ln>
            </p:spPr>
            <p:txBody>
              <a:bodyPr/>
              <a:lstStyle/>
              <a:p>
                <a:endParaRPr lang="it-IT"/>
              </a:p>
            </p:txBody>
          </p:sp>
          <p:sp>
            <p:nvSpPr>
              <p:cNvPr id="25787" name="Line 244"/>
              <p:cNvSpPr>
                <a:spLocks noChangeShapeType="1"/>
              </p:cNvSpPr>
              <p:nvPr/>
            </p:nvSpPr>
            <p:spPr bwMode="auto">
              <a:xfrm flipV="1">
                <a:off x="1698" y="5676"/>
                <a:ext cx="1" cy="9"/>
              </a:xfrm>
              <a:prstGeom prst="line">
                <a:avLst/>
              </a:prstGeom>
              <a:noFill/>
              <a:ln w="0">
                <a:solidFill>
                  <a:srgbClr val="000000"/>
                </a:solidFill>
                <a:round/>
                <a:headEnd/>
                <a:tailEnd/>
              </a:ln>
            </p:spPr>
            <p:txBody>
              <a:bodyPr/>
              <a:lstStyle/>
              <a:p>
                <a:endParaRPr lang="it-IT"/>
              </a:p>
            </p:txBody>
          </p:sp>
          <p:sp>
            <p:nvSpPr>
              <p:cNvPr id="25788" name="Line 245"/>
              <p:cNvSpPr>
                <a:spLocks noChangeShapeType="1"/>
              </p:cNvSpPr>
              <p:nvPr/>
            </p:nvSpPr>
            <p:spPr bwMode="auto">
              <a:xfrm flipV="1">
                <a:off x="1718" y="5676"/>
                <a:ext cx="1" cy="9"/>
              </a:xfrm>
              <a:prstGeom prst="line">
                <a:avLst/>
              </a:prstGeom>
              <a:noFill/>
              <a:ln w="0">
                <a:solidFill>
                  <a:srgbClr val="000000"/>
                </a:solidFill>
                <a:round/>
                <a:headEnd/>
                <a:tailEnd/>
              </a:ln>
            </p:spPr>
            <p:txBody>
              <a:bodyPr/>
              <a:lstStyle/>
              <a:p>
                <a:endParaRPr lang="it-IT"/>
              </a:p>
            </p:txBody>
          </p:sp>
          <p:sp>
            <p:nvSpPr>
              <p:cNvPr id="25789" name="Line 246"/>
              <p:cNvSpPr>
                <a:spLocks noChangeShapeType="1"/>
              </p:cNvSpPr>
              <p:nvPr/>
            </p:nvSpPr>
            <p:spPr bwMode="auto">
              <a:xfrm flipV="1">
                <a:off x="1738" y="5676"/>
                <a:ext cx="1" cy="9"/>
              </a:xfrm>
              <a:prstGeom prst="line">
                <a:avLst/>
              </a:prstGeom>
              <a:noFill/>
              <a:ln w="0">
                <a:solidFill>
                  <a:srgbClr val="000000"/>
                </a:solidFill>
                <a:round/>
                <a:headEnd/>
                <a:tailEnd/>
              </a:ln>
            </p:spPr>
            <p:txBody>
              <a:bodyPr/>
              <a:lstStyle/>
              <a:p>
                <a:endParaRPr lang="it-IT"/>
              </a:p>
            </p:txBody>
          </p:sp>
          <p:sp>
            <p:nvSpPr>
              <p:cNvPr id="25790" name="Line 247"/>
              <p:cNvSpPr>
                <a:spLocks noChangeShapeType="1"/>
              </p:cNvSpPr>
              <p:nvPr/>
            </p:nvSpPr>
            <p:spPr bwMode="auto">
              <a:xfrm flipV="1">
                <a:off x="1758" y="5676"/>
                <a:ext cx="1" cy="9"/>
              </a:xfrm>
              <a:prstGeom prst="line">
                <a:avLst/>
              </a:prstGeom>
              <a:noFill/>
              <a:ln w="0">
                <a:solidFill>
                  <a:srgbClr val="000000"/>
                </a:solidFill>
                <a:round/>
                <a:headEnd/>
                <a:tailEnd/>
              </a:ln>
            </p:spPr>
            <p:txBody>
              <a:bodyPr/>
              <a:lstStyle/>
              <a:p>
                <a:endParaRPr lang="it-IT"/>
              </a:p>
            </p:txBody>
          </p:sp>
          <p:sp>
            <p:nvSpPr>
              <p:cNvPr id="25791" name="Line 248"/>
              <p:cNvSpPr>
                <a:spLocks noChangeShapeType="1"/>
              </p:cNvSpPr>
              <p:nvPr/>
            </p:nvSpPr>
            <p:spPr bwMode="auto">
              <a:xfrm flipV="1">
                <a:off x="1779" y="5676"/>
                <a:ext cx="1" cy="9"/>
              </a:xfrm>
              <a:prstGeom prst="line">
                <a:avLst/>
              </a:prstGeom>
              <a:noFill/>
              <a:ln w="0">
                <a:solidFill>
                  <a:srgbClr val="000000"/>
                </a:solidFill>
                <a:round/>
                <a:headEnd/>
                <a:tailEnd/>
              </a:ln>
            </p:spPr>
            <p:txBody>
              <a:bodyPr/>
              <a:lstStyle/>
              <a:p>
                <a:endParaRPr lang="it-IT"/>
              </a:p>
            </p:txBody>
          </p:sp>
          <p:sp>
            <p:nvSpPr>
              <p:cNvPr id="25792" name="Line 249"/>
              <p:cNvSpPr>
                <a:spLocks noChangeShapeType="1"/>
              </p:cNvSpPr>
              <p:nvPr/>
            </p:nvSpPr>
            <p:spPr bwMode="auto">
              <a:xfrm flipV="1">
                <a:off x="1799" y="5676"/>
                <a:ext cx="1" cy="9"/>
              </a:xfrm>
              <a:prstGeom prst="line">
                <a:avLst/>
              </a:prstGeom>
              <a:noFill/>
              <a:ln w="0">
                <a:solidFill>
                  <a:srgbClr val="000000"/>
                </a:solidFill>
                <a:round/>
                <a:headEnd/>
                <a:tailEnd/>
              </a:ln>
            </p:spPr>
            <p:txBody>
              <a:bodyPr/>
              <a:lstStyle/>
              <a:p>
                <a:endParaRPr lang="it-IT"/>
              </a:p>
            </p:txBody>
          </p:sp>
          <p:sp>
            <p:nvSpPr>
              <p:cNvPr id="25793" name="Line 250"/>
              <p:cNvSpPr>
                <a:spLocks noChangeShapeType="1"/>
              </p:cNvSpPr>
              <p:nvPr/>
            </p:nvSpPr>
            <p:spPr bwMode="auto">
              <a:xfrm flipV="1">
                <a:off x="1820" y="5676"/>
                <a:ext cx="1" cy="9"/>
              </a:xfrm>
              <a:prstGeom prst="line">
                <a:avLst/>
              </a:prstGeom>
              <a:noFill/>
              <a:ln w="0">
                <a:solidFill>
                  <a:srgbClr val="000000"/>
                </a:solidFill>
                <a:round/>
                <a:headEnd/>
                <a:tailEnd/>
              </a:ln>
            </p:spPr>
            <p:txBody>
              <a:bodyPr/>
              <a:lstStyle/>
              <a:p>
                <a:endParaRPr lang="it-IT"/>
              </a:p>
            </p:txBody>
          </p:sp>
          <p:sp>
            <p:nvSpPr>
              <p:cNvPr id="25794" name="Line 251"/>
              <p:cNvSpPr>
                <a:spLocks noChangeShapeType="1"/>
              </p:cNvSpPr>
              <p:nvPr/>
            </p:nvSpPr>
            <p:spPr bwMode="auto">
              <a:xfrm flipV="1">
                <a:off x="1840" y="5676"/>
                <a:ext cx="1" cy="9"/>
              </a:xfrm>
              <a:prstGeom prst="line">
                <a:avLst/>
              </a:prstGeom>
              <a:noFill/>
              <a:ln w="0">
                <a:solidFill>
                  <a:srgbClr val="000000"/>
                </a:solidFill>
                <a:round/>
                <a:headEnd/>
                <a:tailEnd/>
              </a:ln>
            </p:spPr>
            <p:txBody>
              <a:bodyPr/>
              <a:lstStyle/>
              <a:p>
                <a:endParaRPr lang="it-IT"/>
              </a:p>
            </p:txBody>
          </p:sp>
          <p:sp>
            <p:nvSpPr>
              <p:cNvPr id="25795" name="Line 252"/>
              <p:cNvSpPr>
                <a:spLocks noChangeShapeType="1"/>
              </p:cNvSpPr>
              <p:nvPr/>
            </p:nvSpPr>
            <p:spPr bwMode="auto">
              <a:xfrm flipV="1">
                <a:off x="1860" y="5676"/>
                <a:ext cx="1" cy="9"/>
              </a:xfrm>
              <a:prstGeom prst="line">
                <a:avLst/>
              </a:prstGeom>
              <a:noFill/>
              <a:ln w="0">
                <a:solidFill>
                  <a:srgbClr val="000000"/>
                </a:solidFill>
                <a:round/>
                <a:headEnd/>
                <a:tailEnd/>
              </a:ln>
            </p:spPr>
            <p:txBody>
              <a:bodyPr/>
              <a:lstStyle/>
              <a:p>
                <a:endParaRPr lang="it-IT"/>
              </a:p>
            </p:txBody>
          </p:sp>
          <p:sp>
            <p:nvSpPr>
              <p:cNvPr id="25796" name="Line 253"/>
              <p:cNvSpPr>
                <a:spLocks noChangeShapeType="1"/>
              </p:cNvSpPr>
              <p:nvPr/>
            </p:nvSpPr>
            <p:spPr bwMode="auto">
              <a:xfrm flipV="1">
                <a:off x="1881" y="5676"/>
                <a:ext cx="1" cy="9"/>
              </a:xfrm>
              <a:prstGeom prst="line">
                <a:avLst/>
              </a:prstGeom>
              <a:noFill/>
              <a:ln w="0">
                <a:solidFill>
                  <a:srgbClr val="000000"/>
                </a:solidFill>
                <a:round/>
                <a:headEnd/>
                <a:tailEnd/>
              </a:ln>
            </p:spPr>
            <p:txBody>
              <a:bodyPr/>
              <a:lstStyle/>
              <a:p>
                <a:endParaRPr lang="it-IT"/>
              </a:p>
            </p:txBody>
          </p:sp>
          <p:sp>
            <p:nvSpPr>
              <p:cNvPr id="25797" name="Line 254"/>
              <p:cNvSpPr>
                <a:spLocks noChangeShapeType="1"/>
              </p:cNvSpPr>
              <p:nvPr/>
            </p:nvSpPr>
            <p:spPr bwMode="auto">
              <a:xfrm flipV="1">
                <a:off x="1901" y="5676"/>
                <a:ext cx="1" cy="9"/>
              </a:xfrm>
              <a:prstGeom prst="line">
                <a:avLst/>
              </a:prstGeom>
              <a:noFill/>
              <a:ln w="0">
                <a:solidFill>
                  <a:srgbClr val="000000"/>
                </a:solidFill>
                <a:round/>
                <a:headEnd/>
                <a:tailEnd/>
              </a:ln>
            </p:spPr>
            <p:txBody>
              <a:bodyPr/>
              <a:lstStyle/>
              <a:p>
                <a:endParaRPr lang="it-IT"/>
              </a:p>
            </p:txBody>
          </p:sp>
          <p:sp>
            <p:nvSpPr>
              <p:cNvPr id="25798" name="Line 255"/>
              <p:cNvSpPr>
                <a:spLocks noChangeShapeType="1"/>
              </p:cNvSpPr>
              <p:nvPr/>
            </p:nvSpPr>
            <p:spPr bwMode="auto">
              <a:xfrm flipV="1">
                <a:off x="1922" y="5676"/>
                <a:ext cx="1" cy="9"/>
              </a:xfrm>
              <a:prstGeom prst="line">
                <a:avLst/>
              </a:prstGeom>
              <a:noFill/>
              <a:ln w="0">
                <a:solidFill>
                  <a:srgbClr val="000000"/>
                </a:solidFill>
                <a:round/>
                <a:headEnd/>
                <a:tailEnd/>
              </a:ln>
            </p:spPr>
            <p:txBody>
              <a:bodyPr/>
              <a:lstStyle/>
              <a:p>
                <a:endParaRPr lang="it-IT"/>
              </a:p>
            </p:txBody>
          </p:sp>
          <p:sp>
            <p:nvSpPr>
              <p:cNvPr id="25799" name="Line 256"/>
              <p:cNvSpPr>
                <a:spLocks noChangeShapeType="1"/>
              </p:cNvSpPr>
              <p:nvPr/>
            </p:nvSpPr>
            <p:spPr bwMode="auto">
              <a:xfrm flipV="1">
                <a:off x="1942" y="5676"/>
                <a:ext cx="1" cy="9"/>
              </a:xfrm>
              <a:prstGeom prst="line">
                <a:avLst/>
              </a:prstGeom>
              <a:noFill/>
              <a:ln w="0">
                <a:solidFill>
                  <a:srgbClr val="000000"/>
                </a:solidFill>
                <a:round/>
                <a:headEnd/>
                <a:tailEnd/>
              </a:ln>
            </p:spPr>
            <p:txBody>
              <a:bodyPr/>
              <a:lstStyle/>
              <a:p>
                <a:endParaRPr lang="it-IT"/>
              </a:p>
            </p:txBody>
          </p:sp>
          <p:sp>
            <p:nvSpPr>
              <p:cNvPr id="25800" name="Line 257"/>
              <p:cNvSpPr>
                <a:spLocks noChangeShapeType="1"/>
              </p:cNvSpPr>
              <p:nvPr/>
            </p:nvSpPr>
            <p:spPr bwMode="auto">
              <a:xfrm flipV="1">
                <a:off x="1962" y="5676"/>
                <a:ext cx="1" cy="9"/>
              </a:xfrm>
              <a:prstGeom prst="line">
                <a:avLst/>
              </a:prstGeom>
              <a:noFill/>
              <a:ln w="0">
                <a:solidFill>
                  <a:srgbClr val="000000"/>
                </a:solidFill>
                <a:round/>
                <a:headEnd/>
                <a:tailEnd/>
              </a:ln>
            </p:spPr>
            <p:txBody>
              <a:bodyPr/>
              <a:lstStyle/>
              <a:p>
                <a:endParaRPr lang="it-IT"/>
              </a:p>
            </p:txBody>
          </p:sp>
          <p:sp>
            <p:nvSpPr>
              <p:cNvPr id="25801" name="Line 258"/>
              <p:cNvSpPr>
                <a:spLocks noChangeShapeType="1"/>
              </p:cNvSpPr>
              <p:nvPr/>
            </p:nvSpPr>
            <p:spPr bwMode="auto">
              <a:xfrm flipV="1">
                <a:off x="1983" y="5676"/>
                <a:ext cx="1" cy="9"/>
              </a:xfrm>
              <a:prstGeom prst="line">
                <a:avLst/>
              </a:prstGeom>
              <a:noFill/>
              <a:ln w="0">
                <a:solidFill>
                  <a:srgbClr val="000000"/>
                </a:solidFill>
                <a:round/>
                <a:headEnd/>
                <a:tailEnd/>
              </a:ln>
            </p:spPr>
            <p:txBody>
              <a:bodyPr/>
              <a:lstStyle/>
              <a:p>
                <a:endParaRPr lang="it-IT"/>
              </a:p>
            </p:txBody>
          </p:sp>
          <p:sp>
            <p:nvSpPr>
              <p:cNvPr id="25802" name="Line 259"/>
              <p:cNvSpPr>
                <a:spLocks noChangeShapeType="1"/>
              </p:cNvSpPr>
              <p:nvPr/>
            </p:nvSpPr>
            <p:spPr bwMode="auto">
              <a:xfrm flipV="1">
                <a:off x="2003" y="5676"/>
                <a:ext cx="1" cy="9"/>
              </a:xfrm>
              <a:prstGeom prst="line">
                <a:avLst/>
              </a:prstGeom>
              <a:noFill/>
              <a:ln w="0">
                <a:solidFill>
                  <a:srgbClr val="000000"/>
                </a:solidFill>
                <a:round/>
                <a:headEnd/>
                <a:tailEnd/>
              </a:ln>
            </p:spPr>
            <p:txBody>
              <a:bodyPr/>
              <a:lstStyle/>
              <a:p>
                <a:endParaRPr lang="it-IT"/>
              </a:p>
            </p:txBody>
          </p:sp>
          <p:sp>
            <p:nvSpPr>
              <p:cNvPr id="25803" name="Line 260"/>
              <p:cNvSpPr>
                <a:spLocks noChangeShapeType="1"/>
              </p:cNvSpPr>
              <p:nvPr/>
            </p:nvSpPr>
            <p:spPr bwMode="auto">
              <a:xfrm flipV="1">
                <a:off x="2023" y="5676"/>
                <a:ext cx="1" cy="9"/>
              </a:xfrm>
              <a:prstGeom prst="line">
                <a:avLst/>
              </a:prstGeom>
              <a:noFill/>
              <a:ln w="0">
                <a:solidFill>
                  <a:srgbClr val="000000"/>
                </a:solidFill>
                <a:round/>
                <a:headEnd/>
                <a:tailEnd/>
              </a:ln>
            </p:spPr>
            <p:txBody>
              <a:bodyPr/>
              <a:lstStyle/>
              <a:p>
                <a:endParaRPr lang="it-IT"/>
              </a:p>
            </p:txBody>
          </p:sp>
          <p:sp>
            <p:nvSpPr>
              <p:cNvPr id="25804" name="Line 261"/>
              <p:cNvSpPr>
                <a:spLocks noChangeShapeType="1"/>
              </p:cNvSpPr>
              <p:nvPr/>
            </p:nvSpPr>
            <p:spPr bwMode="auto">
              <a:xfrm flipV="1">
                <a:off x="2043" y="5676"/>
                <a:ext cx="1" cy="9"/>
              </a:xfrm>
              <a:prstGeom prst="line">
                <a:avLst/>
              </a:prstGeom>
              <a:noFill/>
              <a:ln w="0">
                <a:solidFill>
                  <a:srgbClr val="000000"/>
                </a:solidFill>
                <a:round/>
                <a:headEnd/>
                <a:tailEnd/>
              </a:ln>
            </p:spPr>
            <p:txBody>
              <a:bodyPr/>
              <a:lstStyle/>
              <a:p>
                <a:endParaRPr lang="it-IT"/>
              </a:p>
            </p:txBody>
          </p:sp>
          <p:sp>
            <p:nvSpPr>
              <p:cNvPr id="25805" name="Line 262"/>
              <p:cNvSpPr>
                <a:spLocks noChangeShapeType="1"/>
              </p:cNvSpPr>
              <p:nvPr/>
            </p:nvSpPr>
            <p:spPr bwMode="auto">
              <a:xfrm flipV="1">
                <a:off x="2064" y="5676"/>
                <a:ext cx="1" cy="9"/>
              </a:xfrm>
              <a:prstGeom prst="line">
                <a:avLst/>
              </a:prstGeom>
              <a:noFill/>
              <a:ln w="0">
                <a:solidFill>
                  <a:srgbClr val="000000"/>
                </a:solidFill>
                <a:round/>
                <a:headEnd/>
                <a:tailEnd/>
              </a:ln>
            </p:spPr>
            <p:txBody>
              <a:bodyPr/>
              <a:lstStyle/>
              <a:p>
                <a:endParaRPr lang="it-IT"/>
              </a:p>
            </p:txBody>
          </p:sp>
          <p:sp>
            <p:nvSpPr>
              <p:cNvPr id="25806" name="Line 263"/>
              <p:cNvSpPr>
                <a:spLocks noChangeShapeType="1"/>
              </p:cNvSpPr>
              <p:nvPr/>
            </p:nvSpPr>
            <p:spPr bwMode="auto">
              <a:xfrm flipV="1">
                <a:off x="2084" y="5676"/>
                <a:ext cx="1" cy="9"/>
              </a:xfrm>
              <a:prstGeom prst="line">
                <a:avLst/>
              </a:prstGeom>
              <a:noFill/>
              <a:ln w="0">
                <a:solidFill>
                  <a:srgbClr val="000000"/>
                </a:solidFill>
                <a:round/>
                <a:headEnd/>
                <a:tailEnd/>
              </a:ln>
            </p:spPr>
            <p:txBody>
              <a:bodyPr/>
              <a:lstStyle/>
              <a:p>
                <a:endParaRPr lang="it-IT"/>
              </a:p>
            </p:txBody>
          </p:sp>
          <p:sp>
            <p:nvSpPr>
              <p:cNvPr id="25807" name="Line 264"/>
              <p:cNvSpPr>
                <a:spLocks noChangeShapeType="1"/>
              </p:cNvSpPr>
              <p:nvPr/>
            </p:nvSpPr>
            <p:spPr bwMode="auto">
              <a:xfrm flipV="1">
                <a:off x="2105" y="5676"/>
                <a:ext cx="1" cy="9"/>
              </a:xfrm>
              <a:prstGeom prst="line">
                <a:avLst/>
              </a:prstGeom>
              <a:noFill/>
              <a:ln w="0">
                <a:solidFill>
                  <a:srgbClr val="000000"/>
                </a:solidFill>
                <a:round/>
                <a:headEnd/>
                <a:tailEnd/>
              </a:ln>
            </p:spPr>
            <p:txBody>
              <a:bodyPr/>
              <a:lstStyle/>
              <a:p>
                <a:endParaRPr lang="it-IT"/>
              </a:p>
            </p:txBody>
          </p:sp>
          <p:sp>
            <p:nvSpPr>
              <p:cNvPr id="25808" name="Line 265"/>
              <p:cNvSpPr>
                <a:spLocks noChangeShapeType="1"/>
              </p:cNvSpPr>
              <p:nvPr/>
            </p:nvSpPr>
            <p:spPr bwMode="auto">
              <a:xfrm flipV="1">
                <a:off x="2125" y="5676"/>
                <a:ext cx="1" cy="9"/>
              </a:xfrm>
              <a:prstGeom prst="line">
                <a:avLst/>
              </a:prstGeom>
              <a:noFill/>
              <a:ln w="0">
                <a:solidFill>
                  <a:srgbClr val="000000"/>
                </a:solidFill>
                <a:round/>
                <a:headEnd/>
                <a:tailEnd/>
              </a:ln>
            </p:spPr>
            <p:txBody>
              <a:bodyPr/>
              <a:lstStyle/>
              <a:p>
                <a:endParaRPr lang="it-IT"/>
              </a:p>
            </p:txBody>
          </p:sp>
          <p:sp>
            <p:nvSpPr>
              <p:cNvPr id="25809" name="Line 266"/>
              <p:cNvSpPr>
                <a:spLocks noChangeShapeType="1"/>
              </p:cNvSpPr>
              <p:nvPr/>
            </p:nvSpPr>
            <p:spPr bwMode="auto">
              <a:xfrm flipV="1">
                <a:off x="2145" y="5676"/>
                <a:ext cx="1" cy="9"/>
              </a:xfrm>
              <a:prstGeom prst="line">
                <a:avLst/>
              </a:prstGeom>
              <a:noFill/>
              <a:ln w="0">
                <a:solidFill>
                  <a:srgbClr val="000000"/>
                </a:solidFill>
                <a:round/>
                <a:headEnd/>
                <a:tailEnd/>
              </a:ln>
            </p:spPr>
            <p:txBody>
              <a:bodyPr/>
              <a:lstStyle/>
              <a:p>
                <a:endParaRPr lang="it-IT"/>
              </a:p>
            </p:txBody>
          </p:sp>
          <p:sp>
            <p:nvSpPr>
              <p:cNvPr id="25810" name="Line 267"/>
              <p:cNvSpPr>
                <a:spLocks noChangeShapeType="1"/>
              </p:cNvSpPr>
              <p:nvPr/>
            </p:nvSpPr>
            <p:spPr bwMode="auto">
              <a:xfrm flipV="1">
                <a:off x="2166" y="5676"/>
                <a:ext cx="1" cy="9"/>
              </a:xfrm>
              <a:prstGeom prst="line">
                <a:avLst/>
              </a:prstGeom>
              <a:noFill/>
              <a:ln w="0">
                <a:solidFill>
                  <a:srgbClr val="000000"/>
                </a:solidFill>
                <a:round/>
                <a:headEnd/>
                <a:tailEnd/>
              </a:ln>
            </p:spPr>
            <p:txBody>
              <a:bodyPr/>
              <a:lstStyle/>
              <a:p>
                <a:endParaRPr lang="it-IT"/>
              </a:p>
            </p:txBody>
          </p:sp>
          <p:sp>
            <p:nvSpPr>
              <p:cNvPr id="25811" name="Line 268"/>
              <p:cNvSpPr>
                <a:spLocks noChangeShapeType="1"/>
              </p:cNvSpPr>
              <p:nvPr/>
            </p:nvSpPr>
            <p:spPr bwMode="auto">
              <a:xfrm flipV="1">
                <a:off x="2186" y="5676"/>
                <a:ext cx="1" cy="9"/>
              </a:xfrm>
              <a:prstGeom prst="line">
                <a:avLst/>
              </a:prstGeom>
              <a:noFill/>
              <a:ln w="0">
                <a:solidFill>
                  <a:srgbClr val="000000"/>
                </a:solidFill>
                <a:round/>
                <a:headEnd/>
                <a:tailEnd/>
              </a:ln>
            </p:spPr>
            <p:txBody>
              <a:bodyPr/>
              <a:lstStyle/>
              <a:p>
                <a:endParaRPr lang="it-IT"/>
              </a:p>
            </p:txBody>
          </p:sp>
          <p:sp>
            <p:nvSpPr>
              <p:cNvPr id="25812" name="Line 269"/>
              <p:cNvSpPr>
                <a:spLocks noChangeShapeType="1"/>
              </p:cNvSpPr>
              <p:nvPr/>
            </p:nvSpPr>
            <p:spPr bwMode="auto">
              <a:xfrm flipV="1">
                <a:off x="2207" y="5676"/>
                <a:ext cx="1" cy="9"/>
              </a:xfrm>
              <a:prstGeom prst="line">
                <a:avLst/>
              </a:prstGeom>
              <a:noFill/>
              <a:ln w="0">
                <a:solidFill>
                  <a:srgbClr val="000000"/>
                </a:solidFill>
                <a:round/>
                <a:headEnd/>
                <a:tailEnd/>
              </a:ln>
            </p:spPr>
            <p:txBody>
              <a:bodyPr/>
              <a:lstStyle/>
              <a:p>
                <a:endParaRPr lang="it-IT"/>
              </a:p>
            </p:txBody>
          </p:sp>
          <p:sp>
            <p:nvSpPr>
              <p:cNvPr id="25813" name="Line 270"/>
              <p:cNvSpPr>
                <a:spLocks noChangeShapeType="1"/>
              </p:cNvSpPr>
              <p:nvPr/>
            </p:nvSpPr>
            <p:spPr bwMode="auto">
              <a:xfrm flipV="1">
                <a:off x="2227" y="5676"/>
                <a:ext cx="1" cy="9"/>
              </a:xfrm>
              <a:prstGeom prst="line">
                <a:avLst/>
              </a:prstGeom>
              <a:noFill/>
              <a:ln w="0">
                <a:solidFill>
                  <a:srgbClr val="000000"/>
                </a:solidFill>
                <a:round/>
                <a:headEnd/>
                <a:tailEnd/>
              </a:ln>
            </p:spPr>
            <p:txBody>
              <a:bodyPr/>
              <a:lstStyle/>
              <a:p>
                <a:endParaRPr lang="it-IT"/>
              </a:p>
            </p:txBody>
          </p:sp>
          <p:sp>
            <p:nvSpPr>
              <p:cNvPr id="25814" name="Line 271"/>
              <p:cNvSpPr>
                <a:spLocks noChangeShapeType="1"/>
              </p:cNvSpPr>
              <p:nvPr/>
            </p:nvSpPr>
            <p:spPr bwMode="auto">
              <a:xfrm flipV="1">
                <a:off x="2247" y="5676"/>
                <a:ext cx="1" cy="9"/>
              </a:xfrm>
              <a:prstGeom prst="line">
                <a:avLst/>
              </a:prstGeom>
              <a:noFill/>
              <a:ln w="0">
                <a:solidFill>
                  <a:srgbClr val="000000"/>
                </a:solidFill>
                <a:round/>
                <a:headEnd/>
                <a:tailEnd/>
              </a:ln>
            </p:spPr>
            <p:txBody>
              <a:bodyPr/>
              <a:lstStyle/>
              <a:p>
                <a:endParaRPr lang="it-IT"/>
              </a:p>
            </p:txBody>
          </p:sp>
          <p:sp>
            <p:nvSpPr>
              <p:cNvPr id="25815" name="Line 272"/>
              <p:cNvSpPr>
                <a:spLocks noChangeShapeType="1"/>
              </p:cNvSpPr>
              <p:nvPr/>
            </p:nvSpPr>
            <p:spPr bwMode="auto">
              <a:xfrm flipV="1">
                <a:off x="2268" y="5676"/>
                <a:ext cx="1" cy="9"/>
              </a:xfrm>
              <a:prstGeom prst="line">
                <a:avLst/>
              </a:prstGeom>
              <a:noFill/>
              <a:ln w="0">
                <a:solidFill>
                  <a:srgbClr val="000000"/>
                </a:solidFill>
                <a:round/>
                <a:headEnd/>
                <a:tailEnd/>
              </a:ln>
            </p:spPr>
            <p:txBody>
              <a:bodyPr/>
              <a:lstStyle/>
              <a:p>
                <a:endParaRPr lang="it-IT"/>
              </a:p>
            </p:txBody>
          </p:sp>
          <p:sp>
            <p:nvSpPr>
              <p:cNvPr id="25816" name="Line 273"/>
              <p:cNvSpPr>
                <a:spLocks noChangeShapeType="1"/>
              </p:cNvSpPr>
              <p:nvPr/>
            </p:nvSpPr>
            <p:spPr bwMode="auto">
              <a:xfrm flipV="1">
                <a:off x="2288" y="5676"/>
                <a:ext cx="1" cy="9"/>
              </a:xfrm>
              <a:prstGeom prst="line">
                <a:avLst/>
              </a:prstGeom>
              <a:noFill/>
              <a:ln w="0">
                <a:solidFill>
                  <a:srgbClr val="000000"/>
                </a:solidFill>
                <a:round/>
                <a:headEnd/>
                <a:tailEnd/>
              </a:ln>
            </p:spPr>
            <p:txBody>
              <a:bodyPr/>
              <a:lstStyle/>
              <a:p>
                <a:endParaRPr lang="it-IT"/>
              </a:p>
            </p:txBody>
          </p:sp>
          <p:sp>
            <p:nvSpPr>
              <p:cNvPr id="25817" name="Line 274"/>
              <p:cNvSpPr>
                <a:spLocks noChangeShapeType="1"/>
              </p:cNvSpPr>
              <p:nvPr/>
            </p:nvSpPr>
            <p:spPr bwMode="auto">
              <a:xfrm flipV="1">
                <a:off x="2308" y="5676"/>
                <a:ext cx="1" cy="9"/>
              </a:xfrm>
              <a:prstGeom prst="line">
                <a:avLst/>
              </a:prstGeom>
              <a:noFill/>
              <a:ln w="0">
                <a:solidFill>
                  <a:srgbClr val="000000"/>
                </a:solidFill>
                <a:round/>
                <a:headEnd/>
                <a:tailEnd/>
              </a:ln>
            </p:spPr>
            <p:txBody>
              <a:bodyPr/>
              <a:lstStyle/>
              <a:p>
                <a:endParaRPr lang="it-IT"/>
              </a:p>
            </p:txBody>
          </p:sp>
          <p:sp>
            <p:nvSpPr>
              <p:cNvPr id="25818" name="Line 275"/>
              <p:cNvSpPr>
                <a:spLocks noChangeShapeType="1"/>
              </p:cNvSpPr>
              <p:nvPr/>
            </p:nvSpPr>
            <p:spPr bwMode="auto">
              <a:xfrm flipV="1">
                <a:off x="2328" y="5676"/>
                <a:ext cx="1" cy="9"/>
              </a:xfrm>
              <a:prstGeom prst="line">
                <a:avLst/>
              </a:prstGeom>
              <a:noFill/>
              <a:ln w="0">
                <a:solidFill>
                  <a:srgbClr val="000000"/>
                </a:solidFill>
                <a:round/>
                <a:headEnd/>
                <a:tailEnd/>
              </a:ln>
            </p:spPr>
            <p:txBody>
              <a:bodyPr/>
              <a:lstStyle/>
              <a:p>
                <a:endParaRPr lang="it-IT"/>
              </a:p>
            </p:txBody>
          </p:sp>
          <p:sp>
            <p:nvSpPr>
              <p:cNvPr id="25819" name="Line 276"/>
              <p:cNvSpPr>
                <a:spLocks noChangeShapeType="1"/>
              </p:cNvSpPr>
              <p:nvPr/>
            </p:nvSpPr>
            <p:spPr bwMode="auto">
              <a:xfrm flipV="1">
                <a:off x="2349" y="5676"/>
                <a:ext cx="1" cy="9"/>
              </a:xfrm>
              <a:prstGeom prst="line">
                <a:avLst/>
              </a:prstGeom>
              <a:noFill/>
              <a:ln w="0">
                <a:solidFill>
                  <a:srgbClr val="000000"/>
                </a:solidFill>
                <a:round/>
                <a:headEnd/>
                <a:tailEnd/>
              </a:ln>
            </p:spPr>
            <p:txBody>
              <a:bodyPr/>
              <a:lstStyle/>
              <a:p>
                <a:endParaRPr lang="it-IT"/>
              </a:p>
            </p:txBody>
          </p:sp>
          <p:sp>
            <p:nvSpPr>
              <p:cNvPr id="25820" name="Line 277"/>
              <p:cNvSpPr>
                <a:spLocks noChangeShapeType="1"/>
              </p:cNvSpPr>
              <p:nvPr/>
            </p:nvSpPr>
            <p:spPr bwMode="auto">
              <a:xfrm flipV="1">
                <a:off x="2369" y="5676"/>
                <a:ext cx="1" cy="9"/>
              </a:xfrm>
              <a:prstGeom prst="line">
                <a:avLst/>
              </a:prstGeom>
              <a:noFill/>
              <a:ln w="0">
                <a:solidFill>
                  <a:srgbClr val="000000"/>
                </a:solidFill>
                <a:round/>
                <a:headEnd/>
                <a:tailEnd/>
              </a:ln>
            </p:spPr>
            <p:txBody>
              <a:bodyPr/>
              <a:lstStyle/>
              <a:p>
                <a:endParaRPr lang="it-IT"/>
              </a:p>
            </p:txBody>
          </p:sp>
          <p:sp>
            <p:nvSpPr>
              <p:cNvPr id="25821" name="Line 278"/>
              <p:cNvSpPr>
                <a:spLocks noChangeShapeType="1"/>
              </p:cNvSpPr>
              <p:nvPr/>
            </p:nvSpPr>
            <p:spPr bwMode="auto">
              <a:xfrm flipV="1">
                <a:off x="2390" y="5676"/>
                <a:ext cx="1" cy="9"/>
              </a:xfrm>
              <a:prstGeom prst="line">
                <a:avLst/>
              </a:prstGeom>
              <a:noFill/>
              <a:ln w="0">
                <a:solidFill>
                  <a:srgbClr val="000000"/>
                </a:solidFill>
                <a:round/>
                <a:headEnd/>
                <a:tailEnd/>
              </a:ln>
            </p:spPr>
            <p:txBody>
              <a:bodyPr/>
              <a:lstStyle/>
              <a:p>
                <a:endParaRPr lang="it-IT"/>
              </a:p>
            </p:txBody>
          </p:sp>
          <p:sp>
            <p:nvSpPr>
              <p:cNvPr id="25822" name="Line 279"/>
              <p:cNvSpPr>
                <a:spLocks noChangeShapeType="1"/>
              </p:cNvSpPr>
              <p:nvPr/>
            </p:nvSpPr>
            <p:spPr bwMode="auto">
              <a:xfrm flipV="1">
                <a:off x="2410" y="5676"/>
                <a:ext cx="1" cy="9"/>
              </a:xfrm>
              <a:prstGeom prst="line">
                <a:avLst/>
              </a:prstGeom>
              <a:noFill/>
              <a:ln w="0">
                <a:solidFill>
                  <a:srgbClr val="000000"/>
                </a:solidFill>
                <a:round/>
                <a:headEnd/>
                <a:tailEnd/>
              </a:ln>
            </p:spPr>
            <p:txBody>
              <a:bodyPr/>
              <a:lstStyle/>
              <a:p>
                <a:endParaRPr lang="it-IT"/>
              </a:p>
            </p:txBody>
          </p:sp>
          <p:sp>
            <p:nvSpPr>
              <p:cNvPr id="25823" name="Line 280"/>
              <p:cNvSpPr>
                <a:spLocks noChangeShapeType="1"/>
              </p:cNvSpPr>
              <p:nvPr/>
            </p:nvSpPr>
            <p:spPr bwMode="auto">
              <a:xfrm flipV="1">
                <a:off x="2430" y="5676"/>
                <a:ext cx="1" cy="9"/>
              </a:xfrm>
              <a:prstGeom prst="line">
                <a:avLst/>
              </a:prstGeom>
              <a:noFill/>
              <a:ln w="0">
                <a:solidFill>
                  <a:srgbClr val="000000"/>
                </a:solidFill>
                <a:round/>
                <a:headEnd/>
                <a:tailEnd/>
              </a:ln>
            </p:spPr>
            <p:txBody>
              <a:bodyPr/>
              <a:lstStyle/>
              <a:p>
                <a:endParaRPr lang="it-IT"/>
              </a:p>
            </p:txBody>
          </p:sp>
          <p:sp>
            <p:nvSpPr>
              <p:cNvPr id="25824" name="Line 281"/>
              <p:cNvSpPr>
                <a:spLocks noChangeShapeType="1"/>
              </p:cNvSpPr>
              <p:nvPr/>
            </p:nvSpPr>
            <p:spPr bwMode="auto">
              <a:xfrm flipV="1">
                <a:off x="2451" y="5676"/>
                <a:ext cx="1" cy="9"/>
              </a:xfrm>
              <a:prstGeom prst="line">
                <a:avLst/>
              </a:prstGeom>
              <a:noFill/>
              <a:ln w="0">
                <a:solidFill>
                  <a:srgbClr val="000000"/>
                </a:solidFill>
                <a:round/>
                <a:headEnd/>
                <a:tailEnd/>
              </a:ln>
            </p:spPr>
            <p:txBody>
              <a:bodyPr/>
              <a:lstStyle/>
              <a:p>
                <a:endParaRPr lang="it-IT"/>
              </a:p>
            </p:txBody>
          </p:sp>
          <p:sp>
            <p:nvSpPr>
              <p:cNvPr id="25825" name="Line 282"/>
              <p:cNvSpPr>
                <a:spLocks noChangeShapeType="1"/>
              </p:cNvSpPr>
              <p:nvPr/>
            </p:nvSpPr>
            <p:spPr bwMode="auto">
              <a:xfrm flipV="1">
                <a:off x="2471" y="5676"/>
                <a:ext cx="1" cy="9"/>
              </a:xfrm>
              <a:prstGeom prst="line">
                <a:avLst/>
              </a:prstGeom>
              <a:noFill/>
              <a:ln w="0">
                <a:solidFill>
                  <a:srgbClr val="000000"/>
                </a:solidFill>
                <a:round/>
                <a:headEnd/>
                <a:tailEnd/>
              </a:ln>
            </p:spPr>
            <p:txBody>
              <a:bodyPr/>
              <a:lstStyle/>
              <a:p>
                <a:endParaRPr lang="it-IT"/>
              </a:p>
            </p:txBody>
          </p:sp>
          <p:sp>
            <p:nvSpPr>
              <p:cNvPr id="25826" name="Line 283"/>
              <p:cNvSpPr>
                <a:spLocks noChangeShapeType="1"/>
              </p:cNvSpPr>
              <p:nvPr/>
            </p:nvSpPr>
            <p:spPr bwMode="auto">
              <a:xfrm flipV="1">
                <a:off x="2492" y="5676"/>
                <a:ext cx="1" cy="9"/>
              </a:xfrm>
              <a:prstGeom prst="line">
                <a:avLst/>
              </a:prstGeom>
              <a:noFill/>
              <a:ln w="0">
                <a:solidFill>
                  <a:srgbClr val="000000"/>
                </a:solidFill>
                <a:round/>
                <a:headEnd/>
                <a:tailEnd/>
              </a:ln>
            </p:spPr>
            <p:txBody>
              <a:bodyPr/>
              <a:lstStyle/>
              <a:p>
                <a:endParaRPr lang="it-IT"/>
              </a:p>
            </p:txBody>
          </p:sp>
          <p:sp>
            <p:nvSpPr>
              <p:cNvPr id="25827" name="Line 284"/>
              <p:cNvSpPr>
                <a:spLocks noChangeShapeType="1"/>
              </p:cNvSpPr>
              <p:nvPr/>
            </p:nvSpPr>
            <p:spPr bwMode="auto">
              <a:xfrm flipV="1">
                <a:off x="2512" y="5676"/>
                <a:ext cx="1" cy="9"/>
              </a:xfrm>
              <a:prstGeom prst="line">
                <a:avLst/>
              </a:prstGeom>
              <a:noFill/>
              <a:ln w="0">
                <a:solidFill>
                  <a:srgbClr val="000000"/>
                </a:solidFill>
                <a:round/>
                <a:headEnd/>
                <a:tailEnd/>
              </a:ln>
            </p:spPr>
            <p:txBody>
              <a:bodyPr/>
              <a:lstStyle/>
              <a:p>
                <a:endParaRPr lang="it-IT"/>
              </a:p>
            </p:txBody>
          </p:sp>
          <p:sp>
            <p:nvSpPr>
              <p:cNvPr id="25828" name="Line 285"/>
              <p:cNvSpPr>
                <a:spLocks noChangeShapeType="1"/>
              </p:cNvSpPr>
              <p:nvPr/>
            </p:nvSpPr>
            <p:spPr bwMode="auto">
              <a:xfrm flipV="1">
                <a:off x="2532" y="5676"/>
                <a:ext cx="1" cy="9"/>
              </a:xfrm>
              <a:prstGeom prst="line">
                <a:avLst/>
              </a:prstGeom>
              <a:noFill/>
              <a:ln w="0">
                <a:solidFill>
                  <a:srgbClr val="000000"/>
                </a:solidFill>
                <a:round/>
                <a:headEnd/>
                <a:tailEnd/>
              </a:ln>
            </p:spPr>
            <p:txBody>
              <a:bodyPr/>
              <a:lstStyle/>
              <a:p>
                <a:endParaRPr lang="it-IT"/>
              </a:p>
            </p:txBody>
          </p:sp>
          <p:sp>
            <p:nvSpPr>
              <p:cNvPr id="25829" name="Line 286"/>
              <p:cNvSpPr>
                <a:spLocks noChangeShapeType="1"/>
              </p:cNvSpPr>
              <p:nvPr/>
            </p:nvSpPr>
            <p:spPr bwMode="auto">
              <a:xfrm flipV="1">
                <a:off x="2553" y="5676"/>
                <a:ext cx="1" cy="9"/>
              </a:xfrm>
              <a:prstGeom prst="line">
                <a:avLst/>
              </a:prstGeom>
              <a:noFill/>
              <a:ln w="0">
                <a:solidFill>
                  <a:srgbClr val="000000"/>
                </a:solidFill>
                <a:round/>
                <a:headEnd/>
                <a:tailEnd/>
              </a:ln>
            </p:spPr>
            <p:txBody>
              <a:bodyPr/>
              <a:lstStyle/>
              <a:p>
                <a:endParaRPr lang="it-IT"/>
              </a:p>
            </p:txBody>
          </p:sp>
          <p:sp>
            <p:nvSpPr>
              <p:cNvPr id="25830" name="Line 287"/>
              <p:cNvSpPr>
                <a:spLocks noChangeShapeType="1"/>
              </p:cNvSpPr>
              <p:nvPr/>
            </p:nvSpPr>
            <p:spPr bwMode="auto">
              <a:xfrm flipV="1">
                <a:off x="2573" y="5676"/>
                <a:ext cx="1" cy="9"/>
              </a:xfrm>
              <a:prstGeom prst="line">
                <a:avLst/>
              </a:prstGeom>
              <a:noFill/>
              <a:ln w="0">
                <a:solidFill>
                  <a:srgbClr val="000000"/>
                </a:solidFill>
                <a:round/>
                <a:headEnd/>
                <a:tailEnd/>
              </a:ln>
            </p:spPr>
            <p:txBody>
              <a:bodyPr/>
              <a:lstStyle/>
              <a:p>
                <a:endParaRPr lang="it-IT"/>
              </a:p>
            </p:txBody>
          </p:sp>
          <p:sp>
            <p:nvSpPr>
              <p:cNvPr id="25831" name="Line 288"/>
              <p:cNvSpPr>
                <a:spLocks noChangeShapeType="1"/>
              </p:cNvSpPr>
              <p:nvPr/>
            </p:nvSpPr>
            <p:spPr bwMode="auto">
              <a:xfrm flipV="1">
                <a:off x="2593" y="5676"/>
                <a:ext cx="1" cy="9"/>
              </a:xfrm>
              <a:prstGeom prst="line">
                <a:avLst/>
              </a:prstGeom>
              <a:noFill/>
              <a:ln w="0">
                <a:solidFill>
                  <a:srgbClr val="000000"/>
                </a:solidFill>
                <a:round/>
                <a:headEnd/>
                <a:tailEnd/>
              </a:ln>
            </p:spPr>
            <p:txBody>
              <a:bodyPr/>
              <a:lstStyle/>
              <a:p>
                <a:endParaRPr lang="it-IT"/>
              </a:p>
            </p:txBody>
          </p:sp>
          <p:sp>
            <p:nvSpPr>
              <p:cNvPr id="25832" name="Line 289"/>
              <p:cNvSpPr>
                <a:spLocks noChangeShapeType="1"/>
              </p:cNvSpPr>
              <p:nvPr/>
            </p:nvSpPr>
            <p:spPr bwMode="auto">
              <a:xfrm flipV="1">
                <a:off x="2613" y="5676"/>
                <a:ext cx="1" cy="9"/>
              </a:xfrm>
              <a:prstGeom prst="line">
                <a:avLst/>
              </a:prstGeom>
              <a:noFill/>
              <a:ln w="0">
                <a:solidFill>
                  <a:srgbClr val="000000"/>
                </a:solidFill>
                <a:round/>
                <a:headEnd/>
                <a:tailEnd/>
              </a:ln>
            </p:spPr>
            <p:txBody>
              <a:bodyPr/>
              <a:lstStyle/>
              <a:p>
                <a:endParaRPr lang="it-IT"/>
              </a:p>
            </p:txBody>
          </p:sp>
          <p:sp>
            <p:nvSpPr>
              <p:cNvPr id="25833" name="Line 290"/>
              <p:cNvSpPr>
                <a:spLocks noChangeShapeType="1"/>
              </p:cNvSpPr>
              <p:nvPr/>
            </p:nvSpPr>
            <p:spPr bwMode="auto">
              <a:xfrm flipV="1">
                <a:off x="2634" y="5676"/>
                <a:ext cx="1" cy="9"/>
              </a:xfrm>
              <a:prstGeom prst="line">
                <a:avLst/>
              </a:prstGeom>
              <a:noFill/>
              <a:ln w="0">
                <a:solidFill>
                  <a:srgbClr val="000000"/>
                </a:solidFill>
                <a:round/>
                <a:headEnd/>
                <a:tailEnd/>
              </a:ln>
            </p:spPr>
            <p:txBody>
              <a:bodyPr/>
              <a:lstStyle/>
              <a:p>
                <a:endParaRPr lang="it-IT"/>
              </a:p>
            </p:txBody>
          </p:sp>
          <p:sp>
            <p:nvSpPr>
              <p:cNvPr id="25834" name="Line 291"/>
              <p:cNvSpPr>
                <a:spLocks noChangeShapeType="1"/>
              </p:cNvSpPr>
              <p:nvPr/>
            </p:nvSpPr>
            <p:spPr bwMode="auto">
              <a:xfrm flipV="1">
                <a:off x="2654" y="5676"/>
                <a:ext cx="1" cy="9"/>
              </a:xfrm>
              <a:prstGeom prst="line">
                <a:avLst/>
              </a:prstGeom>
              <a:noFill/>
              <a:ln w="0">
                <a:solidFill>
                  <a:srgbClr val="000000"/>
                </a:solidFill>
                <a:round/>
                <a:headEnd/>
                <a:tailEnd/>
              </a:ln>
            </p:spPr>
            <p:txBody>
              <a:bodyPr/>
              <a:lstStyle/>
              <a:p>
                <a:endParaRPr lang="it-IT"/>
              </a:p>
            </p:txBody>
          </p:sp>
          <p:sp>
            <p:nvSpPr>
              <p:cNvPr id="25835" name="Line 292"/>
              <p:cNvSpPr>
                <a:spLocks noChangeShapeType="1"/>
              </p:cNvSpPr>
              <p:nvPr/>
            </p:nvSpPr>
            <p:spPr bwMode="auto">
              <a:xfrm flipV="1">
                <a:off x="2675" y="5676"/>
                <a:ext cx="1" cy="9"/>
              </a:xfrm>
              <a:prstGeom prst="line">
                <a:avLst/>
              </a:prstGeom>
              <a:noFill/>
              <a:ln w="0">
                <a:solidFill>
                  <a:srgbClr val="000000"/>
                </a:solidFill>
                <a:round/>
                <a:headEnd/>
                <a:tailEnd/>
              </a:ln>
            </p:spPr>
            <p:txBody>
              <a:bodyPr/>
              <a:lstStyle/>
              <a:p>
                <a:endParaRPr lang="it-IT"/>
              </a:p>
            </p:txBody>
          </p:sp>
          <p:sp>
            <p:nvSpPr>
              <p:cNvPr id="25836" name="Line 293"/>
              <p:cNvSpPr>
                <a:spLocks noChangeShapeType="1"/>
              </p:cNvSpPr>
              <p:nvPr/>
            </p:nvSpPr>
            <p:spPr bwMode="auto">
              <a:xfrm flipV="1">
                <a:off x="2695" y="5676"/>
                <a:ext cx="1" cy="9"/>
              </a:xfrm>
              <a:prstGeom prst="line">
                <a:avLst/>
              </a:prstGeom>
              <a:noFill/>
              <a:ln w="0">
                <a:solidFill>
                  <a:srgbClr val="000000"/>
                </a:solidFill>
                <a:round/>
                <a:headEnd/>
                <a:tailEnd/>
              </a:ln>
            </p:spPr>
            <p:txBody>
              <a:bodyPr/>
              <a:lstStyle/>
              <a:p>
                <a:endParaRPr lang="it-IT"/>
              </a:p>
            </p:txBody>
          </p:sp>
          <p:sp>
            <p:nvSpPr>
              <p:cNvPr id="25837" name="Line 294"/>
              <p:cNvSpPr>
                <a:spLocks noChangeShapeType="1"/>
              </p:cNvSpPr>
              <p:nvPr/>
            </p:nvSpPr>
            <p:spPr bwMode="auto">
              <a:xfrm flipV="1">
                <a:off x="2715" y="5676"/>
                <a:ext cx="1" cy="9"/>
              </a:xfrm>
              <a:prstGeom prst="line">
                <a:avLst/>
              </a:prstGeom>
              <a:noFill/>
              <a:ln w="0">
                <a:solidFill>
                  <a:srgbClr val="000000"/>
                </a:solidFill>
                <a:round/>
                <a:headEnd/>
                <a:tailEnd/>
              </a:ln>
            </p:spPr>
            <p:txBody>
              <a:bodyPr/>
              <a:lstStyle/>
              <a:p>
                <a:endParaRPr lang="it-IT"/>
              </a:p>
            </p:txBody>
          </p:sp>
          <p:sp>
            <p:nvSpPr>
              <p:cNvPr id="25838" name="Line 295"/>
              <p:cNvSpPr>
                <a:spLocks noChangeShapeType="1"/>
              </p:cNvSpPr>
              <p:nvPr/>
            </p:nvSpPr>
            <p:spPr bwMode="auto">
              <a:xfrm flipV="1">
                <a:off x="2736" y="5676"/>
                <a:ext cx="1" cy="9"/>
              </a:xfrm>
              <a:prstGeom prst="line">
                <a:avLst/>
              </a:prstGeom>
              <a:noFill/>
              <a:ln w="0">
                <a:solidFill>
                  <a:srgbClr val="000000"/>
                </a:solidFill>
                <a:round/>
                <a:headEnd/>
                <a:tailEnd/>
              </a:ln>
            </p:spPr>
            <p:txBody>
              <a:bodyPr/>
              <a:lstStyle/>
              <a:p>
                <a:endParaRPr lang="it-IT"/>
              </a:p>
            </p:txBody>
          </p:sp>
          <p:sp>
            <p:nvSpPr>
              <p:cNvPr id="25839" name="Line 296"/>
              <p:cNvSpPr>
                <a:spLocks noChangeShapeType="1"/>
              </p:cNvSpPr>
              <p:nvPr/>
            </p:nvSpPr>
            <p:spPr bwMode="auto">
              <a:xfrm flipV="1">
                <a:off x="2756" y="5676"/>
                <a:ext cx="1" cy="9"/>
              </a:xfrm>
              <a:prstGeom prst="line">
                <a:avLst/>
              </a:prstGeom>
              <a:noFill/>
              <a:ln w="0">
                <a:solidFill>
                  <a:srgbClr val="000000"/>
                </a:solidFill>
                <a:round/>
                <a:headEnd/>
                <a:tailEnd/>
              </a:ln>
            </p:spPr>
            <p:txBody>
              <a:bodyPr/>
              <a:lstStyle/>
              <a:p>
                <a:endParaRPr lang="it-IT"/>
              </a:p>
            </p:txBody>
          </p:sp>
          <p:sp>
            <p:nvSpPr>
              <p:cNvPr id="25840" name="Line 297"/>
              <p:cNvSpPr>
                <a:spLocks noChangeShapeType="1"/>
              </p:cNvSpPr>
              <p:nvPr/>
            </p:nvSpPr>
            <p:spPr bwMode="auto">
              <a:xfrm flipV="1">
                <a:off x="2777" y="5676"/>
                <a:ext cx="1" cy="9"/>
              </a:xfrm>
              <a:prstGeom prst="line">
                <a:avLst/>
              </a:prstGeom>
              <a:noFill/>
              <a:ln w="0">
                <a:solidFill>
                  <a:srgbClr val="000000"/>
                </a:solidFill>
                <a:round/>
                <a:headEnd/>
                <a:tailEnd/>
              </a:ln>
            </p:spPr>
            <p:txBody>
              <a:bodyPr/>
              <a:lstStyle/>
              <a:p>
                <a:endParaRPr lang="it-IT"/>
              </a:p>
            </p:txBody>
          </p:sp>
          <p:sp>
            <p:nvSpPr>
              <p:cNvPr id="25841" name="Line 298"/>
              <p:cNvSpPr>
                <a:spLocks noChangeShapeType="1"/>
              </p:cNvSpPr>
              <p:nvPr/>
            </p:nvSpPr>
            <p:spPr bwMode="auto">
              <a:xfrm flipV="1">
                <a:off x="2797" y="5676"/>
                <a:ext cx="1" cy="9"/>
              </a:xfrm>
              <a:prstGeom prst="line">
                <a:avLst/>
              </a:prstGeom>
              <a:noFill/>
              <a:ln w="0">
                <a:solidFill>
                  <a:srgbClr val="000000"/>
                </a:solidFill>
                <a:round/>
                <a:headEnd/>
                <a:tailEnd/>
              </a:ln>
            </p:spPr>
            <p:txBody>
              <a:bodyPr/>
              <a:lstStyle/>
              <a:p>
                <a:endParaRPr lang="it-IT"/>
              </a:p>
            </p:txBody>
          </p:sp>
          <p:sp>
            <p:nvSpPr>
              <p:cNvPr id="25842" name="Line 299"/>
              <p:cNvSpPr>
                <a:spLocks noChangeShapeType="1"/>
              </p:cNvSpPr>
              <p:nvPr/>
            </p:nvSpPr>
            <p:spPr bwMode="auto">
              <a:xfrm flipV="1">
                <a:off x="2817" y="5676"/>
                <a:ext cx="1" cy="9"/>
              </a:xfrm>
              <a:prstGeom prst="line">
                <a:avLst/>
              </a:prstGeom>
              <a:noFill/>
              <a:ln w="0">
                <a:solidFill>
                  <a:srgbClr val="000000"/>
                </a:solidFill>
                <a:round/>
                <a:headEnd/>
                <a:tailEnd/>
              </a:ln>
            </p:spPr>
            <p:txBody>
              <a:bodyPr/>
              <a:lstStyle/>
              <a:p>
                <a:endParaRPr lang="it-IT"/>
              </a:p>
            </p:txBody>
          </p:sp>
          <p:sp>
            <p:nvSpPr>
              <p:cNvPr id="25843" name="Line 300"/>
              <p:cNvSpPr>
                <a:spLocks noChangeShapeType="1"/>
              </p:cNvSpPr>
              <p:nvPr/>
            </p:nvSpPr>
            <p:spPr bwMode="auto">
              <a:xfrm flipV="1">
                <a:off x="2838" y="5676"/>
                <a:ext cx="1" cy="9"/>
              </a:xfrm>
              <a:prstGeom prst="line">
                <a:avLst/>
              </a:prstGeom>
              <a:noFill/>
              <a:ln w="0">
                <a:solidFill>
                  <a:srgbClr val="000000"/>
                </a:solidFill>
                <a:round/>
                <a:headEnd/>
                <a:tailEnd/>
              </a:ln>
            </p:spPr>
            <p:txBody>
              <a:bodyPr/>
              <a:lstStyle/>
              <a:p>
                <a:endParaRPr lang="it-IT"/>
              </a:p>
            </p:txBody>
          </p:sp>
          <p:sp>
            <p:nvSpPr>
              <p:cNvPr id="25844" name="Line 301"/>
              <p:cNvSpPr>
                <a:spLocks noChangeShapeType="1"/>
              </p:cNvSpPr>
              <p:nvPr/>
            </p:nvSpPr>
            <p:spPr bwMode="auto">
              <a:xfrm flipV="1">
                <a:off x="2858" y="5676"/>
                <a:ext cx="1" cy="9"/>
              </a:xfrm>
              <a:prstGeom prst="line">
                <a:avLst/>
              </a:prstGeom>
              <a:noFill/>
              <a:ln w="0">
                <a:solidFill>
                  <a:srgbClr val="000000"/>
                </a:solidFill>
                <a:round/>
                <a:headEnd/>
                <a:tailEnd/>
              </a:ln>
            </p:spPr>
            <p:txBody>
              <a:bodyPr/>
              <a:lstStyle/>
              <a:p>
                <a:endParaRPr lang="it-IT"/>
              </a:p>
            </p:txBody>
          </p:sp>
          <p:sp>
            <p:nvSpPr>
              <p:cNvPr id="25845" name="Line 302"/>
              <p:cNvSpPr>
                <a:spLocks noChangeShapeType="1"/>
              </p:cNvSpPr>
              <p:nvPr/>
            </p:nvSpPr>
            <p:spPr bwMode="auto">
              <a:xfrm flipV="1">
                <a:off x="2878" y="5676"/>
                <a:ext cx="1" cy="9"/>
              </a:xfrm>
              <a:prstGeom prst="line">
                <a:avLst/>
              </a:prstGeom>
              <a:noFill/>
              <a:ln w="0">
                <a:solidFill>
                  <a:srgbClr val="000000"/>
                </a:solidFill>
                <a:round/>
                <a:headEnd/>
                <a:tailEnd/>
              </a:ln>
            </p:spPr>
            <p:txBody>
              <a:bodyPr/>
              <a:lstStyle/>
              <a:p>
                <a:endParaRPr lang="it-IT"/>
              </a:p>
            </p:txBody>
          </p:sp>
          <p:sp>
            <p:nvSpPr>
              <p:cNvPr id="25846" name="Line 303"/>
              <p:cNvSpPr>
                <a:spLocks noChangeShapeType="1"/>
              </p:cNvSpPr>
              <p:nvPr/>
            </p:nvSpPr>
            <p:spPr bwMode="auto">
              <a:xfrm flipV="1">
                <a:off x="2898" y="5676"/>
                <a:ext cx="1" cy="9"/>
              </a:xfrm>
              <a:prstGeom prst="line">
                <a:avLst/>
              </a:prstGeom>
              <a:noFill/>
              <a:ln w="0">
                <a:solidFill>
                  <a:srgbClr val="000000"/>
                </a:solidFill>
                <a:round/>
                <a:headEnd/>
                <a:tailEnd/>
              </a:ln>
            </p:spPr>
            <p:txBody>
              <a:bodyPr/>
              <a:lstStyle/>
              <a:p>
                <a:endParaRPr lang="it-IT"/>
              </a:p>
            </p:txBody>
          </p:sp>
          <p:sp>
            <p:nvSpPr>
              <p:cNvPr id="25847" name="Line 304"/>
              <p:cNvSpPr>
                <a:spLocks noChangeShapeType="1"/>
              </p:cNvSpPr>
              <p:nvPr/>
            </p:nvSpPr>
            <p:spPr bwMode="auto">
              <a:xfrm flipV="1">
                <a:off x="2919" y="5676"/>
                <a:ext cx="1" cy="9"/>
              </a:xfrm>
              <a:prstGeom prst="line">
                <a:avLst/>
              </a:prstGeom>
              <a:noFill/>
              <a:ln w="0">
                <a:solidFill>
                  <a:srgbClr val="000000"/>
                </a:solidFill>
                <a:round/>
                <a:headEnd/>
                <a:tailEnd/>
              </a:ln>
            </p:spPr>
            <p:txBody>
              <a:bodyPr/>
              <a:lstStyle/>
              <a:p>
                <a:endParaRPr lang="it-IT"/>
              </a:p>
            </p:txBody>
          </p:sp>
          <p:sp>
            <p:nvSpPr>
              <p:cNvPr id="25848" name="Line 305"/>
              <p:cNvSpPr>
                <a:spLocks noChangeShapeType="1"/>
              </p:cNvSpPr>
              <p:nvPr/>
            </p:nvSpPr>
            <p:spPr bwMode="auto">
              <a:xfrm flipV="1">
                <a:off x="2939" y="5676"/>
                <a:ext cx="1" cy="9"/>
              </a:xfrm>
              <a:prstGeom prst="line">
                <a:avLst/>
              </a:prstGeom>
              <a:noFill/>
              <a:ln w="0">
                <a:solidFill>
                  <a:srgbClr val="000000"/>
                </a:solidFill>
                <a:round/>
                <a:headEnd/>
                <a:tailEnd/>
              </a:ln>
            </p:spPr>
            <p:txBody>
              <a:bodyPr/>
              <a:lstStyle/>
              <a:p>
                <a:endParaRPr lang="it-IT"/>
              </a:p>
            </p:txBody>
          </p:sp>
          <p:sp>
            <p:nvSpPr>
              <p:cNvPr id="25849" name="Line 306"/>
              <p:cNvSpPr>
                <a:spLocks noChangeShapeType="1"/>
              </p:cNvSpPr>
              <p:nvPr/>
            </p:nvSpPr>
            <p:spPr bwMode="auto">
              <a:xfrm flipV="1">
                <a:off x="2960" y="5676"/>
                <a:ext cx="1" cy="9"/>
              </a:xfrm>
              <a:prstGeom prst="line">
                <a:avLst/>
              </a:prstGeom>
              <a:noFill/>
              <a:ln w="0">
                <a:solidFill>
                  <a:srgbClr val="000000"/>
                </a:solidFill>
                <a:round/>
                <a:headEnd/>
                <a:tailEnd/>
              </a:ln>
            </p:spPr>
            <p:txBody>
              <a:bodyPr/>
              <a:lstStyle/>
              <a:p>
                <a:endParaRPr lang="it-IT"/>
              </a:p>
            </p:txBody>
          </p:sp>
          <p:sp>
            <p:nvSpPr>
              <p:cNvPr id="25850" name="Line 307"/>
              <p:cNvSpPr>
                <a:spLocks noChangeShapeType="1"/>
              </p:cNvSpPr>
              <p:nvPr/>
            </p:nvSpPr>
            <p:spPr bwMode="auto">
              <a:xfrm flipV="1">
                <a:off x="2980" y="5676"/>
                <a:ext cx="1" cy="9"/>
              </a:xfrm>
              <a:prstGeom prst="line">
                <a:avLst/>
              </a:prstGeom>
              <a:noFill/>
              <a:ln w="0">
                <a:solidFill>
                  <a:srgbClr val="000000"/>
                </a:solidFill>
                <a:round/>
                <a:headEnd/>
                <a:tailEnd/>
              </a:ln>
            </p:spPr>
            <p:txBody>
              <a:bodyPr/>
              <a:lstStyle/>
              <a:p>
                <a:endParaRPr lang="it-IT"/>
              </a:p>
            </p:txBody>
          </p:sp>
          <p:sp>
            <p:nvSpPr>
              <p:cNvPr id="25851" name="Line 308"/>
              <p:cNvSpPr>
                <a:spLocks noChangeShapeType="1"/>
              </p:cNvSpPr>
              <p:nvPr/>
            </p:nvSpPr>
            <p:spPr bwMode="auto">
              <a:xfrm flipV="1">
                <a:off x="3000" y="5676"/>
                <a:ext cx="1" cy="9"/>
              </a:xfrm>
              <a:prstGeom prst="line">
                <a:avLst/>
              </a:prstGeom>
              <a:noFill/>
              <a:ln w="0">
                <a:solidFill>
                  <a:srgbClr val="000000"/>
                </a:solidFill>
                <a:round/>
                <a:headEnd/>
                <a:tailEnd/>
              </a:ln>
            </p:spPr>
            <p:txBody>
              <a:bodyPr/>
              <a:lstStyle/>
              <a:p>
                <a:endParaRPr lang="it-IT"/>
              </a:p>
            </p:txBody>
          </p:sp>
          <p:sp>
            <p:nvSpPr>
              <p:cNvPr id="25852" name="Line 309"/>
              <p:cNvSpPr>
                <a:spLocks noChangeShapeType="1"/>
              </p:cNvSpPr>
              <p:nvPr/>
            </p:nvSpPr>
            <p:spPr bwMode="auto">
              <a:xfrm flipV="1">
                <a:off x="3021" y="5676"/>
                <a:ext cx="1" cy="9"/>
              </a:xfrm>
              <a:prstGeom prst="line">
                <a:avLst/>
              </a:prstGeom>
              <a:noFill/>
              <a:ln w="0">
                <a:solidFill>
                  <a:srgbClr val="000000"/>
                </a:solidFill>
                <a:round/>
                <a:headEnd/>
                <a:tailEnd/>
              </a:ln>
            </p:spPr>
            <p:txBody>
              <a:bodyPr/>
              <a:lstStyle/>
              <a:p>
                <a:endParaRPr lang="it-IT"/>
              </a:p>
            </p:txBody>
          </p:sp>
          <p:sp>
            <p:nvSpPr>
              <p:cNvPr id="25853" name="Line 310"/>
              <p:cNvSpPr>
                <a:spLocks noChangeShapeType="1"/>
              </p:cNvSpPr>
              <p:nvPr/>
            </p:nvSpPr>
            <p:spPr bwMode="auto">
              <a:xfrm flipV="1">
                <a:off x="3041" y="5676"/>
                <a:ext cx="1" cy="9"/>
              </a:xfrm>
              <a:prstGeom prst="line">
                <a:avLst/>
              </a:prstGeom>
              <a:noFill/>
              <a:ln w="0">
                <a:solidFill>
                  <a:srgbClr val="000000"/>
                </a:solidFill>
                <a:round/>
                <a:headEnd/>
                <a:tailEnd/>
              </a:ln>
            </p:spPr>
            <p:txBody>
              <a:bodyPr/>
              <a:lstStyle/>
              <a:p>
                <a:endParaRPr lang="it-IT"/>
              </a:p>
            </p:txBody>
          </p:sp>
          <p:sp>
            <p:nvSpPr>
              <p:cNvPr id="25854" name="Line 311"/>
              <p:cNvSpPr>
                <a:spLocks noChangeShapeType="1"/>
              </p:cNvSpPr>
              <p:nvPr/>
            </p:nvSpPr>
            <p:spPr bwMode="auto">
              <a:xfrm flipV="1">
                <a:off x="3062" y="5676"/>
                <a:ext cx="1" cy="9"/>
              </a:xfrm>
              <a:prstGeom prst="line">
                <a:avLst/>
              </a:prstGeom>
              <a:noFill/>
              <a:ln w="0">
                <a:solidFill>
                  <a:srgbClr val="000000"/>
                </a:solidFill>
                <a:round/>
                <a:headEnd/>
                <a:tailEnd/>
              </a:ln>
            </p:spPr>
            <p:txBody>
              <a:bodyPr/>
              <a:lstStyle/>
              <a:p>
                <a:endParaRPr lang="it-IT"/>
              </a:p>
            </p:txBody>
          </p:sp>
          <p:sp>
            <p:nvSpPr>
              <p:cNvPr id="25855" name="Line 312"/>
              <p:cNvSpPr>
                <a:spLocks noChangeShapeType="1"/>
              </p:cNvSpPr>
              <p:nvPr/>
            </p:nvSpPr>
            <p:spPr bwMode="auto">
              <a:xfrm flipV="1">
                <a:off x="3082" y="5676"/>
                <a:ext cx="1" cy="9"/>
              </a:xfrm>
              <a:prstGeom prst="line">
                <a:avLst/>
              </a:prstGeom>
              <a:noFill/>
              <a:ln w="0">
                <a:solidFill>
                  <a:srgbClr val="000000"/>
                </a:solidFill>
                <a:round/>
                <a:headEnd/>
                <a:tailEnd/>
              </a:ln>
            </p:spPr>
            <p:txBody>
              <a:bodyPr/>
              <a:lstStyle/>
              <a:p>
                <a:endParaRPr lang="it-IT"/>
              </a:p>
            </p:txBody>
          </p:sp>
          <p:sp>
            <p:nvSpPr>
              <p:cNvPr id="25856" name="Line 313"/>
              <p:cNvSpPr>
                <a:spLocks noChangeShapeType="1"/>
              </p:cNvSpPr>
              <p:nvPr/>
            </p:nvSpPr>
            <p:spPr bwMode="auto">
              <a:xfrm flipV="1">
                <a:off x="3102" y="5676"/>
                <a:ext cx="1" cy="9"/>
              </a:xfrm>
              <a:prstGeom prst="line">
                <a:avLst/>
              </a:prstGeom>
              <a:noFill/>
              <a:ln w="0">
                <a:solidFill>
                  <a:srgbClr val="000000"/>
                </a:solidFill>
                <a:round/>
                <a:headEnd/>
                <a:tailEnd/>
              </a:ln>
            </p:spPr>
            <p:txBody>
              <a:bodyPr/>
              <a:lstStyle/>
              <a:p>
                <a:endParaRPr lang="it-IT"/>
              </a:p>
            </p:txBody>
          </p:sp>
          <p:sp>
            <p:nvSpPr>
              <p:cNvPr id="25857" name="Line 314"/>
              <p:cNvSpPr>
                <a:spLocks noChangeShapeType="1"/>
              </p:cNvSpPr>
              <p:nvPr/>
            </p:nvSpPr>
            <p:spPr bwMode="auto">
              <a:xfrm flipV="1">
                <a:off x="3123" y="5676"/>
                <a:ext cx="1" cy="9"/>
              </a:xfrm>
              <a:prstGeom prst="line">
                <a:avLst/>
              </a:prstGeom>
              <a:noFill/>
              <a:ln w="0">
                <a:solidFill>
                  <a:srgbClr val="000000"/>
                </a:solidFill>
                <a:round/>
                <a:headEnd/>
                <a:tailEnd/>
              </a:ln>
            </p:spPr>
            <p:txBody>
              <a:bodyPr/>
              <a:lstStyle/>
              <a:p>
                <a:endParaRPr lang="it-IT"/>
              </a:p>
            </p:txBody>
          </p:sp>
          <p:sp>
            <p:nvSpPr>
              <p:cNvPr id="25858" name="Line 315"/>
              <p:cNvSpPr>
                <a:spLocks noChangeShapeType="1"/>
              </p:cNvSpPr>
              <p:nvPr/>
            </p:nvSpPr>
            <p:spPr bwMode="auto">
              <a:xfrm flipV="1">
                <a:off x="3143" y="5676"/>
                <a:ext cx="1" cy="9"/>
              </a:xfrm>
              <a:prstGeom prst="line">
                <a:avLst/>
              </a:prstGeom>
              <a:noFill/>
              <a:ln w="0">
                <a:solidFill>
                  <a:srgbClr val="000000"/>
                </a:solidFill>
                <a:round/>
                <a:headEnd/>
                <a:tailEnd/>
              </a:ln>
            </p:spPr>
            <p:txBody>
              <a:bodyPr/>
              <a:lstStyle/>
              <a:p>
                <a:endParaRPr lang="it-IT"/>
              </a:p>
            </p:txBody>
          </p:sp>
          <p:sp>
            <p:nvSpPr>
              <p:cNvPr id="25859" name="Line 316"/>
              <p:cNvSpPr>
                <a:spLocks noChangeShapeType="1"/>
              </p:cNvSpPr>
              <p:nvPr/>
            </p:nvSpPr>
            <p:spPr bwMode="auto">
              <a:xfrm flipV="1">
                <a:off x="3163" y="5676"/>
                <a:ext cx="1" cy="9"/>
              </a:xfrm>
              <a:prstGeom prst="line">
                <a:avLst/>
              </a:prstGeom>
              <a:noFill/>
              <a:ln w="0">
                <a:solidFill>
                  <a:srgbClr val="000000"/>
                </a:solidFill>
                <a:round/>
                <a:headEnd/>
                <a:tailEnd/>
              </a:ln>
            </p:spPr>
            <p:txBody>
              <a:bodyPr/>
              <a:lstStyle/>
              <a:p>
                <a:endParaRPr lang="it-IT"/>
              </a:p>
            </p:txBody>
          </p:sp>
          <p:sp>
            <p:nvSpPr>
              <p:cNvPr id="25860" name="Line 317"/>
              <p:cNvSpPr>
                <a:spLocks noChangeShapeType="1"/>
              </p:cNvSpPr>
              <p:nvPr/>
            </p:nvSpPr>
            <p:spPr bwMode="auto">
              <a:xfrm flipV="1">
                <a:off x="3183" y="5676"/>
                <a:ext cx="1" cy="9"/>
              </a:xfrm>
              <a:prstGeom prst="line">
                <a:avLst/>
              </a:prstGeom>
              <a:noFill/>
              <a:ln w="0">
                <a:solidFill>
                  <a:srgbClr val="000000"/>
                </a:solidFill>
                <a:round/>
                <a:headEnd/>
                <a:tailEnd/>
              </a:ln>
            </p:spPr>
            <p:txBody>
              <a:bodyPr/>
              <a:lstStyle/>
              <a:p>
                <a:endParaRPr lang="it-IT"/>
              </a:p>
            </p:txBody>
          </p:sp>
          <p:sp>
            <p:nvSpPr>
              <p:cNvPr id="25861" name="Line 318"/>
              <p:cNvSpPr>
                <a:spLocks noChangeShapeType="1"/>
              </p:cNvSpPr>
              <p:nvPr/>
            </p:nvSpPr>
            <p:spPr bwMode="auto">
              <a:xfrm flipV="1">
                <a:off x="3204" y="5676"/>
                <a:ext cx="1" cy="9"/>
              </a:xfrm>
              <a:prstGeom prst="line">
                <a:avLst/>
              </a:prstGeom>
              <a:noFill/>
              <a:ln w="0">
                <a:solidFill>
                  <a:srgbClr val="000000"/>
                </a:solidFill>
                <a:round/>
                <a:headEnd/>
                <a:tailEnd/>
              </a:ln>
            </p:spPr>
            <p:txBody>
              <a:bodyPr/>
              <a:lstStyle/>
              <a:p>
                <a:endParaRPr lang="it-IT"/>
              </a:p>
            </p:txBody>
          </p:sp>
          <p:sp>
            <p:nvSpPr>
              <p:cNvPr id="25862" name="Line 319"/>
              <p:cNvSpPr>
                <a:spLocks noChangeShapeType="1"/>
              </p:cNvSpPr>
              <p:nvPr/>
            </p:nvSpPr>
            <p:spPr bwMode="auto">
              <a:xfrm flipV="1">
                <a:off x="3224" y="5676"/>
                <a:ext cx="1" cy="9"/>
              </a:xfrm>
              <a:prstGeom prst="line">
                <a:avLst/>
              </a:prstGeom>
              <a:noFill/>
              <a:ln w="0">
                <a:solidFill>
                  <a:srgbClr val="000000"/>
                </a:solidFill>
                <a:round/>
                <a:headEnd/>
                <a:tailEnd/>
              </a:ln>
            </p:spPr>
            <p:txBody>
              <a:bodyPr/>
              <a:lstStyle/>
              <a:p>
                <a:endParaRPr lang="it-IT"/>
              </a:p>
            </p:txBody>
          </p:sp>
          <p:sp>
            <p:nvSpPr>
              <p:cNvPr id="25863" name="Line 320"/>
              <p:cNvSpPr>
                <a:spLocks noChangeShapeType="1"/>
              </p:cNvSpPr>
              <p:nvPr/>
            </p:nvSpPr>
            <p:spPr bwMode="auto">
              <a:xfrm flipV="1">
                <a:off x="3244" y="5676"/>
                <a:ext cx="1" cy="9"/>
              </a:xfrm>
              <a:prstGeom prst="line">
                <a:avLst/>
              </a:prstGeom>
              <a:noFill/>
              <a:ln w="0">
                <a:solidFill>
                  <a:srgbClr val="000000"/>
                </a:solidFill>
                <a:round/>
                <a:headEnd/>
                <a:tailEnd/>
              </a:ln>
            </p:spPr>
            <p:txBody>
              <a:bodyPr/>
              <a:lstStyle/>
              <a:p>
                <a:endParaRPr lang="it-IT"/>
              </a:p>
            </p:txBody>
          </p:sp>
          <p:sp>
            <p:nvSpPr>
              <p:cNvPr id="25864" name="Line 321"/>
              <p:cNvSpPr>
                <a:spLocks noChangeShapeType="1"/>
              </p:cNvSpPr>
              <p:nvPr/>
            </p:nvSpPr>
            <p:spPr bwMode="auto">
              <a:xfrm flipV="1">
                <a:off x="3265" y="5676"/>
                <a:ext cx="1" cy="9"/>
              </a:xfrm>
              <a:prstGeom prst="line">
                <a:avLst/>
              </a:prstGeom>
              <a:noFill/>
              <a:ln w="0">
                <a:solidFill>
                  <a:srgbClr val="000000"/>
                </a:solidFill>
                <a:round/>
                <a:headEnd/>
                <a:tailEnd/>
              </a:ln>
            </p:spPr>
            <p:txBody>
              <a:bodyPr/>
              <a:lstStyle/>
              <a:p>
                <a:endParaRPr lang="it-IT"/>
              </a:p>
            </p:txBody>
          </p:sp>
          <p:sp>
            <p:nvSpPr>
              <p:cNvPr id="25865" name="Line 322"/>
              <p:cNvSpPr>
                <a:spLocks noChangeShapeType="1"/>
              </p:cNvSpPr>
              <p:nvPr/>
            </p:nvSpPr>
            <p:spPr bwMode="auto">
              <a:xfrm flipV="1">
                <a:off x="3285" y="5676"/>
                <a:ext cx="1" cy="9"/>
              </a:xfrm>
              <a:prstGeom prst="line">
                <a:avLst/>
              </a:prstGeom>
              <a:noFill/>
              <a:ln w="0">
                <a:solidFill>
                  <a:srgbClr val="000000"/>
                </a:solidFill>
                <a:round/>
                <a:headEnd/>
                <a:tailEnd/>
              </a:ln>
            </p:spPr>
            <p:txBody>
              <a:bodyPr/>
              <a:lstStyle/>
              <a:p>
                <a:endParaRPr lang="it-IT"/>
              </a:p>
            </p:txBody>
          </p:sp>
          <p:sp>
            <p:nvSpPr>
              <p:cNvPr id="25866" name="Line 323"/>
              <p:cNvSpPr>
                <a:spLocks noChangeShapeType="1"/>
              </p:cNvSpPr>
              <p:nvPr/>
            </p:nvSpPr>
            <p:spPr bwMode="auto">
              <a:xfrm flipV="1">
                <a:off x="3306" y="5676"/>
                <a:ext cx="1" cy="9"/>
              </a:xfrm>
              <a:prstGeom prst="line">
                <a:avLst/>
              </a:prstGeom>
              <a:noFill/>
              <a:ln w="0">
                <a:solidFill>
                  <a:srgbClr val="000000"/>
                </a:solidFill>
                <a:round/>
                <a:headEnd/>
                <a:tailEnd/>
              </a:ln>
            </p:spPr>
            <p:txBody>
              <a:bodyPr/>
              <a:lstStyle/>
              <a:p>
                <a:endParaRPr lang="it-IT"/>
              </a:p>
            </p:txBody>
          </p:sp>
          <p:sp>
            <p:nvSpPr>
              <p:cNvPr id="25867" name="Line 324"/>
              <p:cNvSpPr>
                <a:spLocks noChangeShapeType="1"/>
              </p:cNvSpPr>
              <p:nvPr/>
            </p:nvSpPr>
            <p:spPr bwMode="auto">
              <a:xfrm flipV="1">
                <a:off x="3326" y="5676"/>
                <a:ext cx="1" cy="9"/>
              </a:xfrm>
              <a:prstGeom prst="line">
                <a:avLst/>
              </a:prstGeom>
              <a:noFill/>
              <a:ln w="0">
                <a:solidFill>
                  <a:srgbClr val="000000"/>
                </a:solidFill>
                <a:round/>
                <a:headEnd/>
                <a:tailEnd/>
              </a:ln>
            </p:spPr>
            <p:txBody>
              <a:bodyPr/>
              <a:lstStyle/>
              <a:p>
                <a:endParaRPr lang="it-IT"/>
              </a:p>
            </p:txBody>
          </p:sp>
          <p:sp>
            <p:nvSpPr>
              <p:cNvPr id="25868" name="Line 325"/>
              <p:cNvSpPr>
                <a:spLocks noChangeShapeType="1"/>
              </p:cNvSpPr>
              <p:nvPr/>
            </p:nvSpPr>
            <p:spPr bwMode="auto">
              <a:xfrm flipV="1">
                <a:off x="3346" y="5676"/>
                <a:ext cx="1" cy="9"/>
              </a:xfrm>
              <a:prstGeom prst="line">
                <a:avLst/>
              </a:prstGeom>
              <a:noFill/>
              <a:ln w="0">
                <a:solidFill>
                  <a:srgbClr val="000000"/>
                </a:solidFill>
                <a:round/>
                <a:headEnd/>
                <a:tailEnd/>
              </a:ln>
            </p:spPr>
            <p:txBody>
              <a:bodyPr/>
              <a:lstStyle/>
              <a:p>
                <a:endParaRPr lang="it-IT"/>
              </a:p>
            </p:txBody>
          </p:sp>
          <p:sp>
            <p:nvSpPr>
              <p:cNvPr id="25869" name="Line 326"/>
              <p:cNvSpPr>
                <a:spLocks noChangeShapeType="1"/>
              </p:cNvSpPr>
              <p:nvPr/>
            </p:nvSpPr>
            <p:spPr bwMode="auto">
              <a:xfrm flipV="1">
                <a:off x="3367" y="5676"/>
                <a:ext cx="1" cy="9"/>
              </a:xfrm>
              <a:prstGeom prst="line">
                <a:avLst/>
              </a:prstGeom>
              <a:noFill/>
              <a:ln w="0">
                <a:solidFill>
                  <a:srgbClr val="000000"/>
                </a:solidFill>
                <a:round/>
                <a:headEnd/>
                <a:tailEnd/>
              </a:ln>
            </p:spPr>
            <p:txBody>
              <a:bodyPr/>
              <a:lstStyle/>
              <a:p>
                <a:endParaRPr lang="it-IT"/>
              </a:p>
            </p:txBody>
          </p:sp>
          <p:sp>
            <p:nvSpPr>
              <p:cNvPr id="25870" name="Line 327"/>
              <p:cNvSpPr>
                <a:spLocks noChangeShapeType="1"/>
              </p:cNvSpPr>
              <p:nvPr/>
            </p:nvSpPr>
            <p:spPr bwMode="auto">
              <a:xfrm flipV="1">
                <a:off x="517" y="5685"/>
                <a:ext cx="1" cy="13"/>
              </a:xfrm>
              <a:prstGeom prst="line">
                <a:avLst/>
              </a:prstGeom>
              <a:noFill/>
              <a:ln w="0">
                <a:solidFill>
                  <a:srgbClr val="000000"/>
                </a:solidFill>
                <a:round/>
                <a:headEnd/>
                <a:tailEnd/>
              </a:ln>
            </p:spPr>
            <p:txBody>
              <a:bodyPr/>
              <a:lstStyle/>
              <a:p>
                <a:endParaRPr lang="it-IT"/>
              </a:p>
            </p:txBody>
          </p:sp>
          <p:sp>
            <p:nvSpPr>
              <p:cNvPr id="25871" name="Line 328"/>
              <p:cNvSpPr>
                <a:spLocks noChangeShapeType="1"/>
              </p:cNvSpPr>
              <p:nvPr/>
            </p:nvSpPr>
            <p:spPr bwMode="auto">
              <a:xfrm flipV="1">
                <a:off x="721" y="5685"/>
                <a:ext cx="1" cy="13"/>
              </a:xfrm>
              <a:prstGeom prst="line">
                <a:avLst/>
              </a:prstGeom>
              <a:noFill/>
              <a:ln w="0">
                <a:solidFill>
                  <a:srgbClr val="000000"/>
                </a:solidFill>
                <a:round/>
                <a:headEnd/>
                <a:tailEnd/>
              </a:ln>
            </p:spPr>
            <p:txBody>
              <a:bodyPr/>
              <a:lstStyle/>
              <a:p>
                <a:endParaRPr lang="it-IT"/>
              </a:p>
            </p:txBody>
          </p:sp>
          <p:sp>
            <p:nvSpPr>
              <p:cNvPr id="25872" name="Line 329"/>
              <p:cNvSpPr>
                <a:spLocks noChangeShapeType="1"/>
              </p:cNvSpPr>
              <p:nvPr/>
            </p:nvSpPr>
            <p:spPr bwMode="auto">
              <a:xfrm flipV="1">
                <a:off x="924" y="5685"/>
                <a:ext cx="1" cy="13"/>
              </a:xfrm>
              <a:prstGeom prst="line">
                <a:avLst/>
              </a:prstGeom>
              <a:noFill/>
              <a:ln w="0">
                <a:solidFill>
                  <a:srgbClr val="000000"/>
                </a:solidFill>
                <a:round/>
                <a:headEnd/>
                <a:tailEnd/>
              </a:ln>
            </p:spPr>
            <p:txBody>
              <a:bodyPr/>
              <a:lstStyle/>
              <a:p>
                <a:endParaRPr lang="it-IT"/>
              </a:p>
            </p:txBody>
          </p:sp>
          <p:sp>
            <p:nvSpPr>
              <p:cNvPr id="25873" name="Line 330"/>
              <p:cNvSpPr>
                <a:spLocks noChangeShapeType="1"/>
              </p:cNvSpPr>
              <p:nvPr/>
            </p:nvSpPr>
            <p:spPr bwMode="auto">
              <a:xfrm flipV="1">
                <a:off x="1128" y="5685"/>
                <a:ext cx="1" cy="13"/>
              </a:xfrm>
              <a:prstGeom prst="line">
                <a:avLst/>
              </a:prstGeom>
              <a:noFill/>
              <a:ln w="0">
                <a:solidFill>
                  <a:srgbClr val="000000"/>
                </a:solidFill>
                <a:round/>
                <a:headEnd/>
                <a:tailEnd/>
              </a:ln>
            </p:spPr>
            <p:txBody>
              <a:bodyPr/>
              <a:lstStyle/>
              <a:p>
                <a:endParaRPr lang="it-IT"/>
              </a:p>
            </p:txBody>
          </p:sp>
          <p:sp>
            <p:nvSpPr>
              <p:cNvPr id="25874" name="Line 331"/>
              <p:cNvSpPr>
                <a:spLocks noChangeShapeType="1"/>
              </p:cNvSpPr>
              <p:nvPr/>
            </p:nvSpPr>
            <p:spPr bwMode="auto">
              <a:xfrm flipV="1">
                <a:off x="1331" y="5685"/>
                <a:ext cx="1" cy="13"/>
              </a:xfrm>
              <a:prstGeom prst="line">
                <a:avLst/>
              </a:prstGeom>
              <a:noFill/>
              <a:ln w="0">
                <a:solidFill>
                  <a:srgbClr val="000000"/>
                </a:solidFill>
                <a:round/>
                <a:headEnd/>
                <a:tailEnd/>
              </a:ln>
            </p:spPr>
            <p:txBody>
              <a:bodyPr/>
              <a:lstStyle/>
              <a:p>
                <a:endParaRPr lang="it-IT"/>
              </a:p>
            </p:txBody>
          </p:sp>
          <p:sp>
            <p:nvSpPr>
              <p:cNvPr id="25875" name="Line 332"/>
              <p:cNvSpPr>
                <a:spLocks noChangeShapeType="1"/>
              </p:cNvSpPr>
              <p:nvPr/>
            </p:nvSpPr>
            <p:spPr bwMode="auto">
              <a:xfrm flipV="1">
                <a:off x="1535" y="5685"/>
                <a:ext cx="1" cy="13"/>
              </a:xfrm>
              <a:prstGeom prst="line">
                <a:avLst/>
              </a:prstGeom>
              <a:noFill/>
              <a:ln w="0">
                <a:solidFill>
                  <a:srgbClr val="000000"/>
                </a:solidFill>
                <a:round/>
                <a:headEnd/>
                <a:tailEnd/>
              </a:ln>
            </p:spPr>
            <p:txBody>
              <a:bodyPr/>
              <a:lstStyle/>
              <a:p>
                <a:endParaRPr lang="it-IT"/>
              </a:p>
            </p:txBody>
          </p:sp>
          <p:sp>
            <p:nvSpPr>
              <p:cNvPr id="25876" name="Line 333"/>
              <p:cNvSpPr>
                <a:spLocks noChangeShapeType="1"/>
              </p:cNvSpPr>
              <p:nvPr/>
            </p:nvSpPr>
            <p:spPr bwMode="auto">
              <a:xfrm flipV="1">
                <a:off x="1738" y="5685"/>
                <a:ext cx="1" cy="13"/>
              </a:xfrm>
              <a:prstGeom prst="line">
                <a:avLst/>
              </a:prstGeom>
              <a:noFill/>
              <a:ln w="0">
                <a:solidFill>
                  <a:srgbClr val="000000"/>
                </a:solidFill>
                <a:round/>
                <a:headEnd/>
                <a:tailEnd/>
              </a:ln>
            </p:spPr>
            <p:txBody>
              <a:bodyPr/>
              <a:lstStyle/>
              <a:p>
                <a:endParaRPr lang="it-IT"/>
              </a:p>
            </p:txBody>
          </p:sp>
          <p:sp>
            <p:nvSpPr>
              <p:cNvPr id="25877" name="Line 334"/>
              <p:cNvSpPr>
                <a:spLocks noChangeShapeType="1"/>
              </p:cNvSpPr>
              <p:nvPr/>
            </p:nvSpPr>
            <p:spPr bwMode="auto">
              <a:xfrm flipV="1">
                <a:off x="1942" y="5685"/>
                <a:ext cx="1" cy="13"/>
              </a:xfrm>
              <a:prstGeom prst="line">
                <a:avLst/>
              </a:prstGeom>
              <a:noFill/>
              <a:ln w="0">
                <a:solidFill>
                  <a:srgbClr val="000000"/>
                </a:solidFill>
                <a:round/>
                <a:headEnd/>
                <a:tailEnd/>
              </a:ln>
            </p:spPr>
            <p:txBody>
              <a:bodyPr/>
              <a:lstStyle/>
              <a:p>
                <a:endParaRPr lang="it-IT"/>
              </a:p>
            </p:txBody>
          </p:sp>
          <p:sp>
            <p:nvSpPr>
              <p:cNvPr id="25878" name="Line 335"/>
              <p:cNvSpPr>
                <a:spLocks noChangeShapeType="1"/>
              </p:cNvSpPr>
              <p:nvPr/>
            </p:nvSpPr>
            <p:spPr bwMode="auto">
              <a:xfrm flipV="1">
                <a:off x="2145" y="5685"/>
                <a:ext cx="1" cy="13"/>
              </a:xfrm>
              <a:prstGeom prst="line">
                <a:avLst/>
              </a:prstGeom>
              <a:noFill/>
              <a:ln w="0">
                <a:solidFill>
                  <a:srgbClr val="000000"/>
                </a:solidFill>
                <a:round/>
                <a:headEnd/>
                <a:tailEnd/>
              </a:ln>
            </p:spPr>
            <p:txBody>
              <a:bodyPr/>
              <a:lstStyle/>
              <a:p>
                <a:endParaRPr lang="it-IT"/>
              </a:p>
            </p:txBody>
          </p:sp>
          <p:sp>
            <p:nvSpPr>
              <p:cNvPr id="25879" name="Line 336"/>
              <p:cNvSpPr>
                <a:spLocks noChangeShapeType="1"/>
              </p:cNvSpPr>
              <p:nvPr/>
            </p:nvSpPr>
            <p:spPr bwMode="auto">
              <a:xfrm flipV="1">
                <a:off x="2349" y="5685"/>
                <a:ext cx="1" cy="13"/>
              </a:xfrm>
              <a:prstGeom prst="line">
                <a:avLst/>
              </a:prstGeom>
              <a:noFill/>
              <a:ln w="0">
                <a:solidFill>
                  <a:srgbClr val="000000"/>
                </a:solidFill>
                <a:round/>
                <a:headEnd/>
                <a:tailEnd/>
              </a:ln>
            </p:spPr>
            <p:txBody>
              <a:bodyPr/>
              <a:lstStyle/>
              <a:p>
                <a:endParaRPr lang="it-IT"/>
              </a:p>
            </p:txBody>
          </p:sp>
          <p:sp>
            <p:nvSpPr>
              <p:cNvPr id="25880" name="Line 337"/>
              <p:cNvSpPr>
                <a:spLocks noChangeShapeType="1"/>
              </p:cNvSpPr>
              <p:nvPr/>
            </p:nvSpPr>
            <p:spPr bwMode="auto">
              <a:xfrm flipV="1">
                <a:off x="2553" y="5685"/>
                <a:ext cx="1" cy="13"/>
              </a:xfrm>
              <a:prstGeom prst="line">
                <a:avLst/>
              </a:prstGeom>
              <a:noFill/>
              <a:ln w="0">
                <a:solidFill>
                  <a:srgbClr val="000000"/>
                </a:solidFill>
                <a:round/>
                <a:headEnd/>
                <a:tailEnd/>
              </a:ln>
            </p:spPr>
            <p:txBody>
              <a:bodyPr/>
              <a:lstStyle/>
              <a:p>
                <a:endParaRPr lang="it-IT"/>
              </a:p>
            </p:txBody>
          </p:sp>
          <p:sp>
            <p:nvSpPr>
              <p:cNvPr id="25881" name="Line 338"/>
              <p:cNvSpPr>
                <a:spLocks noChangeShapeType="1"/>
              </p:cNvSpPr>
              <p:nvPr/>
            </p:nvSpPr>
            <p:spPr bwMode="auto">
              <a:xfrm flipV="1">
                <a:off x="2756" y="5685"/>
                <a:ext cx="1" cy="13"/>
              </a:xfrm>
              <a:prstGeom prst="line">
                <a:avLst/>
              </a:prstGeom>
              <a:noFill/>
              <a:ln w="0">
                <a:solidFill>
                  <a:srgbClr val="000000"/>
                </a:solidFill>
                <a:round/>
                <a:headEnd/>
                <a:tailEnd/>
              </a:ln>
            </p:spPr>
            <p:txBody>
              <a:bodyPr/>
              <a:lstStyle/>
              <a:p>
                <a:endParaRPr lang="it-IT"/>
              </a:p>
            </p:txBody>
          </p:sp>
          <p:sp>
            <p:nvSpPr>
              <p:cNvPr id="25882" name="Line 339"/>
              <p:cNvSpPr>
                <a:spLocks noChangeShapeType="1"/>
              </p:cNvSpPr>
              <p:nvPr/>
            </p:nvSpPr>
            <p:spPr bwMode="auto">
              <a:xfrm flipV="1">
                <a:off x="2960" y="5685"/>
                <a:ext cx="1" cy="13"/>
              </a:xfrm>
              <a:prstGeom prst="line">
                <a:avLst/>
              </a:prstGeom>
              <a:noFill/>
              <a:ln w="0">
                <a:solidFill>
                  <a:srgbClr val="000000"/>
                </a:solidFill>
                <a:round/>
                <a:headEnd/>
                <a:tailEnd/>
              </a:ln>
            </p:spPr>
            <p:txBody>
              <a:bodyPr/>
              <a:lstStyle/>
              <a:p>
                <a:endParaRPr lang="it-IT"/>
              </a:p>
            </p:txBody>
          </p:sp>
          <p:sp>
            <p:nvSpPr>
              <p:cNvPr id="25883" name="Line 340"/>
              <p:cNvSpPr>
                <a:spLocks noChangeShapeType="1"/>
              </p:cNvSpPr>
              <p:nvPr/>
            </p:nvSpPr>
            <p:spPr bwMode="auto">
              <a:xfrm flipV="1">
                <a:off x="3163" y="5685"/>
                <a:ext cx="1" cy="13"/>
              </a:xfrm>
              <a:prstGeom prst="line">
                <a:avLst/>
              </a:prstGeom>
              <a:noFill/>
              <a:ln w="0">
                <a:solidFill>
                  <a:srgbClr val="000000"/>
                </a:solidFill>
                <a:round/>
                <a:headEnd/>
                <a:tailEnd/>
              </a:ln>
            </p:spPr>
            <p:txBody>
              <a:bodyPr/>
              <a:lstStyle/>
              <a:p>
                <a:endParaRPr lang="it-IT"/>
              </a:p>
            </p:txBody>
          </p:sp>
          <p:sp>
            <p:nvSpPr>
              <p:cNvPr id="25884" name="Line 341"/>
              <p:cNvSpPr>
                <a:spLocks noChangeShapeType="1"/>
              </p:cNvSpPr>
              <p:nvPr/>
            </p:nvSpPr>
            <p:spPr bwMode="auto">
              <a:xfrm flipV="1">
                <a:off x="3367" y="5685"/>
                <a:ext cx="1" cy="13"/>
              </a:xfrm>
              <a:prstGeom prst="line">
                <a:avLst/>
              </a:prstGeom>
              <a:noFill/>
              <a:ln w="0">
                <a:solidFill>
                  <a:srgbClr val="000000"/>
                </a:solidFill>
                <a:round/>
                <a:headEnd/>
                <a:tailEnd/>
              </a:ln>
            </p:spPr>
            <p:txBody>
              <a:bodyPr/>
              <a:lstStyle/>
              <a:p>
                <a:endParaRPr lang="it-IT"/>
              </a:p>
            </p:txBody>
          </p:sp>
          <p:sp>
            <p:nvSpPr>
              <p:cNvPr id="25885" name="Line 342"/>
              <p:cNvSpPr>
                <a:spLocks noChangeShapeType="1"/>
              </p:cNvSpPr>
              <p:nvPr/>
            </p:nvSpPr>
            <p:spPr bwMode="auto">
              <a:xfrm flipV="1">
                <a:off x="585" y="5621"/>
                <a:ext cx="17" cy="38"/>
              </a:xfrm>
              <a:prstGeom prst="line">
                <a:avLst/>
              </a:prstGeom>
              <a:noFill/>
              <a:ln w="15875">
                <a:solidFill>
                  <a:srgbClr val="FF0000"/>
                </a:solidFill>
                <a:round/>
                <a:headEnd/>
                <a:tailEnd/>
              </a:ln>
            </p:spPr>
            <p:txBody>
              <a:bodyPr/>
              <a:lstStyle/>
              <a:p>
                <a:endParaRPr lang="it-IT"/>
              </a:p>
            </p:txBody>
          </p:sp>
          <p:sp>
            <p:nvSpPr>
              <p:cNvPr id="25886" name="Line 343"/>
              <p:cNvSpPr>
                <a:spLocks noChangeShapeType="1"/>
              </p:cNvSpPr>
              <p:nvPr/>
            </p:nvSpPr>
            <p:spPr bwMode="auto">
              <a:xfrm flipV="1">
                <a:off x="602" y="5476"/>
                <a:ext cx="45" cy="145"/>
              </a:xfrm>
              <a:prstGeom prst="line">
                <a:avLst/>
              </a:prstGeom>
              <a:noFill/>
              <a:ln w="15875">
                <a:solidFill>
                  <a:srgbClr val="FF0000"/>
                </a:solidFill>
                <a:round/>
                <a:headEnd/>
                <a:tailEnd/>
              </a:ln>
            </p:spPr>
            <p:txBody>
              <a:bodyPr/>
              <a:lstStyle/>
              <a:p>
                <a:endParaRPr lang="it-IT"/>
              </a:p>
            </p:txBody>
          </p:sp>
          <p:sp>
            <p:nvSpPr>
              <p:cNvPr id="25887" name="Line 344"/>
              <p:cNvSpPr>
                <a:spLocks noChangeShapeType="1"/>
              </p:cNvSpPr>
              <p:nvPr/>
            </p:nvSpPr>
            <p:spPr bwMode="auto">
              <a:xfrm flipV="1">
                <a:off x="647" y="5371"/>
                <a:ext cx="43" cy="105"/>
              </a:xfrm>
              <a:prstGeom prst="line">
                <a:avLst/>
              </a:prstGeom>
              <a:noFill/>
              <a:ln w="15875">
                <a:solidFill>
                  <a:srgbClr val="FF0000"/>
                </a:solidFill>
                <a:round/>
                <a:headEnd/>
                <a:tailEnd/>
              </a:ln>
            </p:spPr>
            <p:txBody>
              <a:bodyPr/>
              <a:lstStyle/>
              <a:p>
                <a:endParaRPr lang="it-IT"/>
              </a:p>
            </p:txBody>
          </p:sp>
          <p:sp>
            <p:nvSpPr>
              <p:cNvPr id="25888" name="Line 345"/>
              <p:cNvSpPr>
                <a:spLocks noChangeShapeType="1"/>
              </p:cNvSpPr>
              <p:nvPr/>
            </p:nvSpPr>
            <p:spPr bwMode="auto">
              <a:xfrm flipV="1">
                <a:off x="690" y="5276"/>
                <a:ext cx="35" cy="95"/>
              </a:xfrm>
              <a:prstGeom prst="line">
                <a:avLst/>
              </a:prstGeom>
              <a:noFill/>
              <a:ln w="15875">
                <a:solidFill>
                  <a:srgbClr val="FF0000"/>
                </a:solidFill>
                <a:round/>
                <a:headEnd/>
                <a:tailEnd/>
              </a:ln>
            </p:spPr>
            <p:txBody>
              <a:bodyPr/>
              <a:lstStyle/>
              <a:p>
                <a:endParaRPr lang="it-IT"/>
              </a:p>
            </p:txBody>
          </p:sp>
          <p:sp>
            <p:nvSpPr>
              <p:cNvPr id="25889" name="Line 346"/>
              <p:cNvSpPr>
                <a:spLocks noChangeShapeType="1"/>
              </p:cNvSpPr>
              <p:nvPr/>
            </p:nvSpPr>
            <p:spPr bwMode="auto">
              <a:xfrm flipV="1">
                <a:off x="725" y="5141"/>
                <a:ext cx="44" cy="135"/>
              </a:xfrm>
              <a:prstGeom prst="line">
                <a:avLst/>
              </a:prstGeom>
              <a:noFill/>
              <a:ln w="15875">
                <a:solidFill>
                  <a:srgbClr val="FF0000"/>
                </a:solidFill>
                <a:round/>
                <a:headEnd/>
                <a:tailEnd/>
              </a:ln>
            </p:spPr>
            <p:txBody>
              <a:bodyPr/>
              <a:lstStyle/>
              <a:p>
                <a:endParaRPr lang="it-IT"/>
              </a:p>
            </p:txBody>
          </p:sp>
          <p:sp>
            <p:nvSpPr>
              <p:cNvPr id="25890" name="Line 347"/>
              <p:cNvSpPr>
                <a:spLocks noChangeShapeType="1"/>
              </p:cNvSpPr>
              <p:nvPr/>
            </p:nvSpPr>
            <p:spPr bwMode="auto">
              <a:xfrm flipV="1">
                <a:off x="769" y="4996"/>
                <a:ext cx="48" cy="145"/>
              </a:xfrm>
              <a:prstGeom prst="line">
                <a:avLst/>
              </a:prstGeom>
              <a:noFill/>
              <a:ln w="15875">
                <a:solidFill>
                  <a:srgbClr val="FF0000"/>
                </a:solidFill>
                <a:round/>
                <a:headEnd/>
                <a:tailEnd/>
              </a:ln>
            </p:spPr>
            <p:txBody>
              <a:bodyPr/>
              <a:lstStyle/>
              <a:p>
                <a:endParaRPr lang="it-IT"/>
              </a:p>
            </p:txBody>
          </p:sp>
          <p:sp>
            <p:nvSpPr>
              <p:cNvPr id="25891" name="Line 348"/>
              <p:cNvSpPr>
                <a:spLocks noChangeShapeType="1"/>
              </p:cNvSpPr>
              <p:nvPr/>
            </p:nvSpPr>
            <p:spPr bwMode="auto">
              <a:xfrm flipV="1">
                <a:off x="817" y="4901"/>
                <a:ext cx="36" cy="95"/>
              </a:xfrm>
              <a:prstGeom prst="line">
                <a:avLst/>
              </a:prstGeom>
              <a:noFill/>
              <a:ln w="15875">
                <a:solidFill>
                  <a:srgbClr val="FF0000"/>
                </a:solidFill>
                <a:round/>
                <a:headEnd/>
                <a:tailEnd/>
              </a:ln>
            </p:spPr>
            <p:txBody>
              <a:bodyPr/>
              <a:lstStyle/>
              <a:p>
                <a:endParaRPr lang="it-IT"/>
              </a:p>
            </p:txBody>
          </p:sp>
          <p:sp>
            <p:nvSpPr>
              <p:cNvPr id="25892" name="Line 349"/>
              <p:cNvSpPr>
                <a:spLocks noChangeShapeType="1"/>
              </p:cNvSpPr>
              <p:nvPr/>
            </p:nvSpPr>
            <p:spPr bwMode="auto">
              <a:xfrm flipV="1">
                <a:off x="853" y="4776"/>
                <a:ext cx="44" cy="125"/>
              </a:xfrm>
              <a:prstGeom prst="line">
                <a:avLst/>
              </a:prstGeom>
              <a:noFill/>
              <a:ln w="15875">
                <a:solidFill>
                  <a:srgbClr val="FF0000"/>
                </a:solidFill>
                <a:round/>
                <a:headEnd/>
                <a:tailEnd/>
              </a:ln>
            </p:spPr>
            <p:txBody>
              <a:bodyPr/>
              <a:lstStyle/>
              <a:p>
                <a:endParaRPr lang="it-IT"/>
              </a:p>
            </p:txBody>
          </p:sp>
          <p:sp>
            <p:nvSpPr>
              <p:cNvPr id="25893" name="Line 350"/>
              <p:cNvSpPr>
                <a:spLocks noChangeShapeType="1"/>
              </p:cNvSpPr>
              <p:nvPr/>
            </p:nvSpPr>
            <p:spPr bwMode="auto">
              <a:xfrm flipV="1">
                <a:off x="897" y="4695"/>
                <a:ext cx="41" cy="81"/>
              </a:xfrm>
              <a:prstGeom prst="line">
                <a:avLst/>
              </a:prstGeom>
              <a:noFill/>
              <a:ln w="15875">
                <a:solidFill>
                  <a:srgbClr val="FF0000"/>
                </a:solidFill>
                <a:round/>
                <a:headEnd/>
                <a:tailEnd/>
              </a:ln>
            </p:spPr>
            <p:txBody>
              <a:bodyPr/>
              <a:lstStyle/>
              <a:p>
                <a:endParaRPr lang="it-IT"/>
              </a:p>
            </p:txBody>
          </p:sp>
          <p:sp>
            <p:nvSpPr>
              <p:cNvPr id="25894" name="Line 351"/>
              <p:cNvSpPr>
                <a:spLocks noChangeShapeType="1"/>
              </p:cNvSpPr>
              <p:nvPr/>
            </p:nvSpPr>
            <p:spPr bwMode="auto">
              <a:xfrm flipV="1">
                <a:off x="938" y="4688"/>
                <a:ext cx="1" cy="7"/>
              </a:xfrm>
              <a:prstGeom prst="line">
                <a:avLst/>
              </a:prstGeom>
              <a:noFill/>
              <a:ln w="15875">
                <a:solidFill>
                  <a:srgbClr val="FF0000"/>
                </a:solidFill>
                <a:round/>
                <a:headEnd/>
                <a:tailEnd/>
              </a:ln>
            </p:spPr>
            <p:txBody>
              <a:bodyPr/>
              <a:lstStyle/>
              <a:p>
                <a:endParaRPr lang="it-IT"/>
              </a:p>
            </p:txBody>
          </p:sp>
          <p:sp>
            <p:nvSpPr>
              <p:cNvPr id="25895" name="Line 352"/>
              <p:cNvSpPr>
                <a:spLocks noChangeShapeType="1"/>
              </p:cNvSpPr>
              <p:nvPr/>
            </p:nvSpPr>
            <p:spPr bwMode="auto">
              <a:xfrm flipV="1">
                <a:off x="939" y="4644"/>
                <a:ext cx="42" cy="44"/>
              </a:xfrm>
              <a:prstGeom prst="line">
                <a:avLst/>
              </a:prstGeom>
              <a:noFill/>
              <a:ln w="15875">
                <a:solidFill>
                  <a:srgbClr val="FF0000"/>
                </a:solidFill>
                <a:round/>
                <a:headEnd/>
                <a:tailEnd/>
              </a:ln>
            </p:spPr>
            <p:txBody>
              <a:bodyPr/>
              <a:lstStyle/>
              <a:p>
                <a:endParaRPr lang="it-IT"/>
              </a:p>
            </p:txBody>
          </p:sp>
          <p:sp>
            <p:nvSpPr>
              <p:cNvPr id="25896" name="Line 353"/>
              <p:cNvSpPr>
                <a:spLocks noChangeShapeType="1"/>
              </p:cNvSpPr>
              <p:nvPr/>
            </p:nvSpPr>
            <p:spPr bwMode="auto">
              <a:xfrm flipV="1">
                <a:off x="981" y="4604"/>
                <a:ext cx="46" cy="40"/>
              </a:xfrm>
              <a:prstGeom prst="line">
                <a:avLst/>
              </a:prstGeom>
              <a:noFill/>
              <a:ln w="15875">
                <a:solidFill>
                  <a:srgbClr val="FF0000"/>
                </a:solidFill>
                <a:round/>
                <a:headEnd/>
                <a:tailEnd/>
              </a:ln>
            </p:spPr>
            <p:txBody>
              <a:bodyPr/>
              <a:lstStyle/>
              <a:p>
                <a:endParaRPr lang="it-IT"/>
              </a:p>
            </p:txBody>
          </p:sp>
          <p:sp>
            <p:nvSpPr>
              <p:cNvPr id="25897" name="Line 354"/>
              <p:cNvSpPr>
                <a:spLocks noChangeShapeType="1"/>
              </p:cNvSpPr>
              <p:nvPr/>
            </p:nvSpPr>
            <p:spPr bwMode="auto">
              <a:xfrm flipV="1">
                <a:off x="1027" y="4567"/>
                <a:ext cx="82" cy="37"/>
              </a:xfrm>
              <a:prstGeom prst="line">
                <a:avLst/>
              </a:prstGeom>
              <a:noFill/>
              <a:ln w="15875">
                <a:solidFill>
                  <a:srgbClr val="FF0000"/>
                </a:solidFill>
                <a:round/>
                <a:headEnd/>
                <a:tailEnd/>
              </a:ln>
            </p:spPr>
            <p:txBody>
              <a:bodyPr/>
              <a:lstStyle/>
              <a:p>
                <a:endParaRPr lang="it-IT"/>
              </a:p>
            </p:txBody>
          </p:sp>
        </p:grpSp>
        <p:sp>
          <p:nvSpPr>
            <p:cNvPr id="25658" name="Line 355"/>
            <p:cNvSpPr>
              <a:spLocks noChangeShapeType="1"/>
            </p:cNvSpPr>
            <p:nvPr/>
          </p:nvSpPr>
          <p:spPr bwMode="auto">
            <a:xfrm flipV="1">
              <a:off x="1109" y="4543"/>
              <a:ext cx="92" cy="24"/>
            </a:xfrm>
            <a:prstGeom prst="line">
              <a:avLst/>
            </a:prstGeom>
            <a:noFill/>
            <a:ln w="15875">
              <a:solidFill>
                <a:srgbClr val="FF0000"/>
              </a:solidFill>
              <a:round/>
              <a:headEnd/>
              <a:tailEnd/>
            </a:ln>
          </p:spPr>
          <p:txBody>
            <a:bodyPr/>
            <a:lstStyle/>
            <a:p>
              <a:endParaRPr lang="it-IT"/>
            </a:p>
          </p:txBody>
        </p:sp>
        <p:sp>
          <p:nvSpPr>
            <p:cNvPr id="25659" name="Line 356"/>
            <p:cNvSpPr>
              <a:spLocks noChangeShapeType="1"/>
            </p:cNvSpPr>
            <p:nvPr/>
          </p:nvSpPr>
          <p:spPr bwMode="auto">
            <a:xfrm flipV="1">
              <a:off x="1201" y="4533"/>
              <a:ext cx="74" cy="10"/>
            </a:xfrm>
            <a:prstGeom prst="line">
              <a:avLst/>
            </a:prstGeom>
            <a:noFill/>
            <a:ln w="15875">
              <a:solidFill>
                <a:srgbClr val="FF0000"/>
              </a:solidFill>
              <a:round/>
              <a:headEnd/>
              <a:tailEnd/>
            </a:ln>
          </p:spPr>
          <p:txBody>
            <a:bodyPr/>
            <a:lstStyle/>
            <a:p>
              <a:endParaRPr lang="it-IT"/>
            </a:p>
          </p:txBody>
        </p:sp>
        <p:sp>
          <p:nvSpPr>
            <p:cNvPr id="25660" name="Line 357"/>
            <p:cNvSpPr>
              <a:spLocks noChangeShapeType="1"/>
            </p:cNvSpPr>
            <p:nvPr/>
          </p:nvSpPr>
          <p:spPr bwMode="auto">
            <a:xfrm flipV="1">
              <a:off x="1275" y="4526"/>
              <a:ext cx="90" cy="7"/>
            </a:xfrm>
            <a:prstGeom prst="line">
              <a:avLst/>
            </a:prstGeom>
            <a:noFill/>
            <a:ln w="15875">
              <a:solidFill>
                <a:srgbClr val="FF0000"/>
              </a:solidFill>
              <a:round/>
              <a:headEnd/>
              <a:tailEnd/>
            </a:ln>
          </p:spPr>
          <p:txBody>
            <a:bodyPr/>
            <a:lstStyle/>
            <a:p>
              <a:endParaRPr lang="it-IT"/>
            </a:p>
          </p:txBody>
        </p:sp>
        <p:sp>
          <p:nvSpPr>
            <p:cNvPr id="25661" name="Line 358"/>
            <p:cNvSpPr>
              <a:spLocks noChangeShapeType="1"/>
            </p:cNvSpPr>
            <p:nvPr/>
          </p:nvSpPr>
          <p:spPr bwMode="auto">
            <a:xfrm flipV="1">
              <a:off x="1365" y="4519"/>
              <a:ext cx="169" cy="7"/>
            </a:xfrm>
            <a:prstGeom prst="line">
              <a:avLst/>
            </a:prstGeom>
            <a:noFill/>
            <a:ln w="15875">
              <a:solidFill>
                <a:srgbClr val="FF0000"/>
              </a:solidFill>
              <a:round/>
              <a:headEnd/>
              <a:tailEnd/>
            </a:ln>
          </p:spPr>
          <p:txBody>
            <a:bodyPr/>
            <a:lstStyle/>
            <a:p>
              <a:endParaRPr lang="it-IT"/>
            </a:p>
          </p:txBody>
        </p:sp>
        <p:sp>
          <p:nvSpPr>
            <p:cNvPr id="25662" name="Line 359"/>
            <p:cNvSpPr>
              <a:spLocks noChangeShapeType="1"/>
            </p:cNvSpPr>
            <p:nvPr/>
          </p:nvSpPr>
          <p:spPr bwMode="auto">
            <a:xfrm>
              <a:off x="1534" y="4519"/>
              <a:ext cx="172" cy="1"/>
            </a:xfrm>
            <a:prstGeom prst="line">
              <a:avLst/>
            </a:prstGeom>
            <a:noFill/>
            <a:ln w="15875">
              <a:solidFill>
                <a:srgbClr val="FF0000"/>
              </a:solidFill>
              <a:round/>
              <a:headEnd/>
              <a:tailEnd/>
            </a:ln>
          </p:spPr>
          <p:txBody>
            <a:bodyPr/>
            <a:lstStyle/>
            <a:p>
              <a:endParaRPr lang="it-IT"/>
            </a:p>
          </p:txBody>
        </p:sp>
        <p:sp>
          <p:nvSpPr>
            <p:cNvPr id="25663" name="Line 360"/>
            <p:cNvSpPr>
              <a:spLocks noChangeShapeType="1"/>
            </p:cNvSpPr>
            <p:nvPr/>
          </p:nvSpPr>
          <p:spPr bwMode="auto">
            <a:xfrm>
              <a:off x="1706" y="4519"/>
              <a:ext cx="160" cy="4"/>
            </a:xfrm>
            <a:prstGeom prst="line">
              <a:avLst/>
            </a:prstGeom>
            <a:noFill/>
            <a:ln w="15875">
              <a:solidFill>
                <a:srgbClr val="FF0000"/>
              </a:solidFill>
              <a:round/>
              <a:headEnd/>
              <a:tailEnd/>
            </a:ln>
          </p:spPr>
          <p:txBody>
            <a:bodyPr/>
            <a:lstStyle/>
            <a:p>
              <a:endParaRPr lang="it-IT"/>
            </a:p>
          </p:txBody>
        </p:sp>
        <p:sp>
          <p:nvSpPr>
            <p:cNvPr id="25664" name="Line 361"/>
            <p:cNvSpPr>
              <a:spLocks noChangeShapeType="1"/>
            </p:cNvSpPr>
            <p:nvPr/>
          </p:nvSpPr>
          <p:spPr bwMode="auto">
            <a:xfrm>
              <a:off x="1866" y="4523"/>
              <a:ext cx="179" cy="6"/>
            </a:xfrm>
            <a:prstGeom prst="line">
              <a:avLst/>
            </a:prstGeom>
            <a:noFill/>
            <a:ln w="15875">
              <a:solidFill>
                <a:srgbClr val="FF0000"/>
              </a:solidFill>
              <a:round/>
              <a:headEnd/>
              <a:tailEnd/>
            </a:ln>
          </p:spPr>
          <p:txBody>
            <a:bodyPr/>
            <a:lstStyle/>
            <a:p>
              <a:endParaRPr lang="it-IT"/>
            </a:p>
          </p:txBody>
        </p:sp>
        <p:sp>
          <p:nvSpPr>
            <p:cNvPr id="25665" name="Line 362"/>
            <p:cNvSpPr>
              <a:spLocks noChangeShapeType="1"/>
            </p:cNvSpPr>
            <p:nvPr/>
          </p:nvSpPr>
          <p:spPr bwMode="auto">
            <a:xfrm>
              <a:off x="2045" y="4529"/>
              <a:ext cx="169" cy="11"/>
            </a:xfrm>
            <a:prstGeom prst="line">
              <a:avLst/>
            </a:prstGeom>
            <a:noFill/>
            <a:ln w="15875">
              <a:solidFill>
                <a:srgbClr val="FF0000"/>
              </a:solidFill>
              <a:round/>
              <a:headEnd/>
              <a:tailEnd/>
            </a:ln>
          </p:spPr>
          <p:txBody>
            <a:bodyPr/>
            <a:lstStyle/>
            <a:p>
              <a:endParaRPr lang="it-IT"/>
            </a:p>
          </p:txBody>
        </p:sp>
        <p:sp>
          <p:nvSpPr>
            <p:cNvPr id="25666" name="Line 363"/>
            <p:cNvSpPr>
              <a:spLocks noChangeShapeType="1"/>
            </p:cNvSpPr>
            <p:nvPr/>
          </p:nvSpPr>
          <p:spPr bwMode="auto">
            <a:xfrm>
              <a:off x="2214" y="4540"/>
              <a:ext cx="166" cy="10"/>
            </a:xfrm>
            <a:prstGeom prst="line">
              <a:avLst/>
            </a:prstGeom>
            <a:noFill/>
            <a:ln w="15875">
              <a:solidFill>
                <a:srgbClr val="FF0000"/>
              </a:solidFill>
              <a:round/>
              <a:headEnd/>
              <a:tailEnd/>
            </a:ln>
          </p:spPr>
          <p:txBody>
            <a:bodyPr/>
            <a:lstStyle/>
            <a:p>
              <a:endParaRPr lang="it-IT"/>
            </a:p>
          </p:txBody>
        </p:sp>
        <p:sp>
          <p:nvSpPr>
            <p:cNvPr id="25667" name="Line 364"/>
            <p:cNvSpPr>
              <a:spLocks noChangeShapeType="1"/>
            </p:cNvSpPr>
            <p:nvPr/>
          </p:nvSpPr>
          <p:spPr bwMode="auto">
            <a:xfrm>
              <a:off x="2380" y="4550"/>
              <a:ext cx="85" cy="1"/>
            </a:xfrm>
            <a:prstGeom prst="line">
              <a:avLst/>
            </a:prstGeom>
            <a:noFill/>
            <a:ln w="15875">
              <a:solidFill>
                <a:srgbClr val="FF0000"/>
              </a:solidFill>
              <a:round/>
              <a:headEnd/>
              <a:tailEnd/>
            </a:ln>
          </p:spPr>
          <p:txBody>
            <a:bodyPr/>
            <a:lstStyle/>
            <a:p>
              <a:endParaRPr lang="it-IT"/>
            </a:p>
          </p:txBody>
        </p:sp>
        <p:sp>
          <p:nvSpPr>
            <p:cNvPr id="25668" name="Line 365"/>
            <p:cNvSpPr>
              <a:spLocks noChangeShapeType="1"/>
            </p:cNvSpPr>
            <p:nvPr/>
          </p:nvSpPr>
          <p:spPr bwMode="auto">
            <a:xfrm>
              <a:off x="2465" y="4550"/>
              <a:ext cx="85" cy="10"/>
            </a:xfrm>
            <a:prstGeom prst="line">
              <a:avLst/>
            </a:prstGeom>
            <a:noFill/>
            <a:ln w="15875">
              <a:solidFill>
                <a:srgbClr val="FF0000"/>
              </a:solidFill>
              <a:round/>
              <a:headEnd/>
              <a:tailEnd/>
            </a:ln>
          </p:spPr>
          <p:txBody>
            <a:bodyPr/>
            <a:lstStyle/>
            <a:p>
              <a:endParaRPr lang="it-IT"/>
            </a:p>
          </p:txBody>
        </p:sp>
        <p:sp>
          <p:nvSpPr>
            <p:cNvPr id="25669" name="Line 366"/>
            <p:cNvSpPr>
              <a:spLocks noChangeShapeType="1"/>
            </p:cNvSpPr>
            <p:nvPr/>
          </p:nvSpPr>
          <p:spPr bwMode="auto">
            <a:xfrm>
              <a:off x="2550" y="4560"/>
              <a:ext cx="167" cy="13"/>
            </a:xfrm>
            <a:prstGeom prst="line">
              <a:avLst/>
            </a:prstGeom>
            <a:noFill/>
            <a:ln w="15875">
              <a:solidFill>
                <a:srgbClr val="FF0000"/>
              </a:solidFill>
              <a:round/>
              <a:headEnd/>
              <a:tailEnd/>
            </a:ln>
          </p:spPr>
          <p:txBody>
            <a:bodyPr/>
            <a:lstStyle/>
            <a:p>
              <a:endParaRPr lang="it-IT"/>
            </a:p>
          </p:txBody>
        </p:sp>
        <p:sp>
          <p:nvSpPr>
            <p:cNvPr id="25670" name="Line 367"/>
            <p:cNvSpPr>
              <a:spLocks noChangeShapeType="1"/>
            </p:cNvSpPr>
            <p:nvPr/>
          </p:nvSpPr>
          <p:spPr bwMode="auto">
            <a:xfrm>
              <a:off x="2717" y="4573"/>
              <a:ext cx="176" cy="17"/>
            </a:xfrm>
            <a:prstGeom prst="line">
              <a:avLst/>
            </a:prstGeom>
            <a:noFill/>
            <a:ln w="15875">
              <a:solidFill>
                <a:srgbClr val="FF0000"/>
              </a:solidFill>
              <a:round/>
              <a:headEnd/>
              <a:tailEnd/>
            </a:ln>
          </p:spPr>
          <p:txBody>
            <a:bodyPr/>
            <a:lstStyle/>
            <a:p>
              <a:endParaRPr lang="it-IT"/>
            </a:p>
          </p:txBody>
        </p:sp>
        <p:sp>
          <p:nvSpPr>
            <p:cNvPr id="25671" name="Line 368"/>
            <p:cNvSpPr>
              <a:spLocks noChangeShapeType="1"/>
            </p:cNvSpPr>
            <p:nvPr/>
          </p:nvSpPr>
          <p:spPr bwMode="auto">
            <a:xfrm>
              <a:off x="2893" y="4590"/>
              <a:ext cx="173" cy="4"/>
            </a:xfrm>
            <a:prstGeom prst="line">
              <a:avLst/>
            </a:prstGeom>
            <a:noFill/>
            <a:ln w="15875">
              <a:solidFill>
                <a:srgbClr val="FF0000"/>
              </a:solidFill>
              <a:round/>
              <a:headEnd/>
              <a:tailEnd/>
            </a:ln>
          </p:spPr>
          <p:txBody>
            <a:bodyPr/>
            <a:lstStyle/>
            <a:p>
              <a:endParaRPr lang="it-IT"/>
            </a:p>
          </p:txBody>
        </p:sp>
        <p:sp>
          <p:nvSpPr>
            <p:cNvPr id="25672" name="Rectangle 369"/>
            <p:cNvSpPr>
              <a:spLocks noChangeArrowheads="1"/>
            </p:cNvSpPr>
            <p:nvPr/>
          </p:nvSpPr>
          <p:spPr bwMode="auto">
            <a:xfrm>
              <a:off x="1489" y="4144"/>
              <a:ext cx="771" cy="51"/>
            </a:xfrm>
            <a:prstGeom prst="rect">
              <a:avLst/>
            </a:prstGeom>
            <a:noFill/>
            <a:ln w="9525">
              <a:noFill/>
              <a:miter lim="800000"/>
              <a:headEnd/>
              <a:tailEnd/>
            </a:ln>
          </p:spPr>
          <p:txBody>
            <a:bodyPr wrap="none" lIns="0" tIns="0" rIns="0" bIns="0">
              <a:spAutoFit/>
            </a:bodyPr>
            <a:lstStyle/>
            <a:p>
              <a:pPr>
                <a:spcBef>
                  <a:spcPct val="30000"/>
                </a:spcBef>
              </a:pPr>
              <a:r>
                <a:rPr lang="en-GB" sz="700">
                  <a:solidFill>
                    <a:schemeClr val="tx1"/>
                  </a:solidFill>
                  <a:latin typeface="Tahoma"/>
                  <a:cs typeface="Tahoma"/>
                  <a:sym typeface="Tahoma"/>
                </a:rPr>
                <a:t>Characteristics of the fuel pump</a:t>
              </a:r>
              <a:endParaRPr lang="fr-FR" sz="1000">
                <a:solidFill>
                  <a:schemeClr val="tx1"/>
                </a:solidFill>
                <a:latin typeface="Tahoma" pitchFamily="34" charset="0"/>
                <a:cs typeface="Tahoma" pitchFamily="34" charset="0"/>
              </a:endParaRPr>
            </a:p>
          </p:txBody>
        </p:sp>
        <p:sp>
          <p:nvSpPr>
            <p:cNvPr id="25673" name="Rectangle 370"/>
            <p:cNvSpPr>
              <a:spLocks noChangeArrowheads="1"/>
            </p:cNvSpPr>
            <p:nvPr/>
          </p:nvSpPr>
          <p:spPr bwMode="auto">
            <a:xfrm>
              <a:off x="1574" y="4224"/>
              <a:ext cx="616" cy="44"/>
            </a:xfrm>
            <a:prstGeom prst="rect">
              <a:avLst/>
            </a:prstGeom>
            <a:noFill/>
            <a:ln w="9525">
              <a:noFill/>
              <a:miter lim="800000"/>
              <a:headEnd/>
              <a:tailEnd/>
            </a:ln>
          </p:spPr>
          <p:txBody>
            <a:bodyPr wrap="none" lIns="0" tIns="0" rIns="0" bIns="0">
              <a:spAutoFit/>
            </a:bodyPr>
            <a:lstStyle/>
            <a:p>
              <a:pPr>
                <a:spcBef>
                  <a:spcPct val="30000"/>
                </a:spcBef>
              </a:pPr>
              <a:r>
                <a:rPr lang="en-GB" sz="600">
                  <a:solidFill>
                    <a:schemeClr val="tx1"/>
                  </a:solidFill>
                  <a:latin typeface="Tahoma"/>
                  <a:cs typeface="Tahoma"/>
                  <a:sym typeface="Tahoma"/>
                </a:rPr>
                <a:t>(back pressure </a:t>
              </a:r>
              <a:r>
                <a:rPr lang="en-GB" sz="500">
                  <a:solidFill>
                    <a:schemeClr val="tx1"/>
                  </a:solidFill>
                  <a:latin typeface="Tahoma"/>
                  <a:cs typeface="Tahoma"/>
                  <a:sym typeface="Tahoma"/>
                </a:rPr>
                <a:t>back p </a:t>
              </a:r>
              <a:r>
                <a:rPr lang="en-GB" sz="600">
                  <a:solidFill>
                    <a:schemeClr val="tx1"/>
                  </a:solidFill>
                  <a:latin typeface="Tahoma"/>
                  <a:cs typeface="Tahoma"/>
                  <a:sym typeface="Tahoma"/>
                </a:rPr>
                <a:t>= 6 bar)</a:t>
              </a:r>
              <a:endParaRPr lang="fr-FR" sz="1200">
                <a:solidFill>
                  <a:schemeClr val="tx1"/>
                </a:solidFill>
                <a:latin typeface="Tahoma" pitchFamily="34" charset="0"/>
                <a:cs typeface="Tahoma" pitchFamily="34" charset="0"/>
              </a:endParaRPr>
            </a:p>
          </p:txBody>
        </p:sp>
        <p:sp>
          <p:nvSpPr>
            <p:cNvPr id="25674" name="Rectangle 371"/>
            <p:cNvSpPr>
              <a:spLocks noChangeArrowheads="1"/>
            </p:cNvSpPr>
            <p:nvPr/>
          </p:nvSpPr>
          <p:spPr bwMode="auto">
            <a:xfrm>
              <a:off x="448" y="5661"/>
              <a:ext cx="18" cy="37"/>
            </a:xfrm>
            <a:prstGeom prst="rect">
              <a:avLst/>
            </a:prstGeom>
            <a:noFill/>
            <a:ln w="9525">
              <a:noFill/>
              <a:miter lim="800000"/>
              <a:headEnd/>
              <a:tailEnd/>
            </a:ln>
          </p:spPr>
          <p:txBody>
            <a:bodyPr wrap="none" lIns="0" tIns="0" rIns="0" bIns="0">
              <a:spAutoFit/>
            </a:bodyPr>
            <a:lstStyle/>
            <a:p>
              <a:pPr>
                <a:spcBef>
                  <a:spcPct val="30000"/>
                </a:spcBef>
              </a:pPr>
              <a:r>
                <a:rPr lang="en-GB" sz="500">
                  <a:solidFill>
                    <a:schemeClr val="tx1"/>
                  </a:solidFill>
                  <a:latin typeface="Tahoma"/>
                  <a:cs typeface="Tahoma"/>
                  <a:sym typeface="Tahoma"/>
                </a:rPr>
                <a:t>0</a:t>
              </a:r>
              <a:endParaRPr lang="fr-FR" sz="1000">
                <a:solidFill>
                  <a:schemeClr val="tx1"/>
                </a:solidFill>
                <a:latin typeface="Tahoma" pitchFamily="34" charset="0"/>
                <a:cs typeface="Tahoma" pitchFamily="34" charset="0"/>
              </a:endParaRPr>
            </a:p>
          </p:txBody>
        </p:sp>
        <p:sp>
          <p:nvSpPr>
            <p:cNvPr id="25675" name="Rectangle 372"/>
            <p:cNvSpPr>
              <a:spLocks noChangeArrowheads="1"/>
            </p:cNvSpPr>
            <p:nvPr/>
          </p:nvSpPr>
          <p:spPr bwMode="auto">
            <a:xfrm>
              <a:off x="448" y="5434"/>
              <a:ext cx="18" cy="37"/>
            </a:xfrm>
            <a:prstGeom prst="rect">
              <a:avLst/>
            </a:prstGeom>
            <a:noFill/>
            <a:ln w="9525">
              <a:noFill/>
              <a:miter lim="800000"/>
              <a:headEnd/>
              <a:tailEnd/>
            </a:ln>
          </p:spPr>
          <p:txBody>
            <a:bodyPr wrap="none" lIns="0" tIns="0" rIns="0" bIns="0">
              <a:spAutoFit/>
            </a:bodyPr>
            <a:lstStyle/>
            <a:p>
              <a:pPr>
                <a:spcBef>
                  <a:spcPct val="30000"/>
                </a:spcBef>
              </a:pPr>
              <a:r>
                <a:rPr lang="en-GB" sz="500">
                  <a:solidFill>
                    <a:schemeClr val="tx1"/>
                  </a:solidFill>
                  <a:latin typeface="Tahoma"/>
                  <a:cs typeface="Tahoma"/>
                  <a:sym typeface="Tahoma"/>
                </a:rPr>
                <a:t>1</a:t>
              </a:r>
              <a:endParaRPr lang="fr-FR" sz="1000">
                <a:solidFill>
                  <a:schemeClr val="tx1"/>
                </a:solidFill>
                <a:latin typeface="Tahoma" pitchFamily="34" charset="0"/>
                <a:cs typeface="Tahoma" pitchFamily="34" charset="0"/>
              </a:endParaRPr>
            </a:p>
          </p:txBody>
        </p:sp>
        <p:sp>
          <p:nvSpPr>
            <p:cNvPr id="25676" name="Rectangle 373"/>
            <p:cNvSpPr>
              <a:spLocks noChangeArrowheads="1"/>
            </p:cNvSpPr>
            <p:nvPr/>
          </p:nvSpPr>
          <p:spPr bwMode="auto">
            <a:xfrm>
              <a:off x="448" y="5207"/>
              <a:ext cx="18" cy="37"/>
            </a:xfrm>
            <a:prstGeom prst="rect">
              <a:avLst/>
            </a:prstGeom>
            <a:noFill/>
            <a:ln w="9525">
              <a:noFill/>
              <a:miter lim="800000"/>
              <a:headEnd/>
              <a:tailEnd/>
            </a:ln>
          </p:spPr>
          <p:txBody>
            <a:bodyPr wrap="none" lIns="0" tIns="0" rIns="0" bIns="0">
              <a:spAutoFit/>
            </a:bodyPr>
            <a:lstStyle/>
            <a:p>
              <a:pPr>
                <a:spcBef>
                  <a:spcPct val="30000"/>
                </a:spcBef>
              </a:pPr>
              <a:r>
                <a:rPr lang="en-GB" sz="500">
                  <a:solidFill>
                    <a:schemeClr val="tx1"/>
                  </a:solidFill>
                  <a:latin typeface="Tahoma"/>
                  <a:cs typeface="Tahoma"/>
                  <a:sym typeface="Tahoma"/>
                </a:rPr>
                <a:t>2</a:t>
              </a:r>
              <a:endParaRPr lang="fr-FR" sz="1000">
                <a:solidFill>
                  <a:schemeClr val="tx1"/>
                </a:solidFill>
                <a:latin typeface="Tahoma" pitchFamily="34" charset="0"/>
                <a:cs typeface="Tahoma" pitchFamily="34" charset="0"/>
              </a:endParaRPr>
            </a:p>
          </p:txBody>
        </p:sp>
        <p:sp>
          <p:nvSpPr>
            <p:cNvPr id="25677" name="Rectangle 374"/>
            <p:cNvSpPr>
              <a:spLocks noChangeArrowheads="1"/>
            </p:cNvSpPr>
            <p:nvPr/>
          </p:nvSpPr>
          <p:spPr bwMode="auto">
            <a:xfrm>
              <a:off x="448" y="4980"/>
              <a:ext cx="18" cy="37"/>
            </a:xfrm>
            <a:prstGeom prst="rect">
              <a:avLst/>
            </a:prstGeom>
            <a:noFill/>
            <a:ln w="9525">
              <a:noFill/>
              <a:miter lim="800000"/>
              <a:headEnd/>
              <a:tailEnd/>
            </a:ln>
          </p:spPr>
          <p:txBody>
            <a:bodyPr wrap="none" lIns="0" tIns="0" rIns="0" bIns="0">
              <a:spAutoFit/>
            </a:bodyPr>
            <a:lstStyle/>
            <a:p>
              <a:pPr>
                <a:spcBef>
                  <a:spcPct val="30000"/>
                </a:spcBef>
              </a:pPr>
              <a:r>
                <a:rPr lang="en-GB" sz="500">
                  <a:solidFill>
                    <a:schemeClr val="tx1"/>
                  </a:solidFill>
                  <a:latin typeface="Tahoma"/>
                  <a:cs typeface="Tahoma"/>
                  <a:sym typeface="Tahoma"/>
                </a:rPr>
                <a:t>3</a:t>
              </a:r>
              <a:endParaRPr lang="fr-FR" sz="1000">
                <a:solidFill>
                  <a:schemeClr val="tx1"/>
                </a:solidFill>
                <a:latin typeface="Tahoma" pitchFamily="34" charset="0"/>
                <a:cs typeface="Tahoma" pitchFamily="34" charset="0"/>
              </a:endParaRPr>
            </a:p>
          </p:txBody>
        </p:sp>
        <p:sp>
          <p:nvSpPr>
            <p:cNvPr id="25678" name="Rectangle 375"/>
            <p:cNvSpPr>
              <a:spLocks noChangeArrowheads="1"/>
            </p:cNvSpPr>
            <p:nvPr/>
          </p:nvSpPr>
          <p:spPr bwMode="auto">
            <a:xfrm>
              <a:off x="448" y="4753"/>
              <a:ext cx="18" cy="37"/>
            </a:xfrm>
            <a:prstGeom prst="rect">
              <a:avLst/>
            </a:prstGeom>
            <a:noFill/>
            <a:ln w="9525">
              <a:noFill/>
              <a:miter lim="800000"/>
              <a:headEnd/>
              <a:tailEnd/>
            </a:ln>
          </p:spPr>
          <p:txBody>
            <a:bodyPr wrap="none" lIns="0" tIns="0" rIns="0" bIns="0">
              <a:spAutoFit/>
            </a:bodyPr>
            <a:lstStyle/>
            <a:p>
              <a:pPr>
                <a:spcBef>
                  <a:spcPct val="30000"/>
                </a:spcBef>
              </a:pPr>
              <a:r>
                <a:rPr lang="en-GB" sz="500">
                  <a:solidFill>
                    <a:schemeClr val="tx1"/>
                  </a:solidFill>
                  <a:latin typeface="Tahoma"/>
                  <a:cs typeface="Tahoma"/>
                  <a:sym typeface="Tahoma"/>
                </a:rPr>
                <a:t>4</a:t>
              </a:r>
              <a:endParaRPr lang="fr-FR" sz="1000">
                <a:solidFill>
                  <a:schemeClr val="tx1"/>
                </a:solidFill>
                <a:latin typeface="Tahoma" pitchFamily="34" charset="0"/>
                <a:cs typeface="Tahoma" pitchFamily="34" charset="0"/>
              </a:endParaRPr>
            </a:p>
          </p:txBody>
        </p:sp>
        <p:sp>
          <p:nvSpPr>
            <p:cNvPr id="25679" name="Rectangle 376"/>
            <p:cNvSpPr>
              <a:spLocks noChangeArrowheads="1"/>
            </p:cNvSpPr>
            <p:nvPr/>
          </p:nvSpPr>
          <p:spPr bwMode="auto">
            <a:xfrm>
              <a:off x="448" y="4526"/>
              <a:ext cx="18" cy="37"/>
            </a:xfrm>
            <a:prstGeom prst="rect">
              <a:avLst/>
            </a:prstGeom>
            <a:noFill/>
            <a:ln w="9525">
              <a:noFill/>
              <a:miter lim="800000"/>
              <a:headEnd/>
              <a:tailEnd/>
            </a:ln>
          </p:spPr>
          <p:txBody>
            <a:bodyPr wrap="none" lIns="0" tIns="0" rIns="0" bIns="0">
              <a:spAutoFit/>
            </a:bodyPr>
            <a:lstStyle/>
            <a:p>
              <a:pPr>
                <a:spcBef>
                  <a:spcPct val="30000"/>
                </a:spcBef>
              </a:pPr>
              <a:r>
                <a:rPr lang="en-GB" sz="500">
                  <a:solidFill>
                    <a:schemeClr val="tx1"/>
                  </a:solidFill>
                  <a:latin typeface="Tahoma"/>
                  <a:cs typeface="Tahoma"/>
                  <a:sym typeface="Tahoma"/>
                </a:rPr>
                <a:t>5</a:t>
              </a:r>
              <a:endParaRPr lang="fr-FR" sz="1000">
                <a:solidFill>
                  <a:schemeClr val="tx1"/>
                </a:solidFill>
                <a:latin typeface="Tahoma" pitchFamily="34" charset="0"/>
                <a:cs typeface="Tahoma" pitchFamily="34" charset="0"/>
              </a:endParaRPr>
            </a:p>
          </p:txBody>
        </p:sp>
        <p:sp>
          <p:nvSpPr>
            <p:cNvPr id="25680" name="Rectangle 377"/>
            <p:cNvSpPr>
              <a:spLocks noChangeArrowheads="1"/>
            </p:cNvSpPr>
            <p:nvPr/>
          </p:nvSpPr>
          <p:spPr bwMode="auto">
            <a:xfrm>
              <a:off x="448" y="4298"/>
              <a:ext cx="18" cy="37"/>
            </a:xfrm>
            <a:prstGeom prst="rect">
              <a:avLst/>
            </a:prstGeom>
            <a:noFill/>
            <a:ln w="9525">
              <a:noFill/>
              <a:miter lim="800000"/>
              <a:headEnd/>
              <a:tailEnd/>
            </a:ln>
          </p:spPr>
          <p:txBody>
            <a:bodyPr wrap="none" lIns="0" tIns="0" rIns="0" bIns="0">
              <a:spAutoFit/>
            </a:bodyPr>
            <a:lstStyle/>
            <a:p>
              <a:pPr>
                <a:spcBef>
                  <a:spcPct val="30000"/>
                </a:spcBef>
              </a:pPr>
              <a:r>
                <a:rPr lang="en-GB" sz="500">
                  <a:solidFill>
                    <a:schemeClr val="tx1"/>
                  </a:solidFill>
                  <a:latin typeface="Tahoma"/>
                  <a:cs typeface="Tahoma"/>
                  <a:sym typeface="Tahoma"/>
                </a:rPr>
                <a:t>6</a:t>
              </a:r>
              <a:endParaRPr lang="fr-FR" sz="1000">
                <a:solidFill>
                  <a:schemeClr val="tx1"/>
                </a:solidFill>
                <a:latin typeface="Tahoma" pitchFamily="34" charset="0"/>
                <a:cs typeface="Tahoma" pitchFamily="34" charset="0"/>
              </a:endParaRPr>
            </a:p>
          </p:txBody>
        </p:sp>
        <p:sp>
          <p:nvSpPr>
            <p:cNvPr id="25681" name="Rectangle 378"/>
            <p:cNvSpPr>
              <a:spLocks noChangeArrowheads="1"/>
            </p:cNvSpPr>
            <p:nvPr/>
          </p:nvSpPr>
          <p:spPr bwMode="auto">
            <a:xfrm>
              <a:off x="502" y="5722"/>
              <a:ext cx="18" cy="37"/>
            </a:xfrm>
            <a:prstGeom prst="rect">
              <a:avLst/>
            </a:prstGeom>
            <a:noFill/>
            <a:ln w="9525">
              <a:noFill/>
              <a:miter lim="800000"/>
              <a:headEnd/>
              <a:tailEnd/>
            </a:ln>
          </p:spPr>
          <p:txBody>
            <a:bodyPr wrap="none" lIns="0" tIns="0" rIns="0" bIns="0">
              <a:spAutoFit/>
            </a:bodyPr>
            <a:lstStyle/>
            <a:p>
              <a:pPr>
                <a:spcBef>
                  <a:spcPct val="30000"/>
                </a:spcBef>
              </a:pPr>
              <a:r>
                <a:rPr lang="en-GB" sz="500">
                  <a:solidFill>
                    <a:schemeClr val="tx1"/>
                  </a:solidFill>
                  <a:latin typeface="Tahoma"/>
                  <a:cs typeface="Tahoma"/>
                  <a:sym typeface="Tahoma"/>
                </a:rPr>
                <a:t>0</a:t>
              </a:r>
              <a:endParaRPr lang="fr-FR" sz="1000">
                <a:solidFill>
                  <a:schemeClr val="tx1"/>
                </a:solidFill>
                <a:latin typeface="Tahoma" pitchFamily="34" charset="0"/>
                <a:cs typeface="Tahoma" pitchFamily="34" charset="0"/>
              </a:endParaRPr>
            </a:p>
          </p:txBody>
        </p:sp>
        <p:sp>
          <p:nvSpPr>
            <p:cNvPr id="25682" name="Rectangle 379"/>
            <p:cNvSpPr>
              <a:spLocks noChangeArrowheads="1"/>
            </p:cNvSpPr>
            <p:nvPr/>
          </p:nvSpPr>
          <p:spPr bwMode="auto">
            <a:xfrm>
              <a:off x="677" y="5722"/>
              <a:ext cx="54" cy="37"/>
            </a:xfrm>
            <a:prstGeom prst="rect">
              <a:avLst/>
            </a:prstGeom>
            <a:noFill/>
            <a:ln w="9525">
              <a:noFill/>
              <a:miter lim="800000"/>
              <a:headEnd/>
              <a:tailEnd/>
            </a:ln>
          </p:spPr>
          <p:txBody>
            <a:bodyPr wrap="none" lIns="0" tIns="0" rIns="0" bIns="0">
              <a:spAutoFit/>
            </a:bodyPr>
            <a:lstStyle/>
            <a:p>
              <a:pPr>
                <a:spcBef>
                  <a:spcPct val="30000"/>
                </a:spcBef>
              </a:pPr>
              <a:r>
                <a:rPr lang="en-GB" sz="500">
                  <a:solidFill>
                    <a:schemeClr val="tx1"/>
                  </a:solidFill>
                  <a:latin typeface="Tahoma"/>
                  <a:cs typeface="Tahoma"/>
                  <a:sym typeface="Tahoma"/>
                </a:rPr>
                <a:t>500</a:t>
              </a:r>
              <a:endParaRPr lang="fr-FR" sz="1000">
                <a:solidFill>
                  <a:schemeClr val="tx1"/>
                </a:solidFill>
                <a:latin typeface="Tahoma" pitchFamily="34" charset="0"/>
                <a:cs typeface="Tahoma" pitchFamily="34" charset="0"/>
              </a:endParaRPr>
            </a:p>
          </p:txBody>
        </p:sp>
        <p:sp>
          <p:nvSpPr>
            <p:cNvPr id="25683" name="Rectangle 380"/>
            <p:cNvSpPr>
              <a:spLocks noChangeArrowheads="1"/>
            </p:cNvSpPr>
            <p:nvPr/>
          </p:nvSpPr>
          <p:spPr bwMode="auto">
            <a:xfrm>
              <a:off x="865" y="5722"/>
              <a:ext cx="72" cy="37"/>
            </a:xfrm>
            <a:prstGeom prst="rect">
              <a:avLst/>
            </a:prstGeom>
            <a:noFill/>
            <a:ln w="9525">
              <a:noFill/>
              <a:miter lim="800000"/>
              <a:headEnd/>
              <a:tailEnd/>
            </a:ln>
          </p:spPr>
          <p:txBody>
            <a:bodyPr wrap="none" lIns="0" tIns="0" rIns="0" bIns="0">
              <a:spAutoFit/>
            </a:bodyPr>
            <a:lstStyle/>
            <a:p>
              <a:pPr>
                <a:spcBef>
                  <a:spcPct val="30000"/>
                </a:spcBef>
              </a:pPr>
              <a:r>
                <a:rPr lang="en-GB" sz="500">
                  <a:solidFill>
                    <a:schemeClr val="tx1"/>
                  </a:solidFill>
                  <a:latin typeface="Tahoma"/>
                  <a:cs typeface="Tahoma"/>
                  <a:sym typeface="Tahoma"/>
                </a:rPr>
                <a:t>1,000</a:t>
              </a:r>
              <a:endParaRPr lang="fr-FR" sz="1000">
                <a:solidFill>
                  <a:schemeClr val="tx1"/>
                </a:solidFill>
                <a:latin typeface="Tahoma" pitchFamily="34" charset="0"/>
                <a:cs typeface="Tahoma" pitchFamily="34" charset="0"/>
              </a:endParaRPr>
            </a:p>
          </p:txBody>
        </p:sp>
        <p:sp>
          <p:nvSpPr>
            <p:cNvPr id="25684" name="Rectangle 381"/>
            <p:cNvSpPr>
              <a:spLocks noChangeArrowheads="1"/>
            </p:cNvSpPr>
            <p:nvPr/>
          </p:nvSpPr>
          <p:spPr bwMode="auto">
            <a:xfrm>
              <a:off x="1069" y="5722"/>
              <a:ext cx="72" cy="37"/>
            </a:xfrm>
            <a:prstGeom prst="rect">
              <a:avLst/>
            </a:prstGeom>
            <a:noFill/>
            <a:ln w="9525">
              <a:noFill/>
              <a:miter lim="800000"/>
              <a:headEnd/>
              <a:tailEnd/>
            </a:ln>
          </p:spPr>
          <p:txBody>
            <a:bodyPr wrap="none" lIns="0" tIns="0" rIns="0" bIns="0">
              <a:spAutoFit/>
            </a:bodyPr>
            <a:lstStyle/>
            <a:p>
              <a:pPr>
                <a:spcBef>
                  <a:spcPct val="30000"/>
                </a:spcBef>
              </a:pPr>
              <a:r>
                <a:rPr lang="en-GB" sz="500">
                  <a:solidFill>
                    <a:schemeClr val="tx1"/>
                  </a:solidFill>
                  <a:latin typeface="Tahoma"/>
                  <a:cs typeface="Tahoma"/>
                  <a:sym typeface="Tahoma"/>
                </a:rPr>
                <a:t>1,500</a:t>
              </a:r>
              <a:endParaRPr lang="fr-FR" sz="1000">
                <a:solidFill>
                  <a:schemeClr val="tx1"/>
                </a:solidFill>
                <a:latin typeface="Tahoma" pitchFamily="34" charset="0"/>
                <a:cs typeface="Tahoma" pitchFamily="34" charset="0"/>
              </a:endParaRPr>
            </a:p>
          </p:txBody>
        </p:sp>
        <p:sp>
          <p:nvSpPr>
            <p:cNvPr id="25685" name="Rectangle 382"/>
            <p:cNvSpPr>
              <a:spLocks noChangeArrowheads="1"/>
            </p:cNvSpPr>
            <p:nvPr/>
          </p:nvSpPr>
          <p:spPr bwMode="auto">
            <a:xfrm>
              <a:off x="1272" y="5722"/>
              <a:ext cx="72" cy="37"/>
            </a:xfrm>
            <a:prstGeom prst="rect">
              <a:avLst/>
            </a:prstGeom>
            <a:noFill/>
            <a:ln w="9525">
              <a:noFill/>
              <a:miter lim="800000"/>
              <a:headEnd/>
              <a:tailEnd/>
            </a:ln>
          </p:spPr>
          <p:txBody>
            <a:bodyPr wrap="none" lIns="0" tIns="0" rIns="0" bIns="0">
              <a:spAutoFit/>
            </a:bodyPr>
            <a:lstStyle/>
            <a:p>
              <a:pPr>
                <a:spcBef>
                  <a:spcPct val="30000"/>
                </a:spcBef>
              </a:pPr>
              <a:r>
                <a:rPr lang="en-GB" sz="500">
                  <a:solidFill>
                    <a:schemeClr val="tx1"/>
                  </a:solidFill>
                  <a:latin typeface="Tahoma"/>
                  <a:cs typeface="Tahoma"/>
                  <a:sym typeface="Tahoma"/>
                </a:rPr>
                <a:t>2,000</a:t>
              </a:r>
              <a:endParaRPr lang="fr-FR" sz="1000">
                <a:solidFill>
                  <a:schemeClr val="tx1"/>
                </a:solidFill>
                <a:latin typeface="Tahoma" pitchFamily="34" charset="0"/>
                <a:cs typeface="Tahoma" pitchFamily="34" charset="0"/>
              </a:endParaRPr>
            </a:p>
          </p:txBody>
        </p:sp>
        <p:sp>
          <p:nvSpPr>
            <p:cNvPr id="25686" name="Rectangle 383"/>
            <p:cNvSpPr>
              <a:spLocks noChangeArrowheads="1"/>
            </p:cNvSpPr>
            <p:nvPr/>
          </p:nvSpPr>
          <p:spPr bwMode="auto">
            <a:xfrm>
              <a:off x="1476" y="5722"/>
              <a:ext cx="72" cy="37"/>
            </a:xfrm>
            <a:prstGeom prst="rect">
              <a:avLst/>
            </a:prstGeom>
            <a:noFill/>
            <a:ln w="9525">
              <a:noFill/>
              <a:miter lim="800000"/>
              <a:headEnd/>
              <a:tailEnd/>
            </a:ln>
          </p:spPr>
          <p:txBody>
            <a:bodyPr wrap="none" lIns="0" tIns="0" rIns="0" bIns="0">
              <a:spAutoFit/>
            </a:bodyPr>
            <a:lstStyle/>
            <a:p>
              <a:pPr>
                <a:spcBef>
                  <a:spcPct val="30000"/>
                </a:spcBef>
              </a:pPr>
              <a:r>
                <a:rPr lang="en-GB" sz="500">
                  <a:solidFill>
                    <a:schemeClr val="tx1"/>
                  </a:solidFill>
                  <a:latin typeface="Tahoma"/>
                  <a:cs typeface="Tahoma"/>
                  <a:sym typeface="Tahoma"/>
                </a:rPr>
                <a:t>2,500</a:t>
              </a:r>
              <a:endParaRPr lang="fr-FR" sz="1000">
                <a:solidFill>
                  <a:schemeClr val="tx1"/>
                </a:solidFill>
                <a:latin typeface="Tahoma" pitchFamily="34" charset="0"/>
                <a:cs typeface="Tahoma" pitchFamily="34" charset="0"/>
              </a:endParaRPr>
            </a:p>
          </p:txBody>
        </p:sp>
        <p:sp>
          <p:nvSpPr>
            <p:cNvPr id="25687" name="Rectangle 384"/>
            <p:cNvSpPr>
              <a:spLocks noChangeArrowheads="1"/>
            </p:cNvSpPr>
            <p:nvPr/>
          </p:nvSpPr>
          <p:spPr bwMode="auto">
            <a:xfrm>
              <a:off x="1680" y="5722"/>
              <a:ext cx="72" cy="37"/>
            </a:xfrm>
            <a:prstGeom prst="rect">
              <a:avLst/>
            </a:prstGeom>
            <a:noFill/>
            <a:ln w="9525">
              <a:noFill/>
              <a:miter lim="800000"/>
              <a:headEnd/>
              <a:tailEnd/>
            </a:ln>
          </p:spPr>
          <p:txBody>
            <a:bodyPr wrap="none" lIns="0" tIns="0" rIns="0" bIns="0">
              <a:spAutoFit/>
            </a:bodyPr>
            <a:lstStyle/>
            <a:p>
              <a:pPr>
                <a:spcBef>
                  <a:spcPct val="30000"/>
                </a:spcBef>
              </a:pPr>
              <a:r>
                <a:rPr lang="en-GB" sz="500">
                  <a:solidFill>
                    <a:schemeClr val="tx1"/>
                  </a:solidFill>
                  <a:latin typeface="Tahoma"/>
                  <a:cs typeface="Tahoma"/>
                  <a:sym typeface="Tahoma"/>
                </a:rPr>
                <a:t>3,000</a:t>
              </a:r>
              <a:endParaRPr lang="fr-FR" sz="1000">
                <a:solidFill>
                  <a:schemeClr val="tx1"/>
                </a:solidFill>
                <a:latin typeface="Tahoma" pitchFamily="34" charset="0"/>
                <a:cs typeface="Tahoma" pitchFamily="34" charset="0"/>
              </a:endParaRPr>
            </a:p>
          </p:txBody>
        </p:sp>
        <p:sp>
          <p:nvSpPr>
            <p:cNvPr id="25688" name="Rectangle 385"/>
            <p:cNvSpPr>
              <a:spLocks noChangeArrowheads="1"/>
            </p:cNvSpPr>
            <p:nvPr/>
          </p:nvSpPr>
          <p:spPr bwMode="auto">
            <a:xfrm>
              <a:off x="1883" y="5722"/>
              <a:ext cx="72" cy="37"/>
            </a:xfrm>
            <a:prstGeom prst="rect">
              <a:avLst/>
            </a:prstGeom>
            <a:noFill/>
            <a:ln w="9525">
              <a:noFill/>
              <a:miter lim="800000"/>
              <a:headEnd/>
              <a:tailEnd/>
            </a:ln>
          </p:spPr>
          <p:txBody>
            <a:bodyPr wrap="none" lIns="0" tIns="0" rIns="0" bIns="0">
              <a:spAutoFit/>
            </a:bodyPr>
            <a:lstStyle/>
            <a:p>
              <a:pPr>
                <a:spcBef>
                  <a:spcPct val="30000"/>
                </a:spcBef>
              </a:pPr>
              <a:r>
                <a:rPr lang="en-GB" sz="500">
                  <a:solidFill>
                    <a:schemeClr val="tx1"/>
                  </a:solidFill>
                  <a:latin typeface="Tahoma"/>
                  <a:cs typeface="Tahoma"/>
                  <a:sym typeface="Tahoma"/>
                </a:rPr>
                <a:t>3,500</a:t>
              </a:r>
              <a:endParaRPr lang="fr-FR" sz="1000">
                <a:solidFill>
                  <a:schemeClr val="tx1"/>
                </a:solidFill>
                <a:latin typeface="Tahoma" pitchFamily="34" charset="0"/>
                <a:cs typeface="Tahoma" pitchFamily="34" charset="0"/>
              </a:endParaRPr>
            </a:p>
          </p:txBody>
        </p:sp>
        <p:sp>
          <p:nvSpPr>
            <p:cNvPr id="25689" name="Rectangle 386"/>
            <p:cNvSpPr>
              <a:spLocks noChangeArrowheads="1"/>
            </p:cNvSpPr>
            <p:nvPr/>
          </p:nvSpPr>
          <p:spPr bwMode="auto">
            <a:xfrm>
              <a:off x="2087" y="5722"/>
              <a:ext cx="72" cy="37"/>
            </a:xfrm>
            <a:prstGeom prst="rect">
              <a:avLst/>
            </a:prstGeom>
            <a:noFill/>
            <a:ln w="9525">
              <a:noFill/>
              <a:miter lim="800000"/>
              <a:headEnd/>
              <a:tailEnd/>
            </a:ln>
          </p:spPr>
          <p:txBody>
            <a:bodyPr wrap="none" lIns="0" tIns="0" rIns="0" bIns="0">
              <a:spAutoFit/>
            </a:bodyPr>
            <a:lstStyle/>
            <a:p>
              <a:pPr>
                <a:spcBef>
                  <a:spcPct val="30000"/>
                </a:spcBef>
              </a:pPr>
              <a:r>
                <a:rPr lang="en-GB" sz="500">
                  <a:solidFill>
                    <a:schemeClr val="tx1"/>
                  </a:solidFill>
                  <a:latin typeface="Tahoma"/>
                  <a:cs typeface="Tahoma"/>
                  <a:sym typeface="Tahoma"/>
                </a:rPr>
                <a:t>4,000</a:t>
              </a:r>
              <a:endParaRPr lang="fr-FR" sz="1000">
                <a:solidFill>
                  <a:schemeClr val="tx1"/>
                </a:solidFill>
                <a:latin typeface="Tahoma" pitchFamily="34" charset="0"/>
                <a:cs typeface="Tahoma" pitchFamily="34" charset="0"/>
              </a:endParaRPr>
            </a:p>
          </p:txBody>
        </p:sp>
        <p:sp>
          <p:nvSpPr>
            <p:cNvPr id="25690" name="Rectangle 387"/>
            <p:cNvSpPr>
              <a:spLocks noChangeArrowheads="1"/>
            </p:cNvSpPr>
            <p:nvPr/>
          </p:nvSpPr>
          <p:spPr bwMode="auto">
            <a:xfrm>
              <a:off x="2290" y="5722"/>
              <a:ext cx="72" cy="37"/>
            </a:xfrm>
            <a:prstGeom prst="rect">
              <a:avLst/>
            </a:prstGeom>
            <a:noFill/>
            <a:ln w="9525">
              <a:noFill/>
              <a:miter lim="800000"/>
              <a:headEnd/>
              <a:tailEnd/>
            </a:ln>
          </p:spPr>
          <p:txBody>
            <a:bodyPr wrap="none" lIns="0" tIns="0" rIns="0" bIns="0">
              <a:spAutoFit/>
            </a:bodyPr>
            <a:lstStyle/>
            <a:p>
              <a:pPr>
                <a:spcBef>
                  <a:spcPct val="30000"/>
                </a:spcBef>
              </a:pPr>
              <a:r>
                <a:rPr lang="en-GB" sz="500">
                  <a:solidFill>
                    <a:schemeClr val="tx1"/>
                  </a:solidFill>
                  <a:latin typeface="Tahoma"/>
                  <a:cs typeface="Tahoma"/>
                  <a:sym typeface="Tahoma"/>
                </a:rPr>
                <a:t>4,500</a:t>
              </a:r>
              <a:endParaRPr lang="fr-FR" sz="1000">
                <a:solidFill>
                  <a:schemeClr val="tx1"/>
                </a:solidFill>
                <a:latin typeface="Tahoma" pitchFamily="34" charset="0"/>
                <a:cs typeface="Tahoma" pitchFamily="34" charset="0"/>
              </a:endParaRPr>
            </a:p>
          </p:txBody>
        </p:sp>
        <p:sp>
          <p:nvSpPr>
            <p:cNvPr id="25691" name="Rectangle 388"/>
            <p:cNvSpPr>
              <a:spLocks noChangeArrowheads="1"/>
            </p:cNvSpPr>
            <p:nvPr/>
          </p:nvSpPr>
          <p:spPr bwMode="auto">
            <a:xfrm>
              <a:off x="2494" y="5722"/>
              <a:ext cx="72" cy="37"/>
            </a:xfrm>
            <a:prstGeom prst="rect">
              <a:avLst/>
            </a:prstGeom>
            <a:noFill/>
            <a:ln w="9525">
              <a:noFill/>
              <a:miter lim="800000"/>
              <a:headEnd/>
              <a:tailEnd/>
            </a:ln>
          </p:spPr>
          <p:txBody>
            <a:bodyPr wrap="none" lIns="0" tIns="0" rIns="0" bIns="0">
              <a:spAutoFit/>
            </a:bodyPr>
            <a:lstStyle/>
            <a:p>
              <a:pPr>
                <a:spcBef>
                  <a:spcPct val="30000"/>
                </a:spcBef>
              </a:pPr>
              <a:r>
                <a:rPr lang="en-GB" sz="500">
                  <a:solidFill>
                    <a:schemeClr val="tx1"/>
                  </a:solidFill>
                  <a:latin typeface="Tahoma"/>
                  <a:cs typeface="Tahoma"/>
                  <a:sym typeface="Tahoma"/>
                </a:rPr>
                <a:t>5,000</a:t>
              </a:r>
              <a:endParaRPr lang="fr-FR" sz="1000">
                <a:solidFill>
                  <a:schemeClr val="tx1"/>
                </a:solidFill>
                <a:latin typeface="Tahoma" pitchFamily="34" charset="0"/>
                <a:cs typeface="Tahoma" pitchFamily="34" charset="0"/>
              </a:endParaRPr>
            </a:p>
          </p:txBody>
        </p:sp>
        <p:sp>
          <p:nvSpPr>
            <p:cNvPr id="25692" name="Rectangle 389"/>
            <p:cNvSpPr>
              <a:spLocks noChangeArrowheads="1"/>
            </p:cNvSpPr>
            <p:nvPr/>
          </p:nvSpPr>
          <p:spPr bwMode="auto">
            <a:xfrm>
              <a:off x="2697" y="5722"/>
              <a:ext cx="72" cy="37"/>
            </a:xfrm>
            <a:prstGeom prst="rect">
              <a:avLst/>
            </a:prstGeom>
            <a:noFill/>
            <a:ln w="9525">
              <a:noFill/>
              <a:miter lim="800000"/>
              <a:headEnd/>
              <a:tailEnd/>
            </a:ln>
          </p:spPr>
          <p:txBody>
            <a:bodyPr wrap="none" lIns="0" tIns="0" rIns="0" bIns="0">
              <a:spAutoFit/>
            </a:bodyPr>
            <a:lstStyle/>
            <a:p>
              <a:pPr>
                <a:spcBef>
                  <a:spcPct val="30000"/>
                </a:spcBef>
              </a:pPr>
              <a:r>
                <a:rPr lang="en-GB" sz="500">
                  <a:solidFill>
                    <a:schemeClr val="tx1"/>
                  </a:solidFill>
                  <a:latin typeface="Tahoma"/>
                  <a:cs typeface="Tahoma"/>
                  <a:sym typeface="Tahoma"/>
                </a:rPr>
                <a:t>5,500</a:t>
              </a:r>
              <a:endParaRPr lang="fr-FR" sz="1000">
                <a:solidFill>
                  <a:schemeClr val="tx1"/>
                </a:solidFill>
                <a:latin typeface="Tahoma" pitchFamily="34" charset="0"/>
                <a:cs typeface="Tahoma" pitchFamily="34" charset="0"/>
              </a:endParaRPr>
            </a:p>
          </p:txBody>
        </p:sp>
        <p:sp>
          <p:nvSpPr>
            <p:cNvPr id="25693" name="Rectangle 390"/>
            <p:cNvSpPr>
              <a:spLocks noChangeArrowheads="1"/>
            </p:cNvSpPr>
            <p:nvPr/>
          </p:nvSpPr>
          <p:spPr bwMode="auto">
            <a:xfrm>
              <a:off x="2901" y="5722"/>
              <a:ext cx="72" cy="37"/>
            </a:xfrm>
            <a:prstGeom prst="rect">
              <a:avLst/>
            </a:prstGeom>
            <a:noFill/>
            <a:ln w="9525">
              <a:noFill/>
              <a:miter lim="800000"/>
              <a:headEnd/>
              <a:tailEnd/>
            </a:ln>
          </p:spPr>
          <p:txBody>
            <a:bodyPr wrap="none" lIns="0" tIns="0" rIns="0" bIns="0">
              <a:spAutoFit/>
            </a:bodyPr>
            <a:lstStyle/>
            <a:p>
              <a:pPr>
                <a:spcBef>
                  <a:spcPct val="30000"/>
                </a:spcBef>
              </a:pPr>
              <a:r>
                <a:rPr lang="en-GB" sz="500">
                  <a:solidFill>
                    <a:schemeClr val="tx1"/>
                  </a:solidFill>
                  <a:latin typeface="Tahoma"/>
                  <a:cs typeface="Tahoma"/>
                  <a:sym typeface="Tahoma"/>
                </a:rPr>
                <a:t>6,000</a:t>
              </a:r>
              <a:endParaRPr lang="fr-FR" sz="1000">
                <a:solidFill>
                  <a:schemeClr val="tx1"/>
                </a:solidFill>
                <a:latin typeface="Tahoma" pitchFamily="34" charset="0"/>
                <a:cs typeface="Tahoma" pitchFamily="34" charset="0"/>
              </a:endParaRPr>
            </a:p>
          </p:txBody>
        </p:sp>
        <p:sp>
          <p:nvSpPr>
            <p:cNvPr id="25694" name="Rectangle 391"/>
            <p:cNvSpPr>
              <a:spLocks noChangeArrowheads="1"/>
            </p:cNvSpPr>
            <p:nvPr/>
          </p:nvSpPr>
          <p:spPr bwMode="auto">
            <a:xfrm>
              <a:off x="3104" y="5722"/>
              <a:ext cx="72" cy="37"/>
            </a:xfrm>
            <a:prstGeom prst="rect">
              <a:avLst/>
            </a:prstGeom>
            <a:noFill/>
            <a:ln w="9525">
              <a:noFill/>
              <a:miter lim="800000"/>
              <a:headEnd/>
              <a:tailEnd/>
            </a:ln>
          </p:spPr>
          <p:txBody>
            <a:bodyPr wrap="none" lIns="0" tIns="0" rIns="0" bIns="0">
              <a:spAutoFit/>
            </a:bodyPr>
            <a:lstStyle/>
            <a:p>
              <a:pPr>
                <a:spcBef>
                  <a:spcPct val="30000"/>
                </a:spcBef>
              </a:pPr>
              <a:r>
                <a:rPr lang="en-GB" sz="500">
                  <a:solidFill>
                    <a:schemeClr val="tx1"/>
                  </a:solidFill>
                  <a:latin typeface="Tahoma"/>
                  <a:cs typeface="Tahoma"/>
                  <a:sym typeface="Tahoma"/>
                </a:rPr>
                <a:t>6,500</a:t>
              </a:r>
              <a:endParaRPr lang="fr-FR" sz="1000">
                <a:solidFill>
                  <a:schemeClr val="tx1"/>
                </a:solidFill>
                <a:latin typeface="Tahoma" pitchFamily="34" charset="0"/>
                <a:cs typeface="Tahoma" pitchFamily="34" charset="0"/>
              </a:endParaRPr>
            </a:p>
          </p:txBody>
        </p:sp>
        <p:sp>
          <p:nvSpPr>
            <p:cNvPr id="25695" name="Rectangle 392"/>
            <p:cNvSpPr>
              <a:spLocks noChangeArrowheads="1"/>
            </p:cNvSpPr>
            <p:nvPr/>
          </p:nvSpPr>
          <p:spPr bwMode="auto">
            <a:xfrm>
              <a:off x="3308" y="5722"/>
              <a:ext cx="72" cy="37"/>
            </a:xfrm>
            <a:prstGeom prst="rect">
              <a:avLst/>
            </a:prstGeom>
            <a:noFill/>
            <a:ln w="9525">
              <a:noFill/>
              <a:miter lim="800000"/>
              <a:headEnd/>
              <a:tailEnd/>
            </a:ln>
          </p:spPr>
          <p:txBody>
            <a:bodyPr wrap="none" lIns="0" tIns="0" rIns="0" bIns="0">
              <a:spAutoFit/>
            </a:bodyPr>
            <a:lstStyle/>
            <a:p>
              <a:pPr>
                <a:spcBef>
                  <a:spcPct val="30000"/>
                </a:spcBef>
              </a:pPr>
              <a:r>
                <a:rPr lang="en-GB" sz="500">
                  <a:solidFill>
                    <a:schemeClr val="tx1"/>
                  </a:solidFill>
                  <a:latin typeface="Tahoma"/>
                  <a:cs typeface="Tahoma"/>
                  <a:sym typeface="Tahoma"/>
                </a:rPr>
                <a:t>7,000</a:t>
              </a:r>
              <a:endParaRPr lang="fr-FR" sz="1000">
                <a:solidFill>
                  <a:schemeClr val="tx1"/>
                </a:solidFill>
                <a:latin typeface="Tahoma" pitchFamily="34" charset="0"/>
                <a:cs typeface="Tahoma" pitchFamily="34" charset="0"/>
              </a:endParaRPr>
            </a:p>
          </p:txBody>
        </p:sp>
        <p:sp>
          <p:nvSpPr>
            <p:cNvPr id="25696" name="Rectangle 393"/>
            <p:cNvSpPr>
              <a:spLocks noChangeArrowheads="1"/>
            </p:cNvSpPr>
            <p:nvPr/>
          </p:nvSpPr>
          <p:spPr bwMode="auto">
            <a:xfrm>
              <a:off x="1520" y="5783"/>
              <a:ext cx="593" cy="44"/>
            </a:xfrm>
            <a:prstGeom prst="rect">
              <a:avLst/>
            </a:prstGeom>
            <a:noFill/>
            <a:ln w="9525">
              <a:noFill/>
              <a:miter lim="800000"/>
              <a:headEnd/>
              <a:tailEnd/>
            </a:ln>
          </p:spPr>
          <p:txBody>
            <a:bodyPr wrap="none" lIns="0" tIns="0" rIns="0" bIns="0">
              <a:spAutoFit/>
            </a:bodyPr>
            <a:lstStyle/>
            <a:p>
              <a:pPr>
                <a:spcBef>
                  <a:spcPct val="30000"/>
                </a:spcBef>
              </a:pPr>
              <a:r>
                <a:rPr lang="en-GB" sz="600">
                  <a:solidFill>
                    <a:schemeClr val="tx1"/>
                  </a:solidFill>
                  <a:latin typeface="Tahoma"/>
                  <a:cs typeface="Tahoma"/>
                  <a:sym typeface="Tahoma"/>
                </a:rPr>
                <a:t>Pump speed (pump </a:t>
              </a:r>
              <a:r>
                <a:rPr lang="en-GB" sz="500">
                  <a:solidFill>
                    <a:schemeClr val="tx1"/>
                  </a:solidFill>
                  <a:latin typeface="Tahoma"/>
                  <a:cs typeface="Tahoma"/>
                  <a:sym typeface="Tahoma"/>
                </a:rPr>
                <a:t>n) in rpm</a:t>
              </a:r>
              <a:endParaRPr lang="fr-FR" sz="1000">
                <a:solidFill>
                  <a:schemeClr val="tx1"/>
                </a:solidFill>
                <a:latin typeface="Tahoma" pitchFamily="34" charset="0"/>
                <a:cs typeface="Tahoma" pitchFamily="34" charset="0"/>
              </a:endParaRPr>
            </a:p>
          </p:txBody>
        </p:sp>
        <p:sp>
          <p:nvSpPr>
            <p:cNvPr id="25697" name="Rectangle 394"/>
            <p:cNvSpPr>
              <a:spLocks noChangeArrowheads="1"/>
            </p:cNvSpPr>
            <p:nvPr/>
          </p:nvSpPr>
          <p:spPr bwMode="auto">
            <a:xfrm rot="-5400000">
              <a:off x="225" y="5012"/>
              <a:ext cx="320" cy="47"/>
            </a:xfrm>
            <a:prstGeom prst="rect">
              <a:avLst/>
            </a:prstGeom>
            <a:noFill/>
            <a:ln w="9525">
              <a:noFill/>
              <a:miter lim="800000"/>
              <a:headEnd/>
              <a:tailEnd/>
            </a:ln>
          </p:spPr>
          <p:txBody>
            <a:bodyPr wrap="none" lIns="0" tIns="0" rIns="0" bIns="0">
              <a:spAutoFit/>
            </a:bodyPr>
            <a:lstStyle/>
            <a:p>
              <a:pPr>
                <a:spcBef>
                  <a:spcPct val="30000"/>
                </a:spcBef>
              </a:pPr>
              <a:r>
                <a:rPr lang="en-GB" sz="600">
                  <a:solidFill>
                    <a:schemeClr val="tx1"/>
                  </a:solidFill>
                  <a:latin typeface="Tahoma"/>
                  <a:cs typeface="Tahoma"/>
                  <a:sym typeface="Tahoma"/>
                </a:rPr>
                <a:t>Flow capacity [l/min]</a:t>
              </a:r>
              <a:endParaRPr lang="fr-FR" sz="1000">
                <a:solidFill>
                  <a:schemeClr val="tx1"/>
                </a:solidFill>
                <a:latin typeface="Tahoma" pitchFamily="34" charset="0"/>
                <a:cs typeface="Tahoma" pitchFamily="34" charset="0"/>
              </a:endParaRPr>
            </a:p>
          </p:txBody>
        </p:sp>
      </p:grpSp>
      <p:sp>
        <p:nvSpPr>
          <p:cNvPr id="25609" name="Text Box 152"/>
          <p:cNvSpPr txBox="1">
            <a:spLocks noChangeArrowheads="1"/>
          </p:cNvSpPr>
          <p:nvPr/>
        </p:nvSpPr>
        <p:spPr bwMode="auto">
          <a:xfrm>
            <a:off x="177800" y="7718425"/>
            <a:ext cx="7056438" cy="1200150"/>
          </a:xfrm>
          <a:prstGeom prst="rect">
            <a:avLst/>
          </a:prstGeom>
          <a:noFill/>
          <a:ln w="9525">
            <a:noFill/>
            <a:miter lim="800000"/>
            <a:headEnd/>
            <a:tailEnd/>
          </a:ln>
        </p:spPr>
        <p:txBody>
          <a:bodyPr>
            <a:spAutoFit/>
          </a:bodyPr>
          <a:lstStyle/>
          <a:p>
            <a:pPr hangingPunct="0">
              <a:lnSpc>
                <a:spcPct val="150000"/>
              </a:lnSpc>
              <a:buClr>
                <a:srgbClr val="000000"/>
              </a:buClr>
              <a:buSzPct val="45000"/>
              <a:buFont typeface="StarSymbol"/>
              <a:buNone/>
            </a:pPr>
            <a:r>
              <a:rPr lang="en-GB" sz="1200">
                <a:solidFill>
                  <a:schemeClr val="tx1"/>
                </a:solidFill>
                <a:latin typeface="Tahoma"/>
                <a:cs typeface="Tahoma"/>
                <a:sym typeface="Tahoma"/>
              </a:rPr>
              <a:t>The fuel pump aspirates fuel from the tank via the pre-filter and delivers fuel to the FCU.</a:t>
            </a:r>
          </a:p>
          <a:p>
            <a:pPr hangingPunct="0">
              <a:lnSpc>
                <a:spcPct val="150000"/>
              </a:lnSpc>
              <a:buClr>
                <a:srgbClr val="000000"/>
              </a:buClr>
              <a:buSzPct val="45000"/>
              <a:buFont typeface="StarSymbol"/>
              <a:buNone/>
            </a:pPr>
            <a:r>
              <a:rPr lang="en-GB" sz="1200">
                <a:solidFill>
                  <a:schemeClr val="tx1"/>
                </a:solidFill>
                <a:latin typeface="Tahoma"/>
                <a:cs typeface="Tahoma"/>
                <a:sym typeface="Tahoma"/>
              </a:rPr>
              <a:t>The pressure ahead of the pump must be between -0.3 and 0 Bar, while the pressure after of the pump must be approximately 6 Bar.</a:t>
            </a:r>
          </a:p>
        </p:txBody>
      </p:sp>
      <p:grpSp>
        <p:nvGrpSpPr>
          <p:cNvPr id="25610" name="Groupe 391"/>
          <p:cNvGrpSpPr>
            <a:grpSpLocks/>
          </p:cNvGrpSpPr>
          <p:nvPr/>
        </p:nvGrpSpPr>
        <p:grpSpPr bwMode="auto">
          <a:xfrm>
            <a:off x="428625" y="1924050"/>
            <a:ext cx="2851150" cy="1381125"/>
            <a:chOff x="630238" y="2030413"/>
            <a:chExt cx="2851150" cy="1381125"/>
          </a:xfrm>
        </p:grpSpPr>
        <p:grpSp>
          <p:nvGrpSpPr>
            <p:cNvPr id="25613" name="Group 6"/>
            <p:cNvGrpSpPr>
              <a:grpSpLocks/>
            </p:cNvGrpSpPr>
            <p:nvPr/>
          </p:nvGrpSpPr>
          <p:grpSpPr bwMode="auto">
            <a:xfrm>
              <a:off x="922338" y="2957513"/>
              <a:ext cx="433387" cy="454025"/>
              <a:chOff x="802" y="2313"/>
              <a:chExt cx="273" cy="286"/>
            </a:xfrm>
          </p:grpSpPr>
          <p:sp>
            <p:nvSpPr>
              <p:cNvPr id="25646" name="Freeform 7"/>
              <p:cNvSpPr>
                <a:spLocks/>
              </p:cNvSpPr>
              <p:nvPr/>
            </p:nvSpPr>
            <p:spPr bwMode="auto">
              <a:xfrm>
                <a:off x="894" y="2313"/>
                <a:ext cx="66" cy="18"/>
              </a:xfrm>
              <a:custGeom>
                <a:avLst/>
                <a:gdLst>
                  <a:gd name="T0" fmla="*/ 1 w 132"/>
                  <a:gd name="T1" fmla="*/ 1 h 35"/>
                  <a:gd name="T2" fmla="*/ 1 w 132"/>
                  <a:gd name="T3" fmla="*/ 1 h 35"/>
                  <a:gd name="T4" fmla="*/ 1 w 132"/>
                  <a:gd name="T5" fmla="*/ 1 h 35"/>
                  <a:gd name="T6" fmla="*/ 1 w 132"/>
                  <a:gd name="T7" fmla="*/ 1 h 35"/>
                  <a:gd name="T8" fmla="*/ 1 w 132"/>
                  <a:gd name="T9" fmla="*/ 1 h 35"/>
                  <a:gd name="T10" fmla="*/ 1 w 132"/>
                  <a:gd name="T11" fmla="*/ 0 h 35"/>
                  <a:gd name="T12" fmla="*/ 1 w 132"/>
                  <a:gd name="T13" fmla="*/ 1 h 35"/>
                  <a:gd name="T14" fmla="*/ 1 w 132"/>
                  <a:gd name="T15" fmla="*/ 1 h 35"/>
                  <a:gd name="T16" fmla="*/ 1 w 132"/>
                  <a:gd name="T17" fmla="*/ 1 h 35"/>
                  <a:gd name="T18" fmla="*/ 1 w 132"/>
                  <a:gd name="T19" fmla="*/ 1 h 35"/>
                  <a:gd name="T20" fmla="*/ 0 w 132"/>
                  <a:gd name="T21" fmla="*/ 1 h 35"/>
                  <a:gd name="T22" fmla="*/ 1 w 132"/>
                  <a:gd name="T23" fmla="*/ 1 h 35"/>
                  <a:gd name="T24" fmla="*/ 1 w 132"/>
                  <a:gd name="T25" fmla="*/ 1 h 35"/>
                  <a:gd name="T26" fmla="*/ 1 w 132"/>
                  <a:gd name="T27" fmla="*/ 1 h 35"/>
                  <a:gd name="T28" fmla="*/ 1 w 132"/>
                  <a:gd name="T29" fmla="*/ 1 h 35"/>
                  <a:gd name="T30" fmla="*/ 1 w 132"/>
                  <a:gd name="T31" fmla="*/ 1 h 35"/>
                  <a:gd name="T32" fmla="*/ 1 w 132"/>
                  <a:gd name="T33" fmla="*/ 1 h 35"/>
                  <a:gd name="T34" fmla="*/ 1 w 132"/>
                  <a:gd name="T35" fmla="*/ 1 h 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2"/>
                  <a:gd name="T55" fmla="*/ 0 h 35"/>
                  <a:gd name="T56" fmla="*/ 132 w 132"/>
                  <a:gd name="T57" fmla="*/ 35 h 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2" h="35">
                    <a:moveTo>
                      <a:pt x="88" y="22"/>
                    </a:moveTo>
                    <a:lnTo>
                      <a:pt x="115" y="23"/>
                    </a:lnTo>
                    <a:lnTo>
                      <a:pt x="129" y="26"/>
                    </a:lnTo>
                    <a:lnTo>
                      <a:pt x="132" y="4"/>
                    </a:lnTo>
                    <a:lnTo>
                      <a:pt x="115" y="2"/>
                    </a:lnTo>
                    <a:lnTo>
                      <a:pt x="88" y="0"/>
                    </a:lnTo>
                    <a:lnTo>
                      <a:pt x="61" y="2"/>
                    </a:lnTo>
                    <a:lnTo>
                      <a:pt x="36" y="6"/>
                    </a:lnTo>
                    <a:lnTo>
                      <a:pt x="32" y="7"/>
                    </a:lnTo>
                    <a:lnTo>
                      <a:pt x="6" y="14"/>
                    </a:lnTo>
                    <a:lnTo>
                      <a:pt x="0" y="15"/>
                    </a:lnTo>
                    <a:lnTo>
                      <a:pt x="8" y="35"/>
                    </a:lnTo>
                    <a:lnTo>
                      <a:pt x="14" y="34"/>
                    </a:lnTo>
                    <a:lnTo>
                      <a:pt x="40" y="27"/>
                    </a:lnTo>
                    <a:lnTo>
                      <a:pt x="36" y="16"/>
                    </a:lnTo>
                    <a:lnTo>
                      <a:pt x="36" y="27"/>
                    </a:lnTo>
                    <a:lnTo>
                      <a:pt x="61" y="23"/>
                    </a:lnTo>
                    <a:lnTo>
                      <a:pt x="88" y="22"/>
                    </a:lnTo>
                    <a:close/>
                  </a:path>
                </a:pathLst>
              </a:custGeom>
              <a:noFill/>
              <a:ln w="9525">
                <a:noFill/>
                <a:round/>
                <a:headEnd/>
                <a:tailEnd/>
              </a:ln>
            </p:spPr>
            <p:txBody>
              <a:bodyPr/>
              <a:lstStyle/>
              <a:p>
                <a:endParaRPr lang="it-IT"/>
              </a:p>
            </p:txBody>
          </p:sp>
          <p:sp>
            <p:nvSpPr>
              <p:cNvPr id="25647" name="Freeform 8"/>
              <p:cNvSpPr>
                <a:spLocks/>
              </p:cNvSpPr>
              <p:nvPr/>
            </p:nvSpPr>
            <p:spPr bwMode="auto">
              <a:xfrm>
                <a:off x="832" y="2336"/>
                <a:ext cx="38" cy="37"/>
              </a:xfrm>
              <a:custGeom>
                <a:avLst/>
                <a:gdLst>
                  <a:gd name="T0" fmla="*/ 0 w 78"/>
                  <a:gd name="T1" fmla="*/ 1 h 73"/>
                  <a:gd name="T2" fmla="*/ 0 w 78"/>
                  <a:gd name="T3" fmla="*/ 0 h 73"/>
                  <a:gd name="T4" fmla="*/ 0 w 78"/>
                  <a:gd name="T5" fmla="*/ 1 h 73"/>
                  <a:gd name="T6" fmla="*/ 0 w 78"/>
                  <a:gd name="T7" fmla="*/ 1 h 73"/>
                  <a:gd name="T8" fmla="*/ 0 w 78"/>
                  <a:gd name="T9" fmla="*/ 1 h 73"/>
                  <a:gd name="T10" fmla="*/ 0 w 78"/>
                  <a:gd name="T11" fmla="*/ 1 h 73"/>
                  <a:gd name="T12" fmla="*/ 0 w 78"/>
                  <a:gd name="T13" fmla="*/ 1 h 73"/>
                  <a:gd name="T14" fmla="*/ 0 w 78"/>
                  <a:gd name="T15" fmla="*/ 1 h 73"/>
                  <a:gd name="T16" fmla="*/ 0 w 78"/>
                  <a:gd name="T17" fmla="*/ 1 h 73"/>
                  <a:gd name="T18" fmla="*/ 0 w 78"/>
                  <a:gd name="T19" fmla="*/ 1 h 73"/>
                  <a:gd name="T20" fmla="*/ 0 w 78"/>
                  <a:gd name="T21" fmla="*/ 1 h 73"/>
                  <a:gd name="T22" fmla="*/ 0 w 78"/>
                  <a:gd name="T23" fmla="*/ 1 h 73"/>
                  <a:gd name="T24" fmla="*/ 0 w 78"/>
                  <a:gd name="T25" fmla="*/ 1 h 73"/>
                  <a:gd name="T26" fmla="*/ 0 w 78"/>
                  <a:gd name="T27" fmla="*/ 1 h 73"/>
                  <a:gd name="T28" fmla="*/ 0 w 78"/>
                  <a:gd name="T29" fmla="*/ 1 h 73"/>
                  <a:gd name="T30" fmla="*/ 0 w 78"/>
                  <a:gd name="T31" fmla="*/ 1 h 7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8"/>
                  <a:gd name="T49" fmla="*/ 0 h 73"/>
                  <a:gd name="T50" fmla="*/ 78 w 78"/>
                  <a:gd name="T51" fmla="*/ 73 h 7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8" h="73">
                    <a:moveTo>
                      <a:pt x="78" y="17"/>
                    </a:moveTo>
                    <a:lnTo>
                      <a:pt x="67" y="0"/>
                    </a:lnTo>
                    <a:lnTo>
                      <a:pt x="63" y="3"/>
                    </a:lnTo>
                    <a:lnTo>
                      <a:pt x="59" y="5"/>
                    </a:lnTo>
                    <a:lnTo>
                      <a:pt x="39" y="20"/>
                    </a:lnTo>
                    <a:lnTo>
                      <a:pt x="20" y="39"/>
                    </a:lnTo>
                    <a:lnTo>
                      <a:pt x="3" y="57"/>
                    </a:lnTo>
                    <a:lnTo>
                      <a:pt x="0" y="61"/>
                    </a:lnTo>
                    <a:lnTo>
                      <a:pt x="18" y="73"/>
                    </a:lnTo>
                    <a:lnTo>
                      <a:pt x="18" y="72"/>
                    </a:lnTo>
                    <a:lnTo>
                      <a:pt x="35" y="53"/>
                    </a:lnTo>
                    <a:lnTo>
                      <a:pt x="54" y="35"/>
                    </a:lnTo>
                    <a:lnTo>
                      <a:pt x="74" y="20"/>
                    </a:lnTo>
                    <a:lnTo>
                      <a:pt x="67" y="12"/>
                    </a:lnTo>
                    <a:lnTo>
                      <a:pt x="71" y="23"/>
                    </a:lnTo>
                    <a:lnTo>
                      <a:pt x="78" y="17"/>
                    </a:lnTo>
                    <a:close/>
                  </a:path>
                </a:pathLst>
              </a:custGeom>
              <a:noFill/>
              <a:ln w="9525">
                <a:noFill/>
                <a:round/>
                <a:headEnd/>
                <a:tailEnd/>
              </a:ln>
            </p:spPr>
            <p:txBody>
              <a:bodyPr/>
              <a:lstStyle/>
              <a:p>
                <a:endParaRPr lang="it-IT"/>
              </a:p>
            </p:txBody>
          </p:sp>
          <p:sp>
            <p:nvSpPr>
              <p:cNvPr id="25648" name="Freeform 9"/>
              <p:cNvSpPr>
                <a:spLocks/>
              </p:cNvSpPr>
              <p:nvPr/>
            </p:nvSpPr>
            <p:spPr bwMode="auto">
              <a:xfrm>
                <a:off x="803" y="2395"/>
                <a:ext cx="21" cy="43"/>
              </a:xfrm>
              <a:custGeom>
                <a:avLst/>
                <a:gdLst>
                  <a:gd name="T0" fmla="*/ 0 w 43"/>
                  <a:gd name="T1" fmla="*/ 0 h 87"/>
                  <a:gd name="T2" fmla="*/ 0 w 43"/>
                  <a:gd name="T3" fmla="*/ 0 h 87"/>
                  <a:gd name="T4" fmla="*/ 0 w 43"/>
                  <a:gd name="T5" fmla="*/ 0 h 87"/>
                  <a:gd name="T6" fmla="*/ 0 w 43"/>
                  <a:gd name="T7" fmla="*/ 0 h 87"/>
                  <a:gd name="T8" fmla="*/ 0 w 43"/>
                  <a:gd name="T9" fmla="*/ 0 h 87"/>
                  <a:gd name="T10" fmla="*/ 0 w 43"/>
                  <a:gd name="T11" fmla="*/ 0 h 87"/>
                  <a:gd name="T12" fmla="*/ 0 w 43"/>
                  <a:gd name="T13" fmla="*/ 0 h 87"/>
                  <a:gd name="T14" fmla="*/ 0 w 43"/>
                  <a:gd name="T15" fmla="*/ 0 h 87"/>
                  <a:gd name="T16" fmla="*/ 0 w 43"/>
                  <a:gd name="T17" fmla="*/ 0 h 87"/>
                  <a:gd name="T18" fmla="*/ 0 w 43"/>
                  <a:gd name="T19" fmla="*/ 0 h 87"/>
                  <a:gd name="T20" fmla="*/ 0 w 43"/>
                  <a:gd name="T21" fmla="*/ 0 h 87"/>
                  <a:gd name="T22" fmla="*/ 0 w 43"/>
                  <a:gd name="T23" fmla="*/ 0 h 87"/>
                  <a:gd name="T24" fmla="*/ 0 w 43"/>
                  <a:gd name="T25" fmla="*/ 0 h 87"/>
                  <a:gd name="T26" fmla="*/ 0 w 43"/>
                  <a:gd name="T27" fmla="*/ 0 h 8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3"/>
                  <a:gd name="T43" fmla="*/ 0 h 87"/>
                  <a:gd name="T44" fmla="*/ 43 w 43"/>
                  <a:gd name="T45" fmla="*/ 87 h 8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3" h="87">
                    <a:moveTo>
                      <a:pt x="43" y="10"/>
                    </a:moveTo>
                    <a:lnTo>
                      <a:pt x="24" y="0"/>
                    </a:lnTo>
                    <a:lnTo>
                      <a:pt x="19" y="13"/>
                    </a:lnTo>
                    <a:lnTo>
                      <a:pt x="9" y="38"/>
                    </a:lnTo>
                    <a:lnTo>
                      <a:pt x="4" y="63"/>
                    </a:lnTo>
                    <a:lnTo>
                      <a:pt x="3" y="67"/>
                    </a:lnTo>
                    <a:lnTo>
                      <a:pt x="0" y="85"/>
                    </a:lnTo>
                    <a:lnTo>
                      <a:pt x="20" y="87"/>
                    </a:lnTo>
                    <a:lnTo>
                      <a:pt x="24" y="67"/>
                    </a:lnTo>
                    <a:lnTo>
                      <a:pt x="13" y="67"/>
                    </a:lnTo>
                    <a:lnTo>
                      <a:pt x="24" y="71"/>
                    </a:lnTo>
                    <a:lnTo>
                      <a:pt x="29" y="46"/>
                    </a:lnTo>
                    <a:lnTo>
                      <a:pt x="39" y="21"/>
                    </a:lnTo>
                    <a:lnTo>
                      <a:pt x="43" y="10"/>
                    </a:lnTo>
                    <a:close/>
                  </a:path>
                </a:pathLst>
              </a:custGeom>
              <a:noFill/>
              <a:ln w="9525">
                <a:noFill/>
                <a:round/>
                <a:headEnd/>
                <a:tailEnd/>
              </a:ln>
            </p:spPr>
            <p:txBody>
              <a:bodyPr/>
              <a:lstStyle/>
              <a:p>
                <a:endParaRPr lang="it-IT"/>
              </a:p>
            </p:txBody>
          </p:sp>
          <p:sp>
            <p:nvSpPr>
              <p:cNvPr id="25649" name="Freeform 10"/>
              <p:cNvSpPr>
                <a:spLocks/>
              </p:cNvSpPr>
              <p:nvPr/>
            </p:nvSpPr>
            <p:spPr bwMode="auto">
              <a:xfrm>
                <a:off x="802" y="2470"/>
                <a:ext cx="20" cy="44"/>
              </a:xfrm>
              <a:custGeom>
                <a:avLst/>
                <a:gdLst>
                  <a:gd name="T0" fmla="*/ 1 w 40"/>
                  <a:gd name="T1" fmla="*/ 0 h 88"/>
                  <a:gd name="T2" fmla="*/ 0 w 40"/>
                  <a:gd name="T3" fmla="*/ 0 h 88"/>
                  <a:gd name="T4" fmla="*/ 0 w 40"/>
                  <a:gd name="T5" fmla="*/ 1 h 88"/>
                  <a:gd name="T6" fmla="*/ 1 w 40"/>
                  <a:gd name="T7" fmla="*/ 1 h 88"/>
                  <a:gd name="T8" fmla="*/ 1 w 40"/>
                  <a:gd name="T9" fmla="*/ 1 h 88"/>
                  <a:gd name="T10" fmla="*/ 1 w 40"/>
                  <a:gd name="T11" fmla="*/ 1 h 88"/>
                  <a:gd name="T12" fmla="*/ 1 w 40"/>
                  <a:gd name="T13" fmla="*/ 1 h 88"/>
                  <a:gd name="T14" fmla="*/ 1 w 40"/>
                  <a:gd name="T15" fmla="*/ 1 h 88"/>
                  <a:gd name="T16" fmla="*/ 1 w 40"/>
                  <a:gd name="T17" fmla="*/ 1 h 88"/>
                  <a:gd name="T18" fmla="*/ 1 w 40"/>
                  <a:gd name="T19" fmla="*/ 1 h 88"/>
                  <a:gd name="T20" fmla="*/ 1 w 40"/>
                  <a:gd name="T21" fmla="*/ 1 h 88"/>
                  <a:gd name="T22" fmla="*/ 1 w 40"/>
                  <a:gd name="T23" fmla="*/ 1 h 88"/>
                  <a:gd name="T24" fmla="*/ 1 w 40"/>
                  <a:gd name="T25" fmla="*/ 1 h 88"/>
                  <a:gd name="T26" fmla="*/ 1 w 40"/>
                  <a:gd name="T27" fmla="*/ 1 h 88"/>
                  <a:gd name="T28" fmla="*/ 1 w 40"/>
                  <a:gd name="T29" fmla="*/ 1 h 88"/>
                  <a:gd name="T30" fmla="*/ 1 w 40"/>
                  <a:gd name="T31" fmla="*/ 0 h 8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0"/>
                  <a:gd name="T49" fmla="*/ 0 h 88"/>
                  <a:gd name="T50" fmla="*/ 40 w 40"/>
                  <a:gd name="T51" fmla="*/ 88 h 8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0" h="88">
                    <a:moveTo>
                      <a:pt x="21" y="0"/>
                    </a:moveTo>
                    <a:lnTo>
                      <a:pt x="0" y="0"/>
                    </a:lnTo>
                    <a:lnTo>
                      <a:pt x="0" y="2"/>
                    </a:lnTo>
                    <a:lnTo>
                      <a:pt x="4" y="30"/>
                    </a:lnTo>
                    <a:lnTo>
                      <a:pt x="5" y="34"/>
                    </a:lnTo>
                    <a:lnTo>
                      <a:pt x="10" y="59"/>
                    </a:lnTo>
                    <a:lnTo>
                      <a:pt x="20" y="84"/>
                    </a:lnTo>
                    <a:lnTo>
                      <a:pt x="21" y="88"/>
                    </a:lnTo>
                    <a:lnTo>
                      <a:pt x="40" y="79"/>
                    </a:lnTo>
                    <a:lnTo>
                      <a:pt x="40" y="76"/>
                    </a:lnTo>
                    <a:lnTo>
                      <a:pt x="30" y="51"/>
                    </a:lnTo>
                    <a:lnTo>
                      <a:pt x="25" y="26"/>
                    </a:lnTo>
                    <a:lnTo>
                      <a:pt x="14" y="30"/>
                    </a:lnTo>
                    <a:lnTo>
                      <a:pt x="25" y="30"/>
                    </a:lnTo>
                    <a:lnTo>
                      <a:pt x="21" y="2"/>
                    </a:lnTo>
                    <a:lnTo>
                      <a:pt x="21" y="0"/>
                    </a:lnTo>
                    <a:close/>
                  </a:path>
                </a:pathLst>
              </a:custGeom>
              <a:noFill/>
              <a:ln w="9525">
                <a:noFill/>
                <a:round/>
                <a:headEnd/>
                <a:tailEnd/>
              </a:ln>
            </p:spPr>
            <p:txBody>
              <a:bodyPr/>
              <a:lstStyle/>
              <a:p>
                <a:endParaRPr lang="it-IT"/>
              </a:p>
            </p:txBody>
          </p:sp>
          <p:sp>
            <p:nvSpPr>
              <p:cNvPr id="25650" name="Freeform 11"/>
              <p:cNvSpPr>
                <a:spLocks/>
              </p:cNvSpPr>
              <p:nvPr/>
            </p:nvSpPr>
            <p:spPr bwMode="auto">
              <a:xfrm>
                <a:off x="829" y="2536"/>
                <a:ext cx="37" cy="37"/>
              </a:xfrm>
              <a:custGeom>
                <a:avLst/>
                <a:gdLst>
                  <a:gd name="T0" fmla="*/ 0 w 75"/>
                  <a:gd name="T1" fmla="*/ 0 h 75"/>
                  <a:gd name="T2" fmla="*/ 0 w 75"/>
                  <a:gd name="T3" fmla="*/ 0 h 75"/>
                  <a:gd name="T4" fmla="*/ 0 w 75"/>
                  <a:gd name="T5" fmla="*/ 0 h 75"/>
                  <a:gd name="T6" fmla="*/ 0 w 75"/>
                  <a:gd name="T7" fmla="*/ 0 h 75"/>
                  <a:gd name="T8" fmla="*/ 0 w 75"/>
                  <a:gd name="T9" fmla="*/ 0 h 75"/>
                  <a:gd name="T10" fmla="*/ 0 w 75"/>
                  <a:gd name="T11" fmla="*/ 0 h 75"/>
                  <a:gd name="T12" fmla="*/ 0 w 75"/>
                  <a:gd name="T13" fmla="*/ 0 h 75"/>
                  <a:gd name="T14" fmla="*/ 0 w 75"/>
                  <a:gd name="T15" fmla="*/ 0 h 75"/>
                  <a:gd name="T16" fmla="*/ 0 w 75"/>
                  <a:gd name="T17" fmla="*/ 0 h 75"/>
                  <a:gd name="T18" fmla="*/ 0 w 75"/>
                  <a:gd name="T19" fmla="*/ 0 h 75"/>
                  <a:gd name="T20" fmla="*/ 0 w 75"/>
                  <a:gd name="T21" fmla="*/ 0 h 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5"/>
                  <a:gd name="T34" fmla="*/ 0 h 75"/>
                  <a:gd name="T35" fmla="*/ 75 w 75"/>
                  <a:gd name="T36" fmla="*/ 75 h 7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5" h="75">
                    <a:moveTo>
                      <a:pt x="17" y="0"/>
                    </a:moveTo>
                    <a:lnTo>
                      <a:pt x="0" y="12"/>
                    </a:lnTo>
                    <a:lnTo>
                      <a:pt x="8" y="25"/>
                    </a:lnTo>
                    <a:lnTo>
                      <a:pt x="25" y="43"/>
                    </a:lnTo>
                    <a:lnTo>
                      <a:pt x="44" y="62"/>
                    </a:lnTo>
                    <a:lnTo>
                      <a:pt x="61" y="75"/>
                    </a:lnTo>
                    <a:lnTo>
                      <a:pt x="75" y="59"/>
                    </a:lnTo>
                    <a:lnTo>
                      <a:pt x="59" y="47"/>
                    </a:lnTo>
                    <a:lnTo>
                      <a:pt x="40" y="29"/>
                    </a:lnTo>
                    <a:lnTo>
                      <a:pt x="23" y="10"/>
                    </a:lnTo>
                    <a:lnTo>
                      <a:pt x="17" y="0"/>
                    </a:lnTo>
                    <a:close/>
                  </a:path>
                </a:pathLst>
              </a:custGeom>
              <a:noFill/>
              <a:ln w="9525">
                <a:noFill/>
                <a:round/>
                <a:headEnd/>
                <a:tailEnd/>
              </a:ln>
            </p:spPr>
            <p:txBody>
              <a:bodyPr/>
              <a:lstStyle/>
              <a:p>
                <a:endParaRPr lang="it-IT"/>
              </a:p>
            </p:txBody>
          </p:sp>
          <p:sp>
            <p:nvSpPr>
              <p:cNvPr id="25651" name="Freeform 12"/>
              <p:cNvSpPr>
                <a:spLocks/>
              </p:cNvSpPr>
              <p:nvPr/>
            </p:nvSpPr>
            <p:spPr bwMode="auto">
              <a:xfrm>
                <a:off x="889" y="2580"/>
                <a:ext cx="44" cy="19"/>
              </a:xfrm>
              <a:custGeom>
                <a:avLst/>
                <a:gdLst>
                  <a:gd name="T0" fmla="*/ 1 w 88"/>
                  <a:gd name="T1" fmla="*/ 0 h 38"/>
                  <a:gd name="T2" fmla="*/ 0 w 88"/>
                  <a:gd name="T3" fmla="*/ 1 h 38"/>
                  <a:gd name="T4" fmla="*/ 1 w 88"/>
                  <a:gd name="T5" fmla="*/ 1 h 38"/>
                  <a:gd name="T6" fmla="*/ 1 w 88"/>
                  <a:gd name="T7" fmla="*/ 1 h 38"/>
                  <a:gd name="T8" fmla="*/ 1 w 88"/>
                  <a:gd name="T9" fmla="*/ 1 h 38"/>
                  <a:gd name="T10" fmla="*/ 1 w 88"/>
                  <a:gd name="T11" fmla="*/ 1 h 38"/>
                  <a:gd name="T12" fmla="*/ 1 w 88"/>
                  <a:gd name="T13" fmla="*/ 1 h 38"/>
                  <a:gd name="T14" fmla="*/ 1 w 88"/>
                  <a:gd name="T15" fmla="*/ 1 h 38"/>
                  <a:gd name="T16" fmla="*/ 1 w 88"/>
                  <a:gd name="T17" fmla="*/ 1 h 38"/>
                  <a:gd name="T18" fmla="*/ 1 w 88"/>
                  <a:gd name="T19" fmla="*/ 1 h 38"/>
                  <a:gd name="T20" fmla="*/ 1 w 88"/>
                  <a:gd name="T21" fmla="*/ 1 h 38"/>
                  <a:gd name="T22" fmla="*/ 1 w 88"/>
                  <a:gd name="T23" fmla="*/ 1 h 38"/>
                  <a:gd name="T24" fmla="*/ 1 w 88"/>
                  <a:gd name="T25" fmla="*/ 1 h 38"/>
                  <a:gd name="T26" fmla="*/ 1 w 88"/>
                  <a:gd name="T27" fmla="*/ 0 h 3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8"/>
                  <a:gd name="T43" fmla="*/ 0 h 38"/>
                  <a:gd name="T44" fmla="*/ 88 w 88"/>
                  <a:gd name="T45" fmla="*/ 38 h 3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8" h="38">
                    <a:moveTo>
                      <a:pt x="8" y="0"/>
                    </a:moveTo>
                    <a:lnTo>
                      <a:pt x="0" y="20"/>
                    </a:lnTo>
                    <a:lnTo>
                      <a:pt x="16" y="25"/>
                    </a:lnTo>
                    <a:lnTo>
                      <a:pt x="42" y="32"/>
                    </a:lnTo>
                    <a:lnTo>
                      <a:pt x="46" y="33"/>
                    </a:lnTo>
                    <a:lnTo>
                      <a:pt x="71" y="37"/>
                    </a:lnTo>
                    <a:lnTo>
                      <a:pt x="88" y="38"/>
                    </a:lnTo>
                    <a:lnTo>
                      <a:pt x="88" y="17"/>
                    </a:lnTo>
                    <a:lnTo>
                      <a:pt x="71" y="16"/>
                    </a:lnTo>
                    <a:lnTo>
                      <a:pt x="46" y="12"/>
                    </a:lnTo>
                    <a:lnTo>
                      <a:pt x="46" y="22"/>
                    </a:lnTo>
                    <a:lnTo>
                      <a:pt x="50" y="12"/>
                    </a:lnTo>
                    <a:lnTo>
                      <a:pt x="24" y="5"/>
                    </a:lnTo>
                    <a:lnTo>
                      <a:pt x="8" y="0"/>
                    </a:lnTo>
                    <a:close/>
                  </a:path>
                </a:pathLst>
              </a:custGeom>
              <a:noFill/>
              <a:ln w="9525">
                <a:noFill/>
                <a:round/>
                <a:headEnd/>
                <a:tailEnd/>
              </a:ln>
            </p:spPr>
            <p:txBody>
              <a:bodyPr/>
              <a:lstStyle/>
              <a:p>
                <a:endParaRPr lang="it-IT"/>
              </a:p>
            </p:txBody>
          </p:sp>
          <p:sp>
            <p:nvSpPr>
              <p:cNvPr id="25652" name="Freeform 13"/>
              <p:cNvSpPr>
                <a:spLocks/>
              </p:cNvSpPr>
              <p:nvPr/>
            </p:nvSpPr>
            <p:spPr bwMode="auto">
              <a:xfrm>
                <a:off x="963" y="2570"/>
                <a:ext cx="44" cy="26"/>
              </a:xfrm>
              <a:custGeom>
                <a:avLst/>
                <a:gdLst>
                  <a:gd name="T0" fmla="*/ 0 w 86"/>
                  <a:gd name="T1" fmla="*/ 1 h 51"/>
                  <a:gd name="T2" fmla="*/ 1 w 86"/>
                  <a:gd name="T3" fmla="*/ 1 h 51"/>
                  <a:gd name="T4" fmla="*/ 1 w 86"/>
                  <a:gd name="T5" fmla="*/ 1 h 51"/>
                  <a:gd name="T6" fmla="*/ 1 w 86"/>
                  <a:gd name="T7" fmla="*/ 1 h 51"/>
                  <a:gd name="T8" fmla="*/ 1 w 86"/>
                  <a:gd name="T9" fmla="*/ 1 h 51"/>
                  <a:gd name="T10" fmla="*/ 1 w 86"/>
                  <a:gd name="T11" fmla="*/ 1 h 51"/>
                  <a:gd name="T12" fmla="*/ 1 w 86"/>
                  <a:gd name="T13" fmla="*/ 0 h 51"/>
                  <a:gd name="T14" fmla="*/ 1 w 86"/>
                  <a:gd name="T15" fmla="*/ 1 h 51"/>
                  <a:gd name="T16" fmla="*/ 1 w 86"/>
                  <a:gd name="T17" fmla="*/ 1 h 51"/>
                  <a:gd name="T18" fmla="*/ 1 w 86"/>
                  <a:gd name="T19" fmla="*/ 1 h 51"/>
                  <a:gd name="T20" fmla="*/ 0 w 86"/>
                  <a:gd name="T21" fmla="*/ 1 h 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6"/>
                  <a:gd name="T34" fmla="*/ 0 h 51"/>
                  <a:gd name="T35" fmla="*/ 86 w 86"/>
                  <a:gd name="T36" fmla="*/ 51 h 5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6" h="51">
                    <a:moveTo>
                      <a:pt x="0" y="31"/>
                    </a:moveTo>
                    <a:lnTo>
                      <a:pt x="5" y="51"/>
                    </a:lnTo>
                    <a:lnTo>
                      <a:pt x="32" y="44"/>
                    </a:lnTo>
                    <a:lnTo>
                      <a:pt x="56" y="35"/>
                    </a:lnTo>
                    <a:lnTo>
                      <a:pt x="78" y="24"/>
                    </a:lnTo>
                    <a:lnTo>
                      <a:pt x="86" y="17"/>
                    </a:lnTo>
                    <a:lnTo>
                      <a:pt x="76" y="0"/>
                    </a:lnTo>
                    <a:lnTo>
                      <a:pt x="70" y="4"/>
                    </a:lnTo>
                    <a:lnTo>
                      <a:pt x="48" y="15"/>
                    </a:lnTo>
                    <a:lnTo>
                      <a:pt x="24" y="24"/>
                    </a:lnTo>
                    <a:lnTo>
                      <a:pt x="0" y="31"/>
                    </a:lnTo>
                    <a:close/>
                  </a:path>
                </a:pathLst>
              </a:custGeom>
              <a:noFill/>
              <a:ln w="9525">
                <a:noFill/>
                <a:round/>
                <a:headEnd/>
                <a:tailEnd/>
              </a:ln>
            </p:spPr>
            <p:txBody>
              <a:bodyPr/>
              <a:lstStyle/>
              <a:p>
                <a:endParaRPr lang="it-IT"/>
              </a:p>
            </p:txBody>
          </p:sp>
          <p:sp>
            <p:nvSpPr>
              <p:cNvPr id="25653" name="Freeform 14"/>
              <p:cNvSpPr>
                <a:spLocks/>
              </p:cNvSpPr>
              <p:nvPr/>
            </p:nvSpPr>
            <p:spPr bwMode="auto">
              <a:xfrm>
                <a:off x="1025" y="2518"/>
                <a:ext cx="34" cy="41"/>
              </a:xfrm>
              <a:custGeom>
                <a:avLst/>
                <a:gdLst>
                  <a:gd name="T0" fmla="*/ 0 w 67"/>
                  <a:gd name="T1" fmla="*/ 1 h 81"/>
                  <a:gd name="T2" fmla="*/ 1 w 67"/>
                  <a:gd name="T3" fmla="*/ 1 h 81"/>
                  <a:gd name="T4" fmla="*/ 1 w 67"/>
                  <a:gd name="T5" fmla="*/ 1 h 81"/>
                  <a:gd name="T6" fmla="*/ 1 w 67"/>
                  <a:gd name="T7" fmla="*/ 1 h 81"/>
                  <a:gd name="T8" fmla="*/ 1 w 67"/>
                  <a:gd name="T9" fmla="*/ 1 h 81"/>
                  <a:gd name="T10" fmla="*/ 1 w 67"/>
                  <a:gd name="T11" fmla="*/ 1 h 81"/>
                  <a:gd name="T12" fmla="*/ 1 w 67"/>
                  <a:gd name="T13" fmla="*/ 1 h 81"/>
                  <a:gd name="T14" fmla="*/ 1 w 67"/>
                  <a:gd name="T15" fmla="*/ 1 h 81"/>
                  <a:gd name="T16" fmla="*/ 1 w 67"/>
                  <a:gd name="T17" fmla="*/ 0 h 81"/>
                  <a:gd name="T18" fmla="*/ 1 w 67"/>
                  <a:gd name="T19" fmla="*/ 1 h 81"/>
                  <a:gd name="T20" fmla="*/ 1 w 67"/>
                  <a:gd name="T21" fmla="*/ 1 h 81"/>
                  <a:gd name="T22" fmla="*/ 1 w 67"/>
                  <a:gd name="T23" fmla="*/ 1 h 81"/>
                  <a:gd name="T24" fmla="*/ 1 w 67"/>
                  <a:gd name="T25" fmla="*/ 1 h 81"/>
                  <a:gd name="T26" fmla="*/ 1 w 67"/>
                  <a:gd name="T27" fmla="*/ 1 h 81"/>
                  <a:gd name="T28" fmla="*/ 1 w 67"/>
                  <a:gd name="T29" fmla="*/ 1 h 81"/>
                  <a:gd name="T30" fmla="*/ 0 w 67"/>
                  <a:gd name="T31" fmla="*/ 1 h 8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7"/>
                  <a:gd name="T49" fmla="*/ 0 h 81"/>
                  <a:gd name="T50" fmla="*/ 67 w 67"/>
                  <a:gd name="T51" fmla="*/ 81 h 8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7" h="81">
                    <a:moveTo>
                      <a:pt x="0" y="65"/>
                    </a:moveTo>
                    <a:lnTo>
                      <a:pt x="15" y="81"/>
                    </a:lnTo>
                    <a:lnTo>
                      <a:pt x="19" y="77"/>
                    </a:lnTo>
                    <a:lnTo>
                      <a:pt x="36" y="59"/>
                    </a:lnTo>
                    <a:lnTo>
                      <a:pt x="51" y="37"/>
                    </a:lnTo>
                    <a:lnTo>
                      <a:pt x="53" y="33"/>
                    </a:lnTo>
                    <a:lnTo>
                      <a:pt x="67" y="10"/>
                    </a:lnTo>
                    <a:lnTo>
                      <a:pt x="67" y="9"/>
                    </a:lnTo>
                    <a:lnTo>
                      <a:pt x="48" y="0"/>
                    </a:lnTo>
                    <a:lnTo>
                      <a:pt x="47" y="2"/>
                    </a:lnTo>
                    <a:lnTo>
                      <a:pt x="33" y="25"/>
                    </a:lnTo>
                    <a:lnTo>
                      <a:pt x="43" y="29"/>
                    </a:lnTo>
                    <a:lnTo>
                      <a:pt x="36" y="22"/>
                    </a:lnTo>
                    <a:lnTo>
                      <a:pt x="21" y="44"/>
                    </a:lnTo>
                    <a:lnTo>
                      <a:pt x="4" y="63"/>
                    </a:lnTo>
                    <a:lnTo>
                      <a:pt x="0" y="65"/>
                    </a:lnTo>
                    <a:close/>
                  </a:path>
                </a:pathLst>
              </a:custGeom>
              <a:noFill/>
              <a:ln w="9525">
                <a:noFill/>
                <a:round/>
                <a:headEnd/>
                <a:tailEnd/>
              </a:ln>
            </p:spPr>
            <p:txBody>
              <a:bodyPr/>
              <a:lstStyle/>
              <a:p>
                <a:endParaRPr lang="it-IT"/>
              </a:p>
            </p:txBody>
          </p:sp>
          <p:sp>
            <p:nvSpPr>
              <p:cNvPr id="25654" name="Freeform 15"/>
              <p:cNvSpPr>
                <a:spLocks/>
              </p:cNvSpPr>
              <p:nvPr/>
            </p:nvSpPr>
            <p:spPr bwMode="auto">
              <a:xfrm>
                <a:off x="1060" y="2448"/>
                <a:ext cx="15" cy="44"/>
              </a:xfrm>
              <a:custGeom>
                <a:avLst/>
                <a:gdLst>
                  <a:gd name="T0" fmla="*/ 0 w 30"/>
                  <a:gd name="T1" fmla="*/ 1 h 87"/>
                  <a:gd name="T2" fmla="*/ 1 w 30"/>
                  <a:gd name="T3" fmla="*/ 1 h 87"/>
                  <a:gd name="T4" fmla="*/ 1 w 30"/>
                  <a:gd name="T5" fmla="*/ 1 h 87"/>
                  <a:gd name="T6" fmla="*/ 1 w 30"/>
                  <a:gd name="T7" fmla="*/ 1 h 87"/>
                  <a:gd name="T8" fmla="*/ 1 w 30"/>
                  <a:gd name="T9" fmla="*/ 1 h 87"/>
                  <a:gd name="T10" fmla="*/ 1 w 30"/>
                  <a:gd name="T11" fmla="*/ 1 h 87"/>
                  <a:gd name="T12" fmla="*/ 1 w 30"/>
                  <a:gd name="T13" fmla="*/ 0 h 87"/>
                  <a:gd name="T14" fmla="*/ 1 w 30"/>
                  <a:gd name="T15" fmla="*/ 0 h 87"/>
                  <a:gd name="T16" fmla="*/ 1 w 30"/>
                  <a:gd name="T17" fmla="*/ 1 h 87"/>
                  <a:gd name="T18" fmla="*/ 1 w 30"/>
                  <a:gd name="T19" fmla="*/ 1 h 87"/>
                  <a:gd name="T20" fmla="*/ 1 w 30"/>
                  <a:gd name="T21" fmla="*/ 1 h 87"/>
                  <a:gd name="T22" fmla="*/ 1 w 30"/>
                  <a:gd name="T23" fmla="*/ 1 h 87"/>
                  <a:gd name="T24" fmla="*/ 1 w 30"/>
                  <a:gd name="T25" fmla="*/ 1 h 87"/>
                  <a:gd name="T26" fmla="*/ 0 w 30"/>
                  <a:gd name="T27" fmla="*/ 1 h 8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0"/>
                  <a:gd name="T43" fmla="*/ 0 h 87"/>
                  <a:gd name="T44" fmla="*/ 30 w 30"/>
                  <a:gd name="T45" fmla="*/ 87 h 8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0" h="87">
                    <a:moveTo>
                      <a:pt x="0" y="82"/>
                    </a:moveTo>
                    <a:lnTo>
                      <a:pt x="20" y="87"/>
                    </a:lnTo>
                    <a:lnTo>
                      <a:pt x="24" y="77"/>
                    </a:lnTo>
                    <a:lnTo>
                      <a:pt x="24" y="73"/>
                    </a:lnTo>
                    <a:lnTo>
                      <a:pt x="28" y="45"/>
                    </a:lnTo>
                    <a:lnTo>
                      <a:pt x="30" y="16"/>
                    </a:lnTo>
                    <a:lnTo>
                      <a:pt x="28" y="0"/>
                    </a:lnTo>
                    <a:lnTo>
                      <a:pt x="7" y="0"/>
                    </a:lnTo>
                    <a:lnTo>
                      <a:pt x="8" y="16"/>
                    </a:lnTo>
                    <a:lnTo>
                      <a:pt x="7" y="45"/>
                    </a:lnTo>
                    <a:lnTo>
                      <a:pt x="3" y="73"/>
                    </a:lnTo>
                    <a:lnTo>
                      <a:pt x="14" y="73"/>
                    </a:lnTo>
                    <a:lnTo>
                      <a:pt x="4" y="69"/>
                    </a:lnTo>
                    <a:lnTo>
                      <a:pt x="0" y="82"/>
                    </a:lnTo>
                    <a:close/>
                  </a:path>
                </a:pathLst>
              </a:custGeom>
              <a:noFill/>
              <a:ln w="9525">
                <a:noFill/>
                <a:round/>
                <a:headEnd/>
                <a:tailEnd/>
              </a:ln>
            </p:spPr>
            <p:txBody>
              <a:bodyPr/>
              <a:lstStyle/>
              <a:p>
                <a:endParaRPr lang="it-IT"/>
              </a:p>
            </p:txBody>
          </p:sp>
          <p:sp>
            <p:nvSpPr>
              <p:cNvPr id="25655" name="Freeform 16"/>
              <p:cNvSpPr>
                <a:spLocks/>
              </p:cNvSpPr>
              <p:nvPr/>
            </p:nvSpPr>
            <p:spPr bwMode="auto">
              <a:xfrm>
                <a:off x="1042" y="2375"/>
                <a:ext cx="27" cy="43"/>
              </a:xfrm>
              <a:custGeom>
                <a:avLst/>
                <a:gdLst>
                  <a:gd name="T0" fmla="*/ 1 w 54"/>
                  <a:gd name="T1" fmla="*/ 0 h 87"/>
                  <a:gd name="T2" fmla="*/ 1 w 54"/>
                  <a:gd name="T3" fmla="*/ 0 h 87"/>
                  <a:gd name="T4" fmla="*/ 1 w 54"/>
                  <a:gd name="T5" fmla="*/ 0 h 87"/>
                  <a:gd name="T6" fmla="*/ 1 w 54"/>
                  <a:gd name="T7" fmla="*/ 0 h 87"/>
                  <a:gd name="T8" fmla="*/ 1 w 54"/>
                  <a:gd name="T9" fmla="*/ 0 h 87"/>
                  <a:gd name="T10" fmla="*/ 1 w 54"/>
                  <a:gd name="T11" fmla="*/ 0 h 87"/>
                  <a:gd name="T12" fmla="*/ 1 w 54"/>
                  <a:gd name="T13" fmla="*/ 0 h 87"/>
                  <a:gd name="T14" fmla="*/ 1 w 54"/>
                  <a:gd name="T15" fmla="*/ 0 h 87"/>
                  <a:gd name="T16" fmla="*/ 0 w 54"/>
                  <a:gd name="T17" fmla="*/ 0 h 87"/>
                  <a:gd name="T18" fmla="*/ 1 w 54"/>
                  <a:gd name="T19" fmla="*/ 0 h 87"/>
                  <a:gd name="T20" fmla="*/ 1 w 54"/>
                  <a:gd name="T21" fmla="*/ 0 h 87"/>
                  <a:gd name="T22" fmla="*/ 0 w 54"/>
                  <a:gd name="T23" fmla="*/ 0 h 87"/>
                  <a:gd name="T24" fmla="*/ 1 w 54"/>
                  <a:gd name="T25" fmla="*/ 0 h 87"/>
                  <a:gd name="T26" fmla="*/ 1 w 54"/>
                  <a:gd name="T27" fmla="*/ 0 h 87"/>
                  <a:gd name="T28" fmla="*/ 1 w 54"/>
                  <a:gd name="T29" fmla="*/ 0 h 87"/>
                  <a:gd name="T30" fmla="*/ 1 w 54"/>
                  <a:gd name="T31" fmla="*/ 0 h 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
                  <a:gd name="T49" fmla="*/ 0 h 87"/>
                  <a:gd name="T50" fmla="*/ 54 w 54"/>
                  <a:gd name="T51" fmla="*/ 87 h 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 h="87">
                    <a:moveTo>
                      <a:pt x="34" y="87"/>
                    </a:moveTo>
                    <a:lnTo>
                      <a:pt x="54" y="82"/>
                    </a:lnTo>
                    <a:lnTo>
                      <a:pt x="54" y="78"/>
                    </a:lnTo>
                    <a:lnTo>
                      <a:pt x="44" y="53"/>
                    </a:lnTo>
                    <a:lnTo>
                      <a:pt x="34" y="28"/>
                    </a:lnTo>
                    <a:lnTo>
                      <a:pt x="20" y="6"/>
                    </a:lnTo>
                    <a:lnTo>
                      <a:pt x="18" y="2"/>
                    </a:lnTo>
                    <a:lnTo>
                      <a:pt x="18" y="0"/>
                    </a:lnTo>
                    <a:lnTo>
                      <a:pt x="0" y="12"/>
                    </a:lnTo>
                    <a:lnTo>
                      <a:pt x="3" y="16"/>
                    </a:lnTo>
                    <a:lnTo>
                      <a:pt x="10" y="10"/>
                    </a:lnTo>
                    <a:lnTo>
                      <a:pt x="0" y="14"/>
                    </a:lnTo>
                    <a:lnTo>
                      <a:pt x="14" y="36"/>
                    </a:lnTo>
                    <a:lnTo>
                      <a:pt x="24" y="61"/>
                    </a:lnTo>
                    <a:lnTo>
                      <a:pt x="34" y="86"/>
                    </a:lnTo>
                    <a:lnTo>
                      <a:pt x="34" y="87"/>
                    </a:lnTo>
                    <a:close/>
                  </a:path>
                </a:pathLst>
              </a:custGeom>
              <a:noFill/>
              <a:ln w="9525">
                <a:noFill/>
                <a:round/>
                <a:headEnd/>
                <a:tailEnd/>
              </a:ln>
            </p:spPr>
            <p:txBody>
              <a:bodyPr/>
              <a:lstStyle/>
              <a:p>
                <a:endParaRPr lang="it-IT"/>
              </a:p>
            </p:txBody>
          </p:sp>
          <p:sp>
            <p:nvSpPr>
              <p:cNvPr id="25656" name="Freeform 17"/>
              <p:cNvSpPr>
                <a:spLocks/>
              </p:cNvSpPr>
              <p:nvPr/>
            </p:nvSpPr>
            <p:spPr bwMode="auto">
              <a:xfrm>
                <a:off x="988" y="2325"/>
                <a:ext cx="41" cy="32"/>
              </a:xfrm>
              <a:custGeom>
                <a:avLst/>
                <a:gdLst>
                  <a:gd name="T0" fmla="*/ 0 w 83"/>
                  <a:gd name="T1" fmla="*/ 1 h 64"/>
                  <a:gd name="T2" fmla="*/ 0 w 83"/>
                  <a:gd name="T3" fmla="*/ 1 h 64"/>
                  <a:gd name="T4" fmla="*/ 0 w 83"/>
                  <a:gd name="T5" fmla="*/ 1 h 64"/>
                  <a:gd name="T6" fmla="*/ 0 w 83"/>
                  <a:gd name="T7" fmla="*/ 1 h 64"/>
                  <a:gd name="T8" fmla="*/ 0 w 83"/>
                  <a:gd name="T9" fmla="*/ 1 h 64"/>
                  <a:gd name="T10" fmla="*/ 0 w 83"/>
                  <a:gd name="T11" fmla="*/ 1 h 64"/>
                  <a:gd name="T12" fmla="*/ 0 w 83"/>
                  <a:gd name="T13" fmla="*/ 0 h 64"/>
                  <a:gd name="T14" fmla="*/ 0 w 83"/>
                  <a:gd name="T15" fmla="*/ 1 h 64"/>
                  <a:gd name="T16" fmla="*/ 0 w 83"/>
                  <a:gd name="T17" fmla="*/ 1 h 64"/>
                  <a:gd name="T18" fmla="*/ 0 w 83"/>
                  <a:gd name="T19" fmla="*/ 1 h 64"/>
                  <a:gd name="T20" fmla="*/ 0 w 83"/>
                  <a:gd name="T21" fmla="*/ 1 h 64"/>
                  <a:gd name="T22" fmla="*/ 0 w 83"/>
                  <a:gd name="T23" fmla="*/ 1 h 64"/>
                  <a:gd name="T24" fmla="*/ 0 w 83"/>
                  <a:gd name="T25" fmla="*/ 1 h 64"/>
                  <a:gd name="T26" fmla="*/ 0 w 83"/>
                  <a:gd name="T27" fmla="*/ 1 h 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3"/>
                  <a:gd name="T43" fmla="*/ 0 h 64"/>
                  <a:gd name="T44" fmla="*/ 83 w 83"/>
                  <a:gd name="T45" fmla="*/ 64 h 6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3" h="64">
                    <a:moveTo>
                      <a:pt x="68" y="64"/>
                    </a:moveTo>
                    <a:lnTo>
                      <a:pt x="83" y="48"/>
                    </a:lnTo>
                    <a:lnTo>
                      <a:pt x="75" y="41"/>
                    </a:lnTo>
                    <a:lnTo>
                      <a:pt x="55" y="26"/>
                    </a:lnTo>
                    <a:lnTo>
                      <a:pt x="51" y="24"/>
                    </a:lnTo>
                    <a:lnTo>
                      <a:pt x="29" y="9"/>
                    </a:lnTo>
                    <a:lnTo>
                      <a:pt x="9" y="0"/>
                    </a:lnTo>
                    <a:lnTo>
                      <a:pt x="0" y="18"/>
                    </a:lnTo>
                    <a:lnTo>
                      <a:pt x="21" y="29"/>
                    </a:lnTo>
                    <a:lnTo>
                      <a:pt x="43" y="44"/>
                    </a:lnTo>
                    <a:lnTo>
                      <a:pt x="47" y="33"/>
                    </a:lnTo>
                    <a:lnTo>
                      <a:pt x="40" y="41"/>
                    </a:lnTo>
                    <a:lnTo>
                      <a:pt x="60" y="56"/>
                    </a:lnTo>
                    <a:lnTo>
                      <a:pt x="68" y="64"/>
                    </a:lnTo>
                    <a:close/>
                  </a:path>
                </a:pathLst>
              </a:custGeom>
              <a:noFill/>
              <a:ln w="9525">
                <a:noFill/>
                <a:round/>
                <a:headEnd/>
                <a:tailEnd/>
              </a:ln>
            </p:spPr>
            <p:txBody>
              <a:bodyPr/>
              <a:lstStyle/>
              <a:p>
                <a:endParaRPr lang="it-IT"/>
              </a:p>
            </p:txBody>
          </p:sp>
        </p:grpSp>
        <p:sp>
          <p:nvSpPr>
            <p:cNvPr id="25614" name="Freeform 111"/>
            <p:cNvSpPr>
              <a:spLocks/>
            </p:cNvSpPr>
            <p:nvPr/>
          </p:nvSpPr>
          <p:spPr bwMode="auto">
            <a:xfrm>
              <a:off x="1344613" y="3025775"/>
              <a:ext cx="1874837" cy="212725"/>
            </a:xfrm>
            <a:custGeom>
              <a:avLst/>
              <a:gdLst>
                <a:gd name="T0" fmla="*/ 0 w 2362"/>
                <a:gd name="T1" fmla="*/ 2147483647 h 267"/>
                <a:gd name="T2" fmla="*/ 2147483647 w 2362"/>
                <a:gd name="T3" fmla="*/ 2147483647 h 267"/>
                <a:gd name="T4" fmla="*/ 2147483647 w 2362"/>
                <a:gd name="T5" fmla="*/ 2147483647 h 267"/>
                <a:gd name="T6" fmla="*/ 2147483647 w 2362"/>
                <a:gd name="T7" fmla="*/ 0 h 267"/>
                <a:gd name="T8" fmla="*/ 0 w 2362"/>
                <a:gd name="T9" fmla="*/ 2147483647 h 267"/>
                <a:gd name="T10" fmla="*/ 0 60000 65536"/>
                <a:gd name="T11" fmla="*/ 0 60000 65536"/>
                <a:gd name="T12" fmla="*/ 0 60000 65536"/>
                <a:gd name="T13" fmla="*/ 0 60000 65536"/>
                <a:gd name="T14" fmla="*/ 0 60000 65536"/>
                <a:gd name="T15" fmla="*/ 0 w 2362"/>
                <a:gd name="T16" fmla="*/ 0 h 267"/>
                <a:gd name="T17" fmla="*/ 2362 w 2362"/>
                <a:gd name="T18" fmla="*/ 267 h 267"/>
              </a:gdLst>
              <a:ahLst/>
              <a:cxnLst>
                <a:cxn ang="T10">
                  <a:pos x="T0" y="T1"/>
                </a:cxn>
                <a:cxn ang="T11">
                  <a:pos x="T2" y="T3"/>
                </a:cxn>
                <a:cxn ang="T12">
                  <a:pos x="T4" y="T5"/>
                </a:cxn>
                <a:cxn ang="T13">
                  <a:pos x="T6" y="T7"/>
                </a:cxn>
                <a:cxn ang="T14">
                  <a:pos x="T8" y="T9"/>
                </a:cxn>
              </a:cxnLst>
              <a:rect l="T15" t="T16" r="T17" b="T18"/>
              <a:pathLst>
                <a:path w="2362" h="267">
                  <a:moveTo>
                    <a:pt x="0" y="246"/>
                  </a:moveTo>
                  <a:lnTo>
                    <a:pt x="3" y="267"/>
                  </a:lnTo>
                  <a:lnTo>
                    <a:pt x="2362" y="21"/>
                  </a:lnTo>
                  <a:lnTo>
                    <a:pt x="2359" y="0"/>
                  </a:lnTo>
                  <a:lnTo>
                    <a:pt x="0" y="246"/>
                  </a:lnTo>
                  <a:close/>
                </a:path>
              </a:pathLst>
            </a:custGeom>
            <a:noFill/>
            <a:ln w="9525">
              <a:noFill/>
              <a:round/>
              <a:headEnd/>
              <a:tailEnd/>
            </a:ln>
          </p:spPr>
          <p:txBody>
            <a:bodyPr/>
            <a:lstStyle/>
            <a:p>
              <a:endParaRPr lang="it-IT"/>
            </a:p>
          </p:txBody>
        </p:sp>
        <p:grpSp>
          <p:nvGrpSpPr>
            <p:cNvPr id="25615" name="Group 113"/>
            <p:cNvGrpSpPr>
              <a:grpSpLocks/>
            </p:cNvGrpSpPr>
            <p:nvPr/>
          </p:nvGrpSpPr>
          <p:grpSpPr bwMode="auto">
            <a:xfrm>
              <a:off x="755650" y="2257425"/>
              <a:ext cx="2578100" cy="996950"/>
              <a:chOff x="252" y="1245"/>
              <a:chExt cx="1387" cy="455"/>
            </a:xfrm>
          </p:grpSpPr>
          <p:sp>
            <p:nvSpPr>
              <p:cNvPr id="25617" name="Rectangle 114"/>
              <p:cNvSpPr>
                <a:spLocks noChangeArrowheads="1"/>
              </p:cNvSpPr>
              <p:nvPr/>
            </p:nvSpPr>
            <p:spPr bwMode="auto">
              <a:xfrm>
                <a:off x="260" y="1253"/>
                <a:ext cx="1371" cy="125"/>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fr-FR">
                  <a:solidFill>
                    <a:schemeClr val="tx1"/>
                  </a:solidFill>
                  <a:latin typeface="Tahoma" pitchFamily="34" charset="0"/>
                  <a:cs typeface="Tahoma" pitchFamily="34" charset="0"/>
                </a:endParaRPr>
              </a:p>
            </p:txBody>
          </p:sp>
          <p:sp>
            <p:nvSpPr>
              <p:cNvPr id="25618" name="Rectangle 115"/>
              <p:cNvSpPr>
                <a:spLocks noChangeArrowheads="1"/>
              </p:cNvSpPr>
              <p:nvPr/>
            </p:nvSpPr>
            <p:spPr bwMode="auto">
              <a:xfrm>
                <a:off x="290" y="1256"/>
                <a:ext cx="42" cy="67"/>
              </a:xfrm>
              <a:prstGeom prst="rect">
                <a:avLst/>
              </a:prstGeom>
              <a:noFill/>
              <a:ln w="9525">
                <a:noFill/>
                <a:miter lim="800000"/>
                <a:headEnd/>
                <a:tailEnd/>
              </a:ln>
            </p:spPr>
            <p:txBody>
              <a:bodyPr wrap="none" lIns="0" tIns="0" rIns="0" bIns="0">
                <a:spAutoFit/>
              </a:bodyPr>
              <a:lstStyle/>
              <a:p>
                <a:pPr hangingPunct="0">
                  <a:lnSpc>
                    <a:spcPct val="87000"/>
                  </a:lnSpc>
                  <a:buClr>
                    <a:srgbClr val="000000"/>
                  </a:buClr>
                  <a:buSzPct val="45000"/>
                  <a:buFont typeface="StarSymbol"/>
                  <a:buNone/>
                </a:pPr>
                <a:r>
                  <a:rPr lang="en-GB" sz="1100">
                    <a:solidFill>
                      <a:schemeClr val="tx1"/>
                    </a:solidFill>
                    <a:latin typeface="Tahoma"/>
                    <a:cs typeface="Tahoma"/>
                    <a:sym typeface="Tahoma"/>
                  </a:rPr>
                  <a:t>p</a:t>
                </a:r>
                <a:endParaRPr lang="fr-FR">
                  <a:solidFill>
                    <a:schemeClr val="tx1"/>
                  </a:solidFill>
                  <a:latin typeface="Tahoma" pitchFamily="34" charset="0"/>
                  <a:cs typeface="Tahoma" pitchFamily="34" charset="0"/>
                </a:endParaRPr>
              </a:p>
            </p:txBody>
          </p:sp>
          <p:sp>
            <p:nvSpPr>
              <p:cNvPr id="25619" name="Rectangle 116"/>
              <p:cNvSpPr>
                <a:spLocks noChangeArrowheads="1"/>
              </p:cNvSpPr>
              <p:nvPr/>
            </p:nvSpPr>
            <p:spPr bwMode="auto">
              <a:xfrm>
                <a:off x="336" y="1298"/>
                <a:ext cx="0" cy="110"/>
              </a:xfrm>
              <a:prstGeom prst="rect">
                <a:avLst/>
              </a:prstGeom>
              <a:noFill/>
              <a:ln w="9525">
                <a:noFill/>
                <a:miter lim="800000"/>
                <a:headEnd/>
                <a:tailEnd/>
              </a:ln>
            </p:spPr>
            <p:txBody>
              <a:bodyPr wrap="none" lIns="0" tIns="0" rIns="0" bIns="0">
                <a:spAutoFit/>
              </a:bodyPr>
              <a:lstStyle/>
              <a:p>
                <a:pPr hangingPunct="0">
                  <a:lnSpc>
                    <a:spcPct val="87000"/>
                  </a:lnSpc>
                  <a:buClr>
                    <a:srgbClr val="000000"/>
                  </a:buClr>
                  <a:buSzPct val="45000"/>
                  <a:buFont typeface="StarSymbol"/>
                  <a:buNone/>
                </a:pPr>
                <a:endParaRPr lang="fr-FR">
                  <a:solidFill>
                    <a:schemeClr val="tx1"/>
                  </a:solidFill>
                  <a:latin typeface="Tahoma" pitchFamily="34" charset="0"/>
                  <a:cs typeface="Tahoma" pitchFamily="34" charset="0"/>
                </a:endParaRPr>
              </a:p>
            </p:txBody>
          </p:sp>
          <p:sp>
            <p:nvSpPr>
              <p:cNvPr id="25620" name="Rectangle 117"/>
              <p:cNvSpPr>
                <a:spLocks noChangeArrowheads="1"/>
              </p:cNvSpPr>
              <p:nvPr/>
            </p:nvSpPr>
            <p:spPr bwMode="auto">
              <a:xfrm>
                <a:off x="495" y="1256"/>
                <a:ext cx="192" cy="67"/>
              </a:xfrm>
              <a:prstGeom prst="rect">
                <a:avLst/>
              </a:prstGeom>
              <a:noFill/>
              <a:ln w="9525">
                <a:noFill/>
                <a:miter lim="800000"/>
                <a:headEnd/>
                <a:tailEnd/>
              </a:ln>
            </p:spPr>
            <p:txBody>
              <a:bodyPr wrap="none" lIns="0" tIns="0" rIns="0" bIns="0">
                <a:spAutoFit/>
              </a:bodyPr>
              <a:lstStyle/>
              <a:p>
                <a:pPr hangingPunct="0">
                  <a:lnSpc>
                    <a:spcPct val="87000"/>
                  </a:lnSpc>
                  <a:buClr>
                    <a:srgbClr val="000000"/>
                  </a:buClr>
                  <a:buSzPct val="45000"/>
                  <a:buFont typeface="StarSymbol"/>
                  <a:buNone/>
                </a:pPr>
                <a:r>
                  <a:rPr lang="en-GB" sz="1100">
                    <a:solidFill>
                      <a:schemeClr val="tx1"/>
                    </a:solidFill>
                    <a:latin typeface="Tahoma"/>
                    <a:cs typeface="Tahoma"/>
                    <a:sym typeface="Tahoma"/>
                  </a:rPr>
                  <a:t> [bar]</a:t>
                </a:r>
                <a:endParaRPr lang="fr-FR">
                  <a:solidFill>
                    <a:schemeClr val="tx1"/>
                  </a:solidFill>
                  <a:latin typeface="Tahoma" pitchFamily="34" charset="0"/>
                  <a:cs typeface="Tahoma" pitchFamily="34" charset="0"/>
                </a:endParaRPr>
              </a:p>
            </p:txBody>
          </p:sp>
          <p:sp>
            <p:nvSpPr>
              <p:cNvPr id="25621" name="Rectangle 118"/>
              <p:cNvSpPr>
                <a:spLocks noChangeArrowheads="1"/>
              </p:cNvSpPr>
              <p:nvPr/>
            </p:nvSpPr>
            <p:spPr bwMode="auto">
              <a:xfrm>
                <a:off x="745" y="1256"/>
                <a:ext cx="42" cy="67"/>
              </a:xfrm>
              <a:prstGeom prst="rect">
                <a:avLst/>
              </a:prstGeom>
              <a:noFill/>
              <a:ln w="9525">
                <a:noFill/>
                <a:miter lim="800000"/>
                <a:headEnd/>
                <a:tailEnd/>
              </a:ln>
            </p:spPr>
            <p:txBody>
              <a:bodyPr wrap="none" lIns="0" tIns="0" rIns="0" bIns="0">
                <a:spAutoFit/>
              </a:bodyPr>
              <a:lstStyle/>
              <a:p>
                <a:pPr hangingPunct="0">
                  <a:lnSpc>
                    <a:spcPct val="87000"/>
                  </a:lnSpc>
                  <a:buClr>
                    <a:srgbClr val="000000"/>
                  </a:buClr>
                  <a:buSzPct val="45000"/>
                  <a:buFont typeface="StarSymbol"/>
                  <a:buNone/>
                </a:pPr>
                <a:r>
                  <a:rPr lang="en-GB" sz="1100">
                    <a:solidFill>
                      <a:schemeClr val="tx1"/>
                    </a:solidFill>
                    <a:latin typeface="Tahoma"/>
                    <a:cs typeface="Tahoma"/>
                    <a:sym typeface="Tahoma"/>
                  </a:rPr>
                  <a:t>n</a:t>
                </a:r>
                <a:endParaRPr lang="fr-FR">
                  <a:solidFill>
                    <a:schemeClr val="tx1"/>
                  </a:solidFill>
                  <a:latin typeface="Tahoma" pitchFamily="34" charset="0"/>
                  <a:cs typeface="Tahoma" pitchFamily="34" charset="0"/>
                </a:endParaRPr>
              </a:p>
            </p:txBody>
          </p:sp>
          <p:sp>
            <p:nvSpPr>
              <p:cNvPr id="25622" name="Rectangle 119"/>
              <p:cNvSpPr>
                <a:spLocks noChangeArrowheads="1"/>
              </p:cNvSpPr>
              <p:nvPr/>
            </p:nvSpPr>
            <p:spPr bwMode="auto">
              <a:xfrm>
                <a:off x="790" y="1298"/>
                <a:ext cx="122" cy="43"/>
              </a:xfrm>
              <a:prstGeom prst="rect">
                <a:avLst/>
              </a:prstGeom>
              <a:noFill/>
              <a:ln w="9525">
                <a:noFill/>
                <a:miter lim="800000"/>
                <a:headEnd/>
                <a:tailEnd/>
              </a:ln>
            </p:spPr>
            <p:txBody>
              <a:bodyPr wrap="none" lIns="0" tIns="0" rIns="0" bIns="0">
                <a:spAutoFit/>
              </a:bodyPr>
              <a:lstStyle/>
              <a:p>
                <a:pPr hangingPunct="0">
                  <a:lnSpc>
                    <a:spcPct val="87000"/>
                  </a:lnSpc>
                  <a:buClr>
                    <a:srgbClr val="000000"/>
                  </a:buClr>
                  <a:buSzPct val="45000"/>
                  <a:buFont typeface="StarSymbol"/>
                  <a:buNone/>
                </a:pPr>
                <a:r>
                  <a:rPr lang="en-GB" sz="700">
                    <a:solidFill>
                      <a:schemeClr val="tx1"/>
                    </a:solidFill>
                    <a:latin typeface="Tahoma"/>
                    <a:cs typeface="Tahoma"/>
                    <a:sym typeface="Tahoma"/>
                  </a:rPr>
                  <a:t>Engine</a:t>
                </a:r>
                <a:endParaRPr lang="fr-FR">
                  <a:solidFill>
                    <a:schemeClr val="tx1"/>
                  </a:solidFill>
                  <a:latin typeface="Tahoma" pitchFamily="34" charset="0"/>
                  <a:cs typeface="Tahoma" pitchFamily="34" charset="0"/>
                </a:endParaRPr>
              </a:p>
            </p:txBody>
          </p:sp>
          <p:sp>
            <p:nvSpPr>
              <p:cNvPr id="25623" name="Rectangle 120"/>
              <p:cNvSpPr>
                <a:spLocks noChangeArrowheads="1"/>
              </p:cNvSpPr>
              <p:nvPr/>
            </p:nvSpPr>
            <p:spPr bwMode="auto">
              <a:xfrm>
                <a:off x="934" y="1256"/>
                <a:ext cx="277" cy="67"/>
              </a:xfrm>
              <a:prstGeom prst="rect">
                <a:avLst/>
              </a:prstGeom>
              <a:noFill/>
              <a:ln w="9525">
                <a:noFill/>
                <a:miter lim="800000"/>
                <a:headEnd/>
                <a:tailEnd/>
              </a:ln>
            </p:spPr>
            <p:txBody>
              <a:bodyPr wrap="none" lIns="0" tIns="0" rIns="0" bIns="0">
                <a:spAutoFit/>
              </a:bodyPr>
              <a:lstStyle/>
              <a:p>
                <a:pPr hangingPunct="0">
                  <a:lnSpc>
                    <a:spcPct val="87000"/>
                  </a:lnSpc>
                  <a:buClr>
                    <a:srgbClr val="000000"/>
                  </a:buClr>
                  <a:buSzPct val="45000"/>
                  <a:buFont typeface="StarSymbol"/>
                  <a:buNone/>
                </a:pPr>
                <a:r>
                  <a:rPr lang="en-GB" sz="1100">
                    <a:solidFill>
                      <a:schemeClr val="tx1"/>
                    </a:solidFill>
                    <a:latin typeface="Tahoma"/>
                    <a:cs typeface="Tahoma"/>
                    <a:sym typeface="Tahoma"/>
                  </a:rPr>
                  <a:t> [rpm]</a:t>
                </a:r>
                <a:endParaRPr lang="fr-FR">
                  <a:solidFill>
                    <a:schemeClr val="tx1"/>
                  </a:solidFill>
                  <a:latin typeface="Tahoma" pitchFamily="34" charset="0"/>
                  <a:cs typeface="Tahoma" pitchFamily="34" charset="0"/>
                </a:endParaRPr>
              </a:p>
            </p:txBody>
          </p:sp>
          <p:sp>
            <p:nvSpPr>
              <p:cNvPr id="25624" name="Rectangle 121"/>
              <p:cNvSpPr>
                <a:spLocks noChangeArrowheads="1"/>
              </p:cNvSpPr>
              <p:nvPr/>
            </p:nvSpPr>
            <p:spPr bwMode="auto">
              <a:xfrm>
                <a:off x="1264" y="1264"/>
                <a:ext cx="327" cy="67"/>
              </a:xfrm>
              <a:prstGeom prst="rect">
                <a:avLst/>
              </a:prstGeom>
              <a:noFill/>
              <a:ln w="9525">
                <a:noFill/>
                <a:miter lim="800000"/>
                <a:headEnd/>
                <a:tailEnd/>
              </a:ln>
            </p:spPr>
            <p:txBody>
              <a:bodyPr wrap="none" lIns="0" tIns="0" rIns="0" bIns="0">
                <a:spAutoFit/>
              </a:bodyPr>
              <a:lstStyle/>
              <a:p>
                <a:pPr hangingPunct="0">
                  <a:lnSpc>
                    <a:spcPct val="87000"/>
                  </a:lnSpc>
                  <a:buClr>
                    <a:srgbClr val="000000"/>
                  </a:buClr>
                  <a:buSzPct val="45000"/>
                  <a:buFont typeface="StarSymbol"/>
                  <a:buNone/>
                </a:pPr>
                <a:r>
                  <a:rPr lang="en-GB" sz="1100">
                    <a:solidFill>
                      <a:schemeClr val="tx1"/>
                    </a:solidFill>
                    <a:latin typeface="Tahoma"/>
                    <a:cs typeface="Tahoma"/>
                    <a:sym typeface="Tahoma"/>
                  </a:rPr>
                  <a:t>Q [L/min]</a:t>
                </a:r>
                <a:endParaRPr lang="fr-FR">
                  <a:solidFill>
                    <a:schemeClr val="tx1"/>
                  </a:solidFill>
                  <a:latin typeface="Tahoma" pitchFamily="34" charset="0"/>
                  <a:cs typeface="Tahoma" pitchFamily="34" charset="0"/>
                </a:endParaRPr>
              </a:p>
            </p:txBody>
          </p:sp>
          <p:sp>
            <p:nvSpPr>
              <p:cNvPr id="25625" name="Rectangle 122"/>
              <p:cNvSpPr>
                <a:spLocks noChangeArrowheads="1"/>
              </p:cNvSpPr>
              <p:nvPr/>
            </p:nvSpPr>
            <p:spPr bwMode="auto">
              <a:xfrm>
                <a:off x="465" y="1381"/>
                <a:ext cx="41" cy="67"/>
              </a:xfrm>
              <a:prstGeom prst="rect">
                <a:avLst/>
              </a:prstGeom>
              <a:noFill/>
              <a:ln w="9525">
                <a:noFill/>
                <a:miter lim="800000"/>
                <a:headEnd/>
                <a:tailEnd/>
              </a:ln>
            </p:spPr>
            <p:txBody>
              <a:bodyPr wrap="none" lIns="0" tIns="0" rIns="0" bIns="0">
                <a:spAutoFit/>
              </a:bodyPr>
              <a:lstStyle/>
              <a:p>
                <a:pPr hangingPunct="0">
                  <a:lnSpc>
                    <a:spcPct val="87000"/>
                  </a:lnSpc>
                  <a:buClr>
                    <a:srgbClr val="000000"/>
                  </a:buClr>
                  <a:buSzPct val="45000"/>
                  <a:buFont typeface="StarSymbol"/>
                  <a:buNone/>
                </a:pPr>
                <a:r>
                  <a:rPr lang="en-GB" sz="1100">
                    <a:solidFill>
                      <a:schemeClr val="tx1"/>
                    </a:solidFill>
                    <a:latin typeface="Tahoma"/>
                    <a:cs typeface="Tahoma"/>
                    <a:sym typeface="Tahoma"/>
                  </a:rPr>
                  <a:t>3</a:t>
                </a:r>
                <a:endParaRPr lang="fr-FR">
                  <a:solidFill>
                    <a:schemeClr val="tx1"/>
                  </a:solidFill>
                  <a:latin typeface="Tahoma" pitchFamily="34" charset="0"/>
                  <a:cs typeface="Tahoma" pitchFamily="34" charset="0"/>
                </a:endParaRPr>
              </a:p>
            </p:txBody>
          </p:sp>
          <p:sp>
            <p:nvSpPr>
              <p:cNvPr id="25626" name="Rectangle 123"/>
              <p:cNvSpPr>
                <a:spLocks noChangeArrowheads="1"/>
              </p:cNvSpPr>
              <p:nvPr/>
            </p:nvSpPr>
            <p:spPr bwMode="auto">
              <a:xfrm>
                <a:off x="908" y="1381"/>
                <a:ext cx="124" cy="67"/>
              </a:xfrm>
              <a:prstGeom prst="rect">
                <a:avLst/>
              </a:prstGeom>
              <a:noFill/>
              <a:ln w="9525">
                <a:noFill/>
                <a:miter lim="800000"/>
                <a:headEnd/>
                <a:tailEnd/>
              </a:ln>
            </p:spPr>
            <p:txBody>
              <a:bodyPr wrap="none" lIns="0" tIns="0" rIns="0" bIns="0">
                <a:spAutoFit/>
              </a:bodyPr>
              <a:lstStyle/>
              <a:p>
                <a:pPr hangingPunct="0">
                  <a:lnSpc>
                    <a:spcPct val="87000"/>
                  </a:lnSpc>
                  <a:buClr>
                    <a:srgbClr val="000000"/>
                  </a:buClr>
                  <a:buSzPct val="45000"/>
                  <a:buFont typeface="StarSymbol"/>
                  <a:buNone/>
                </a:pPr>
                <a:r>
                  <a:rPr lang="en-GB" sz="1100">
                    <a:solidFill>
                      <a:schemeClr val="tx1"/>
                    </a:solidFill>
                    <a:latin typeface="Tahoma"/>
                    <a:cs typeface="Tahoma"/>
                    <a:sym typeface="Tahoma"/>
                  </a:rPr>
                  <a:t>100</a:t>
                </a:r>
                <a:endParaRPr lang="fr-FR">
                  <a:solidFill>
                    <a:schemeClr val="tx1"/>
                  </a:solidFill>
                  <a:latin typeface="Tahoma" pitchFamily="34" charset="0"/>
                  <a:cs typeface="Tahoma" pitchFamily="34" charset="0"/>
                </a:endParaRPr>
              </a:p>
            </p:txBody>
          </p:sp>
          <p:sp>
            <p:nvSpPr>
              <p:cNvPr id="25627" name="Rectangle 124"/>
              <p:cNvSpPr>
                <a:spLocks noChangeArrowheads="1"/>
              </p:cNvSpPr>
              <p:nvPr/>
            </p:nvSpPr>
            <p:spPr bwMode="auto">
              <a:xfrm>
                <a:off x="1332" y="1381"/>
                <a:ext cx="189" cy="67"/>
              </a:xfrm>
              <a:prstGeom prst="rect">
                <a:avLst/>
              </a:prstGeom>
              <a:noFill/>
              <a:ln w="9525">
                <a:noFill/>
                <a:miter lim="800000"/>
                <a:headEnd/>
                <a:tailEnd/>
              </a:ln>
            </p:spPr>
            <p:txBody>
              <a:bodyPr wrap="none" lIns="0" tIns="0" rIns="0" bIns="0">
                <a:spAutoFit/>
              </a:bodyPr>
              <a:lstStyle/>
              <a:p>
                <a:pPr hangingPunct="0">
                  <a:lnSpc>
                    <a:spcPct val="87000"/>
                  </a:lnSpc>
                  <a:buClr>
                    <a:srgbClr val="000000"/>
                  </a:buClr>
                  <a:buSzPct val="45000"/>
                  <a:buFont typeface="StarSymbol"/>
                  <a:buNone/>
                </a:pPr>
                <a:r>
                  <a:rPr lang="en-GB" sz="1100">
                    <a:solidFill>
                      <a:schemeClr val="tx1"/>
                    </a:solidFill>
                    <a:latin typeface="Tahoma"/>
                    <a:cs typeface="Tahoma"/>
                    <a:sym typeface="Tahoma"/>
                  </a:rPr>
                  <a:t>0.333</a:t>
                </a:r>
                <a:endParaRPr lang="fr-FR">
                  <a:solidFill>
                    <a:schemeClr val="tx1"/>
                  </a:solidFill>
                  <a:latin typeface="Tahoma" pitchFamily="34" charset="0"/>
                  <a:cs typeface="Tahoma" pitchFamily="34" charset="0"/>
                </a:endParaRPr>
              </a:p>
            </p:txBody>
          </p:sp>
          <p:sp>
            <p:nvSpPr>
              <p:cNvPr id="25628" name="Rectangle 125"/>
              <p:cNvSpPr>
                <a:spLocks noChangeArrowheads="1"/>
              </p:cNvSpPr>
              <p:nvPr/>
            </p:nvSpPr>
            <p:spPr bwMode="auto">
              <a:xfrm>
                <a:off x="442" y="1484"/>
                <a:ext cx="83" cy="67"/>
              </a:xfrm>
              <a:prstGeom prst="rect">
                <a:avLst/>
              </a:prstGeom>
              <a:noFill/>
              <a:ln w="9525">
                <a:noFill/>
                <a:miter lim="800000"/>
                <a:headEnd/>
                <a:tailEnd/>
              </a:ln>
            </p:spPr>
            <p:txBody>
              <a:bodyPr wrap="none" lIns="0" tIns="0" rIns="0" bIns="0">
                <a:spAutoFit/>
              </a:bodyPr>
              <a:lstStyle/>
              <a:p>
                <a:pPr hangingPunct="0">
                  <a:lnSpc>
                    <a:spcPct val="87000"/>
                  </a:lnSpc>
                  <a:buClr>
                    <a:srgbClr val="000000"/>
                  </a:buClr>
                  <a:buSzPct val="45000"/>
                  <a:buFont typeface="StarSymbol"/>
                  <a:buNone/>
                </a:pPr>
                <a:r>
                  <a:rPr lang="en-GB" sz="1100">
                    <a:solidFill>
                      <a:schemeClr val="tx1"/>
                    </a:solidFill>
                    <a:latin typeface="Tahoma"/>
                    <a:cs typeface="Tahoma"/>
                    <a:sym typeface="Tahoma"/>
                  </a:rPr>
                  <a:t>10</a:t>
                </a:r>
                <a:endParaRPr lang="fr-FR">
                  <a:solidFill>
                    <a:schemeClr val="tx1"/>
                  </a:solidFill>
                  <a:latin typeface="Tahoma" pitchFamily="34" charset="0"/>
                  <a:cs typeface="Tahoma" pitchFamily="34" charset="0"/>
                </a:endParaRPr>
              </a:p>
            </p:txBody>
          </p:sp>
          <p:sp>
            <p:nvSpPr>
              <p:cNvPr id="25629" name="Rectangle 126"/>
              <p:cNvSpPr>
                <a:spLocks noChangeArrowheads="1"/>
              </p:cNvSpPr>
              <p:nvPr/>
            </p:nvSpPr>
            <p:spPr bwMode="auto">
              <a:xfrm>
                <a:off x="885" y="1484"/>
                <a:ext cx="166" cy="67"/>
              </a:xfrm>
              <a:prstGeom prst="rect">
                <a:avLst/>
              </a:prstGeom>
              <a:noFill/>
              <a:ln w="9525">
                <a:noFill/>
                <a:miter lim="800000"/>
                <a:headEnd/>
                <a:tailEnd/>
              </a:ln>
            </p:spPr>
            <p:txBody>
              <a:bodyPr wrap="none" lIns="0" tIns="0" rIns="0" bIns="0">
                <a:spAutoFit/>
              </a:bodyPr>
              <a:lstStyle/>
              <a:p>
                <a:pPr hangingPunct="0">
                  <a:lnSpc>
                    <a:spcPct val="87000"/>
                  </a:lnSpc>
                  <a:buClr>
                    <a:srgbClr val="000000"/>
                  </a:buClr>
                  <a:buSzPct val="45000"/>
                  <a:buFont typeface="StarSymbol"/>
                  <a:buNone/>
                </a:pPr>
                <a:r>
                  <a:rPr lang="en-GB" sz="1100">
                    <a:solidFill>
                      <a:schemeClr val="tx1"/>
                    </a:solidFill>
                    <a:latin typeface="Tahoma"/>
                    <a:cs typeface="Tahoma"/>
                    <a:sym typeface="Tahoma"/>
                  </a:rPr>
                  <a:t>1,000</a:t>
                </a:r>
                <a:endParaRPr lang="fr-FR">
                  <a:solidFill>
                    <a:schemeClr val="tx1"/>
                  </a:solidFill>
                  <a:latin typeface="Tahoma" pitchFamily="34" charset="0"/>
                  <a:cs typeface="Tahoma" pitchFamily="34" charset="0"/>
                </a:endParaRPr>
              </a:p>
            </p:txBody>
          </p:sp>
          <p:sp>
            <p:nvSpPr>
              <p:cNvPr id="25630" name="Rectangle 127"/>
              <p:cNvSpPr>
                <a:spLocks noChangeArrowheads="1"/>
              </p:cNvSpPr>
              <p:nvPr/>
            </p:nvSpPr>
            <p:spPr bwMode="auto">
              <a:xfrm>
                <a:off x="1355" y="1484"/>
                <a:ext cx="147" cy="67"/>
              </a:xfrm>
              <a:prstGeom prst="rect">
                <a:avLst/>
              </a:prstGeom>
              <a:noFill/>
              <a:ln w="9525">
                <a:noFill/>
                <a:miter lim="800000"/>
                <a:headEnd/>
                <a:tailEnd/>
              </a:ln>
            </p:spPr>
            <p:txBody>
              <a:bodyPr wrap="none" lIns="0" tIns="0" rIns="0" bIns="0">
                <a:spAutoFit/>
              </a:bodyPr>
              <a:lstStyle/>
              <a:p>
                <a:pPr hangingPunct="0">
                  <a:lnSpc>
                    <a:spcPct val="87000"/>
                  </a:lnSpc>
                  <a:buClr>
                    <a:srgbClr val="000000"/>
                  </a:buClr>
                  <a:buSzPct val="45000"/>
                  <a:buFont typeface="StarSymbol"/>
                  <a:buNone/>
                </a:pPr>
                <a:r>
                  <a:rPr lang="en-GB" sz="1100">
                    <a:solidFill>
                      <a:schemeClr val="tx1"/>
                    </a:solidFill>
                    <a:latin typeface="Tahoma"/>
                    <a:cs typeface="Tahoma"/>
                    <a:sym typeface="Tahoma"/>
                  </a:rPr>
                  <a:t>1.83</a:t>
                </a:r>
                <a:endParaRPr lang="fr-FR">
                  <a:solidFill>
                    <a:schemeClr val="tx1"/>
                  </a:solidFill>
                  <a:latin typeface="Tahoma" pitchFamily="34" charset="0"/>
                  <a:cs typeface="Tahoma" pitchFamily="34" charset="0"/>
                </a:endParaRPr>
              </a:p>
            </p:txBody>
          </p:sp>
          <p:sp>
            <p:nvSpPr>
              <p:cNvPr id="25631" name="Rectangle 128"/>
              <p:cNvSpPr>
                <a:spLocks noChangeArrowheads="1"/>
              </p:cNvSpPr>
              <p:nvPr/>
            </p:nvSpPr>
            <p:spPr bwMode="auto">
              <a:xfrm>
                <a:off x="442" y="1590"/>
                <a:ext cx="83" cy="67"/>
              </a:xfrm>
              <a:prstGeom prst="rect">
                <a:avLst/>
              </a:prstGeom>
              <a:noFill/>
              <a:ln w="9525">
                <a:noFill/>
                <a:miter lim="800000"/>
                <a:headEnd/>
                <a:tailEnd/>
              </a:ln>
            </p:spPr>
            <p:txBody>
              <a:bodyPr wrap="none" lIns="0" tIns="0" rIns="0" bIns="0">
                <a:spAutoFit/>
              </a:bodyPr>
              <a:lstStyle/>
              <a:p>
                <a:pPr hangingPunct="0">
                  <a:lnSpc>
                    <a:spcPct val="87000"/>
                  </a:lnSpc>
                  <a:buClr>
                    <a:srgbClr val="000000"/>
                  </a:buClr>
                  <a:buSzPct val="45000"/>
                  <a:buFont typeface="StarSymbol"/>
                  <a:buNone/>
                </a:pPr>
                <a:r>
                  <a:rPr lang="en-GB" sz="1100">
                    <a:solidFill>
                      <a:schemeClr val="tx1"/>
                    </a:solidFill>
                    <a:latin typeface="Tahoma"/>
                    <a:cs typeface="Tahoma"/>
                    <a:sym typeface="Tahoma"/>
                  </a:rPr>
                  <a:t>10</a:t>
                </a:r>
                <a:endParaRPr lang="fr-FR">
                  <a:solidFill>
                    <a:schemeClr val="tx1"/>
                  </a:solidFill>
                  <a:latin typeface="Tahoma" pitchFamily="34" charset="0"/>
                  <a:cs typeface="Tahoma" pitchFamily="34" charset="0"/>
                </a:endParaRPr>
              </a:p>
            </p:txBody>
          </p:sp>
          <p:sp>
            <p:nvSpPr>
              <p:cNvPr id="25632" name="Rectangle 129"/>
              <p:cNvSpPr>
                <a:spLocks noChangeArrowheads="1"/>
              </p:cNvSpPr>
              <p:nvPr/>
            </p:nvSpPr>
            <p:spPr bwMode="auto">
              <a:xfrm>
                <a:off x="885" y="1590"/>
                <a:ext cx="166" cy="67"/>
              </a:xfrm>
              <a:prstGeom prst="rect">
                <a:avLst/>
              </a:prstGeom>
              <a:noFill/>
              <a:ln w="9525">
                <a:noFill/>
                <a:miter lim="800000"/>
                <a:headEnd/>
                <a:tailEnd/>
              </a:ln>
            </p:spPr>
            <p:txBody>
              <a:bodyPr wrap="none" lIns="0" tIns="0" rIns="0" bIns="0">
                <a:spAutoFit/>
              </a:bodyPr>
              <a:lstStyle/>
              <a:p>
                <a:pPr hangingPunct="0">
                  <a:lnSpc>
                    <a:spcPct val="87000"/>
                  </a:lnSpc>
                  <a:buClr>
                    <a:srgbClr val="000000"/>
                  </a:buClr>
                  <a:buSzPct val="45000"/>
                  <a:buFont typeface="StarSymbol"/>
                  <a:buNone/>
                </a:pPr>
                <a:r>
                  <a:rPr lang="en-GB" sz="1100">
                    <a:solidFill>
                      <a:schemeClr val="tx1"/>
                    </a:solidFill>
                    <a:latin typeface="Tahoma"/>
                    <a:cs typeface="Tahoma"/>
                    <a:sym typeface="Tahoma"/>
                  </a:rPr>
                  <a:t>2,300</a:t>
                </a:r>
                <a:endParaRPr lang="fr-FR">
                  <a:solidFill>
                    <a:schemeClr val="tx1"/>
                  </a:solidFill>
                  <a:latin typeface="Tahoma" pitchFamily="34" charset="0"/>
                  <a:cs typeface="Tahoma" pitchFamily="34" charset="0"/>
                </a:endParaRPr>
              </a:p>
            </p:txBody>
          </p:sp>
          <p:sp>
            <p:nvSpPr>
              <p:cNvPr id="25633" name="Rectangle 130"/>
              <p:cNvSpPr>
                <a:spLocks noChangeArrowheads="1"/>
              </p:cNvSpPr>
              <p:nvPr/>
            </p:nvSpPr>
            <p:spPr bwMode="auto">
              <a:xfrm>
                <a:off x="1355" y="1590"/>
                <a:ext cx="147" cy="67"/>
              </a:xfrm>
              <a:prstGeom prst="rect">
                <a:avLst/>
              </a:prstGeom>
              <a:noFill/>
              <a:ln w="9525">
                <a:noFill/>
                <a:miter lim="800000"/>
                <a:headEnd/>
                <a:tailEnd/>
              </a:ln>
            </p:spPr>
            <p:txBody>
              <a:bodyPr wrap="none" lIns="0" tIns="0" rIns="0" bIns="0">
                <a:spAutoFit/>
              </a:bodyPr>
              <a:lstStyle/>
              <a:p>
                <a:pPr hangingPunct="0">
                  <a:lnSpc>
                    <a:spcPct val="87000"/>
                  </a:lnSpc>
                  <a:buClr>
                    <a:srgbClr val="000000"/>
                  </a:buClr>
                  <a:buSzPct val="45000"/>
                  <a:buFont typeface="StarSymbol"/>
                  <a:buNone/>
                </a:pPr>
                <a:r>
                  <a:rPr lang="en-GB" sz="1100">
                    <a:solidFill>
                      <a:schemeClr val="tx1"/>
                    </a:solidFill>
                    <a:latin typeface="Tahoma"/>
                    <a:cs typeface="Tahoma"/>
                    <a:sym typeface="Tahoma"/>
                  </a:rPr>
                  <a:t>2.92</a:t>
                </a:r>
                <a:endParaRPr lang="fr-FR">
                  <a:solidFill>
                    <a:schemeClr val="tx1"/>
                  </a:solidFill>
                  <a:latin typeface="Tahoma" pitchFamily="34" charset="0"/>
                  <a:cs typeface="Tahoma" pitchFamily="34" charset="0"/>
                </a:endParaRPr>
              </a:p>
            </p:txBody>
          </p:sp>
          <p:sp>
            <p:nvSpPr>
              <p:cNvPr id="25634" name="Rectangle 131"/>
              <p:cNvSpPr>
                <a:spLocks noChangeArrowheads="1"/>
              </p:cNvSpPr>
              <p:nvPr/>
            </p:nvSpPr>
            <p:spPr bwMode="auto">
              <a:xfrm>
                <a:off x="252" y="1245"/>
                <a:ext cx="12" cy="455"/>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fr-FR">
                  <a:solidFill>
                    <a:schemeClr val="tx1"/>
                  </a:solidFill>
                  <a:latin typeface="Tahoma" pitchFamily="34" charset="0"/>
                  <a:cs typeface="Tahoma" pitchFamily="34" charset="0"/>
                </a:endParaRPr>
              </a:p>
            </p:txBody>
          </p:sp>
          <p:sp>
            <p:nvSpPr>
              <p:cNvPr id="25635" name="Line 132"/>
              <p:cNvSpPr>
                <a:spLocks noChangeShapeType="1"/>
              </p:cNvSpPr>
              <p:nvPr/>
            </p:nvSpPr>
            <p:spPr bwMode="auto">
              <a:xfrm>
                <a:off x="711" y="1256"/>
                <a:ext cx="1" cy="432"/>
              </a:xfrm>
              <a:prstGeom prst="line">
                <a:avLst/>
              </a:prstGeom>
              <a:noFill/>
              <a:ln w="0">
                <a:noFill/>
                <a:round/>
                <a:headEnd/>
                <a:tailEnd/>
              </a:ln>
            </p:spPr>
            <p:txBody>
              <a:bodyPr/>
              <a:lstStyle/>
              <a:p>
                <a:endParaRPr lang="it-IT"/>
              </a:p>
            </p:txBody>
          </p:sp>
          <p:sp>
            <p:nvSpPr>
              <p:cNvPr id="25636" name="Rectangle 133"/>
              <p:cNvSpPr>
                <a:spLocks noChangeArrowheads="1"/>
              </p:cNvSpPr>
              <p:nvPr/>
            </p:nvSpPr>
            <p:spPr bwMode="auto">
              <a:xfrm>
                <a:off x="711" y="1256"/>
                <a:ext cx="7" cy="432"/>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fr-FR">
                  <a:solidFill>
                    <a:schemeClr val="tx1"/>
                  </a:solidFill>
                  <a:latin typeface="Tahoma" pitchFamily="34" charset="0"/>
                  <a:cs typeface="Tahoma" pitchFamily="34" charset="0"/>
                </a:endParaRPr>
              </a:p>
            </p:txBody>
          </p:sp>
          <p:sp>
            <p:nvSpPr>
              <p:cNvPr id="25637" name="Line 134"/>
              <p:cNvSpPr>
                <a:spLocks noChangeShapeType="1"/>
              </p:cNvSpPr>
              <p:nvPr/>
            </p:nvSpPr>
            <p:spPr bwMode="auto">
              <a:xfrm>
                <a:off x="1237" y="1256"/>
                <a:ext cx="1" cy="432"/>
              </a:xfrm>
              <a:prstGeom prst="line">
                <a:avLst/>
              </a:prstGeom>
              <a:noFill/>
              <a:ln w="0">
                <a:noFill/>
                <a:round/>
                <a:headEnd/>
                <a:tailEnd/>
              </a:ln>
            </p:spPr>
            <p:txBody>
              <a:bodyPr/>
              <a:lstStyle/>
              <a:p>
                <a:endParaRPr lang="it-IT"/>
              </a:p>
            </p:txBody>
          </p:sp>
          <p:sp>
            <p:nvSpPr>
              <p:cNvPr id="25638" name="Rectangle 135"/>
              <p:cNvSpPr>
                <a:spLocks noChangeArrowheads="1"/>
              </p:cNvSpPr>
              <p:nvPr/>
            </p:nvSpPr>
            <p:spPr bwMode="auto">
              <a:xfrm>
                <a:off x="1237" y="1256"/>
                <a:ext cx="8" cy="432"/>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fr-FR">
                  <a:solidFill>
                    <a:schemeClr val="tx1"/>
                  </a:solidFill>
                  <a:latin typeface="Tahoma" pitchFamily="34" charset="0"/>
                  <a:cs typeface="Tahoma" pitchFamily="34" charset="0"/>
                </a:endParaRPr>
              </a:p>
            </p:txBody>
          </p:sp>
          <p:sp>
            <p:nvSpPr>
              <p:cNvPr id="25639" name="Rectangle 136"/>
              <p:cNvSpPr>
                <a:spLocks noChangeArrowheads="1"/>
              </p:cNvSpPr>
              <p:nvPr/>
            </p:nvSpPr>
            <p:spPr bwMode="auto">
              <a:xfrm>
                <a:off x="1628" y="1256"/>
                <a:ext cx="11" cy="444"/>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fr-FR">
                  <a:solidFill>
                    <a:schemeClr val="tx1"/>
                  </a:solidFill>
                  <a:latin typeface="Tahoma" pitchFamily="34" charset="0"/>
                  <a:cs typeface="Tahoma" pitchFamily="34" charset="0"/>
                </a:endParaRPr>
              </a:p>
            </p:txBody>
          </p:sp>
          <p:sp>
            <p:nvSpPr>
              <p:cNvPr id="25640" name="Line 138"/>
              <p:cNvSpPr>
                <a:spLocks noChangeShapeType="1"/>
              </p:cNvSpPr>
              <p:nvPr/>
            </p:nvSpPr>
            <p:spPr bwMode="auto">
              <a:xfrm>
                <a:off x="264" y="1374"/>
                <a:ext cx="1364" cy="1"/>
              </a:xfrm>
              <a:prstGeom prst="line">
                <a:avLst/>
              </a:prstGeom>
              <a:noFill/>
              <a:ln w="0">
                <a:noFill/>
                <a:round/>
                <a:headEnd/>
                <a:tailEnd/>
              </a:ln>
            </p:spPr>
            <p:txBody>
              <a:bodyPr/>
              <a:lstStyle/>
              <a:p>
                <a:endParaRPr lang="it-IT"/>
              </a:p>
            </p:txBody>
          </p:sp>
          <p:sp>
            <p:nvSpPr>
              <p:cNvPr id="25641" name="Rectangle 139"/>
              <p:cNvSpPr>
                <a:spLocks noChangeArrowheads="1"/>
              </p:cNvSpPr>
              <p:nvPr/>
            </p:nvSpPr>
            <p:spPr bwMode="auto">
              <a:xfrm>
                <a:off x="264" y="1374"/>
                <a:ext cx="1364" cy="4"/>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fr-FR">
                  <a:solidFill>
                    <a:schemeClr val="tx1"/>
                  </a:solidFill>
                  <a:latin typeface="Tahoma" pitchFamily="34" charset="0"/>
                  <a:cs typeface="Tahoma" pitchFamily="34" charset="0"/>
                </a:endParaRPr>
              </a:p>
            </p:txBody>
          </p:sp>
          <p:sp>
            <p:nvSpPr>
              <p:cNvPr id="25642" name="Line 140"/>
              <p:cNvSpPr>
                <a:spLocks noChangeShapeType="1"/>
              </p:cNvSpPr>
              <p:nvPr/>
            </p:nvSpPr>
            <p:spPr bwMode="auto">
              <a:xfrm>
                <a:off x="264" y="1476"/>
                <a:ext cx="1364" cy="1"/>
              </a:xfrm>
              <a:prstGeom prst="line">
                <a:avLst/>
              </a:prstGeom>
              <a:noFill/>
              <a:ln w="0">
                <a:noFill/>
                <a:round/>
                <a:headEnd/>
                <a:tailEnd/>
              </a:ln>
            </p:spPr>
            <p:txBody>
              <a:bodyPr/>
              <a:lstStyle/>
              <a:p>
                <a:endParaRPr lang="it-IT"/>
              </a:p>
            </p:txBody>
          </p:sp>
          <p:sp>
            <p:nvSpPr>
              <p:cNvPr id="25643" name="Rectangle 141"/>
              <p:cNvSpPr>
                <a:spLocks noChangeArrowheads="1"/>
              </p:cNvSpPr>
              <p:nvPr/>
            </p:nvSpPr>
            <p:spPr bwMode="auto">
              <a:xfrm>
                <a:off x="264" y="1476"/>
                <a:ext cx="1364" cy="8"/>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fr-FR">
                  <a:solidFill>
                    <a:schemeClr val="tx1"/>
                  </a:solidFill>
                  <a:latin typeface="Tahoma" pitchFamily="34" charset="0"/>
                  <a:cs typeface="Tahoma" pitchFamily="34" charset="0"/>
                </a:endParaRPr>
              </a:p>
            </p:txBody>
          </p:sp>
          <p:sp>
            <p:nvSpPr>
              <p:cNvPr id="25644" name="Line 142"/>
              <p:cNvSpPr>
                <a:spLocks noChangeShapeType="1"/>
              </p:cNvSpPr>
              <p:nvPr/>
            </p:nvSpPr>
            <p:spPr bwMode="auto">
              <a:xfrm>
                <a:off x="264" y="1582"/>
                <a:ext cx="1364" cy="1"/>
              </a:xfrm>
              <a:prstGeom prst="line">
                <a:avLst/>
              </a:prstGeom>
              <a:noFill/>
              <a:ln w="0">
                <a:noFill/>
                <a:round/>
                <a:headEnd/>
                <a:tailEnd/>
              </a:ln>
            </p:spPr>
            <p:txBody>
              <a:bodyPr/>
              <a:lstStyle/>
              <a:p>
                <a:endParaRPr lang="it-IT"/>
              </a:p>
            </p:txBody>
          </p:sp>
          <p:sp>
            <p:nvSpPr>
              <p:cNvPr id="25645" name="Rectangle 144"/>
              <p:cNvSpPr>
                <a:spLocks noChangeArrowheads="1"/>
              </p:cNvSpPr>
              <p:nvPr/>
            </p:nvSpPr>
            <p:spPr bwMode="auto">
              <a:xfrm>
                <a:off x="264" y="1688"/>
                <a:ext cx="1375" cy="12"/>
              </a:xfrm>
              <a:prstGeom prst="rect">
                <a:avLst/>
              </a:prstGeom>
              <a:noFill/>
              <a:ln w="9525">
                <a:noFill/>
                <a:miter lim="800000"/>
                <a:headEnd/>
                <a:tailEnd/>
              </a:ln>
            </p:spPr>
            <p:txBody>
              <a:bodyPr/>
              <a:lstStyle/>
              <a:p>
                <a:pPr hangingPunct="0">
                  <a:lnSpc>
                    <a:spcPct val="87000"/>
                  </a:lnSpc>
                  <a:buClr>
                    <a:srgbClr val="000000"/>
                  </a:buClr>
                  <a:buSzPct val="45000"/>
                  <a:buFont typeface="StarSymbol"/>
                  <a:buNone/>
                </a:pPr>
                <a:endParaRPr lang="fr-FR">
                  <a:solidFill>
                    <a:schemeClr val="tx1"/>
                  </a:solidFill>
                  <a:latin typeface="Tahoma" pitchFamily="34" charset="0"/>
                  <a:cs typeface="Tahoma" pitchFamily="34" charset="0"/>
                </a:endParaRPr>
              </a:p>
            </p:txBody>
          </p:sp>
        </p:grpSp>
        <p:sp>
          <p:nvSpPr>
            <p:cNvPr id="25616" name="Rectangle 391"/>
            <p:cNvSpPr>
              <a:spLocks noChangeArrowheads="1"/>
            </p:cNvSpPr>
            <p:nvPr/>
          </p:nvSpPr>
          <p:spPr bwMode="auto">
            <a:xfrm>
              <a:off x="630238" y="2030413"/>
              <a:ext cx="2851150" cy="1317625"/>
            </a:xfrm>
            <a:prstGeom prst="rect">
              <a:avLst/>
            </a:prstGeom>
            <a:noFill/>
            <a:ln w="9525" algn="ctr">
              <a:solidFill>
                <a:schemeClr val="tx1"/>
              </a:solidFill>
              <a:round/>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grpSp>
      <p:pic>
        <p:nvPicPr>
          <p:cNvPr id="25611" name="Picture 5"/>
          <p:cNvPicPr>
            <a:picLocks noChangeAspect="1" noChangeArrowheads="1"/>
          </p:cNvPicPr>
          <p:nvPr/>
        </p:nvPicPr>
        <p:blipFill>
          <a:blip cstate="print"/>
          <a:srcRect/>
          <a:stretch>
            <a:fillRect/>
          </a:stretch>
        </p:blipFill>
        <p:spPr bwMode="auto">
          <a:xfrm>
            <a:off x="5540375" y="1890713"/>
            <a:ext cx="1755775" cy="1763712"/>
          </a:xfrm>
          <a:prstGeom prst="rect">
            <a:avLst/>
          </a:prstGeom>
          <a:noFill/>
          <a:ln w="9525">
            <a:noFill/>
            <a:miter lim="800000"/>
            <a:headEnd/>
            <a:tailEnd/>
          </a:ln>
        </p:spPr>
      </p:pic>
      <p:pic>
        <p:nvPicPr>
          <p:cNvPr id="25612" name="Picture 19" descr="DSCF2189_1"/>
          <p:cNvPicPr>
            <a:picLocks noChangeAspect="1" noChangeArrowheads="1"/>
          </p:cNvPicPr>
          <p:nvPr/>
        </p:nvPicPr>
        <p:blipFill>
          <a:blip cstate="print"/>
          <a:srcRect/>
          <a:stretch>
            <a:fillRect/>
          </a:stretch>
        </p:blipFill>
        <p:spPr bwMode="auto">
          <a:xfrm>
            <a:off x="3530600" y="1889125"/>
            <a:ext cx="2016125" cy="1520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ZoneTexte 6"/>
          <p:cNvSpPr txBox="1">
            <a:spLocks noChangeArrowheads="1"/>
          </p:cNvSpPr>
          <p:nvPr/>
        </p:nvSpPr>
        <p:spPr bwMode="auto">
          <a:xfrm>
            <a:off x="290513" y="134938"/>
            <a:ext cx="6937375" cy="306387"/>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600" b="1" u="sng">
                <a:solidFill>
                  <a:schemeClr val="tx1"/>
                </a:solidFill>
                <a:latin typeface="Tahoma"/>
                <a:cs typeface="Tahoma"/>
                <a:sym typeface="Tahoma"/>
              </a:rPr>
              <a:t>B07. High pressure circuit</a:t>
            </a:r>
          </a:p>
        </p:txBody>
      </p:sp>
      <p:sp>
        <p:nvSpPr>
          <p:cNvPr id="26626" name="ZoneTexte 28"/>
          <p:cNvSpPr txBox="1">
            <a:spLocks noChangeArrowheads="1"/>
          </p:cNvSpPr>
          <p:nvPr/>
        </p:nvSpPr>
        <p:spPr bwMode="auto">
          <a:xfrm>
            <a:off x="396875" y="958850"/>
            <a:ext cx="5908675" cy="333375"/>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b="1" u="sng">
                <a:solidFill>
                  <a:schemeClr val="tx1"/>
                </a:solidFill>
                <a:latin typeface="Tahoma"/>
                <a:cs typeface="Tahoma"/>
                <a:sym typeface="Tahoma"/>
              </a:rPr>
              <a:t>Overview</a:t>
            </a:r>
          </a:p>
        </p:txBody>
      </p:sp>
      <p:pic>
        <p:nvPicPr>
          <p:cNvPr id="26627" name="Picture 2" descr="P1010096"/>
          <p:cNvPicPr>
            <a:picLocks noChangeAspect="1" noChangeArrowheads="1"/>
          </p:cNvPicPr>
          <p:nvPr/>
        </p:nvPicPr>
        <p:blipFill>
          <a:blip r:embed="rId2" cstate="print">
            <a:lum bright="10000" contrast="-10000"/>
          </a:blip>
          <a:srcRect/>
          <a:stretch>
            <a:fillRect/>
          </a:stretch>
        </p:blipFill>
        <p:spPr bwMode="auto">
          <a:xfrm>
            <a:off x="606425" y="1547813"/>
            <a:ext cx="6251575" cy="4689475"/>
          </a:xfrm>
          <a:prstGeom prst="rect">
            <a:avLst/>
          </a:prstGeom>
          <a:noFill/>
          <a:ln w="9525">
            <a:solidFill>
              <a:schemeClr val="tx1"/>
            </a:solidFill>
            <a:miter lim="800000"/>
            <a:headEnd/>
            <a:tailEnd/>
          </a:ln>
        </p:spPr>
      </p:pic>
      <p:cxnSp>
        <p:nvCxnSpPr>
          <p:cNvPr id="26628" name="Connecteur droit avec flèche 7"/>
          <p:cNvCxnSpPr>
            <a:cxnSpLocks noChangeShapeType="1"/>
          </p:cNvCxnSpPr>
          <p:nvPr/>
        </p:nvCxnSpPr>
        <p:spPr bwMode="auto">
          <a:xfrm rot="10800000" flipV="1">
            <a:off x="1119188" y="4679950"/>
            <a:ext cx="752475" cy="20638"/>
          </a:xfrm>
          <a:prstGeom prst="straightConnector1">
            <a:avLst/>
          </a:prstGeom>
          <a:noFill/>
          <a:ln w="47625" algn="ctr">
            <a:solidFill>
              <a:srgbClr val="FF0000"/>
            </a:solidFill>
            <a:round/>
            <a:headEnd/>
            <a:tailEnd type="arrow" w="med" len="med"/>
          </a:ln>
        </p:spPr>
      </p:cxnSp>
      <p:sp>
        <p:nvSpPr>
          <p:cNvPr id="26629" name="Ellipse 8"/>
          <p:cNvSpPr>
            <a:spLocks noChangeArrowheads="1"/>
          </p:cNvSpPr>
          <p:nvPr/>
        </p:nvSpPr>
        <p:spPr bwMode="auto">
          <a:xfrm>
            <a:off x="3367088" y="2506663"/>
            <a:ext cx="506412" cy="484187"/>
          </a:xfrm>
          <a:prstGeom prst="ellipse">
            <a:avLst/>
          </a:prstGeom>
          <a:solidFill>
            <a:schemeClr val="bg1"/>
          </a:solidFill>
          <a:ln w="22225" algn="ctr">
            <a:solidFill>
              <a:srgbClr val="FF0000"/>
            </a:solidFill>
            <a:round/>
            <a:headEnd/>
            <a:tailEnd/>
          </a:ln>
        </p:spPr>
        <p:txBody>
          <a:bodyPr/>
          <a:lstStyle/>
          <a:p>
            <a:pPr hangingPunct="0">
              <a:lnSpc>
                <a:spcPct val="87000"/>
              </a:lnSpc>
              <a:buClr>
                <a:srgbClr val="000000"/>
              </a:buClr>
              <a:buSzPct val="45000"/>
              <a:buFont typeface="StarSymbol"/>
              <a:buNone/>
            </a:pPr>
            <a:r>
              <a:rPr lang="en-GB">
                <a:solidFill>
                  <a:srgbClr val="FF0000"/>
                </a:solidFill>
                <a:latin typeface="Tahoma"/>
                <a:cs typeface="Tahoma"/>
                <a:sym typeface="Tahoma"/>
              </a:rPr>
              <a:t>1</a:t>
            </a:r>
          </a:p>
        </p:txBody>
      </p:sp>
      <p:cxnSp>
        <p:nvCxnSpPr>
          <p:cNvPr id="26630" name="Connecteur droit avec flèche 9"/>
          <p:cNvCxnSpPr>
            <a:cxnSpLocks noChangeShapeType="1"/>
          </p:cNvCxnSpPr>
          <p:nvPr/>
        </p:nvCxnSpPr>
        <p:spPr bwMode="auto">
          <a:xfrm>
            <a:off x="3841750" y="2830513"/>
            <a:ext cx="407988" cy="149225"/>
          </a:xfrm>
          <a:prstGeom prst="straightConnector1">
            <a:avLst/>
          </a:prstGeom>
          <a:noFill/>
          <a:ln w="22225" algn="ctr">
            <a:solidFill>
              <a:srgbClr val="FF0000"/>
            </a:solidFill>
            <a:round/>
            <a:headEnd/>
            <a:tailEnd type="arrow" w="med" len="med"/>
          </a:ln>
        </p:spPr>
      </p:cxnSp>
      <p:sp>
        <p:nvSpPr>
          <p:cNvPr id="26631" name="Ellipse 11"/>
          <p:cNvSpPr>
            <a:spLocks noChangeArrowheads="1"/>
          </p:cNvSpPr>
          <p:nvPr/>
        </p:nvSpPr>
        <p:spPr bwMode="auto">
          <a:xfrm>
            <a:off x="5994400" y="4960938"/>
            <a:ext cx="504825" cy="484187"/>
          </a:xfrm>
          <a:prstGeom prst="ellipse">
            <a:avLst/>
          </a:prstGeom>
          <a:solidFill>
            <a:schemeClr val="bg1"/>
          </a:solidFill>
          <a:ln w="22225" algn="ctr">
            <a:solidFill>
              <a:srgbClr val="FF0000"/>
            </a:solidFill>
            <a:round/>
            <a:headEnd/>
            <a:tailEnd/>
          </a:ln>
        </p:spPr>
        <p:txBody>
          <a:bodyPr/>
          <a:lstStyle/>
          <a:p>
            <a:pPr hangingPunct="0">
              <a:lnSpc>
                <a:spcPct val="87000"/>
              </a:lnSpc>
              <a:buClr>
                <a:srgbClr val="000000"/>
              </a:buClr>
              <a:buSzPct val="45000"/>
              <a:buFont typeface="StarSymbol"/>
              <a:buNone/>
            </a:pPr>
            <a:r>
              <a:rPr lang="en-GB">
                <a:solidFill>
                  <a:srgbClr val="FF0000"/>
                </a:solidFill>
                <a:latin typeface="Tahoma"/>
                <a:cs typeface="Tahoma"/>
                <a:sym typeface="Tahoma"/>
              </a:rPr>
              <a:t>2</a:t>
            </a:r>
          </a:p>
        </p:txBody>
      </p:sp>
      <p:cxnSp>
        <p:nvCxnSpPr>
          <p:cNvPr id="26632" name="Connecteur droit avec flèche 12"/>
          <p:cNvCxnSpPr>
            <a:cxnSpLocks noChangeShapeType="1"/>
            <a:stCxn id="26631" idx="2"/>
          </p:cNvCxnSpPr>
          <p:nvPr/>
        </p:nvCxnSpPr>
        <p:spPr bwMode="auto">
          <a:xfrm rot="10800000">
            <a:off x="4389438" y="4335463"/>
            <a:ext cx="1604962" cy="868362"/>
          </a:xfrm>
          <a:prstGeom prst="straightConnector1">
            <a:avLst/>
          </a:prstGeom>
          <a:noFill/>
          <a:ln w="22225" algn="ctr">
            <a:solidFill>
              <a:srgbClr val="FF0000"/>
            </a:solidFill>
            <a:round/>
            <a:headEnd/>
            <a:tailEnd type="arrow" w="med" len="med"/>
          </a:ln>
        </p:spPr>
      </p:cxnSp>
      <p:cxnSp>
        <p:nvCxnSpPr>
          <p:cNvPr id="26633" name="Connecteur droit avec flèche 15"/>
          <p:cNvCxnSpPr>
            <a:cxnSpLocks noChangeShapeType="1"/>
          </p:cNvCxnSpPr>
          <p:nvPr/>
        </p:nvCxnSpPr>
        <p:spPr bwMode="auto">
          <a:xfrm rot="10800000">
            <a:off x="5176838" y="3863975"/>
            <a:ext cx="1127125" cy="428625"/>
          </a:xfrm>
          <a:prstGeom prst="straightConnector1">
            <a:avLst/>
          </a:prstGeom>
          <a:noFill/>
          <a:ln w="22225" algn="ctr">
            <a:solidFill>
              <a:srgbClr val="FF0000"/>
            </a:solidFill>
            <a:round/>
            <a:headEnd/>
            <a:tailEnd type="arrow" w="med" len="med"/>
          </a:ln>
        </p:spPr>
      </p:cxnSp>
      <p:sp>
        <p:nvSpPr>
          <p:cNvPr id="26634" name="Ellipse 18"/>
          <p:cNvSpPr>
            <a:spLocks noChangeArrowheads="1"/>
          </p:cNvSpPr>
          <p:nvPr/>
        </p:nvSpPr>
        <p:spPr bwMode="auto">
          <a:xfrm>
            <a:off x="6307138" y="4048125"/>
            <a:ext cx="506412" cy="484188"/>
          </a:xfrm>
          <a:prstGeom prst="ellipse">
            <a:avLst/>
          </a:prstGeom>
          <a:solidFill>
            <a:schemeClr val="bg1"/>
          </a:solidFill>
          <a:ln w="22225" algn="ctr">
            <a:solidFill>
              <a:srgbClr val="FF0000"/>
            </a:solidFill>
            <a:round/>
            <a:headEnd/>
            <a:tailEnd/>
          </a:ln>
        </p:spPr>
        <p:txBody>
          <a:bodyPr/>
          <a:lstStyle/>
          <a:p>
            <a:pPr hangingPunct="0">
              <a:lnSpc>
                <a:spcPct val="87000"/>
              </a:lnSpc>
              <a:buClr>
                <a:srgbClr val="000000"/>
              </a:buClr>
              <a:buSzPct val="45000"/>
              <a:buFont typeface="StarSymbol"/>
              <a:buNone/>
            </a:pPr>
            <a:r>
              <a:rPr lang="en-GB">
                <a:solidFill>
                  <a:srgbClr val="FF0000"/>
                </a:solidFill>
                <a:latin typeface="Tahoma"/>
                <a:cs typeface="Tahoma"/>
                <a:sym typeface="Tahoma"/>
              </a:rPr>
              <a:t>3</a:t>
            </a:r>
          </a:p>
        </p:txBody>
      </p:sp>
      <p:cxnSp>
        <p:nvCxnSpPr>
          <p:cNvPr id="26635" name="Connecteur droit avec flèche 19"/>
          <p:cNvCxnSpPr>
            <a:cxnSpLocks noChangeShapeType="1"/>
          </p:cNvCxnSpPr>
          <p:nvPr/>
        </p:nvCxnSpPr>
        <p:spPr bwMode="auto">
          <a:xfrm rot="10800000">
            <a:off x="5295900" y="2822575"/>
            <a:ext cx="1128713" cy="428625"/>
          </a:xfrm>
          <a:prstGeom prst="straightConnector1">
            <a:avLst/>
          </a:prstGeom>
          <a:noFill/>
          <a:ln w="22225" algn="ctr">
            <a:solidFill>
              <a:srgbClr val="FF0000"/>
            </a:solidFill>
            <a:round/>
            <a:headEnd/>
            <a:tailEnd type="arrow" w="med" len="med"/>
          </a:ln>
        </p:spPr>
      </p:cxnSp>
      <p:sp>
        <p:nvSpPr>
          <p:cNvPr id="26636" name="Ellipse 20"/>
          <p:cNvSpPr>
            <a:spLocks noChangeArrowheads="1"/>
          </p:cNvSpPr>
          <p:nvPr/>
        </p:nvSpPr>
        <p:spPr bwMode="auto">
          <a:xfrm>
            <a:off x="6427788" y="3006725"/>
            <a:ext cx="504825" cy="484188"/>
          </a:xfrm>
          <a:prstGeom prst="ellipse">
            <a:avLst/>
          </a:prstGeom>
          <a:solidFill>
            <a:schemeClr val="bg1"/>
          </a:solidFill>
          <a:ln w="22225" algn="ctr">
            <a:solidFill>
              <a:srgbClr val="FF0000"/>
            </a:solidFill>
            <a:round/>
            <a:headEnd/>
            <a:tailEnd/>
          </a:ln>
        </p:spPr>
        <p:txBody>
          <a:bodyPr/>
          <a:lstStyle/>
          <a:p>
            <a:pPr hangingPunct="0">
              <a:lnSpc>
                <a:spcPct val="87000"/>
              </a:lnSpc>
              <a:buClr>
                <a:srgbClr val="000000"/>
              </a:buClr>
              <a:buSzPct val="45000"/>
              <a:buFont typeface="StarSymbol"/>
              <a:buNone/>
            </a:pPr>
            <a:r>
              <a:rPr lang="en-GB">
                <a:solidFill>
                  <a:srgbClr val="FF0000"/>
                </a:solidFill>
                <a:latin typeface="Tahoma"/>
                <a:cs typeface="Tahoma"/>
                <a:sym typeface="Tahoma"/>
              </a:rPr>
              <a:t>4</a:t>
            </a:r>
          </a:p>
        </p:txBody>
      </p:sp>
      <p:cxnSp>
        <p:nvCxnSpPr>
          <p:cNvPr id="26637" name="Connecteur droit avec flèche 21"/>
          <p:cNvCxnSpPr>
            <a:cxnSpLocks noChangeShapeType="1"/>
          </p:cNvCxnSpPr>
          <p:nvPr/>
        </p:nvCxnSpPr>
        <p:spPr bwMode="auto">
          <a:xfrm rot="10800000">
            <a:off x="5145088" y="2036763"/>
            <a:ext cx="1128712" cy="428625"/>
          </a:xfrm>
          <a:prstGeom prst="straightConnector1">
            <a:avLst/>
          </a:prstGeom>
          <a:noFill/>
          <a:ln w="22225" algn="ctr">
            <a:solidFill>
              <a:srgbClr val="FF0000"/>
            </a:solidFill>
            <a:round/>
            <a:headEnd/>
            <a:tailEnd type="arrow" w="med" len="med"/>
          </a:ln>
        </p:spPr>
      </p:cxnSp>
      <p:sp>
        <p:nvSpPr>
          <p:cNvPr id="26638" name="Ellipse 22"/>
          <p:cNvSpPr>
            <a:spLocks noChangeArrowheads="1"/>
          </p:cNvSpPr>
          <p:nvPr/>
        </p:nvSpPr>
        <p:spPr bwMode="auto">
          <a:xfrm>
            <a:off x="6276975" y="2220913"/>
            <a:ext cx="506413" cy="484187"/>
          </a:xfrm>
          <a:prstGeom prst="ellipse">
            <a:avLst/>
          </a:prstGeom>
          <a:solidFill>
            <a:schemeClr val="bg1"/>
          </a:solidFill>
          <a:ln w="22225" algn="ctr">
            <a:solidFill>
              <a:srgbClr val="FF0000"/>
            </a:solidFill>
            <a:round/>
            <a:headEnd/>
            <a:tailEnd/>
          </a:ln>
        </p:spPr>
        <p:txBody>
          <a:bodyPr/>
          <a:lstStyle/>
          <a:p>
            <a:pPr hangingPunct="0">
              <a:lnSpc>
                <a:spcPct val="87000"/>
              </a:lnSpc>
              <a:buClr>
                <a:srgbClr val="000000"/>
              </a:buClr>
              <a:buSzPct val="45000"/>
              <a:buFont typeface="StarSymbol"/>
              <a:buNone/>
            </a:pPr>
            <a:r>
              <a:rPr lang="en-GB">
                <a:solidFill>
                  <a:srgbClr val="FF0000"/>
                </a:solidFill>
                <a:latin typeface="Tahoma"/>
                <a:cs typeface="Tahoma"/>
                <a:sym typeface="Tahoma"/>
              </a:rPr>
              <a:t>5</a:t>
            </a:r>
          </a:p>
        </p:txBody>
      </p:sp>
      <p:cxnSp>
        <p:nvCxnSpPr>
          <p:cNvPr id="26639" name="Connecteur droit avec flèche 23"/>
          <p:cNvCxnSpPr>
            <a:cxnSpLocks noChangeShapeType="1"/>
          </p:cNvCxnSpPr>
          <p:nvPr/>
        </p:nvCxnSpPr>
        <p:spPr bwMode="auto">
          <a:xfrm>
            <a:off x="1916113" y="2616200"/>
            <a:ext cx="784225" cy="7938"/>
          </a:xfrm>
          <a:prstGeom prst="straightConnector1">
            <a:avLst/>
          </a:prstGeom>
          <a:noFill/>
          <a:ln w="22225" algn="ctr">
            <a:solidFill>
              <a:srgbClr val="FF0000"/>
            </a:solidFill>
            <a:round/>
            <a:headEnd/>
            <a:tailEnd type="arrow" w="med" len="med"/>
          </a:ln>
        </p:spPr>
      </p:cxnSp>
      <p:sp>
        <p:nvSpPr>
          <p:cNvPr id="26640" name="Ellipse 24"/>
          <p:cNvSpPr>
            <a:spLocks noChangeArrowheads="1"/>
          </p:cNvSpPr>
          <p:nvPr/>
        </p:nvSpPr>
        <p:spPr bwMode="auto">
          <a:xfrm>
            <a:off x="1414463" y="2339975"/>
            <a:ext cx="506412" cy="484188"/>
          </a:xfrm>
          <a:prstGeom prst="ellipse">
            <a:avLst/>
          </a:prstGeom>
          <a:solidFill>
            <a:schemeClr val="bg1"/>
          </a:solidFill>
          <a:ln w="22225" algn="ctr">
            <a:solidFill>
              <a:srgbClr val="FF0000"/>
            </a:solidFill>
            <a:round/>
            <a:headEnd/>
            <a:tailEnd/>
          </a:ln>
        </p:spPr>
        <p:txBody>
          <a:bodyPr/>
          <a:lstStyle/>
          <a:p>
            <a:pPr hangingPunct="0">
              <a:lnSpc>
                <a:spcPct val="87000"/>
              </a:lnSpc>
              <a:buClr>
                <a:srgbClr val="000000"/>
              </a:buClr>
              <a:buSzPct val="45000"/>
              <a:buFont typeface="StarSymbol"/>
              <a:buNone/>
            </a:pPr>
            <a:r>
              <a:rPr lang="en-GB">
                <a:solidFill>
                  <a:srgbClr val="FF0000"/>
                </a:solidFill>
                <a:latin typeface="Tahoma"/>
                <a:cs typeface="Tahoma"/>
                <a:sym typeface="Tahoma"/>
              </a:rPr>
              <a:t>6</a:t>
            </a:r>
          </a:p>
        </p:txBody>
      </p:sp>
      <p:cxnSp>
        <p:nvCxnSpPr>
          <p:cNvPr id="26641" name="Connecteur droit avec flèche 26"/>
          <p:cNvCxnSpPr>
            <a:cxnSpLocks noChangeShapeType="1"/>
          </p:cNvCxnSpPr>
          <p:nvPr/>
        </p:nvCxnSpPr>
        <p:spPr bwMode="auto">
          <a:xfrm>
            <a:off x="1584325" y="2025650"/>
            <a:ext cx="784225" cy="9525"/>
          </a:xfrm>
          <a:prstGeom prst="straightConnector1">
            <a:avLst/>
          </a:prstGeom>
          <a:noFill/>
          <a:ln w="22225" algn="ctr">
            <a:solidFill>
              <a:srgbClr val="FF0000"/>
            </a:solidFill>
            <a:round/>
            <a:headEnd/>
            <a:tailEnd type="arrow" w="med" len="med"/>
          </a:ln>
        </p:spPr>
      </p:cxnSp>
      <p:sp>
        <p:nvSpPr>
          <p:cNvPr id="26642" name="Ellipse 27"/>
          <p:cNvSpPr>
            <a:spLocks noChangeArrowheads="1"/>
          </p:cNvSpPr>
          <p:nvPr/>
        </p:nvSpPr>
        <p:spPr bwMode="auto">
          <a:xfrm>
            <a:off x="1082675" y="1749425"/>
            <a:ext cx="506413" cy="484188"/>
          </a:xfrm>
          <a:prstGeom prst="ellipse">
            <a:avLst/>
          </a:prstGeom>
          <a:solidFill>
            <a:schemeClr val="bg1"/>
          </a:solidFill>
          <a:ln w="22225" algn="ctr">
            <a:solidFill>
              <a:srgbClr val="FF0000"/>
            </a:solidFill>
            <a:round/>
            <a:headEnd/>
            <a:tailEnd/>
          </a:ln>
        </p:spPr>
        <p:txBody>
          <a:bodyPr/>
          <a:lstStyle/>
          <a:p>
            <a:pPr hangingPunct="0">
              <a:lnSpc>
                <a:spcPct val="87000"/>
              </a:lnSpc>
              <a:buClr>
                <a:srgbClr val="000000"/>
              </a:buClr>
              <a:buSzPct val="45000"/>
              <a:buFont typeface="StarSymbol"/>
              <a:buNone/>
            </a:pPr>
            <a:r>
              <a:rPr lang="en-GB">
                <a:solidFill>
                  <a:srgbClr val="FF0000"/>
                </a:solidFill>
                <a:latin typeface="Tahoma"/>
                <a:cs typeface="Tahoma"/>
                <a:sym typeface="Tahoma"/>
              </a:rPr>
              <a:t>7</a:t>
            </a:r>
          </a:p>
        </p:txBody>
      </p:sp>
      <p:cxnSp>
        <p:nvCxnSpPr>
          <p:cNvPr id="26643" name="Connecteur droit avec flèche 28"/>
          <p:cNvCxnSpPr>
            <a:cxnSpLocks noChangeShapeType="1"/>
          </p:cNvCxnSpPr>
          <p:nvPr/>
        </p:nvCxnSpPr>
        <p:spPr bwMode="auto">
          <a:xfrm>
            <a:off x="1196975" y="3370263"/>
            <a:ext cx="784225" cy="9525"/>
          </a:xfrm>
          <a:prstGeom prst="straightConnector1">
            <a:avLst/>
          </a:prstGeom>
          <a:noFill/>
          <a:ln w="22225" algn="ctr">
            <a:solidFill>
              <a:srgbClr val="FF0000"/>
            </a:solidFill>
            <a:round/>
            <a:headEnd/>
            <a:tailEnd type="arrow" w="med" len="med"/>
          </a:ln>
        </p:spPr>
      </p:cxnSp>
      <p:sp>
        <p:nvSpPr>
          <p:cNvPr id="26644" name="Ellipse 29"/>
          <p:cNvSpPr>
            <a:spLocks noChangeArrowheads="1"/>
          </p:cNvSpPr>
          <p:nvPr/>
        </p:nvSpPr>
        <p:spPr bwMode="auto">
          <a:xfrm>
            <a:off x="695325" y="3094038"/>
            <a:ext cx="506413" cy="484187"/>
          </a:xfrm>
          <a:prstGeom prst="ellipse">
            <a:avLst/>
          </a:prstGeom>
          <a:solidFill>
            <a:schemeClr val="bg1"/>
          </a:solidFill>
          <a:ln w="22225" algn="ctr">
            <a:solidFill>
              <a:srgbClr val="FF0000"/>
            </a:solidFill>
            <a:round/>
            <a:headEnd/>
            <a:tailEnd/>
          </a:ln>
        </p:spPr>
        <p:txBody>
          <a:bodyPr/>
          <a:lstStyle/>
          <a:p>
            <a:pPr hangingPunct="0">
              <a:lnSpc>
                <a:spcPct val="87000"/>
              </a:lnSpc>
              <a:buClr>
                <a:srgbClr val="000000"/>
              </a:buClr>
              <a:buSzPct val="45000"/>
              <a:buFont typeface="StarSymbol"/>
              <a:buNone/>
            </a:pPr>
            <a:r>
              <a:rPr lang="en-GB">
                <a:solidFill>
                  <a:srgbClr val="FF0000"/>
                </a:solidFill>
                <a:latin typeface="Tahoma"/>
                <a:cs typeface="Tahoma"/>
                <a:sym typeface="Tahoma"/>
              </a:rPr>
              <a:t>8</a:t>
            </a:r>
          </a:p>
        </p:txBody>
      </p:sp>
      <p:cxnSp>
        <p:nvCxnSpPr>
          <p:cNvPr id="26645" name="Connecteur droit avec flèche 30"/>
          <p:cNvCxnSpPr>
            <a:cxnSpLocks noChangeShapeType="1"/>
            <a:stCxn id="26646" idx="0"/>
          </p:cNvCxnSpPr>
          <p:nvPr/>
        </p:nvCxnSpPr>
        <p:spPr bwMode="auto">
          <a:xfrm rot="5400000" flipH="1" flipV="1">
            <a:off x="2837656" y="4791869"/>
            <a:ext cx="339725" cy="115888"/>
          </a:xfrm>
          <a:prstGeom prst="straightConnector1">
            <a:avLst/>
          </a:prstGeom>
          <a:noFill/>
          <a:ln w="22225" algn="ctr">
            <a:solidFill>
              <a:srgbClr val="FF0000"/>
            </a:solidFill>
            <a:round/>
            <a:headEnd/>
            <a:tailEnd type="arrow" w="med" len="med"/>
          </a:ln>
        </p:spPr>
      </p:cxnSp>
      <p:sp>
        <p:nvSpPr>
          <p:cNvPr id="26646" name="Ellipse 31"/>
          <p:cNvSpPr>
            <a:spLocks noChangeArrowheads="1"/>
          </p:cNvSpPr>
          <p:nvPr/>
        </p:nvSpPr>
        <p:spPr bwMode="auto">
          <a:xfrm>
            <a:off x="2697163" y="5019675"/>
            <a:ext cx="504825" cy="484188"/>
          </a:xfrm>
          <a:prstGeom prst="ellipse">
            <a:avLst/>
          </a:prstGeom>
          <a:solidFill>
            <a:schemeClr val="bg1"/>
          </a:solidFill>
          <a:ln w="22225" algn="ctr">
            <a:solidFill>
              <a:srgbClr val="FF0000"/>
            </a:solidFill>
            <a:round/>
            <a:headEnd/>
            <a:tailEnd/>
          </a:ln>
        </p:spPr>
        <p:txBody>
          <a:bodyPr/>
          <a:lstStyle/>
          <a:p>
            <a:pPr hangingPunct="0">
              <a:lnSpc>
                <a:spcPct val="87000"/>
              </a:lnSpc>
              <a:buClr>
                <a:srgbClr val="000000"/>
              </a:buClr>
              <a:buSzPct val="45000"/>
              <a:buFont typeface="StarSymbol"/>
              <a:buNone/>
            </a:pPr>
            <a:r>
              <a:rPr lang="en-GB">
                <a:solidFill>
                  <a:srgbClr val="FF0000"/>
                </a:solidFill>
                <a:latin typeface="Tahoma"/>
                <a:cs typeface="Tahoma"/>
                <a:sym typeface="Tahoma"/>
              </a:rPr>
              <a:t>9</a:t>
            </a:r>
          </a:p>
        </p:txBody>
      </p:sp>
      <p:sp>
        <p:nvSpPr>
          <p:cNvPr id="26647" name="Ellipse 37"/>
          <p:cNvSpPr>
            <a:spLocks noChangeArrowheads="1"/>
          </p:cNvSpPr>
          <p:nvPr/>
        </p:nvSpPr>
        <p:spPr bwMode="auto">
          <a:xfrm>
            <a:off x="1277938" y="4872038"/>
            <a:ext cx="679450" cy="484187"/>
          </a:xfrm>
          <a:prstGeom prst="ellipse">
            <a:avLst/>
          </a:prstGeom>
          <a:solidFill>
            <a:schemeClr val="bg1"/>
          </a:solidFill>
          <a:ln w="22225" algn="ctr">
            <a:solidFill>
              <a:srgbClr val="FF0000"/>
            </a:solidFill>
            <a:round/>
            <a:headEnd/>
            <a:tailEnd/>
          </a:ln>
        </p:spPr>
        <p:txBody>
          <a:bodyPr/>
          <a:lstStyle/>
          <a:p>
            <a:pPr hangingPunct="0">
              <a:lnSpc>
                <a:spcPct val="87000"/>
              </a:lnSpc>
              <a:buClr>
                <a:srgbClr val="000000"/>
              </a:buClr>
              <a:buSzPct val="45000"/>
              <a:buFont typeface="StarSymbol"/>
              <a:buNone/>
            </a:pPr>
            <a:r>
              <a:rPr lang="en-GB">
                <a:solidFill>
                  <a:srgbClr val="FF0000"/>
                </a:solidFill>
                <a:latin typeface="Tahoma"/>
                <a:cs typeface="Tahoma"/>
                <a:sym typeface="Tahoma"/>
              </a:rPr>
              <a:t>10</a:t>
            </a:r>
          </a:p>
        </p:txBody>
      </p:sp>
      <p:sp>
        <p:nvSpPr>
          <p:cNvPr id="26648" name="ZoneTexte 38"/>
          <p:cNvSpPr txBox="1">
            <a:spLocks noChangeArrowheads="1"/>
          </p:cNvSpPr>
          <p:nvPr/>
        </p:nvSpPr>
        <p:spPr bwMode="auto">
          <a:xfrm>
            <a:off x="612775" y="6680200"/>
            <a:ext cx="4884738" cy="1860550"/>
          </a:xfrm>
          <a:prstGeom prst="rect">
            <a:avLst/>
          </a:prstGeom>
          <a:noFill/>
          <a:ln w="9525">
            <a:noFill/>
            <a:miter lim="800000"/>
            <a:headEnd/>
            <a:tailEnd/>
          </a:ln>
        </p:spPr>
        <p:txBody>
          <a:bodyPr>
            <a:spAutoFit/>
          </a:bodyPr>
          <a:lstStyle/>
          <a:p>
            <a:pPr marL="228600" indent="-228600" hangingPunct="0">
              <a:lnSpc>
                <a:spcPct val="87000"/>
              </a:lnSpc>
              <a:buClr>
                <a:srgbClr val="000000"/>
              </a:buClr>
              <a:buSzPct val="100000"/>
              <a:buFont typeface="StarSymbol"/>
              <a:buAutoNum type="arabicPeriod"/>
            </a:pPr>
            <a:r>
              <a:rPr lang="en-GB" sz="1200">
                <a:solidFill>
                  <a:schemeClr val="tx1"/>
                </a:solidFill>
                <a:latin typeface="Tahoma"/>
                <a:cs typeface="Tahoma"/>
                <a:sym typeface="Tahoma"/>
              </a:rPr>
              <a:t>FCU valve</a:t>
            </a:r>
            <a:endParaRPr lang="fr-FR" sz="1200">
              <a:solidFill>
                <a:schemeClr val="tx1"/>
              </a:solidFill>
              <a:latin typeface="Tahoma" pitchFamily="34" charset="0"/>
              <a:cs typeface="Tahoma" pitchFamily="34" charset="0"/>
            </a:endParaRPr>
          </a:p>
          <a:p>
            <a:pPr marL="228600" indent="-228600" hangingPunct="0">
              <a:lnSpc>
                <a:spcPct val="87000"/>
              </a:lnSpc>
              <a:buClr>
                <a:srgbClr val="000000"/>
              </a:buClr>
              <a:buSzPct val="100000"/>
              <a:buFont typeface="StarSymbol"/>
              <a:buAutoNum type="arabicPeriod"/>
            </a:pPr>
            <a:r>
              <a:rPr lang="en-GB" sz="1200">
                <a:solidFill>
                  <a:schemeClr val="tx1"/>
                </a:solidFill>
                <a:latin typeface="Tahoma"/>
                <a:cs typeface="Tahoma"/>
                <a:sym typeface="Tahoma"/>
              </a:rPr>
              <a:t>FCU outlet to HP pumps</a:t>
            </a:r>
          </a:p>
          <a:p>
            <a:pPr marL="228600" indent="-228600" hangingPunct="0">
              <a:lnSpc>
                <a:spcPct val="87000"/>
              </a:lnSpc>
              <a:buClr>
                <a:srgbClr val="000000"/>
              </a:buClr>
              <a:buSzPct val="100000"/>
              <a:buFont typeface="StarSymbol"/>
              <a:buAutoNum type="arabicPeriod"/>
            </a:pPr>
            <a:r>
              <a:rPr lang="en-GB" sz="1200">
                <a:solidFill>
                  <a:schemeClr val="tx1"/>
                </a:solidFill>
                <a:latin typeface="Tahoma"/>
                <a:cs typeface="Tahoma"/>
                <a:sym typeface="Tahoma"/>
              </a:rPr>
              <a:t>HP pump</a:t>
            </a:r>
          </a:p>
          <a:p>
            <a:pPr marL="228600" indent="-228600" hangingPunct="0">
              <a:lnSpc>
                <a:spcPct val="87000"/>
              </a:lnSpc>
              <a:buClr>
                <a:srgbClr val="000000"/>
              </a:buClr>
              <a:buSzPct val="100000"/>
              <a:buFont typeface="StarSymbol"/>
              <a:buAutoNum type="arabicPeriod"/>
            </a:pPr>
            <a:r>
              <a:rPr lang="en-GB" sz="1200">
                <a:solidFill>
                  <a:schemeClr val="tx1"/>
                </a:solidFill>
                <a:latin typeface="Tahoma"/>
                <a:cs typeface="Tahoma"/>
                <a:sym typeface="Tahoma"/>
              </a:rPr>
              <a:t>HP pump outlet to rail</a:t>
            </a:r>
          </a:p>
          <a:p>
            <a:pPr marL="228600" indent="-228600" hangingPunct="0">
              <a:lnSpc>
                <a:spcPct val="87000"/>
              </a:lnSpc>
              <a:buClr>
                <a:srgbClr val="000000"/>
              </a:buClr>
              <a:buSzPct val="100000"/>
              <a:buFont typeface="StarSymbol"/>
              <a:buAutoNum type="arabicPeriod"/>
            </a:pPr>
            <a:r>
              <a:rPr lang="en-GB" sz="1200">
                <a:solidFill>
                  <a:schemeClr val="tx1"/>
                </a:solidFill>
                <a:latin typeface="Tahoma"/>
                <a:cs typeface="Tahoma"/>
                <a:sym typeface="Tahoma"/>
              </a:rPr>
              <a:t>Rail</a:t>
            </a:r>
          </a:p>
          <a:p>
            <a:pPr marL="228600" indent="-228600" hangingPunct="0">
              <a:lnSpc>
                <a:spcPct val="87000"/>
              </a:lnSpc>
              <a:buClr>
                <a:srgbClr val="000000"/>
              </a:buClr>
              <a:buSzPct val="100000"/>
              <a:buFont typeface="StarSymbol"/>
              <a:buAutoNum type="arabicPeriod"/>
            </a:pPr>
            <a:r>
              <a:rPr lang="en-GB" sz="1200">
                <a:solidFill>
                  <a:schemeClr val="tx1"/>
                </a:solidFill>
                <a:latin typeface="Tahoma"/>
                <a:cs typeface="Tahoma"/>
                <a:sym typeface="Tahoma"/>
              </a:rPr>
              <a:t>Line to injector</a:t>
            </a:r>
          </a:p>
          <a:p>
            <a:pPr marL="228600" indent="-228600" hangingPunct="0">
              <a:lnSpc>
                <a:spcPct val="87000"/>
              </a:lnSpc>
              <a:buClr>
                <a:srgbClr val="000000"/>
              </a:buClr>
              <a:buSzPct val="100000"/>
              <a:buFont typeface="StarSymbol"/>
              <a:buAutoNum type="arabicPeriod"/>
            </a:pPr>
            <a:r>
              <a:rPr lang="en-GB" sz="1200">
                <a:solidFill>
                  <a:schemeClr val="tx1"/>
                </a:solidFill>
                <a:latin typeface="Tahoma"/>
                <a:cs typeface="Tahoma"/>
                <a:sym typeface="Tahoma"/>
              </a:rPr>
              <a:t>Return line from rail via pressure limiter</a:t>
            </a:r>
          </a:p>
          <a:p>
            <a:pPr marL="228600" indent="-228600" hangingPunct="0">
              <a:lnSpc>
                <a:spcPct val="87000"/>
              </a:lnSpc>
              <a:buClr>
                <a:srgbClr val="000000"/>
              </a:buClr>
              <a:buSzPct val="100000"/>
              <a:buFont typeface="StarSymbol"/>
              <a:buAutoNum type="arabicPeriod"/>
            </a:pPr>
            <a:r>
              <a:rPr lang="en-GB" sz="1200">
                <a:solidFill>
                  <a:schemeClr val="tx1"/>
                </a:solidFill>
                <a:latin typeface="Tahoma"/>
                <a:cs typeface="Tahoma"/>
                <a:sym typeface="Tahoma"/>
              </a:rPr>
              <a:t>Return line from injectors</a:t>
            </a:r>
          </a:p>
          <a:p>
            <a:pPr marL="228600" indent="-228600" hangingPunct="0">
              <a:lnSpc>
                <a:spcPct val="87000"/>
              </a:lnSpc>
              <a:buClr>
                <a:srgbClr val="000000"/>
              </a:buClr>
              <a:buSzPct val="100000"/>
              <a:buFont typeface="StarSymbol"/>
              <a:buAutoNum type="arabicPeriod"/>
            </a:pPr>
            <a:r>
              <a:rPr lang="en-GB" sz="1200">
                <a:solidFill>
                  <a:schemeClr val="tx1"/>
                </a:solidFill>
                <a:latin typeface="Tahoma"/>
                <a:cs typeface="Tahoma"/>
                <a:sym typeface="Tahoma"/>
              </a:rPr>
              <a:t>Return line from FCU valve</a:t>
            </a:r>
            <a:endParaRPr lang="fr-FR" sz="1200">
              <a:solidFill>
                <a:schemeClr val="tx1"/>
              </a:solidFill>
              <a:latin typeface="Tahoma" pitchFamily="34" charset="0"/>
              <a:cs typeface="Tahoma" pitchFamily="34" charset="0"/>
            </a:endParaRPr>
          </a:p>
          <a:p>
            <a:pPr marL="228600" indent="-228600" hangingPunct="0">
              <a:lnSpc>
                <a:spcPct val="87000"/>
              </a:lnSpc>
              <a:buClr>
                <a:srgbClr val="000000"/>
              </a:buClr>
              <a:buSzPct val="100000"/>
              <a:buFont typeface="StarSymbol"/>
              <a:buAutoNum type="arabicPeriod"/>
            </a:pPr>
            <a:r>
              <a:rPr lang="en-GB" sz="1200">
                <a:solidFill>
                  <a:schemeClr val="tx1"/>
                </a:solidFill>
                <a:latin typeface="Tahoma"/>
                <a:cs typeface="Tahoma"/>
                <a:sym typeface="Tahoma"/>
              </a:rPr>
              <a:t>To tank</a:t>
            </a:r>
          </a:p>
          <a:p>
            <a:pPr marL="228600" indent="-228600" hangingPunct="0">
              <a:lnSpc>
                <a:spcPct val="87000"/>
              </a:lnSpc>
              <a:buClr>
                <a:srgbClr val="000000"/>
              </a:buClr>
              <a:buSzPct val="45000"/>
              <a:buFont typeface="StarSymbol"/>
              <a:buAutoNum type="arabicPeriod"/>
            </a:pPr>
            <a:endParaRPr lang="fr-FR" sz="1200">
              <a:solidFill>
                <a:schemeClr val="tx1"/>
              </a:solidFill>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ZoneTexte 28"/>
          <p:cNvSpPr txBox="1">
            <a:spLocks noChangeArrowheads="1"/>
          </p:cNvSpPr>
          <p:nvPr/>
        </p:nvSpPr>
        <p:spPr bwMode="auto">
          <a:xfrm>
            <a:off x="396875" y="958850"/>
            <a:ext cx="5908675" cy="333375"/>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b="1" u="sng">
                <a:solidFill>
                  <a:schemeClr val="tx1"/>
                </a:solidFill>
                <a:latin typeface="Tahoma"/>
                <a:cs typeface="Tahoma"/>
                <a:sym typeface="Tahoma"/>
              </a:rPr>
              <a:t>FCU valve</a:t>
            </a:r>
            <a:endParaRPr lang="fr-FR" b="1" u="sng">
              <a:solidFill>
                <a:schemeClr val="tx1"/>
              </a:solidFill>
              <a:latin typeface="Tahoma" pitchFamily="34" charset="0"/>
              <a:cs typeface="Tahoma" pitchFamily="34" charset="0"/>
            </a:endParaRPr>
          </a:p>
        </p:txBody>
      </p:sp>
      <p:sp>
        <p:nvSpPr>
          <p:cNvPr id="27650" name="ZoneTexte 6"/>
          <p:cNvSpPr txBox="1">
            <a:spLocks noChangeArrowheads="1"/>
          </p:cNvSpPr>
          <p:nvPr/>
        </p:nvSpPr>
        <p:spPr bwMode="auto">
          <a:xfrm>
            <a:off x="406400" y="1479550"/>
            <a:ext cx="6834188" cy="896938"/>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200">
                <a:solidFill>
                  <a:schemeClr val="tx1"/>
                </a:solidFill>
                <a:latin typeface="Tahoma"/>
                <a:cs typeface="Tahoma"/>
                <a:sym typeface="Tahoma"/>
              </a:rPr>
              <a:t>The FCU valve, controlled by the ECU unit, delivers the necessary quantity of fuel to the pumps in relation to engine speed and engine load.</a:t>
            </a:r>
          </a:p>
          <a:p>
            <a:pPr hangingPunct="0">
              <a:lnSpc>
                <a:spcPct val="87000"/>
              </a:lnSpc>
              <a:buClr>
                <a:srgbClr val="000000"/>
              </a:buClr>
              <a:buSzPct val="45000"/>
              <a:buFont typeface="StarSymbol"/>
              <a:buNone/>
            </a:pPr>
            <a:r>
              <a:rPr lang="en-GB" sz="1200">
                <a:solidFill>
                  <a:schemeClr val="tx1"/>
                </a:solidFill>
                <a:latin typeface="Tahoma"/>
                <a:cs typeface="Tahoma"/>
                <a:sym typeface="Tahoma"/>
              </a:rPr>
              <a:t>This pressurises the rail.</a:t>
            </a:r>
          </a:p>
          <a:p>
            <a:pPr hangingPunct="0">
              <a:lnSpc>
                <a:spcPct val="87000"/>
              </a:lnSpc>
              <a:buClr>
                <a:srgbClr val="000000"/>
              </a:buClr>
              <a:buSzPct val="45000"/>
              <a:buFont typeface="StarSymbol"/>
              <a:buNone/>
            </a:pPr>
            <a:r>
              <a:rPr lang="en-GB" sz="1200">
                <a:solidFill>
                  <a:schemeClr val="tx1"/>
                </a:solidFill>
                <a:latin typeface="Tahoma"/>
                <a:cs typeface="Tahoma"/>
                <a:sym typeface="Tahoma"/>
              </a:rPr>
              <a:t>The FCU valve contains a proportional solenoid valve powered with PWM current. </a:t>
            </a:r>
          </a:p>
          <a:p>
            <a:pPr hangingPunct="0">
              <a:lnSpc>
                <a:spcPct val="87000"/>
              </a:lnSpc>
              <a:buClr>
                <a:srgbClr val="000000"/>
              </a:buClr>
              <a:buSzPct val="45000"/>
              <a:buFont typeface="StarSymbol"/>
              <a:buNone/>
            </a:pPr>
            <a:r>
              <a:rPr lang="en-GB" sz="1200">
                <a:solidFill>
                  <a:schemeClr val="tx1"/>
                </a:solidFill>
                <a:latin typeface="Tahoma"/>
                <a:cs typeface="Tahoma"/>
                <a:sym typeface="Tahoma"/>
              </a:rPr>
              <a:t>There are two different types of FCU valve, 3.0 and 3.1. The type used depends on the injection system.</a:t>
            </a:r>
          </a:p>
        </p:txBody>
      </p:sp>
      <p:sp>
        <p:nvSpPr>
          <p:cNvPr id="27651" name="ZoneTexte 6"/>
          <p:cNvSpPr txBox="1">
            <a:spLocks noChangeArrowheads="1"/>
          </p:cNvSpPr>
          <p:nvPr/>
        </p:nvSpPr>
        <p:spPr bwMode="auto">
          <a:xfrm>
            <a:off x="290513" y="149225"/>
            <a:ext cx="6937375" cy="306388"/>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600" b="1" u="sng">
                <a:solidFill>
                  <a:schemeClr val="tx1"/>
                </a:solidFill>
                <a:latin typeface="Tahoma"/>
                <a:cs typeface="Tahoma"/>
                <a:sym typeface="Tahoma"/>
              </a:rPr>
              <a:t>B07. High pressure circuit</a:t>
            </a:r>
          </a:p>
        </p:txBody>
      </p:sp>
      <p:pic>
        <p:nvPicPr>
          <p:cNvPr id="27652" name="Picture 2" descr="D:\Klein\03 Meine Vorgänge\2010-01-12_Schulung Monteure\Vergleich FCU 2 - FCU 31_01.tif"/>
          <p:cNvPicPr>
            <a:picLocks noChangeAspect="1" noChangeArrowheads="1"/>
          </p:cNvPicPr>
          <p:nvPr/>
        </p:nvPicPr>
        <p:blipFill>
          <a:blip r:embed="rId2" cstate="print"/>
          <a:srcRect/>
          <a:stretch>
            <a:fillRect/>
          </a:stretch>
        </p:blipFill>
        <p:spPr bwMode="auto">
          <a:xfrm>
            <a:off x="4975225" y="4594225"/>
            <a:ext cx="2133600" cy="2019300"/>
          </a:xfrm>
          <a:prstGeom prst="rect">
            <a:avLst/>
          </a:prstGeom>
          <a:noFill/>
          <a:ln w="9525">
            <a:noFill/>
            <a:miter lim="800000"/>
            <a:headEnd/>
            <a:tailEnd/>
          </a:ln>
        </p:spPr>
      </p:pic>
      <p:pic>
        <p:nvPicPr>
          <p:cNvPr id="27653" name="Picture 3" descr="D:\Klein\03 Meine Vorgänge\2010-01-12_Schulung Monteure\Vergleich FCU 2 - FCU 31_02.tif"/>
          <p:cNvPicPr>
            <a:picLocks noChangeAspect="1" noChangeArrowheads="1"/>
          </p:cNvPicPr>
          <p:nvPr/>
        </p:nvPicPr>
        <p:blipFill>
          <a:blip r:embed="rId3" cstate="print"/>
          <a:srcRect/>
          <a:stretch>
            <a:fillRect/>
          </a:stretch>
        </p:blipFill>
        <p:spPr bwMode="auto">
          <a:xfrm>
            <a:off x="1112838" y="2803525"/>
            <a:ext cx="3429000" cy="3130550"/>
          </a:xfrm>
          <a:prstGeom prst="rect">
            <a:avLst/>
          </a:prstGeom>
          <a:noFill/>
          <a:ln w="9525">
            <a:noFill/>
            <a:miter lim="800000"/>
            <a:headEnd/>
            <a:tailEnd/>
          </a:ln>
        </p:spPr>
      </p:pic>
      <p:sp>
        <p:nvSpPr>
          <p:cNvPr id="27654" name="Text Box 5"/>
          <p:cNvSpPr txBox="1">
            <a:spLocks noChangeArrowheads="1"/>
          </p:cNvSpPr>
          <p:nvPr/>
        </p:nvSpPr>
        <p:spPr bwMode="auto">
          <a:xfrm>
            <a:off x="979488" y="3714750"/>
            <a:ext cx="1295400" cy="227013"/>
          </a:xfrm>
          <a:prstGeom prst="rect">
            <a:avLst/>
          </a:prstGeom>
          <a:noFill/>
          <a:ln w="9525">
            <a:noFill/>
            <a:miter lim="800000"/>
            <a:headEnd/>
            <a:tailEnd/>
          </a:ln>
        </p:spPr>
        <p:txBody>
          <a:bodyPr>
            <a:spAutoFit/>
          </a:bodyPr>
          <a:lstStyle/>
          <a:p>
            <a:pPr hangingPunct="0">
              <a:lnSpc>
                <a:spcPct val="87000"/>
              </a:lnSpc>
              <a:spcBef>
                <a:spcPct val="50000"/>
              </a:spcBef>
              <a:buClr>
                <a:srgbClr val="000000"/>
              </a:buClr>
              <a:buSzPct val="45000"/>
              <a:buFont typeface="StarSymbol"/>
              <a:buNone/>
            </a:pPr>
            <a:r>
              <a:rPr lang="en-GB" sz="1000">
                <a:solidFill>
                  <a:schemeClr val="tx1"/>
                </a:solidFill>
                <a:latin typeface="Tahoma"/>
                <a:cs typeface="Tahoma"/>
                <a:sym typeface="Tahoma"/>
              </a:rPr>
              <a:t>Feed to</a:t>
            </a:r>
            <a:endParaRPr lang="it-IT" sz="1000">
              <a:solidFill>
                <a:schemeClr val="tx1"/>
              </a:solidFill>
              <a:latin typeface="Tahoma" pitchFamily="34" charset="0"/>
              <a:cs typeface="Tahoma" pitchFamily="34" charset="0"/>
              <a:sym typeface="Tahoma" pitchFamily="34" charset="0"/>
            </a:endParaRPr>
          </a:p>
        </p:txBody>
      </p:sp>
      <p:sp>
        <p:nvSpPr>
          <p:cNvPr id="27655" name="Text Box 6"/>
          <p:cNvSpPr txBox="1">
            <a:spLocks noChangeArrowheads="1"/>
          </p:cNvSpPr>
          <p:nvPr/>
        </p:nvSpPr>
        <p:spPr bwMode="auto">
          <a:xfrm>
            <a:off x="3114675" y="5976938"/>
            <a:ext cx="893763" cy="227012"/>
          </a:xfrm>
          <a:prstGeom prst="rect">
            <a:avLst/>
          </a:prstGeom>
          <a:noFill/>
          <a:ln w="9525">
            <a:noFill/>
            <a:miter lim="800000"/>
            <a:headEnd/>
            <a:tailEnd/>
          </a:ln>
        </p:spPr>
        <p:txBody>
          <a:bodyPr>
            <a:spAutoFit/>
          </a:bodyPr>
          <a:lstStyle/>
          <a:p>
            <a:pPr hangingPunct="0">
              <a:lnSpc>
                <a:spcPct val="87000"/>
              </a:lnSpc>
              <a:spcBef>
                <a:spcPct val="50000"/>
              </a:spcBef>
              <a:buClr>
                <a:srgbClr val="000000"/>
              </a:buClr>
              <a:buSzPct val="45000"/>
              <a:buFont typeface="StarSymbol"/>
              <a:buNone/>
            </a:pPr>
            <a:r>
              <a:rPr lang="en-GB" sz="1000">
                <a:solidFill>
                  <a:schemeClr val="tx1"/>
                </a:solidFill>
                <a:latin typeface="Tahoma"/>
                <a:cs typeface="Tahoma"/>
                <a:sym typeface="Tahoma"/>
              </a:rPr>
              <a:t>Return line</a:t>
            </a:r>
            <a:endParaRPr lang="it-IT" sz="1000">
              <a:solidFill>
                <a:schemeClr val="tx1"/>
              </a:solidFill>
              <a:latin typeface="Tahoma" pitchFamily="34" charset="0"/>
              <a:cs typeface="Tahoma" pitchFamily="34" charset="0"/>
              <a:sym typeface="Tahoma" pitchFamily="34" charset="0"/>
            </a:endParaRPr>
          </a:p>
        </p:txBody>
      </p:sp>
      <p:sp>
        <p:nvSpPr>
          <p:cNvPr id="27656" name="Text Box 7"/>
          <p:cNvSpPr txBox="1">
            <a:spLocks noChangeArrowheads="1"/>
          </p:cNvSpPr>
          <p:nvPr/>
        </p:nvSpPr>
        <p:spPr bwMode="auto">
          <a:xfrm>
            <a:off x="1181100" y="3003550"/>
            <a:ext cx="1476375" cy="401638"/>
          </a:xfrm>
          <a:prstGeom prst="rect">
            <a:avLst/>
          </a:prstGeom>
          <a:noFill/>
          <a:ln w="9525">
            <a:noFill/>
            <a:miter lim="800000"/>
            <a:headEnd/>
            <a:tailEnd/>
          </a:ln>
        </p:spPr>
        <p:txBody>
          <a:bodyPr lIns="0" tIns="0" rIns="0" bIns="0">
            <a:spAutoFit/>
          </a:bodyPr>
          <a:lstStyle/>
          <a:p>
            <a:pPr hangingPunct="0">
              <a:lnSpc>
                <a:spcPct val="87000"/>
              </a:lnSpc>
              <a:spcBef>
                <a:spcPct val="50000"/>
              </a:spcBef>
              <a:buClr>
                <a:srgbClr val="000000"/>
              </a:buClr>
              <a:buSzPct val="45000"/>
              <a:buFont typeface="StarSymbol"/>
              <a:buNone/>
            </a:pPr>
            <a:r>
              <a:rPr lang="en-GB" sz="1000">
                <a:solidFill>
                  <a:schemeClr val="tx1"/>
                </a:solidFill>
                <a:latin typeface="Tahoma"/>
                <a:cs typeface="Tahoma"/>
                <a:sym typeface="Tahoma"/>
              </a:rPr>
              <a:t>FCU Version 3                             (left hand view)</a:t>
            </a:r>
            <a:br>
              <a:rPr lang="en-GB" sz="1000">
                <a:solidFill>
                  <a:schemeClr val="tx1"/>
                </a:solidFill>
                <a:latin typeface="Tahoma"/>
                <a:cs typeface="Tahoma"/>
                <a:sym typeface="Tahoma"/>
              </a:rPr>
            </a:br>
            <a:r>
              <a:rPr lang="en-GB" sz="1000">
                <a:solidFill>
                  <a:schemeClr val="tx1"/>
                </a:solidFill>
                <a:latin typeface="Tahoma"/>
                <a:cs typeface="Tahoma"/>
                <a:sym typeface="Wingdings"/>
              </a:rPr>
              <a:t></a:t>
            </a:r>
            <a:r>
              <a:rPr lang="en-GB" sz="1000">
                <a:solidFill>
                  <a:schemeClr val="tx1"/>
                </a:solidFill>
                <a:latin typeface="Tahoma"/>
                <a:cs typeface="Tahoma"/>
                <a:sym typeface="Tahoma"/>
              </a:rPr>
              <a:t> CRSN 2, 1600 bar          </a:t>
            </a:r>
            <a:endParaRPr lang="de-DE" sz="1000">
              <a:solidFill>
                <a:schemeClr val="tx1"/>
              </a:solidFill>
              <a:latin typeface="Tahoma" pitchFamily="34" charset="0"/>
              <a:cs typeface="Tahoma" pitchFamily="34" charset="0"/>
            </a:endParaRPr>
          </a:p>
        </p:txBody>
      </p:sp>
      <p:sp>
        <p:nvSpPr>
          <p:cNvPr id="27657" name="Text Box 8"/>
          <p:cNvSpPr txBox="1">
            <a:spLocks noChangeArrowheads="1"/>
          </p:cNvSpPr>
          <p:nvPr/>
        </p:nvSpPr>
        <p:spPr bwMode="auto">
          <a:xfrm>
            <a:off x="4686300" y="2992438"/>
            <a:ext cx="1873250" cy="401637"/>
          </a:xfrm>
          <a:prstGeom prst="rect">
            <a:avLst/>
          </a:prstGeom>
          <a:noFill/>
          <a:ln w="9525">
            <a:noFill/>
            <a:miter lim="800000"/>
            <a:headEnd/>
            <a:tailEnd/>
          </a:ln>
        </p:spPr>
        <p:txBody>
          <a:bodyPr lIns="0" tIns="0" rIns="0" bIns="0">
            <a:spAutoFit/>
          </a:bodyPr>
          <a:lstStyle/>
          <a:p>
            <a:pPr hangingPunct="0">
              <a:lnSpc>
                <a:spcPct val="87000"/>
              </a:lnSpc>
              <a:spcBef>
                <a:spcPct val="50000"/>
              </a:spcBef>
              <a:buClr>
                <a:srgbClr val="000000"/>
              </a:buClr>
              <a:buSzPct val="45000"/>
              <a:buFont typeface="StarSymbol"/>
              <a:buNone/>
            </a:pPr>
            <a:r>
              <a:rPr lang="en-GB" sz="1000">
                <a:solidFill>
                  <a:schemeClr val="tx1"/>
                </a:solidFill>
                <a:latin typeface="Tahoma"/>
                <a:cs typeface="Tahoma"/>
                <a:sym typeface="Tahoma"/>
              </a:rPr>
              <a:t>FCU Version 3.1                         (right hand view)</a:t>
            </a:r>
            <a:br>
              <a:rPr lang="en-GB" sz="1000">
                <a:solidFill>
                  <a:schemeClr val="tx1"/>
                </a:solidFill>
                <a:latin typeface="Tahoma"/>
                <a:cs typeface="Tahoma"/>
                <a:sym typeface="Tahoma"/>
              </a:rPr>
            </a:br>
            <a:r>
              <a:rPr lang="en-GB" sz="1000">
                <a:solidFill>
                  <a:schemeClr val="tx1"/>
                </a:solidFill>
                <a:latin typeface="Tahoma"/>
                <a:cs typeface="Tahoma"/>
                <a:sym typeface="Wingdings"/>
              </a:rPr>
              <a:t></a:t>
            </a:r>
            <a:r>
              <a:rPr lang="en-GB" sz="1000">
                <a:solidFill>
                  <a:schemeClr val="tx1"/>
                </a:solidFill>
                <a:latin typeface="Tahoma"/>
                <a:cs typeface="Tahoma"/>
                <a:sym typeface="Tahoma"/>
              </a:rPr>
              <a:t> CRSN 3.3, 2000 bar </a:t>
            </a:r>
            <a:endParaRPr lang="de-DE" sz="1000">
              <a:solidFill>
                <a:schemeClr val="tx1"/>
              </a:solidFill>
              <a:latin typeface="Tahoma" pitchFamily="34" charset="0"/>
              <a:cs typeface="Tahoma" pitchFamily="34" charset="0"/>
            </a:endParaRPr>
          </a:p>
        </p:txBody>
      </p:sp>
      <p:sp>
        <p:nvSpPr>
          <p:cNvPr id="27658" name="Text Box 9"/>
          <p:cNvSpPr txBox="1">
            <a:spLocks noChangeArrowheads="1"/>
          </p:cNvSpPr>
          <p:nvPr/>
        </p:nvSpPr>
        <p:spPr bwMode="auto">
          <a:xfrm>
            <a:off x="4686300" y="3786188"/>
            <a:ext cx="1552575" cy="227012"/>
          </a:xfrm>
          <a:prstGeom prst="rect">
            <a:avLst/>
          </a:prstGeom>
          <a:noFill/>
          <a:ln w="9525">
            <a:noFill/>
            <a:miter lim="800000"/>
            <a:headEnd/>
            <a:tailEnd/>
          </a:ln>
        </p:spPr>
        <p:txBody>
          <a:bodyPr>
            <a:spAutoFit/>
          </a:bodyPr>
          <a:lstStyle/>
          <a:p>
            <a:pPr hangingPunct="0">
              <a:lnSpc>
                <a:spcPct val="87000"/>
              </a:lnSpc>
              <a:spcBef>
                <a:spcPct val="50000"/>
              </a:spcBef>
              <a:buClr>
                <a:srgbClr val="000000"/>
              </a:buClr>
              <a:buSzPct val="45000"/>
              <a:buFont typeface="StarSymbol"/>
              <a:buNone/>
            </a:pPr>
            <a:r>
              <a:rPr lang="en-GB" sz="1000">
                <a:solidFill>
                  <a:schemeClr val="tx1"/>
                </a:solidFill>
                <a:latin typeface="Tahoma"/>
                <a:cs typeface="Tahoma"/>
                <a:sym typeface="Tahoma"/>
              </a:rPr>
              <a:t>To HP pumps</a:t>
            </a:r>
          </a:p>
        </p:txBody>
      </p:sp>
      <p:sp>
        <p:nvSpPr>
          <p:cNvPr id="27659" name="Text Box 10"/>
          <p:cNvSpPr txBox="1">
            <a:spLocks noChangeArrowheads="1"/>
          </p:cNvSpPr>
          <p:nvPr/>
        </p:nvSpPr>
        <p:spPr bwMode="auto">
          <a:xfrm>
            <a:off x="5207000" y="4359275"/>
            <a:ext cx="2352675" cy="225425"/>
          </a:xfrm>
          <a:prstGeom prst="rect">
            <a:avLst/>
          </a:prstGeom>
          <a:noFill/>
          <a:ln w="9525">
            <a:noFill/>
            <a:miter lim="800000"/>
            <a:headEnd/>
            <a:tailEnd/>
          </a:ln>
        </p:spPr>
        <p:txBody>
          <a:bodyPr>
            <a:spAutoFit/>
          </a:bodyPr>
          <a:lstStyle/>
          <a:p>
            <a:pPr hangingPunct="0">
              <a:lnSpc>
                <a:spcPct val="87000"/>
              </a:lnSpc>
              <a:spcBef>
                <a:spcPct val="50000"/>
              </a:spcBef>
              <a:buClr>
                <a:srgbClr val="000000"/>
              </a:buClr>
              <a:buSzPct val="45000"/>
              <a:buFont typeface="StarSymbol"/>
              <a:buNone/>
            </a:pPr>
            <a:r>
              <a:rPr lang="en-GB" sz="1000">
                <a:solidFill>
                  <a:schemeClr val="tx1"/>
                </a:solidFill>
                <a:latin typeface="Tahoma"/>
                <a:cs typeface="Tahoma"/>
                <a:sym typeface="Tahoma"/>
              </a:rPr>
              <a:t>To fuel pump</a:t>
            </a:r>
          </a:p>
        </p:txBody>
      </p:sp>
      <p:sp>
        <p:nvSpPr>
          <p:cNvPr id="27660" name="Line 12"/>
          <p:cNvSpPr>
            <a:spLocks noChangeShapeType="1"/>
          </p:cNvSpPr>
          <p:nvPr/>
        </p:nvSpPr>
        <p:spPr bwMode="auto">
          <a:xfrm>
            <a:off x="1493838" y="3919538"/>
            <a:ext cx="2066925" cy="533400"/>
          </a:xfrm>
          <a:prstGeom prst="line">
            <a:avLst/>
          </a:prstGeom>
          <a:noFill/>
          <a:ln w="28575">
            <a:solidFill>
              <a:srgbClr val="FF0000"/>
            </a:solidFill>
            <a:round/>
            <a:headEnd/>
            <a:tailEnd type="stealth" w="med" len="med"/>
          </a:ln>
        </p:spPr>
        <p:txBody>
          <a:bodyPr lIns="0" tIns="0" rIns="0" bIns="0">
            <a:spAutoFit/>
          </a:bodyPr>
          <a:lstStyle/>
          <a:p>
            <a:endParaRPr lang="it-IT"/>
          </a:p>
        </p:txBody>
      </p:sp>
      <p:sp>
        <p:nvSpPr>
          <p:cNvPr id="27661" name="Line 13"/>
          <p:cNvSpPr>
            <a:spLocks noChangeShapeType="1"/>
          </p:cNvSpPr>
          <p:nvPr/>
        </p:nvSpPr>
        <p:spPr bwMode="auto">
          <a:xfrm flipH="1" flipV="1">
            <a:off x="2789238" y="5672138"/>
            <a:ext cx="685800" cy="304800"/>
          </a:xfrm>
          <a:prstGeom prst="line">
            <a:avLst/>
          </a:prstGeom>
          <a:noFill/>
          <a:ln w="28575">
            <a:solidFill>
              <a:srgbClr val="FF0000"/>
            </a:solidFill>
            <a:round/>
            <a:headEnd/>
            <a:tailEnd type="stealth" w="med" len="med"/>
          </a:ln>
        </p:spPr>
        <p:txBody>
          <a:bodyPr lIns="0" tIns="0" rIns="0" bIns="0">
            <a:spAutoFit/>
          </a:bodyPr>
          <a:lstStyle/>
          <a:p>
            <a:endParaRPr lang="it-IT"/>
          </a:p>
        </p:txBody>
      </p:sp>
      <p:sp>
        <p:nvSpPr>
          <p:cNvPr id="27662" name="Line 14"/>
          <p:cNvSpPr>
            <a:spLocks noChangeShapeType="1"/>
          </p:cNvSpPr>
          <p:nvPr/>
        </p:nvSpPr>
        <p:spPr bwMode="auto">
          <a:xfrm flipV="1">
            <a:off x="3475038" y="5367338"/>
            <a:ext cx="533400" cy="609600"/>
          </a:xfrm>
          <a:prstGeom prst="line">
            <a:avLst/>
          </a:prstGeom>
          <a:noFill/>
          <a:ln w="28575">
            <a:solidFill>
              <a:srgbClr val="FF0000"/>
            </a:solidFill>
            <a:round/>
            <a:headEnd/>
            <a:tailEnd type="stealth" w="med" len="med"/>
          </a:ln>
        </p:spPr>
        <p:txBody>
          <a:bodyPr lIns="0" tIns="0" rIns="0" bIns="0">
            <a:spAutoFit/>
          </a:bodyPr>
          <a:lstStyle/>
          <a:p>
            <a:endParaRPr lang="it-IT"/>
          </a:p>
        </p:txBody>
      </p:sp>
      <p:sp>
        <p:nvSpPr>
          <p:cNvPr id="27663" name="Line 15"/>
          <p:cNvSpPr>
            <a:spLocks noChangeShapeType="1"/>
          </p:cNvSpPr>
          <p:nvPr/>
        </p:nvSpPr>
        <p:spPr bwMode="auto">
          <a:xfrm flipH="1">
            <a:off x="3000375" y="3995738"/>
            <a:ext cx="1770063" cy="1122362"/>
          </a:xfrm>
          <a:prstGeom prst="line">
            <a:avLst/>
          </a:prstGeom>
          <a:noFill/>
          <a:ln w="28575">
            <a:solidFill>
              <a:srgbClr val="FF0000"/>
            </a:solidFill>
            <a:round/>
            <a:headEnd/>
            <a:tailEnd type="stealth" w="med" len="med"/>
          </a:ln>
        </p:spPr>
        <p:txBody>
          <a:bodyPr lIns="0" tIns="0" rIns="0" bIns="0">
            <a:spAutoFit/>
          </a:bodyPr>
          <a:lstStyle/>
          <a:p>
            <a:endParaRPr lang="it-IT"/>
          </a:p>
        </p:txBody>
      </p:sp>
      <p:sp>
        <p:nvSpPr>
          <p:cNvPr id="27664" name="Line 16"/>
          <p:cNvSpPr>
            <a:spLocks noChangeShapeType="1"/>
          </p:cNvSpPr>
          <p:nvPr/>
        </p:nvSpPr>
        <p:spPr bwMode="auto">
          <a:xfrm flipH="1">
            <a:off x="4152900" y="3995738"/>
            <a:ext cx="617538" cy="838200"/>
          </a:xfrm>
          <a:prstGeom prst="line">
            <a:avLst/>
          </a:prstGeom>
          <a:noFill/>
          <a:ln w="28575">
            <a:solidFill>
              <a:srgbClr val="FF0000"/>
            </a:solidFill>
            <a:round/>
            <a:headEnd/>
            <a:tailEnd type="stealth" w="med" len="med"/>
          </a:ln>
        </p:spPr>
        <p:txBody>
          <a:bodyPr lIns="0" tIns="0" rIns="0" bIns="0">
            <a:spAutoFit/>
          </a:bodyPr>
          <a:lstStyle/>
          <a:p>
            <a:endParaRPr lang="it-IT"/>
          </a:p>
        </p:txBody>
      </p:sp>
      <p:sp>
        <p:nvSpPr>
          <p:cNvPr id="27665" name="Line 17"/>
          <p:cNvSpPr>
            <a:spLocks noChangeShapeType="1"/>
          </p:cNvSpPr>
          <p:nvPr/>
        </p:nvSpPr>
        <p:spPr bwMode="auto">
          <a:xfrm flipH="1">
            <a:off x="4389438" y="4605338"/>
            <a:ext cx="1676400" cy="304800"/>
          </a:xfrm>
          <a:prstGeom prst="line">
            <a:avLst/>
          </a:prstGeom>
          <a:noFill/>
          <a:ln w="28575">
            <a:solidFill>
              <a:srgbClr val="FF0000"/>
            </a:solidFill>
            <a:round/>
            <a:headEnd/>
            <a:tailEnd type="stealth" w="med" len="med"/>
          </a:ln>
        </p:spPr>
        <p:txBody>
          <a:bodyPr lIns="0" tIns="0" rIns="0" bIns="0">
            <a:spAutoFit/>
          </a:bodyPr>
          <a:lstStyle/>
          <a:p>
            <a:endParaRPr lang="it-IT"/>
          </a:p>
        </p:txBody>
      </p:sp>
      <p:sp>
        <p:nvSpPr>
          <p:cNvPr id="27666" name="Line 18"/>
          <p:cNvSpPr>
            <a:spLocks noChangeShapeType="1"/>
          </p:cNvSpPr>
          <p:nvPr/>
        </p:nvSpPr>
        <p:spPr bwMode="auto">
          <a:xfrm>
            <a:off x="6065838" y="4605338"/>
            <a:ext cx="600075" cy="1636712"/>
          </a:xfrm>
          <a:prstGeom prst="line">
            <a:avLst/>
          </a:prstGeom>
          <a:noFill/>
          <a:ln w="28575">
            <a:solidFill>
              <a:srgbClr val="FF0000"/>
            </a:solidFill>
            <a:round/>
            <a:headEnd/>
            <a:tailEnd type="stealth" w="med" len="med"/>
          </a:ln>
        </p:spPr>
        <p:txBody>
          <a:bodyPr lIns="0" tIns="0" rIns="0" bIns="0">
            <a:spAutoFit/>
          </a:bodyPr>
          <a:lstStyle/>
          <a:p>
            <a:endParaRPr lang="it-IT"/>
          </a:p>
        </p:txBody>
      </p:sp>
      <p:sp>
        <p:nvSpPr>
          <p:cNvPr id="27667" name="Line 19"/>
          <p:cNvSpPr>
            <a:spLocks noChangeShapeType="1"/>
          </p:cNvSpPr>
          <p:nvPr/>
        </p:nvSpPr>
        <p:spPr bwMode="auto">
          <a:xfrm>
            <a:off x="1493838" y="3919538"/>
            <a:ext cx="1033462" cy="838200"/>
          </a:xfrm>
          <a:prstGeom prst="line">
            <a:avLst/>
          </a:prstGeom>
          <a:noFill/>
          <a:ln w="28575">
            <a:solidFill>
              <a:srgbClr val="FF0000"/>
            </a:solidFill>
            <a:round/>
            <a:headEnd/>
            <a:tailEnd type="stealth" w="med" len="med"/>
          </a:ln>
        </p:spPr>
        <p:txBody>
          <a:bodyPr lIns="0" tIns="0" rIns="0" bIns="0">
            <a:spAutoFit/>
          </a:bodyPr>
          <a:lstStyle/>
          <a:p>
            <a:endParaRPr lang="it-IT"/>
          </a:p>
        </p:txBody>
      </p:sp>
      <p:sp>
        <p:nvSpPr>
          <p:cNvPr id="27668" name="Text Box 14"/>
          <p:cNvSpPr txBox="1">
            <a:spLocks noChangeArrowheads="1"/>
          </p:cNvSpPr>
          <p:nvPr/>
        </p:nvSpPr>
        <p:spPr bwMode="auto">
          <a:xfrm>
            <a:off x="396875" y="6878638"/>
            <a:ext cx="7162800" cy="2987675"/>
          </a:xfrm>
          <a:prstGeom prst="rect">
            <a:avLst/>
          </a:prstGeom>
          <a:noFill/>
          <a:ln w="9525">
            <a:noFill/>
            <a:miter lim="800000"/>
            <a:headEnd/>
            <a:tailEnd/>
          </a:ln>
        </p:spPr>
        <p:txBody>
          <a:bodyPr>
            <a:spAutoFit/>
          </a:bodyPr>
          <a:lstStyle/>
          <a:p>
            <a:pPr hangingPunct="0">
              <a:lnSpc>
                <a:spcPct val="87000"/>
              </a:lnSpc>
              <a:spcBef>
                <a:spcPct val="50000"/>
              </a:spcBef>
              <a:buClr>
                <a:srgbClr val="000000"/>
              </a:buClr>
              <a:buSzPct val="45000"/>
              <a:buFont typeface="StarSymbol"/>
              <a:buNone/>
            </a:pPr>
            <a:r>
              <a:rPr lang="en-GB" sz="1200" b="1" u="sng">
                <a:solidFill>
                  <a:schemeClr val="tx1"/>
                </a:solidFill>
                <a:latin typeface="Tahoma"/>
                <a:cs typeface="Tahoma"/>
                <a:sym typeface="Tahoma"/>
              </a:rPr>
              <a:t>What is the difference between the FCU 3.0 and FCU 3.1? </a:t>
            </a:r>
          </a:p>
          <a:p>
            <a:pPr hangingPunct="0">
              <a:lnSpc>
                <a:spcPct val="87000"/>
              </a:lnSpc>
              <a:spcBef>
                <a:spcPct val="50000"/>
              </a:spcBef>
              <a:buClr>
                <a:srgbClr val="000000"/>
              </a:buClr>
              <a:buSzPct val="45000"/>
              <a:buFont typeface="StarSymbol"/>
              <a:buNone/>
            </a:pPr>
            <a:r>
              <a:rPr lang="en-GB" sz="1200">
                <a:solidFill>
                  <a:schemeClr val="tx1"/>
                </a:solidFill>
                <a:latin typeface="Tahoma"/>
                <a:cs typeface="Tahoma"/>
                <a:sym typeface="Tahoma"/>
              </a:rPr>
              <a:t>The FCU 3.1 has an auxiliary return line from the 2,000 Bar system</a:t>
            </a:r>
            <a:r>
              <a:rPr lang="en-GB" sz="1200" b="1">
                <a:solidFill>
                  <a:schemeClr val="tx1"/>
                </a:solidFill>
                <a:latin typeface="Tahoma"/>
                <a:cs typeface="Tahoma"/>
                <a:sym typeface="Tahoma"/>
              </a:rPr>
              <a:t>.</a:t>
            </a:r>
          </a:p>
          <a:p>
            <a:pPr hangingPunct="0">
              <a:lnSpc>
                <a:spcPct val="87000"/>
              </a:lnSpc>
              <a:spcBef>
                <a:spcPct val="50000"/>
              </a:spcBef>
              <a:buClr>
                <a:srgbClr val="000000"/>
              </a:buClr>
              <a:buSzPct val="45000"/>
              <a:buFont typeface="StarSymbol"/>
              <a:buNone/>
            </a:pPr>
            <a:r>
              <a:rPr lang="en-GB" sz="1200">
                <a:solidFill>
                  <a:schemeClr val="tx1"/>
                </a:solidFill>
                <a:latin typeface="Tahoma"/>
                <a:cs typeface="Tahoma"/>
                <a:sym typeface="Tahoma"/>
              </a:rPr>
              <a:t>The auxiliary return line of the FCU 3.1 (from 2,000 Bar system only) is connected to the fuel pump inlet and is used to produce a negative pressure (vacuum).</a:t>
            </a:r>
          </a:p>
          <a:p>
            <a:pPr hangingPunct="0">
              <a:lnSpc>
                <a:spcPct val="87000"/>
              </a:lnSpc>
              <a:spcBef>
                <a:spcPct val="50000"/>
              </a:spcBef>
              <a:buClr>
                <a:srgbClr val="000000"/>
              </a:buClr>
              <a:buSzPct val="45000"/>
              <a:buFont typeface="StarSymbol"/>
              <a:buNone/>
            </a:pPr>
            <a:r>
              <a:rPr lang="en-GB" sz="1200">
                <a:solidFill>
                  <a:schemeClr val="tx1"/>
                </a:solidFill>
                <a:latin typeface="Tahoma"/>
                <a:cs typeface="Tahoma"/>
                <a:sym typeface="Tahoma"/>
              </a:rPr>
              <a:t>This is necessary due to the seal tightness of the injectors when closed, and is the only solution possible for producing a return pressure of 0 to 0.5 Bar in the return circuit. If there were no auxiliary return line, excessively high pressures would develop in the system.</a:t>
            </a:r>
          </a:p>
          <a:p>
            <a:pPr hangingPunct="0">
              <a:lnSpc>
                <a:spcPct val="87000"/>
              </a:lnSpc>
              <a:spcBef>
                <a:spcPct val="50000"/>
              </a:spcBef>
              <a:buClr>
                <a:srgbClr val="000000"/>
              </a:buClr>
              <a:buSzPct val="45000"/>
              <a:buFont typeface="StarSymbol"/>
              <a:buNone/>
            </a:pPr>
            <a:r>
              <a:rPr lang="en-GB" sz="1200">
                <a:solidFill>
                  <a:schemeClr val="tx1"/>
                </a:solidFill>
                <a:latin typeface="Tahoma"/>
                <a:cs typeface="Tahoma"/>
                <a:sym typeface="Tahoma"/>
              </a:rPr>
              <a:t>An auxiliary return line is not necessary in the 1,600 Bar system as the injectors deliver fuel continuously.</a:t>
            </a:r>
          </a:p>
          <a:p>
            <a:pPr hangingPunct="0">
              <a:lnSpc>
                <a:spcPct val="87000"/>
              </a:lnSpc>
              <a:spcBef>
                <a:spcPct val="50000"/>
              </a:spcBef>
              <a:buClr>
                <a:srgbClr val="000000"/>
              </a:buClr>
              <a:buSzPct val="45000"/>
              <a:buFont typeface="StarSymbol"/>
              <a:buNone/>
            </a:pPr>
            <a:endParaRPr lang="de-DE" sz="1200" b="1" u="sng">
              <a:solidFill>
                <a:schemeClr val="tx1"/>
              </a:solidFill>
              <a:latin typeface="Tahoma" pitchFamily="34" charset="0"/>
              <a:cs typeface="Tahoma" pitchFamily="34" charset="0"/>
            </a:endParaRPr>
          </a:p>
          <a:p>
            <a:pPr hangingPunct="0">
              <a:lnSpc>
                <a:spcPct val="87000"/>
              </a:lnSpc>
              <a:spcBef>
                <a:spcPct val="50000"/>
              </a:spcBef>
              <a:buClr>
                <a:srgbClr val="000000"/>
              </a:buClr>
              <a:buSzPct val="45000"/>
              <a:buFont typeface="StarSymbol"/>
              <a:buNone/>
            </a:pPr>
            <a:r>
              <a:rPr lang="en-GB" sz="1200" b="1" u="sng">
                <a:solidFill>
                  <a:schemeClr val="tx1"/>
                </a:solidFill>
                <a:latin typeface="Tahoma"/>
                <a:cs typeface="Tahoma"/>
                <a:sym typeface="Tahoma"/>
              </a:rPr>
              <a:t>IMPORTANT:</a:t>
            </a:r>
            <a:endParaRPr lang="de-DE" sz="1200" b="1">
              <a:solidFill>
                <a:schemeClr val="tx1"/>
              </a:solidFill>
              <a:latin typeface="Tahoma" pitchFamily="34" charset="0"/>
              <a:cs typeface="Tahoma" pitchFamily="34" charset="0"/>
            </a:endParaRPr>
          </a:p>
          <a:p>
            <a:pPr hangingPunct="0">
              <a:lnSpc>
                <a:spcPct val="87000"/>
              </a:lnSpc>
              <a:spcBef>
                <a:spcPct val="50000"/>
              </a:spcBef>
              <a:buClr>
                <a:srgbClr val="000000"/>
              </a:buClr>
              <a:buSzPct val="45000"/>
              <a:buFont typeface="StarSymbol"/>
              <a:buNone/>
            </a:pPr>
            <a:r>
              <a:rPr lang="en-GB" sz="1200">
                <a:solidFill>
                  <a:schemeClr val="tx1"/>
                </a:solidFill>
                <a:latin typeface="Tahoma"/>
                <a:cs typeface="Tahoma"/>
                <a:sym typeface="Tahoma"/>
              </a:rPr>
              <a:t>While the FCU 3.0 and FCU 3.1 are similar in appearance, they not interchangeable! </a:t>
            </a:r>
            <a:br>
              <a:rPr lang="en-GB" sz="1200">
                <a:solidFill>
                  <a:schemeClr val="tx1"/>
                </a:solidFill>
                <a:latin typeface="Tahoma"/>
                <a:cs typeface="Tahoma"/>
                <a:sym typeface="Tahoma"/>
              </a:rPr>
            </a:br>
            <a:r>
              <a:rPr lang="en-GB" sz="1200">
                <a:solidFill>
                  <a:schemeClr val="tx1"/>
                </a:solidFill>
                <a:latin typeface="Tahoma"/>
                <a:cs typeface="Tahoma"/>
                <a:sym typeface="Tahoma"/>
              </a:rPr>
              <a:t>Risk of engine damage</a:t>
            </a:r>
            <a:endParaRPr lang="de-DE" sz="1200">
              <a:solidFill>
                <a:schemeClr val="tx1"/>
              </a:solidFill>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ZoneTexte 28"/>
          <p:cNvSpPr txBox="1">
            <a:spLocks noChangeArrowheads="1"/>
          </p:cNvSpPr>
          <p:nvPr/>
        </p:nvSpPr>
        <p:spPr bwMode="auto">
          <a:xfrm>
            <a:off x="396875" y="958850"/>
            <a:ext cx="5908675" cy="493713"/>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b="1" u="sng">
                <a:solidFill>
                  <a:schemeClr val="tx1"/>
                </a:solidFill>
                <a:latin typeface="Tahoma"/>
                <a:cs typeface="Tahoma"/>
                <a:sym typeface="Tahoma"/>
              </a:rPr>
              <a:t>FCU valve 3.0</a:t>
            </a:r>
          </a:p>
          <a:p>
            <a:pPr hangingPunct="0">
              <a:lnSpc>
                <a:spcPct val="87000"/>
              </a:lnSpc>
              <a:buClr>
                <a:srgbClr val="000000"/>
              </a:buClr>
              <a:buSzPct val="45000"/>
              <a:buFont typeface="StarSymbol"/>
              <a:buNone/>
            </a:pPr>
            <a:r>
              <a:rPr lang="en-GB" sz="1200">
                <a:solidFill>
                  <a:schemeClr val="tx1"/>
                </a:solidFill>
                <a:latin typeface="Tahoma"/>
                <a:cs typeface="Tahoma"/>
                <a:sym typeface="Tahoma"/>
              </a:rPr>
              <a:t> 	- CRNS 2 injectors, 1,600 Bar</a:t>
            </a:r>
          </a:p>
        </p:txBody>
      </p:sp>
      <p:sp>
        <p:nvSpPr>
          <p:cNvPr id="28674" name="ZoneTexte 6"/>
          <p:cNvSpPr txBox="1">
            <a:spLocks noChangeArrowheads="1"/>
          </p:cNvSpPr>
          <p:nvPr/>
        </p:nvSpPr>
        <p:spPr bwMode="auto">
          <a:xfrm>
            <a:off x="290513" y="149225"/>
            <a:ext cx="6937375" cy="306388"/>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600" b="1" u="sng">
                <a:solidFill>
                  <a:schemeClr val="tx1"/>
                </a:solidFill>
                <a:latin typeface="Tahoma"/>
                <a:cs typeface="Tahoma"/>
                <a:sym typeface="Tahoma"/>
              </a:rPr>
              <a:t>B07. High pressure circuit</a:t>
            </a:r>
          </a:p>
        </p:txBody>
      </p:sp>
      <p:pic>
        <p:nvPicPr>
          <p:cNvPr id="28675" name="Picture 1039"/>
          <p:cNvPicPr>
            <a:picLocks noChangeAspect="1" noChangeArrowheads="1"/>
          </p:cNvPicPr>
          <p:nvPr/>
        </p:nvPicPr>
        <p:blipFill>
          <a:blip r:embed="rId2" cstate="print"/>
          <a:srcRect/>
          <a:stretch>
            <a:fillRect/>
          </a:stretch>
        </p:blipFill>
        <p:spPr bwMode="auto">
          <a:xfrm>
            <a:off x="957263" y="1657350"/>
            <a:ext cx="4624387" cy="3467100"/>
          </a:xfrm>
          <a:prstGeom prst="rect">
            <a:avLst/>
          </a:prstGeom>
          <a:noFill/>
          <a:ln w="9525">
            <a:noFill/>
            <a:miter lim="800000"/>
            <a:headEnd/>
            <a:tailEnd/>
          </a:ln>
        </p:spPr>
      </p:pic>
      <p:sp>
        <p:nvSpPr>
          <p:cNvPr id="28676" name="Text Box 1044"/>
          <p:cNvSpPr txBox="1">
            <a:spLocks noChangeArrowheads="1"/>
          </p:cNvSpPr>
          <p:nvPr/>
        </p:nvSpPr>
        <p:spPr bwMode="auto">
          <a:xfrm>
            <a:off x="600075" y="1841500"/>
            <a:ext cx="304800" cy="227013"/>
          </a:xfrm>
          <a:prstGeom prst="rect">
            <a:avLst/>
          </a:prstGeom>
          <a:solidFill>
            <a:schemeClr val="bg2"/>
          </a:solidFill>
          <a:ln w="9525">
            <a:solidFill>
              <a:schemeClr val="tx1"/>
            </a:solidFill>
            <a:miter lim="800000"/>
            <a:headEnd/>
            <a:tailEnd/>
          </a:ln>
        </p:spPr>
        <p:txBody>
          <a:bodyPr>
            <a:spAutoFit/>
          </a:bodyPr>
          <a:lstStyle/>
          <a:p>
            <a:pPr hangingPunct="0">
              <a:lnSpc>
                <a:spcPct val="87000"/>
              </a:lnSpc>
              <a:spcBef>
                <a:spcPct val="50000"/>
              </a:spcBef>
              <a:buClr>
                <a:srgbClr val="000000"/>
              </a:buClr>
              <a:buSzPct val="45000"/>
              <a:buFont typeface="StarSymbol"/>
              <a:buNone/>
            </a:pPr>
            <a:r>
              <a:rPr lang="en-GB" sz="1000">
                <a:solidFill>
                  <a:schemeClr val="tx1"/>
                </a:solidFill>
                <a:latin typeface="Tahoma"/>
                <a:cs typeface="Tahoma"/>
                <a:sym typeface="Tahoma"/>
              </a:rPr>
              <a:t>1</a:t>
            </a:r>
          </a:p>
        </p:txBody>
      </p:sp>
      <p:sp>
        <p:nvSpPr>
          <p:cNvPr id="28677" name="Text Box 1045"/>
          <p:cNvSpPr txBox="1">
            <a:spLocks noChangeArrowheads="1"/>
          </p:cNvSpPr>
          <p:nvPr/>
        </p:nvSpPr>
        <p:spPr bwMode="auto">
          <a:xfrm>
            <a:off x="3576638" y="2589213"/>
            <a:ext cx="304800" cy="225425"/>
          </a:xfrm>
          <a:prstGeom prst="rect">
            <a:avLst/>
          </a:prstGeom>
          <a:solidFill>
            <a:schemeClr val="bg2"/>
          </a:solidFill>
          <a:ln w="9525">
            <a:solidFill>
              <a:schemeClr val="tx1"/>
            </a:solidFill>
            <a:miter lim="800000"/>
            <a:headEnd/>
            <a:tailEnd/>
          </a:ln>
        </p:spPr>
        <p:txBody>
          <a:bodyPr>
            <a:spAutoFit/>
          </a:bodyPr>
          <a:lstStyle/>
          <a:p>
            <a:pPr hangingPunct="0">
              <a:lnSpc>
                <a:spcPct val="87000"/>
              </a:lnSpc>
              <a:spcBef>
                <a:spcPct val="50000"/>
              </a:spcBef>
              <a:buClr>
                <a:srgbClr val="000000"/>
              </a:buClr>
              <a:buSzPct val="45000"/>
              <a:buFont typeface="StarSymbol"/>
              <a:buNone/>
            </a:pPr>
            <a:r>
              <a:rPr lang="en-GB" sz="1000">
                <a:solidFill>
                  <a:schemeClr val="tx1"/>
                </a:solidFill>
                <a:latin typeface="Tahoma"/>
                <a:cs typeface="Tahoma"/>
                <a:sym typeface="Tahoma"/>
              </a:rPr>
              <a:t>2</a:t>
            </a:r>
          </a:p>
        </p:txBody>
      </p:sp>
      <p:sp>
        <p:nvSpPr>
          <p:cNvPr id="28678" name="Text Box 1046"/>
          <p:cNvSpPr txBox="1">
            <a:spLocks noChangeArrowheads="1"/>
          </p:cNvSpPr>
          <p:nvPr/>
        </p:nvSpPr>
        <p:spPr bwMode="auto">
          <a:xfrm>
            <a:off x="1616075" y="4803775"/>
            <a:ext cx="304800" cy="227013"/>
          </a:xfrm>
          <a:prstGeom prst="rect">
            <a:avLst/>
          </a:prstGeom>
          <a:solidFill>
            <a:schemeClr val="bg2"/>
          </a:solidFill>
          <a:ln w="9525">
            <a:solidFill>
              <a:schemeClr val="tx1"/>
            </a:solidFill>
            <a:miter lim="800000"/>
            <a:headEnd/>
            <a:tailEnd/>
          </a:ln>
        </p:spPr>
        <p:txBody>
          <a:bodyPr>
            <a:spAutoFit/>
          </a:bodyPr>
          <a:lstStyle/>
          <a:p>
            <a:pPr hangingPunct="0">
              <a:lnSpc>
                <a:spcPct val="87000"/>
              </a:lnSpc>
              <a:spcBef>
                <a:spcPct val="50000"/>
              </a:spcBef>
              <a:buClr>
                <a:srgbClr val="000000"/>
              </a:buClr>
              <a:buSzPct val="45000"/>
              <a:buFont typeface="StarSymbol"/>
              <a:buNone/>
            </a:pPr>
            <a:r>
              <a:rPr lang="en-GB" sz="1000">
                <a:solidFill>
                  <a:schemeClr val="tx1"/>
                </a:solidFill>
                <a:latin typeface="Tahoma"/>
                <a:cs typeface="Tahoma"/>
                <a:sym typeface="Tahoma"/>
              </a:rPr>
              <a:t>3</a:t>
            </a:r>
          </a:p>
        </p:txBody>
      </p:sp>
      <p:sp>
        <p:nvSpPr>
          <p:cNvPr id="28679" name="Text Box 1048"/>
          <p:cNvSpPr txBox="1">
            <a:spLocks noChangeArrowheads="1"/>
          </p:cNvSpPr>
          <p:nvPr/>
        </p:nvSpPr>
        <p:spPr bwMode="auto">
          <a:xfrm>
            <a:off x="4049713" y="2120900"/>
            <a:ext cx="3276600" cy="647700"/>
          </a:xfrm>
          <a:prstGeom prst="rect">
            <a:avLst/>
          </a:prstGeom>
          <a:noFill/>
          <a:ln w="9525">
            <a:noFill/>
            <a:miter lim="800000"/>
            <a:headEnd/>
            <a:tailEnd/>
          </a:ln>
        </p:spPr>
        <p:txBody>
          <a:bodyPr>
            <a:spAutoFit/>
          </a:bodyPr>
          <a:lstStyle/>
          <a:p>
            <a:pPr marL="304800" indent="-304800" hangingPunct="0">
              <a:lnSpc>
                <a:spcPct val="87000"/>
              </a:lnSpc>
              <a:spcBef>
                <a:spcPct val="50000"/>
              </a:spcBef>
              <a:buClr>
                <a:srgbClr val="000000"/>
              </a:buClr>
              <a:buSzPct val="100000"/>
              <a:buFontTx/>
              <a:buAutoNum type="arabicParenBoth"/>
            </a:pPr>
            <a:r>
              <a:rPr lang="en-GB" sz="1000">
                <a:solidFill>
                  <a:schemeClr val="tx1"/>
                </a:solidFill>
                <a:latin typeface="Tahoma"/>
                <a:cs typeface="Tahoma"/>
                <a:sym typeface="Tahoma"/>
              </a:rPr>
              <a:t>Feed to</a:t>
            </a:r>
            <a:endParaRPr lang="it-IT" sz="1000">
              <a:solidFill>
                <a:schemeClr val="tx1"/>
              </a:solidFill>
              <a:latin typeface="Tahoma" pitchFamily="34" charset="0"/>
              <a:cs typeface="Tahoma" pitchFamily="34" charset="0"/>
              <a:sym typeface="Tahoma" pitchFamily="34" charset="0"/>
            </a:endParaRPr>
          </a:p>
          <a:p>
            <a:pPr marL="304800" indent="-304800" hangingPunct="0">
              <a:lnSpc>
                <a:spcPct val="87000"/>
              </a:lnSpc>
              <a:spcBef>
                <a:spcPct val="50000"/>
              </a:spcBef>
              <a:buClr>
                <a:srgbClr val="000000"/>
              </a:buClr>
              <a:buSzPct val="100000"/>
              <a:buFontTx/>
              <a:buAutoNum type="arabicParenBoth"/>
            </a:pPr>
            <a:r>
              <a:rPr lang="en-GB" sz="1000">
                <a:solidFill>
                  <a:schemeClr val="tx1"/>
                </a:solidFill>
                <a:latin typeface="Tahoma"/>
                <a:cs typeface="Tahoma"/>
                <a:sym typeface="Tahoma"/>
              </a:rPr>
              <a:t>To HP pumps PF45-xx</a:t>
            </a:r>
          </a:p>
          <a:p>
            <a:pPr marL="304800" indent="-304800" hangingPunct="0">
              <a:lnSpc>
                <a:spcPct val="87000"/>
              </a:lnSpc>
              <a:spcBef>
                <a:spcPct val="50000"/>
              </a:spcBef>
              <a:buClr>
                <a:srgbClr val="000000"/>
              </a:buClr>
              <a:buSzPct val="100000"/>
              <a:buFontTx/>
              <a:buAutoNum type="arabicParenBoth"/>
            </a:pPr>
            <a:r>
              <a:rPr lang="en-GB" sz="1000">
                <a:solidFill>
                  <a:schemeClr val="tx1"/>
                </a:solidFill>
                <a:latin typeface="Tahoma"/>
                <a:cs typeface="Tahoma"/>
                <a:sym typeface="Tahoma"/>
              </a:rPr>
              <a:t>Return line</a:t>
            </a:r>
          </a:p>
        </p:txBody>
      </p:sp>
      <p:sp>
        <p:nvSpPr>
          <p:cNvPr id="28680" name="Text Box 1049"/>
          <p:cNvSpPr txBox="1">
            <a:spLocks noChangeArrowheads="1"/>
          </p:cNvSpPr>
          <p:nvPr/>
        </p:nvSpPr>
        <p:spPr bwMode="auto">
          <a:xfrm>
            <a:off x="4225925" y="3519488"/>
            <a:ext cx="3140075" cy="227012"/>
          </a:xfrm>
          <a:prstGeom prst="rect">
            <a:avLst/>
          </a:prstGeom>
          <a:noFill/>
          <a:ln w="9525">
            <a:noFill/>
            <a:miter lim="800000"/>
            <a:headEnd/>
            <a:tailEnd/>
          </a:ln>
        </p:spPr>
        <p:txBody>
          <a:bodyPr>
            <a:spAutoFit/>
          </a:bodyPr>
          <a:lstStyle/>
          <a:p>
            <a:pPr hangingPunct="0">
              <a:lnSpc>
                <a:spcPct val="87000"/>
              </a:lnSpc>
              <a:spcBef>
                <a:spcPct val="50000"/>
              </a:spcBef>
              <a:buClr>
                <a:srgbClr val="000000"/>
              </a:buClr>
              <a:buSzPct val="45000"/>
              <a:buFont typeface="StarSymbol"/>
              <a:buNone/>
            </a:pPr>
            <a:r>
              <a:rPr lang="en-GB" sz="1000">
                <a:solidFill>
                  <a:schemeClr val="tx1"/>
                </a:solidFill>
                <a:latin typeface="Tahoma"/>
                <a:cs typeface="Tahoma"/>
                <a:sym typeface="Tahoma"/>
              </a:rPr>
              <a:t>ÜV- flow rate regulator valve P</a:t>
            </a:r>
            <a:r>
              <a:rPr lang="en-GB" sz="1000" baseline="-25000">
                <a:solidFill>
                  <a:schemeClr val="tx1"/>
                </a:solidFill>
                <a:latin typeface="Tahoma"/>
                <a:cs typeface="Tahoma"/>
                <a:sym typeface="Tahoma"/>
              </a:rPr>
              <a:t>max</a:t>
            </a:r>
            <a:r>
              <a:rPr lang="en-GB" sz="1000">
                <a:solidFill>
                  <a:schemeClr val="tx1"/>
                </a:solidFill>
                <a:latin typeface="Tahoma"/>
                <a:cs typeface="Tahoma"/>
                <a:sym typeface="Tahoma"/>
              </a:rPr>
              <a:t>: 6 bar </a:t>
            </a:r>
          </a:p>
        </p:txBody>
      </p:sp>
      <p:sp>
        <p:nvSpPr>
          <p:cNvPr id="28681" name="Oval 1052"/>
          <p:cNvSpPr>
            <a:spLocks noChangeArrowheads="1"/>
          </p:cNvSpPr>
          <p:nvPr/>
        </p:nvSpPr>
        <p:spPr bwMode="auto">
          <a:xfrm>
            <a:off x="1463675" y="3051175"/>
            <a:ext cx="1143000" cy="914400"/>
          </a:xfrm>
          <a:prstGeom prst="ellipse">
            <a:avLst/>
          </a:prstGeom>
          <a:noFill/>
          <a:ln w="9525">
            <a:solidFill>
              <a:srgbClr val="FF0000"/>
            </a:solidFill>
            <a:round/>
            <a:headEnd/>
            <a:tailEnd/>
          </a:ln>
        </p:spPr>
        <p:txBody>
          <a:bodyPr wrap="none" anchor="ct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8682" name="Line 1053"/>
          <p:cNvSpPr>
            <a:spLocks noChangeShapeType="1"/>
          </p:cNvSpPr>
          <p:nvPr/>
        </p:nvSpPr>
        <p:spPr bwMode="auto">
          <a:xfrm flipH="1" flipV="1">
            <a:off x="2606675" y="3508375"/>
            <a:ext cx="1370013" cy="106363"/>
          </a:xfrm>
          <a:prstGeom prst="line">
            <a:avLst/>
          </a:prstGeom>
          <a:noFill/>
          <a:ln w="9525">
            <a:solidFill>
              <a:schemeClr val="tx1"/>
            </a:solidFill>
            <a:round/>
            <a:headEnd/>
            <a:tailEnd type="triangle" w="med" len="med"/>
          </a:ln>
        </p:spPr>
        <p:txBody>
          <a:bodyPr/>
          <a:lstStyle/>
          <a:p>
            <a:endParaRPr lang="it-IT"/>
          </a:p>
        </p:txBody>
      </p:sp>
      <p:sp>
        <p:nvSpPr>
          <p:cNvPr id="28683" name="Oval 1054"/>
          <p:cNvSpPr>
            <a:spLocks noChangeArrowheads="1"/>
          </p:cNvSpPr>
          <p:nvPr/>
        </p:nvSpPr>
        <p:spPr bwMode="auto">
          <a:xfrm>
            <a:off x="2378075" y="3813175"/>
            <a:ext cx="685800" cy="457200"/>
          </a:xfrm>
          <a:prstGeom prst="ellipse">
            <a:avLst/>
          </a:prstGeom>
          <a:noFill/>
          <a:ln w="9525">
            <a:solidFill>
              <a:schemeClr val="folHlink"/>
            </a:solidFill>
            <a:round/>
            <a:headEnd/>
            <a:tailEnd/>
          </a:ln>
        </p:spPr>
        <p:txBody>
          <a:bodyPr wrap="none" anchor="ctr"/>
          <a:lstStyle/>
          <a:p>
            <a:pPr hangingPunct="0">
              <a:lnSpc>
                <a:spcPct val="87000"/>
              </a:lnSpc>
              <a:buClr>
                <a:srgbClr val="000000"/>
              </a:buClr>
              <a:buSzPct val="45000"/>
              <a:buFont typeface="StarSymbol"/>
              <a:buNone/>
            </a:pPr>
            <a:endParaRPr lang="de-DE" sz="1000">
              <a:solidFill>
                <a:schemeClr val="tx1"/>
              </a:solidFill>
              <a:latin typeface="Tahoma" pitchFamily="34" charset="0"/>
              <a:cs typeface="Tahoma" pitchFamily="34" charset="0"/>
            </a:endParaRPr>
          </a:p>
        </p:txBody>
      </p:sp>
      <p:sp>
        <p:nvSpPr>
          <p:cNvPr id="28684" name="Line 1055"/>
          <p:cNvSpPr>
            <a:spLocks noChangeShapeType="1"/>
          </p:cNvSpPr>
          <p:nvPr/>
        </p:nvSpPr>
        <p:spPr bwMode="auto">
          <a:xfrm flipH="1" flipV="1">
            <a:off x="3063875" y="4041775"/>
            <a:ext cx="869950" cy="158750"/>
          </a:xfrm>
          <a:prstGeom prst="line">
            <a:avLst/>
          </a:prstGeom>
          <a:noFill/>
          <a:ln w="9525">
            <a:solidFill>
              <a:schemeClr val="tx1"/>
            </a:solidFill>
            <a:round/>
            <a:headEnd/>
            <a:tailEnd type="triangle" w="med" len="med"/>
          </a:ln>
        </p:spPr>
        <p:txBody>
          <a:bodyPr/>
          <a:lstStyle/>
          <a:p>
            <a:endParaRPr lang="it-IT"/>
          </a:p>
        </p:txBody>
      </p:sp>
      <p:sp>
        <p:nvSpPr>
          <p:cNvPr id="28685" name="Textfeld 16"/>
          <p:cNvSpPr txBox="1">
            <a:spLocks noChangeArrowheads="1"/>
          </p:cNvSpPr>
          <p:nvPr/>
        </p:nvSpPr>
        <p:spPr bwMode="auto">
          <a:xfrm>
            <a:off x="4225925" y="4129088"/>
            <a:ext cx="2270125" cy="225425"/>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000">
                <a:solidFill>
                  <a:schemeClr val="tx1"/>
                </a:solidFill>
                <a:latin typeface="Tahoma"/>
                <a:cs typeface="Tahoma"/>
                <a:sym typeface="Tahoma"/>
              </a:rPr>
              <a:t>Zero flow drain line</a:t>
            </a:r>
          </a:p>
        </p:txBody>
      </p:sp>
      <p:sp>
        <p:nvSpPr>
          <p:cNvPr id="28686" name="Textfeld 18"/>
          <p:cNvSpPr txBox="1">
            <a:spLocks noChangeArrowheads="1"/>
          </p:cNvSpPr>
          <p:nvPr/>
        </p:nvSpPr>
        <p:spPr bwMode="auto">
          <a:xfrm>
            <a:off x="2073275" y="2335213"/>
            <a:ext cx="914400" cy="225425"/>
          </a:xfrm>
          <a:prstGeom prst="rect">
            <a:avLst/>
          </a:prstGeom>
          <a:solidFill>
            <a:schemeClr val="bg1"/>
          </a:solidFill>
          <a:ln w="9525">
            <a:noFill/>
            <a:miter lim="800000"/>
            <a:headEnd/>
            <a:tailEnd/>
          </a:ln>
        </p:spPr>
        <p:txBody>
          <a:bodyPr>
            <a:spAutoFit/>
          </a:bodyPr>
          <a:lstStyle/>
          <a:p>
            <a:pPr hangingPunct="0">
              <a:lnSpc>
                <a:spcPct val="87000"/>
              </a:lnSpc>
              <a:buClr>
                <a:srgbClr val="000000"/>
              </a:buClr>
              <a:buSzPct val="45000"/>
              <a:buFont typeface="StarSymbol"/>
              <a:buNone/>
            </a:pPr>
            <a:r>
              <a:rPr lang="en-GB" sz="1000">
                <a:solidFill>
                  <a:schemeClr val="tx1"/>
                </a:solidFill>
                <a:latin typeface="Tahoma"/>
                <a:cs typeface="Tahoma"/>
                <a:sym typeface="Tahoma"/>
              </a:rPr>
              <a:t>M-Prop</a:t>
            </a:r>
            <a:endParaRPr lang="it-IT" sz="1000">
              <a:solidFill>
                <a:schemeClr val="tx1"/>
              </a:solidFill>
              <a:latin typeface="Tahoma" pitchFamily="34" charset="0"/>
              <a:cs typeface="Tahoma" pitchFamily="34" charset="0"/>
              <a:sym typeface="Tahoma" pitchFamily="34" charset="0"/>
            </a:endParaRPr>
          </a:p>
        </p:txBody>
      </p:sp>
      <p:grpSp>
        <p:nvGrpSpPr>
          <p:cNvPr id="28687" name="Gruppo 22"/>
          <p:cNvGrpSpPr>
            <a:grpSpLocks/>
          </p:cNvGrpSpPr>
          <p:nvPr/>
        </p:nvGrpSpPr>
        <p:grpSpPr bwMode="auto">
          <a:xfrm>
            <a:off x="220663" y="5403850"/>
            <a:ext cx="6611937" cy="3790950"/>
            <a:chOff x="220663" y="5403850"/>
            <a:chExt cx="6611937" cy="3790950"/>
          </a:xfrm>
        </p:grpSpPr>
        <p:pic>
          <p:nvPicPr>
            <p:cNvPr id="28689" name="Picture 55" descr="FCU2"/>
            <p:cNvPicPr>
              <a:picLocks noChangeAspect="1" noChangeArrowheads="1"/>
            </p:cNvPicPr>
            <p:nvPr/>
          </p:nvPicPr>
          <p:blipFill>
            <a:blip r:embed="rId3" cstate="print"/>
            <a:srcRect/>
            <a:stretch>
              <a:fillRect/>
            </a:stretch>
          </p:blipFill>
          <p:spPr bwMode="auto">
            <a:xfrm>
              <a:off x="220663" y="5403850"/>
              <a:ext cx="6031884" cy="3790950"/>
            </a:xfrm>
            <a:prstGeom prst="rect">
              <a:avLst/>
            </a:prstGeom>
            <a:noFill/>
            <a:ln w="9525">
              <a:noFill/>
              <a:miter lim="800000"/>
              <a:headEnd/>
              <a:tailEnd/>
            </a:ln>
          </p:spPr>
        </p:pic>
        <p:sp>
          <p:nvSpPr>
            <p:cNvPr id="28690" name="AutoShape 51"/>
            <p:cNvSpPr>
              <a:spLocks noChangeArrowheads="1"/>
            </p:cNvSpPr>
            <p:nvPr/>
          </p:nvSpPr>
          <p:spPr bwMode="auto">
            <a:xfrm>
              <a:off x="627797" y="5936041"/>
              <a:ext cx="2099875" cy="478407"/>
            </a:xfrm>
            <a:prstGeom prst="rightArrow">
              <a:avLst>
                <a:gd name="adj1" fmla="val 38806"/>
                <a:gd name="adj2" fmla="val 255677"/>
              </a:avLst>
            </a:prstGeom>
            <a:solidFill>
              <a:srgbClr val="FFFFFF"/>
            </a:solidFill>
            <a:ln w="9525">
              <a:solidFill>
                <a:srgbClr val="000000"/>
              </a:solidFill>
              <a:miter lim="800000"/>
              <a:headEnd/>
              <a:tailEnd/>
            </a:ln>
          </p:spPr>
          <p:txBody>
            <a:bodyPr/>
            <a:lstStyle/>
            <a:p>
              <a:pPr eaLnBrk="0" hangingPunct="0">
                <a:lnSpc>
                  <a:spcPct val="87000"/>
                </a:lnSpc>
                <a:buClr>
                  <a:srgbClr val="000000"/>
                </a:buClr>
                <a:buSzPct val="45000"/>
                <a:buFont typeface="StarSymbol"/>
                <a:buNone/>
              </a:pPr>
              <a:r>
                <a:rPr lang="en-GB" sz="1000">
                  <a:solidFill>
                    <a:schemeClr val="tx1"/>
                  </a:solidFill>
                  <a:latin typeface="Tahoma"/>
                  <a:cs typeface="Tahoma"/>
                  <a:sym typeface="Tahoma"/>
                </a:rPr>
                <a:t>Delivery &lt;/= 8 Bar </a:t>
              </a:r>
            </a:p>
          </p:txBody>
        </p:sp>
        <p:sp>
          <p:nvSpPr>
            <p:cNvPr id="28691" name="AutoShape 52"/>
            <p:cNvSpPr>
              <a:spLocks noChangeArrowheads="1"/>
            </p:cNvSpPr>
            <p:nvPr/>
          </p:nvSpPr>
          <p:spPr bwMode="auto">
            <a:xfrm>
              <a:off x="662791" y="6836392"/>
              <a:ext cx="1557164" cy="500600"/>
            </a:xfrm>
            <a:prstGeom prst="leftArrow">
              <a:avLst>
                <a:gd name="adj1" fmla="val 37407"/>
                <a:gd name="adj2" fmla="val 167310"/>
              </a:avLst>
            </a:prstGeom>
            <a:solidFill>
              <a:srgbClr val="FFFFFF"/>
            </a:solidFill>
            <a:ln w="9525">
              <a:solidFill>
                <a:srgbClr val="000000"/>
              </a:solidFill>
              <a:miter lim="800000"/>
              <a:headEnd/>
              <a:tailEnd/>
            </a:ln>
          </p:spPr>
          <p:txBody>
            <a:bodyPr lIns="85725" tIns="47625" rIns="85725" bIns="47625"/>
            <a:lstStyle/>
            <a:p>
              <a:pPr eaLnBrk="0" hangingPunct="0">
                <a:lnSpc>
                  <a:spcPct val="87000"/>
                </a:lnSpc>
                <a:buClr>
                  <a:srgbClr val="000000"/>
                </a:buClr>
                <a:buSzPct val="45000"/>
                <a:buFont typeface="StarSymbol"/>
                <a:buNone/>
              </a:pPr>
              <a:r>
                <a:rPr lang="en-GB" sz="1000">
                  <a:solidFill>
                    <a:schemeClr val="tx1"/>
                  </a:solidFill>
                  <a:latin typeface="Tahoma"/>
                  <a:cs typeface="Tahoma"/>
                  <a:sym typeface="Tahoma"/>
                </a:rPr>
                <a:t>To HP pumps</a:t>
              </a:r>
            </a:p>
          </p:txBody>
        </p:sp>
        <p:sp>
          <p:nvSpPr>
            <p:cNvPr id="28692" name="AutoShape 53"/>
            <p:cNvSpPr>
              <a:spLocks noChangeArrowheads="1"/>
            </p:cNvSpPr>
            <p:nvPr/>
          </p:nvSpPr>
          <p:spPr bwMode="auto">
            <a:xfrm>
              <a:off x="452659" y="8338191"/>
              <a:ext cx="2321170" cy="500600"/>
            </a:xfrm>
            <a:prstGeom prst="leftArrow">
              <a:avLst>
                <a:gd name="adj1" fmla="val 37407"/>
                <a:gd name="adj2" fmla="val 249398"/>
              </a:avLst>
            </a:prstGeom>
            <a:solidFill>
              <a:srgbClr val="FFFFFF"/>
            </a:solidFill>
            <a:ln w="9525">
              <a:solidFill>
                <a:srgbClr val="000000"/>
              </a:solidFill>
              <a:miter lim="800000"/>
              <a:headEnd/>
              <a:tailEnd/>
            </a:ln>
          </p:spPr>
          <p:txBody>
            <a:bodyPr lIns="85725" tIns="47625" rIns="85725" bIns="47625"/>
            <a:lstStyle/>
            <a:p>
              <a:pPr eaLnBrk="0" hangingPunct="0">
                <a:lnSpc>
                  <a:spcPct val="87000"/>
                </a:lnSpc>
                <a:buClr>
                  <a:srgbClr val="000000"/>
                </a:buClr>
                <a:buSzPct val="45000"/>
                <a:buFont typeface="StarSymbol"/>
                <a:buNone/>
              </a:pPr>
              <a:r>
                <a:rPr lang="en-GB" sz="1000">
                  <a:solidFill>
                    <a:schemeClr val="tx1"/>
                  </a:solidFill>
                  <a:latin typeface="Tahoma"/>
                  <a:cs typeface="Tahoma"/>
                  <a:sym typeface="Tahoma"/>
                </a:rPr>
                <a:t>Return &lt;/= 0.5 Bar </a:t>
              </a:r>
            </a:p>
          </p:txBody>
        </p:sp>
        <p:sp>
          <p:nvSpPr>
            <p:cNvPr id="28693" name="AutoShape 54"/>
            <p:cNvSpPr>
              <a:spLocks/>
            </p:cNvSpPr>
            <p:nvPr/>
          </p:nvSpPr>
          <p:spPr bwMode="auto">
            <a:xfrm>
              <a:off x="4708744" y="6236158"/>
              <a:ext cx="2123856" cy="380542"/>
            </a:xfrm>
            <a:prstGeom prst="borderCallout2">
              <a:avLst>
                <a:gd name="adj1" fmla="val 33333"/>
                <a:gd name="adj2" fmla="val -2704"/>
                <a:gd name="adj3" fmla="val 33333"/>
                <a:gd name="adj4" fmla="val -16949"/>
                <a:gd name="adj5" fmla="val 334245"/>
                <a:gd name="adj6" fmla="val -65514"/>
              </a:avLst>
            </a:prstGeom>
            <a:solidFill>
              <a:srgbClr val="FFFFFF"/>
            </a:solidFill>
            <a:ln w="9525">
              <a:solidFill>
                <a:srgbClr val="000000"/>
              </a:solidFill>
              <a:miter lim="800000"/>
              <a:headEnd/>
              <a:tailEnd/>
            </a:ln>
          </p:spPr>
          <p:txBody>
            <a:bodyPr/>
            <a:lstStyle/>
            <a:p>
              <a:pPr eaLnBrk="0" hangingPunct="0">
                <a:lnSpc>
                  <a:spcPct val="87000"/>
                </a:lnSpc>
                <a:buClr>
                  <a:srgbClr val="000000"/>
                </a:buClr>
                <a:buSzPct val="45000"/>
                <a:buFont typeface="StarSymbol"/>
                <a:buNone/>
              </a:pPr>
              <a:r>
                <a:rPr lang="en-GB" sz="1000">
                  <a:solidFill>
                    <a:schemeClr val="tx1"/>
                  </a:solidFill>
                  <a:latin typeface="Tahoma"/>
                  <a:cs typeface="Tahoma"/>
                  <a:sym typeface="Tahoma"/>
                </a:rPr>
                <a:t>Zero flow drain line, 0.4 mm diam.</a:t>
              </a:r>
            </a:p>
          </p:txBody>
        </p:sp>
      </p:grpSp>
      <p:pic>
        <p:nvPicPr>
          <p:cNvPr id="28688" name="Picture 13" descr="F:\22072011\SCR Schulungsmaterial\Bilder_SCR\FCU3.0_Schnitt.jpg"/>
          <p:cNvPicPr>
            <a:picLocks noChangeAspect="1" noChangeArrowheads="1"/>
          </p:cNvPicPr>
          <p:nvPr/>
        </p:nvPicPr>
        <p:blipFill>
          <a:blip r:embed="rId4" cstate="print"/>
          <a:srcRect/>
          <a:stretch>
            <a:fillRect/>
          </a:stretch>
        </p:blipFill>
        <p:spPr bwMode="auto">
          <a:xfrm>
            <a:off x="4922838" y="6864350"/>
            <a:ext cx="2274887" cy="30305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ZoneTexte 28"/>
          <p:cNvSpPr txBox="1">
            <a:spLocks noChangeArrowheads="1"/>
          </p:cNvSpPr>
          <p:nvPr/>
        </p:nvSpPr>
        <p:spPr bwMode="auto">
          <a:xfrm>
            <a:off x="396875" y="958850"/>
            <a:ext cx="5908675" cy="493713"/>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b="1" u="sng">
                <a:solidFill>
                  <a:schemeClr val="tx1"/>
                </a:solidFill>
                <a:latin typeface="Tahoma"/>
                <a:cs typeface="Tahoma"/>
                <a:sym typeface="Tahoma"/>
              </a:rPr>
              <a:t>FCU valve 3.1</a:t>
            </a:r>
          </a:p>
          <a:p>
            <a:pPr hangingPunct="0">
              <a:lnSpc>
                <a:spcPct val="87000"/>
              </a:lnSpc>
              <a:buClr>
                <a:srgbClr val="000000"/>
              </a:buClr>
              <a:buSzPct val="45000"/>
              <a:buFont typeface="StarSymbol"/>
              <a:buNone/>
            </a:pPr>
            <a:r>
              <a:rPr lang="en-GB" sz="1200">
                <a:solidFill>
                  <a:schemeClr val="tx1"/>
                </a:solidFill>
                <a:latin typeface="Tahoma"/>
                <a:cs typeface="Tahoma"/>
                <a:sym typeface="Tahoma"/>
              </a:rPr>
              <a:t> 	- CRNS 3.3 injectors, 2,000 Bar</a:t>
            </a:r>
          </a:p>
        </p:txBody>
      </p:sp>
      <p:sp>
        <p:nvSpPr>
          <p:cNvPr id="29698" name="ZoneTexte 6"/>
          <p:cNvSpPr txBox="1">
            <a:spLocks noChangeArrowheads="1"/>
          </p:cNvSpPr>
          <p:nvPr/>
        </p:nvSpPr>
        <p:spPr bwMode="auto">
          <a:xfrm>
            <a:off x="290513" y="149225"/>
            <a:ext cx="6937375" cy="306388"/>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600" b="1" u="sng">
                <a:solidFill>
                  <a:schemeClr val="tx1"/>
                </a:solidFill>
                <a:latin typeface="Tahoma"/>
                <a:cs typeface="Tahoma"/>
                <a:sym typeface="Tahoma"/>
              </a:rPr>
              <a:t>B07. High pressure circuit</a:t>
            </a:r>
          </a:p>
        </p:txBody>
      </p:sp>
      <p:pic>
        <p:nvPicPr>
          <p:cNvPr id="29699" name="Picture 18"/>
          <p:cNvPicPr>
            <a:picLocks noChangeAspect="1" noChangeArrowheads="1"/>
          </p:cNvPicPr>
          <p:nvPr/>
        </p:nvPicPr>
        <p:blipFill>
          <a:blip r:embed="rId2" cstate="print"/>
          <a:srcRect/>
          <a:stretch>
            <a:fillRect/>
          </a:stretch>
        </p:blipFill>
        <p:spPr bwMode="auto">
          <a:xfrm>
            <a:off x="917575" y="1701800"/>
            <a:ext cx="2652713" cy="3175000"/>
          </a:xfrm>
          <a:prstGeom prst="rect">
            <a:avLst/>
          </a:prstGeom>
          <a:noFill/>
          <a:ln w="9525">
            <a:noFill/>
            <a:miter lim="800000"/>
            <a:headEnd/>
            <a:tailEnd/>
          </a:ln>
        </p:spPr>
      </p:pic>
      <p:sp>
        <p:nvSpPr>
          <p:cNvPr id="29700" name="Text Box 1039"/>
          <p:cNvSpPr txBox="1">
            <a:spLocks noChangeArrowheads="1"/>
          </p:cNvSpPr>
          <p:nvPr/>
        </p:nvSpPr>
        <p:spPr bwMode="auto">
          <a:xfrm>
            <a:off x="574675" y="1870075"/>
            <a:ext cx="304800" cy="252413"/>
          </a:xfrm>
          <a:prstGeom prst="rect">
            <a:avLst/>
          </a:prstGeom>
          <a:solidFill>
            <a:schemeClr val="bg2"/>
          </a:solidFill>
          <a:ln w="9525">
            <a:solidFill>
              <a:schemeClr val="tx1"/>
            </a:solidFill>
            <a:miter lim="800000"/>
            <a:headEnd/>
            <a:tailEnd/>
          </a:ln>
        </p:spPr>
        <p:txBody>
          <a:bodyPr>
            <a:spAutoFit/>
          </a:bodyPr>
          <a:lstStyle/>
          <a:p>
            <a:pPr hangingPunct="0">
              <a:lnSpc>
                <a:spcPct val="87000"/>
              </a:lnSpc>
              <a:spcBef>
                <a:spcPct val="50000"/>
              </a:spcBef>
              <a:buClr>
                <a:srgbClr val="000000"/>
              </a:buClr>
              <a:buSzPct val="45000"/>
              <a:buFont typeface="StarSymbol"/>
              <a:buNone/>
            </a:pPr>
            <a:r>
              <a:rPr lang="en-GB" sz="1200">
                <a:solidFill>
                  <a:schemeClr val="tx1"/>
                </a:solidFill>
                <a:latin typeface="Tahoma"/>
                <a:ea typeface="MS PGothic"/>
                <a:cs typeface="Tahoma"/>
                <a:sym typeface="Tahoma"/>
              </a:rPr>
              <a:t>1</a:t>
            </a:r>
          </a:p>
        </p:txBody>
      </p:sp>
      <p:sp>
        <p:nvSpPr>
          <p:cNvPr id="29701" name="Text Box 1040"/>
          <p:cNvSpPr txBox="1">
            <a:spLocks noChangeArrowheads="1"/>
          </p:cNvSpPr>
          <p:nvPr/>
        </p:nvSpPr>
        <p:spPr bwMode="auto">
          <a:xfrm>
            <a:off x="3673475" y="2555875"/>
            <a:ext cx="304800" cy="252413"/>
          </a:xfrm>
          <a:prstGeom prst="rect">
            <a:avLst/>
          </a:prstGeom>
          <a:solidFill>
            <a:schemeClr val="bg2"/>
          </a:solidFill>
          <a:ln w="9525">
            <a:solidFill>
              <a:schemeClr val="tx1"/>
            </a:solidFill>
            <a:miter lim="800000"/>
            <a:headEnd/>
            <a:tailEnd/>
          </a:ln>
        </p:spPr>
        <p:txBody>
          <a:bodyPr>
            <a:spAutoFit/>
          </a:bodyPr>
          <a:lstStyle/>
          <a:p>
            <a:pPr hangingPunct="0">
              <a:lnSpc>
                <a:spcPct val="87000"/>
              </a:lnSpc>
              <a:spcBef>
                <a:spcPct val="50000"/>
              </a:spcBef>
              <a:buClr>
                <a:srgbClr val="000000"/>
              </a:buClr>
              <a:buSzPct val="45000"/>
              <a:buFont typeface="StarSymbol"/>
              <a:buNone/>
            </a:pPr>
            <a:r>
              <a:rPr lang="en-GB" sz="1200">
                <a:solidFill>
                  <a:schemeClr val="tx1"/>
                </a:solidFill>
                <a:latin typeface="Tahoma"/>
                <a:ea typeface="MS PGothic"/>
                <a:cs typeface="Tahoma"/>
                <a:sym typeface="Tahoma"/>
              </a:rPr>
              <a:t>2</a:t>
            </a:r>
          </a:p>
        </p:txBody>
      </p:sp>
      <p:sp>
        <p:nvSpPr>
          <p:cNvPr id="29702" name="Text Box 1041"/>
          <p:cNvSpPr txBox="1">
            <a:spLocks noChangeArrowheads="1"/>
          </p:cNvSpPr>
          <p:nvPr/>
        </p:nvSpPr>
        <p:spPr bwMode="auto">
          <a:xfrm>
            <a:off x="1692275" y="4994275"/>
            <a:ext cx="304800" cy="252413"/>
          </a:xfrm>
          <a:prstGeom prst="rect">
            <a:avLst/>
          </a:prstGeom>
          <a:solidFill>
            <a:schemeClr val="bg2"/>
          </a:solidFill>
          <a:ln w="9525">
            <a:solidFill>
              <a:schemeClr val="tx1"/>
            </a:solidFill>
            <a:miter lim="800000"/>
            <a:headEnd/>
            <a:tailEnd/>
          </a:ln>
        </p:spPr>
        <p:txBody>
          <a:bodyPr>
            <a:spAutoFit/>
          </a:bodyPr>
          <a:lstStyle/>
          <a:p>
            <a:pPr hangingPunct="0">
              <a:lnSpc>
                <a:spcPct val="87000"/>
              </a:lnSpc>
              <a:spcBef>
                <a:spcPct val="50000"/>
              </a:spcBef>
              <a:buClr>
                <a:srgbClr val="000000"/>
              </a:buClr>
              <a:buSzPct val="45000"/>
              <a:buFont typeface="StarSymbol"/>
              <a:buNone/>
            </a:pPr>
            <a:r>
              <a:rPr lang="en-GB" sz="1200">
                <a:solidFill>
                  <a:schemeClr val="tx1"/>
                </a:solidFill>
                <a:latin typeface="Tahoma"/>
                <a:ea typeface="MS PGothic"/>
                <a:cs typeface="Tahoma"/>
                <a:sym typeface="Tahoma"/>
              </a:rPr>
              <a:t>3</a:t>
            </a:r>
          </a:p>
        </p:txBody>
      </p:sp>
      <p:sp>
        <p:nvSpPr>
          <p:cNvPr id="29703" name="Text Box 1042"/>
          <p:cNvSpPr txBox="1">
            <a:spLocks noChangeArrowheads="1"/>
          </p:cNvSpPr>
          <p:nvPr/>
        </p:nvSpPr>
        <p:spPr bwMode="auto">
          <a:xfrm>
            <a:off x="473075" y="4308475"/>
            <a:ext cx="304800" cy="252413"/>
          </a:xfrm>
          <a:prstGeom prst="rect">
            <a:avLst/>
          </a:prstGeom>
          <a:solidFill>
            <a:schemeClr val="bg2"/>
          </a:solidFill>
          <a:ln w="9525">
            <a:solidFill>
              <a:schemeClr val="tx1"/>
            </a:solidFill>
            <a:miter lim="800000"/>
            <a:headEnd/>
            <a:tailEnd/>
          </a:ln>
        </p:spPr>
        <p:txBody>
          <a:bodyPr>
            <a:spAutoFit/>
          </a:bodyPr>
          <a:lstStyle/>
          <a:p>
            <a:pPr hangingPunct="0">
              <a:lnSpc>
                <a:spcPct val="87000"/>
              </a:lnSpc>
              <a:spcBef>
                <a:spcPct val="50000"/>
              </a:spcBef>
              <a:buClr>
                <a:srgbClr val="000000"/>
              </a:buClr>
              <a:buSzPct val="45000"/>
              <a:buFont typeface="StarSymbol"/>
              <a:buNone/>
            </a:pPr>
            <a:r>
              <a:rPr lang="en-GB" sz="1200">
                <a:solidFill>
                  <a:schemeClr val="tx1"/>
                </a:solidFill>
                <a:latin typeface="Tahoma"/>
                <a:ea typeface="MS PGothic"/>
                <a:cs typeface="Tahoma"/>
                <a:sym typeface="Tahoma"/>
              </a:rPr>
              <a:t>4</a:t>
            </a:r>
          </a:p>
        </p:txBody>
      </p:sp>
      <p:sp>
        <p:nvSpPr>
          <p:cNvPr id="29704" name="Text Box 1043"/>
          <p:cNvSpPr txBox="1">
            <a:spLocks noChangeArrowheads="1"/>
          </p:cNvSpPr>
          <p:nvPr/>
        </p:nvSpPr>
        <p:spPr bwMode="auto">
          <a:xfrm>
            <a:off x="4064000" y="1873250"/>
            <a:ext cx="3276600" cy="1011238"/>
          </a:xfrm>
          <a:prstGeom prst="rect">
            <a:avLst/>
          </a:prstGeom>
          <a:noFill/>
          <a:ln w="9525">
            <a:noFill/>
            <a:miter lim="800000"/>
            <a:headEnd/>
            <a:tailEnd/>
          </a:ln>
        </p:spPr>
        <p:txBody>
          <a:bodyPr>
            <a:spAutoFit/>
          </a:bodyPr>
          <a:lstStyle/>
          <a:p>
            <a:pPr marL="304800" indent="-304800">
              <a:lnSpc>
                <a:spcPct val="87000"/>
              </a:lnSpc>
              <a:spcBef>
                <a:spcPct val="50000"/>
              </a:spcBef>
              <a:buClr>
                <a:srgbClr val="000000"/>
              </a:buClr>
              <a:buSzPct val="100000"/>
              <a:buFontTx/>
              <a:buAutoNum type="arabicParenBoth"/>
            </a:pPr>
            <a:r>
              <a:rPr lang="en-GB" sz="1200">
                <a:solidFill>
                  <a:schemeClr val="tx1"/>
                </a:solidFill>
                <a:latin typeface="Tahoma"/>
                <a:ea typeface="MS PGothic"/>
                <a:cs typeface="Tahoma"/>
                <a:sym typeface="Tahoma"/>
              </a:rPr>
              <a:t>Feed to</a:t>
            </a:r>
            <a:endParaRPr lang="it-IT" sz="1200">
              <a:solidFill>
                <a:schemeClr val="tx1"/>
              </a:solidFill>
              <a:latin typeface="Tahoma" pitchFamily="34" charset="0"/>
              <a:ea typeface="MS PGothic" pitchFamily="34" charset="-128"/>
              <a:cs typeface="Tahoma" pitchFamily="34" charset="0"/>
              <a:sym typeface="Tahoma" pitchFamily="34" charset="0"/>
            </a:endParaRPr>
          </a:p>
          <a:p>
            <a:pPr marL="304800" indent="-304800">
              <a:lnSpc>
                <a:spcPct val="87000"/>
              </a:lnSpc>
              <a:spcBef>
                <a:spcPct val="50000"/>
              </a:spcBef>
              <a:buClr>
                <a:srgbClr val="000000"/>
              </a:buClr>
              <a:buSzPct val="100000"/>
              <a:buFontTx/>
              <a:buAutoNum type="arabicParenBoth"/>
            </a:pPr>
            <a:r>
              <a:rPr lang="en-GB" sz="1200">
                <a:solidFill>
                  <a:schemeClr val="tx1"/>
                </a:solidFill>
                <a:latin typeface="Tahoma"/>
                <a:ea typeface="MS PGothic"/>
                <a:cs typeface="Tahoma"/>
                <a:sym typeface="Tahoma"/>
              </a:rPr>
              <a:t>To HP pumps PF45-xx</a:t>
            </a:r>
          </a:p>
          <a:p>
            <a:pPr marL="304800" indent="-304800">
              <a:lnSpc>
                <a:spcPct val="87000"/>
              </a:lnSpc>
              <a:spcBef>
                <a:spcPct val="50000"/>
              </a:spcBef>
              <a:buClr>
                <a:srgbClr val="000000"/>
              </a:buClr>
              <a:buSzPct val="100000"/>
              <a:buFontTx/>
              <a:buAutoNum type="arabicParenBoth"/>
            </a:pPr>
            <a:r>
              <a:rPr lang="en-GB" sz="1200">
                <a:solidFill>
                  <a:schemeClr val="tx1"/>
                </a:solidFill>
                <a:latin typeface="Tahoma"/>
                <a:ea typeface="MS PGothic"/>
                <a:cs typeface="Tahoma"/>
                <a:sym typeface="Tahoma"/>
              </a:rPr>
              <a:t>Return line to tank</a:t>
            </a:r>
          </a:p>
          <a:p>
            <a:pPr marL="304800" indent="-304800">
              <a:lnSpc>
                <a:spcPct val="87000"/>
              </a:lnSpc>
              <a:spcBef>
                <a:spcPct val="50000"/>
              </a:spcBef>
              <a:buClr>
                <a:srgbClr val="000000"/>
              </a:buClr>
              <a:buSzPct val="100000"/>
              <a:buFontTx/>
              <a:buAutoNum type="arabicParenBoth"/>
            </a:pPr>
            <a:r>
              <a:rPr lang="en-GB" sz="1200">
                <a:solidFill>
                  <a:schemeClr val="tx1"/>
                </a:solidFill>
                <a:latin typeface="Tahoma"/>
                <a:ea typeface="MS PGothic"/>
                <a:cs typeface="Tahoma"/>
                <a:sym typeface="Tahoma"/>
              </a:rPr>
              <a:t>To fuel pump</a:t>
            </a:r>
          </a:p>
        </p:txBody>
      </p:sp>
      <p:sp>
        <p:nvSpPr>
          <p:cNvPr id="29705" name="Text Box 1044"/>
          <p:cNvSpPr txBox="1">
            <a:spLocks noChangeArrowheads="1"/>
          </p:cNvSpPr>
          <p:nvPr/>
        </p:nvSpPr>
        <p:spPr bwMode="auto">
          <a:xfrm>
            <a:off x="4587875" y="3698875"/>
            <a:ext cx="2971800" cy="252413"/>
          </a:xfrm>
          <a:prstGeom prst="rect">
            <a:avLst/>
          </a:prstGeom>
          <a:noFill/>
          <a:ln w="9525">
            <a:noFill/>
            <a:miter lim="800000"/>
            <a:headEnd/>
            <a:tailEnd/>
          </a:ln>
        </p:spPr>
        <p:txBody>
          <a:bodyPr>
            <a:spAutoFit/>
          </a:bodyPr>
          <a:lstStyle/>
          <a:p>
            <a:pPr hangingPunct="0">
              <a:lnSpc>
                <a:spcPct val="87000"/>
              </a:lnSpc>
              <a:spcBef>
                <a:spcPct val="50000"/>
              </a:spcBef>
              <a:buClr>
                <a:srgbClr val="000000"/>
              </a:buClr>
              <a:buSzPct val="45000"/>
              <a:buFont typeface="StarSymbol"/>
              <a:buNone/>
            </a:pPr>
            <a:r>
              <a:rPr lang="en-GB" sz="1200">
                <a:solidFill>
                  <a:schemeClr val="tx1"/>
                </a:solidFill>
                <a:latin typeface="Tahoma"/>
                <a:cs typeface="Tahoma"/>
                <a:sym typeface="Tahoma"/>
              </a:rPr>
              <a:t>ÜV- </a:t>
            </a:r>
            <a:r>
              <a:rPr lang="en-GB" sz="1200">
                <a:solidFill>
                  <a:schemeClr val="tx1"/>
                </a:solidFill>
                <a:latin typeface="Tahoma"/>
                <a:ea typeface="MS PGothic"/>
                <a:cs typeface="Tahoma"/>
                <a:sym typeface="Tahoma"/>
              </a:rPr>
              <a:t>Relief valve P</a:t>
            </a:r>
            <a:r>
              <a:rPr lang="en-GB" sz="1200" baseline="-25000">
                <a:solidFill>
                  <a:schemeClr val="tx1"/>
                </a:solidFill>
                <a:latin typeface="Tahoma"/>
                <a:ea typeface="MS PGothic"/>
                <a:cs typeface="Tahoma"/>
                <a:sym typeface="Tahoma"/>
              </a:rPr>
              <a:t>max</a:t>
            </a:r>
            <a:r>
              <a:rPr lang="en-GB" sz="1200">
                <a:solidFill>
                  <a:schemeClr val="tx1"/>
                </a:solidFill>
                <a:latin typeface="Tahoma"/>
                <a:ea typeface="MS PGothic"/>
                <a:cs typeface="Tahoma"/>
                <a:sym typeface="Tahoma"/>
              </a:rPr>
              <a:t>: 6 Bar</a:t>
            </a:r>
          </a:p>
        </p:txBody>
      </p:sp>
      <p:sp>
        <p:nvSpPr>
          <p:cNvPr id="29706" name="Oval 1045"/>
          <p:cNvSpPr>
            <a:spLocks noChangeArrowheads="1"/>
          </p:cNvSpPr>
          <p:nvPr/>
        </p:nvSpPr>
        <p:spPr bwMode="auto">
          <a:xfrm>
            <a:off x="1463675" y="3241675"/>
            <a:ext cx="1143000" cy="914400"/>
          </a:xfrm>
          <a:prstGeom prst="ellipse">
            <a:avLst/>
          </a:prstGeom>
          <a:noFill/>
          <a:ln w="9525">
            <a:solidFill>
              <a:srgbClr val="FF0000"/>
            </a:solidFill>
            <a:round/>
            <a:headEnd/>
            <a:tailEnd/>
          </a:ln>
        </p:spPr>
        <p:txBody>
          <a:bodyPr wrap="none" anchor="ctr"/>
          <a:lstStyle/>
          <a:p>
            <a:pPr hangingPunct="0">
              <a:lnSpc>
                <a:spcPct val="87000"/>
              </a:lnSpc>
              <a:buClr>
                <a:srgbClr val="000000"/>
              </a:buClr>
              <a:buSzPct val="45000"/>
              <a:buFont typeface="StarSymbol"/>
              <a:buNone/>
            </a:pPr>
            <a:endParaRPr lang="de-DE" sz="1200">
              <a:solidFill>
                <a:schemeClr val="tx1"/>
              </a:solidFill>
              <a:latin typeface="Tahoma" pitchFamily="34" charset="0"/>
              <a:cs typeface="Tahoma" pitchFamily="34" charset="0"/>
            </a:endParaRPr>
          </a:p>
        </p:txBody>
      </p:sp>
      <p:sp>
        <p:nvSpPr>
          <p:cNvPr id="29707" name="Line 1046"/>
          <p:cNvSpPr>
            <a:spLocks noChangeShapeType="1"/>
          </p:cNvSpPr>
          <p:nvPr/>
        </p:nvSpPr>
        <p:spPr bwMode="auto">
          <a:xfrm flipH="1" flipV="1">
            <a:off x="2606675" y="3698875"/>
            <a:ext cx="1981200" cy="152400"/>
          </a:xfrm>
          <a:prstGeom prst="line">
            <a:avLst/>
          </a:prstGeom>
          <a:noFill/>
          <a:ln w="9525">
            <a:solidFill>
              <a:schemeClr val="tx1"/>
            </a:solidFill>
            <a:round/>
            <a:headEnd/>
            <a:tailEnd type="triangle" w="med" len="med"/>
          </a:ln>
        </p:spPr>
        <p:txBody>
          <a:bodyPr/>
          <a:lstStyle/>
          <a:p>
            <a:endParaRPr lang="it-IT"/>
          </a:p>
        </p:txBody>
      </p:sp>
      <p:sp>
        <p:nvSpPr>
          <p:cNvPr id="29708" name="Oval 1047"/>
          <p:cNvSpPr>
            <a:spLocks noChangeArrowheads="1"/>
          </p:cNvSpPr>
          <p:nvPr/>
        </p:nvSpPr>
        <p:spPr bwMode="auto">
          <a:xfrm>
            <a:off x="2530475" y="4232275"/>
            <a:ext cx="685800" cy="457200"/>
          </a:xfrm>
          <a:prstGeom prst="ellipse">
            <a:avLst/>
          </a:prstGeom>
          <a:noFill/>
          <a:ln w="9525">
            <a:solidFill>
              <a:schemeClr val="folHlink"/>
            </a:solidFill>
            <a:round/>
            <a:headEnd/>
            <a:tailEnd/>
          </a:ln>
        </p:spPr>
        <p:txBody>
          <a:bodyPr wrap="none" anchor="ctr"/>
          <a:lstStyle/>
          <a:p>
            <a:pPr hangingPunct="0">
              <a:lnSpc>
                <a:spcPct val="87000"/>
              </a:lnSpc>
              <a:buClr>
                <a:srgbClr val="000000"/>
              </a:buClr>
              <a:buSzPct val="45000"/>
              <a:buFont typeface="StarSymbol"/>
              <a:buNone/>
            </a:pPr>
            <a:endParaRPr lang="de-DE" sz="1200">
              <a:solidFill>
                <a:schemeClr val="tx1"/>
              </a:solidFill>
              <a:latin typeface="Tahoma" pitchFamily="34" charset="0"/>
              <a:cs typeface="Tahoma" pitchFamily="34" charset="0"/>
            </a:endParaRPr>
          </a:p>
        </p:txBody>
      </p:sp>
      <p:sp>
        <p:nvSpPr>
          <p:cNvPr id="29709" name="Line 1048"/>
          <p:cNvSpPr>
            <a:spLocks noChangeShapeType="1"/>
          </p:cNvSpPr>
          <p:nvPr/>
        </p:nvSpPr>
        <p:spPr bwMode="auto">
          <a:xfrm flipH="1" flipV="1">
            <a:off x="3216275" y="4460875"/>
            <a:ext cx="1295400" cy="0"/>
          </a:xfrm>
          <a:prstGeom prst="line">
            <a:avLst/>
          </a:prstGeom>
          <a:noFill/>
          <a:ln w="9525">
            <a:solidFill>
              <a:schemeClr val="tx1"/>
            </a:solidFill>
            <a:round/>
            <a:headEnd/>
            <a:tailEnd type="triangle" w="med" len="med"/>
          </a:ln>
        </p:spPr>
        <p:txBody>
          <a:bodyPr/>
          <a:lstStyle/>
          <a:p>
            <a:endParaRPr lang="it-IT"/>
          </a:p>
        </p:txBody>
      </p:sp>
      <p:sp>
        <p:nvSpPr>
          <p:cNvPr id="29710" name="Textfeld 1"/>
          <p:cNvSpPr txBox="1">
            <a:spLocks noChangeArrowheads="1"/>
          </p:cNvSpPr>
          <p:nvPr/>
        </p:nvSpPr>
        <p:spPr bwMode="auto">
          <a:xfrm>
            <a:off x="4587875" y="4308475"/>
            <a:ext cx="2630488" cy="252413"/>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200">
                <a:solidFill>
                  <a:schemeClr val="tx1"/>
                </a:solidFill>
                <a:latin typeface="Tahoma"/>
                <a:cs typeface="Tahoma"/>
                <a:sym typeface="Tahoma"/>
              </a:rPr>
              <a:t>Zero flow drain line</a:t>
            </a:r>
          </a:p>
        </p:txBody>
      </p:sp>
      <p:sp>
        <p:nvSpPr>
          <p:cNvPr id="29711" name="Textfeld 20"/>
          <p:cNvSpPr txBox="1">
            <a:spLocks noChangeArrowheads="1"/>
          </p:cNvSpPr>
          <p:nvPr/>
        </p:nvSpPr>
        <p:spPr bwMode="auto">
          <a:xfrm>
            <a:off x="2073275" y="2327275"/>
            <a:ext cx="838200" cy="252413"/>
          </a:xfrm>
          <a:prstGeom prst="rect">
            <a:avLst/>
          </a:prstGeom>
          <a:solidFill>
            <a:schemeClr val="bg1"/>
          </a:solidFill>
          <a:ln w="9525">
            <a:noFill/>
            <a:miter lim="800000"/>
            <a:headEnd/>
            <a:tailEnd/>
          </a:ln>
        </p:spPr>
        <p:txBody>
          <a:bodyPr>
            <a:spAutoFit/>
          </a:bodyPr>
          <a:lstStyle/>
          <a:p>
            <a:pPr hangingPunct="0">
              <a:lnSpc>
                <a:spcPct val="87000"/>
              </a:lnSpc>
              <a:buClr>
                <a:srgbClr val="000000"/>
              </a:buClr>
              <a:buSzPct val="45000"/>
              <a:buFont typeface="StarSymbol"/>
              <a:buNone/>
            </a:pPr>
            <a:r>
              <a:rPr lang="en-GB" sz="1200">
                <a:solidFill>
                  <a:schemeClr val="tx1"/>
                </a:solidFill>
                <a:latin typeface="Tahoma"/>
                <a:cs typeface="Tahoma"/>
                <a:sym typeface="Tahoma"/>
              </a:rPr>
              <a:t>M-Prop</a:t>
            </a:r>
          </a:p>
        </p:txBody>
      </p:sp>
      <p:grpSp>
        <p:nvGrpSpPr>
          <p:cNvPr id="29712" name="Group 21"/>
          <p:cNvGrpSpPr>
            <a:grpSpLocks noChangeAspect="1"/>
          </p:cNvGrpSpPr>
          <p:nvPr/>
        </p:nvGrpSpPr>
        <p:grpSpPr bwMode="auto">
          <a:xfrm>
            <a:off x="163513" y="5654675"/>
            <a:ext cx="6919912" cy="3608388"/>
            <a:chOff x="198" y="1200"/>
            <a:chExt cx="4410" cy="1869"/>
          </a:xfrm>
        </p:grpSpPr>
        <p:pic>
          <p:nvPicPr>
            <p:cNvPr id="29713" name="Picture 19" descr="FCU31"/>
            <p:cNvPicPr>
              <a:picLocks noChangeAspect="1" noChangeArrowheads="1"/>
            </p:cNvPicPr>
            <p:nvPr/>
          </p:nvPicPr>
          <p:blipFill>
            <a:blip r:embed="rId3" cstate="print"/>
            <a:srcRect/>
            <a:stretch>
              <a:fillRect/>
            </a:stretch>
          </p:blipFill>
          <p:spPr bwMode="auto">
            <a:xfrm>
              <a:off x="528" y="1251"/>
              <a:ext cx="3624" cy="1818"/>
            </a:xfrm>
            <a:prstGeom prst="rect">
              <a:avLst/>
            </a:prstGeom>
            <a:noFill/>
            <a:ln w="9525">
              <a:noFill/>
              <a:miter lim="800000"/>
              <a:headEnd/>
              <a:tailEnd/>
            </a:ln>
          </p:spPr>
        </p:pic>
        <p:sp>
          <p:nvSpPr>
            <p:cNvPr id="29714" name="AutoShape 13"/>
            <p:cNvSpPr>
              <a:spLocks/>
            </p:cNvSpPr>
            <p:nvPr/>
          </p:nvSpPr>
          <p:spPr bwMode="auto">
            <a:xfrm>
              <a:off x="224" y="2553"/>
              <a:ext cx="1264" cy="191"/>
            </a:xfrm>
            <a:prstGeom prst="borderCallout1">
              <a:avLst>
                <a:gd name="adj1" fmla="val 61537"/>
                <a:gd name="adj2" fmla="val 104384"/>
                <a:gd name="adj3" fmla="val 73778"/>
                <a:gd name="adj4" fmla="val 132065"/>
              </a:avLst>
            </a:prstGeom>
            <a:solidFill>
              <a:srgbClr val="FFFFFF"/>
            </a:solidFill>
            <a:ln w="9525">
              <a:solidFill>
                <a:srgbClr val="000000"/>
              </a:solidFill>
              <a:miter lim="800000"/>
              <a:headEnd/>
              <a:tailEnd/>
            </a:ln>
          </p:spPr>
          <p:txBody>
            <a:bodyPr/>
            <a:lstStyle/>
            <a:p>
              <a:pPr eaLnBrk="0" hangingPunct="0">
                <a:lnSpc>
                  <a:spcPct val="87000"/>
                </a:lnSpc>
                <a:buClr>
                  <a:srgbClr val="000000"/>
                </a:buClr>
                <a:buSzPct val="45000"/>
                <a:buFont typeface="StarSymbol"/>
                <a:buNone/>
              </a:pPr>
              <a:r>
                <a:rPr lang="en-GB" sz="1000">
                  <a:solidFill>
                    <a:schemeClr val="tx1"/>
                  </a:solidFill>
                  <a:latin typeface="Tahoma"/>
                  <a:cs typeface="Tahoma"/>
                  <a:sym typeface="Tahoma"/>
                </a:rPr>
                <a:t>Degassing orifice </a:t>
              </a:r>
              <a:br>
                <a:rPr lang="en-GB" sz="1000">
                  <a:solidFill>
                    <a:schemeClr val="tx1"/>
                  </a:solidFill>
                  <a:latin typeface="Tahoma"/>
                  <a:cs typeface="Tahoma"/>
                  <a:sym typeface="Tahoma"/>
                </a:rPr>
              </a:br>
              <a:r>
                <a:rPr lang="en-GB" sz="1000">
                  <a:solidFill>
                    <a:schemeClr val="tx1"/>
                  </a:solidFill>
                  <a:latin typeface="Tahoma"/>
                  <a:cs typeface="Tahoma"/>
                  <a:sym typeface="Tahoma"/>
                </a:rPr>
                <a:t> 0.4 mm diam.</a:t>
              </a:r>
            </a:p>
          </p:txBody>
        </p:sp>
        <p:sp>
          <p:nvSpPr>
            <p:cNvPr id="29715" name="AutoShape 14"/>
            <p:cNvSpPr>
              <a:spLocks/>
            </p:cNvSpPr>
            <p:nvPr/>
          </p:nvSpPr>
          <p:spPr bwMode="auto">
            <a:xfrm>
              <a:off x="198" y="1632"/>
              <a:ext cx="1338" cy="185"/>
            </a:xfrm>
            <a:prstGeom prst="borderCallout1">
              <a:avLst>
                <a:gd name="adj1" fmla="val 50000"/>
                <a:gd name="adj2" fmla="val 104269"/>
                <a:gd name="adj3" fmla="val 329713"/>
                <a:gd name="adj4" fmla="val 169037"/>
              </a:avLst>
            </a:prstGeom>
            <a:solidFill>
              <a:srgbClr val="FFFFFF"/>
            </a:solidFill>
            <a:ln w="9525">
              <a:solidFill>
                <a:srgbClr val="000000"/>
              </a:solidFill>
              <a:miter lim="800000"/>
              <a:headEnd/>
              <a:tailEnd/>
            </a:ln>
          </p:spPr>
          <p:txBody>
            <a:bodyPr/>
            <a:lstStyle/>
            <a:p>
              <a:pPr eaLnBrk="0" hangingPunct="0">
                <a:lnSpc>
                  <a:spcPct val="87000"/>
                </a:lnSpc>
                <a:buClr>
                  <a:srgbClr val="000000"/>
                </a:buClr>
                <a:buSzPct val="45000"/>
                <a:buFont typeface="StarSymbol"/>
                <a:buNone/>
              </a:pPr>
              <a:r>
                <a:rPr lang="en-GB" sz="1000">
                  <a:solidFill>
                    <a:schemeClr val="tx1"/>
                  </a:solidFill>
                  <a:latin typeface="Tahoma"/>
                  <a:cs typeface="Tahoma"/>
                  <a:sym typeface="Tahoma"/>
                </a:rPr>
                <a:t>Zero flow restrictor, </a:t>
              </a:r>
              <a:br>
                <a:rPr lang="en-GB" sz="1000">
                  <a:solidFill>
                    <a:schemeClr val="tx1"/>
                  </a:solidFill>
                  <a:latin typeface="Tahoma"/>
                  <a:cs typeface="Tahoma"/>
                  <a:sym typeface="Tahoma"/>
                </a:rPr>
              </a:br>
              <a:r>
                <a:rPr lang="en-GB" sz="1000">
                  <a:solidFill>
                    <a:schemeClr val="tx1"/>
                  </a:solidFill>
                  <a:latin typeface="Tahoma"/>
                  <a:cs typeface="Tahoma"/>
                  <a:sym typeface="Tahoma"/>
                </a:rPr>
                <a:t> 0.4 mm diam.</a:t>
              </a:r>
            </a:p>
          </p:txBody>
        </p:sp>
        <p:sp>
          <p:nvSpPr>
            <p:cNvPr id="29716" name="AutoShape 15"/>
            <p:cNvSpPr>
              <a:spLocks noChangeArrowheads="1"/>
            </p:cNvSpPr>
            <p:nvPr/>
          </p:nvSpPr>
          <p:spPr bwMode="auto">
            <a:xfrm>
              <a:off x="3015" y="1680"/>
              <a:ext cx="1257" cy="234"/>
            </a:xfrm>
            <a:prstGeom prst="rightArrow">
              <a:avLst>
                <a:gd name="adj1" fmla="val 57944"/>
                <a:gd name="adj2" fmla="val 272022"/>
              </a:avLst>
            </a:prstGeom>
            <a:solidFill>
              <a:srgbClr val="FFFFFF"/>
            </a:solidFill>
            <a:ln w="9525">
              <a:solidFill>
                <a:srgbClr val="000000"/>
              </a:solidFill>
              <a:miter lim="800000"/>
              <a:headEnd/>
              <a:tailEnd/>
            </a:ln>
          </p:spPr>
          <p:txBody>
            <a:bodyPr/>
            <a:lstStyle/>
            <a:p>
              <a:pPr eaLnBrk="0" hangingPunct="0">
                <a:lnSpc>
                  <a:spcPct val="87000"/>
                </a:lnSpc>
                <a:buClr>
                  <a:srgbClr val="000000"/>
                </a:buClr>
                <a:buSzPct val="45000"/>
                <a:buFont typeface="StarSymbol"/>
                <a:buNone/>
              </a:pPr>
              <a:r>
                <a:rPr lang="en-GB" sz="1000">
                  <a:solidFill>
                    <a:schemeClr val="tx1"/>
                  </a:solidFill>
                  <a:latin typeface="Tahoma"/>
                  <a:cs typeface="Tahoma"/>
                  <a:sym typeface="Tahoma"/>
                </a:rPr>
                <a:t>To HP pumps</a:t>
              </a:r>
            </a:p>
          </p:txBody>
        </p:sp>
        <p:sp>
          <p:nvSpPr>
            <p:cNvPr id="29717" name="AutoShape 16"/>
            <p:cNvSpPr>
              <a:spLocks noChangeArrowheads="1"/>
            </p:cNvSpPr>
            <p:nvPr/>
          </p:nvSpPr>
          <p:spPr bwMode="auto">
            <a:xfrm>
              <a:off x="2799" y="2558"/>
              <a:ext cx="1809" cy="226"/>
            </a:xfrm>
            <a:prstGeom prst="rightArrow">
              <a:avLst>
                <a:gd name="adj1" fmla="val 57944"/>
                <a:gd name="adj2" fmla="val 373058"/>
              </a:avLst>
            </a:prstGeom>
            <a:solidFill>
              <a:srgbClr val="FFFFFF"/>
            </a:solidFill>
            <a:ln w="9525">
              <a:solidFill>
                <a:srgbClr val="000000"/>
              </a:solidFill>
              <a:miter lim="800000"/>
              <a:headEnd/>
              <a:tailEnd/>
            </a:ln>
          </p:spPr>
          <p:txBody>
            <a:bodyPr/>
            <a:lstStyle/>
            <a:p>
              <a:pPr eaLnBrk="0" hangingPunct="0">
                <a:lnSpc>
                  <a:spcPct val="87000"/>
                </a:lnSpc>
                <a:buClr>
                  <a:srgbClr val="000000"/>
                </a:buClr>
                <a:buSzPct val="45000"/>
                <a:buFont typeface="StarSymbol"/>
                <a:buNone/>
              </a:pPr>
              <a:r>
                <a:rPr lang="en-GB" sz="1000">
                  <a:solidFill>
                    <a:schemeClr val="tx1"/>
                  </a:solidFill>
                  <a:latin typeface="Tahoma"/>
                  <a:cs typeface="Tahoma"/>
                  <a:sym typeface="Tahoma"/>
                </a:rPr>
                <a:t>Return to tank &lt;/= 0.5 Bar </a:t>
              </a:r>
            </a:p>
          </p:txBody>
        </p:sp>
        <p:sp>
          <p:nvSpPr>
            <p:cNvPr id="29718" name="AutoShape 17"/>
            <p:cNvSpPr>
              <a:spLocks noChangeArrowheads="1"/>
            </p:cNvSpPr>
            <p:nvPr/>
          </p:nvSpPr>
          <p:spPr bwMode="auto">
            <a:xfrm>
              <a:off x="2907" y="1200"/>
              <a:ext cx="1557" cy="336"/>
            </a:xfrm>
            <a:prstGeom prst="leftArrow">
              <a:avLst>
                <a:gd name="adj1" fmla="val 42222"/>
                <a:gd name="adj2" fmla="val 233499"/>
              </a:avLst>
            </a:prstGeom>
            <a:solidFill>
              <a:srgbClr val="FFFFFF"/>
            </a:solidFill>
            <a:ln w="9525">
              <a:solidFill>
                <a:srgbClr val="000000"/>
              </a:solidFill>
              <a:miter lim="800000"/>
              <a:headEnd/>
              <a:tailEnd/>
            </a:ln>
          </p:spPr>
          <p:txBody>
            <a:bodyPr/>
            <a:lstStyle/>
            <a:p>
              <a:pPr eaLnBrk="0" hangingPunct="0">
                <a:lnSpc>
                  <a:spcPct val="87000"/>
                </a:lnSpc>
                <a:buClr>
                  <a:srgbClr val="000000"/>
                </a:buClr>
                <a:buSzPct val="45000"/>
                <a:buFont typeface="StarSymbol"/>
                <a:buNone/>
              </a:pPr>
              <a:r>
                <a:rPr lang="en-GB" sz="1000">
                  <a:solidFill>
                    <a:schemeClr val="tx1"/>
                  </a:solidFill>
                  <a:latin typeface="Tahoma"/>
                  <a:cs typeface="Tahoma"/>
                  <a:sym typeface="Tahoma"/>
                </a:rPr>
                <a:t>Delivery, &lt;/= 8 Bar</a:t>
              </a:r>
            </a:p>
          </p:txBody>
        </p:sp>
        <p:sp>
          <p:nvSpPr>
            <p:cNvPr id="29719" name="AutoShape 18"/>
            <p:cNvSpPr>
              <a:spLocks noChangeArrowheads="1"/>
            </p:cNvSpPr>
            <p:nvPr/>
          </p:nvSpPr>
          <p:spPr bwMode="auto">
            <a:xfrm>
              <a:off x="2568" y="2067"/>
              <a:ext cx="1997" cy="381"/>
            </a:xfrm>
            <a:prstGeom prst="leftArrow">
              <a:avLst>
                <a:gd name="adj1" fmla="val 42222"/>
                <a:gd name="adj2" fmla="val 210532"/>
              </a:avLst>
            </a:prstGeom>
            <a:solidFill>
              <a:srgbClr val="FFFFFF"/>
            </a:solidFill>
            <a:ln w="9525">
              <a:solidFill>
                <a:srgbClr val="000000"/>
              </a:solidFill>
              <a:miter lim="800000"/>
              <a:headEnd/>
              <a:tailEnd/>
            </a:ln>
          </p:spPr>
          <p:txBody>
            <a:bodyPr/>
            <a:lstStyle/>
            <a:p>
              <a:pPr eaLnBrk="0" hangingPunct="0">
                <a:lnSpc>
                  <a:spcPct val="87000"/>
                </a:lnSpc>
                <a:buClr>
                  <a:srgbClr val="000000"/>
                </a:buClr>
                <a:buSzPct val="45000"/>
                <a:buFont typeface="StarSymbol"/>
                <a:buNone/>
              </a:pPr>
              <a:r>
                <a:rPr lang="en-GB" sz="1000">
                  <a:solidFill>
                    <a:schemeClr val="tx1"/>
                  </a:solidFill>
                  <a:latin typeface="Tahoma"/>
                  <a:cs typeface="Tahoma"/>
                  <a:sym typeface="Tahoma"/>
                </a:rPr>
                <a:t>Return to fuel pump </a:t>
              </a:r>
              <a:br>
                <a:rPr lang="en-GB" sz="1000">
                  <a:solidFill>
                    <a:schemeClr val="tx1"/>
                  </a:solidFill>
                  <a:latin typeface="Tahoma"/>
                  <a:cs typeface="Tahoma"/>
                  <a:sym typeface="Tahoma"/>
                </a:rPr>
              </a:br>
              <a:r>
                <a:rPr lang="en-GB" sz="1000">
                  <a:solidFill>
                    <a:schemeClr val="tx1"/>
                  </a:solidFill>
                  <a:latin typeface="Tahoma"/>
                  <a:cs typeface="Tahoma"/>
                  <a:sym typeface="Tahoma"/>
                </a:rPr>
                <a:t>&lt;/= 200 mbar</a:t>
              </a:r>
              <a:endParaRPr lang="it-IT" sz="1000">
                <a:solidFill>
                  <a:schemeClr val="tx1"/>
                </a:solidFill>
                <a:latin typeface="Tahoma" pitchFamily="34" charset="0"/>
                <a:cs typeface="Tahoma" pitchFamily="34" charset="0"/>
                <a:sym typeface="Tahoma" pitchFamily="34" charset="0"/>
              </a:endParaRPr>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atura vietturis 2"/>
          <p:cNvSpPr>
            <a:spLocks noGrp="1"/>
          </p:cNvSpPr>
          <p:nvPr>
            <p:ph idx="1"/>
          </p:nvPr>
        </p:nvSpPr>
        <p:spPr/>
        <p:txBody>
          <a:bodyPr/>
          <a:lstStyle/>
          <a:p>
            <a:pPr marL="106363" indent="0" algn="ctr">
              <a:buNone/>
            </a:pPr>
            <a:r>
              <a:rPr lang="lv-LV" altLang="lv-LV" sz="4000" dirty="0" smtClean="0"/>
              <a:t>«COMMON </a:t>
            </a:r>
            <a:r>
              <a:rPr lang="lv-LV" altLang="lv-LV" sz="4000" dirty="0"/>
              <a:t>RAIL </a:t>
            </a:r>
            <a:r>
              <a:rPr lang="lv-LV" altLang="lv-LV" sz="4000" dirty="0" smtClean="0"/>
              <a:t>(CR) IESMIDZINĀŠANAS </a:t>
            </a:r>
            <a:r>
              <a:rPr lang="lv-LV" altLang="lv-LV" sz="4000" dirty="0"/>
              <a:t>SISTĒMA UN DEVĒJU </a:t>
            </a:r>
            <a:r>
              <a:rPr lang="lv-LV" altLang="lv-LV" sz="4000" dirty="0" smtClean="0"/>
              <a:t>PĀRBAUDE»</a:t>
            </a:r>
          </a:p>
          <a:p>
            <a:pPr marL="106363" indent="0">
              <a:buNone/>
            </a:pPr>
            <a:endParaRPr lang="lv-LV" sz="2800" b="1" dirty="0"/>
          </a:p>
          <a:p>
            <a:pPr marL="106363" indent="0">
              <a:buNone/>
            </a:pPr>
            <a:endParaRPr lang="lv-LV" sz="2800" b="1" dirty="0" smtClean="0"/>
          </a:p>
          <a:p>
            <a:pPr marL="106363" indent="0">
              <a:buNone/>
            </a:pPr>
            <a:endParaRPr lang="lv-LV" sz="2800" dirty="0"/>
          </a:p>
        </p:txBody>
      </p:sp>
      <p:sp>
        <p:nvSpPr>
          <p:cNvPr id="4" name="Slaida numura vietturis 3"/>
          <p:cNvSpPr>
            <a:spLocks noGrp="1"/>
          </p:cNvSpPr>
          <p:nvPr>
            <p:ph type="sldNum" idx="12"/>
          </p:nvPr>
        </p:nvSpPr>
        <p:spPr/>
        <p:txBody>
          <a:bodyPr/>
          <a:lstStyle/>
          <a:p>
            <a:pPr>
              <a:defRPr/>
            </a:pPr>
            <a:fld id="{E6267044-9FCB-4B8D-BC11-8ED6AA05BB2D}" type="slidenum">
              <a:rPr lang="en-GB" smtClean="0"/>
              <a:pPr>
                <a:defRPr/>
              </a:pPr>
              <a:t>2</a:t>
            </a:fld>
            <a:endParaRPr lang="en-GB"/>
          </a:p>
        </p:txBody>
      </p:sp>
    </p:spTree>
    <p:extLst>
      <p:ext uri="{BB962C8B-B14F-4D97-AF65-F5344CB8AC3E}">
        <p14:creationId xmlns:p14="http://schemas.microsoft.com/office/powerpoint/2010/main" val="27072072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3"/>
          <p:cNvGraphicFramePr>
            <a:graphicFrameLocks noChangeAspect="1"/>
          </p:cNvGraphicFramePr>
          <p:nvPr/>
        </p:nvGraphicFramePr>
        <p:xfrm>
          <a:off x="4527550" y="4484688"/>
          <a:ext cx="2787650" cy="5392737"/>
        </p:xfrm>
        <a:graphic>
          <a:graphicData uri="http://schemas.openxmlformats.org/presentationml/2006/ole">
            <mc:AlternateContent xmlns:mc="http://schemas.openxmlformats.org/markup-compatibility/2006">
              <mc:Choice xmlns:v="urn:schemas-microsoft-com:vml" Requires="v">
                <p:oleObj spid="_x0000_s1035" name="Bitmap" r:id="rId3" imgW="2295238" imgH="5001323" progId="PBrush">
                  <p:embed/>
                </p:oleObj>
              </mc:Choice>
              <mc:Fallback>
                <p:oleObj name="Bitmap" r:id="rId3" imgW="2295238" imgH="5001323" progId="PBrush">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t="2440" b="8784"/>
                      <a:stretch>
                        <a:fillRect/>
                      </a:stretch>
                    </p:blipFill>
                    <p:spPr bwMode="auto">
                      <a:xfrm>
                        <a:off x="4527550" y="4484688"/>
                        <a:ext cx="2787650" cy="539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Rectangle 3"/>
          <p:cNvSpPr>
            <a:spLocks noChangeArrowheads="1"/>
          </p:cNvSpPr>
          <p:nvPr/>
        </p:nvSpPr>
        <p:spPr bwMode="auto">
          <a:xfrm>
            <a:off x="569913" y="5681663"/>
            <a:ext cx="2351087" cy="1698625"/>
          </a:xfrm>
          <a:prstGeom prst="rect">
            <a:avLst/>
          </a:prstGeom>
          <a:noFill/>
          <a:ln w="3175" algn="ctr">
            <a:noFill/>
            <a:miter lim="800000"/>
            <a:headEnd/>
            <a:tailEnd/>
          </a:ln>
          <a:effectLst>
            <a:prstShdw prst="shdw17" dist="17961" dir="2700000">
              <a:schemeClr val="accent1">
                <a:gamma/>
                <a:shade val="60000"/>
                <a:invGamma/>
              </a:schemeClr>
            </a:prstShdw>
          </a:effectLst>
        </p:spPr>
        <p:txBody>
          <a:bodyPr wrap="none" anchor="ctr">
            <a:spAutoFit/>
          </a:bodyPr>
          <a:lstStyle/>
          <a:p>
            <a:pPr indent="25400" hangingPunct="0">
              <a:lnSpc>
                <a:spcPct val="87000"/>
              </a:lnSpc>
              <a:buClr>
                <a:srgbClr val="000000"/>
              </a:buClr>
              <a:buSzPct val="45000"/>
              <a:buFont typeface="StarSymbol" charset="0"/>
              <a:buNone/>
              <a:defRPr/>
            </a:pPr>
            <a:r>
              <a:rPr lang="en-GB" sz="1200">
                <a:solidFill>
                  <a:schemeClr val="tx1"/>
                </a:solidFill>
                <a:latin typeface="Tahoma"/>
                <a:cs typeface="Tahoma"/>
                <a:sym typeface="Tahoma"/>
              </a:rPr>
              <a:t>1. Solenoid valve </a:t>
            </a:r>
          </a:p>
          <a:p>
            <a:pPr indent="25400" hangingPunct="0">
              <a:lnSpc>
                <a:spcPct val="87000"/>
              </a:lnSpc>
              <a:buClr>
                <a:srgbClr val="000000"/>
              </a:buClr>
              <a:buSzPct val="45000"/>
              <a:buFont typeface="StarSymbol" charset="0"/>
              <a:buNone/>
              <a:defRPr/>
            </a:pPr>
            <a:endParaRPr lang="it-IT" sz="1200" dirty="0">
              <a:solidFill>
                <a:schemeClr val="tx1"/>
              </a:solidFill>
              <a:latin typeface="Tahoma" pitchFamily="34" charset="0"/>
              <a:cs typeface="Tahoma" pitchFamily="34" charset="0"/>
            </a:endParaRPr>
          </a:p>
          <a:p>
            <a:pPr indent="25400" hangingPunct="0">
              <a:lnSpc>
                <a:spcPct val="87000"/>
              </a:lnSpc>
              <a:buClr>
                <a:srgbClr val="000000"/>
              </a:buClr>
              <a:buSzPct val="45000"/>
              <a:buFont typeface="StarSymbol" charset="0"/>
              <a:buNone/>
              <a:defRPr/>
            </a:pPr>
            <a:r>
              <a:rPr lang="en-GB" sz="1200">
                <a:solidFill>
                  <a:schemeClr val="tx1"/>
                </a:solidFill>
                <a:latin typeface="Tahoma"/>
                <a:cs typeface="Tahoma"/>
                <a:sym typeface="Tahoma"/>
              </a:rPr>
              <a:t>2. Core </a:t>
            </a:r>
          </a:p>
          <a:p>
            <a:pPr indent="25400" hangingPunct="0">
              <a:lnSpc>
                <a:spcPct val="87000"/>
              </a:lnSpc>
              <a:buClr>
                <a:srgbClr val="000000"/>
              </a:buClr>
              <a:buSzPct val="45000"/>
              <a:buFont typeface="StarSymbol" charset="0"/>
              <a:buNone/>
              <a:defRPr/>
            </a:pPr>
            <a:endParaRPr lang="it-IT" sz="1200" dirty="0">
              <a:solidFill>
                <a:schemeClr val="tx1"/>
              </a:solidFill>
              <a:latin typeface="Tahoma" pitchFamily="34" charset="0"/>
              <a:cs typeface="Tahoma" pitchFamily="34" charset="0"/>
            </a:endParaRPr>
          </a:p>
          <a:p>
            <a:pPr indent="25400" hangingPunct="0">
              <a:lnSpc>
                <a:spcPct val="87000"/>
              </a:lnSpc>
              <a:buClr>
                <a:srgbClr val="000000"/>
              </a:buClr>
              <a:buSzPct val="45000"/>
              <a:buFont typeface="StarSymbol" charset="0"/>
              <a:buNone/>
              <a:defRPr/>
            </a:pPr>
            <a:r>
              <a:rPr lang="en-GB" sz="1200">
                <a:solidFill>
                  <a:schemeClr val="tx1"/>
                </a:solidFill>
                <a:latin typeface="Tahoma"/>
                <a:cs typeface="Tahoma"/>
                <a:sym typeface="Tahoma"/>
              </a:rPr>
              <a:t>3. LP pump feed</a:t>
            </a:r>
          </a:p>
          <a:p>
            <a:pPr indent="25400" hangingPunct="0">
              <a:lnSpc>
                <a:spcPct val="87000"/>
              </a:lnSpc>
              <a:buClr>
                <a:srgbClr val="000000"/>
              </a:buClr>
              <a:buSzPct val="45000"/>
              <a:buFont typeface="StarSymbol" charset="0"/>
              <a:buNone/>
              <a:defRPr/>
            </a:pPr>
            <a:endParaRPr lang="it-IT" sz="1200" dirty="0">
              <a:solidFill>
                <a:schemeClr val="tx1"/>
              </a:solidFill>
              <a:latin typeface="Tahoma" pitchFamily="34" charset="0"/>
              <a:cs typeface="Tahoma" pitchFamily="34" charset="0"/>
            </a:endParaRPr>
          </a:p>
          <a:p>
            <a:pPr indent="25400" hangingPunct="0">
              <a:lnSpc>
                <a:spcPct val="87000"/>
              </a:lnSpc>
              <a:buClr>
                <a:srgbClr val="000000"/>
              </a:buClr>
              <a:buSzPct val="45000"/>
              <a:buFont typeface="StarSymbol" charset="0"/>
              <a:buNone/>
              <a:defRPr/>
            </a:pPr>
            <a:r>
              <a:rPr lang="en-GB" sz="1200">
                <a:solidFill>
                  <a:schemeClr val="tx1"/>
                </a:solidFill>
                <a:latin typeface="Tahoma"/>
                <a:cs typeface="Tahoma"/>
                <a:sym typeface="Tahoma"/>
              </a:rPr>
              <a:t>4. To HP pumps</a:t>
            </a:r>
          </a:p>
          <a:p>
            <a:pPr indent="25400" hangingPunct="0">
              <a:lnSpc>
                <a:spcPct val="87000"/>
              </a:lnSpc>
              <a:buClr>
                <a:srgbClr val="000000"/>
              </a:buClr>
              <a:buSzPct val="45000"/>
              <a:buFont typeface="StarSymbol" charset="0"/>
              <a:buNone/>
              <a:defRPr/>
            </a:pPr>
            <a:endParaRPr lang="it-IT" sz="1200" dirty="0">
              <a:solidFill>
                <a:schemeClr val="tx1"/>
              </a:solidFill>
              <a:latin typeface="Tahoma" pitchFamily="34" charset="0"/>
              <a:cs typeface="Tahoma" pitchFamily="34" charset="0"/>
            </a:endParaRPr>
          </a:p>
          <a:p>
            <a:pPr indent="25400" hangingPunct="0">
              <a:lnSpc>
                <a:spcPct val="87000"/>
              </a:lnSpc>
              <a:buClr>
                <a:srgbClr val="000000"/>
              </a:buClr>
              <a:buSzPct val="45000"/>
              <a:buFont typeface="StarSymbol" charset="0"/>
              <a:buNone/>
              <a:defRPr/>
            </a:pPr>
            <a:r>
              <a:rPr lang="en-GB" sz="1200">
                <a:solidFill>
                  <a:schemeClr val="tx1"/>
                </a:solidFill>
                <a:latin typeface="Tahoma"/>
                <a:cs typeface="Tahoma"/>
                <a:sym typeface="Tahoma"/>
              </a:rPr>
              <a:t>5. LP pump feed</a:t>
            </a:r>
          </a:p>
          <a:p>
            <a:pPr indent="25400" hangingPunct="0">
              <a:lnSpc>
                <a:spcPct val="87000"/>
              </a:lnSpc>
              <a:buClr>
                <a:srgbClr val="000000"/>
              </a:buClr>
              <a:buSzPct val="45000"/>
              <a:buFont typeface="StarSymbol" charset="0"/>
              <a:buNone/>
              <a:defRPr/>
            </a:pPr>
            <a:endParaRPr lang="it-IT" sz="1200" dirty="0">
              <a:solidFill>
                <a:schemeClr val="tx1"/>
              </a:solidFill>
              <a:latin typeface="Tahoma" pitchFamily="34" charset="0"/>
              <a:cs typeface="Tahoma" pitchFamily="34" charset="0"/>
            </a:endParaRPr>
          </a:p>
        </p:txBody>
      </p:sp>
      <p:pic>
        <p:nvPicPr>
          <p:cNvPr id="1028" name="Picture 6" descr="P1010067"/>
          <p:cNvPicPr>
            <a:picLocks noChangeAspect="1" noChangeArrowheads="1"/>
          </p:cNvPicPr>
          <p:nvPr/>
        </p:nvPicPr>
        <p:blipFill>
          <a:blip r:embed="rId5" cstate="print"/>
          <a:srcRect l="12000" t="24023" b="20445"/>
          <a:stretch>
            <a:fillRect/>
          </a:stretch>
        </p:blipFill>
        <p:spPr bwMode="auto">
          <a:xfrm>
            <a:off x="4522788" y="1974850"/>
            <a:ext cx="2770187" cy="2330450"/>
          </a:xfrm>
          <a:prstGeom prst="rect">
            <a:avLst/>
          </a:prstGeom>
          <a:noFill/>
          <a:ln w="9525">
            <a:solidFill>
              <a:schemeClr val="tx1"/>
            </a:solidFill>
            <a:miter lim="800000"/>
            <a:headEnd/>
            <a:tailEnd/>
          </a:ln>
        </p:spPr>
      </p:pic>
      <p:sp>
        <p:nvSpPr>
          <p:cNvPr id="6" name="Rectangle 8"/>
          <p:cNvSpPr>
            <a:spLocks noChangeArrowheads="1"/>
          </p:cNvSpPr>
          <p:nvPr/>
        </p:nvSpPr>
        <p:spPr bwMode="auto">
          <a:xfrm>
            <a:off x="241300" y="2112963"/>
            <a:ext cx="4140200" cy="3100387"/>
          </a:xfrm>
          <a:prstGeom prst="rect">
            <a:avLst/>
          </a:prstGeom>
          <a:noFill/>
          <a:ln w="3175" algn="ctr">
            <a:noFill/>
            <a:miter lim="800000"/>
            <a:headEnd/>
            <a:tailEnd/>
          </a:ln>
          <a:effectLst>
            <a:prstShdw prst="shdw17" dist="17961" dir="2700000">
              <a:schemeClr val="accent1">
                <a:gamma/>
                <a:shade val="60000"/>
                <a:invGamma/>
              </a:schemeClr>
            </a:prstShdw>
          </a:effectLst>
        </p:spPr>
        <p:txBody>
          <a:bodyPr bIns="0" anchor="ctr">
            <a:spAutoFit/>
          </a:bodyPr>
          <a:lstStyle/>
          <a:p>
            <a:pPr hangingPunct="0">
              <a:lnSpc>
                <a:spcPct val="87000"/>
              </a:lnSpc>
              <a:buClr>
                <a:srgbClr val="000000"/>
              </a:buClr>
              <a:buSzPct val="45000"/>
              <a:buFont typeface="StarSymbol" charset="0"/>
              <a:buNone/>
              <a:defRPr/>
            </a:pPr>
            <a:r>
              <a:rPr lang="en-GB" sz="1200">
                <a:solidFill>
                  <a:schemeClr val="tx1"/>
                </a:solidFill>
                <a:latin typeface="Tahoma"/>
                <a:cs typeface="Tahoma"/>
                <a:sym typeface="Tahoma"/>
              </a:rPr>
              <a:t>When the FCU is not electrically powered, the valve shutter (orange) is held back by the spring at the base of the shutter itself.</a:t>
            </a:r>
          </a:p>
          <a:p>
            <a:pPr hangingPunct="0">
              <a:lnSpc>
                <a:spcPct val="87000"/>
              </a:lnSpc>
              <a:buClr>
                <a:srgbClr val="000000"/>
              </a:buClr>
              <a:buSzPct val="45000"/>
              <a:buFont typeface="StarSymbol" charset="0"/>
              <a:buNone/>
              <a:defRPr/>
            </a:pPr>
            <a:r>
              <a:rPr lang="en-GB" sz="1200">
                <a:solidFill>
                  <a:schemeClr val="tx1"/>
                </a:solidFill>
                <a:latin typeface="Tahoma"/>
                <a:cs typeface="Tahoma"/>
                <a:sym typeface="Tahoma"/>
              </a:rPr>
              <a:t>In this state, the valve is 100% open and large quantities of fuel received from the fuel pump passes through the valve to the HP pumps.</a:t>
            </a:r>
          </a:p>
          <a:p>
            <a:pPr hangingPunct="0">
              <a:lnSpc>
                <a:spcPct val="87000"/>
              </a:lnSpc>
              <a:buClr>
                <a:srgbClr val="000000"/>
              </a:buClr>
              <a:buSzPct val="45000"/>
              <a:buFont typeface="StarSymbol" charset="0"/>
              <a:buNone/>
              <a:defRPr/>
            </a:pPr>
            <a:endParaRPr lang="en-GB" sz="1200" dirty="0">
              <a:solidFill>
                <a:schemeClr val="tx1"/>
              </a:solidFill>
              <a:latin typeface="Tahoma" pitchFamily="34" charset="0"/>
              <a:cs typeface="Tahoma" pitchFamily="34" charset="0"/>
            </a:endParaRPr>
          </a:p>
          <a:p>
            <a:pPr hangingPunct="0">
              <a:lnSpc>
                <a:spcPct val="87000"/>
              </a:lnSpc>
              <a:buClr>
                <a:srgbClr val="000000"/>
              </a:buClr>
              <a:buSzPct val="45000"/>
              <a:buFont typeface="StarSymbol" charset="0"/>
              <a:buNone/>
              <a:defRPr/>
            </a:pPr>
            <a:r>
              <a:rPr lang="en-GB" sz="1200">
                <a:solidFill>
                  <a:schemeClr val="tx1"/>
                </a:solidFill>
                <a:latin typeface="Tahoma"/>
                <a:cs typeface="Tahoma"/>
                <a:sym typeface="Tahoma"/>
              </a:rPr>
              <a:t>When the valve is electrically powered, the shutter closes, permitting only a part of the fuel delivered to pass through to the HP pumps. This quantity is metered by varying the PWM current energising the FCU valve.</a:t>
            </a:r>
          </a:p>
          <a:p>
            <a:pPr hangingPunct="0">
              <a:lnSpc>
                <a:spcPct val="87000"/>
              </a:lnSpc>
              <a:buClr>
                <a:srgbClr val="000000"/>
              </a:buClr>
              <a:buSzPct val="45000"/>
              <a:buFont typeface="StarSymbol" charset="0"/>
              <a:buNone/>
              <a:defRPr/>
            </a:pPr>
            <a:endParaRPr lang="en-GB" sz="1200" dirty="0">
              <a:solidFill>
                <a:schemeClr val="tx1"/>
              </a:solidFill>
              <a:latin typeface="Tahoma" pitchFamily="34" charset="0"/>
              <a:cs typeface="Tahoma" pitchFamily="34" charset="0"/>
            </a:endParaRPr>
          </a:p>
          <a:p>
            <a:pPr hangingPunct="0">
              <a:lnSpc>
                <a:spcPct val="87000"/>
              </a:lnSpc>
              <a:buClr>
                <a:srgbClr val="000000"/>
              </a:buClr>
              <a:buSzPct val="45000"/>
              <a:buFont typeface="StarSymbol" charset="0"/>
              <a:buNone/>
              <a:defRPr/>
            </a:pPr>
            <a:r>
              <a:rPr lang="en-GB" sz="1200">
                <a:solidFill>
                  <a:schemeClr val="tx1"/>
                </a:solidFill>
                <a:latin typeface="Tahoma"/>
                <a:cs typeface="Tahoma"/>
                <a:sym typeface="Tahoma"/>
              </a:rPr>
              <a:t>When the valve is completely closed, the HP pumps receive no fuel. In this state, fuel received from the fuel pump is sent back to the return line.</a:t>
            </a:r>
          </a:p>
          <a:p>
            <a:pPr hangingPunct="0">
              <a:lnSpc>
                <a:spcPct val="87000"/>
              </a:lnSpc>
              <a:buClr>
                <a:srgbClr val="000000"/>
              </a:buClr>
              <a:buSzPct val="45000"/>
              <a:buFont typeface="StarSymbol" charset="0"/>
              <a:buNone/>
              <a:defRPr/>
            </a:pPr>
            <a:endParaRPr lang="en-GB" sz="1200" u="sng" dirty="0">
              <a:solidFill>
                <a:schemeClr val="tx1"/>
              </a:solidFill>
              <a:latin typeface="Tahoma" pitchFamily="34" charset="0"/>
              <a:cs typeface="Tahoma" pitchFamily="34" charset="0"/>
            </a:endParaRPr>
          </a:p>
          <a:p>
            <a:pPr hangingPunct="0">
              <a:lnSpc>
                <a:spcPct val="87000"/>
              </a:lnSpc>
              <a:buClr>
                <a:srgbClr val="000000"/>
              </a:buClr>
              <a:buSzPct val="45000"/>
              <a:buFont typeface="StarSymbol" charset="0"/>
              <a:buNone/>
              <a:defRPr/>
            </a:pPr>
            <a:endParaRPr lang="en-GB" sz="1200" dirty="0">
              <a:solidFill>
                <a:schemeClr val="tx1"/>
              </a:solidFill>
              <a:latin typeface="Tahoma" pitchFamily="34" charset="0"/>
              <a:cs typeface="Tahoma" pitchFamily="34" charset="0"/>
            </a:endParaRPr>
          </a:p>
        </p:txBody>
      </p:sp>
      <p:sp>
        <p:nvSpPr>
          <p:cNvPr id="1030" name="ZoneTexte 28"/>
          <p:cNvSpPr txBox="1">
            <a:spLocks noChangeArrowheads="1"/>
          </p:cNvSpPr>
          <p:nvPr/>
        </p:nvSpPr>
        <p:spPr bwMode="auto">
          <a:xfrm>
            <a:off x="396875" y="958850"/>
            <a:ext cx="5908675" cy="333375"/>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b="1" u="sng">
                <a:solidFill>
                  <a:schemeClr val="tx1"/>
                </a:solidFill>
                <a:latin typeface="Tahoma"/>
                <a:cs typeface="Tahoma"/>
                <a:sym typeface="Tahoma"/>
              </a:rPr>
              <a:t>FCU valve</a:t>
            </a:r>
          </a:p>
        </p:txBody>
      </p:sp>
      <p:sp>
        <p:nvSpPr>
          <p:cNvPr id="1031" name="ZoneTexte 6"/>
          <p:cNvSpPr txBox="1">
            <a:spLocks noChangeArrowheads="1"/>
          </p:cNvSpPr>
          <p:nvPr/>
        </p:nvSpPr>
        <p:spPr bwMode="auto">
          <a:xfrm>
            <a:off x="290513" y="149225"/>
            <a:ext cx="6937375" cy="306388"/>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600" b="1" u="sng">
                <a:solidFill>
                  <a:schemeClr val="tx1"/>
                </a:solidFill>
                <a:latin typeface="Tahoma"/>
                <a:cs typeface="Tahoma"/>
                <a:sym typeface="Tahoma"/>
              </a:rPr>
              <a:t>B07. High pressure circuit</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9"/>
          <p:cNvPicPr>
            <a:picLocks noChangeAspect="1" noChangeArrowheads="1"/>
          </p:cNvPicPr>
          <p:nvPr/>
        </p:nvPicPr>
        <p:blipFill>
          <a:blip r:embed="rId2" cstate="print"/>
          <a:srcRect/>
          <a:stretch>
            <a:fillRect/>
          </a:stretch>
        </p:blipFill>
        <p:spPr bwMode="auto">
          <a:xfrm>
            <a:off x="3998913" y="5784850"/>
            <a:ext cx="3465512" cy="4292600"/>
          </a:xfrm>
          <a:prstGeom prst="rect">
            <a:avLst/>
          </a:prstGeom>
          <a:noFill/>
          <a:ln w="9525">
            <a:noFill/>
            <a:miter lim="800000"/>
            <a:headEnd/>
            <a:tailEnd/>
          </a:ln>
        </p:spPr>
      </p:pic>
      <p:sp>
        <p:nvSpPr>
          <p:cNvPr id="32770" name="ZoneTexte 28"/>
          <p:cNvSpPr txBox="1">
            <a:spLocks noChangeArrowheads="1"/>
          </p:cNvSpPr>
          <p:nvPr/>
        </p:nvSpPr>
        <p:spPr bwMode="auto">
          <a:xfrm>
            <a:off x="396875" y="958850"/>
            <a:ext cx="5908675" cy="333375"/>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b="1" u="sng">
                <a:solidFill>
                  <a:schemeClr val="tx1"/>
                </a:solidFill>
                <a:latin typeface="Tahoma"/>
                <a:cs typeface="Tahoma"/>
                <a:sym typeface="Tahoma"/>
              </a:rPr>
              <a:t>High pressure pump</a:t>
            </a:r>
          </a:p>
        </p:txBody>
      </p:sp>
      <p:sp>
        <p:nvSpPr>
          <p:cNvPr id="32771" name="ZoneTexte 6"/>
          <p:cNvSpPr txBox="1">
            <a:spLocks noChangeArrowheads="1"/>
          </p:cNvSpPr>
          <p:nvPr/>
        </p:nvSpPr>
        <p:spPr bwMode="auto">
          <a:xfrm>
            <a:off x="290513" y="134938"/>
            <a:ext cx="6937375" cy="306387"/>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600" b="1" u="sng">
                <a:solidFill>
                  <a:schemeClr val="tx1"/>
                </a:solidFill>
                <a:latin typeface="Tahoma"/>
                <a:cs typeface="Tahoma"/>
                <a:sym typeface="Tahoma"/>
              </a:rPr>
              <a:t>B07. High pressure circuit</a:t>
            </a:r>
          </a:p>
        </p:txBody>
      </p:sp>
      <p:sp>
        <p:nvSpPr>
          <p:cNvPr id="32772" name="ZoneTexte 16"/>
          <p:cNvSpPr txBox="1">
            <a:spLocks noChangeArrowheads="1"/>
          </p:cNvSpPr>
          <p:nvPr/>
        </p:nvSpPr>
        <p:spPr bwMode="auto">
          <a:xfrm>
            <a:off x="266700" y="1555750"/>
            <a:ext cx="3935413" cy="3144838"/>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200">
                <a:solidFill>
                  <a:schemeClr val="tx1"/>
                </a:solidFill>
                <a:latin typeface="Tahoma"/>
                <a:cs typeface="Tahoma"/>
                <a:sym typeface="Tahoma"/>
              </a:rPr>
              <a:t>The two high pressure pumps feed the rail with fuel.</a:t>
            </a:r>
          </a:p>
          <a:p>
            <a:pPr hangingPunct="0">
              <a:lnSpc>
                <a:spcPct val="87000"/>
              </a:lnSpc>
              <a:buClr>
                <a:srgbClr val="000000"/>
              </a:buClr>
              <a:buSzPct val="45000"/>
              <a:buFont typeface="StarSymbol"/>
              <a:buNone/>
            </a:pPr>
            <a:r>
              <a:rPr lang="en-GB" sz="1200">
                <a:solidFill>
                  <a:schemeClr val="tx1"/>
                </a:solidFill>
                <a:latin typeface="Tahoma"/>
                <a:cs typeface="Tahoma"/>
                <a:sym typeface="Tahoma"/>
              </a:rPr>
              <a:t>Two conditions must be met for fuel to be delivered correctly to the rail.</a:t>
            </a:r>
          </a:p>
          <a:p>
            <a:pPr hangingPunct="0">
              <a:lnSpc>
                <a:spcPct val="87000"/>
              </a:lnSpc>
              <a:buClr>
                <a:srgbClr val="000000"/>
              </a:buClr>
              <a:buSzPct val="45000"/>
              <a:buFont typeface="StarSymbol"/>
              <a:buNone/>
            </a:pPr>
            <a:endParaRPr lang="fr-FR" sz="1200">
              <a:solidFill>
                <a:schemeClr val="tx1"/>
              </a:solidFill>
              <a:latin typeface="Tahoma" pitchFamily="34" charset="0"/>
              <a:cs typeface="Tahoma" pitchFamily="34" charset="0"/>
            </a:endParaRPr>
          </a:p>
          <a:p>
            <a:pPr hangingPunct="0">
              <a:lnSpc>
                <a:spcPct val="87000"/>
              </a:lnSpc>
              <a:buClr>
                <a:srgbClr val="000000"/>
              </a:buClr>
              <a:buSzPct val="45000"/>
              <a:buFont typeface="StarSymbol"/>
              <a:buNone/>
            </a:pPr>
            <a:r>
              <a:rPr lang="en-GB" sz="1200">
                <a:solidFill>
                  <a:schemeClr val="tx1"/>
                </a:solidFill>
                <a:latin typeface="Tahoma"/>
                <a:cs typeface="Tahoma"/>
                <a:sym typeface="Tahoma"/>
              </a:rPr>
              <a:t>- There must be no communication between the rail and the pump during the descending stroke of the pump piston ("aspiration" stroke) </a:t>
            </a:r>
          </a:p>
          <a:p>
            <a:pPr hangingPunct="0">
              <a:lnSpc>
                <a:spcPct val="87000"/>
              </a:lnSpc>
              <a:buClr>
                <a:srgbClr val="000000"/>
              </a:buClr>
              <a:buSzPct val="45000"/>
              <a:buFont typeface="StarSymbol"/>
              <a:buNone/>
            </a:pPr>
            <a:r>
              <a:rPr lang="en-GB" sz="1200">
                <a:solidFill>
                  <a:schemeClr val="tx1"/>
                </a:solidFill>
                <a:latin typeface="Tahoma"/>
                <a:cs typeface="Tahoma"/>
                <a:sym typeface="Tahoma"/>
              </a:rPr>
              <a:t>- There must be a pressure of at least 1.7 Bar to feed the HP pumps correctly</a:t>
            </a:r>
          </a:p>
          <a:p>
            <a:pPr hangingPunct="0">
              <a:lnSpc>
                <a:spcPct val="87000"/>
              </a:lnSpc>
              <a:buClr>
                <a:srgbClr val="000000"/>
              </a:buClr>
              <a:buSzPct val="45000"/>
              <a:buFont typeface="Arial" charset="0"/>
              <a:buChar char="•"/>
            </a:pPr>
            <a:endParaRPr lang="fr-FR" sz="1200">
              <a:solidFill>
                <a:schemeClr val="tx1"/>
              </a:solidFill>
              <a:latin typeface="Tahoma" pitchFamily="34" charset="0"/>
              <a:cs typeface="Tahoma" pitchFamily="34" charset="0"/>
            </a:endParaRPr>
          </a:p>
          <a:p>
            <a:pPr hangingPunct="0">
              <a:lnSpc>
                <a:spcPct val="87000"/>
              </a:lnSpc>
              <a:buClr>
                <a:srgbClr val="000000"/>
              </a:buClr>
              <a:buSzPct val="45000"/>
              <a:buFont typeface="StarSymbol"/>
              <a:buNone/>
            </a:pPr>
            <a:r>
              <a:rPr lang="en-GB" sz="1200">
                <a:solidFill>
                  <a:schemeClr val="tx1"/>
                </a:solidFill>
                <a:latin typeface="Tahoma"/>
                <a:cs typeface="Tahoma"/>
                <a:sym typeface="Tahoma"/>
              </a:rPr>
              <a:t>There are two types of pump:</a:t>
            </a:r>
          </a:p>
          <a:p>
            <a:pPr hangingPunct="0">
              <a:lnSpc>
                <a:spcPct val="87000"/>
              </a:lnSpc>
              <a:buClr>
                <a:srgbClr val="000000"/>
              </a:buClr>
              <a:buSzPct val="45000"/>
              <a:buFont typeface="StarSymbol"/>
              <a:buNone/>
            </a:pPr>
            <a:r>
              <a:rPr lang="en-GB" sz="1200">
                <a:solidFill>
                  <a:schemeClr val="tx1"/>
                </a:solidFill>
                <a:latin typeface="Tahoma"/>
                <a:cs typeface="Tahoma"/>
                <a:sym typeface="Tahoma"/>
              </a:rPr>
              <a:t>- PF45-16: CRSN 2, 1,600 Bar 		</a:t>
            </a:r>
          </a:p>
          <a:p>
            <a:pPr hangingPunct="0">
              <a:lnSpc>
                <a:spcPct val="87000"/>
              </a:lnSpc>
              <a:buClr>
                <a:srgbClr val="000000"/>
              </a:buClr>
              <a:buSzPct val="45000"/>
              <a:buFont typeface="StarSymbol"/>
              <a:buNone/>
            </a:pPr>
            <a:r>
              <a:rPr lang="en-GB" sz="1200">
                <a:solidFill>
                  <a:schemeClr val="tx1"/>
                </a:solidFill>
                <a:latin typeface="Tahoma"/>
                <a:cs typeface="Tahoma"/>
                <a:sym typeface="Tahoma"/>
              </a:rPr>
              <a:t>- PF45-20: CRSN 3.3, 2,000 Bar	</a:t>
            </a:r>
          </a:p>
          <a:p>
            <a:pPr hangingPunct="0">
              <a:lnSpc>
                <a:spcPct val="87000"/>
              </a:lnSpc>
              <a:buClr>
                <a:srgbClr val="000000"/>
              </a:buClr>
              <a:buSzPct val="45000"/>
              <a:buFont typeface="StarSymbol"/>
              <a:buNone/>
            </a:pPr>
            <a:r>
              <a:rPr lang="en-GB" sz="1200">
                <a:solidFill>
                  <a:schemeClr val="tx1"/>
                </a:solidFill>
                <a:latin typeface="Tahoma"/>
                <a:cs typeface="Tahoma"/>
                <a:sym typeface="Tahoma"/>
              </a:rPr>
              <a:t>The two pumps are identical externally.</a:t>
            </a:r>
            <a:br>
              <a:rPr lang="en-GB" sz="1200">
                <a:solidFill>
                  <a:schemeClr val="tx1"/>
                </a:solidFill>
                <a:latin typeface="Tahoma"/>
                <a:cs typeface="Tahoma"/>
                <a:sym typeface="Tahoma"/>
              </a:rPr>
            </a:br>
            <a:r>
              <a:rPr lang="en-GB" sz="1200">
                <a:solidFill>
                  <a:schemeClr val="tx1"/>
                </a:solidFill>
                <a:latin typeface="Tahoma"/>
                <a:cs typeface="Tahoma"/>
                <a:sym typeface="Tahoma"/>
              </a:rPr>
              <a:t>Installing pump PF 45-16 instead of pump PF 45-20 may cause engine damage.</a:t>
            </a:r>
            <a:br>
              <a:rPr lang="en-GB" sz="1200">
                <a:solidFill>
                  <a:schemeClr val="tx1"/>
                </a:solidFill>
                <a:latin typeface="Tahoma"/>
                <a:cs typeface="Tahoma"/>
                <a:sym typeface="Tahoma"/>
              </a:rPr>
            </a:br>
            <a:r>
              <a:rPr lang="en-GB" sz="1200">
                <a:solidFill>
                  <a:schemeClr val="tx1"/>
                </a:solidFill>
                <a:latin typeface="Tahoma"/>
                <a:cs typeface="Tahoma"/>
                <a:sym typeface="Tahoma"/>
              </a:rPr>
              <a:t>Installing PF 45-20 instead of PF 45-16 may cause malfunction</a:t>
            </a:r>
            <a:endParaRPr lang="it-IT" sz="1200">
              <a:solidFill>
                <a:schemeClr val="tx1"/>
              </a:solidFill>
              <a:latin typeface="Tahoma" pitchFamily="34" charset="0"/>
              <a:cs typeface="Tahoma" pitchFamily="34" charset="0"/>
              <a:sym typeface="Tahoma" pitchFamily="34" charset="0"/>
            </a:endParaRPr>
          </a:p>
        </p:txBody>
      </p:sp>
      <p:sp>
        <p:nvSpPr>
          <p:cNvPr id="32773" name="ZoneTexte 17"/>
          <p:cNvSpPr txBox="1">
            <a:spLocks noChangeArrowheads="1"/>
          </p:cNvSpPr>
          <p:nvPr/>
        </p:nvSpPr>
        <p:spPr bwMode="auto">
          <a:xfrm>
            <a:off x="512763" y="6164263"/>
            <a:ext cx="3349625" cy="2020553"/>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200">
                <a:solidFill>
                  <a:schemeClr val="tx1"/>
                </a:solidFill>
                <a:latin typeface="Tahoma"/>
                <a:cs typeface="Tahoma"/>
                <a:sym typeface="Tahoma"/>
              </a:rPr>
              <a:t>The two high pressure pumps are driven by the camshaft.</a:t>
            </a:r>
          </a:p>
          <a:p>
            <a:pPr hangingPunct="0">
              <a:lnSpc>
                <a:spcPct val="87000"/>
              </a:lnSpc>
              <a:buClr>
                <a:srgbClr val="000000"/>
              </a:buClr>
              <a:buSzPct val="45000"/>
              <a:buFont typeface="StarSymbol"/>
              <a:buNone/>
            </a:pPr>
            <a:r>
              <a:rPr lang="en-GB" sz="1200">
                <a:solidFill>
                  <a:schemeClr val="tx1"/>
                </a:solidFill>
                <a:latin typeface="Tahoma"/>
                <a:cs typeface="Tahoma"/>
                <a:sym typeface="Tahoma"/>
              </a:rPr>
              <a:t>Each pump has 3 cams.</a:t>
            </a:r>
          </a:p>
          <a:p>
            <a:pPr hangingPunct="0">
              <a:lnSpc>
                <a:spcPct val="87000"/>
              </a:lnSpc>
              <a:buClr>
                <a:srgbClr val="000000"/>
              </a:buClr>
              <a:buSzPct val="45000"/>
              <a:buFont typeface="StarSymbol"/>
              <a:buNone/>
            </a:pPr>
            <a:r>
              <a:rPr lang="en-GB" sz="1200">
                <a:solidFill>
                  <a:schemeClr val="tx1"/>
                </a:solidFill>
                <a:latin typeface="Tahoma"/>
                <a:cs typeface="Tahoma"/>
                <a:sym typeface="Tahoma"/>
              </a:rPr>
              <a:t>The cams are offset by 60° relative to one another.</a:t>
            </a:r>
            <a:endParaRPr lang="it-IT" sz="1200" dirty="0">
              <a:solidFill>
                <a:schemeClr val="tx1"/>
              </a:solidFill>
              <a:latin typeface="Tahoma"/>
              <a:cs typeface="Tahoma"/>
              <a:sym typeface="Tahoma"/>
            </a:endParaRPr>
          </a:p>
          <a:p>
            <a:pPr hangingPunct="0">
              <a:lnSpc>
                <a:spcPct val="87000"/>
              </a:lnSpc>
              <a:buClr>
                <a:srgbClr val="000000"/>
              </a:buClr>
              <a:buSzPct val="45000"/>
              <a:buFont typeface="StarSymbol"/>
              <a:buNone/>
            </a:pPr>
            <a:endParaRPr lang="fr-FR" sz="1200" dirty="0">
              <a:solidFill>
                <a:schemeClr val="tx1"/>
              </a:solidFill>
              <a:latin typeface="Tahoma" pitchFamily="34" charset="0"/>
              <a:cs typeface="Tahoma" pitchFamily="34" charset="0"/>
            </a:endParaRPr>
          </a:p>
          <a:p>
            <a:pPr hangingPunct="0">
              <a:lnSpc>
                <a:spcPct val="87000"/>
              </a:lnSpc>
              <a:buClr>
                <a:srgbClr val="000000"/>
              </a:buClr>
              <a:buSzPct val="45000"/>
              <a:buFont typeface="StarSymbol"/>
              <a:buNone/>
            </a:pPr>
            <a:r>
              <a:rPr lang="en-GB" sz="1200">
                <a:solidFill>
                  <a:schemeClr val="tx1"/>
                </a:solidFill>
                <a:latin typeface="Tahoma"/>
                <a:cs typeface="Tahoma"/>
                <a:sym typeface="Tahoma"/>
              </a:rPr>
              <a:t>This ensures that the rail is filled at each injection system, for optimum pressure stability in the rail.</a:t>
            </a:r>
          </a:p>
          <a:p>
            <a:pPr hangingPunct="0">
              <a:lnSpc>
                <a:spcPct val="87000"/>
              </a:lnSpc>
              <a:buClr>
                <a:srgbClr val="000000"/>
              </a:buClr>
              <a:buSzPct val="45000"/>
              <a:buFont typeface="StarSymbol"/>
              <a:buNone/>
            </a:pPr>
            <a:endParaRPr lang="fr-FR" sz="1200" dirty="0">
              <a:solidFill>
                <a:schemeClr val="tx1"/>
              </a:solidFill>
              <a:latin typeface="Tahoma" pitchFamily="34" charset="0"/>
              <a:cs typeface="Tahoma" pitchFamily="34" charset="0"/>
            </a:endParaRPr>
          </a:p>
          <a:p>
            <a:pPr hangingPunct="0">
              <a:lnSpc>
                <a:spcPct val="87000"/>
              </a:lnSpc>
              <a:buClr>
                <a:srgbClr val="000000"/>
              </a:buClr>
              <a:buSzPct val="45000"/>
              <a:buFont typeface="StarSymbol"/>
              <a:buNone/>
            </a:pPr>
            <a:r>
              <a:rPr lang="en-GB" sz="1200">
                <a:solidFill>
                  <a:schemeClr val="tx1"/>
                </a:solidFill>
                <a:latin typeface="Tahoma"/>
                <a:cs typeface="Tahoma"/>
                <a:sym typeface="Tahoma"/>
              </a:rPr>
              <a:t>The two pumps (PF 45-16 and PF 45-20) differ in the stroke of the piston (10 and 12 mm).</a:t>
            </a:r>
          </a:p>
        </p:txBody>
      </p:sp>
      <p:pic>
        <p:nvPicPr>
          <p:cNvPr id="32775" name="Picture 12" descr="R:\VE\Einspritzung\Präsentationen\Bilder\DCR\PF45.jpg"/>
          <p:cNvPicPr>
            <a:picLocks noChangeAspect="1" noChangeArrowheads="1"/>
          </p:cNvPicPr>
          <p:nvPr/>
        </p:nvPicPr>
        <p:blipFill>
          <a:blip r:embed="rId3" cstate="print"/>
          <a:srcRect l="32011" t="761" r="33705" b="761"/>
          <a:stretch>
            <a:fillRect/>
          </a:stretch>
        </p:blipFill>
        <p:spPr bwMode="auto">
          <a:xfrm>
            <a:off x="4298950" y="1270000"/>
            <a:ext cx="1365250" cy="3392488"/>
          </a:xfrm>
          <a:prstGeom prst="rect">
            <a:avLst/>
          </a:prstGeom>
          <a:noFill/>
          <a:ln w="9525">
            <a:noFill/>
            <a:miter lim="800000"/>
            <a:headEnd/>
            <a:tailEnd/>
          </a:ln>
        </p:spPr>
      </p:pic>
      <p:sp>
        <p:nvSpPr>
          <p:cNvPr id="32776" name="Text Box 13"/>
          <p:cNvSpPr txBox="1">
            <a:spLocks noChangeArrowheads="1"/>
          </p:cNvSpPr>
          <p:nvPr/>
        </p:nvSpPr>
        <p:spPr bwMode="auto">
          <a:xfrm>
            <a:off x="5894388" y="1189038"/>
            <a:ext cx="1238250" cy="225425"/>
          </a:xfrm>
          <a:prstGeom prst="rect">
            <a:avLst/>
          </a:prstGeom>
          <a:noFill/>
          <a:ln w="9525">
            <a:noFill/>
            <a:miter lim="800000"/>
            <a:headEnd/>
            <a:tailEnd/>
          </a:ln>
        </p:spPr>
        <p:txBody>
          <a:bodyPr>
            <a:spAutoFit/>
          </a:bodyPr>
          <a:lstStyle/>
          <a:p>
            <a:pPr hangingPunct="0">
              <a:lnSpc>
                <a:spcPct val="87000"/>
              </a:lnSpc>
              <a:spcBef>
                <a:spcPct val="50000"/>
              </a:spcBef>
              <a:buClr>
                <a:srgbClr val="000000"/>
              </a:buClr>
              <a:buSzPct val="45000"/>
              <a:buFont typeface="StarSymbol"/>
              <a:buNone/>
            </a:pPr>
            <a:r>
              <a:rPr lang="en-GB" sz="1000">
                <a:solidFill>
                  <a:schemeClr val="tx1"/>
                </a:solidFill>
                <a:latin typeface="Tahoma"/>
                <a:cs typeface="Tahoma"/>
                <a:sym typeface="Tahoma"/>
              </a:rPr>
              <a:t>To rail</a:t>
            </a:r>
          </a:p>
        </p:txBody>
      </p:sp>
      <p:sp>
        <p:nvSpPr>
          <p:cNvPr id="32777" name="Text Box 14"/>
          <p:cNvSpPr txBox="1">
            <a:spLocks noChangeArrowheads="1"/>
          </p:cNvSpPr>
          <p:nvPr/>
        </p:nvSpPr>
        <p:spPr bwMode="auto">
          <a:xfrm>
            <a:off x="5613400" y="2568575"/>
            <a:ext cx="1222375" cy="225425"/>
          </a:xfrm>
          <a:prstGeom prst="rect">
            <a:avLst/>
          </a:prstGeom>
          <a:noFill/>
          <a:ln w="9525">
            <a:noFill/>
            <a:miter lim="800000"/>
            <a:headEnd/>
            <a:tailEnd/>
          </a:ln>
        </p:spPr>
        <p:txBody>
          <a:bodyPr>
            <a:spAutoFit/>
          </a:bodyPr>
          <a:lstStyle/>
          <a:p>
            <a:pPr hangingPunct="0">
              <a:lnSpc>
                <a:spcPct val="87000"/>
              </a:lnSpc>
              <a:spcBef>
                <a:spcPct val="50000"/>
              </a:spcBef>
              <a:buClr>
                <a:srgbClr val="000000"/>
              </a:buClr>
              <a:buSzPct val="45000"/>
              <a:buFont typeface="StarSymbol"/>
              <a:buNone/>
            </a:pPr>
            <a:r>
              <a:rPr lang="en-GB" sz="1000">
                <a:solidFill>
                  <a:schemeClr val="tx1"/>
                </a:solidFill>
                <a:latin typeface="Tahoma"/>
                <a:cs typeface="Tahoma"/>
                <a:sym typeface="Tahoma"/>
              </a:rPr>
              <a:t>Feed to</a:t>
            </a:r>
            <a:endParaRPr lang="it-IT" sz="1000" dirty="0">
              <a:solidFill>
                <a:schemeClr val="tx1"/>
              </a:solidFill>
              <a:latin typeface="Tahoma" pitchFamily="34" charset="0"/>
              <a:cs typeface="Tahoma" pitchFamily="34" charset="0"/>
              <a:sym typeface="Tahoma" pitchFamily="34" charset="0"/>
            </a:endParaRPr>
          </a:p>
        </p:txBody>
      </p:sp>
      <p:sp>
        <p:nvSpPr>
          <p:cNvPr id="32778" name="Text Box 15"/>
          <p:cNvSpPr txBox="1">
            <a:spLocks noChangeArrowheads="1"/>
          </p:cNvSpPr>
          <p:nvPr/>
        </p:nvSpPr>
        <p:spPr bwMode="auto">
          <a:xfrm>
            <a:off x="5834063" y="1606550"/>
            <a:ext cx="1236662" cy="227013"/>
          </a:xfrm>
          <a:prstGeom prst="rect">
            <a:avLst/>
          </a:prstGeom>
          <a:noFill/>
          <a:ln w="9525">
            <a:noFill/>
            <a:miter lim="800000"/>
            <a:headEnd/>
            <a:tailEnd/>
          </a:ln>
        </p:spPr>
        <p:txBody>
          <a:bodyPr>
            <a:spAutoFit/>
          </a:bodyPr>
          <a:lstStyle/>
          <a:p>
            <a:pPr hangingPunct="0">
              <a:lnSpc>
                <a:spcPct val="87000"/>
              </a:lnSpc>
              <a:spcBef>
                <a:spcPct val="50000"/>
              </a:spcBef>
              <a:buClr>
                <a:srgbClr val="000000"/>
              </a:buClr>
              <a:buSzPct val="45000"/>
              <a:buFont typeface="StarSymbol"/>
              <a:buNone/>
            </a:pPr>
            <a:r>
              <a:rPr lang="en-GB" sz="1000">
                <a:solidFill>
                  <a:schemeClr val="tx1"/>
                </a:solidFill>
                <a:latin typeface="Tahoma"/>
                <a:cs typeface="Tahoma"/>
                <a:sym typeface="Tahoma"/>
              </a:rPr>
              <a:t>Check valve</a:t>
            </a:r>
          </a:p>
        </p:txBody>
      </p:sp>
      <p:sp>
        <p:nvSpPr>
          <p:cNvPr id="32779" name="Text Box 16"/>
          <p:cNvSpPr txBox="1">
            <a:spLocks noChangeArrowheads="1"/>
          </p:cNvSpPr>
          <p:nvPr/>
        </p:nvSpPr>
        <p:spPr bwMode="auto">
          <a:xfrm>
            <a:off x="5376863" y="4259263"/>
            <a:ext cx="1236662" cy="227012"/>
          </a:xfrm>
          <a:prstGeom prst="rect">
            <a:avLst/>
          </a:prstGeom>
          <a:noFill/>
          <a:ln w="9525">
            <a:noFill/>
            <a:miter lim="800000"/>
            <a:headEnd/>
            <a:tailEnd/>
          </a:ln>
        </p:spPr>
        <p:txBody>
          <a:bodyPr>
            <a:spAutoFit/>
          </a:bodyPr>
          <a:lstStyle/>
          <a:p>
            <a:pPr hangingPunct="0">
              <a:lnSpc>
                <a:spcPct val="87000"/>
              </a:lnSpc>
              <a:spcBef>
                <a:spcPct val="50000"/>
              </a:spcBef>
              <a:buClr>
                <a:srgbClr val="000000"/>
              </a:buClr>
              <a:buSzPct val="45000"/>
              <a:buFont typeface="StarSymbol"/>
              <a:buNone/>
            </a:pPr>
            <a:r>
              <a:rPr lang="en-GB" sz="1000">
                <a:solidFill>
                  <a:schemeClr val="tx1"/>
                </a:solidFill>
                <a:latin typeface="Tahoma"/>
                <a:cs typeface="Tahoma"/>
                <a:sym typeface="Tahoma"/>
              </a:rPr>
              <a:t>Tappet</a:t>
            </a:r>
          </a:p>
        </p:txBody>
      </p:sp>
      <p:sp>
        <p:nvSpPr>
          <p:cNvPr id="32780" name="Line 17"/>
          <p:cNvSpPr>
            <a:spLocks noChangeShapeType="1"/>
          </p:cNvSpPr>
          <p:nvPr/>
        </p:nvSpPr>
        <p:spPr bwMode="auto">
          <a:xfrm flipH="1">
            <a:off x="5113338" y="1296988"/>
            <a:ext cx="741362" cy="76200"/>
          </a:xfrm>
          <a:prstGeom prst="line">
            <a:avLst/>
          </a:prstGeom>
          <a:noFill/>
          <a:ln w="28575">
            <a:solidFill>
              <a:schemeClr val="folHlink"/>
            </a:solidFill>
            <a:round/>
            <a:headEnd/>
            <a:tailEnd type="stealth" w="med" len="med"/>
          </a:ln>
        </p:spPr>
        <p:txBody>
          <a:bodyPr lIns="0" tIns="0" rIns="0" bIns="0">
            <a:spAutoFit/>
          </a:bodyPr>
          <a:lstStyle/>
          <a:p>
            <a:endParaRPr lang="it-IT"/>
          </a:p>
        </p:txBody>
      </p:sp>
      <p:sp>
        <p:nvSpPr>
          <p:cNvPr id="32781" name="Line 18"/>
          <p:cNvSpPr>
            <a:spLocks noChangeShapeType="1"/>
          </p:cNvSpPr>
          <p:nvPr/>
        </p:nvSpPr>
        <p:spPr bwMode="auto">
          <a:xfrm flipH="1" flipV="1">
            <a:off x="4826000" y="4191000"/>
            <a:ext cx="565150" cy="161925"/>
          </a:xfrm>
          <a:prstGeom prst="line">
            <a:avLst/>
          </a:prstGeom>
          <a:noFill/>
          <a:ln w="28575">
            <a:solidFill>
              <a:schemeClr val="folHlink"/>
            </a:solidFill>
            <a:round/>
            <a:headEnd/>
            <a:tailEnd type="stealth" w="med" len="med"/>
          </a:ln>
        </p:spPr>
        <p:txBody>
          <a:bodyPr lIns="0" tIns="0" rIns="0" bIns="0">
            <a:spAutoFit/>
          </a:bodyPr>
          <a:lstStyle/>
          <a:p>
            <a:endParaRPr lang="it-IT"/>
          </a:p>
        </p:txBody>
      </p:sp>
      <p:sp>
        <p:nvSpPr>
          <p:cNvPr id="32782" name="Line 19"/>
          <p:cNvSpPr>
            <a:spLocks noChangeShapeType="1"/>
          </p:cNvSpPr>
          <p:nvPr/>
        </p:nvSpPr>
        <p:spPr bwMode="auto">
          <a:xfrm flipH="1" flipV="1">
            <a:off x="5430838" y="2265363"/>
            <a:ext cx="284162" cy="276225"/>
          </a:xfrm>
          <a:prstGeom prst="line">
            <a:avLst/>
          </a:prstGeom>
          <a:noFill/>
          <a:ln w="28575">
            <a:solidFill>
              <a:schemeClr val="folHlink"/>
            </a:solidFill>
            <a:round/>
            <a:headEnd/>
            <a:tailEnd type="stealth" w="med" len="med"/>
          </a:ln>
        </p:spPr>
        <p:txBody>
          <a:bodyPr lIns="0" tIns="0" rIns="0" bIns="0">
            <a:spAutoFit/>
          </a:bodyPr>
          <a:lstStyle/>
          <a:p>
            <a:endParaRPr lang="it-IT"/>
          </a:p>
        </p:txBody>
      </p:sp>
      <p:sp>
        <p:nvSpPr>
          <p:cNvPr id="32783" name="Line 20"/>
          <p:cNvSpPr>
            <a:spLocks noChangeShapeType="1"/>
          </p:cNvSpPr>
          <p:nvPr/>
        </p:nvSpPr>
        <p:spPr bwMode="auto">
          <a:xfrm flipH="1" flipV="1">
            <a:off x="5322888" y="1652588"/>
            <a:ext cx="523875" cy="55562"/>
          </a:xfrm>
          <a:prstGeom prst="line">
            <a:avLst/>
          </a:prstGeom>
          <a:noFill/>
          <a:ln w="28575">
            <a:solidFill>
              <a:schemeClr val="folHlink"/>
            </a:solidFill>
            <a:round/>
            <a:headEnd/>
            <a:tailEnd type="stealth" w="med" len="med"/>
          </a:ln>
        </p:spPr>
        <p:txBody>
          <a:bodyPr lIns="0" tIns="0" rIns="0" bIns="0">
            <a:spAutoFit/>
          </a:bodyPr>
          <a:lstStyle/>
          <a:p>
            <a:endParaRPr lang="it-IT"/>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ZoneTexte 28"/>
          <p:cNvSpPr txBox="1">
            <a:spLocks noChangeArrowheads="1"/>
          </p:cNvSpPr>
          <p:nvPr/>
        </p:nvSpPr>
        <p:spPr bwMode="auto">
          <a:xfrm>
            <a:off x="396875" y="958850"/>
            <a:ext cx="5908675" cy="333375"/>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b="1" u="sng">
                <a:solidFill>
                  <a:schemeClr val="tx1"/>
                </a:solidFill>
                <a:latin typeface="Tahoma"/>
                <a:cs typeface="Tahoma"/>
                <a:sym typeface="Tahoma"/>
              </a:rPr>
              <a:t>Rail </a:t>
            </a:r>
          </a:p>
        </p:txBody>
      </p:sp>
      <p:sp>
        <p:nvSpPr>
          <p:cNvPr id="33794" name="ZoneTexte 6"/>
          <p:cNvSpPr txBox="1">
            <a:spLocks noChangeArrowheads="1"/>
          </p:cNvSpPr>
          <p:nvPr/>
        </p:nvSpPr>
        <p:spPr bwMode="auto">
          <a:xfrm>
            <a:off x="290513" y="134938"/>
            <a:ext cx="6937375" cy="306387"/>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600" b="1" u="sng">
                <a:solidFill>
                  <a:schemeClr val="tx1"/>
                </a:solidFill>
                <a:latin typeface="Tahoma"/>
                <a:cs typeface="Tahoma"/>
                <a:sym typeface="Tahoma"/>
              </a:rPr>
              <a:t>B07. High pressure circuit</a:t>
            </a:r>
          </a:p>
        </p:txBody>
      </p:sp>
      <p:sp>
        <p:nvSpPr>
          <p:cNvPr id="33795" name="Textfeld 7"/>
          <p:cNvSpPr txBox="1">
            <a:spLocks noChangeArrowheads="1"/>
          </p:cNvSpPr>
          <p:nvPr/>
        </p:nvSpPr>
        <p:spPr bwMode="auto">
          <a:xfrm>
            <a:off x="296863" y="1473200"/>
            <a:ext cx="6840537" cy="5964710"/>
          </a:xfrm>
          <a:prstGeom prst="rect">
            <a:avLst/>
          </a:prstGeom>
          <a:noFill/>
          <a:ln w="9525">
            <a:noFill/>
            <a:miter lim="800000"/>
            <a:headEnd/>
            <a:tailEnd/>
          </a:ln>
        </p:spPr>
        <p:txBody>
          <a:bodyPr>
            <a:spAutoFit/>
          </a:bodyPr>
          <a:lstStyle/>
          <a:p>
            <a:pPr eaLnBrk="0" hangingPunct="0">
              <a:lnSpc>
                <a:spcPct val="90000"/>
              </a:lnSpc>
              <a:spcAft>
                <a:spcPct val="30000"/>
              </a:spcAft>
              <a:buClr>
                <a:srgbClr val="FF0000"/>
              </a:buClr>
              <a:buSzPct val="90000"/>
              <a:buFont typeface="Wingdings" pitchFamily="2" charset="2"/>
              <a:buNone/>
            </a:pPr>
            <a:r>
              <a:rPr lang="en-GB" sz="1200">
                <a:solidFill>
                  <a:schemeClr val="tx1"/>
                </a:solidFill>
                <a:latin typeface="Tahoma"/>
                <a:ea typeface="MS PGothic"/>
                <a:cs typeface="Tahoma"/>
                <a:sym typeface="Tahoma"/>
              </a:rPr>
              <a:t>The rail protects the system and acts as a high pressure injection reservoir. </a:t>
            </a:r>
          </a:p>
          <a:p>
            <a:pPr eaLnBrk="0" hangingPunct="0">
              <a:lnSpc>
                <a:spcPct val="90000"/>
              </a:lnSpc>
              <a:spcAft>
                <a:spcPct val="30000"/>
              </a:spcAft>
              <a:buClr>
                <a:srgbClr val="FF0000"/>
              </a:buClr>
              <a:buSzPct val="90000"/>
              <a:buFont typeface="Wingdings" pitchFamily="2" charset="2"/>
              <a:buNone/>
            </a:pPr>
            <a:r>
              <a:rPr lang="en-GB" sz="1200">
                <a:solidFill>
                  <a:schemeClr val="tx1"/>
                </a:solidFill>
                <a:latin typeface="Tahoma"/>
                <a:ea typeface="MS PGothic"/>
                <a:cs typeface="Tahoma"/>
                <a:sym typeface="Tahoma"/>
              </a:rPr>
              <a:t>The TCD 6.1 L6 engine may be fitted with two different types of rail, depending on the desired operating pressure for the system.</a:t>
            </a:r>
            <a:endParaRPr lang="it-IT" sz="1200" dirty="0">
              <a:solidFill>
                <a:schemeClr val="tx1"/>
              </a:solidFill>
              <a:latin typeface="Tahoma"/>
              <a:ea typeface="MS PGothic"/>
              <a:cs typeface="Tahoma"/>
              <a:sym typeface="Tahoma"/>
            </a:endParaRPr>
          </a:p>
          <a:p>
            <a:pPr eaLnBrk="0" hangingPunct="0">
              <a:lnSpc>
                <a:spcPct val="90000"/>
              </a:lnSpc>
              <a:spcAft>
                <a:spcPct val="30000"/>
              </a:spcAft>
              <a:buClr>
                <a:srgbClr val="FF0000"/>
              </a:buClr>
              <a:buSzPct val="90000"/>
              <a:buFont typeface="Wingdings" pitchFamily="2" charset="2"/>
              <a:buNone/>
            </a:pPr>
            <a:endParaRPr lang="de-DE" sz="1200" dirty="0">
              <a:solidFill>
                <a:schemeClr val="tx1"/>
              </a:solidFill>
              <a:latin typeface="Tahoma" pitchFamily="34" charset="0"/>
              <a:ea typeface="MS PGothic" pitchFamily="34" charset="-128"/>
              <a:cs typeface="Tahoma" pitchFamily="34" charset="0"/>
            </a:endParaRPr>
          </a:p>
          <a:p>
            <a:pPr eaLnBrk="0" hangingPunct="0">
              <a:lnSpc>
                <a:spcPct val="90000"/>
              </a:lnSpc>
              <a:spcAft>
                <a:spcPct val="30000"/>
              </a:spcAft>
              <a:buClr>
                <a:srgbClr val="FF0000"/>
              </a:buClr>
              <a:buSzPct val="90000"/>
              <a:buFont typeface="Wingdings" pitchFamily="2" charset="2"/>
              <a:buNone/>
            </a:pPr>
            <a:endParaRPr lang="de-DE" sz="1200" dirty="0">
              <a:solidFill>
                <a:schemeClr val="tx1"/>
              </a:solidFill>
              <a:latin typeface="Tahoma" pitchFamily="34" charset="0"/>
              <a:ea typeface="MS PGothic" pitchFamily="34" charset="-128"/>
              <a:cs typeface="Tahoma" pitchFamily="34" charset="0"/>
            </a:endParaRPr>
          </a:p>
          <a:p>
            <a:pPr eaLnBrk="0" hangingPunct="0">
              <a:lnSpc>
                <a:spcPct val="90000"/>
              </a:lnSpc>
              <a:spcAft>
                <a:spcPct val="30000"/>
              </a:spcAft>
              <a:buClr>
                <a:srgbClr val="FF0000"/>
              </a:buClr>
              <a:buSzPct val="90000"/>
              <a:buFont typeface="Wingdings" pitchFamily="2" charset="2"/>
              <a:buNone/>
            </a:pPr>
            <a:r>
              <a:rPr lang="en-GB" sz="1200">
                <a:solidFill>
                  <a:schemeClr val="tx1"/>
                </a:solidFill>
                <a:latin typeface="Tahoma"/>
                <a:ea typeface="MS PGothic"/>
                <a:cs typeface="Tahoma"/>
                <a:sym typeface="Tahoma"/>
              </a:rPr>
              <a:t> - </a:t>
            </a:r>
            <a:r>
              <a:rPr lang="en-GB" sz="1200" u="sng">
                <a:solidFill>
                  <a:schemeClr val="tx1"/>
                </a:solidFill>
                <a:latin typeface="Tahoma"/>
                <a:ea typeface="MS PGothic"/>
                <a:cs typeface="Tahoma"/>
                <a:sym typeface="Tahoma"/>
              </a:rPr>
              <a:t>CRSN 2 </a:t>
            </a:r>
            <a:endParaRPr lang="it-IT" sz="1200" u="sng" dirty="0">
              <a:solidFill>
                <a:schemeClr val="tx1"/>
              </a:solidFill>
              <a:latin typeface="Tahoma" pitchFamily="34" charset="0"/>
              <a:ea typeface="MS PGothic" pitchFamily="34" charset="-128"/>
              <a:cs typeface="Tahoma" pitchFamily="34" charset="0"/>
              <a:sym typeface="Tahoma" pitchFamily="34" charset="0"/>
            </a:endParaRPr>
          </a:p>
          <a:p>
            <a:pPr eaLnBrk="0" hangingPunct="0">
              <a:lnSpc>
                <a:spcPct val="90000"/>
              </a:lnSpc>
              <a:spcAft>
                <a:spcPct val="30000"/>
              </a:spcAft>
              <a:buClr>
                <a:srgbClr val="FF0000"/>
              </a:buClr>
              <a:buSzPct val="90000"/>
              <a:buFont typeface="Wingdings" pitchFamily="2" charset="2"/>
              <a:buNone/>
            </a:pPr>
            <a:r>
              <a:rPr lang="en-GB" sz="1200">
                <a:solidFill>
                  <a:schemeClr val="tx1"/>
                </a:solidFill>
                <a:latin typeface="Tahoma"/>
                <a:ea typeface="MS PGothic"/>
                <a:cs typeface="Tahoma"/>
                <a:sym typeface="Tahoma"/>
              </a:rPr>
              <a:t>	- max. operating pressure 1,600 Bar,</a:t>
            </a:r>
          </a:p>
          <a:p>
            <a:pPr eaLnBrk="0" hangingPunct="0">
              <a:lnSpc>
                <a:spcPct val="90000"/>
              </a:lnSpc>
              <a:spcAft>
                <a:spcPct val="30000"/>
              </a:spcAft>
              <a:buClr>
                <a:srgbClr val="FF0000"/>
              </a:buClr>
              <a:buSzPct val="90000"/>
              <a:buFont typeface="Wingdings" pitchFamily="2" charset="2"/>
              <a:buNone/>
            </a:pPr>
            <a:r>
              <a:rPr lang="en-GB" sz="1200">
                <a:solidFill>
                  <a:schemeClr val="tx1"/>
                </a:solidFill>
                <a:latin typeface="Tahoma"/>
                <a:ea typeface="MS PGothic"/>
                <a:cs typeface="Tahoma"/>
                <a:sym typeface="Tahoma"/>
              </a:rPr>
              <a:t>	- valve aperture pressure 1,850 Bar.</a:t>
            </a:r>
            <a:endParaRPr lang="it-IT" sz="1200" dirty="0">
              <a:solidFill>
                <a:schemeClr val="tx1"/>
              </a:solidFill>
              <a:latin typeface="Tahoma"/>
              <a:ea typeface="MS PGothic"/>
              <a:cs typeface="Tahoma"/>
              <a:sym typeface="Tahoma"/>
            </a:endParaRPr>
          </a:p>
          <a:p>
            <a:pPr eaLnBrk="0" hangingPunct="0">
              <a:lnSpc>
                <a:spcPct val="90000"/>
              </a:lnSpc>
              <a:spcAft>
                <a:spcPct val="30000"/>
              </a:spcAft>
              <a:buClr>
                <a:srgbClr val="FF0000"/>
              </a:buClr>
              <a:buSzPct val="90000"/>
              <a:buFont typeface="Wingdings" pitchFamily="2" charset="2"/>
              <a:buNone/>
            </a:pPr>
            <a:r>
              <a:rPr lang="en-GB" sz="1200">
                <a:solidFill>
                  <a:schemeClr val="tx1"/>
                </a:solidFill>
                <a:latin typeface="Tahoma"/>
                <a:ea typeface="MS PGothic"/>
                <a:cs typeface="Tahoma"/>
                <a:sym typeface="Tahoma"/>
              </a:rPr>
              <a:t> 	</a:t>
            </a:r>
          </a:p>
          <a:p>
            <a:pPr eaLnBrk="0" hangingPunct="0">
              <a:lnSpc>
                <a:spcPct val="90000"/>
              </a:lnSpc>
              <a:spcAft>
                <a:spcPct val="30000"/>
              </a:spcAft>
              <a:buClr>
                <a:srgbClr val="FF0000"/>
              </a:buClr>
              <a:buSzPct val="90000"/>
              <a:buFont typeface="Wingdings" pitchFamily="2" charset="2"/>
              <a:buNone/>
            </a:pPr>
            <a:endParaRPr lang="de-DE" sz="1200" dirty="0">
              <a:solidFill>
                <a:schemeClr val="tx1"/>
              </a:solidFill>
              <a:latin typeface="Tahoma" pitchFamily="34" charset="0"/>
              <a:ea typeface="MS PGothic" pitchFamily="34" charset="-128"/>
              <a:cs typeface="Tahoma" pitchFamily="34" charset="0"/>
            </a:endParaRPr>
          </a:p>
          <a:p>
            <a:pPr eaLnBrk="0" hangingPunct="0">
              <a:lnSpc>
                <a:spcPct val="90000"/>
              </a:lnSpc>
              <a:spcAft>
                <a:spcPct val="30000"/>
              </a:spcAft>
              <a:buClr>
                <a:srgbClr val="FF0000"/>
              </a:buClr>
              <a:buSzPct val="90000"/>
              <a:buFont typeface="Wingdings" pitchFamily="2" charset="2"/>
              <a:buNone/>
            </a:pPr>
            <a:endParaRPr lang="de-DE" sz="1200" dirty="0">
              <a:solidFill>
                <a:schemeClr val="tx1"/>
              </a:solidFill>
              <a:latin typeface="Tahoma" pitchFamily="34" charset="0"/>
              <a:ea typeface="MS PGothic" pitchFamily="34" charset="-128"/>
              <a:cs typeface="Tahoma" pitchFamily="34" charset="0"/>
            </a:endParaRPr>
          </a:p>
          <a:p>
            <a:pPr eaLnBrk="0" hangingPunct="0">
              <a:lnSpc>
                <a:spcPct val="90000"/>
              </a:lnSpc>
              <a:spcAft>
                <a:spcPct val="30000"/>
              </a:spcAft>
              <a:buClr>
                <a:srgbClr val="FF0000"/>
              </a:buClr>
              <a:buSzPct val="90000"/>
              <a:buFont typeface="Wingdings" pitchFamily="2" charset="2"/>
              <a:buNone/>
            </a:pPr>
            <a:endParaRPr lang="de-DE" sz="1200" dirty="0">
              <a:solidFill>
                <a:schemeClr val="tx1"/>
              </a:solidFill>
              <a:latin typeface="Tahoma" pitchFamily="34" charset="0"/>
              <a:ea typeface="MS PGothic" pitchFamily="34" charset="-128"/>
              <a:cs typeface="Tahoma" pitchFamily="34" charset="0"/>
            </a:endParaRPr>
          </a:p>
          <a:p>
            <a:pPr eaLnBrk="0" hangingPunct="0">
              <a:lnSpc>
                <a:spcPct val="90000"/>
              </a:lnSpc>
              <a:spcAft>
                <a:spcPct val="30000"/>
              </a:spcAft>
              <a:buClr>
                <a:srgbClr val="FF0000"/>
              </a:buClr>
              <a:buSzPct val="90000"/>
              <a:buFont typeface="Wingdings" pitchFamily="2" charset="2"/>
              <a:buNone/>
            </a:pPr>
            <a:endParaRPr lang="de-DE" sz="1200" dirty="0">
              <a:solidFill>
                <a:schemeClr val="tx1"/>
              </a:solidFill>
              <a:latin typeface="Tahoma" pitchFamily="34" charset="0"/>
              <a:ea typeface="MS PGothic" pitchFamily="34" charset="-128"/>
              <a:cs typeface="Tahoma" pitchFamily="34" charset="0"/>
            </a:endParaRPr>
          </a:p>
          <a:p>
            <a:pPr eaLnBrk="0" hangingPunct="0">
              <a:lnSpc>
                <a:spcPct val="90000"/>
              </a:lnSpc>
              <a:spcAft>
                <a:spcPct val="30000"/>
              </a:spcAft>
              <a:buClr>
                <a:srgbClr val="FF0000"/>
              </a:buClr>
              <a:buSzPct val="90000"/>
              <a:buFont typeface="Wingdings" pitchFamily="2" charset="2"/>
              <a:buNone/>
            </a:pPr>
            <a:endParaRPr lang="de-DE" sz="1200" dirty="0">
              <a:solidFill>
                <a:schemeClr val="tx1"/>
              </a:solidFill>
              <a:latin typeface="Tahoma" pitchFamily="34" charset="0"/>
              <a:ea typeface="MS PGothic" pitchFamily="34" charset="-128"/>
              <a:cs typeface="Tahoma" pitchFamily="34" charset="0"/>
            </a:endParaRPr>
          </a:p>
          <a:p>
            <a:pPr eaLnBrk="0" hangingPunct="0">
              <a:lnSpc>
                <a:spcPct val="90000"/>
              </a:lnSpc>
              <a:spcAft>
                <a:spcPct val="30000"/>
              </a:spcAft>
              <a:buClr>
                <a:srgbClr val="FF0000"/>
              </a:buClr>
              <a:buSzPct val="90000"/>
              <a:buFont typeface="Wingdings" pitchFamily="2" charset="2"/>
              <a:buNone/>
            </a:pPr>
            <a:endParaRPr lang="de-DE" sz="1200" dirty="0">
              <a:solidFill>
                <a:schemeClr val="tx1"/>
              </a:solidFill>
              <a:latin typeface="Tahoma" pitchFamily="34" charset="0"/>
              <a:ea typeface="MS PGothic" pitchFamily="34" charset="-128"/>
              <a:cs typeface="Tahoma" pitchFamily="34" charset="0"/>
            </a:endParaRPr>
          </a:p>
          <a:p>
            <a:pPr eaLnBrk="0" hangingPunct="0">
              <a:lnSpc>
                <a:spcPct val="90000"/>
              </a:lnSpc>
              <a:spcAft>
                <a:spcPct val="30000"/>
              </a:spcAft>
              <a:buClr>
                <a:srgbClr val="FF0000"/>
              </a:buClr>
              <a:buSzPct val="90000"/>
              <a:buFont typeface="Wingdings" pitchFamily="2" charset="2"/>
              <a:buNone/>
            </a:pPr>
            <a:endParaRPr lang="de-DE" sz="1200" dirty="0">
              <a:solidFill>
                <a:schemeClr val="tx1"/>
              </a:solidFill>
              <a:latin typeface="Tahoma" pitchFamily="34" charset="0"/>
              <a:ea typeface="MS PGothic" pitchFamily="34" charset="-128"/>
              <a:cs typeface="Tahoma" pitchFamily="34" charset="0"/>
            </a:endParaRPr>
          </a:p>
          <a:p>
            <a:pPr eaLnBrk="0" hangingPunct="0">
              <a:lnSpc>
                <a:spcPct val="90000"/>
              </a:lnSpc>
              <a:spcAft>
                <a:spcPct val="30000"/>
              </a:spcAft>
              <a:buClr>
                <a:srgbClr val="FF0000"/>
              </a:buClr>
              <a:buSzPct val="90000"/>
              <a:buFont typeface="Wingdings" pitchFamily="2" charset="2"/>
              <a:buNone/>
            </a:pPr>
            <a:endParaRPr lang="de-DE" sz="1200" dirty="0">
              <a:solidFill>
                <a:schemeClr val="tx1"/>
              </a:solidFill>
              <a:latin typeface="Tahoma" pitchFamily="34" charset="0"/>
              <a:ea typeface="MS PGothic" pitchFamily="34" charset="-128"/>
              <a:cs typeface="Tahoma" pitchFamily="34" charset="0"/>
            </a:endParaRPr>
          </a:p>
          <a:p>
            <a:pPr eaLnBrk="0" hangingPunct="0">
              <a:lnSpc>
                <a:spcPct val="90000"/>
              </a:lnSpc>
              <a:spcAft>
                <a:spcPct val="30000"/>
              </a:spcAft>
              <a:buClr>
                <a:srgbClr val="FF0000"/>
              </a:buClr>
              <a:buSzPct val="90000"/>
              <a:buFont typeface="Wingdings" pitchFamily="2" charset="2"/>
              <a:buNone/>
            </a:pPr>
            <a:endParaRPr lang="de-DE" sz="1200" dirty="0">
              <a:solidFill>
                <a:schemeClr val="tx1"/>
              </a:solidFill>
              <a:latin typeface="Tahoma" pitchFamily="34" charset="0"/>
              <a:ea typeface="MS PGothic" pitchFamily="34" charset="-128"/>
              <a:cs typeface="Tahoma" pitchFamily="34" charset="0"/>
            </a:endParaRPr>
          </a:p>
          <a:p>
            <a:pPr eaLnBrk="0" hangingPunct="0">
              <a:lnSpc>
                <a:spcPct val="90000"/>
              </a:lnSpc>
              <a:spcAft>
                <a:spcPct val="30000"/>
              </a:spcAft>
              <a:buClr>
                <a:srgbClr val="FF0000"/>
              </a:buClr>
              <a:buSzPct val="90000"/>
              <a:buFont typeface="Wingdings" pitchFamily="2" charset="2"/>
              <a:buNone/>
            </a:pPr>
            <a:endParaRPr lang="de-DE" sz="1200" dirty="0">
              <a:solidFill>
                <a:schemeClr val="tx1"/>
              </a:solidFill>
              <a:latin typeface="Tahoma" pitchFamily="34" charset="0"/>
              <a:ea typeface="MS PGothic" pitchFamily="34" charset="-128"/>
              <a:cs typeface="Tahoma" pitchFamily="34" charset="0"/>
            </a:endParaRPr>
          </a:p>
          <a:p>
            <a:pPr eaLnBrk="0" hangingPunct="0">
              <a:lnSpc>
                <a:spcPct val="90000"/>
              </a:lnSpc>
              <a:spcAft>
                <a:spcPct val="30000"/>
              </a:spcAft>
              <a:buClr>
                <a:srgbClr val="FF0000"/>
              </a:buClr>
              <a:buSzPct val="90000"/>
              <a:buFont typeface="Wingdings" pitchFamily="2" charset="2"/>
              <a:buNone/>
            </a:pPr>
            <a:endParaRPr lang="de-DE" sz="1200" dirty="0">
              <a:solidFill>
                <a:schemeClr val="tx1"/>
              </a:solidFill>
              <a:latin typeface="Tahoma" pitchFamily="34" charset="0"/>
              <a:ea typeface="MS PGothic" pitchFamily="34" charset="-128"/>
              <a:cs typeface="Tahoma" pitchFamily="34" charset="0"/>
            </a:endParaRPr>
          </a:p>
          <a:p>
            <a:pPr eaLnBrk="0" hangingPunct="0">
              <a:lnSpc>
                <a:spcPct val="90000"/>
              </a:lnSpc>
              <a:spcAft>
                <a:spcPct val="30000"/>
              </a:spcAft>
              <a:buClr>
                <a:srgbClr val="FF0000"/>
              </a:buClr>
              <a:buSzPct val="90000"/>
              <a:buFont typeface="Wingdings" pitchFamily="2" charset="2"/>
              <a:buNone/>
            </a:pPr>
            <a:r>
              <a:rPr lang="en-GB" sz="1200">
                <a:solidFill>
                  <a:schemeClr val="tx1"/>
                </a:solidFill>
                <a:latin typeface="Tahoma"/>
                <a:ea typeface="MS PGothic"/>
                <a:cs typeface="Tahoma"/>
                <a:sym typeface="Tahoma"/>
              </a:rPr>
              <a:t> - </a:t>
            </a:r>
            <a:r>
              <a:rPr lang="en-GB" sz="1200" u="sng">
                <a:solidFill>
                  <a:schemeClr val="tx1"/>
                </a:solidFill>
                <a:latin typeface="Tahoma"/>
                <a:ea typeface="MS PGothic"/>
                <a:cs typeface="Tahoma"/>
                <a:sym typeface="Tahoma"/>
              </a:rPr>
              <a:t>CRSN 3.3</a:t>
            </a:r>
          </a:p>
          <a:p>
            <a:pPr eaLnBrk="0" hangingPunct="0">
              <a:lnSpc>
                <a:spcPct val="90000"/>
              </a:lnSpc>
              <a:spcAft>
                <a:spcPct val="30000"/>
              </a:spcAft>
              <a:buClr>
                <a:srgbClr val="FF0000"/>
              </a:buClr>
              <a:buSzPct val="90000"/>
              <a:buFont typeface="Wingdings" pitchFamily="2" charset="2"/>
              <a:buNone/>
            </a:pPr>
            <a:r>
              <a:rPr lang="en-GB" sz="1200">
                <a:solidFill>
                  <a:schemeClr val="tx1"/>
                </a:solidFill>
                <a:latin typeface="Tahoma"/>
                <a:ea typeface="MS PGothic"/>
                <a:cs typeface="Tahoma"/>
                <a:sym typeface="Tahoma"/>
              </a:rPr>
              <a:t>	- max. operating pressure 2,000 Bar,</a:t>
            </a:r>
          </a:p>
          <a:p>
            <a:pPr eaLnBrk="0" hangingPunct="0">
              <a:lnSpc>
                <a:spcPct val="90000"/>
              </a:lnSpc>
              <a:spcAft>
                <a:spcPct val="30000"/>
              </a:spcAft>
              <a:buClr>
                <a:srgbClr val="FF0000"/>
              </a:buClr>
              <a:buSzPct val="90000"/>
              <a:buFont typeface="Wingdings" pitchFamily="2" charset="2"/>
              <a:buNone/>
            </a:pPr>
            <a:r>
              <a:rPr lang="en-GB" sz="1200">
                <a:solidFill>
                  <a:schemeClr val="tx1"/>
                </a:solidFill>
                <a:latin typeface="Tahoma"/>
                <a:ea typeface="MS PGothic"/>
                <a:cs typeface="Tahoma"/>
                <a:sym typeface="Tahoma"/>
              </a:rPr>
              <a:t>	- valve aperture pressure 2,650 Bar.</a:t>
            </a:r>
            <a:endParaRPr lang="it-IT" sz="1200" dirty="0">
              <a:solidFill>
                <a:schemeClr val="tx1"/>
              </a:solidFill>
              <a:latin typeface="Tahoma"/>
              <a:ea typeface="MS PGothic"/>
              <a:cs typeface="Tahoma"/>
              <a:sym typeface="Tahoma"/>
            </a:endParaRPr>
          </a:p>
          <a:p>
            <a:pPr eaLnBrk="0" hangingPunct="0">
              <a:lnSpc>
                <a:spcPct val="90000"/>
              </a:lnSpc>
              <a:spcAft>
                <a:spcPct val="30000"/>
              </a:spcAft>
              <a:buClr>
                <a:srgbClr val="FF0000"/>
              </a:buClr>
              <a:buSzPct val="90000"/>
              <a:buFont typeface="Wingdings" pitchFamily="2" charset="2"/>
              <a:buNone/>
            </a:pPr>
            <a:endParaRPr lang="de-DE" sz="1200" dirty="0">
              <a:solidFill>
                <a:schemeClr val="tx1"/>
              </a:solidFill>
              <a:latin typeface="Tahoma" pitchFamily="34" charset="0"/>
              <a:ea typeface="MS PGothic" pitchFamily="34" charset="-128"/>
              <a:cs typeface="Tahoma" pitchFamily="34" charset="0"/>
            </a:endParaRPr>
          </a:p>
          <a:p>
            <a:pPr eaLnBrk="0" hangingPunct="0">
              <a:lnSpc>
                <a:spcPct val="90000"/>
              </a:lnSpc>
              <a:spcAft>
                <a:spcPct val="30000"/>
              </a:spcAft>
              <a:buClr>
                <a:srgbClr val="FF0000"/>
              </a:buClr>
              <a:buSzPct val="90000"/>
              <a:buFont typeface="Wingdings" pitchFamily="2" charset="2"/>
              <a:buNone/>
            </a:pPr>
            <a:endParaRPr lang="de-DE" sz="1200" dirty="0">
              <a:solidFill>
                <a:schemeClr val="tx1"/>
              </a:solidFill>
              <a:latin typeface="Tahoma" pitchFamily="34" charset="0"/>
              <a:ea typeface="MS PGothic" pitchFamily="34" charset="-128"/>
              <a:cs typeface="Tahoma" pitchFamily="34" charset="0"/>
            </a:endParaRPr>
          </a:p>
          <a:p>
            <a:pPr eaLnBrk="0" hangingPunct="0">
              <a:lnSpc>
                <a:spcPct val="90000"/>
              </a:lnSpc>
              <a:spcAft>
                <a:spcPct val="30000"/>
              </a:spcAft>
              <a:buClr>
                <a:srgbClr val="FF0000"/>
              </a:buClr>
              <a:buSzPct val="90000"/>
              <a:buFont typeface="Wingdings" pitchFamily="2" charset="2"/>
              <a:buNone/>
            </a:pPr>
            <a:endParaRPr lang="de-DE" sz="1200" dirty="0">
              <a:solidFill>
                <a:schemeClr val="tx1"/>
              </a:solidFill>
              <a:latin typeface="Tahoma" pitchFamily="34" charset="0"/>
              <a:ea typeface="MS PGothic" pitchFamily="34" charset="-128"/>
              <a:cs typeface="Tahoma" pitchFamily="34" charset="0"/>
            </a:endParaRPr>
          </a:p>
          <a:p>
            <a:pPr eaLnBrk="0" hangingPunct="0">
              <a:lnSpc>
                <a:spcPct val="90000"/>
              </a:lnSpc>
              <a:spcAft>
                <a:spcPct val="30000"/>
              </a:spcAft>
              <a:buClr>
                <a:srgbClr val="FF0000"/>
              </a:buClr>
              <a:buSzPct val="90000"/>
              <a:buFont typeface="Wingdings" pitchFamily="2" charset="2"/>
              <a:buNone/>
            </a:pPr>
            <a:endParaRPr lang="de-DE" sz="1200" dirty="0">
              <a:solidFill>
                <a:schemeClr val="tx1"/>
              </a:solidFill>
              <a:latin typeface="Tahoma" pitchFamily="34" charset="0"/>
              <a:ea typeface="MS PGothic" pitchFamily="34" charset="-128"/>
              <a:cs typeface="Tahoma" pitchFamily="34" charset="0"/>
            </a:endParaRPr>
          </a:p>
        </p:txBody>
      </p:sp>
      <p:grpSp>
        <p:nvGrpSpPr>
          <p:cNvPr id="33796" name="Groupe 10"/>
          <p:cNvGrpSpPr>
            <a:grpSpLocks/>
          </p:cNvGrpSpPr>
          <p:nvPr/>
        </p:nvGrpSpPr>
        <p:grpSpPr bwMode="auto">
          <a:xfrm>
            <a:off x="1812471" y="3153680"/>
            <a:ext cx="4735286" cy="2479675"/>
            <a:chOff x="1129295" y="2320114"/>
            <a:chExt cx="4452638" cy="2798909"/>
          </a:xfrm>
        </p:grpSpPr>
        <p:pic>
          <p:nvPicPr>
            <p:cNvPr id="33798" name="Picture 2" descr="C:\Documents and Settings\jlocq\Mes documents\My Screen Captures\PrtScr capture_85.jpg"/>
            <p:cNvPicPr>
              <a:picLocks noChangeAspect="1" noChangeArrowheads="1"/>
            </p:cNvPicPr>
            <p:nvPr/>
          </p:nvPicPr>
          <p:blipFill>
            <a:blip r:embed="rId2" cstate="print"/>
            <a:srcRect l="9992" t="4751" r="3304" b="8684"/>
            <a:stretch>
              <a:fillRect/>
            </a:stretch>
          </p:blipFill>
          <p:spPr bwMode="auto">
            <a:xfrm>
              <a:off x="1129295" y="2470305"/>
              <a:ext cx="4262911" cy="2648718"/>
            </a:xfrm>
            <a:prstGeom prst="rect">
              <a:avLst/>
            </a:prstGeom>
            <a:noFill/>
            <a:ln w="9525">
              <a:noFill/>
              <a:miter lim="800000"/>
              <a:headEnd/>
              <a:tailEnd/>
            </a:ln>
          </p:spPr>
        </p:pic>
        <p:sp>
          <p:nvSpPr>
            <p:cNvPr id="33799" name="Triangle rectangle 9"/>
            <p:cNvSpPr>
              <a:spLocks noChangeArrowheads="1"/>
            </p:cNvSpPr>
            <p:nvPr/>
          </p:nvSpPr>
          <p:spPr bwMode="auto">
            <a:xfrm rot="10800000">
              <a:off x="2142699" y="2320114"/>
              <a:ext cx="3439234" cy="1937986"/>
            </a:xfrm>
            <a:prstGeom prst="rtTriangle">
              <a:avLst/>
            </a:prstGeom>
            <a:solidFill>
              <a:schemeClr val="bg1"/>
            </a:solidFill>
            <a:ln w="9525" algn="ctr">
              <a:noFill/>
              <a:round/>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grpSp>
      <p:pic>
        <p:nvPicPr>
          <p:cNvPr id="33797" name="Picture 8"/>
          <p:cNvPicPr>
            <a:picLocks noChangeAspect="1" noChangeArrowheads="1"/>
          </p:cNvPicPr>
          <p:nvPr/>
        </p:nvPicPr>
        <p:blipFill>
          <a:blip r:embed="rId3" cstate="print"/>
          <a:srcRect/>
          <a:stretch>
            <a:fillRect/>
          </a:stretch>
        </p:blipFill>
        <p:spPr bwMode="auto">
          <a:xfrm rot="1360697">
            <a:off x="62797" y="7778137"/>
            <a:ext cx="7415233" cy="949931"/>
          </a:xfrm>
          <a:prstGeom prst="rect">
            <a:avLst/>
          </a:prstGeom>
          <a:noFill/>
          <a:ln w="9525">
            <a:noFill/>
            <a:miter lim="800000"/>
            <a:headEnd/>
            <a:tailEnd/>
          </a:ln>
        </p:spPr>
      </p:pic>
      <p:sp>
        <p:nvSpPr>
          <p:cNvPr id="9" name="Rettangolo 8"/>
          <p:cNvSpPr/>
          <p:nvPr/>
        </p:nvSpPr>
        <p:spPr bwMode="auto">
          <a:xfrm rot="17681025">
            <a:off x="3155436" y="3330964"/>
            <a:ext cx="649504" cy="49236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45000"/>
              <a:buFont typeface="StarSymbol" charset="0"/>
              <a:buNone/>
              <a:tabLst/>
            </a:pPr>
            <a:endParaRPr kumimoji="0" lang="it-IT" sz="1800" b="0" i="0" u="none" strike="noStrike" cap="none" normalizeH="0" baseline="0" smtClean="0">
              <a:ln>
                <a:noFill/>
              </a:ln>
              <a:solidFill>
                <a:schemeClr val="bg1"/>
              </a:solidFill>
              <a:effectLst/>
              <a:latin typeface="Arial" charset="0"/>
              <a:ea typeface="MS Gothic" pitchFamily="49" charset="-128"/>
            </a:endParaRPr>
          </a:p>
        </p:txBody>
      </p:sp>
      <p:sp>
        <p:nvSpPr>
          <p:cNvPr id="10" name="Rettangolo 9"/>
          <p:cNvSpPr/>
          <p:nvPr/>
        </p:nvSpPr>
        <p:spPr bwMode="auto">
          <a:xfrm rot="17748203">
            <a:off x="3190913" y="3187050"/>
            <a:ext cx="649504" cy="382259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45000"/>
              <a:buFont typeface="StarSymbol" charset="0"/>
              <a:buNone/>
              <a:tabLst/>
            </a:pPr>
            <a:endParaRPr kumimoji="0" lang="it-IT" sz="1800" b="0" i="0" u="none" strike="noStrike" cap="none" normalizeH="0" baseline="0" smtClean="0">
              <a:ln>
                <a:noFill/>
              </a:ln>
              <a:solidFill>
                <a:schemeClr val="bg1"/>
              </a:solidFill>
              <a:effectLst/>
              <a:latin typeface="Arial" charset="0"/>
              <a:ea typeface="MS Gothic" pitchFamily="49" charset="-128"/>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3"/>
          <p:cNvGraphicFramePr>
            <a:graphicFrameLocks noChangeAspect="1"/>
          </p:cNvGraphicFramePr>
          <p:nvPr/>
        </p:nvGraphicFramePr>
        <p:xfrm>
          <a:off x="3921125" y="6508750"/>
          <a:ext cx="3173413" cy="2640013"/>
        </p:xfrm>
        <a:graphic>
          <a:graphicData uri="http://schemas.openxmlformats.org/presentationml/2006/ole">
            <mc:AlternateContent xmlns:mc="http://schemas.openxmlformats.org/markup-compatibility/2006">
              <mc:Choice xmlns:v="urn:schemas-microsoft-com:vml" Requires="v">
                <p:oleObj spid="_x0000_s2059" name="Bitmap" r:id="rId3" imgW="4971429" imgH="3076190" progId="PBrush">
                  <p:embed/>
                </p:oleObj>
              </mc:Choice>
              <mc:Fallback>
                <p:oleObj name="Bitmap" r:id="rId3" imgW="4971429" imgH="3076190" progId="PBrush">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1125" y="6508750"/>
                        <a:ext cx="3173413" cy="264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1" name="ZoneTexte 28"/>
          <p:cNvSpPr txBox="1">
            <a:spLocks noChangeArrowheads="1"/>
          </p:cNvSpPr>
          <p:nvPr/>
        </p:nvSpPr>
        <p:spPr bwMode="auto">
          <a:xfrm>
            <a:off x="396875" y="958850"/>
            <a:ext cx="5908675" cy="333375"/>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b="1" u="sng">
                <a:solidFill>
                  <a:schemeClr val="tx1"/>
                </a:solidFill>
                <a:latin typeface="Tahoma"/>
                <a:cs typeface="Tahoma"/>
                <a:sym typeface="Tahoma"/>
              </a:rPr>
              <a:t>Injectors</a:t>
            </a:r>
          </a:p>
        </p:txBody>
      </p:sp>
      <p:sp>
        <p:nvSpPr>
          <p:cNvPr id="2052" name="ZoneTexte 6"/>
          <p:cNvSpPr txBox="1">
            <a:spLocks noChangeArrowheads="1"/>
          </p:cNvSpPr>
          <p:nvPr/>
        </p:nvSpPr>
        <p:spPr bwMode="auto">
          <a:xfrm>
            <a:off x="290513" y="149225"/>
            <a:ext cx="6937375" cy="306388"/>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600" b="1" u="sng">
                <a:solidFill>
                  <a:schemeClr val="tx1"/>
                </a:solidFill>
                <a:latin typeface="Tahoma"/>
                <a:cs typeface="Tahoma"/>
                <a:sym typeface="Tahoma"/>
              </a:rPr>
              <a:t>B07. High pressure circuit</a:t>
            </a:r>
          </a:p>
        </p:txBody>
      </p:sp>
      <p:sp>
        <p:nvSpPr>
          <p:cNvPr id="2053" name="ZoneTexte 8"/>
          <p:cNvSpPr txBox="1">
            <a:spLocks noChangeArrowheads="1"/>
          </p:cNvSpPr>
          <p:nvPr/>
        </p:nvSpPr>
        <p:spPr bwMode="auto">
          <a:xfrm>
            <a:off x="476250" y="1535113"/>
            <a:ext cx="6361113" cy="1217612"/>
          </a:xfrm>
          <a:prstGeom prst="rect">
            <a:avLst/>
          </a:prstGeom>
          <a:noFill/>
          <a:ln w="9525">
            <a:noFill/>
            <a:miter lim="800000"/>
            <a:headEnd/>
            <a:tailEnd/>
          </a:ln>
        </p:spPr>
        <p:txBody>
          <a:bodyPr>
            <a:spAutoFit/>
          </a:bodyPr>
          <a:lstStyle/>
          <a:p>
            <a:pPr algn="just" hangingPunct="0">
              <a:lnSpc>
                <a:spcPct val="87000"/>
              </a:lnSpc>
              <a:buClr>
                <a:srgbClr val="000000"/>
              </a:buClr>
              <a:buSzPct val="45000"/>
              <a:buFont typeface="StarSymbol"/>
              <a:buNone/>
            </a:pPr>
            <a:r>
              <a:rPr lang="en-GB" sz="1200">
                <a:solidFill>
                  <a:schemeClr val="tx1"/>
                </a:solidFill>
                <a:latin typeface="Tahoma"/>
                <a:cs typeface="Tahoma"/>
                <a:sym typeface="Tahoma"/>
              </a:rPr>
              <a:t>Two different types of injector may be installed in Deutz TCD SCR engines.</a:t>
            </a:r>
          </a:p>
          <a:p>
            <a:pPr algn="just" hangingPunct="0">
              <a:lnSpc>
                <a:spcPct val="87000"/>
              </a:lnSpc>
              <a:buClr>
                <a:srgbClr val="000000"/>
              </a:buClr>
              <a:buSzPct val="45000"/>
              <a:buFont typeface="StarSymbol"/>
              <a:buNone/>
            </a:pPr>
            <a:endParaRPr lang="fr-FR" sz="1200">
              <a:solidFill>
                <a:schemeClr val="tx1"/>
              </a:solidFill>
              <a:latin typeface="Tahoma" pitchFamily="34" charset="0"/>
              <a:cs typeface="Tahoma" pitchFamily="34" charset="0"/>
            </a:endParaRPr>
          </a:p>
          <a:p>
            <a:pPr algn="just" hangingPunct="0">
              <a:lnSpc>
                <a:spcPct val="87000"/>
              </a:lnSpc>
              <a:buClr>
                <a:srgbClr val="000000"/>
              </a:buClr>
              <a:buSzPct val="45000"/>
              <a:buFont typeface="StarSymbol"/>
              <a:buNone/>
            </a:pPr>
            <a:r>
              <a:rPr lang="en-GB" sz="1200">
                <a:solidFill>
                  <a:schemeClr val="tx1"/>
                </a:solidFill>
                <a:latin typeface="Tahoma"/>
                <a:cs typeface="Tahoma"/>
                <a:sym typeface="Tahoma"/>
              </a:rPr>
              <a:t>Fuel is delivered via an 'internal' line, with a line inside the head connecting the injector with the rail.</a:t>
            </a:r>
          </a:p>
          <a:p>
            <a:pPr algn="just" hangingPunct="0">
              <a:lnSpc>
                <a:spcPct val="87000"/>
              </a:lnSpc>
              <a:buClr>
                <a:srgbClr val="000000"/>
              </a:buClr>
              <a:buSzPct val="45000"/>
              <a:buFont typeface="StarSymbol"/>
              <a:buNone/>
            </a:pPr>
            <a:endParaRPr lang="fr-FR" sz="1200">
              <a:solidFill>
                <a:schemeClr val="tx1"/>
              </a:solidFill>
              <a:latin typeface="Tahoma" pitchFamily="34" charset="0"/>
              <a:cs typeface="Tahoma" pitchFamily="34" charset="0"/>
            </a:endParaRPr>
          </a:p>
          <a:p>
            <a:pPr algn="just" hangingPunct="0">
              <a:lnSpc>
                <a:spcPct val="87000"/>
              </a:lnSpc>
              <a:buClr>
                <a:srgbClr val="000000"/>
              </a:buClr>
              <a:buSzPct val="45000"/>
              <a:buFont typeface="StarSymbol"/>
              <a:buNone/>
            </a:pPr>
            <a:r>
              <a:rPr lang="en-GB" sz="1200">
                <a:solidFill>
                  <a:schemeClr val="tx1"/>
                </a:solidFill>
                <a:latin typeface="Tahoma"/>
                <a:cs typeface="Tahoma"/>
                <a:sym typeface="Tahoma"/>
              </a:rPr>
              <a:t>The resistance measured between the two contacts of the injector is approximately 0.5 ohm.</a:t>
            </a:r>
          </a:p>
          <a:p>
            <a:pPr algn="just" hangingPunct="0">
              <a:lnSpc>
                <a:spcPct val="87000"/>
              </a:lnSpc>
              <a:buClr>
                <a:srgbClr val="000000"/>
              </a:buClr>
              <a:buSzPct val="45000"/>
              <a:buFont typeface="StarSymbol"/>
              <a:buNone/>
            </a:pPr>
            <a:endParaRPr lang="fr-FR" sz="1200">
              <a:solidFill>
                <a:schemeClr val="tx1"/>
              </a:solidFill>
              <a:latin typeface="Tahoma" pitchFamily="34" charset="0"/>
              <a:cs typeface="Tahoma" pitchFamily="34" charset="0"/>
            </a:endParaRPr>
          </a:p>
        </p:txBody>
      </p:sp>
      <p:sp>
        <p:nvSpPr>
          <p:cNvPr id="2054" name="ZoneTexte 9"/>
          <p:cNvSpPr txBox="1">
            <a:spLocks noChangeArrowheads="1"/>
          </p:cNvSpPr>
          <p:nvPr/>
        </p:nvSpPr>
        <p:spPr bwMode="auto">
          <a:xfrm>
            <a:off x="3910013" y="6088063"/>
            <a:ext cx="3105150" cy="252412"/>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200">
                <a:solidFill>
                  <a:schemeClr val="tx1"/>
                </a:solidFill>
                <a:latin typeface="Tahoma"/>
                <a:cs typeface="Tahoma"/>
                <a:sym typeface="Tahoma"/>
              </a:rPr>
              <a:t>Injector for 4-valve engines</a:t>
            </a:r>
          </a:p>
        </p:txBody>
      </p:sp>
      <p:sp>
        <p:nvSpPr>
          <p:cNvPr id="2055" name="Textfeld 7"/>
          <p:cNvSpPr txBox="1">
            <a:spLocks noChangeArrowheads="1"/>
          </p:cNvSpPr>
          <p:nvPr/>
        </p:nvSpPr>
        <p:spPr bwMode="auto">
          <a:xfrm>
            <a:off x="466725" y="2998788"/>
            <a:ext cx="6629400" cy="3173412"/>
          </a:xfrm>
          <a:prstGeom prst="rect">
            <a:avLst/>
          </a:prstGeom>
          <a:noFill/>
          <a:ln w="9525">
            <a:noFill/>
            <a:miter lim="800000"/>
            <a:headEnd/>
            <a:tailEnd/>
          </a:ln>
        </p:spPr>
        <p:txBody>
          <a:bodyPr>
            <a:spAutoFit/>
          </a:bodyPr>
          <a:lstStyle/>
          <a:p>
            <a:pPr hangingPunct="0">
              <a:lnSpc>
                <a:spcPct val="87000"/>
              </a:lnSpc>
              <a:spcBef>
                <a:spcPct val="50000"/>
              </a:spcBef>
              <a:buClr>
                <a:srgbClr val="000000"/>
              </a:buClr>
              <a:buSzPct val="45000"/>
              <a:buFont typeface="StarSymbol"/>
              <a:buNone/>
            </a:pPr>
            <a:r>
              <a:rPr lang="en-GB" sz="1200" b="1" u="sng">
                <a:solidFill>
                  <a:schemeClr val="tx1"/>
                </a:solidFill>
                <a:latin typeface="Tahoma"/>
                <a:cs typeface="Tahoma"/>
                <a:sym typeface="Tahoma"/>
              </a:rPr>
              <a:t>The two types of injector available are:</a:t>
            </a:r>
          </a:p>
          <a:p>
            <a:pPr hangingPunct="0">
              <a:lnSpc>
                <a:spcPct val="87000"/>
              </a:lnSpc>
              <a:spcBef>
                <a:spcPct val="50000"/>
              </a:spcBef>
              <a:buClr>
                <a:srgbClr val="000000"/>
              </a:buClr>
              <a:buSzPct val="45000"/>
              <a:buFont typeface="StarSymbol"/>
              <a:buNone/>
            </a:pPr>
            <a:r>
              <a:rPr lang="en-GB" sz="1200" b="1">
                <a:solidFill>
                  <a:schemeClr val="tx1"/>
                </a:solidFill>
                <a:latin typeface="Tahoma"/>
                <a:cs typeface="Tahoma"/>
                <a:sym typeface="Tahoma"/>
              </a:rPr>
              <a:t>CRIN2</a:t>
            </a:r>
            <a:r>
              <a:rPr lang="en-GB" sz="1200">
                <a:solidFill>
                  <a:schemeClr val="tx1"/>
                </a:solidFill>
                <a:latin typeface="Tahoma"/>
                <a:cs typeface="Tahoma"/>
                <a:sym typeface="Tahoma"/>
              </a:rPr>
              <a:t>					</a:t>
            </a:r>
          </a:p>
          <a:p>
            <a:pPr hangingPunct="0">
              <a:lnSpc>
                <a:spcPct val="87000"/>
              </a:lnSpc>
              <a:spcBef>
                <a:spcPct val="50000"/>
              </a:spcBef>
              <a:buClr>
                <a:srgbClr val="000000"/>
              </a:buClr>
              <a:buSzPct val="45000"/>
              <a:buFont typeface="StarSymbol"/>
              <a:buNone/>
            </a:pPr>
            <a:r>
              <a:rPr lang="en-GB" sz="1200">
                <a:solidFill>
                  <a:schemeClr val="tx1"/>
                </a:solidFill>
                <a:latin typeface="Tahoma"/>
                <a:cs typeface="Tahoma"/>
                <a:sym typeface="Wingdings"/>
              </a:rPr>
              <a:t></a:t>
            </a:r>
            <a:r>
              <a:rPr lang="en-GB" sz="1200">
                <a:solidFill>
                  <a:schemeClr val="tx1"/>
                </a:solidFill>
                <a:latin typeface="Tahoma"/>
                <a:cs typeface="Tahoma"/>
                <a:sym typeface="Tahoma"/>
              </a:rPr>
              <a:t> CRSN2, 1,600 Bar 		</a:t>
            </a:r>
            <a:r>
              <a:rPr lang="en-GB" sz="1200">
                <a:solidFill>
                  <a:schemeClr val="tx1"/>
                </a:solidFill>
                <a:latin typeface="Tahoma"/>
                <a:ea typeface="Tahoma"/>
                <a:cs typeface="Tahoma"/>
                <a:sym typeface="Tahoma"/>
              </a:rPr>
              <a:t/>
            </a:r>
            <a:br>
              <a:rPr lang="en-GB" sz="1200">
                <a:solidFill>
                  <a:schemeClr val="tx1"/>
                </a:solidFill>
                <a:latin typeface="Tahoma"/>
                <a:ea typeface="Tahoma"/>
                <a:cs typeface="Tahoma"/>
                <a:sym typeface="Tahoma"/>
              </a:rPr>
            </a:br>
            <a:endParaRPr lang="de-DE" sz="1200">
              <a:solidFill>
                <a:schemeClr val="tx1"/>
              </a:solidFill>
              <a:latin typeface="Tahoma" pitchFamily="34" charset="0"/>
              <a:cs typeface="Tahoma" pitchFamily="34" charset="0"/>
            </a:endParaRPr>
          </a:p>
          <a:p>
            <a:pPr hangingPunct="0">
              <a:lnSpc>
                <a:spcPct val="87000"/>
              </a:lnSpc>
              <a:spcBef>
                <a:spcPct val="50000"/>
              </a:spcBef>
              <a:buClr>
                <a:srgbClr val="000000"/>
              </a:buClr>
              <a:buSzPct val="45000"/>
              <a:buFont typeface="StarSymbol"/>
              <a:buNone/>
            </a:pPr>
            <a:r>
              <a:rPr lang="en-GB" sz="1200" b="1">
                <a:solidFill>
                  <a:schemeClr val="tx1"/>
                </a:solidFill>
                <a:latin typeface="Tahoma"/>
                <a:cs typeface="Tahoma"/>
                <a:sym typeface="Tahoma"/>
              </a:rPr>
              <a:t>CRIN3.3</a:t>
            </a:r>
            <a:r>
              <a:rPr lang="en-GB" sz="1200">
                <a:solidFill>
                  <a:schemeClr val="tx1"/>
                </a:solidFill>
                <a:latin typeface="Tahoma"/>
                <a:cs typeface="Tahoma"/>
                <a:sym typeface="Wingdings"/>
              </a:rPr>
              <a:t/>
            </a:r>
            <a:br>
              <a:rPr lang="en-GB" sz="1200">
                <a:solidFill>
                  <a:schemeClr val="tx1"/>
                </a:solidFill>
                <a:latin typeface="Tahoma"/>
                <a:cs typeface="Tahoma"/>
                <a:sym typeface="Wingdings"/>
              </a:rPr>
            </a:br>
            <a:r>
              <a:rPr lang="en-GB" sz="1200">
                <a:solidFill>
                  <a:schemeClr val="tx1"/>
                </a:solidFill>
                <a:latin typeface="Tahoma"/>
                <a:cs typeface="Tahoma"/>
                <a:sym typeface="Wingdings"/>
              </a:rPr>
              <a:t></a:t>
            </a:r>
            <a:r>
              <a:rPr lang="en-GB" sz="1200">
                <a:solidFill>
                  <a:schemeClr val="tx1"/>
                </a:solidFill>
                <a:latin typeface="Tahoma"/>
                <a:cs typeface="Tahoma"/>
                <a:sym typeface="Tahoma"/>
              </a:rPr>
              <a:t> CRSN3.3, 2000 Bar </a:t>
            </a:r>
          </a:p>
          <a:p>
            <a:pPr hangingPunct="0">
              <a:lnSpc>
                <a:spcPct val="87000"/>
              </a:lnSpc>
              <a:spcBef>
                <a:spcPct val="50000"/>
              </a:spcBef>
              <a:buClr>
                <a:srgbClr val="000000"/>
              </a:buClr>
              <a:buSzPct val="45000"/>
              <a:buFont typeface="StarSymbol"/>
              <a:buNone/>
            </a:pPr>
            <a:r>
              <a:rPr lang="en-GB" sz="1200">
                <a:solidFill>
                  <a:schemeClr val="tx1"/>
                </a:solidFill>
                <a:latin typeface="Tahoma"/>
                <a:cs typeface="Tahoma"/>
                <a:sym typeface="Tahoma"/>
              </a:rPr>
              <a:t>(when the engine is switched off, the pressure in the rail is released by forcing the injectors open and holding them open for a few seconds, which produces a very loud whistling/buzzing noise)</a:t>
            </a:r>
          </a:p>
          <a:p>
            <a:pPr hangingPunct="0">
              <a:lnSpc>
                <a:spcPct val="87000"/>
              </a:lnSpc>
              <a:spcBef>
                <a:spcPct val="50000"/>
              </a:spcBef>
              <a:buClr>
                <a:srgbClr val="000000"/>
              </a:buClr>
              <a:buSzPct val="45000"/>
              <a:buFont typeface="StarSymbol"/>
              <a:buNone/>
            </a:pPr>
            <a:endParaRPr lang="de-DE" sz="1200">
              <a:solidFill>
                <a:schemeClr val="tx1"/>
              </a:solidFill>
              <a:latin typeface="Tahoma" pitchFamily="34" charset="0"/>
              <a:cs typeface="Tahoma" pitchFamily="34" charset="0"/>
            </a:endParaRPr>
          </a:p>
          <a:p>
            <a:pPr hangingPunct="0">
              <a:lnSpc>
                <a:spcPct val="87000"/>
              </a:lnSpc>
              <a:spcBef>
                <a:spcPct val="50000"/>
              </a:spcBef>
              <a:buClr>
                <a:srgbClr val="000000"/>
              </a:buClr>
              <a:buSzPct val="45000"/>
              <a:buFont typeface="StarSymbol"/>
              <a:buNone/>
            </a:pPr>
            <a:r>
              <a:rPr lang="en-GB" sz="1200" b="1">
                <a:solidFill>
                  <a:schemeClr val="tx1"/>
                </a:solidFill>
                <a:latin typeface="Tahoma"/>
                <a:cs typeface="Tahoma"/>
                <a:sym typeface="Tahoma"/>
              </a:rPr>
              <a:t>Model:</a:t>
            </a:r>
          </a:p>
          <a:p>
            <a:pPr hangingPunct="0">
              <a:lnSpc>
                <a:spcPct val="87000"/>
              </a:lnSpc>
              <a:spcBef>
                <a:spcPct val="50000"/>
              </a:spcBef>
              <a:buClr>
                <a:srgbClr val="000000"/>
              </a:buClr>
              <a:buSzPct val="45000"/>
              <a:buFont typeface="StarSymbol"/>
              <a:buNone/>
            </a:pPr>
            <a:r>
              <a:rPr lang="en-GB" sz="1200">
                <a:solidFill>
                  <a:schemeClr val="tx1"/>
                </a:solidFill>
                <a:latin typeface="Tahoma"/>
                <a:cs typeface="Tahoma"/>
                <a:sym typeface="Tahoma"/>
              </a:rPr>
              <a:t>With CRIN 2 and CRIN 3.3 injectors, a filter is installed in the pressurised line</a:t>
            </a:r>
          </a:p>
          <a:p>
            <a:pPr hangingPunct="0">
              <a:lnSpc>
                <a:spcPct val="87000"/>
              </a:lnSpc>
              <a:spcBef>
                <a:spcPct val="50000"/>
              </a:spcBef>
              <a:buClr>
                <a:srgbClr val="000000"/>
              </a:buClr>
              <a:buSzPct val="45000"/>
              <a:buFont typeface="StarSymbol"/>
              <a:buNone/>
            </a:pPr>
            <a:endParaRPr lang="de-DE" sz="1200">
              <a:solidFill>
                <a:schemeClr val="tx1"/>
              </a:solidFill>
              <a:latin typeface="Tahoma" pitchFamily="34" charset="0"/>
              <a:cs typeface="Tahoma" pitchFamily="34" charset="0"/>
            </a:endParaRPr>
          </a:p>
          <a:p>
            <a:pPr hangingPunct="0">
              <a:lnSpc>
                <a:spcPct val="87000"/>
              </a:lnSpc>
              <a:spcBef>
                <a:spcPct val="50000"/>
              </a:spcBef>
              <a:buClr>
                <a:srgbClr val="000000"/>
              </a:buClr>
              <a:buSzPct val="45000"/>
              <a:buFont typeface="StarSymbol"/>
              <a:buNone/>
            </a:pPr>
            <a:endParaRPr lang="de-DE" sz="1200">
              <a:solidFill>
                <a:schemeClr val="tx1"/>
              </a:solidFill>
              <a:latin typeface="Tahoma" pitchFamily="34" charset="0"/>
              <a:cs typeface="Tahoma" pitchFamily="34" charset="0"/>
            </a:endParaRPr>
          </a:p>
        </p:txBody>
      </p:sp>
      <p:sp>
        <p:nvSpPr>
          <p:cNvPr id="2056" name="Text Box 10"/>
          <p:cNvSpPr txBox="1">
            <a:spLocks noChangeArrowheads="1"/>
          </p:cNvSpPr>
          <p:nvPr/>
        </p:nvSpPr>
        <p:spPr bwMode="auto">
          <a:xfrm>
            <a:off x="484188" y="8737600"/>
            <a:ext cx="3808412" cy="900113"/>
          </a:xfrm>
          <a:prstGeom prst="rect">
            <a:avLst/>
          </a:prstGeom>
          <a:noFill/>
          <a:ln w="9525">
            <a:noFill/>
            <a:miter lim="800000"/>
            <a:headEnd/>
            <a:tailEnd/>
          </a:ln>
        </p:spPr>
        <p:txBody>
          <a:bodyPr>
            <a:spAutoFit/>
          </a:bodyPr>
          <a:lstStyle/>
          <a:p>
            <a:pPr hangingPunct="0">
              <a:lnSpc>
                <a:spcPct val="87000"/>
              </a:lnSpc>
              <a:spcBef>
                <a:spcPct val="50000"/>
              </a:spcBef>
              <a:buClr>
                <a:srgbClr val="000000"/>
              </a:buClr>
              <a:buSzPct val="45000"/>
              <a:buFont typeface="StarSymbol"/>
              <a:buNone/>
            </a:pPr>
            <a:r>
              <a:rPr lang="en-GB" sz="1200" b="1">
                <a:solidFill>
                  <a:schemeClr val="tx1"/>
                </a:solidFill>
                <a:latin typeface="Tahoma"/>
                <a:cs typeface="Tahoma"/>
                <a:sym typeface="Tahoma"/>
              </a:rPr>
              <a:t>Important:</a:t>
            </a:r>
          </a:p>
          <a:p>
            <a:pPr hangingPunct="0">
              <a:spcBef>
                <a:spcPct val="50000"/>
              </a:spcBef>
              <a:buClr>
                <a:srgbClr val="000000"/>
              </a:buClr>
              <a:buSzPct val="45000"/>
              <a:buFont typeface="StarSymbol"/>
              <a:buNone/>
            </a:pPr>
            <a:r>
              <a:rPr lang="en-GB" sz="1200">
                <a:solidFill>
                  <a:schemeClr val="tx1"/>
                </a:solidFill>
                <a:latin typeface="Tahoma"/>
                <a:cs typeface="Tahoma"/>
                <a:sym typeface="Tahoma"/>
              </a:rPr>
              <a:t>Observe the correct torque when tightening the terminals of the injectors to prevent electrical damage to the injectors themselves. Do not exceed 1.5 Nm. </a:t>
            </a:r>
          </a:p>
        </p:txBody>
      </p:sp>
      <p:pic>
        <p:nvPicPr>
          <p:cNvPr id="2057" name="Picture 2" descr="D:\Dokumente\DEUTZ\3_Bilder\SCR\Tools\DrehmomentSchraubendreher.jpg"/>
          <p:cNvPicPr>
            <a:picLocks noChangeAspect="1" noChangeArrowheads="1"/>
          </p:cNvPicPr>
          <p:nvPr/>
        </p:nvPicPr>
        <p:blipFill>
          <a:blip r:embed="rId5" cstate="print"/>
          <a:srcRect/>
          <a:stretch>
            <a:fillRect/>
          </a:stretch>
        </p:blipFill>
        <p:spPr bwMode="auto">
          <a:xfrm>
            <a:off x="762000" y="6561138"/>
            <a:ext cx="2232025" cy="2014537"/>
          </a:xfrm>
          <a:prstGeom prst="rect">
            <a:avLst/>
          </a:prstGeom>
          <a:noFill/>
          <a:ln w="9525">
            <a:noFill/>
            <a:miter lim="800000"/>
            <a:headEnd/>
            <a:tailEnd/>
          </a:ln>
        </p:spPr>
      </p:pic>
      <p:pic>
        <p:nvPicPr>
          <p:cNvPr id="2058" name="Picture 3" descr="D:\Dokumente\DEUTZ\3_Bilder\Injektoren\SM019948094925_Kabelschuhe.jpg"/>
          <p:cNvPicPr>
            <a:picLocks noChangeAspect="1" noChangeArrowheads="1"/>
          </p:cNvPicPr>
          <p:nvPr/>
        </p:nvPicPr>
        <p:blipFill>
          <a:blip r:embed="rId6" cstate="print"/>
          <a:srcRect/>
          <a:stretch>
            <a:fillRect/>
          </a:stretch>
        </p:blipFill>
        <p:spPr bwMode="auto">
          <a:xfrm>
            <a:off x="5148263" y="6300788"/>
            <a:ext cx="1587500" cy="11350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ZoneTexte 28"/>
          <p:cNvSpPr txBox="1">
            <a:spLocks noChangeArrowheads="1"/>
          </p:cNvSpPr>
          <p:nvPr/>
        </p:nvSpPr>
        <p:spPr bwMode="auto">
          <a:xfrm>
            <a:off x="396875" y="958850"/>
            <a:ext cx="5908675" cy="333375"/>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b="1" u="sng">
                <a:solidFill>
                  <a:schemeClr val="tx1"/>
                </a:solidFill>
                <a:latin typeface="Tahoma"/>
                <a:cs typeface="Tahoma"/>
                <a:sym typeface="Tahoma"/>
              </a:rPr>
              <a:t>Injectors</a:t>
            </a:r>
          </a:p>
        </p:txBody>
      </p:sp>
      <p:sp>
        <p:nvSpPr>
          <p:cNvPr id="36866" name="ZoneTexte 6"/>
          <p:cNvSpPr txBox="1">
            <a:spLocks noChangeArrowheads="1"/>
          </p:cNvSpPr>
          <p:nvPr/>
        </p:nvSpPr>
        <p:spPr bwMode="auto">
          <a:xfrm>
            <a:off x="290513" y="149225"/>
            <a:ext cx="6937375" cy="306388"/>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600" b="1" u="sng">
                <a:solidFill>
                  <a:schemeClr val="tx1"/>
                </a:solidFill>
                <a:latin typeface="Tahoma"/>
                <a:cs typeface="Tahoma"/>
                <a:sym typeface="Tahoma"/>
              </a:rPr>
              <a:t>B07. High pressure circuit</a:t>
            </a:r>
          </a:p>
        </p:txBody>
      </p:sp>
      <p:pic>
        <p:nvPicPr>
          <p:cNvPr id="36867" name="Picture 2" descr="seite_09"/>
          <p:cNvPicPr>
            <a:picLocks noChangeAspect="1" noChangeArrowheads="1"/>
          </p:cNvPicPr>
          <p:nvPr/>
        </p:nvPicPr>
        <p:blipFill>
          <a:blip r:embed="rId2" cstate="print"/>
          <a:srcRect/>
          <a:stretch>
            <a:fillRect/>
          </a:stretch>
        </p:blipFill>
        <p:spPr bwMode="auto">
          <a:xfrm>
            <a:off x="1879600" y="6040438"/>
            <a:ext cx="5359400" cy="4005262"/>
          </a:xfrm>
          <a:prstGeom prst="rect">
            <a:avLst/>
          </a:prstGeom>
          <a:noFill/>
          <a:ln w="9525">
            <a:noFill/>
            <a:miter lim="800000"/>
            <a:headEnd/>
            <a:tailEnd/>
          </a:ln>
        </p:spPr>
      </p:pic>
      <p:pic>
        <p:nvPicPr>
          <p:cNvPr id="36868" name="Picture 2" descr="seite_08"/>
          <p:cNvPicPr>
            <a:picLocks noChangeAspect="1" noChangeArrowheads="1"/>
          </p:cNvPicPr>
          <p:nvPr/>
        </p:nvPicPr>
        <p:blipFill>
          <a:blip r:embed="rId3" cstate="print"/>
          <a:srcRect/>
          <a:stretch>
            <a:fillRect/>
          </a:stretch>
        </p:blipFill>
        <p:spPr bwMode="auto">
          <a:xfrm>
            <a:off x="4171950" y="1314450"/>
            <a:ext cx="3222625" cy="4676775"/>
          </a:xfrm>
          <a:prstGeom prst="rect">
            <a:avLst/>
          </a:prstGeom>
          <a:noFill/>
          <a:ln w="9525">
            <a:noFill/>
            <a:miter lim="800000"/>
            <a:headEnd/>
            <a:tailEnd/>
          </a:ln>
        </p:spPr>
      </p:pic>
      <p:sp>
        <p:nvSpPr>
          <p:cNvPr id="7" name="Rectangle 8"/>
          <p:cNvSpPr>
            <a:spLocks noChangeArrowheads="1"/>
          </p:cNvSpPr>
          <p:nvPr/>
        </p:nvSpPr>
        <p:spPr bwMode="auto">
          <a:xfrm>
            <a:off x="452438" y="1549400"/>
            <a:ext cx="3675062" cy="4224338"/>
          </a:xfrm>
          <a:prstGeom prst="rect">
            <a:avLst/>
          </a:prstGeom>
          <a:noFill/>
          <a:ln w="3175" algn="ctr">
            <a:noFill/>
            <a:miter lim="800000"/>
            <a:headEnd/>
            <a:tailEnd/>
          </a:ln>
          <a:effectLst>
            <a:prstShdw prst="shdw17" dist="17961" dir="2700000">
              <a:schemeClr val="accent1">
                <a:gamma/>
                <a:shade val="60000"/>
                <a:invGamma/>
              </a:schemeClr>
            </a:prstShdw>
          </a:effectLst>
        </p:spPr>
        <p:txBody>
          <a:bodyPr bIns="0" anchor="ctr">
            <a:spAutoFit/>
          </a:bodyPr>
          <a:lstStyle/>
          <a:p>
            <a:pPr algn="just" hangingPunct="0">
              <a:lnSpc>
                <a:spcPct val="87000"/>
              </a:lnSpc>
              <a:buClr>
                <a:srgbClr val="000000"/>
              </a:buClr>
              <a:buSzPct val="45000"/>
              <a:buFont typeface="StarSymbol" charset="0"/>
              <a:buNone/>
              <a:defRPr/>
            </a:pPr>
            <a:r>
              <a:rPr lang="en-GB" sz="1200" u="sng">
                <a:solidFill>
                  <a:schemeClr val="tx1"/>
                </a:solidFill>
                <a:latin typeface="Tahoma"/>
                <a:cs typeface="Tahoma"/>
                <a:sym typeface="Tahoma"/>
              </a:rPr>
              <a:t>Operating principle</a:t>
            </a:r>
            <a:endParaRPr lang="en-GB" sz="1200" u="sng" dirty="0">
              <a:solidFill>
                <a:schemeClr val="tx1"/>
              </a:solidFill>
              <a:latin typeface="Tahoma" pitchFamily="34" charset="0"/>
              <a:cs typeface="Tahoma" pitchFamily="34" charset="0"/>
            </a:endParaRPr>
          </a:p>
          <a:p>
            <a:pPr algn="just" hangingPunct="0">
              <a:lnSpc>
                <a:spcPct val="87000"/>
              </a:lnSpc>
              <a:buClr>
                <a:srgbClr val="000000"/>
              </a:buClr>
              <a:buSzPct val="45000"/>
              <a:buFont typeface="StarSymbol" charset="0"/>
              <a:buNone/>
              <a:defRPr/>
            </a:pPr>
            <a:endParaRPr lang="en-GB" sz="1200" u="sng" dirty="0">
              <a:solidFill>
                <a:schemeClr val="tx1"/>
              </a:solidFill>
              <a:latin typeface="Tahoma" pitchFamily="34" charset="0"/>
              <a:cs typeface="Tahoma" pitchFamily="34" charset="0"/>
            </a:endParaRPr>
          </a:p>
          <a:p>
            <a:pPr algn="just" hangingPunct="0">
              <a:lnSpc>
                <a:spcPct val="87000"/>
              </a:lnSpc>
              <a:buClr>
                <a:srgbClr val="000000"/>
              </a:buClr>
              <a:buSzPct val="45000"/>
              <a:buFont typeface="StarSymbol" charset="0"/>
              <a:buNone/>
              <a:defRPr/>
            </a:pPr>
            <a:r>
              <a:rPr lang="en-GB" sz="1200">
                <a:solidFill>
                  <a:schemeClr val="tx1"/>
                </a:solidFill>
                <a:latin typeface="Tahoma"/>
                <a:cs typeface="Tahoma"/>
                <a:sym typeface="Tahoma"/>
              </a:rPr>
              <a:t>The fuel reaches the injector (4) at high pressure, and flows through the restriction (9) the base of the injector, to fill the chamber (8).</a:t>
            </a:r>
          </a:p>
          <a:p>
            <a:pPr algn="just" hangingPunct="0">
              <a:lnSpc>
                <a:spcPct val="87000"/>
              </a:lnSpc>
              <a:buClr>
                <a:srgbClr val="000000"/>
              </a:buClr>
              <a:buSzPct val="45000"/>
              <a:buFont typeface="StarSymbol" charset="0"/>
              <a:buNone/>
              <a:defRPr/>
            </a:pPr>
            <a:endParaRPr lang="en-GB" sz="1200" dirty="0">
              <a:solidFill>
                <a:schemeClr val="tx1"/>
              </a:solidFill>
              <a:latin typeface="Tahoma" pitchFamily="34" charset="0"/>
              <a:cs typeface="Tahoma" pitchFamily="34" charset="0"/>
            </a:endParaRPr>
          </a:p>
          <a:p>
            <a:pPr algn="just" hangingPunct="0">
              <a:lnSpc>
                <a:spcPct val="87000"/>
              </a:lnSpc>
              <a:buClr>
                <a:srgbClr val="000000"/>
              </a:buClr>
              <a:buSzPct val="45000"/>
              <a:buFont typeface="StarSymbol" charset="0"/>
              <a:buNone/>
              <a:defRPr/>
            </a:pPr>
            <a:r>
              <a:rPr lang="en-GB" sz="1200">
                <a:solidFill>
                  <a:schemeClr val="tx1"/>
                </a:solidFill>
                <a:latin typeface="Tahoma"/>
                <a:cs typeface="Tahoma"/>
                <a:sym typeface="Tahoma"/>
              </a:rPr>
              <a:t>The rail pressure is the same on both sides of the injector actuator rod (10). </a:t>
            </a:r>
          </a:p>
          <a:p>
            <a:pPr algn="just" hangingPunct="0">
              <a:lnSpc>
                <a:spcPct val="87000"/>
              </a:lnSpc>
              <a:buClr>
                <a:srgbClr val="000000"/>
              </a:buClr>
              <a:buSzPct val="45000"/>
              <a:buFont typeface="StarSymbol" charset="0"/>
              <a:buNone/>
              <a:defRPr/>
            </a:pPr>
            <a:endParaRPr lang="en-GB" sz="1200" dirty="0">
              <a:solidFill>
                <a:schemeClr val="tx1"/>
              </a:solidFill>
              <a:latin typeface="Tahoma" pitchFamily="34" charset="0"/>
              <a:cs typeface="Tahoma" pitchFamily="34" charset="0"/>
            </a:endParaRPr>
          </a:p>
          <a:p>
            <a:pPr algn="just" hangingPunct="0">
              <a:lnSpc>
                <a:spcPct val="87000"/>
              </a:lnSpc>
              <a:buClr>
                <a:srgbClr val="000000"/>
              </a:buClr>
              <a:buSzPct val="45000"/>
              <a:buFont typeface="StarSymbol" charset="0"/>
              <a:buNone/>
              <a:defRPr/>
            </a:pPr>
            <a:r>
              <a:rPr lang="en-GB" sz="1200">
                <a:solidFill>
                  <a:schemeClr val="tx1"/>
                </a:solidFill>
                <a:latin typeface="Tahoma"/>
                <a:cs typeface="Tahoma"/>
                <a:sym typeface="Tahoma"/>
              </a:rPr>
              <a:t>An additional 50 N spring prevents the roller from moving while the pressure is too low. </a:t>
            </a:r>
          </a:p>
          <a:p>
            <a:pPr algn="just" hangingPunct="0">
              <a:lnSpc>
                <a:spcPct val="87000"/>
              </a:lnSpc>
              <a:buClr>
                <a:srgbClr val="000000"/>
              </a:buClr>
              <a:buSzPct val="45000"/>
              <a:buFont typeface="StarSymbol" charset="0"/>
              <a:buNone/>
              <a:defRPr/>
            </a:pPr>
            <a:endParaRPr lang="en-GB" sz="1200" dirty="0">
              <a:solidFill>
                <a:schemeClr val="tx1"/>
              </a:solidFill>
              <a:latin typeface="Tahoma" pitchFamily="34" charset="0"/>
              <a:cs typeface="Tahoma" pitchFamily="34" charset="0"/>
            </a:endParaRPr>
          </a:p>
          <a:p>
            <a:pPr algn="just" hangingPunct="0">
              <a:lnSpc>
                <a:spcPct val="87000"/>
              </a:lnSpc>
              <a:buClr>
                <a:srgbClr val="000000"/>
              </a:buClr>
              <a:buSzPct val="45000"/>
              <a:buFont typeface="StarSymbol" charset="0"/>
              <a:buNone/>
              <a:defRPr/>
            </a:pPr>
            <a:r>
              <a:rPr lang="en-GB" sz="1200">
                <a:solidFill>
                  <a:schemeClr val="tx1"/>
                </a:solidFill>
                <a:latin typeface="Tahoma"/>
                <a:cs typeface="Tahoma"/>
                <a:sym typeface="Tahoma"/>
              </a:rPr>
              <a:t>The excitation current (approx. 20 A) acts on the armature (5) and overcomes the force of the spring (2).</a:t>
            </a:r>
          </a:p>
          <a:p>
            <a:pPr algn="just" hangingPunct="0">
              <a:lnSpc>
                <a:spcPct val="87000"/>
              </a:lnSpc>
              <a:buClr>
                <a:srgbClr val="000000"/>
              </a:buClr>
              <a:buSzPct val="45000"/>
              <a:buFont typeface="StarSymbol" charset="0"/>
              <a:buNone/>
              <a:defRPr/>
            </a:pPr>
            <a:r>
              <a:rPr lang="en-GB" sz="1200">
                <a:solidFill>
                  <a:schemeClr val="tx1"/>
                </a:solidFill>
                <a:latin typeface="Tahoma"/>
                <a:cs typeface="Tahoma"/>
                <a:sym typeface="Tahoma"/>
              </a:rPr>
              <a:t>The high current causes the injector needle to lift rapidly.</a:t>
            </a:r>
          </a:p>
          <a:p>
            <a:pPr algn="just" hangingPunct="0">
              <a:lnSpc>
                <a:spcPct val="87000"/>
              </a:lnSpc>
              <a:buClr>
                <a:srgbClr val="000000"/>
              </a:buClr>
              <a:buSzPct val="45000"/>
              <a:buFont typeface="StarSymbol" charset="0"/>
              <a:buNone/>
              <a:defRPr/>
            </a:pPr>
            <a:endParaRPr lang="en-GB" sz="1200" dirty="0">
              <a:solidFill>
                <a:schemeClr val="tx1"/>
              </a:solidFill>
              <a:latin typeface="Tahoma" pitchFamily="34" charset="0"/>
              <a:cs typeface="Tahoma" pitchFamily="34" charset="0"/>
            </a:endParaRPr>
          </a:p>
          <a:p>
            <a:pPr algn="just" hangingPunct="0">
              <a:lnSpc>
                <a:spcPct val="87000"/>
              </a:lnSpc>
              <a:buClr>
                <a:srgbClr val="000000"/>
              </a:buClr>
              <a:buSzPct val="45000"/>
              <a:buFont typeface="StarSymbol" charset="0"/>
              <a:buNone/>
              <a:defRPr/>
            </a:pPr>
            <a:r>
              <a:rPr lang="en-GB" sz="1200">
                <a:solidFill>
                  <a:schemeClr val="tx1"/>
                </a:solidFill>
                <a:latin typeface="Tahoma"/>
                <a:cs typeface="Tahoma"/>
                <a:sym typeface="Tahoma"/>
              </a:rPr>
              <a:t>The solenoid valve lifts the sphere (6) (0.26 mm), causing the pressure in the actuating chamber (8) to drop.</a:t>
            </a:r>
          </a:p>
          <a:p>
            <a:pPr algn="just" hangingPunct="0">
              <a:lnSpc>
                <a:spcPct val="87000"/>
              </a:lnSpc>
              <a:buClr>
                <a:srgbClr val="000000"/>
              </a:buClr>
              <a:buSzPct val="45000"/>
              <a:buFont typeface="StarSymbol" charset="0"/>
              <a:buNone/>
              <a:defRPr/>
            </a:pPr>
            <a:endParaRPr lang="en-GB" sz="1200" dirty="0">
              <a:solidFill>
                <a:schemeClr val="tx1"/>
              </a:solidFill>
              <a:latin typeface="Tahoma" pitchFamily="34" charset="0"/>
              <a:cs typeface="Tahoma" pitchFamily="34" charset="0"/>
            </a:endParaRPr>
          </a:p>
          <a:p>
            <a:pPr algn="just" hangingPunct="0">
              <a:lnSpc>
                <a:spcPct val="87000"/>
              </a:lnSpc>
              <a:buClr>
                <a:srgbClr val="000000"/>
              </a:buClr>
              <a:buSzPct val="45000"/>
              <a:buFont typeface="StarSymbol" charset="0"/>
              <a:buNone/>
              <a:defRPr/>
            </a:pPr>
            <a:r>
              <a:rPr lang="en-GB" sz="1200">
                <a:solidFill>
                  <a:schemeClr val="tx1"/>
                </a:solidFill>
                <a:latin typeface="Tahoma"/>
                <a:cs typeface="Tahoma"/>
                <a:sym typeface="Tahoma"/>
              </a:rPr>
              <a:t>Once at maximum injector needle travel </a:t>
            </a:r>
            <a:r>
              <a:rPr lang="en-GB" sz="1200">
                <a:solidFill>
                  <a:schemeClr val="tx1"/>
                </a:solidFill>
                <a:latin typeface="Tahoma"/>
                <a:ea typeface="굴림"/>
                <a:cs typeface="Tahoma"/>
                <a:sym typeface="Tahoma"/>
              </a:rPr>
              <a:t>(approx. 50 µm), 0.3 ms after excitation of the solenoid valve, the current drops to approximately 12A, which is sufficient to keep the injector open.</a:t>
            </a:r>
            <a:endParaRPr lang="en-GB" sz="1200" dirty="0">
              <a:solidFill>
                <a:schemeClr val="tx1"/>
              </a:solidFill>
              <a:latin typeface="Tahoma" pitchFamily="34" charset="0"/>
              <a:cs typeface="Tahoma" pitchFamily="34" charset="0"/>
            </a:endParaRPr>
          </a:p>
        </p:txBody>
      </p:sp>
      <p:sp>
        <p:nvSpPr>
          <p:cNvPr id="36870" name="ZoneTexte 7"/>
          <p:cNvSpPr txBox="1">
            <a:spLocks noChangeArrowheads="1"/>
          </p:cNvSpPr>
          <p:nvPr/>
        </p:nvSpPr>
        <p:spPr bwMode="auto">
          <a:xfrm>
            <a:off x="781050" y="6705600"/>
            <a:ext cx="1104900" cy="333375"/>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a:solidFill>
                  <a:schemeClr val="tx1"/>
                </a:solidFill>
                <a:latin typeface="Tahoma"/>
                <a:cs typeface="Tahoma"/>
                <a:sym typeface="Tahoma"/>
              </a:rPr>
              <a:t>U = 12 V</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ZoneTexte 6"/>
          <p:cNvSpPr txBox="1">
            <a:spLocks noChangeArrowheads="1"/>
          </p:cNvSpPr>
          <p:nvPr/>
        </p:nvSpPr>
        <p:spPr bwMode="auto">
          <a:xfrm>
            <a:off x="290513" y="149225"/>
            <a:ext cx="6937375" cy="306388"/>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600" b="1" u="sng">
                <a:solidFill>
                  <a:schemeClr val="tx1"/>
                </a:solidFill>
                <a:latin typeface="Tahoma"/>
                <a:cs typeface="Tahoma"/>
                <a:sym typeface="Tahoma"/>
              </a:rPr>
              <a:t>B07. High pressure circuit</a:t>
            </a:r>
          </a:p>
        </p:txBody>
      </p:sp>
      <p:sp>
        <p:nvSpPr>
          <p:cNvPr id="3076" name="ZoneTexte 28"/>
          <p:cNvSpPr txBox="1">
            <a:spLocks noChangeArrowheads="1"/>
          </p:cNvSpPr>
          <p:nvPr/>
        </p:nvSpPr>
        <p:spPr bwMode="auto">
          <a:xfrm>
            <a:off x="396875" y="958850"/>
            <a:ext cx="5908675" cy="333375"/>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b="1" u="sng">
                <a:solidFill>
                  <a:schemeClr val="tx1"/>
                </a:solidFill>
                <a:latin typeface="Tahoma"/>
                <a:cs typeface="Tahoma"/>
                <a:sym typeface="Tahoma"/>
              </a:rPr>
              <a:t>Injectors</a:t>
            </a:r>
          </a:p>
        </p:txBody>
      </p:sp>
      <p:sp>
        <p:nvSpPr>
          <p:cNvPr id="3077" name="ZoneTexte 5"/>
          <p:cNvSpPr txBox="1">
            <a:spLocks noChangeArrowheads="1"/>
          </p:cNvSpPr>
          <p:nvPr/>
        </p:nvSpPr>
        <p:spPr bwMode="auto">
          <a:xfrm>
            <a:off x="322263" y="1311720"/>
            <a:ext cx="6980237" cy="1293813"/>
          </a:xfrm>
          <a:prstGeom prst="rect">
            <a:avLst/>
          </a:prstGeom>
          <a:noFill/>
          <a:ln w="9525">
            <a:noFill/>
            <a:miter lim="800000"/>
            <a:headEnd/>
            <a:tailEnd/>
          </a:ln>
        </p:spPr>
        <p:txBody>
          <a:bodyPr>
            <a:spAutoFit/>
          </a:bodyPr>
          <a:lstStyle/>
          <a:p>
            <a:pPr algn="just" hangingPunct="0">
              <a:lnSpc>
                <a:spcPct val="87000"/>
              </a:lnSpc>
              <a:buClr>
                <a:srgbClr val="000000"/>
              </a:buClr>
              <a:buSzPct val="45000"/>
              <a:buFont typeface="StarSymbol"/>
              <a:buNone/>
            </a:pPr>
            <a:r>
              <a:rPr lang="en-GB" sz="1200">
                <a:solidFill>
                  <a:schemeClr val="tx1"/>
                </a:solidFill>
                <a:latin typeface="Tahoma"/>
                <a:cs typeface="Tahoma"/>
                <a:sym typeface="Tahoma"/>
              </a:rPr>
              <a:t>CRIN 3.3 (2,000 Bar) injectors differ from CRIN 2 units in a number of aspects, among which the fact that they are assigned an IQA (Injector Quantity Adjustment) code. This code is used to adjust the flow rate of the injector in relation to a reference table, and makes it possible to adjust injection times in relation to the specific characteristics of the injector. </a:t>
            </a:r>
          </a:p>
          <a:p>
            <a:pPr algn="just" hangingPunct="0">
              <a:lnSpc>
                <a:spcPct val="87000"/>
              </a:lnSpc>
              <a:spcBef>
                <a:spcPts val="600"/>
              </a:spcBef>
              <a:buClr>
                <a:srgbClr val="000000"/>
              </a:buClr>
              <a:buSzPct val="45000"/>
              <a:buFont typeface="StarSymbol"/>
              <a:buNone/>
            </a:pPr>
            <a:r>
              <a:rPr lang="en-GB" sz="1200">
                <a:solidFill>
                  <a:schemeClr val="tx1"/>
                </a:solidFill>
                <a:latin typeface="Tahoma"/>
                <a:cs typeface="Tahoma"/>
                <a:sym typeface="Tahoma"/>
              </a:rPr>
              <a:t>The injector has two different markings: </a:t>
            </a:r>
          </a:p>
          <a:p>
            <a:pPr algn="just" hangingPunct="0">
              <a:lnSpc>
                <a:spcPct val="87000"/>
              </a:lnSpc>
              <a:buClr>
                <a:srgbClr val="000000"/>
              </a:buClr>
              <a:buSzPct val="45000"/>
              <a:buFont typeface="StarSymbol"/>
              <a:buNone/>
            </a:pPr>
            <a:r>
              <a:rPr lang="en-GB" sz="1200">
                <a:solidFill>
                  <a:schemeClr val="tx1"/>
                </a:solidFill>
                <a:latin typeface="Tahoma"/>
                <a:cs typeface="Tahoma"/>
                <a:sym typeface="Tahoma"/>
              </a:rPr>
              <a:t>	- G: Assembly letter (used only for the assembly line)</a:t>
            </a:r>
          </a:p>
          <a:p>
            <a:pPr algn="just" hangingPunct="0">
              <a:lnSpc>
                <a:spcPct val="87000"/>
              </a:lnSpc>
              <a:buClr>
                <a:srgbClr val="000000"/>
              </a:buClr>
              <a:buSzPct val="45000"/>
              <a:buFont typeface="StarSymbol"/>
              <a:buNone/>
            </a:pPr>
            <a:r>
              <a:rPr lang="en-GB" sz="1200">
                <a:solidFill>
                  <a:schemeClr val="tx1"/>
                </a:solidFill>
                <a:latin typeface="Tahoma"/>
                <a:cs typeface="Tahoma"/>
                <a:sym typeface="Tahoma"/>
              </a:rPr>
              <a:t>	- 6IAHS6A61A: IQA code</a:t>
            </a:r>
          </a:p>
        </p:txBody>
      </p:sp>
      <p:pic>
        <p:nvPicPr>
          <p:cNvPr id="3078" name="Picture 2" descr="C:\Dokumente und Einstellungen\K579404\Desktop\SCR Schulungsmaterial\Bilder_SCR\Injektor\Injektor3_2000bar_IMA_Code.jpg"/>
          <p:cNvPicPr>
            <a:picLocks noChangeAspect="1" noChangeArrowheads="1"/>
          </p:cNvPicPr>
          <p:nvPr/>
        </p:nvPicPr>
        <p:blipFill>
          <a:blip r:embed="rId3" cstate="print"/>
          <a:srcRect/>
          <a:stretch>
            <a:fillRect/>
          </a:stretch>
        </p:blipFill>
        <p:spPr bwMode="auto">
          <a:xfrm>
            <a:off x="512763" y="2559495"/>
            <a:ext cx="1511300" cy="2425700"/>
          </a:xfrm>
          <a:prstGeom prst="rect">
            <a:avLst/>
          </a:prstGeom>
          <a:noFill/>
          <a:ln w="9525">
            <a:noFill/>
            <a:miter lim="800000"/>
            <a:headEnd/>
            <a:tailEnd/>
          </a:ln>
        </p:spPr>
      </p:pic>
      <p:graphicFrame>
        <p:nvGraphicFramePr>
          <p:cNvPr id="3074" name="Object 113"/>
          <p:cNvGraphicFramePr>
            <a:graphicFrameLocks noChangeAspect="1"/>
          </p:cNvGraphicFramePr>
          <p:nvPr/>
        </p:nvGraphicFramePr>
        <p:xfrm>
          <a:off x="2414588" y="2534095"/>
          <a:ext cx="4710112" cy="2482850"/>
        </p:xfrm>
        <a:graphic>
          <a:graphicData uri="http://schemas.openxmlformats.org/presentationml/2006/ole">
            <mc:AlternateContent xmlns:mc="http://schemas.openxmlformats.org/markup-compatibility/2006">
              <mc:Choice xmlns:v="urn:schemas-microsoft-com:vml" Requires="v">
                <p:oleObj spid="_x0000_s3083" name="Bitmap" r:id="rId4" imgW="0" imgH="0" progId="PBrush">
                  <p:embed/>
                </p:oleObj>
              </mc:Choice>
              <mc:Fallback>
                <p:oleObj name="Bitmap" r:id="rId4" imgW="0" imgH="0" progId="PBrush">
                  <p:embed/>
                  <p:pic>
                    <p:nvPicPr>
                      <p:cNvPr id="0" name="Object 1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4588" y="2534095"/>
                        <a:ext cx="4710112" cy="248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9" name="Line 4"/>
          <p:cNvSpPr>
            <a:spLocks noChangeShapeType="1"/>
          </p:cNvSpPr>
          <p:nvPr/>
        </p:nvSpPr>
        <p:spPr bwMode="auto">
          <a:xfrm rot="-582431">
            <a:off x="1747838" y="3740595"/>
            <a:ext cx="1481137" cy="981075"/>
          </a:xfrm>
          <a:prstGeom prst="line">
            <a:avLst/>
          </a:prstGeom>
          <a:noFill/>
          <a:ln w="19050">
            <a:solidFill>
              <a:srgbClr val="FF0000"/>
            </a:solidFill>
            <a:round/>
            <a:headEnd/>
            <a:tailEnd type="triangle" w="med" len="med"/>
          </a:ln>
        </p:spPr>
        <p:txBody>
          <a:bodyPr/>
          <a:lstStyle/>
          <a:p>
            <a:endParaRPr lang="it-IT"/>
          </a:p>
        </p:txBody>
      </p:sp>
      <p:sp>
        <p:nvSpPr>
          <p:cNvPr id="3080" name="Rectangle 8"/>
          <p:cNvSpPr>
            <a:spLocks noChangeArrowheads="1"/>
          </p:cNvSpPr>
          <p:nvPr/>
        </p:nvSpPr>
        <p:spPr bwMode="auto">
          <a:xfrm>
            <a:off x="1020763" y="3788220"/>
            <a:ext cx="663575" cy="160338"/>
          </a:xfrm>
          <a:prstGeom prst="rect">
            <a:avLst/>
          </a:prstGeom>
          <a:noFill/>
          <a:ln w="19050" algn="ctr">
            <a:solidFill>
              <a:srgbClr val="FF0000"/>
            </a:solidFill>
            <a:round/>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3081" name="ZoneTexte 5"/>
          <p:cNvSpPr txBox="1">
            <a:spLocks noChangeArrowheads="1"/>
          </p:cNvSpPr>
          <p:nvPr/>
        </p:nvSpPr>
        <p:spPr bwMode="auto">
          <a:xfrm>
            <a:off x="338138" y="5105845"/>
            <a:ext cx="6897687" cy="1211263"/>
          </a:xfrm>
          <a:prstGeom prst="rect">
            <a:avLst/>
          </a:prstGeom>
          <a:noFill/>
          <a:ln w="9525">
            <a:noFill/>
            <a:miter lim="800000"/>
            <a:headEnd/>
            <a:tailEnd/>
          </a:ln>
        </p:spPr>
        <p:txBody>
          <a:bodyPr>
            <a:spAutoFit/>
          </a:bodyPr>
          <a:lstStyle/>
          <a:p>
            <a:pPr algn="just" hangingPunct="0">
              <a:lnSpc>
                <a:spcPct val="87000"/>
              </a:lnSpc>
              <a:spcBef>
                <a:spcPts val="600"/>
              </a:spcBef>
              <a:buClr>
                <a:srgbClr val="000000"/>
              </a:buClr>
              <a:buSzPct val="45000"/>
              <a:buFont typeface="StarSymbol"/>
              <a:buNone/>
            </a:pPr>
            <a:r>
              <a:rPr lang="en-GB" sz="1200">
                <a:solidFill>
                  <a:schemeClr val="tx1"/>
                </a:solidFill>
                <a:latin typeface="Tahoma"/>
                <a:cs typeface="Tahoma"/>
                <a:sym typeface="Tahoma"/>
              </a:rPr>
              <a:t>The code for each injector must be entered in the engine control unit memory. On the production line, the IQA codes are entered directly in the engine dataset. </a:t>
            </a:r>
          </a:p>
          <a:p>
            <a:pPr algn="just" hangingPunct="0">
              <a:lnSpc>
                <a:spcPct val="87000"/>
              </a:lnSpc>
              <a:spcBef>
                <a:spcPts val="600"/>
              </a:spcBef>
              <a:buClr>
                <a:srgbClr val="000000"/>
              </a:buClr>
              <a:buSzPct val="45000"/>
              <a:buFont typeface="StarSymbol"/>
              <a:buNone/>
            </a:pPr>
            <a:r>
              <a:rPr lang="en-GB" sz="1200">
                <a:solidFill>
                  <a:schemeClr val="tx1"/>
                </a:solidFill>
                <a:latin typeface="Tahoma"/>
                <a:cs typeface="Tahoma"/>
                <a:sym typeface="Tahoma"/>
              </a:rPr>
              <a:t>In the event of replacement of an injector, the code of the new injector must be entered using SERDIA 2010. Replacing an injector without entering the IQA code is not permitted. </a:t>
            </a:r>
          </a:p>
          <a:p>
            <a:pPr algn="just" hangingPunct="0">
              <a:lnSpc>
                <a:spcPct val="87000"/>
              </a:lnSpc>
              <a:spcBef>
                <a:spcPts val="600"/>
              </a:spcBef>
              <a:buClr>
                <a:srgbClr val="000000"/>
              </a:buClr>
              <a:buSzPct val="45000"/>
              <a:buFont typeface="StarSymbol"/>
              <a:buNone/>
            </a:pPr>
            <a:r>
              <a:rPr lang="en-GB" sz="1200">
                <a:solidFill>
                  <a:schemeClr val="tx1"/>
                </a:solidFill>
                <a:latin typeface="Tahoma"/>
                <a:cs typeface="Tahoma"/>
                <a:sym typeface="Tahoma"/>
              </a:rPr>
              <a:t>After replacing an EDC 17 ECU programmed with the original dataset, the IQA codes must also be entered (if any injectors have been replaced).</a:t>
            </a:r>
          </a:p>
        </p:txBody>
      </p:sp>
      <p:pic>
        <p:nvPicPr>
          <p:cNvPr id="3082" name="Picture 2"/>
          <p:cNvPicPr>
            <a:picLocks noChangeAspect="1" noChangeArrowheads="1"/>
          </p:cNvPicPr>
          <p:nvPr/>
        </p:nvPicPr>
        <p:blipFill>
          <a:blip r:embed="rId6" cstate="print"/>
          <a:srcRect/>
          <a:stretch>
            <a:fillRect/>
          </a:stretch>
        </p:blipFill>
        <p:spPr bwMode="auto">
          <a:xfrm>
            <a:off x="449263" y="6304408"/>
            <a:ext cx="4846637" cy="3562350"/>
          </a:xfrm>
          <a:prstGeom prst="rect">
            <a:avLst/>
          </a:prstGeom>
          <a:solidFill>
            <a:schemeClr val="bg1"/>
          </a:solidFill>
          <a:ln w="9525">
            <a:noFill/>
            <a:miter lim="800000"/>
            <a:headEnd/>
            <a:tailEnd/>
          </a:ln>
        </p:spPr>
      </p:pic>
      <p:sp>
        <p:nvSpPr>
          <p:cNvPr id="3083" name="Line 9"/>
          <p:cNvSpPr>
            <a:spLocks noChangeShapeType="1"/>
          </p:cNvSpPr>
          <p:nvPr/>
        </p:nvSpPr>
        <p:spPr bwMode="auto">
          <a:xfrm rot="642369" flipH="1">
            <a:off x="2035175" y="7744270"/>
            <a:ext cx="3311525" cy="655638"/>
          </a:xfrm>
          <a:prstGeom prst="line">
            <a:avLst/>
          </a:prstGeom>
          <a:noFill/>
          <a:ln w="9525">
            <a:solidFill>
              <a:schemeClr val="tx1"/>
            </a:solidFill>
            <a:round/>
            <a:headEnd/>
            <a:tailEnd type="triangle" w="med" len="med"/>
          </a:ln>
        </p:spPr>
        <p:txBody>
          <a:bodyPr/>
          <a:lstStyle/>
          <a:p>
            <a:endParaRPr lang="it-IT"/>
          </a:p>
        </p:txBody>
      </p:sp>
      <p:sp>
        <p:nvSpPr>
          <p:cNvPr id="3084" name="Text Box 10"/>
          <p:cNvSpPr txBox="1">
            <a:spLocks noChangeArrowheads="1"/>
          </p:cNvSpPr>
          <p:nvPr/>
        </p:nvSpPr>
        <p:spPr bwMode="auto">
          <a:xfrm>
            <a:off x="5408613" y="7903020"/>
            <a:ext cx="1930400" cy="252413"/>
          </a:xfrm>
          <a:prstGeom prst="rect">
            <a:avLst/>
          </a:prstGeom>
          <a:solidFill>
            <a:schemeClr val="bg1"/>
          </a:solidFill>
          <a:ln w="9525">
            <a:solidFill>
              <a:schemeClr val="tx1"/>
            </a:solidFill>
            <a:miter lim="800000"/>
            <a:headEnd/>
            <a:tailEnd/>
          </a:ln>
        </p:spPr>
        <p:txBody>
          <a:bodyPr>
            <a:spAutoFit/>
          </a:bodyPr>
          <a:lstStyle/>
          <a:p>
            <a:pPr algn="ctr" hangingPunct="0">
              <a:lnSpc>
                <a:spcPct val="87000"/>
              </a:lnSpc>
              <a:spcBef>
                <a:spcPct val="50000"/>
              </a:spcBef>
              <a:buClr>
                <a:srgbClr val="000000"/>
              </a:buClr>
              <a:buSzPct val="45000"/>
              <a:buFont typeface="StarSymbol"/>
              <a:buNone/>
            </a:pPr>
            <a:r>
              <a:rPr lang="en-GB" sz="1200">
                <a:solidFill>
                  <a:schemeClr val="tx1"/>
                </a:solidFill>
                <a:latin typeface="Tahoma"/>
                <a:cs typeface="Tahoma"/>
                <a:sym typeface="Tahoma"/>
              </a:rPr>
              <a:t>Entering IQA codes</a:t>
            </a:r>
          </a:p>
        </p:txBody>
      </p:sp>
      <p:sp>
        <p:nvSpPr>
          <p:cNvPr id="3085" name="Line 13"/>
          <p:cNvSpPr>
            <a:spLocks noChangeShapeType="1"/>
          </p:cNvSpPr>
          <p:nvPr/>
        </p:nvSpPr>
        <p:spPr bwMode="auto">
          <a:xfrm flipH="1">
            <a:off x="4216400" y="8438008"/>
            <a:ext cx="1198563" cy="368300"/>
          </a:xfrm>
          <a:prstGeom prst="line">
            <a:avLst/>
          </a:prstGeom>
          <a:noFill/>
          <a:ln w="9525">
            <a:solidFill>
              <a:schemeClr val="tx1"/>
            </a:solidFill>
            <a:round/>
            <a:headEnd/>
            <a:tailEnd type="triangle" w="med" len="med"/>
          </a:ln>
        </p:spPr>
        <p:txBody>
          <a:bodyPr/>
          <a:lstStyle/>
          <a:p>
            <a:endParaRPr lang="it-IT"/>
          </a:p>
        </p:txBody>
      </p:sp>
      <p:sp>
        <p:nvSpPr>
          <p:cNvPr id="3086" name="Text Box 14"/>
          <p:cNvSpPr txBox="1">
            <a:spLocks noChangeArrowheads="1"/>
          </p:cNvSpPr>
          <p:nvPr/>
        </p:nvSpPr>
        <p:spPr bwMode="auto">
          <a:xfrm>
            <a:off x="5414963" y="8282433"/>
            <a:ext cx="1911350" cy="414337"/>
          </a:xfrm>
          <a:prstGeom prst="rect">
            <a:avLst/>
          </a:prstGeom>
          <a:solidFill>
            <a:schemeClr val="bg1"/>
          </a:solidFill>
          <a:ln w="9525">
            <a:solidFill>
              <a:schemeClr val="tx1"/>
            </a:solidFill>
            <a:miter lim="800000"/>
            <a:headEnd/>
            <a:tailEnd/>
          </a:ln>
        </p:spPr>
        <p:txBody>
          <a:bodyPr>
            <a:spAutoFit/>
          </a:bodyPr>
          <a:lstStyle/>
          <a:p>
            <a:pPr algn="ctr" hangingPunct="0">
              <a:lnSpc>
                <a:spcPct val="87000"/>
              </a:lnSpc>
              <a:spcBef>
                <a:spcPct val="50000"/>
              </a:spcBef>
              <a:buClr>
                <a:srgbClr val="000000"/>
              </a:buClr>
              <a:buSzPct val="45000"/>
              <a:buFont typeface="StarSymbol"/>
              <a:buNone/>
            </a:pPr>
            <a:r>
              <a:rPr lang="en-GB" sz="1200">
                <a:solidFill>
                  <a:schemeClr val="tx1"/>
                </a:solidFill>
                <a:latin typeface="Tahoma"/>
                <a:cs typeface="Tahoma"/>
                <a:sym typeface="Tahoma"/>
              </a:rPr>
              <a:t>Recording IQA values</a:t>
            </a:r>
          </a:p>
        </p:txBody>
      </p:sp>
      <p:sp>
        <p:nvSpPr>
          <p:cNvPr id="3087" name="Text Box 14"/>
          <p:cNvSpPr txBox="1">
            <a:spLocks noChangeArrowheads="1"/>
          </p:cNvSpPr>
          <p:nvPr/>
        </p:nvSpPr>
        <p:spPr bwMode="auto">
          <a:xfrm>
            <a:off x="5391150" y="6734620"/>
            <a:ext cx="1958975" cy="414338"/>
          </a:xfrm>
          <a:prstGeom prst="rect">
            <a:avLst/>
          </a:prstGeom>
          <a:solidFill>
            <a:schemeClr val="bg1"/>
          </a:solidFill>
          <a:ln w="9525">
            <a:solidFill>
              <a:schemeClr val="tx1"/>
            </a:solidFill>
            <a:miter lim="800000"/>
            <a:headEnd/>
            <a:tailEnd/>
          </a:ln>
        </p:spPr>
        <p:txBody>
          <a:bodyPr>
            <a:spAutoFit/>
          </a:bodyPr>
          <a:lstStyle/>
          <a:p>
            <a:pPr algn="ctr" hangingPunct="0">
              <a:lnSpc>
                <a:spcPct val="87000"/>
              </a:lnSpc>
              <a:spcBef>
                <a:spcPct val="50000"/>
              </a:spcBef>
              <a:buClr>
                <a:srgbClr val="000000"/>
              </a:buClr>
              <a:buSzPct val="45000"/>
              <a:buFont typeface="StarSymbol"/>
              <a:buNone/>
            </a:pPr>
            <a:r>
              <a:rPr lang="en-GB" sz="1200">
                <a:solidFill>
                  <a:schemeClr val="tx1"/>
                </a:solidFill>
                <a:latin typeface="Tahoma"/>
                <a:cs typeface="Tahoma"/>
                <a:sym typeface="Tahoma"/>
              </a:rPr>
              <a:t>Entering codes into Serdia 2010</a:t>
            </a:r>
          </a:p>
        </p:txBody>
      </p:sp>
      <p:sp>
        <p:nvSpPr>
          <p:cNvPr id="3088" name="AutoShape 13"/>
          <p:cNvSpPr>
            <a:spLocks noChangeArrowheads="1"/>
          </p:cNvSpPr>
          <p:nvPr/>
        </p:nvSpPr>
        <p:spPr bwMode="auto">
          <a:xfrm>
            <a:off x="6207125" y="7179120"/>
            <a:ext cx="293688" cy="455613"/>
          </a:xfrm>
          <a:prstGeom prst="downArrow">
            <a:avLst>
              <a:gd name="adj1" fmla="val 52083"/>
              <a:gd name="adj2" fmla="val 50182"/>
            </a:avLst>
          </a:prstGeom>
          <a:solidFill>
            <a:schemeClr val="accent1"/>
          </a:solidFill>
          <a:ln w="9525">
            <a:solidFill>
              <a:schemeClr val="tx1"/>
            </a:solidFill>
            <a:miter lim="800000"/>
            <a:headEnd/>
            <a:tailEnd/>
          </a:ln>
        </p:spPr>
        <p:txBody>
          <a:bodyPr wrap="none" anchor="ctr"/>
          <a:lstStyle/>
          <a:p>
            <a:pPr hangingPunct="0">
              <a:lnSpc>
                <a:spcPct val="87000"/>
              </a:lnSpc>
              <a:buClr>
                <a:srgbClr val="000000"/>
              </a:buClr>
              <a:buSzPct val="45000"/>
              <a:buFont typeface="StarSymbol"/>
              <a:buNone/>
            </a:pPr>
            <a:endParaRPr lang="de-DE" sz="1200">
              <a:solidFill>
                <a:schemeClr val="tx1"/>
              </a:solidFill>
              <a:latin typeface="Tahoma" pitchFamily="34" charset="0"/>
              <a:cs typeface="Tahoma" pitchFamily="34" charset="0"/>
            </a:endParaRPr>
          </a:p>
        </p:txBody>
      </p:sp>
      <p:sp>
        <p:nvSpPr>
          <p:cNvPr id="3089" name="Text Box 14"/>
          <p:cNvSpPr txBox="1">
            <a:spLocks noChangeArrowheads="1"/>
          </p:cNvSpPr>
          <p:nvPr/>
        </p:nvSpPr>
        <p:spPr bwMode="auto">
          <a:xfrm>
            <a:off x="5429250" y="8995220"/>
            <a:ext cx="1909763" cy="412750"/>
          </a:xfrm>
          <a:prstGeom prst="rect">
            <a:avLst/>
          </a:prstGeom>
          <a:solidFill>
            <a:schemeClr val="bg1"/>
          </a:solidFill>
          <a:ln w="9525">
            <a:solidFill>
              <a:schemeClr val="tx1"/>
            </a:solidFill>
            <a:miter lim="800000"/>
            <a:headEnd/>
            <a:tailEnd/>
          </a:ln>
        </p:spPr>
        <p:txBody>
          <a:bodyPr>
            <a:spAutoFit/>
          </a:bodyPr>
          <a:lstStyle/>
          <a:p>
            <a:pPr algn="ctr" hangingPunct="0">
              <a:lnSpc>
                <a:spcPct val="87000"/>
              </a:lnSpc>
              <a:spcBef>
                <a:spcPct val="50000"/>
              </a:spcBef>
              <a:buClr>
                <a:srgbClr val="000000"/>
              </a:buClr>
              <a:buSzPct val="45000"/>
              <a:buFont typeface="StarSymbol"/>
              <a:buNone/>
            </a:pPr>
            <a:r>
              <a:rPr lang="en-GB" sz="1200">
                <a:solidFill>
                  <a:schemeClr val="tx1"/>
                </a:solidFill>
                <a:latin typeface="Tahoma"/>
                <a:cs typeface="Tahoma"/>
                <a:sym typeface="Tahoma"/>
              </a:rPr>
              <a:t>Transferring values to ECU</a:t>
            </a:r>
            <a:endParaRPr lang="it-IT" sz="1200">
              <a:solidFill>
                <a:schemeClr val="tx1"/>
              </a:solidFill>
              <a:latin typeface="Tahoma" pitchFamily="34" charset="0"/>
              <a:cs typeface="Tahoma" pitchFamily="34" charset="0"/>
              <a:sym typeface="Tahoma" pitchFamily="34" charset="0"/>
            </a:endParaRPr>
          </a:p>
        </p:txBody>
      </p:sp>
      <p:sp>
        <p:nvSpPr>
          <p:cNvPr id="3090" name="Line 13"/>
          <p:cNvSpPr>
            <a:spLocks noChangeShapeType="1"/>
          </p:cNvSpPr>
          <p:nvPr/>
        </p:nvSpPr>
        <p:spPr bwMode="auto">
          <a:xfrm flipH="1" flipV="1">
            <a:off x="4787900" y="8831708"/>
            <a:ext cx="639763" cy="377825"/>
          </a:xfrm>
          <a:prstGeom prst="line">
            <a:avLst/>
          </a:prstGeom>
          <a:noFill/>
          <a:ln w="9525">
            <a:solidFill>
              <a:schemeClr val="tx1"/>
            </a:solidFill>
            <a:round/>
            <a:headEnd/>
            <a:tailEnd type="triangle" w="med" len="med"/>
          </a:ln>
        </p:spPr>
        <p:txBody>
          <a:bodyPr/>
          <a:lstStyle/>
          <a:p>
            <a:endParaRPr lang="it-IT"/>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ZoneTexte 6"/>
          <p:cNvSpPr txBox="1">
            <a:spLocks noChangeArrowheads="1"/>
          </p:cNvSpPr>
          <p:nvPr/>
        </p:nvSpPr>
        <p:spPr bwMode="auto">
          <a:xfrm>
            <a:off x="477838" y="874713"/>
            <a:ext cx="7081837" cy="654050"/>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b="1" u="sng">
                <a:solidFill>
                  <a:schemeClr val="tx1"/>
                </a:solidFill>
                <a:latin typeface="Tahoma"/>
                <a:cs typeface="Tahoma"/>
                <a:sym typeface="Tahoma"/>
              </a:rPr>
              <a:t>Injector calibration</a:t>
            </a:r>
          </a:p>
          <a:p>
            <a:pPr hangingPunct="0">
              <a:lnSpc>
                <a:spcPct val="87000"/>
              </a:lnSpc>
              <a:buClr>
                <a:srgbClr val="000000"/>
              </a:buClr>
              <a:buSzPct val="45000"/>
              <a:buFont typeface="StarSymbol"/>
              <a:buNone/>
            </a:pPr>
            <a:r>
              <a:rPr lang="en-GB" sz="1200" b="1" u="sng">
                <a:solidFill>
                  <a:schemeClr val="tx1"/>
                </a:solidFill>
                <a:latin typeface="Tahoma"/>
                <a:cs typeface="Tahoma"/>
                <a:sym typeface="Tahoma"/>
              </a:rPr>
              <a:t>IMA code</a:t>
            </a:r>
            <a:r>
              <a:rPr lang="en-GB" sz="1200">
                <a:solidFill>
                  <a:schemeClr val="tx1"/>
                </a:solidFill>
                <a:latin typeface="Tahoma"/>
                <a:cs typeface="Tahoma"/>
                <a:sym typeface="Tahoma"/>
              </a:rPr>
              <a:t> (2,000 Bar)</a:t>
            </a:r>
          </a:p>
          <a:p>
            <a:pPr hangingPunct="0">
              <a:lnSpc>
                <a:spcPct val="87000"/>
              </a:lnSpc>
              <a:buClr>
                <a:srgbClr val="000000"/>
              </a:buClr>
              <a:buSzPct val="45000"/>
              <a:buFont typeface="StarSymbol"/>
              <a:buNone/>
            </a:pPr>
            <a:endParaRPr lang="fr-FR" sz="1200">
              <a:solidFill>
                <a:schemeClr val="tx1"/>
              </a:solidFill>
              <a:latin typeface="Tahoma" pitchFamily="34" charset="0"/>
              <a:cs typeface="Tahoma" pitchFamily="34" charset="0"/>
            </a:endParaRPr>
          </a:p>
        </p:txBody>
      </p:sp>
      <p:pic>
        <p:nvPicPr>
          <p:cNvPr id="39938" name="Picture 2"/>
          <p:cNvPicPr>
            <a:picLocks noChangeAspect="1" noChangeArrowheads="1"/>
          </p:cNvPicPr>
          <p:nvPr/>
        </p:nvPicPr>
        <p:blipFill>
          <a:blip r:embed="rId2" cstate="print"/>
          <a:srcRect/>
          <a:stretch>
            <a:fillRect/>
          </a:stretch>
        </p:blipFill>
        <p:spPr bwMode="auto">
          <a:xfrm>
            <a:off x="976313" y="2522538"/>
            <a:ext cx="5138737" cy="3775075"/>
          </a:xfrm>
          <a:prstGeom prst="rect">
            <a:avLst/>
          </a:prstGeom>
          <a:solidFill>
            <a:schemeClr val="bg1"/>
          </a:solidFill>
          <a:ln w="9525">
            <a:noFill/>
            <a:miter lim="800000"/>
            <a:headEnd/>
            <a:tailEnd/>
          </a:ln>
        </p:spPr>
      </p:pic>
      <p:sp>
        <p:nvSpPr>
          <p:cNvPr id="39939" name="Line 9"/>
          <p:cNvSpPr>
            <a:spLocks noChangeShapeType="1"/>
          </p:cNvSpPr>
          <p:nvPr/>
        </p:nvSpPr>
        <p:spPr bwMode="auto">
          <a:xfrm rot="642369" flipV="1">
            <a:off x="2098675" y="4508500"/>
            <a:ext cx="95250" cy="430213"/>
          </a:xfrm>
          <a:prstGeom prst="line">
            <a:avLst/>
          </a:prstGeom>
          <a:noFill/>
          <a:ln w="9525">
            <a:solidFill>
              <a:schemeClr val="tx1"/>
            </a:solidFill>
            <a:round/>
            <a:headEnd/>
            <a:tailEnd type="triangle" w="med" len="med"/>
          </a:ln>
        </p:spPr>
        <p:txBody>
          <a:bodyPr/>
          <a:lstStyle/>
          <a:p>
            <a:endParaRPr lang="it-IT"/>
          </a:p>
        </p:txBody>
      </p:sp>
      <p:sp>
        <p:nvSpPr>
          <p:cNvPr id="39940" name="Text Box 10"/>
          <p:cNvSpPr txBox="1">
            <a:spLocks noChangeArrowheads="1"/>
          </p:cNvSpPr>
          <p:nvPr/>
        </p:nvSpPr>
        <p:spPr bwMode="auto">
          <a:xfrm>
            <a:off x="1506538" y="4938713"/>
            <a:ext cx="2209800" cy="252412"/>
          </a:xfrm>
          <a:prstGeom prst="rect">
            <a:avLst/>
          </a:prstGeom>
          <a:solidFill>
            <a:schemeClr val="bg1"/>
          </a:solidFill>
          <a:ln w="9525">
            <a:solidFill>
              <a:schemeClr val="tx1"/>
            </a:solidFill>
            <a:miter lim="800000"/>
            <a:headEnd/>
            <a:tailEnd/>
          </a:ln>
        </p:spPr>
        <p:txBody>
          <a:bodyPr>
            <a:spAutoFit/>
          </a:bodyPr>
          <a:lstStyle/>
          <a:p>
            <a:pPr algn="ctr" hangingPunct="0">
              <a:lnSpc>
                <a:spcPct val="87000"/>
              </a:lnSpc>
              <a:spcBef>
                <a:spcPct val="50000"/>
              </a:spcBef>
              <a:buClr>
                <a:srgbClr val="000000"/>
              </a:buClr>
              <a:buSzPct val="45000"/>
              <a:buFont typeface="StarSymbol"/>
              <a:buNone/>
            </a:pPr>
            <a:r>
              <a:rPr lang="en-GB" sz="1200">
                <a:solidFill>
                  <a:schemeClr val="tx1"/>
                </a:solidFill>
                <a:latin typeface="Tahoma"/>
                <a:cs typeface="Tahoma"/>
                <a:sym typeface="Tahoma"/>
              </a:rPr>
              <a:t>Entering IQA codes</a:t>
            </a:r>
          </a:p>
        </p:txBody>
      </p:sp>
      <p:sp>
        <p:nvSpPr>
          <p:cNvPr id="39941" name="Line 13"/>
          <p:cNvSpPr>
            <a:spLocks noChangeShapeType="1"/>
          </p:cNvSpPr>
          <p:nvPr/>
        </p:nvSpPr>
        <p:spPr bwMode="auto">
          <a:xfrm flipV="1">
            <a:off x="2924175" y="5384800"/>
            <a:ext cx="1781175" cy="1006475"/>
          </a:xfrm>
          <a:prstGeom prst="line">
            <a:avLst/>
          </a:prstGeom>
          <a:noFill/>
          <a:ln w="9525">
            <a:solidFill>
              <a:schemeClr val="tx1"/>
            </a:solidFill>
            <a:round/>
            <a:headEnd/>
            <a:tailEnd type="triangle" w="med" len="med"/>
          </a:ln>
        </p:spPr>
        <p:txBody>
          <a:bodyPr/>
          <a:lstStyle/>
          <a:p>
            <a:endParaRPr lang="it-IT"/>
          </a:p>
        </p:txBody>
      </p:sp>
      <p:sp>
        <p:nvSpPr>
          <p:cNvPr id="39942" name="Text Box 14"/>
          <p:cNvSpPr txBox="1">
            <a:spLocks noChangeArrowheads="1"/>
          </p:cNvSpPr>
          <p:nvPr/>
        </p:nvSpPr>
        <p:spPr bwMode="auto">
          <a:xfrm>
            <a:off x="717550" y="6392863"/>
            <a:ext cx="2916238" cy="252412"/>
          </a:xfrm>
          <a:prstGeom prst="rect">
            <a:avLst/>
          </a:prstGeom>
          <a:solidFill>
            <a:schemeClr val="bg1"/>
          </a:solidFill>
          <a:ln w="9525">
            <a:solidFill>
              <a:schemeClr val="tx1"/>
            </a:solidFill>
            <a:miter lim="800000"/>
            <a:headEnd/>
            <a:tailEnd/>
          </a:ln>
        </p:spPr>
        <p:txBody>
          <a:bodyPr>
            <a:spAutoFit/>
          </a:bodyPr>
          <a:lstStyle/>
          <a:p>
            <a:pPr algn="ctr" hangingPunct="0">
              <a:lnSpc>
                <a:spcPct val="87000"/>
              </a:lnSpc>
              <a:spcBef>
                <a:spcPct val="50000"/>
              </a:spcBef>
              <a:buClr>
                <a:srgbClr val="000000"/>
              </a:buClr>
              <a:buSzPct val="45000"/>
              <a:buFont typeface="StarSymbol"/>
              <a:buNone/>
            </a:pPr>
            <a:r>
              <a:rPr lang="en-GB" sz="1200">
                <a:solidFill>
                  <a:schemeClr val="tx1"/>
                </a:solidFill>
                <a:latin typeface="Tahoma"/>
                <a:cs typeface="Tahoma"/>
                <a:sym typeface="Tahoma"/>
              </a:rPr>
              <a:t>Recording IQA values</a:t>
            </a:r>
          </a:p>
        </p:txBody>
      </p:sp>
      <p:sp>
        <p:nvSpPr>
          <p:cNvPr id="39943" name="Text Box 14"/>
          <p:cNvSpPr txBox="1">
            <a:spLocks noChangeArrowheads="1"/>
          </p:cNvSpPr>
          <p:nvPr/>
        </p:nvSpPr>
        <p:spPr bwMode="auto">
          <a:xfrm>
            <a:off x="1657350" y="1590675"/>
            <a:ext cx="3048000" cy="252413"/>
          </a:xfrm>
          <a:prstGeom prst="rect">
            <a:avLst/>
          </a:prstGeom>
          <a:solidFill>
            <a:schemeClr val="bg1"/>
          </a:solidFill>
          <a:ln w="9525">
            <a:solidFill>
              <a:schemeClr val="tx1"/>
            </a:solidFill>
            <a:miter lim="800000"/>
            <a:headEnd/>
            <a:tailEnd/>
          </a:ln>
        </p:spPr>
        <p:txBody>
          <a:bodyPr>
            <a:spAutoFit/>
          </a:bodyPr>
          <a:lstStyle/>
          <a:p>
            <a:pPr algn="ctr" hangingPunct="0">
              <a:lnSpc>
                <a:spcPct val="87000"/>
              </a:lnSpc>
              <a:spcBef>
                <a:spcPct val="50000"/>
              </a:spcBef>
              <a:buClr>
                <a:srgbClr val="000000"/>
              </a:buClr>
              <a:buSzPct val="45000"/>
              <a:buFont typeface="StarSymbol"/>
              <a:buNone/>
            </a:pPr>
            <a:r>
              <a:rPr lang="en-GB" sz="1200">
                <a:solidFill>
                  <a:schemeClr val="tx1"/>
                </a:solidFill>
                <a:latin typeface="Tahoma"/>
                <a:cs typeface="Tahoma"/>
                <a:sym typeface="Tahoma"/>
              </a:rPr>
              <a:t>Entering codes into Serdia 2010</a:t>
            </a:r>
          </a:p>
        </p:txBody>
      </p:sp>
      <p:sp>
        <p:nvSpPr>
          <p:cNvPr id="39944" name="AutoShape 13"/>
          <p:cNvSpPr>
            <a:spLocks noChangeArrowheads="1"/>
          </p:cNvSpPr>
          <p:nvPr/>
        </p:nvSpPr>
        <p:spPr bwMode="auto">
          <a:xfrm>
            <a:off x="3028950" y="1971675"/>
            <a:ext cx="457200" cy="457200"/>
          </a:xfrm>
          <a:prstGeom prst="downArrow">
            <a:avLst>
              <a:gd name="adj1" fmla="val 52083"/>
              <a:gd name="adj2" fmla="val 50000"/>
            </a:avLst>
          </a:prstGeom>
          <a:solidFill>
            <a:schemeClr val="accent1"/>
          </a:solidFill>
          <a:ln w="9525">
            <a:solidFill>
              <a:schemeClr val="tx1"/>
            </a:solidFill>
            <a:miter lim="800000"/>
            <a:headEnd/>
            <a:tailEnd/>
          </a:ln>
        </p:spPr>
        <p:txBody>
          <a:bodyPr wrap="none" anchor="ctr"/>
          <a:lstStyle/>
          <a:p>
            <a:pPr hangingPunct="0">
              <a:lnSpc>
                <a:spcPct val="87000"/>
              </a:lnSpc>
              <a:buClr>
                <a:srgbClr val="000000"/>
              </a:buClr>
              <a:buSzPct val="45000"/>
              <a:buFont typeface="StarSymbol"/>
              <a:buNone/>
            </a:pPr>
            <a:endParaRPr lang="de-DE" sz="1200">
              <a:solidFill>
                <a:schemeClr val="tx1"/>
              </a:solidFill>
              <a:latin typeface="Tahoma" pitchFamily="34" charset="0"/>
              <a:cs typeface="Tahoma" pitchFamily="34" charset="0"/>
            </a:endParaRPr>
          </a:p>
        </p:txBody>
      </p:sp>
      <p:sp>
        <p:nvSpPr>
          <p:cNvPr id="39945" name="Text Box 14"/>
          <p:cNvSpPr txBox="1">
            <a:spLocks noChangeArrowheads="1"/>
          </p:cNvSpPr>
          <p:nvPr/>
        </p:nvSpPr>
        <p:spPr bwMode="auto">
          <a:xfrm>
            <a:off x="4124325" y="6392863"/>
            <a:ext cx="2881313" cy="252412"/>
          </a:xfrm>
          <a:prstGeom prst="rect">
            <a:avLst/>
          </a:prstGeom>
          <a:solidFill>
            <a:schemeClr val="bg1"/>
          </a:solidFill>
          <a:ln w="9525">
            <a:solidFill>
              <a:schemeClr val="tx1"/>
            </a:solidFill>
            <a:miter lim="800000"/>
            <a:headEnd/>
            <a:tailEnd/>
          </a:ln>
        </p:spPr>
        <p:txBody>
          <a:bodyPr>
            <a:spAutoFit/>
          </a:bodyPr>
          <a:lstStyle/>
          <a:p>
            <a:pPr algn="ctr" hangingPunct="0">
              <a:lnSpc>
                <a:spcPct val="87000"/>
              </a:lnSpc>
              <a:spcBef>
                <a:spcPct val="50000"/>
              </a:spcBef>
              <a:buClr>
                <a:srgbClr val="000000"/>
              </a:buClr>
              <a:buSzPct val="45000"/>
              <a:buFont typeface="StarSymbol"/>
              <a:buNone/>
            </a:pPr>
            <a:r>
              <a:rPr lang="en-GB" sz="1200">
                <a:solidFill>
                  <a:schemeClr val="tx1"/>
                </a:solidFill>
                <a:latin typeface="Tahoma"/>
                <a:cs typeface="Tahoma"/>
                <a:sym typeface="Tahoma"/>
              </a:rPr>
              <a:t>Transferring values to ECU</a:t>
            </a:r>
          </a:p>
        </p:txBody>
      </p:sp>
      <p:sp>
        <p:nvSpPr>
          <p:cNvPr id="39946" name="Line 13"/>
          <p:cNvSpPr>
            <a:spLocks noChangeShapeType="1"/>
          </p:cNvSpPr>
          <p:nvPr/>
        </p:nvSpPr>
        <p:spPr bwMode="auto">
          <a:xfrm flipH="1" flipV="1">
            <a:off x="5454650" y="5451475"/>
            <a:ext cx="165100" cy="939800"/>
          </a:xfrm>
          <a:prstGeom prst="line">
            <a:avLst/>
          </a:prstGeom>
          <a:noFill/>
          <a:ln w="9525">
            <a:solidFill>
              <a:schemeClr val="tx1"/>
            </a:solidFill>
            <a:round/>
            <a:headEnd/>
            <a:tailEnd type="triangle" w="med" len="med"/>
          </a:ln>
        </p:spPr>
        <p:txBody>
          <a:bodyPr/>
          <a:lstStyle/>
          <a:p>
            <a:endParaRPr lang="it-IT"/>
          </a:p>
        </p:txBody>
      </p:sp>
      <p:sp>
        <p:nvSpPr>
          <p:cNvPr id="39947" name="Text Box 8"/>
          <p:cNvSpPr txBox="1">
            <a:spLocks noChangeArrowheads="1"/>
          </p:cNvSpPr>
          <p:nvPr/>
        </p:nvSpPr>
        <p:spPr bwMode="auto">
          <a:xfrm>
            <a:off x="885825" y="7191375"/>
            <a:ext cx="5172075" cy="1908175"/>
          </a:xfrm>
          <a:prstGeom prst="rect">
            <a:avLst/>
          </a:prstGeom>
          <a:noFill/>
          <a:ln w="9525">
            <a:solidFill>
              <a:schemeClr val="tx1"/>
            </a:solidFill>
            <a:miter lim="800000"/>
            <a:headEnd/>
            <a:tailEnd/>
          </a:ln>
        </p:spPr>
        <p:txBody>
          <a:bodyPr>
            <a:spAutoFit/>
          </a:bodyPr>
          <a:lstStyle/>
          <a:p>
            <a:pPr hangingPunct="0">
              <a:lnSpc>
                <a:spcPct val="87000"/>
              </a:lnSpc>
              <a:spcBef>
                <a:spcPct val="50000"/>
              </a:spcBef>
              <a:buClr>
                <a:srgbClr val="000000"/>
              </a:buClr>
              <a:buSzPct val="45000"/>
              <a:buFont typeface="StarSymbol"/>
              <a:buNone/>
            </a:pPr>
            <a:r>
              <a:rPr lang="en-GB" sz="1200" b="1" u="sng">
                <a:solidFill>
                  <a:schemeClr val="tx1"/>
                </a:solidFill>
                <a:latin typeface="Tahoma"/>
                <a:cs typeface="Tahoma"/>
                <a:sym typeface="Tahoma"/>
              </a:rPr>
              <a:t>On assembly line</a:t>
            </a:r>
          </a:p>
          <a:p>
            <a:pPr hangingPunct="0">
              <a:lnSpc>
                <a:spcPct val="87000"/>
              </a:lnSpc>
              <a:spcBef>
                <a:spcPct val="50000"/>
              </a:spcBef>
              <a:buClr>
                <a:srgbClr val="000000"/>
              </a:buClr>
              <a:buSzPct val="45000"/>
              <a:buFontTx/>
              <a:buChar char="•"/>
            </a:pPr>
            <a:r>
              <a:rPr lang="en-GB" sz="1200">
                <a:solidFill>
                  <a:schemeClr val="tx1"/>
                </a:solidFill>
                <a:latin typeface="Tahoma"/>
                <a:cs typeface="Tahoma"/>
                <a:sym typeface="Tahoma"/>
              </a:rPr>
              <a:t> The injector codes are entered in the dataset.</a:t>
            </a:r>
          </a:p>
          <a:p>
            <a:pPr hangingPunct="0">
              <a:lnSpc>
                <a:spcPct val="87000"/>
              </a:lnSpc>
              <a:spcBef>
                <a:spcPct val="50000"/>
              </a:spcBef>
              <a:buClr>
                <a:srgbClr val="000000"/>
              </a:buClr>
              <a:buSzPct val="45000"/>
              <a:buFont typeface="StarSymbol"/>
              <a:buNone/>
            </a:pPr>
            <a:r>
              <a:rPr lang="en-GB" sz="1200" b="1" u="sng">
                <a:solidFill>
                  <a:schemeClr val="tx1"/>
                </a:solidFill>
                <a:latin typeface="Tahoma"/>
                <a:cs typeface="Tahoma"/>
                <a:sym typeface="Tahoma"/>
              </a:rPr>
              <a:t>Replacing an injector</a:t>
            </a:r>
          </a:p>
          <a:p>
            <a:pPr hangingPunct="0">
              <a:lnSpc>
                <a:spcPct val="87000"/>
              </a:lnSpc>
              <a:spcBef>
                <a:spcPct val="50000"/>
              </a:spcBef>
              <a:buClr>
                <a:srgbClr val="000000"/>
              </a:buClr>
              <a:buSzPct val="45000"/>
              <a:buFontTx/>
              <a:buChar char="•"/>
            </a:pPr>
            <a:r>
              <a:rPr lang="en-GB" sz="1200">
                <a:solidFill>
                  <a:schemeClr val="tx1"/>
                </a:solidFill>
                <a:latin typeface="Tahoma"/>
                <a:cs typeface="Tahoma"/>
                <a:sym typeface="Tahoma"/>
              </a:rPr>
              <a:t> After replacement, the code of the new injector must be entered using Serdia 2010. Replacing an injector without entering the respective code is not permitted. </a:t>
            </a:r>
          </a:p>
          <a:p>
            <a:pPr hangingPunct="0">
              <a:lnSpc>
                <a:spcPct val="87000"/>
              </a:lnSpc>
              <a:spcBef>
                <a:spcPct val="50000"/>
              </a:spcBef>
              <a:buClr>
                <a:srgbClr val="000000"/>
              </a:buClr>
              <a:buSzPct val="45000"/>
              <a:buFontTx/>
              <a:buChar char="•"/>
            </a:pPr>
            <a:r>
              <a:rPr lang="en-GB" sz="1200">
                <a:solidFill>
                  <a:schemeClr val="tx1"/>
                </a:solidFill>
                <a:latin typeface="Tahoma"/>
                <a:cs typeface="Tahoma"/>
                <a:sym typeface="Tahoma"/>
              </a:rPr>
              <a:t> After replacing an EDC ECU programmed with the original dataset, the IQA codes must also be entered (if any injectors have been replaced).</a:t>
            </a:r>
            <a:endParaRPr lang="de-DE" sz="1200" u="sng">
              <a:solidFill>
                <a:schemeClr val="tx1"/>
              </a:solidFill>
              <a:latin typeface="Tahoma" pitchFamily="34" charset="0"/>
              <a:cs typeface="Tahoma" pitchFamily="34" charset="0"/>
            </a:endParaRPr>
          </a:p>
        </p:txBody>
      </p:sp>
      <p:sp>
        <p:nvSpPr>
          <p:cNvPr id="39948" name="ZoneTexte 6"/>
          <p:cNvSpPr txBox="1">
            <a:spLocks noChangeArrowheads="1"/>
          </p:cNvSpPr>
          <p:nvPr/>
        </p:nvSpPr>
        <p:spPr bwMode="auto">
          <a:xfrm>
            <a:off x="290513" y="149225"/>
            <a:ext cx="6937375" cy="306388"/>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600" b="1" u="sng">
                <a:solidFill>
                  <a:schemeClr val="tx1"/>
                </a:solidFill>
                <a:latin typeface="Tahoma"/>
                <a:cs typeface="Tahoma"/>
                <a:sym typeface="Tahoma"/>
              </a:rPr>
              <a:t>B07. High pressure circuit</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ZoneTexte 6"/>
          <p:cNvSpPr txBox="1">
            <a:spLocks noChangeArrowheads="1"/>
          </p:cNvSpPr>
          <p:nvPr/>
        </p:nvSpPr>
        <p:spPr bwMode="auto">
          <a:xfrm>
            <a:off x="290513" y="161925"/>
            <a:ext cx="6937375" cy="306388"/>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600" b="1" u="sng">
                <a:solidFill>
                  <a:schemeClr val="tx1"/>
                </a:solidFill>
                <a:latin typeface="Tahoma"/>
                <a:cs typeface="Tahoma"/>
                <a:sym typeface="Tahoma"/>
              </a:rPr>
              <a:t>B07. High pressure circuit</a:t>
            </a:r>
          </a:p>
        </p:txBody>
      </p:sp>
      <p:sp>
        <p:nvSpPr>
          <p:cNvPr id="40962" name="ZoneTexte 28"/>
          <p:cNvSpPr txBox="1">
            <a:spLocks noChangeArrowheads="1"/>
          </p:cNvSpPr>
          <p:nvPr/>
        </p:nvSpPr>
        <p:spPr bwMode="auto">
          <a:xfrm>
            <a:off x="396875" y="958850"/>
            <a:ext cx="5908675" cy="333375"/>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b="1" u="sng">
                <a:solidFill>
                  <a:schemeClr val="tx1"/>
                </a:solidFill>
                <a:latin typeface="Tahoma"/>
                <a:cs typeface="Tahoma"/>
                <a:sym typeface="Tahoma"/>
              </a:rPr>
              <a:t>Injectors</a:t>
            </a:r>
          </a:p>
        </p:txBody>
      </p:sp>
      <p:sp>
        <p:nvSpPr>
          <p:cNvPr id="40963" name="Text Box 1038"/>
          <p:cNvSpPr txBox="1">
            <a:spLocks noChangeArrowheads="1"/>
          </p:cNvSpPr>
          <p:nvPr/>
        </p:nvSpPr>
        <p:spPr bwMode="auto">
          <a:xfrm>
            <a:off x="249238" y="1466850"/>
            <a:ext cx="7104062" cy="4983163"/>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200" b="1">
                <a:solidFill>
                  <a:schemeClr val="tx1"/>
                </a:solidFill>
                <a:latin typeface="Tahoma"/>
                <a:cs typeface="Tahoma"/>
                <a:sym typeface="Tahoma"/>
              </a:rPr>
              <a:t>ZFL</a:t>
            </a:r>
            <a:r>
              <a:rPr lang="en-GB" sz="1200">
                <a:solidFill>
                  <a:schemeClr val="tx1"/>
                </a:solidFill>
                <a:latin typeface="Tahoma"/>
                <a:cs typeface="Tahoma"/>
                <a:sym typeface="Tahoma"/>
              </a:rPr>
              <a:t> (</a:t>
            </a:r>
            <a:r>
              <a:rPr lang="en-GB" sz="1200" b="1">
                <a:solidFill>
                  <a:schemeClr val="tx1"/>
                </a:solidFill>
                <a:latin typeface="Tahoma"/>
                <a:cs typeface="Tahoma"/>
                <a:sym typeface="Tahoma"/>
              </a:rPr>
              <a:t>Z</a:t>
            </a:r>
            <a:r>
              <a:rPr lang="en-GB" sz="1200">
                <a:solidFill>
                  <a:schemeClr val="tx1"/>
                </a:solidFill>
                <a:latin typeface="Tahoma"/>
                <a:cs typeface="Tahoma"/>
                <a:sym typeface="Tahoma"/>
              </a:rPr>
              <a:t>ero </a:t>
            </a:r>
            <a:r>
              <a:rPr lang="en-GB" sz="1200" b="1">
                <a:solidFill>
                  <a:schemeClr val="tx1"/>
                </a:solidFill>
                <a:latin typeface="Tahoma"/>
                <a:cs typeface="Tahoma"/>
                <a:sym typeface="Tahoma"/>
              </a:rPr>
              <a:t>F</a:t>
            </a:r>
            <a:r>
              <a:rPr lang="en-GB" sz="1200">
                <a:solidFill>
                  <a:schemeClr val="tx1"/>
                </a:solidFill>
                <a:latin typeface="Tahoma"/>
                <a:cs typeface="Tahoma"/>
                <a:sym typeface="Tahoma"/>
              </a:rPr>
              <a:t>uel calibration during </a:t>
            </a:r>
            <a:r>
              <a:rPr lang="en-GB" sz="1200" b="1">
                <a:solidFill>
                  <a:schemeClr val="tx1"/>
                </a:solidFill>
                <a:latin typeface="Tahoma"/>
                <a:cs typeface="Tahoma"/>
                <a:sym typeface="Tahoma"/>
              </a:rPr>
              <a:t>L</a:t>
            </a:r>
            <a:r>
              <a:rPr lang="en-GB" sz="1200">
                <a:solidFill>
                  <a:schemeClr val="tx1"/>
                </a:solidFill>
                <a:latin typeface="Tahoma"/>
                <a:cs typeface="Tahoma"/>
                <a:sym typeface="Tahoma"/>
              </a:rPr>
              <a:t>ow idle) = injector calibration at zero-load idle speed (for 2,000 Bar system only)</a:t>
            </a:r>
          </a:p>
          <a:p>
            <a:pPr hangingPunct="0">
              <a:lnSpc>
                <a:spcPct val="87000"/>
              </a:lnSpc>
              <a:buClr>
                <a:srgbClr val="000000"/>
              </a:buClr>
              <a:buSzPct val="45000"/>
              <a:buFont typeface="StarSymbol"/>
              <a:buNone/>
            </a:pPr>
            <a:endParaRPr lang="de-DE" sz="1200">
              <a:solidFill>
                <a:schemeClr val="tx1"/>
              </a:solidFill>
              <a:latin typeface="Tahoma" pitchFamily="34" charset="0"/>
              <a:cs typeface="Tahoma" pitchFamily="34" charset="0"/>
            </a:endParaRPr>
          </a:p>
          <a:p>
            <a:pPr hangingPunct="0">
              <a:lnSpc>
                <a:spcPct val="87000"/>
              </a:lnSpc>
              <a:spcAft>
                <a:spcPts val="600"/>
              </a:spcAft>
              <a:buClr>
                <a:srgbClr val="000000"/>
              </a:buClr>
              <a:buSzPct val="45000"/>
              <a:buFont typeface="StarSymbol"/>
              <a:buNone/>
            </a:pPr>
            <a:r>
              <a:rPr lang="en-GB" sz="1200" b="1">
                <a:solidFill>
                  <a:schemeClr val="tx1"/>
                </a:solidFill>
                <a:latin typeface="Tahoma"/>
                <a:cs typeface="Tahoma"/>
                <a:sym typeface="Tahoma"/>
              </a:rPr>
              <a:t>Purpose: </a:t>
            </a:r>
          </a:p>
          <a:p>
            <a:pPr hangingPunct="0">
              <a:lnSpc>
                <a:spcPct val="87000"/>
              </a:lnSpc>
              <a:buClr>
                <a:srgbClr val="000000"/>
              </a:buClr>
              <a:buSzPct val="45000"/>
              <a:buFont typeface="StarSymbol"/>
              <a:buNone/>
            </a:pPr>
            <a:r>
              <a:rPr lang="en-GB" sz="1200">
                <a:solidFill>
                  <a:schemeClr val="tx1"/>
                </a:solidFill>
                <a:latin typeface="Tahoma"/>
                <a:cs typeface="Tahoma"/>
                <a:sym typeface="Tahoma"/>
              </a:rPr>
              <a:t>The purpose of ZFL calibration is to compensate for injector wear. With increased wear, the injection time increases to such an extent that injection becomes perceptible to the crankshaft speed sensor. Performing this procedure adapts the injection time accordingly. ZFL has no influence on engine performance. Failure to perform ZFL calibration may result in excessive engine noise.</a:t>
            </a:r>
          </a:p>
          <a:p>
            <a:pPr hangingPunct="0">
              <a:lnSpc>
                <a:spcPct val="87000"/>
              </a:lnSpc>
              <a:buClr>
                <a:srgbClr val="000000"/>
              </a:buClr>
              <a:buSzPct val="45000"/>
              <a:buFont typeface="StarSymbol"/>
              <a:buNone/>
            </a:pPr>
            <a:endParaRPr lang="it-IT" sz="1200">
              <a:solidFill>
                <a:schemeClr val="tx1"/>
              </a:solidFill>
              <a:latin typeface="Tahoma" pitchFamily="34" charset="0"/>
              <a:cs typeface="Tahoma" pitchFamily="34" charset="0"/>
              <a:sym typeface="Tahoma" pitchFamily="34" charset="0"/>
            </a:endParaRPr>
          </a:p>
          <a:p>
            <a:pPr hangingPunct="0">
              <a:lnSpc>
                <a:spcPct val="87000"/>
              </a:lnSpc>
              <a:buClr>
                <a:srgbClr val="000000"/>
              </a:buClr>
              <a:buSzPct val="45000"/>
              <a:buFont typeface="StarSymbol"/>
              <a:buNone/>
            </a:pPr>
            <a:endParaRPr lang="de-DE" sz="1200">
              <a:solidFill>
                <a:schemeClr val="tx1"/>
              </a:solidFill>
              <a:latin typeface="Tahoma" pitchFamily="34" charset="0"/>
              <a:cs typeface="Tahoma" pitchFamily="34" charset="0"/>
            </a:endParaRPr>
          </a:p>
          <a:p>
            <a:pPr hangingPunct="0">
              <a:lnSpc>
                <a:spcPct val="87000"/>
              </a:lnSpc>
              <a:spcAft>
                <a:spcPts val="600"/>
              </a:spcAft>
              <a:buClr>
                <a:srgbClr val="000000"/>
              </a:buClr>
              <a:buSzPct val="45000"/>
              <a:buFont typeface="StarSymbol"/>
              <a:buNone/>
            </a:pPr>
            <a:r>
              <a:rPr lang="en-GB" sz="1200" b="1">
                <a:solidFill>
                  <a:schemeClr val="tx1"/>
                </a:solidFill>
                <a:latin typeface="Tahoma"/>
                <a:cs typeface="Tahoma"/>
                <a:sym typeface="Tahoma"/>
              </a:rPr>
              <a:t>Required conditions:</a:t>
            </a:r>
          </a:p>
          <a:p>
            <a:pPr hangingPunct="0">
              <a:lnSpc>
                <a:spcPct val="87000"/>
              </a:lnSpc>
              <a:buClr>
                <a:srgbClr val="000000"/>
              </a:buClr>
              <a:buSzPct val="45000"/>
              <a:buFont typeface="StarSymbol"/>
              <a:buNone/>
            </a:pPr>
            <a:r>
              <a:rPr lang="en-GB" sz="1200">
                <a:solidFill>
                  <a:schemeClr val="tx1"/>
                </a:solidFill>
                <a:latin typeface="Tahoma"/>
                <a:cs typeface="Tahoma"/>
                <a:sym typeface="Tahoma"/>
              </a:rPr>
              <a:t>ZFL calibration is launched automatically as soon as the following conditions are met:</a:t>
            </a:r>
          </a:p>
          <a:p>
            <a:pPr lvl="2" hangingPunct="0">
              <a:lnSpc>
                <a:spcPct val="87000"/>
              </a:lnSpc>
              <a:buClr>
                <a:srgbClr val="000000"/>
              </a:buClr>
              <a:buSzPct val="45000"/>
              <a:buFont typeface="StarSymbol"/>
              <a:buNone/>
            </a:pPr>
            <a:r>
              <a:rPr lang="en-GB" sz="1200">
                <a:solidFill>
                  <a:schemeClr val="tx1"/>
                </a:solidFill>
                <a:latin typeface="Tahoma"/>
                <a:cs typeface="Tahoma"/>
                <a:sym typeface="Tahoma"/>
              </a:rPr>
              <a:t>Engine speed = idle, zero load</a:t>
            </a:r>
          </a:p>
          <a:p>
            <a:pPr lvl="2" hangingPunct="0">
              <a:lnSpc>
                <a:spcPct val="87000"/>
              </a:lnSpc>
              <a:buClr>
                <a:srgbClr val="000000"/>
              </a:buClr>
              <a:buSzPct val="45000"/>
              <a:buFont typeface="StarSymbol"/>
              <a:buNone/>
            </a:pPr>
            <a:r>
              <a:rPr lang="en-GB" sz="1200">
                <a:solidFill>
                  <a:schemeClr val="tx1"/>
                </a:solidFill>
                <a:latin typeface="Tahoma"/>
                <a:cs typeface="Tahoma"/>
                <a:sym typeface="Tahoma"/>
              </a:rPr>
              <a:t>Coolant temperature = between 65 and 100 °C</a:t>
            </a:r>
          </a:p>
          <a:p>
            <a:pPr lvl="2" hangingPunct="0">
              <a:lnSpc>
                <a:spcPct val="87000"/>
              </a:lnSpc>
              <a:buClr>
                <a:srgbClr val="000000"/>
              </a:buClr>
              <a:buSzPct val="45000"/>
              <a:buFont typeface="StarSymbol"/>
              <a:buNone/>
            </a:pPr>
            <a:r>
              <a:rPr lang="en-GB" sz="1200">
                <a:solidFill>
                  <a:schemeClr val="tx1"/>
                </a:solidFill>
                <a:latin typeface="Tahoma"/>
                <a:cs typeface="Tahoma"/>
                <a:sym typeface="Tahoma"/>
              </a:rPr>
              <a:t>Aspirated air temperature &gt; 0 °C</a:t>
            </a:r>
          </a:p>
          <a:p>
            <a:pPr lvl="2" hangingPunct="0">
              <a:lnSpc>
                <a:spcPct val="87000"/>
              </a:lnSpc>
              <a:buClr>
                <a:srgbClr val="000000"/>
              </a:buClr>
              <a:buSzPct val="45000"/>
              <a:buFont typeface="StarSymbol"/>
              <a:buNone/>
            </a:pPr>
            <a:r>
              <a:rPr lang="en-GB" sz="1200">
                <a:solidFill>
                  <a:schemeClr val="tx1"/>
                </a:solidFill>
                <a:latin typeface="Tahoma"/>
                <a:cs typeface="Tahoma"/>
                <a:sym typeface="Tahoma"/>
              </a:rPr>
              <a:t>no variation in engine load</a:t>
            </a:r>
          </a:p>
          <a:p>
            <a:pPr lvl="2" hangingPunct="0">
              <a:lnSpc>
                <a:spcPct val="87000"/>
              </a:lnSpc>
              <a:buClr>
                <a:srgbClr val="000000"/>
              </a:buClr>
              <a:buSzPct val="45000"/>
              <a:buFont typeface="StarSymbol"/>
              <a:buNone/>
            </a:pPr>
            <a:endParaRPr lang="de-DE" sz="1200">
              <a:solidFill>
                <a:schemeClr val="tx1"/>
              </a:solidFill>
              <a:latin typeface="Tahoma" pitchFamily="34" charset="0"/>
              <a:cs typeface="Tahoma" pitchFamily="34" charset="0"/>
            </a:endParaRPr>
          </a:p>
          <a:p>
            <a:pPr hangingPunct="0">
              <a:lnSpc>
                <a:spcPct val="87000"/>
              </a:lnSpc>
              <a:buClr>
                <a:srgbClr val="000000"/>
              </a:buClr>
              <a:buSzPct val="45000"/>
              <a:buFont typeface="StarSymbol"/>
              <a:buNone/>
            </a:pPr>
            <a:r>
              <a:rPr lang="en-GB" sz="1200">
                <a:solidFill>
                  <a:schemeClr val="tx1"/>
                </a:solidFill>
                <a:latin typeface="Tahoma"/>
                <a:cs typeface="Tahoma"/>
                <a:sym typeface="Tahoma"/>
              </a:rPr>
              <a:t>The procedure is conducted at different rail pressure values (500, 900 and 1300 Bar). An interval of 30 minutes is allowed to elapse between each calibration run. The interval is interrupted if the ECU is switched off. The calibration run for each rail pressure value takes 5 minutes. Data is memorised only when the ECU is powered.</a:t>
            </a:r>
          </a:p>
          <a:p>
            <a:pPr hangingPunct="0">
              <a:lnSpc>
                <a:spcPct val="87000"/>
              </a:lnSpc>
              <a:buClr>
                <a:srgbClr val="000000"/>
              </a:buClr>
              <a:buSzPct val="45000"/>
              <a:buFont typeface="StarSymbol"/>
              <a:buNone/>
            </a:pPr>
            <a:endParaRPr lang="it-IT" sz="1200">
              <a:solidFill>
                <a:schemeClr val="tx1"/>
              </a:solidFill>
              <a:latin typeface="Tahoma" pitchFamily="34" charset="0"/>
              <a:cs typeface="Tahoma" pitchFamily="34" charset="0"/>
              <a:sym typeface="Tahoma" pitchFamily="34" charset="0"/>
            </a:endParaRPr>
          </a:p>
          <a:p>
            <a:pPr hangingPunct="0">
              <a:lnSpc>
                <a:spcPct val="87000"/>
              </a:lnSpc>
              <a:spcAft>
                <a:spcPts val="600"/>
              </a:spcAft>
              <a:buClr>
                <a:srgbClr val="000000"/>
              </a:buClr>
              <a:buSzPct val="45000"/>
              <a:buFont typeface="StarSymbol"/>
              <a:buNone/>
            </a:pPr>
            <a:r>
              <a:rPr lang="en-GB" sz="1200" b="1">
                <a:solidFill>
                  <a:schemeClr val="tx1"/>
                </a:solidFill>
                <a:latin typeface="Tahoma"/>
                <a:cs typeface="Tahoma"/>
                <a:sym typeface="Tahoma"/>
              </a:rPr>
              <a:t>Important: </a:t>
            </a:r>
          </a:p>
          <a:p>
            <a:pPr hangingPunct="0">
              <a:lnSpc>
                <a:spcPct val="87000"/>
              </a:lnSpc>
              <a:buClr>
                <a:srgbClr val="000000"/>
              </a:buClr>
              <a:buSzPct val="45000"/>
              <a:buFont typeface="StarSymbol"/>
              <a:buNone/>
            </a:pPr>
            <a:r>
              <a:rPr lang="en-GB" sz="1200">
                <a:solidFill>
                  <a:schemeClr val="tx1"/>
                </a:solidFill>
                <a:latin typeface="Tahoma"/>
                <a:cs typeface="Tahoma"/>
                <a:sym typeface="Tahoma"/>
              </a:rPr>
              <a:t>In the event of injector replacement, the values stored in the dataset must be re-initialised using the SERDIA 2010 (UseCase - operating hours). The engine must then be run at operating temperature at idle speed and with zero load until the new injectors have been calibrated with the ZFL procedure.</a:t>
            </a:r>
            <a:endParaRPr lang="de-DE" sz="1200">
              <a:solidFill>
                <a:schemeClr val="tx1"/>
              </a:solidFill>
              <a:latin typeface="Tahoma" pitchFamily="34" charset="0"/>
              <a:cs typeface="Tahoma" pitchFamily="34" charset="0"/>
            </a:endParaRPr>
          </a:p>
        </p:txBody>
      </p:sp>
      <p:pic>
        <p:nvPicPr>
          <p:cNvPr id="5" name="Picture 3"/>
          <p:cNvPicPr>
            <a:picLocks noChangeAspect="1" noChangeArrowheads="1"/>
          </p:cNvPicPr>
          <p:nvPr/>
        </p:nvPicPr>
        <p:blipFill>
          <a:blip r:embed="rId2" cstate="print"/>
          <a:srcRect l="23951" t="31500" r="51234" b="12796"/>
          <a:stretch>
            <a:fillRect/>
          </a:stretch>
        </p:blipFill>
        <p:spPr bwMode="auto">
          <a:xfrm>
            <a:off x="2818059" y="6282802"/>
            <a:ext cx="2421469" cy="33972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3"/>
          <p:cNvPicPr>
            <a:picLocks noChangeAspect="1" noChangeArrowheads="1"/>
          </p:cNvPicPr>
          <p:nvPr/>
        </p:nvPicPr>
        <p:blipFill>
          <a:blip r:embed="rId2" cstate="print"/>
          <a:srcRect/>
          <a:stretch>
            <a:fillRect/>
          </a:stretch>
        </p:blipFill>
        <p:spPr bwMode="auto">
          <a:xfrm>
            <a:off x="323850" y="4876800"/>
            <a:ext cx="6969125" cy="3883025"/>
          </a:xfrm>
          <a:prstGeom prst="rect">
            <a:avLst/>
          </a:prstGeom>
          <a:noFill/>
          <a:ln w="9525">
            <a:noFill/>
            <a:miter lim="800000"/>
            <a:headEnd/>
            <a:tailEnd/>
          </a:ln>
          <a:effectLst>
            <a:prstShdw prst="shdw17" dist="17961" dir="2700000">
              <a:srgbClr val="006E99"/>
            </a:prstShdw>
          </a:effectLst>
        </p:spPr>
      </p:pic>
      <p:sp>
        <p:nvSpPr>
          <p:cNvPr id="41986" name="ZoneTexte 28"/>
          <p:cNvSpPr txBox="1">
            <a:spLocks noChangeArrowheads="1"/>
          </p:cNvSpPr>
          <p:nvPr/>
        </p:nvSpPr>
        <p:spPr bwMode="auto">
          <a:xfrm>
            <a:off x="396875" y="958850"/>
            <a:ext cx="5908675" cy="333375"/>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b="1" u="sng">
                <a:solidFill>
                  <a:schemeClr val="tx1"/>
                </a:solidFill>
                <a:latin typeface="Tahoma"/>
                <a:cs typeface="Tahoma"/>
                <a:sym typeface="Tahoma"/>
              </a:rPr>
              <a:t>Injectors</a:t>
            </a:r>
          </a:p>
        </p:txBody>
      </p:sp>
      <p:sp>
        <p:nvSpPr>
          <p:cNvPr id="41987" name="ZoneTexte 6"/>
          <p:cNvSpPr txBox="1">
            <a:spLocks noChangeArrowheads="1"/>
          </p:cNvSpPr>
          <p:nvPr/>
        </p:nvSpPr>
        <p:spPr bwMode="auto">
          <a:xfrm>
            <a:off x="290513" y="149225"/>
            <a:ext cx="6937375" cy="306388"/>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600" b="1" u="sng">
                <a:solidFill>
                  <a:schemeClr val="tx1"/>
                </a:solidFill>
                <a:latin typeface="Tahoma"/>
                <a:cs typeface="Tahoma"/>
                <a:sym typeface="Tahoma"/>
              </a:rPr>
              <a:t>B07. High pressure circuit</a:t>
            </a:r>
          </a:p>
        </p:txBody>
      </p:sp>
      <p:sp>
        <p:nvSpPr>
          <p:cNvPr id="41988" name="ZoneTexte 5"/>
          <p:cNvSpPr txBox="1">
            <a:spLocks noChangeArrowheads="1"/>
          </p:cNvSpPr>
          <p:nvPr/>
        </p:nvSpPr>
        <p:spPr bwMode="auto">
          <a:xfrm>
            <a:off x="322263" y="1676400"/>
            <a:ext cx="6897687" cy="2663825"/>
          </a:xfrm>
          <a:prstGeom prst="rect">
            <a:avLst/>
          </a:prstGeom>
          <a:noFill/>
          <a:ln w="9525">
            <a:noFill/>
            <a:miter lim="800000"/>
            <a:headEnd/>
            <a:tailEnd/>
          </a:ln>
        </p:spPr>
        <p:txBody>
          <a:bodyPr>
            <a:spAutoFit/>
          </a:bodyPr>
          <a:lstStyle/>
          <a:p>
            <a:pPr algn="just" hangingPunct="0">
              <a:lnSpc>
                <a:spcPct val="87000"/>
              </a:lnSpc>
              <a:buClr>
                <a:srgbClr val="000000"/>
              </a:buClr>
              <a:buSzPct val="45000"/>
              <a:buFont typeface="StarSymbol"/>
              <a:buNone/>
            </a:pPr>
            <a:r>
              <a:rPr lang="en-GB" sz="1200">
                <a:solidFill>
                  <a:schemeClr val="tx1"/>
                </a:solidFill>
                <a:latin typeface="Tahoma"/>
                <a:cs typeface="Tahoma"/>
                <a:sym typeface="Tahoma"/>
              </a:rPr>
              <a:t>The quantity of fuel injected depends on two parameters:</a:t>
            </a:r>
          </a:p>
          <a:p>
            <a:pPr algn="just" hangingPunct="0">
              <a:lnSpc>
                <a:spcPct val="87000"/>
              </a:lnSpc>
              <a:buClr>
                <a:srgbClr val="000000"/>
              </a:buClr>
              <a:buSzPct val="45000"/>
              <a:buFont typeface="StarSymbol"/>
              <a:buNone/>
            </a:pPr>
            <a:endParaRPr lang="fr-FR" sz="1200">
              <a:solidFill>
                <a:schemeClr val="tx1"/>
              </a:solidFill>
              <a:latin typeface="Tahoma" pitchFamily="34" charset="0"/>
              <a:cs typeface="Tahoma" pitchFamily="34" charset="0"/>
            </a:endParaRPr>
          </a:p>
          <a:p>
            <a:pPr algn="just" hangingPunct="0">
              <a:lnSpc>
                <a:spcPct val="87000"/>
              </a:lnSpc>
              <a:buClr>
                <a:srgbClr val="000000"/>
              </a:buClr>
              <a:buSzPct val="45000"/>
              <a:buFont typeface="StarSymbol"/>
              <a:buNone/>
            </a:pPr>
            <a:r>
              <a:rPr lang="en-GB" sz="1200">
                <a:solidFill>
                  <a:schemeClr val="tx1"/>
                </a:solidFill>
                <a:latin typeface="Tahoma"/>
                <a:cs typeface="Tahoma"/>
                <a:sym typeface="Tahoma"/>
              </a:rPr>
              <a:t>- The injector aperture time</a:t>
            </a:r>
          </a:p>
          <a:p>
            <a:pPr algn="just" hangingPunct="0">
              <a:lnSpc>
                <a:spcPct val="87000"/>
              </a:lnSpc>
              <a:buClr>
                <a:srgbClr val="000000"/>
              </a:buClr>
              <a:buSzPct val="45000"/>
              <a:buFont typeface="StarSymbol"/>
              <a:buNone/>
            </a:pPr>
            <a:endParaRPr lang="fr-FR" sz="1200">
              <a:solidFill>
                <a:schemeClr val="tx1"/>
              </a:solidFill>
              <a:latin typeface="Tahoma" pitchFamily="34" charset="0"/>
              <a:cs typeface="Tahoma" pitchFamily="34" charset="0"/>
            </a:endParaRPr>
          </a:p>
          <a:p>
            <a:pPr algn="just" hangingPunct="0">
              <a:lnSpc>
                <a:spcPct val="87000"/>
              </a:lnSpc>
              <a:buClr>
                <a:srgbClr val="000000"/>
              </a:buClr>
              <a:buSzPct val="45000"/>
              <a:buFont typeface="StarSymbol"/>
              <a:buNone/>
            </a:pPr>
            <a:r>
              <a:rPr lang="en-GB" sz="1200">
                <a:solidFill>
                  <a:schemeClr val="tx1"/>
                </a:solidFill>
                <a:latin typeface="Tahoma"/>
                <a:cs typeface="Tahoma"/>
                <a:sym typeface="Tahoma"/>
              </a:rPr>
              <a:t>- The injector feed pressure</a:t>
            </a:r>
          </a:p>
          <a:p>
            <a:pPr algn="just" hangingPunct="0">
              <a:lnSpc>
                <a:spcPct val="87000"/>
              </a:lnSpc>
              <a:buClr>
                <a:srgbClr val="000000"/>
              </a:buClr>
              <a:buSzPct val="45000"/>
              <a:buFontTx/>
              <a:buChar char="-"/>
            </a:pPr>
            <a:endParaRPr lang="fr-FR" sz="1200">
              <a:solidFill>
                <a:schemeClr val="tx1"/>
              </a:solidFill>
              <a:latin typeface="Tahoma" pitchFamily="34" charset="0"/>
              <a:cs typeface="Tahoma" pitchFamily="34" charset="0"/>
            </a:endParaRPr>
          </a:p>
          <a:p>
            <a:pPr algn="just" hangingPunct="0">
              <a:lnSpc>
                <a:spcPct val="87000"/>
              </a:lnSpc>
              <a:buClr>
                <a:srgbClr val="000000"/>
              </a:buClr>
              <a:buSzPct val="45000"/>
              <a:buFont typeface="StarSymbol"/>
              <a:buNone/>
            </a:pPr>
            <a:r>
              <a:rPr lang="en-GB" sz="1200">
                <a:solidFill>
                  <a:schemeClr val="tx1"/>
                </a:solidFill>
                <a:latin typeface="Tahoma"/>
                <a:cs typeface="Tahoma"/>
                <a:sym typeface="Tahoma"/>
              </a:rPr>
              <a:t>The longer the injector aperture time, the greater the quantity of fuel injected.</a:t>
            </a:r>
          </a:p>
          <a:p>
            <a:pPr algn="just" hangingPunct="0">
              <a:lnSpc>
                <a:spcPct val="87000"/>
              </a:lnSpc>
              <a:buClr>
                <a:srgbClr val="000000"/>
              </a:buClr>
              <a:buSzPct val="45000"/>
              <a:buFontTx/>
              <a:buChar char="-"/>
            </a:pPr>
            <a:endParaRPr lang="fr-FR" sz="1200">
              <a:solidFill>
                <a:schemeClr val="tx1"/>
              </a:solidFill>
              <a:latin typeface="Tahoma" pitchFamily="34" charset="0"/>
              <a:cs typeface="Tahoma" pitchFamily="34" charset="0"/>
            </a:endParaRPr>
          </a:p>
          <a:p>
            <a:pPr algn="just" hangingPunct="0">
              <a:lnSpc>
                <a:spcPct val="87000"/>
              </a:lnSpc>
              <a:buClr>
                <a:srgbClr val="000000"/>
              </a:buClr>
              <a:buSzPct val="45000"/>
              <a:buFont typeface="StarSymbol"/>
              <a:buNone/>
            </a:pPr>
            <a:r>
              <a:rPr lang="en-GB" sz="1200">
                <a:solidFill>
                  <a:schemeClr val="tx1"/>
                </a:solidFill>
                <a:latin typeface="Tahoma"/>
                <a:cs typeface="Tahoma"/>
                <a:sym typeface="Tahoma"/>
              </a:rPr>
              <a:t>However, it is not physically possible to increase injections times, which must be brief to ensure correct engine operation and low emissions.</a:t>
            </a:r>
            <a:endParaRPr lang="it-IT" sz="1200">
              <a:solidFill>
                <a:schemeClr val="tx1"/>
              </a:solidFill>
              <a:latin typeface="Tahoma" pitchFamily="34" charset="0"/>
              <a:cs typeface="Tahoma" pitchFamily="34" charset="0"/>
              <a:sym typeface="Tahoma" pitchFamily="34" charset="0"/>
            </a:endParaRPr>
          </a:p>
          <a:p>
            <a:pPr algn="just" hangingPunct="0">
              <a:lnSpc>
                <a:spcPct val="87000"/>
              </a:lnSpc>
              <a:buClr>
                <a:srgbClr val="000000"/>
              </a:buClr>
              <a:buSzPct val="45000"/>
              <a:buFontTx/>
              <a:buChar char="-"/>
            </a:pPr>
            <a:endParaRPr lang="fr-FR" sz="1200">
              <a:solidFill>
                <a:schemeClr val="tx1"/>
              </a:solidFill>
              <a:latin typeface="Tahoma" pitchFamily="34" charset="0"/>
              <a:cs typeface="Tahoma" pitchFamily="34" charset="0"/>
            </a:endParaRPr>
          </a:p>
          <a:p>
            <a:pPr algn="just" hangingPunct="0">
              <a:lnSpc>
                <a:spcPct val="87000"/>
              </a:lnSpc>
              <a:buClr>
                <a:srgbClr val="000000"/>
              </a:buClr>
              <a:buSzPct val="45000"/>
              <a:buFont typeface="StarSymbol"/>
              <a:buNone/>
            </a:pPr>
            <a:r>
              <a:rPr lang="en-GB" sz="1200">
                <a:solidFill>
                  <a:schemeClr val="tx1"/>
                </a:solidFill>
                <a:latin typeface="Tahoma"/>
                <a:cs typeface="Tahoma"/>
                <a:sym typeface="Tahoma"/>
              </a:rPr>
              <a:t>This means that the injection pressure must also be modified in order to increase or decrease the flow rate of injected fuel.</a:t>
            </a:r>
          </a:p>
          <a:p>
            <a:pPr algn="just" hangingPunct="0">
              <a:lnSpc>
                <a:spcPct val="87000"/>
              </a:lnSpc>
              <a:buClr>
                <a:srgbClr val="000000"/>
              </a:buClr>
              <a:buSzPct val="45000"/>
              <a:buFontTx/>
              <a:buChar char="-"/>
            </a:pPr>
            <a:endParaRPr lang="fr-FR" sz="1200">
              <a:solidFill>
                <a:schemeClr val="tx1"/>
              </a:solidFill>
              <a:latin typeface="Tahoma" pitchFamily="34" charset="0"/>
              <a:cs typeface="Tahoma" pitchFamily="34" charset="0"/>
            </a:endParaRPr>
          </a:p>
          <a:p>
            <a:pPr algn="just" hangingPunct="0">
              <a:lnSpc>
                <a:spcPct val="87000"/>
              </a:lnSpc>
              <a:buClr>
                <a:srgbClr val="000000"/>
              </a:buClr>
              <a:buSzPct val="45000"/>
              <a:buFont typeface="StarSymbol"/>
              <a:buNone/>
            </a:pPr>
            <a:r>
              <a:rPr lang="en-GB" sz="1200">
                <a:solidFill>
                  <a:schemeClr val="tx1"/>
                </a:solidFill>
                <a:latin typeface="Tahoma"/>
                <a:cs typeface="Tahoma"/>
                <a:sym typeface="Tahoma"/>
              </a:rPr>
              <a:t>The following graph shows the relationship between injector aperture time, rail pressure and quantity of fuel injected.</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09" name="Group 2"/>
          <p:cNvGrpSpPr>
            <a:grpSpLocks/>
          </p:cNvGrpSpPr>
          <p:nvPr/>
        </p:nvGrpSpPr>
        <p:grpSpPr bwMode="auto">
          <a:xfrm flipH="1">
            <a:off x="4400550" y="1323975"/>
            <a:ext cx="2255838" cy="2162175"/>
            <a:chOff x="816" y="432"/>
            <a:chExt cx="3986" cy="3250"/>
          </a:xfrm>
        </p:grpSpPr>
        <p:sp>
          <p:nvSpPr>
            <p:cNvPr id="43018" name="Freeform 3"/>
            <p:cNvSpPr>
              <a:spLocks/>
            </p:cNvSpPr>
            <p:nvPr/>
          </p:nvSpPr>
          <p:spPr bwMode="auto">
            <a:xfrm>
              <a:off x="4322" y="616"/>
              <a:ext cx="480" cy="1110"/>
            </a:xfrm>
            <a:custGeom>
              <a:avLst/>
              <a:gdLst>
                <a:gd name="T0" fmla="*/ 0 w 490"/>
                <a:gd name="T1" fmla="*/ 102 h 1132"/>
                <a:gd name="T2" fmla="*/ 130 w 490"/>
                <a:gd name="T3" fmla="*/ 0 h 1132"/>
                <a:gd name="T4" fmla="*/ 288 w 490"/>
                <a:gd name="T5" fmla="*/ 215 h 1132"/>
                <a:gd name="T6" fmla="*/ 272 w 490"/>
                <a:gd name="T7" fmla="*/ 594 h 1132"/>
                <a:gd name="T8" fmla="*/ 276 w 490"/>
                <a:gd name="T9" fmla="*/ 619 h 1132"/>
                <a:gd name="T10" fmla="*/ 200 w 490"/>
                <a:gd name="T11" fmla="*/ 680 h 1132"/>
                <a:gd name="T12" fmla="*/ 182 w 490"/>
                <a:gd name="T13" fmla="*/ 668 h 1132"/>
                <a:gd name="T14" fmla="*/ 12 w 490"/>
                <a:gd name="T15" fmla="*/ 420 h 1132"/>
                <a:gd name="T16" fmla="*/ 96 w 490"/>
                <a:gd name="T17" fmla="*/ 356 h 1132"/>
                <a:gd name="T18" fmla="*/ 116 w 490"/>
                <a:gd name="T19" fmla="*/ 372 h 1132"/>
                <a:gd name="T20" fmla="*/ 182 w 490"/>
                <a:gd name="T21" fmla="*/ 323 h 1132"/>
                <a:gd name="T22" fmla="*/ 0 w 490"/>
                <a:gd name="T23" fmla="*/ 102 h 11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90"/>
                <a:gd name="T37" fmla="*/ 0 h 1132"/>
                <a:gd name="T38" fmla="*/ 490 w 490"/>
                <a:gd name="T39" fmla="*/ 1132 h 11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90" h="1132">
                  <a:moveTo>
                    <a:pt x="0" y="168"/>
                  </a:moveTo>
                  <a:lnTo>
                    <a:pt x="222" y="0"/>
                  </a:lnTo>
                  <a:lnTo>
                    <a:pt x="490" y="358"/>
                  </a:lnTo>
                  <a:lnTo>
                    <a:pt x="466" y="988"/>
                  </a:lnTo>
                  <a:lnTo>
                    <a:pt x="472" y="1034"/>
                  </a:lnTo>
                  <a:lnTo>
                    <a:pt x="342" y="1132"/>
                  </a:lnTo>
                  <a:lnTo>
                    <a:pt x="310" y="1114"/>
                  </a:lnTo>
                  <a:lnTo>
                    <a:pt x="12" y="700"/>
                  </a:lnTo>
                  <a:lnTo>
                    <a:pt x="162" y="592"/>
                  </a:lnTo>
                  <a:lnTo>
                    <a:pt x="200" y="620"/>
                  </a:lnTo>
                  <a:lnTo>
                    <a:pt x="310" y="538"/>
                  </a:lnTo>
                  <a:lnTo>
                    <a:pt x="0" y="168"/>
                  </a:lnTo>
                  <a:close/>
                </a:path>
              </a:pathLst>
            </a:custGeom>
            <a:solidFill>
              <a:schemeClr val="bg1"/>
            </a:solidFill>
            <a:ln w="9525">
              <a:noFill/>
              <a:round/>
              <a:headEnd/>
              <a:tailEnd/>
            </a:ln>
          </p:spPr>
          <p:txBody>
            <a:bodyPr wrap="none" anchor="ctr"/>
            <a:lstStyle/>
            <a:p>
              <a:endParaRPr lang="it-IT"/>
            </a:p>
          </p:txBody>
        </p:sp>
        <p:sp>
          <p:nvSpPr>
            <p:cNvPr id="43019" name="Freeform 4"/>
            <p:cNvSpPr>
              <a:spLocks/>
            </p:cNvSpPr>
            <p:nvPr/>
          </p:nvSpPr>
          <p:spPr bwMode="auto">
            <a:xfrm>
              <a:off x="1848" y="3021"/>
              <a:ext cx="741" cy="545"/>
            </a:xfrm>
            <a:custGeom>
              <a:avLst/>
              <a:gdLst>
                <a:gd name="T0" fmla="*/ 0 w 756"/>
                <a:gd name="T1" fmla="*/ 212 h 556"/>
                <a:gd name="T2" fmla="*/ 25 w 756"/>
                <a:gd name="T3" fmla="*/ 247 h 556"/>
                <a:gd name="T4" fmla="*/ 89 w 756"/>
                <a:gd name="T5" fmla="*/ 330 h 556"/>
                <a:gd name="T6" fmla="*/ 141 w 756"/>
                <a:gd name="T7" fmla="*/ 301 h 556"/>
                <a:gd name="T8" fmla="*/ 165 w 756"/>
                <a:gd name="T9" fmla="*/ 299 h 556"/>
                <a:gd name="T10" fmla="*/ 292 w 756"/>
                <a:gd name="T11" fmla="*/ 202 h 556"/>
                <a:gd name="T12" fmla="*/ 316 w 756"/>
                <a:gd name="T13" fmla="*/ 199 h 556"/>
                <a:gd name="T14" fmla="*/ 449 w 756"/>
                <a:gd name="T15" fmla="*/ 98 h 556"/>
                <a:gd name="T16" fmla="*/ 229 w 756"/>
                <a:gd name="T17" fmla="*/ 0 h 556"/>
                <a:gd name="T18" fmla="*/ 178 w 756"/>
                <a:gd name="T19" fmla="*/ 42 h 556"/>
                <a:gd name="T20" fmla="*/ 165 w 756"/>
                <a:gd name="T21" fmla="*/ 71 h 556"/>
                <a:gd name="T22" fmla="*/ 55 w 756"/>
                <a:gd name="T23" fmla="*/ 158 h 556"/>
                <a:gd name="T24" fmla="*/ 0 w 756"/>
                <a:gd name="T25" fmla="*/ 212 h 5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56"/>
                <a:gd name="T40" fmla="*/ 0 h 556"/>
                <a:gd name="T41" fmla="*/ 756 w 756"/>
                <a:gd name="T42" fmla="*/ 556 h 55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56" h="556">
                  <a:moveTo>
                    <a:pt x="0" y="356"/>
                  </a:moveTo>
                  <a:lnTo>
                    <a:pt x="42" y="414"/>
                  </a:lnTo>
                  <a:lnTo>
                    <a:pt x="150" y="556"/>
                  </a:lnTo>
                  <a:lnTo>
                    <a:pt x="236" y="506"/>
                  </a:lnTo>
                  <a:lnTo>
                    <a:pt x="278" y="502"/>
                  </a:lnTo>
                  <a:lnTo>
                    <a:pt x="492" y="338"/>
                  </a:lnTo>
                  <a:lnTo>
                    <a:pt x="532" y="334"/>
                  </a:lnTo>
                  <a:lnTo>
                    <a:pt x="756" y="162"/>
                  </a:lnTo>
                  <a:lnTo>
                    <a:pt x="386" y="0"/>
                  </a:lnTo>
                  <a:lnTo>
                    <a:pt x="302" y="68"/>
                  </a:lnTo>
                  <a:lnTo>
                    <a:pt x="276" y="120"/>
                  </a:lnTo>
                  <a:lnTo>
                    <a:pt x="88" y="264"/>
                  </a:lnTo>
                  <a:lnTo>
                    <a:pt x="0" y="356"/>
                  </a:lnTo>
                  <a:close/>
                </a:path>
              </a:pathLst>
            </a:custGeom>
            <a:solidFill>
              <a:schemeClr val="bg1"/>
            </a:solidFill>
            <a:ln w="9525">
              <a:noFill/>
              <a:round/>
              <a:headEnd/>
              <a:tailEnd/>
            </a:ln>
          </p:spPr>
          <p:txBody>
            <a:bodyPr wrap="none" anchor="ctr"/>
            <a:lstStyle/>
            <a:p>
              <a:endParaRPr lang="it-IT"/>
            </a:p>
          </p:txBody>
        </p:sp>
        <p:pic>
          <p:nvPicPr>
            <p:cNvPr id="43020" name="Picture 5"/>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16" y="432"/>
              <a:ext cx="3702" cy="3250"/>
            </a:xfrm>
            <a:prstGeom prst="rect">
              <a:avLst/>
            </a:prstGeom>
            <a:noFill/>
            <a:ln w="9525">
              <a:noFill/>
              <a:miter lim="800000"/>
              <a:headEnd/>
              <a:tailEnd/>
            </a:ln>
          </p:spPr>
        </p:pic>
      </p:grpSp>
      <p:sp>
        <p:nvSpPr>
          <p:cNvPr id="43010" name="ZoneTexte 28"/>
          <p:cNvSpPr txBox="1">
            <a:spLocks noChangeArrowheads="1"/>
          </p:cNvSpPr>
          <p:nvPr/>
        </p:nvSpPr>
        <p:spPr bwMode="auto">
          <a:xfrm>
            <a:off x="396875" y="958850"/>
            <a:ext cx="5908675" cy="333375"/>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b="1" u="sng">
                <a:solidFill>
                  <a:schemeClr val="tx1"/>
                </a:solidFill>
                <a:latin typeface="Tahoma"/>
                <a:cs typeface="Tahoma"/>
                <a:sym typeface="Tahoma"/>
              </a:rPr>
              <a:t>Injectors</a:t>
            </a:r>
          </a:p>
        </p:txBody>
      </p:sp>
      <p:sp>
        <p:nvSpPr>
          <p:cNvPr id="43011" name="ZoneTexte 6"/>
          <p:cNvSpPr txBox="1">
            <a:spLocks noChangeArrowheads="1"/>
          </p:cNvSpPr>
          <p:nvPr/>
        </p:nvSpPr>
        <p:spPr bwMode="auto">
          <a:xfrm>
            <a:off x="290513" y="149225"/>
            <a:ext cx="6937375" cy="306388"/>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600" b="1" u="sng">
                <a:solidFill>
                  <a:schemeClr val="tx1"/>
                </a:solidFill>
                <a:latin typeface="Tahoma"/>
                <a:cs typeface="Tahoma"/>
                <a:sym typeface="Tahoma"/>
              </a:rPr>
              <a:t>B07. High pressure circuit</a:t>
            </a:r>
          </a:p>
        </p:txBody>
      </p:sp>
      <p:sp>
        <p:nvSpPr>
          <p:cNvPr id="43012" name="Text Box 5"/>
          <p:cNvSpPr txBox="1">
            <a:spLocks noChangeArrowheads="1"/>
          </p:cNvSpPr>
          <p:nvPr/>
        </p:nvSpPr>
        <p:spPr bwMode="auto">
          <a:xfrm>
            <a:off x="430213" y="1282700"/>
            <a:ext cx="5073650" cy="4486275"/>
          </a:xfrm>
          <a:prstGeom prst="rect">
            <a:avLst/>
          </a:prstGeom>
          <a:noFill/>
          <a:ln w="9525">
            <a:noFill/>
            <a:miter lim="800000"/>
            <a:headEnd/>
            <a:tailEnd/>
          </a:ln>
        </p:spPr>
        <p:txBody>
          <a:bodyPr wrap="none">
            <a:spAutoFit/>
          </a:bodyPr>
          <a:lstStyle/>
          <a:p>
            <a:pPr hangingPunct="0">
              <a:lnSpc>
                <a:spcPct val="150000"/>
              </a:lnSpc>
              <a:buClr>
                <a:srgbClr val="000000"/>
              </a:buClr>
              <a:buSzPct val="45000"/>
              <a:buFont typeface="StarSymbol"/>
              <a:buNone/>
            </a:pPr>
            <a:r>
              <a:rPr lang="en-GB" sz="1200" b="1" u="sng">
                <a:solidFill>
                  <a:schemeClr val="tx1"/>
                </a:solidFill>
                <a:latin typeface="Tahoma"/>
                <a:cs typeface="Tahoma"/>
                <a:sym typeface="Tahoma"/>
              </a:rPr>
              <a:t>3 injection pulses are performed for each engine cycle,</a:t>
            </a:r>
          </a:p>
          <a:p>
            <a:pPr hangingPunct="0">
              <a:lnSpc>
                <a:spcPct val="150000"/>
              </a:lnSpc>
              <a:buClr>
                <a:srgbClr val="000000"/>
              </a:buClr>
              <a:buSzPct val="45000"/>
              <a:buFont typeface="StarSymbol"/>
              <a:buNone/>
            </a:pPr>
            <a:r>
              <a:rPr lang="en-GB" sz="1200">
                <a:solidFill>
                  <a:schemeClr val="tx1"/>
                </a:solidFill>
                <a:latin typeface="Tahoma"/>
                <a:cs typeface="Tahoma"/>
                <a:sym typeface="Tahoma"/>
              </a:rPr>
              <a:t>	1. Pre-injection</a:t>
            </a:r>
            <a:endParaRPr lang="it-IT" sz="1200">
              <a:solidFill>
                <a:schemeClr val="tx1"/>
              </a:solidFill>
              <a:latin typeface="Tahoma" pitchFamily="34" charset="0"/>
              <a:cs typeface="Tahoma" pitchFamily="34" charset="0"/>
              <a:sym typeface="Tahoma" pitchFamily="34" charset="0"/>
            </a:endParaRPr>
          </a:p>
          <a:p>
            <a:pPr hangingPunct="0">
              <a:lnSpc>
                <a:spcPct val="150000"/>
              </a:lnSpc>
              <a:buClr>
                <a:srgbClr val="000000"/>
              </a:buClr>
              <a:buSzPct val="45000"/>
              <a:buFont typeface="StarSymbol"/>
              <a:buNone/>
            </a:pPr>
            <a:r>
              <a:rPr lang="en-GB" sz="1200">
                <a:solidFill>
                  <a:schemeClr val="tx1"/>
                </a:solidFill>
                <a:latin typeface="Tahoma"/>
                <a:cs typeface="Tahoma"/>
                <a:sym typeface="Tahoma"/>
              </a:rPr>
              <a:t>	2. Main injection</a:t>
            </a:r>
          </a:p>
          <a:p>
            <a:pPr hangingPunct="0">
              <a:lnSpc>
                <a:spcPct val="150000"/>
              </a:lnSpc>
              <a:buClr>
                <a:srgbClr val="000000"/>
              </a:buClr>
              <a:buSzPct val="45000"/>
              <a:buFont typeface="StarSymbol"/>
              <a:buNone/>
            </a:pPr>
            <a:r>
              <a:rPr lang="en-GB" sz="1200">
                <a:solidFill>
                  <a:schemeClr val="tx1"/>
                </a:solidFill>
                <a:latin typeface="Tahoma"/>
                <a:cs typeface="Tahoma"/>
                <a:sym typeface="Tahoma"/>
              </a:rPr>
              <a:t>	3. Post-injection </a:t>
            </a:r>
          </a:p>
          <a:p>
            <a:pPr hangingPunct="0">
              <a:lnSpc>
                <a:spcPct val="150000"/>
              </a:lnSpc>
              <a:buClr>
                <a:srgbClr val="000000"/>
              </a:buClr>
              <a:buSzPct val="45000"/>
              <a:buFont typeface="StarSymbol"/>
              <a:buNone/>
            </a:pPr>
            <a:r>
              <a:rPr lang="en-GB" sz="1200">
                <a:solidFill>
                  <a:schemeClr val="tx1"/>
                </a:solidFill>
                <a:latin typeface="Tahoma"/>
                <a:cs typeface="Tahoma"/>
                <a:sym typeface="Tahoma"/>
              </a:rPr>
              <a:t>These 3 injection pulses are performed within a time period of approximately 4 ms.</a:t>
            </a:r>
          </a:p>
          <a:p>
            <a:pPr hangingPunct="0">
              <a:lnSpc>
                <a:spcPct val="150000"/>
              </a:lnSpc>
              <a:buClr>
                <a:srgbClr val="000000"/>
              </a:buClr>
              <a:buSzPct val="45000"/>
              <a:buFont typeface="StarSymbol"/>
              <a:buNone/>
            </a:pPr>
            <a:r>
              <a:rPr lang="en-GB" sz="1200" b="1" u="sng">
                <a:solidFill>
                  <a:schemeClr val="tx1"/>
                </a:solidFill>
                <a:latin typeface="Tahoma"/>
                <a:cs typeface="Tahoma"/>
                <a:sym typeface="Tahoma"/>
              </a:rPr>
              <a:t>pre-injection:</a:t>
            </a:r>
            <a:r>
              <a:rPr lang="en-GB" sz="1200">
                <a:solidFill>
                  <a:schemeClr val="tx1"/>
                </a:solidFill>
                <a:latin typeface="Tahoma"/>
                <a:cs typeface="Tahoma"/>
                <a:sym typeface="Tahoma"/>
              </a:rPr>
              <a:t> 	</a:t>
            </a:r>
          </a:p>
          <a:p>
            <a:pPr hangingPunct="0">
              <a:lnSpc>
                <a:spcPct val="150000"/>
              </a:lnSpc>
              <a:buClr>
                <a:srgbClr val="000000"/>
              </a:buClr>
              <a:buSzPct val="45000"/>
              <a:buFont typeface="StarSymbol"/>
              <a:buNone/>
            </a:pPr>
            <a:r>
              <a:rPr lang="en-GB" sz="1200">
                <a:solidFill>
                  <a:schemeClr val="tx1"/>
                </a:solidFill>
                <a:latin typeface="Tahoma"/>
                <a:cs typeface="Tahoma"/>
                <a:sym typeface="Tahoma"/>
              </a:rPr>
              <a:t>Prepares the combustion chamber for the main injection pulse:</a:t>
            </a:r>
          </a:p>
          <a:p>
            <a:pPr hangingPunct="0">
              <a:lnSpc>
                <a:spcPct val="150000"/>
              </a:lnSpc>
              <a:buClr>
                <a:srgbClr val="000000"/>
              </a:buClr>
              <a:buSzPct val="45000"/>
              <a:buFont typeface="StarSymbol"/>
              <a:buNone/>
            </a:pPr>
            <a:r>
              <a:rPr lang="en-GB" sz="1200">
                <a:solidFill>
                  <a:schemeClr val="tx1"/>
                </a:solidFill>
                <a:latin typeface="Tahoma"/>
                <a:cs typeface="Tahoma"/>
                <a:sym typeface="Tahoma"/>
              </a:rPr>
              <a:t>		- pressure and temperature;</a:t>
            </a:r>
          </a:p>
          <a:p>
            <a:pPr hangingPunct="0">
              <a:lnSpc>
                <a:spcPct val="150000"/>
              </a:lnSpc>
              <a:buClr>
                <a:srgbClr val="000000"/>
              </a:buClr>
              <a:buSzPct val="45000"/>
              <a:buFont typeface="StarSymbol"/>
              <a:buNone/>
            </a:pPr>
            <a:r>
              <a:rPr lang="en-GB" sz="1200">
                <a:solidFill>
                  <a:schemeClr val="tx1"/>
                </a:solidFill>
                <a:latin typeface="Tahoma"/>
                <a:cs typeface="Tahoma"/>
                <a:sym typeface="Tahoma"/>
              </a:rPr>
              <a:t>		- shortening the ignition time for the main injection pulse;</a:t>
            </a:r>
          </a:p>
          <a:p>
            <a:pPr hangingPunct="0">
              <a:lnSpc>
                <a:spcPct val="150000"/>
              </a:lnSpc>
              <a:buClr>
                <a:srgbClr val="000000"/>
              </a:buClr>
              <a:buSzPct val="45000"/>
              <a:buFont typeface="StarSymbol"/>
              <a:buNone/>
            </a:pPr>
            <a:r>
              <a:rPr lang="en-GB" sz="1200">
                <a:solidFill>
                  <a:schemeClr val="tx1"/>
                </a:solidFill>
                <a:latin typeface="Tahoma"/>
                <a:cs typeface="Tahoma"/>
                <a:sym typeface="Tahoma"/>
              </a:rPr>
              <a:t>		- optimising combustion </a:t>
            </a:r>
            <a:endParaRPr lang="it-IT" sz="1200">
              <a:solidFill>
                <a:schemeClr val="tx1"/>
              </a:solidFill>
              <a:latin typeface="Tahoma" pitchFamily="34" charset="0"/>
              <a:cs typeface="Tahoma" pitchFamily="34" charset="0"/>
              <a:sym typeface="Tahoma" pitchFamily="34" charset="0"/>
            </a:endParaRPr>
          </a:p>
          <a:p>
            <a:pPr hangingPunct="0">
              <a:lnSpc>
                <a:spcPct val="150000"/>
              </a:lnSpc>
              <a:buClr>
                <a:srgbClr val="000000"/>
              </a:buClr>
              <a:buSzPct val="45000"/>
              <a:buFont typeface="StarSymbol"/>
              <a:buNone/>
            </a:pPr>
            <a:r>
              <a:rPr lang="en-GB" sz="1200">
                <a:solidFill>
                  <a:schemeClr val="tx1"/>
                </a:solidFill>
                <a:latin typeface="Tahoma"/>
                <a:cs typeface="Tahoma"/>
                <a:sym typeface="Tahoma"/>
              </a:rPr>
              <a:t>This reduces:	- combustion noise;</a:t>
            </a:r>
          </a:p>
          <a:p>
            <a:pPr hangingPunct="0">
              <a:lnSpc>
                <a:spcPct val="150000"/>
              </a:lnSpc>
              <a:buClr>
                <a:srgbClr val="000000"/>
              </a:buClr>
              <a:buSzPct val="45000"/>
              <a:buFont typeface="StarSymbol"/>
              <a:buNone/>
            </a:pPr>
            <a:r>
              <a:rPr lang="en-GB" sz="1200">
                <a:solidFill>
                  <a:schemeClr val="tx1"/>
                </a:solidFill>
                <a:latin typeface="Tahoma"/>
                <a:cs typeface="Tahoma"/>
                <a:sym typeface="Tahoma"/>
              </a:rPr>
              <a:t>		- hydrocarbons emissions;</a:t>
            </a:r>
          </a:p>
          <a:p>
            <a:pPr hangingPunct="0">
              <a:lnSpc>
                <a:spcPct val="150000"/>
              </a:lnSpc>
              <a:buClr>
                <a:srgbClr val="000000"/>
              </a:buClr>
              <a:buSzPct val="45000"/>
              <a:buFont typeface="StarSymbol"/>
              <a:buNone/>
            </a:pPr>
            <a:r>
              <a:rPr lang="en-GB" sz="1200">
                <a:solidFill>
                  <a:schemeClr val="tx1"/>
                </a:solidFill>
                <a:latin typeface="Tahoma"/>
                <a:cs typeface="Tahoma"/>
                <a:sym typeface="Tahoma"/>
              </a:rPr>
              <a:t>		- fuel consumption.</a:t>
            </a:r>
          </a:p>
          <a:p>
            <a:pPr hangingPunct="0">
              <a:lnSpc>
                <a:spcPct val="150000"/>
              </a:lnSpc>
              <a:buClr>
                <a:srgbClr val="000000"/>
              </a:buClr>
              <a:buSzPct val="45000"/>
              <a:buFont typeface="StarSymbol"/>
              <a:buNone/>
            </a:pPr>
            <a:r>
              <a:rPr lang="en-GB" sz="1200" b="1" u="sng">
                <a:solidFill>
                  <a:schemeClr val="tx1"/>
                </a:solidFill>
                <a:latin typeface="Tahoma"/>
                <a:cs typeface="Tahoma"/>
                <a:sym typeface="Tahoma"/>
              </a:rPr>
              <a:t>Results of post-injection:</a:t>
            </a:r>
          </a:p>
          <a:p>
            <a:pPr hangingPunct="0">
              <a:lnSpc>
                <a:spcPct val="150000"/>
              </a:lnSpc>
              <a:buClr>
                <a:srgbClr val="000000"/>
              </a:buClr>
              <a:buSzPct val="45000"/>
              <a:buFont typeface="StarSymbol"/>
              <a:buNone/>
            </a:pPr>
            <a:r>
              <a:rPr lang="en-GB" sz="1200">
                <a:solidFill>
                  <a:schemeClr val="tx1"/>
                </a:solidFill>
                <a:latin typeface="Tahoma"/>
                <a:cs typeface="Tahoma"/>
                <a:sym typeface="Tahoma"/>
              </a:rPr>
              <a:t>	- reduced NOx emissions;</a:t>
            </a:r>
          </a:p>
          <a:p>
            <a:pPr hangingPunct="0">
              <a:lnSpc>
                <a:spcPct val="150000"/>
              </a:lnSpc>
              <a:buClr>
                <a:srgbClr val="000000"/>
              </a:buClr>
              <a:buSzPct val="45000"/>
              <a:buFont typeface="StarSymbol"/>
              <a:buNone/>
            </a:pPr>
            <a:r>
              <a:rPr lang="en-GB" sz="1200">
                <a:solidFill>
                  <a:schemeClr val="tx1"/>
                </a:solidFill>
                <a:latin typeface="Tahoma"/>
                <a:cs typeface="Tahoma"/>
                <a:sym typeface="Tahoma"/>
              </a:rPr>
              <a:t>	- reducing fuel consumption.</a:t>
            </a:r>
          </a:p>
        </p:txBody>
      </p:sp>
      <p:grpSp>
        <p:nvGrpSpPr>
          <p:cNvPr id="43013" name="Groupe 17"/>
          <p:cNvGrpSpPr>
            <a:grpSpLocks/>
          </p:cNvGrpSpPr>
          <p:nvPr/>
        </p:nvGrpSpPr>
        <p:grpSpPr bwMode="auto">
          <a:xfrm>
            <a:off x="1028700" y="5905500"/>
            <a:ext cx="5668963" cy="4076700"/>
            <a:chOff x="1028700" y="5905500"/>
            <a:chExt cx="5668472" cy="4076701"/>
          </a:xfrm>
        </p:grpSpPr>
        <p:pic>
          <p:nvPicPr>
            <p:cNvPr id="43015" name="Picture 8" descr="seite_11neu"/>
            <p:cNvPicPr>
              <a:picLocks noChangeAspect="1" noChangeArrowheads="1"/>
            </p:cNvPicPr>
            <p:nvPr/>
          </p:nvPicPr>
          <p:blipFill>
            <a:blip r:embed="rId3" cstate="print"/>
            <a:srcRect/>
            <a:stretch>
              <a:fillRect/>
            </a:stretch>
          </p:blipFill>
          <p:spPr bwMode="auto">
            <a:xfrm>
              <a:off x="1028700" y="5905500"/>
              <a:ext cx="5668472" cy="4076701"/>
            </a:xfrm>
            <a:prstGeom prst="rect">
              <a:avLst/>
            </a:prstGeom>
            <a:noFill/>
            <a:ln w="9525">
              <a:noFill/>
              <a:miter lim="800000"/>
              <a:headEnd/>
              <a:tailEnd/>
            </a:ln>
          </p:spPr>
        </p:pic>
        <p:sp>
          <p:nvSpPr>
            <p:cNvPr id="43016" name="ZoneTexte 16"/>
            <p:cNvSpPr txBox="1">
              <a:spLocks noChangeArrowheads="1"/>
            </p:cNvSpPr>
            <p:nvPr/>
          </p:nvSpPr>
          <p:spPr bwMode="auto">
            <a:xfrm>
              <a:off x="4524828" y="8566597"/>
              <a:ext cx="781050" cy="226216"/>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000">
                  <a:solidFill>
                    <a:schemeClr val="tx1"/>
                  </a:solidFill>
                  <a:latin typeface="Tahoma"/>
                  <a:cs typeface="Tahoma"/>
                  <a:sym typeface="Tahoma"/>
                </a:rPr>
                <a:t>3</a:t>
              </a:r>
            </a:p>
          </p:txBody>
        </p:sp>
        <p:cxnSp>
          <p:nvCxnSpPr>
            <p:cNvPr id="43017" name="Connecteur droit 15"/>
            <p:cNvCxnSpPr>
              <a:cxnSpLocks noChangeShapeType="1"/>
            </p:cNvCxnSpPr>
            <p:nvPr/>
          </p:nvCxnSpPr>
          <p:spPr bwMode="auto">
            <a:xfrm flipV="1">
              <a:off x="4210050" y="8667750"/>
              <a:ext cx="361950" cy="19050"/>
            </a:xfrm>
            <a:prstGeom prst="line">
              <a:avLst/>
            </a:prstGeom>
            <a:noFill/>
            <a:ln w="9525" algn="ctr">
              <a:solidFill>
                <a:schemeClr val="tx1"/>
              </a:solidFill>
              <a:round/>
              <a:headEnd/>
              <a:tailEnd/>
            </a:ln>
          </p:spPr>
        </p:cxnSp>
      </p:grpSp>
      <p:sp>
        <p:nvSpPr>
          <p:cNvPr id="43014" name="ZoneTexte 18"/>
          <p:cNvSpPr txBox="1">
            <a:spLocks noChangeArrowheads="1"/>
          </p:cNvSpPr>
          <p:nvPr/>
        </p:nvSpPr>
        <p:spPr bwMode="auto">
          <a:xfrm>
            <a:off x="1044575" y="6667500"/>
            <a:ext cx="2892425" cy="360363"/>
          </a:xfrm>
          <a:prstGeom prst="rect">
            <a:avLst/>
          </a:prstGeom>
          <a:solidFill>
            <a:schemeClr val="bg1"/>
          </a:solidFill>
          <a:ln w="9525">
            <a:solidFill>
              <a:schemeClr val="tx1"/>
            </a:solidFill>
            <a:miter lim="800000"/>
            <a:headEnd/>
            <a:tailEnd/>
          </a:ln>
        </p:spPr>
        <p:txBody>
          <a:bodyPr>
            <a:spAutoFit/>
          </a:bodyPr>
          <a:lstStyle/>
          <a:p>
            <a:pPr hangingPunct="0">
              <a:lnSpc>
                <a:spcPct val="87000"/>
              </a:lnSpc>
              <a:buClr>
                <a:srgbClr val="000000"/>
              </a:buClr>
              <a:buSzPct val="45000"/>
              <a:buFont typeface="StarSymbol"/>
              <a:buNone/>
            </a:pPr>
            <a:r>
              <a:rPr lang="en-GB" sz="1000">
                <a:solidFill>
                  <a:schemeClr val="tx1"/>
                </a:solidFill>
                <a:latin typeface="Tahoma"/>
                <a:cs typeface="Tahoma"/>
                <a:sym typeface="Tahoma"/>
              </a:rPr>
              <a:t>1a. Pressure increase with pre-injection</a:t>
            </a:r>
          </a:p>
          <a:p>
            <a:pPr hangingPunct="0">
              <a:lnSpc>
                <a:spcPct val="87000"/>
              </a:lnSpc>
              <a:buClr>
                <a:srgbClr val="000000"/>
              </a:buClr>
              <a:buSzPct val="45000"/>
              <a:buFont typeface="StarSymbol"/>
              <a:buNone/>
            </a:pPr>
            <a:r>
              <a:rPr lang="en-GB" sz="1000">
                <a:solidFill>
                  <a:schemeClr val="tx1"/>
                </a:solidFill>
                <a:latin typeface="Tahoma"/>
                <a:cs typeface="Tahoma"/>
                <a:sym typeface="Tahoma"/>
              </a:rPr>
              <a:t>2a. Pressure increase without pre-injection</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ZoneTexte 6"/>
          <p:cNvSpPr txBox="1">
            <a:spLocks noChangeArrowheads="1"/>
          </p:cNvSpPr>
          <p:nvPr/>
        </p:nvSpPr>
        <p:spPr bwMode="auto">
          <a:xfrm>
            <a:off x="290513" y="149225"/>
            <a:ext cx="6937375" cy="306388"/>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600" b="1" u="sng">
                <a:solidFill>
                  <a:schemeClr val="tx1"/>
                </a:solidFill>
                <a:latin typeface="Tahoma"/>
                <a:cs typeface="Tahoma"/>
                <a:sym typeface="Tahoma"/>
              </a:rPr>
              <a:t>B00. Engine designation</a:t>
            </a:r>
          </a:p>
        </p:txBody>
      </p:sp>
      <p:sp>
        <p:nvSpPr>
          <p:cNvPr id="14338" name="ZoneTexte 28"/>
          <p:cNvSpPr txBox="1">
            <a:spLocks noChangeArrowheads="1"/>
          </p:cNvSpPr>
          <p:nvPr/>
        </p:nvSpPr>
        <p:spPr bwMode="auto">
          <a:xfrm>
            <a:off x="396875" y="958850"/>
            <a:ext cx="5908675" cy="333375"/>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b="1" u="sng">
                <a:solidFill>
                  <a:schemeClr val="tx1"/>
                </a:solidFill>
                <a:latin typeface="Tahoma"/>
                <a:cs typeface="Tahoma"/>
                <a:sym typeface="Tahoma"/>
              </a:rPr>
              <a:t>Engine designation according to model</a:t>
            </a:r>
          </a:p>
        </p:txBody>
      </p:sp>
      <p:sp>
        <p:nvSpPr>
          <p:cNvPr id="14339" name="ZoneTexte 30"/>
          <p:cNvSpPr txBox="1">
            <a:spLocks noChangeArrowheads="1"/>
          </p:cNvSpPr>
          <p:nvPr/>
        </p:nvSpPr>
        <p:spPr bwMode="auto">
          <a:xfrm>
            <a:off x="554038" y="6625356"/>
            <a:ext cx="5621337" cy="2824163"/>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endParaRPr lang="fr-FR" sz="1200" dirty="0">
              <a:solidFill>
                <a:schemeClr val="tx1"/>
              </a:solidFill>
              <a:latin typeface="Tahoma" pitchFamily="34" charset="0"/>
              <a:cs typeface="Tahoma" pitchFamily="34" charset="0"/>
            </a:endParaRPr>
          </a:p>
          <a:p>
            <a:pPr hangingPunct="0">
              <a:lnSpc>
                <a:spcPct val="87000"/>
              </a:lnSpc>
              <a:buClr>
                <a:srgbClr val="000000"/>
              </a:buClr>
              <a:buSzPct val="45000"/>
              <a:buFont typeface="StarSymbol"/>
              <a:buNone/>
            </a:pPr>
            <a:r>
              <a:rPr lang="en-GB" sz="1200">
                <a:solidFill>
                  <a:schemeClr val="tx1"/>
                </a:solidFill>
                <a:latin typeface="Tahoma"/>
                <a:cs typeface="Tahoma"/>
                <a:sym typeface="Tahoma"/>
              </a:rPr>
              <a:t>4 valve/cylinder engine</a:t>
            </a:r>
          </a:p>
          <a:p>
            <a:pPr hangingPunct="0">
              <a:lnSpc>
                <a:spcPct val="87000"/>
              </a:lnSpc>
              <a:buClr>
                <a:srgbClr val="000000"/>
              </a:buClr>
              <a:buSzPct val="45000"/>
              <a:buFont typeface="StarSymbol"/>
              <a:buNone/>
            </a:pPr>
            <a:endParaRPr lang="fr-FR" sz="1200" dirty="0">
              <a:solidFill>
                <a:schemeClr val="tx1"/>
              </a:solidFill>
              <a:latin typeface="Tahoma" pitchFamily="34" charset="0"/>
              <a:cs typeface="Tahoma" pitchFamily="34" charset="0"/>
            </a:endParaRPr>
          </a:p>
          <a:p>
            <a:pPr hangingPunct="0">
              <a:lnSpc>
                <a:spcPct val="87000"/>
              </a:lnSpc>
              <a:buClr>
                <a:srgbClr val="000000"/>
              </a:buClr>
              <a:buSzPct val="45000"/>
              <a:buFont typeface="StarSymbol"/>
              <a:buNone/>
            </a:pPr>
            <a:r>
              <a:rPr lang="en-GB" sz="1200">
                <a:solidFill>
                  <a:schemeClr val="tx1"/>
                </a:solidFill>
                <a:latin typeface="Tahoma"/>
                <a:cs typeface="Tahoma"/>
                <a:sym typeface="Tahoma"/>
              </a:rPr>
              <a:t>T:		Turbocharger</a:t>
            </a:r>
          </a:p>
          <a:p>
            <a:pPr hangingPunct="0">
              <a:lnSpc>
                <a:spcPct val="87000"/>
              </a:lnSpc>
              <a:buClr>
                <a:srgbClr val="000000"/>
              </a:buClr>
              <a:buSzPct val="45000"/>
              <a:buFont typeface="StarSymbol"/>
              <a:buNone/>
            </a:pPr>
            <a:endParaRPr lang="fr-FR" sz="1200" dirty="0">
              <a:solidFill>
                <a:schemeClr val="tx1"/>
              </a:solidFill>
              <a:latin typeface="Tahoma" pitchFamily="34" charset="0"/>
              <a:cs typeface="Tahoma" pitchFamily="34" charset="0"/>
            </a:endParaRPr>
          </a:p>
          <a:p>
            <a:pPr hangingPunct="0">
              <a:lnSpc>
                <a:spcPct val="87000"/>
              </a:lnSpc>
              <a:buClr>
                <a:srgbClr val="000000"/>
              </a:buClr>
              <a:buSzPct val="45000"/>
              <a:buFont typeface="StarSymbol"/>
              <a:buNone/>
            </a:pPr>
            <a:r>
              <a:rPr lang="en-GB" sz="1200">
                <a:solidFill>
                  <a:schemeClr val="tx1"/>
                </a:solidFill>
                <a:latin typeface="Tahoma"/>
                <a:cs typeface="Tahoma"/>
                <a:sym typeface="Tahoma"/>
              </a:rPr>
              <a:t>S:		Intercooler</a:t>
            </a:r>
          </a:p>
          <a:p>
            <a:pPr hangingPunct="0">
              <a:lnSpc>
                <a:spcPct val="87000"/>
              </a:lnSpc>
              <a:buClr>
                <a:srgbClr val="000000"/>
              </a:buClr>
              <a:buSzPct val="45000"/>
              <a:buFont typeface="StarSymbol"/>
              <a:buNone/>
            </a:pPr>
            <a:endParaRPr lang="fr-FR" sz="1200" dirty="0">
              <a:solidFill>
                <a:schemeClr val="tx1"/>
              </a:solidFill>
              <a:latin typeface="Tahoma" pitchFamily="34" charset="0"/>
              <a:cs typeface="Tahoma" pitchFamily="34" charset="0"/>
            </a:endParaRPr>
          </a:p>
          <a:p>
            <a:pPr hangingPunct="0">
              <a:lnSpc>
                <a:spcPct val="87000"/>
              </a:lnSpc>
              <a:buClr>
                <a:srgbClr val="000000"/>
              </a:buClr>
              <a:buSzPct val="45000"/>
              <a:buFont typeface="StarSymbol"/>
              <a:buNone/>
            </a:pPr>
            <a:r>
              <a:rPr lang="en-GB" sz="1200">
                <a:solidFill>
                  <a:schemeClr val="tx1"/>
                </a:solidFill>
                <a:latin typeface="Tahoma"/>
                <a:cs typeface="Tahoma"/>
                <a:sym typeface="Tahoma"/>
              </a:rPr>
              <a:t>D:		Fast Diesel engine</a:t>
            </a:r>
          </a:p>
          <a:p>
            <a:pPr hangingPunct="0">
              <a:lnSpc>
                <a:spcPct val="87000"/>
              </a:lnSpc>
              <a:buClr>
                <a:srgbClr val="000000"/>
              </a:buClr>
              <a:buSzPct val="45000"/>
              <a:buFont typeface="StarSymbol"/>
              <a:buNone/>
            </a:pPr>
            <a:endParaRPr lang="fr-FR" sz="1200" dirty="0">
              <a:solidFill>
                <a:schemeClr val="tx1"/>
              </a:solidFill>
              <a:latin typeface="Tahoma" pitchFamily="34" charset="0"/>
              <a:cs typeface="Tahoma" pitchFamily="34" charset="0"/>
            </a:endParaRPr>
          </a:p>
          <a:p>
            <a:pPr hangingPunct="0">
              <a:lnSpc>
                <a:spcPct val="87000"/>
              </a:lnSpc>
              <a:buClr>
                <a:srgbClr val="000000"/>
              </a:buClr>
              <a:buSzPct val="45000"/>
              <a:buFont typeface="StarSymbol"/>
              <a:buNone/>
            </a:pPr>
            <a:r>
              <a:rPr lang="en-GB" sz="1200">
                <a:solidFill>
                  <a:schemeClr val="tx1"/>
                </a:solidFill>
                <a:latin typeface="Tahoma"/>
                <a:cs typeface="Tahoma"/>
                <a:sym typeface="Tahoma"/>
              </a:rPr>
              <a:t>4.1/6.1: 	Displacement:</a:t>
            </a:r>
            <a:endParaRPr lang="it-IT" sz="1200" dirty="0">
              <a:solidFill>
                <a:schemeClr val="tx1"/>
              </a:solidFill>
              <a:latin typeface="Tahoma" pitchFamily="34" charset="0"/>
              <a:cs typeface="Tahoma" pitchFamily="34" charset="0"/>
              <a:sym typeface="Tahoma" pitchFamily="34" charset="0"/>
            </a:endParaRPr>
          </a:p>
          <a:p>
            <a:pPr hangingPunct="0">
              <a:lnSpc>
                <a:spcPct val="87000"/>
              </a:lnSpc>
              <a:buClr>
                <a:srgbClr val="000000"/>
              </a:buClr>
              <a:buSzPct val="45000"/>
              <a:buFont typeface="StarSymbol"/>
              <a:buNone/>
            </a:pPr>
            <a:endParaRPr lang="fr-FR" sz="1200" dirty="0">
              <a:solidFill>
                <a:schemeClr val="tx1"/>
              </a:solidFill>
              <a:latin typeface="Tahoma" pitchFamily="34" charset="0"/>
              <a:cs typeface="Tahoma" pitchFamily="34" charset="0"/>
            </a:endParaRPr>
          </a:p>
          <a:p>
            <a:pPr hangingPunct="0">
              <a:lnSpc>
                <a:spcPct val="87000"/>
              </a:lnSpc>
              <a:buClr>
                <a:srgbClr val="000000"/>
              </a:buClr>
              <a:buSzPct val="45000"/>
              <a:buFont typeface="StarSymbol"/>
              <a:buNone/>
            </a:pPr>
            <a:r>
              <a:rPr lang="en-GB" sz="1200">
                <a:solidFill>
                  <a:schemeClr val="tx1"/>
                </a:solidFill>
                <a:latin typeface="Tahoma"/>
                <a:cs typeface="Tahoma"/>
                <a:sym typeface="Tahoma"/>
              </a:rPr>
              <a:t>L:  		In-line</a:t>
            </a:r>
          </a:p>
          <a:p>
            <a:pPr hangingPunct="0">
              <a:lnSpc>
                <a:spcPct val="87000"/>
              </a:lnSpc>
              <a:buClr>
                <a:srgbClr val="000000"/>
              </a:buClr>
              <a:buSzPct val="45000"/>
              <a:buFont typeface="StarSymbol"/>
              <a:buNone/>
            </a:pPr>
            <a:endParaRPr lang="fr-FR" sz="1200" dirty="0">
              <a:solidFill>
                <a:schemeClr val="tx1"/>
              </a:solidFill>
              <a:latin typeface="Tahoma" pitchFamily="34" charset="0"/>
              <a:cs typeface="Tahoma" pitchFamily="34" charset="0"/>
            </a:endParaRPr>
          </a:p>
          <a:p>
            <a:pPr hangingPunct="0">
              <a:lnSpc>
                <a:spcPct val="87000"/>
              </a:lnSpc>
              <a:buClr>
                <a:srgbClr val="000000"/>
              </a:buClr>
              <a:buSzPct val="45000"/>
              <a:buFont typeface="StarSymbol"/>
              <a:buNone/>
            </a:pPr>
            <a:r>
              <a:rPr lang="en-GB" sz="1200">
                <a:solidFill>
                  <a:schemeClr val="tx1"/>
                </a:solidFill>
                <a:latin typeface="Tahoma"/>
                <a:cs typeface="Tahoma"/>
                <a:sym typeface="Tahoma"/>
              </a:rPr>
              <a:t>6:		6 cylinders</a:t>
            </a:r>
          </a:p>
          <a:p>
            <a:pPr hangingPunct="0">
              <a:lnSpc>
                <a:spcPct val="87000"/>
              </a:lnSpc>
              <a:buClr>
                <a:srgbClr val="000000"/>
              </a:buClr>
              <a:buSzPct val="45000"/>
              <a:buFont typeface="StarSymbol"/>
              <a:buNone/>
            </a:pPr>
            <a:endParaRPr lang="fr-FR" sz="1200" dirty="0">
              <a:solidFill>
                <a:schemeClr val="tx1"/>
              </a:solidFill>
              <a:latin typeface="Tahoma" pitchFamily="34" charset="0"/>
              <a:cs typeface="Tahoma" pitchFamily="34" charset="0"/>
            </a:endParaRPr>
          </a:p>
          <a:p>
            <a:pPr hangingPunct="0">
              <a:lnSpc>
                <a:spcPct val="87000"/>
              </a:lnSpc>
              <a:buClr>
                <a:srgbClr val="000000"/>
              </a:buClr>
              <a:buSzPct val="45000"/>
              <a:buFont typeface="StarSymbol"/>
              <a:buNone/>
            </a:pPr>
            <a:r>
              <a:rPr lang="en-GB" sz="1200">
                <a:solidFill>
                  <a:schemeClr val="tx1"/>
                </a:solidFill>
                <a:latin typeface="Tahoma"/>
                <a:cs typeface="Tahoma"/>
                <a:sym typeface="Tahoma"/>
              </a:rPr>
              <a:t>SCR:   	Urea injection emissions control system</a:t>
            </a:r>
          </a:p>
          <a:p>
            <a:pPr hangingPunct="0">
              <a:lnSpc>
                <a:spcPct val="87000"/>
              </a:lnSpc>
              <a:buClr>
                <a:srgbClr val="000000"/>
              </a:buClr>
              <a:buSzPct val="45000"/>
              <a:buFont typeface="StarSymbol"/>
              <a:buNone/>
            </a:pPr>
            <a:endParaRPr lang="fr-FR" sz="1200" dirty="0">
              <a:solidFill>
                <a:schemeClr val="tx1"/>
              </a:solidFill>
              <a:latin typeface="Tahoma" pitchFamily="34" charset="0"/>
              <a:cs typeface="Tahoma" pitchFamily="34" charset="0"/>
            </a:endParaRPr>
          </a:p>
        </p:txBody>
      </p:sp>
      <p:graphicFrame>
        <p:nvGraphicFramePr>
          <p:cNvPr id="8" name="Tableau 7"/>
          <p:cNvGraphicFramePr>
            <a:graphicFrameLocks noGrp="1"/>
          </p:cNvGraphicFramePr>
          <p:nvPr>
            <p:extLst>
              <p:ext uri="{D42A27DB-BD31-4B8C-83A1-F6EECF244321}">
                <p14:modId xmlns:p14="http://schemas.microsoft.com/office/powerpoint/2010/main" val="2865470618"/>
              </p:ext>
            </p:extLst>
          </p:nvPr>
        </p:nvGraphicFramePr>
        <p:xfrm>
          <a:off x="290513" y="2045708"/>
          <a:ext cx="6509982" cy="1081047"/>
        </p:xfrm>
        <a:graphic>
          <a:graphicData uri="http://schemas.openxmlformats.org/drawingml/2006/table">
            <a:tbl>
              <a:tblPr firstRow="1" bandRow="1">
                <a:tableStyleId>{5C22544A-7EE6-4342-B048-85BDC9FD1C3A}</a:tableStyleId>
              </a:tblPr>
              <a:tblGrid>
                <a:gridCol w="4812646">
                  <a:extLst>
                    <a:ext uri="{9D8B030D-6E8A-4147-A177-3AD203B41FA5}">
                      <a16:colId xmlns:a16="http://schemas.microsoft.com/office/drawing/2014/main" val="20000"/>
                    </a:ext>
                  </a:extLst>
                </a:gridCol>
                <a:gridCol w="1697336">
                  <a:extLst>
                    <a:ext uri="{9D8B030D-6E8A-4147-A177-3AD203B41FA5}">
                      <a16:colId xmlns:a16="http://schemas.microsoft.com/office/drawing/2014/main" val="20001"/>
                    </a:ext>
                  </a:extLst>
                </a:gridCol>
              </a:tblGrid>
              <a:tr h="33936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a:solidFill>
                            <a:schemeClr val="tx1"/>
                          </a:solidFill>
                          <a:latin typeface="+mj-lt"/>
                        </a:rPr>
                        <a:t>BRAND</a:t>
                      </a:r>
                      <a:endParaRPr lang="fr-FR" sz="1400" b="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a:solidFill>
                            <a:schemeClr val="tx1"/>
                          </a:solidFill>
                          <a:latin typeface="+mj-lt"/>
                        </a:rPr>
                        <a:t>ENGINE TYPE</a:t>
                      </a:r>
                      <a:endParaRPr lang="fr-FR" sz="1400" b="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GB" sz="1400" b="1" spc="0" normalizeH="0" noProof="0">
                          <a:ln>
                            <a:noFill/>
                          </a:ln>
                          <a:solidFill>
                            <a:srgbClr val="000000"/>
                          </a:solidFill>
                          <a:effectLst/>
                          <a:uLnTx/>
                          <a:uFillTx/>
                        </a:rPr>
                        <a:t>Deutz-Fahr, 6160, 6180, 6190 TTV7210,7230,7250</a:t>
                      </a:r>
                      <a:endParaRPr lang="it-IT" sz="1400" b="1" dirty="0" smtClean="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a:t>TCD 6.1 L4 SCR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70840">
                <a:tc>
                  <a:txBody>
                    <a:bodyPr/>
                    <a:lstStyle/>
                    <a:p>
                      <a:pPr algn="ctr"/>
                      <a:r>
                        <a:rPr lang="en-GB" sz="1400" b="1">
                          <a:solidFill>
                            <a:schemeClr val="tx1"/>
                          </a:solidFill>
                          <a:latin typeface="+mj-lt"/>
                        </a:rPr>
                        <a:t>Lamborghini MACH 210, 230, 250</a:t>
                      </a:r>
                      <a:endParaRPr lang="fr-FR" sz="1400" b="1"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a:t>TCD 6.1 L4 SCR</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14357" name="ZoneTexte 28"/>
          <p:cNvSpPr txBox="1">
            <a:spLocks noChangeArrowheads="1"/>
          </p:cNvSpPr>
          <p:nvPr/>
        </p:nvSpPr>
        <p:spPr bwMode="auto">
          <a:xfrm>
            <a:off x="396875" y="6122119"/>
            <a:ext cx="6423025" cy="333296"/>
          </a:xfrm>
          <a:prstGeom prst="rect">
            <a:avLst/>
          </a:prstGeom>
          <a:noFill/>
          <a:ln w="9525">
            <a:noFill/>
            <a:miter lim="800000"/>
            <a:headEnd/>
            <a:tailEnd/>
          </a:ln>
        </p:spPr>
        <p:txBody>
          <a:bodyPr wrap="square">
            <a:spAutoFit/>
          </a:bodyPr>
          <a:lstStyle/>
          <a:p>
            <a:pPr hangingPunct="0">
              <a:lnSpc>
                <a:spcPct val="87000"/>
              </a:lnSpc>
              <a:buClr>
                <a:srgbClr val="000000"/>
              </a:buClr>
              <a:buSzPct val="45000"/>
              <a:buFont typeface="StarSymbol"/>
              <a:buNone/>
            </a:pPr>
            <a:r>
              <a:rPr lang="en-GB" b="1" u="sng">
                <a:solidFill>
                  <a:schemeClr val="tx1"/>
                </a:solidFill>
                <a:latin typeface="Tahoma"/>
                <a:cs typeface="Tahoma"/>
                <a:sym typeface="Tahoma"/>
              </a:rPr>
              <a:t>Significance of nomenclature used in engine type TCD 6.1 SCR (example)</a:t>
            </a:r>
            <a:endParaRPr lang="it-IT" b="1" u="sng" dirty="0">
              <a:solidFill>
                <a:schemeClr val="tx1"/>
              </a:solidFill>
              <a:latin typeface="Tahoma"/>
              <a:cs typeface="Tahoma"/>
              <a:sym typeface="Tahoma"/>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ZoneTexte 6"/>
          <p:cNvSpPr txBox="1">
            <a:spLocks noChangeArrowheads="1"/>
          </p:cNvSpPr>
          <p:nvPr/>
        </p:nvSpPr>
        <p:spPr bwMode="auto">
          <a:xfrm>
            <a:off x="290513" y="134938"/>
            <a:ext cx="6937375" cy="306387"/>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600" b="1" u="sng">
                <a:solidFill>
                  <a:schemeClr val="tx1"/>
                </a:solidFill>
                <a:latin typeface="Tahoma"/>
                <a:cs typeface="Tahoma"/>
                <a:sym typeface="Tahoma"/>
              </a:rPr>
              <a:t>B09. Cooling circuit</a:t>
            </a:r>
          </a:p>
        </p:txBody>
      </p:sp>
      <p:sp>
        <p:nvSpPr>
          <p:cNvPr id="59394" name="ZoneTexte 5"/>
          <p:cNvSpPr txBox="1">
            <a:spLocks noChangeArrowheads="1"/>
          </p:cNvSpPr>
          <p:nvPr/>
        </p:nvSpPr>
        <p:spPr bwMode="auto">
          <a:xfrm>
            <a:off x="251053" y="6686364"/>
            <a:ext cx="4843462" cy="2501900"/>
          </a:xfrm>
          <a:prstGeom prst="rect">
            <a:avLst/>
          </a:prstGeom>
          <a:noFill/>
          <a:ln w="9525">
            <a:noFill/>
            <a:miter lim="800000"/>
            <a:headEnd/>
            <a:tailEnd/>
          </a:ln>
        </p:spPr>
        <p:txBody>
          <a:bodyPr>
            <a:spAutoFit/>
          </a:bodyPr>
          <a:lstStyle/>
          <a:p>
            <a:pPr marL="228600" indent="-228600" hangingPunct="0">
              <a:lnSpc>
                <a:spcPct val="87000"/>
              </a:lnSpc>
              <a:buClr>
                <a:srgbClr val="000000"/>
              </a:buClr>
              <a:buSzPct val="100000"/>
              <a:buFont typeface="StarSymbol"/>
              <a:buAutoNum type="arabicPeriod"/>
            </a:pPr>
            <a:r>
              <a:rPr lang="en-GB" sz="1200">
                <a:solidFill>
                  <a:schemeClr val="tx1"/>
                </a:solidFill>
                <a:latin typeface="Tahoma"/>
                <a:cs typeface="Tahoma"/>
                <a:sym typeface="Tahoma"/>
              </a:rPr>
              <a:t>Engine coolant radiator</a:t>
            </a:r>
          </a:p>
          <a:p>
            <a:pPr marL="228600" indent="-228600" hangingPunct="0">
              <a:lnSpc>
                <a:spcPct val="87000"/>
              </a:lnSpc>
              <a:buClr>
                <a:srgbClr val="000000"/>
              </a:buClr>
              <a:buSzPct val="100000"/>
              <a:buFont typeface="StarSymbol"/>
              <a:buAutoNum type="arabicPeriod"/>
            </a:pPr>
            <a:r>
              <a:rPr lang="en-GB" sz="1200">
                <a:solidFill>
                  <a:schemeClr val="tx1"/>
                </a:solidFill>
                <a:latin typeface="Tahoma"/>
                <a:cs typeface="Tahoma"/>
                <a:sym typeface="Tahoma"/>
              </a:rPr>
              <a:t>Coolant inlet</a:t>
            </a:r>
          </a:p>
          <a:p>
            <a:pPr marL="228600" indent="-228600" hangingPunct="0">
              <a:lnSpc>
                <a:spcPct val="87000"/>
              </a:lnSpc>
              <a:buClr>
                <a:srgbClr val="000000"/>
              </a:buClr>
              <a:buSzPct val="100000"/>
              <a:buFont typeface="StarSymbol"/>
              <a:buAutoNum type="arabicPeriod"/>
            </a:pPr>
            <a:r>
              <a:rPr lang="en-GB" sz="1200">
                <a:solidFill>
                  <a:schemeClr val="tx1"/>
                </a:solidFill>
                <a:latin typeface="Tahoma"/>
                <a:cs typeface="Tahoma"/>
                <a:sym typeface="Tahoma"/>
              </a:rPr>
              <a:t>Water pump</a:t>
            </a:r>
          </a:p>
          <a:p>
            <a:pPr marL="228600" indent="-228600" hangingPunct="0">
              <a:lnSpc>
                <a:spcPct val="87000"/>
              </a:lnSpc>
              <a:buClr>
                <a:srgbClr val="000000"/>
              </a:buClr>
              <a:buSzPct val="100000"/>
              <a:buFont typeface="StarSymbol"/>
              <a:buAutoNum type="arabicPeriod"/>
            </a:pPr>
            <a:r>
              <a:rPr lang="en-GB" sz="1200">
                <a:solidFill>
                  <a:schemeClr val="tx1"/>
                </a:solidFill>
                <a:latin typeface="Tahoma"/>
                <a:cs typeface="Tahoma"/>
                <a:sym typeface="Tahoma"/>
              </a:rPr>
              <a:t>Partial coolant bypass for oil radiator</a:t>
            </a:r>
          </a:p>
          <a:p>
            <a:pPr marL="228600" indent="-228600" hangingPunct="0">
              <a:lnSpc>
                <a:spcPct val="87000"/>
              </a:lnSpc>
              <a:buClr>
                <a:srgbClr val="000000"/>
              </a:buClr>
              <a:buSzPct val="100000"/>
              <a:buFont typeface="StarSymbol"/>
              <a:buAutoNum type="arabicPeriod"/>
            </a:pPr>
            <a:r>
              <a:rPr lang="en-GB" sz="1200">
                <a:solidFill>
                  <a:schemeClr val="tx1"/>
                </a:solidFill>
                <a:latin typeface="Tahoma"/>
                <a:cs typeface="Tahoma"/>
                <a:sym typeface="Tahoma"/>
              </a:rPr>
              <a:t>Engine oil cooler</a:t>
            </a:r>
          </a:p>
          <a:p>
            <a:pPr marL="228600" indent="-228600" hangingPunct="0">
              <a:lnSpc>
                <a:spcPct val="87000"/>
              </a:lnSpc>
              <a:buClr>
                <a:srgbClr val="000000"/>
              </a:buClr>
              <a:buSzPct val="100000"/>
              <a:buFont typeface="StarSymbol"/>
              <a:buAutoNum type="arabicPeriod"/>
            </a:pPr>
            <a:r>
              <a:rPr lang="en-GB" sz="1200">
                <a:solidFill>
                  <a:schemeClr val="tx1"/>
                </a:solidFill>
                <a:latin typeface="Tahoma"/>
                <a:cs typeface="Tahoma"/>
                <a:sym typeface="Tahoma"/>
              </a:rPr>
              <a:t>Coolant delivery to engine</a:t>
            </a:r>
          </a:p>
          <a:p>
            <a:pPr marL="228600" indent="-228600" hangingPunct="0">
              <a:lnSpc>
                <a:spcPct val="87000"/>
              </a:lnSpc>
              <a:buClr>
                <a:srgbClr val="000000"/>
              </a:buClr>
              <a:buSzPct val="100000"/>
              <a:buFont typeface="StarSymbol"/>
              <a:buAutoNum type="arabicPeriod"/>
            </a:pPr>
            <a:r>
              <a:rPr lang="en-GB" sz="1200">
                <a:solidFill>
                  <a:schemeClr val="tx1"/>
                </a:solidFill>
                <a:latin typeface="Tahoma"/>
                <a:cs typeface="Tahoma"/>
                <a:sym typeface="Tahoma"/>
              </a:rPr>
              <a:t>Upper engine cooling circuit</a:t>
            </a:r>
          </a:p>
          <a:p>
            <a:pPr marL="228600" indent="-228600" hangingPunct="0">
              <a:lnSpc>
                <a:spcPct val="87000"/>
              </a:lnSpc>
              <a:buClr>
                <a:srgbClr val="000000"/>
              </a:buClr>
              <a:buSzPct val="100000"/>
              <a:buFont typeface="StarSymbol"/>
              <a:buAutoNum type="arabicPeriod"/>
            </a:pPr>
            <a:r>
              <a:rPr lang="en-GB" sz="1200">
                <a:solidFill>
                  <a:schemeClr val="tx1"/>
                </a:solidFill>
                <a:latin typeface="Tahoma"/>
                <a:cs typeface="Tahoma"/>
                <a:sym typeface="Tahoma"/>
              </a:rPr>
              <a:t>To cab heater</a:t>
            </a:r>
          </a:p>
          <a:p>
            <a:pPr marL="228600" indent="-228600" hangingPunct="0">
              <a:lnSpc>
                <a:spcPct val="87000"/>
              </a:lnSpc>
              <a:buClr>
                <a:srgbClr val="000000"/>
              </a:buClr>
              <a:buSzPct val="100000"/>
              <a:buFont typeface="StarSymbol"/>
              <a:buAutoNum type="arabicPeriod"/>
            </a:pPr>
            <a:r>
              <a:rPr lang="en-GB" sz="1200">
                <a:solidFill>
                  <a:schemeClr val="tx1"/>
                </a:solidFill>
                <a:latin typeface="Tahoma"/>
                <a:cs typeface="Tahoma"/>
                <a:sym typeface="Tahoma"/>
              </a:rPr>
              <a:t>Heat exchanger</a:t>
            </a:r>
          </a:p>
          <a:p>
            <a:pPr marL="228600" indent="-228600" hangingPunct="0">
              <a:lnSpc>
                <a:spcPct val="87000"/>
              </a:lnSpc>
              <a:buClr>
                <a:srgbClr val="000000"/>
              </a:buClr>
              <a:buSzPct val="100000"/>
              <a:buFont typeface="StarSymbol"/>
              <a:buAutoNum type="arabicPeriod"/>
            </a:pPr>
            <a:r>
              <a:rPr lang="en-GB" sz="1200">
                <a:solidFill>
                  <a:schemeClr val="tx1"/>
                </a:solidFill>
                <a:latin typeface="Tahoma"/>
                <a:cs typeface="Tahoma"/>
                <a:sym typeface="Tahoma"/>
              </a:rPr>
              <a:t>Return line from cab</a:t>
            </a:r>
          </a:p>
          <a:p>
            <a:pPr marL="228600" indent="-228600" hangingPunct="0">
              <a:lnSpc>
                <a:spcPct val="87000"/>
              </a:lnSpc>
              <a:buClr>
                <a:srgbClr val="000000"/>
              </a:buClr>
              <a:buSzPct val="100000"/>
              <a:buFont typeface="StarSymbol"/>
              <a:buAutoNum type="arabicPeriod"/>
            </a:pPr>
            <a:r>
              <a:rPr lang="en-GB" sz="1200">
                <a:solidFill>
                  <a:schemeClr val="tx1"/>
                </a:solidFill>
                <a:latin typeface="Tahoma"/>
                <a:cs typeface="Tahoma"/>
                <a:sym typeface="Tahoma"/>
              </a:rPr>
              <a:t>Thermostat feed line</a:t>
            </a:r>
          </a:p>
          <a:p>
            <a:pPr marL="228600" indent="-228600" hangingPunct="0">
              <a:lnSpc>
                <a:spcPct val="87000"/>
              </a:lnSpc>
              <a:buClr>
                <a:srgbClr val="000000"/>
              </a:buClr>
              <a:buSzPct val="100000"/>
              <a:buFont typeface="StarSymbol"/>
              <a:buAutoNum type="arabicPeriod"/>
            </a:pPr>
            <a:r>
              <a:rPr lang="en-GB" sz="1200">
                <a:solidFill>
                  <a:schemeClr val="tx1"/>
                </a:solidFill>
                <a:latin typeface="Tahoma"/>
                <a:cs typeface="Tahoma"/>
                <a:sym typeface="Tahoma"/>
              </a:rPr>
              <a:t>Return line from radiator</a:t>
            </a:r>
          </a:p>
          <a:p>
            <a:pPr marL="228600" indent="-228600" hangingPunct="0">
              <a:lnSpc>
                <a:spcPct val="87000"/>
              </a:lnSpc>
              <a:buClr>
                <a:srgbClr val="000000"/>
              </a:buClr>
              <a:buSzPct val="100000"/>
              <a:buFont typeface="StarSymbol"/>
              <a:buAutoNum type="arabicPeriod"/>
            </a:pPr>
            <a:r>
              <a:rPr lang="en-GB" sz="1200">
                <a:solidFill>
                  <a:schemeClr val="tx1"/>
                </a:solidFill>
                <a:latin typeface="Tahoma"/>
                <a:cs typeface="Tahoma"/>
                <a:sym typeface="Tahoma"/>
              </a:rPr>
              <a:t>from expansion tank</a:t>
            </a:r>
          </a:p>
          <a:p>
            <a:pPr marL="228600" indent="-228600" hangingPunct="0">
              <a:lnSpc>
                <a:spcPct val="87000"/>
              </a:lnSpc>
              <a:buClr>
                <a:srgbClr val="000000"/>
              </a:buClr>
              <a:buSzPct val="100000"/>
              <a:buFont typeface="StarSymbol"/>
              <a:buAutoNum type="arabicPeriod"/>
            </a:pPr>
            <a:r>
              <a:rPr lang="en-GB" sz="1200">
                <a:solidFill>
                  <a:schemeClr val="tx1"/>
                </a:solidFill>
                <a:latin typeface="Tahoma"/>
                <a:cs typeface="Tahoma"/>
                <a:sym typeface="Tahoma"/>
              </a:rPr>
              <a:t>to expansion tank</a:t>
            </a:r>
          </a:p>
        </p:txBody>
      </p:sp>
      <p:pic>
        <p:nvPicPr>
          <p:cNvPr id="59395" name="Picture 5" descr="C:\Documents and Settings\jlocq\Mes documents\My Screen Captures\PrtScr capture_84.jpg"/>
          <p:cNvPicPr>
            <a:picLocks noChangeAspect="1" noChangeArrowheads="1"/>
          </p:cNvPicPr>
          <p:nvPr/>
        </p:nvPicPr>
        <p:blipFill>
          <a:blip r:embed="rId2" cstate="print"/>
          <a:srcRect r="1681"/>
          <a:stretch>
            <a:fillRect/>
          </a:stretch>
        </p:blipFill>
        <p:spPr bwMode="auto">
          <a:xfrm>
            <a:off x="75089" y="1445678"/>
            <a:ext cx="7387078" cy="4865007"/>
          </a:xfrm>
          <a:prstGeom prst="rect">
            <a:avLst/>
          </a:prstGeom>
          <a:noFill/>
          <a:ln w="9525">
            <a:noFill/>
            <a:miter lim="800000"/>
            <a:headEnd/>
            <a:tailEnd/>
          </a:ln>
        </p:spPr>
      </p:pic>
      <p:sp>
        <p:nvSpPr>
          <p:cNvPr id="5" name="ZoneTexte 28"/>
          <p:cNvSpPr txBox="1">
            <a:spLocks noChangeArrowheads="1"/>
          </p:cNvSpPr>
          <p:nvPr/>
        </p:nvSpPr>
        <p:spPr bwMode="auto">
          <a:xfrm>
            <a:off x="396875" y="958850"/>
            <a:ext cx="5908675" cy="333375"/>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b="1" u="sng">
                <a:solidFill>
                  <a:schemeClr val="tx1"/>
                </a:solidFill>
                <a:latin typeface="Tahoma"/>
                <a:cs typeface="Tahoma"/>
                <a:sym typeface="Tahoma"/>
              </a:rPr>
              <a:t>Engine cooling</a:t>
            </a:r>
            <a:endParaRPr lang="it-IT" b="1" u="sng" dirty="0">
              <a:solidFill>
                <a:schemeClr val="tx1"/>
              </a:solidFill>
              <a:latin typeface="Tahoma"/>
              <a:cs typeface="Tahoma"/>
              <a:sym typeface="Tahoma"/>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ZoneTexte 6"/>
          <p:cNvSpPr txBox="1">
            <a:spLocks noChangeArrowheads="1"/>
          </p:cNvSpPr>
          <p:nvPr/>
        </p:nvSpPr>
        <p:spPr bwMode="auto">
          <a:xfrm>
            <a:off x="290513" y="149225"/>
            <a:ext cx="6937375" cy="306388"/>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600" b="1" u="sng">
                <a:solidFill>
                  <a:schemeClr val="tx1"/>
                </a:solidFill>
                <a:latin typeface="Tahoma"/>
                <a:cs typeface="Tahoma"/>
                <a:sym typeface="Tahoma"/>
              </a:rPr>
              <a:t>B08. Testing sensors</a:t>
            </a:r>
          </a:p>
        </p:txBody>
      </p:sp>
      <p:sp>
        <p:nvSpPr>
          <p:cNvPr id="44034" name="ZoneTexte 3"/>
          <p:cNvSpPr txBox="1">
            <a:spLocks noChangeArrowheads="1"/>
          </p:cNvSpPr>
          <p:nvPr/>
        </p:nvSpPr>
        <p:spPr bwMode="auto">
          <a:xfrm>
            <a:off x="477838" y="874713"/>
            <a:ext cx="5618162" cy="333375"/>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b="1" u="sng">
                <a:solidFill>
                  <a:schemeClr val="tx1"/>
                </a:solidFill>
                <a:latin typeface="Tahoma"/>
                <a:cs typeface="Tahoma"/>
                <a:sym typeface="Tahoma"/>
              </a:rPr>
              <a:t>Location of sensors</a:t>
            </a:r>
          </a:p>
        </p:txBody>
      </p:sp>
      <p:pic>
        <p:nvPicPr>
          <p:cNvPr id="44035" name="Picture 2" descr="C:\Documents and Settings\jlocq\Mes documents\My Screen Captures\PrtScr capture_87.jpg"/>
          <p:cNvPicPr>
            <a:picLocks noChangeAspect="1" noChangeArrowheads="1"/>
          </p:cNvPicPr>
          <p:nvPr/>
        </p:nvPicPr>
        <p:blipFill>
          <a:blip r:embed="rId2" cstate="print"/>
          <a:srcRect/>
          <a:stretch>
            <a:fillRect/>
          </a:stretch>
        </p:blipFill>
        <p:spPr bwMode="auto">
          <a:xfrm>
            <a:off x="1272288" y="1182413"/>
            <a:ext cx="7144897" cy="6995763"/>
          </a:xfrm>
          <a:prstGeom prst="rect">
            <a:avLst/>
          </a:prstGeom>
          <a:noFill/>
          <a:ln w="9525">
            <a:noFill/>
            <a:miter lim="800000"/>
            <a:headEnd/>
            <a:tailEnd/>
          </a:ln>
        </p:spPr>
      </p:pic>
      <p:sp>
        <p:nvSpPr>
          <p:cNvPr id="31" name="ZoneTexte 30"/>
          <p:cNvSpPr txBox="1"/>
          <p:nvPr/>
        </p:nvSpPr>
        <p:spPr>
          <a:xfrm>
            <a:off x="5350327" y="8152500"/>
            <a:ext cx="7650239" cy="2585323"/>
          </a:xfrm>
          <a:prstGeom prst="rect">
            <a:avLst/>
          </a:prstGeom>
          <a:noFill/>
        </p:spPr>
        <p:txBody>
          <a:bodyPr wrap="square" numCol="2">
            <a:spAutoFit/>
          </a:bodyPr>
          <a:lstStyle/>
          <a:p>
            <a:pPr marL="228600" indent="-228600" hangingPunct="0">
              <a:lnSpc>
                <a:spcPct val="150000"/>
              </a:lnSpc>
              <a:buClr>
                <a:srgbClr val="000000"/>
              </a:buClr>
              <a:buSzPct val="100000"/>
              <a:defRPr/>
            </a:pPr>
            <a:r>
              <a:rPr lang="en-GB" sz="1200">
                <a:solidFill>
                  <a:schemeClr val="tx1"/>
                </a:solidFill>
                <a:latin typeface="Tahoma"/>
                <a:cs typeface="Tahoma"/>
                <a:sym typeface="Tahoma"/>
              </a:rPr>
              <a:t>6.  Central connectors</a:t>
            </a:r>
          </a:p>
          <a:p>
            <a:pPr marL="228600" indent="-228600" hangingPunct="0">
              <a:lnSpc>
                <a:spcPct val="150000"/>
              </a:lnSpc>
              <a:buClr>
                <a:srgbClr val="000000"/>
              </a:buClr>
              <a:buSzPct val="100000"/>
              <a:defRPr/>
            </a:pPr>
            <a:r>
              <a:rPr lang="en-GB" sz="1200">
                <a:solidFill>
                  <a:schemeClr val="tx1"/>
                </a:solidFill>
                <a:latin typeface="Tahoma"/>
                <a:cs typeface="Tahoma"/>
                <a:sym typeface="Tahoma"/>
              </a:rPr>
              <a:t>7.   Crankshaft speed sensor</a:t>
            </a:r>
          </a:p>
          <a:p>
            <a:pPr marL="228600" indent="-228600" hangingPunct="0">
              <a:lnSpc>
                <a:spcPct val="150000"/>
              </a:lnSpc>
              <a:buClr>
                <a:srgbClr val="000000"/>
              </a:buClr>
              <a:buSzPct val="100000"/>
              <a:defRPr/>
            </a:pPr>
            <a:r>
              <a:rPr lang="en-GB" sz="1200">
                <a:solidFill>
                  <a:schemeClr val="tx1"/>
                </a:solidFill>
                <a:latin typeface="Tahoma"/>
                <a:cs typeface="Tahoma"/>
                <a:sym typeface="Tahoma"/>
              </a:rPr>
              <a:t>8.   Rail pressure sensor </a:t>
            </a:r>
          </a:p>
          <a:p>
            <a:pPr marL="228600" indent="-228600" hangingPunct="0">
              <a:lnSpc>
                <a:spcPct val="150000"/>
              </a:lnSpc>
              <a:buClr>
                <a:srgbClr val="000000"/>
              </a:buClr>
              <a:buSzPct val="100000"/>
              <a:defRPr/>
            </a:pPr>
            <a:r>
              <a:rPr lang="en-GB" sz="1200">
                <a:solidFill>
                  <a:schemeClr val="tx1"/>
                </a:solidFill>
                <a:latin typeface="Tahoma"/>
                <a:cs typeface="Tahoma"/>
                <a:sym typeface="Tahoma"/>
              </a:rPr>
              <a:t>9.  Lubricant oil pressure sensor</a:t>
            </a:r>
          </a:p>
          <a:p>
            <a:pPr marL="228600" indent="-228600" hangingPunct="0">
              <a:lnSpc>
                <a:spcPct val="150000"/>
              </a:lnSpc>
              <a:buClr>
                <a:srgbClr val="000000"/>
              </a:buClr>
              <a:buSzPct val="100000"/>
              <a:defRPr/>
            </a:pPr>
            <a:r>
              <a:rPr lang="en-GB" sz="1200">
                <a:solidFill>
                  <a:schemeClr val="tx1"/>
                </a:solidFill>
                <a:latin typeface="Tahoma"/>
                <a:cs typeface="Tahoma"/>
                <a:sym typeface="Tahoma"/>
              </a:rPr>
              <a:t>10. Oil level sensor (optional)</a:t>
            </a:r>
          </a:p>
          <a:p>
            <a:pPr marL="228600" indent="-228600" hangingPunct="0">
              <a:lnSpc>
                <a:spcPct val="150000"/>
              </a:lnSpc>
              <a:buClr>
                <a:srgbClr val="000000"/>
              </a:buClr>
              <a:buSzPct val="100000"/>
              <a:defRPr/>
            </a:pPr>
            <a:r>
              <a:rPr lang="en-GB" sz="1200">
                <a:solidFill>
                  <a:schemeClr val="tx1"/>
                </a:solidFill>
                <a:latin typeface="Tahoma"/>
                <a:cs typeface="Tahoma"/>
                <a:sym typeface="Tahoma"/>
              </a:rPr>
              <a:t>11. Camshaft speed sensor</a:t>
            </a:r>
          </a:p>
          <a:p>
            <a:pPr marL="228600" indent="-228600" hangingPunct="0">
              <a:lnSpc>
                <a:spcPct val="150000"/>
              </a:lnSpc>
              <a:buClr>
                <a:srgbClr val="000000"/>
              </a:buClr>
              <a:buSzPct val="100000"/>
              <a:buFont typeface="StarSymbol" charset="0"/>
              <a:buNone/>
              <a:defRPr/>
            </a:pPr>
            <a:endParaRPr lang="fr-FR" sz="1200" dirty="0">
              <a:solidFill>
                <a:schemeClr val="tx1"/>
              </a:solidFill>
              <a:latin typeface="Tahoma" pitchFamily="34" charset="0"/>
              <a:cs typeface="Tahoma" pitchFamily="34" charset="0"/>
            </a:endParaRPr>
          </a:p>
          <a:p>
            <a:pPr marL="228600" indent="-228600" hangingPunct="0">
              <a:lnSpc>
                <a:spcPct val="150000"/>
              </a:lnSpc>
              <a:buClr>
                <a:srgbClr val="000000"/>
              </a:buClr>
              <a:buSzPct val="100000"/>
              <a:buFont typeface="+mj-lt"/>
              <a:buAutoNum type="arabicPeriod"/>
              <a:defRPr/>
            </a:pPr>
            <a:endParaRPr lang="fr-FR" sz="1200" dirty="0">
              <a:solidFill>
                <a:schemeClr val="tx1"/>
              </a:solidFill>
              <a:latin typeface="Tahoma" pitchFamily="34" charset="0"/>
              <a:cs typeface="Tahoma" pitchFamily="34" charset="0"/>
            </a:endParaRPr>
          </a:p>
          <a:p>
            <a:pPr marL="228600" indent="-228600" hangingPunct="0">
              <a:lnSpc>
                <a:spcPct val="150000"/>
              </a:lnSpc>
              <a:buClr>
                <a:srgbClr val="000000"/>
              </a:buClr>
              <a:buSzPct val="100000"/>
              <a:buFont typeface="+mj-lt"/>
              <a:buAutoNum type="arabicPeriod"/>
              <a:defRPr/>
            </a:pPr>
            <a:endParaRPr lang="fr-FR" sz="1200" dirty="0">
              <a:solidFill>
                <a:schemeClr val="tx1"/>
              </a:solidFill>
              <a:latin typeface="Tahoma" pitchFamily="34" charset="0"/>
              <a:cs typeface="Tahoma" pitchFamily="34" charset="0"/>
            </a:endParaRPr>
          </a:p>
        </p:txBody>
      </p:sp>
      <p:sp>
        <p:nvSpPr>
          <p:cNvPr id="6" name="Rettangolo 5"/>
          <p:cNvSpPr/>
          <p:nvPr/>
        </p:nvSpPr>
        <p:spPr>
          <a:xfrm>
            <a:off x="199824" y="8101095"/>
            <a:ext cx="3778250" cy="1993687"/>
          </a:xfrm>
          <a:prstGeom prst="rect">
            <a:avLst/>
          </a:prstGeom>
        </p:spPr>
        <p:txBody>
          <a:bodyPr>
            <a:spAutoFit/>
          </a:bodyPr>
          <a:lstStyle/>
          <a:p>
            <a:pPr marL="1090613" lvl="3" indent="-228600" hangingPunct="0">
              <a:lnSpc>
                <a:spcPct val="150000"/>
              </a:lnSpc>
              <a:buClr>
                <a:srgbClr val="000000"/>
              </a:buClr>
              <a:buSzPct val="100000"/>
              <a:buFont typeface="+mj-lt"/>
              <a:buAutoNum type="arabicPeriod"/>
              <a:defRPr/>
            </a:pPr>
            <a:r>
              <a:rPr lang="en-GB" sz="1200" dirty="0" smtClean="0">
                <a:solidFill>
                  <a:schemeClr val="tx1"/>
                </a:solidFill>
                <a:latin typeface="Tahoma"/>
                <a:cs typeface="Tahoma"/>
                <a:sym typeface="Tahoma"/>
              </a:rPr>
              <a:t>Intake air pressure and temperature sensor (TCD 6.1L6)</a:t>
            </a:r>
          </a:p>
          <a:p>
            <a:pPr marL="658813" lvl="1" indent="-228600" hangingPunct="0">
              <a:lnSpc>
                <a:spcPct val="150000"/>
              </a:lnSpc>
              <a:buClr>
                <a:srgbClr val="000000"/>
              </a:buClr>
              <a:buSzPct val="100000"/>
              <a:buFont typeface="+mj-lt"/>
              <a:buAutoNum type="arabicPeriod"/>
              <a:defRPr/>
            </a:pPr>
            <a:r>
              <a:rPr lang="en-GB" sz="1200" dirty="0" smtClean="0">
                <a:solidFill>
                  <a:schemeClr val="tx1"/>
                </a:solidFill>
                <a:latin typeface="Tahoma"/>
                <a:cs typeface="Tahoma"/>
                <a:sym typeface="Tahoma"/>
              </a:rPr>
              <a:t>Low </a:t>
            </a:r>
            <a:r>
              <a:rPr lang="en-GB" sz="1200" dirty="0">
                <a:solidFill>
                  <a:schemeClr val="tx1"/>
                </a:solidFill>
                <a:latin typeface="Tahoma"/>
                <a:cs typeface="Tahoma"/>
                <a:sym typeface="Tahoma"/>
              </a:rPr>
              <a:t>fuel pressure sensor</a:t>
            </a:r>
          </a:p>
          <a:p>
            <a:pPr marL="228600" indent="-228600" hangingPunct="0">
              <a:lnSpc>
                <a:spcPct val="150000"/>
              </a:lnSpc>
              <a:buClr>
                <a:srgbClr val="000000"/>
              </a:buClr>
              <a:buSzPct val="100000"/>
              <a:buFont typeface="+mj-lt"/>
              <a:buAutoNum type="arabicPeriod"/>
              <a:defRPr/>
            </a:pPr>
            <a:r>
              <a:rPr lang="en-GB" sz="1200" dirty="0">
                <a:solidFill>
                  <a:schemeClr val="tx1"/>
                </a:solidFill>
                <a:latin typeface="Tahoma"/>
                <a:cs typeface="Tahoma"/>
                <a:sym typeface="Tahoma"/>
              </a:rPr>
              <a:t>Coolant temperature sensor</a:t>
            </a:r>
          </a:p>
          <a:p>
            <a:pPr marL="228600" indent="-228600" hangingPunct="0">
              <a:lnSpc>
                <a:spcPct val="150000"/>
              </a:lnSpc>
              <a:buClr>
                <a:srgbClr val="000000"/>
              </a:buClr>
              <a:buSzPct val="100000"/>
              <a:buFont typeface="+mj-lt"/>
              <a:buAutoNum type="arabicPeriod"/>
              <a:defRPr/>
            </a:pPr>
            <a:r>
              <a:rPr lang="en-GB" sz="1200" dirty="0" smtClean="0">
                <a:solidFill>
                  <a:schemeClr val="tx1"/>
                </a:solidFill>
                <a:latin typeface="Tahoma"/>
                <a:cs typeface="Tahoma"/>
                <a:sym typeface="Tahoma"/>
              </a:rPr>
              <a:t>Intake </a:t>
            </a:r>
            <a:r>
              <a:rPr lang="en-GB" sz="1200" dirty="0">
                <a:solidFill>
                  <a:schemeClr val="tx1"/>
                </a:solidFill>
                <a:latin typeface="Tahoma"/>
                <a:cs typeface="Tahoma"/>
                <a:sym typeface="Tahoma"/>
              </a:rPr>
              <a:t>air pressure and temperature sensor (TCD 4.1L4)</a:t>
            </a:r>
          </a:p>
          <a:p>
            <a:pPr marL="228600" indent="-228600" hangingPunct="0">
              <a:lnSpc>
                <a:spcPct val="150000"/>
              </a:lnSpc>
              <a:buClr>
                <a:srgbClr val="000000"/>
              </a:buClr>
              <a:buSzPct val="100000"/>
              <a:buFont typeface="+mj-lt"/>
              <a:buAutoNum type="arabicPeriod"/>
              <a:defRPr/>
            </a:pPr>
            <a:r>
              <a:rPr lang="en-GB" sz="1200" dirty="0">
                <a:solidFill>
                  <a:schemeClr val="tx1"/>
                </a:solidFill>
                <a:latin typeface="Tahoma"/>
                <a:cs typeface="Tahoma"/>
                <a:sym typeface="Tahoma"/>
              </a:rPr>
              <a:t>Engine ECU</a:t>
            </a:r>
            <a:endParaRPr lang="it-IT" sz="1200" dirty="0">
              <a:solidFill>
                <a:schemeClr val="tx1"/>
              </a:solidFill>
              <a:latin typeface="Tahoma"/>
              <a:cs typeface="Tahoma"/>
              <a:sym typeface="Tahoma"/>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ZoneTexte 3"/>
          <p:cNvSpPr txBox="1">
            <a:spLocks noChangeArrowheads="1"/>
          </p:cNvSpPr>
          <p:nvPr/>
        </p:nvSpPr>
        <p:spPr bwMode="auto">
          <a:xfrm>
            <a:off x="477838" y="874713"/>
            <a:ext cx="6592887" cy="333375"/>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b="1" u="sng">
                <a:solidFill>
                  <a:schemeClr val="tx1"/>
                </a:solidFill>
                <a:latin typeface="Tahoma"/>
                <a:cs typeface="Tahoma"/>
                <a:sym typeface="Tahoma"/>
              </a:rPr>
              <a:t>Coolant temperature sensor</a:t>
            </a:r>
          </a:p>
        </p:txBody>
      </p:sp>
      <p:graphicFrame>
        <p:nvGraphicFramePr>
          <p:cNvPr id="4098" name="Object 6"/>
          <p:cNvGraphicFramePr>
            <a:graphicFrameLocks noChangeAspect="1"/>
          </p:cNvGraphicFramePr>
          <p:nvPr/>
        </p:nvGraphicFramePr>
        <p:xfrm>
          <a:off x="933450" y="1555750"/>
          <a:ext cx="1219200" cy="3395663"/>
        </p:xfrm>
        <a:graphic>
          <a:graphicData uri="http://schemas.openxmlformats.org/presentationml/2006/ole">
            <mc:AlternateContent xmlns:mc="http://schemas.openxmlformats.org/markup-compatibility/2006">
              <mc:Choice xmlns:v="urn:schemas-microsoft-com:vml" Requires="v">
                <p:oleObj spid="_x0000_s4125" name="Bitmap" r:id="rId3" imgW="1257476" imgH="3505689" progId="PBrush">
                  <p:embed/>
                </p:oleObj>
              </mc:Choice>
              <mc:Fallback>
                <p:oleObj name="Bitmap" r:id="rId3" imgW="1257476" imgH="3505689" progId="PBrush">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450" y="1555750"/>
                        <a:ext cx="1219200" cy="339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099" name="Object 7"/>
          <p:cNvGraphicFramePr>
            <a:graphicFrameLocks noChangeAspect="1"/>
          </p:cNvGraphicFramePr>
          <p:nvPr/>
        </p:nvGraphicFramePr>
        <p:xfrm>
          <a:off x="2413000" y="1574800"/>
          <a:ext cx="1546225" cy="3498850"/>
        </p:xfrm>
        <a:graphic>
          <a:graphicData uri="http://schemas.openxmlformats.org/presentationml/2006/ole">
            <mc:AlternateContent xmlns:mc="http://schemas.openxmlformats.org/markup-compatibility/2006">
              <mc:Choice xmlns:v="urn:schemas-microsoft-com:vml" Requires="v">
                <p:oleObj spid="_x0000_s4126" name="Photo Editor Photo" r:id="rId5" imgW="5114286" imgH="7171429" progId="">
                  <p:embed/>
                </p:oleObj>
              </mc:Choice>
              <mc:Fallback>
                <p:oleObj name="Photo Editor Photo" r:id="rId5" imgW="5114286" imgH="7171429" progId="">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3000" y="1574800"/>
                        <a:ext cx="1546225" cy="3498850"/>
                      </a:xfrm>
                      <a:prstGeom prst="rect">
                        <a:avLst/>
                      </a:prstGeom>
                      <a:noFill/>
                      <a:ln w="6350">
                        <a:solidFill>
                          <a:srgbClr val="959595"/>
                        </a:solidFill>
                        <a:miter lim="800000"/>
                        <a:headEnd/>
                        <a:tailEnd/>
                      </a:ln>
                      <a:effectLst/>
                      <a:extLst>
                        <a:ext uri="{909E8E84-426E-40DD-AFC4-6F175D3DCCD1}">
                          <a14:hiddenFill xmlns:a14="http://schemas.microsoft.com/office/drawing/2010/main">
                            <a:gradFill rotWithShape="0">
                              <a:gsLst>
                                <a:gs pos="0">
                                  <a:srgbClr val="A2B0DC"/>
                                </a:gs>
                                <a:gs pos="100000">
                                  <a:srgbClr val="FFFFFF"/>
                                </a:gs>
                              </a:gsLst>
                              <a:path path="rect">
                                <a:fillToRect r="100000" b="10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00" name="Object 8"/>
          <p:cNvGraphicFramePr>
            <a:graphicFrameLocks noChangeAspect="1"/>
          </p:cNvGraphicFramePr>
          <p:nvPr/>
        </p:nvGraphicFramePr>
        <p:xfrm>
          <a:off x="4130675" y="1574800"/>
          <a:ext cx="2903538" cy="3559175"/>
        </p:xfrm>
        <a:graphic>
          <a:graphicData uri="http://schemas.openxmlformats.org/presentationml/2006/ole">
            <mc:AlternateContent xmlns:mc="http://schemas.openxmlformats.org/markup-compatibility/2006">
              <mc:Choice xmlns:v="urn:schemas-microsoft-com:vml" Requires="v">
                <p:oleObj spid="_x0000_s4127" name="Photo Editor Photo" r:id="rId7" imgW="7733333" imgH="7133333" progId="">
                  <p:embed/>
                </p:oleObj>
              </mc:Choice>
              <mc:Fallback>
                <p:oleObj name="Photo Editor Photo" r:id="rId7" imgW="7733333" imgH="7133333" progId="">
                  <p:embed/>
                  <p:pic>
                    <p:nvPicPr>
                      <p:cNvPr id="0"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30675" y="1574800"/>
                        <a:ext cx="2903538" cy="3559175"/>
                      </a:xfrm>
                      <a:prstGeom prst="rect">
                        <a:avLst/>
                      </a:prstGeom>
                      <a:noFill/>
                      <a:ln w="6350">
                        <a:solidFill>
                          <a:srgbClr val="959595"/>
                        </a:solidFill>
                        <a:miter lim="800000"/>
                        <a:headEnd/>
                        <a:tailEnd/>
                      </a:ln>
                      <a:effectLst/>
                      <a:extLst>
                        <a:ext uri="{909E8E84-426E-40DD-AFC4-6F175D3DCCD1}">
                          <a14:hiddenFill xmlns:a14="http://schemas.microsoft.com/office/drawing/2010/main">
                            <a:gradFill rotWithShape="0">
                              <a:gsLst>
                                <a:gs pos="0">
                                  <a:srgbClr val="A2B0DC"/>
                                </a:gs>
                                <a:gs pos="100000">
                                  <a:srgbClr val="FFFFFF"/>
                                </a:gs>
                              </a:gsLst>
                              <a:path path="rect">
                                <a:fillToRect r="100000" b="10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Group 246"/>
          <p:cNvGraphicFramePr>
            <a:graphicFrameLocks noGrp="1"/>
          </p:cNvGraphicFramePr>
          <p:nvPr/>
        </p:nvGraphicFramePr>
        <p:xfrm>
          <a:off x="379413" y="8462963"/>
          <a:ext cx="6848270" cy="1124208"/>
        </p:xfrm>
        <a:graphic>
          <a:graphicData uri="http://schemas.openxmlformats.org/drawingml/2006/table">
            <a:tbl>
              <a:tblPr/>
              <a:tblGrid>
                <a:gridCol w="1043078">
                  <a:extLst>
                    <a:ext uri="{9D8B030D-6E8A-4147-A177-3AD203B41FA5}">
                      <a16:colId xmlns:a16="http://schemas.microsoft.com/office/drawing/2014/main" val="20000"/>
                    </a:ext>
                  </a:extLst>
                </a:gridCol>
                <a:gridCol w="1043078">
                  <a:extLst>
                    <a:ext uri="{9D8B030D-6E8A-4147-A177-3AD203B41FA5}">
                      <a16:colId xmlns:a16="http://schemas.microsoft.com/office/drawing/2014/main" val="20001"/>
                    </a:ext>
                  </a:extLst>
                </a:gridCol>
                <a:gridCol w="1616767">
                  <a:extLst>
                    <a:ext uri="{9D8B030D-6E8A-4147-A177-3AD203B41FA5}">
                      <a16:colId xmlns:a16="http://schemas.microsoft.com/office/drawing/2014/main" val="20002"/>
                    </a:ext>
                  </a:extLst>
                </a:gridCol>
                <a:gridCol w="940664">
                  <a:extLst>
                    <a:ext uri="{9D8B030D-6E8A-4147-A177-3AD203B41FA5}">
                      <a16:colId xmlns:a16="http://schemas.microsoft.com/office/drawing/2014/main" val="20003"/>
                    </a:ext>
                  </a:extLst>
                </a:gridCol>
                <a:gridCol w="2204683">
                  <a:extLst>
                    <a:ext uri="{9D8B030D-6E8A-4147-A177-3AD203B41FA5}">
                      <a16:colId xmlns:a16="http://schemas.microsoft.com/office/drawing/2014/main" val="20004"/>
                    </a:ext>
                  </a:extLst>
                </a:gridCol>
              </a:tblGrid>
              <a:tr h="190500">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normalizeH="0" noProof="0">
                          <a:ln>
                            <a:noFill/>
                          </a:ln>
                          <a:effectLst/>
                          <a:latin typeface="Arial"/>
                        </a:rPr>
                        <a:t>Pin measured to test sensor</a:t>
                      </a:r>
                    </a:p>
                  </a:txBody>
                  <a:tcPr marL="96605" marR="96605" marT="48303" marB="4830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2857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normalizeH="0" noProof="0">
                          <a:ln>
                            <a:noFill/>
                          </a:ln>
                          <a:effectLst/>
                          <a:latin typeface="Arial"/>
                        </a:rPr>
                        <a:t>ECU cv52</a:t>
                      </a:r>
                    </a:p>
                  </a:txBody>
                  <a:tcPr marL="96605" marR="96605" marT="48303" marB="483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normalizeH="0" noProof="0">
                          <a:ln>
                            <a:noFill/>
                          </a:ln>
                          <a:effectLst/>
                          <a:latin typeface="Arial"/>
                        </a:rPr>
                        <a:t>ECU cv56b</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normalizeH="0" noProof="0">
                          <a:ln>
                            <a:noFill/>
                          </a:ln>
                          <a:effectLst/>
                          <a:latin typeface="Arial"/>
                        </a:rPr>
                        <a:t>Connector X 17</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normalizeH="0" noProof="0">
                          <a:ln>
                            <a:noFill/>
                          </a:ln>
                          <a:effectLst/>
                          <a:latin typeface="Arial"/>
                        </a:rPr>
                        <a:t>Sensor</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normalizeH="0" noProof="0">
                          <a:ln>
                            <a:noFill/>
                          </a:ln>
                          <a:effectLst/>
                          <a:latin typeface="Arial"/>
                        </a:rPr>
                        <a:t>Function</a:t>
                      </a:r>
                    </a:p>
                  </a:txBody>
                  <a:tcPr marL="96605" marR="96605" marT="48303" marB="483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1"/>
                  </a:ext>
                </a:extLst>
              </a:tr>
              <a:tr h="2413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D2.1.35</a:t>
                      </a:r>
                    </a:p>
                  </a:txBody>
                  <a:tcPr marL="96605" marR="96605" marT="48303" marB="483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D2.2.57</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27</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1</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Ground </a:t>
                      </a:r>
                    </a:p>
                  </a:txBody>
                  <a:tcPr marL="96605" marR="96605" marT="48303" marB="483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428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D2.1.13</a:t>
                      </a:r>
                    </a:p>
                  </a:txBody>
                  <a:tcPr marL="96605" marR="96605" marT="48303" marB="483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D2.2.28</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Helvetica"/>
                          <a:sym typeface="Helvetica"/>
                        </a:rPr>
                        <a:t>24</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Helvetica"/>
                          <a:sym typeface="Helvetica"/>
                        </a:rPr>
                        <a:t>2</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Signal</a:t>
                      </a:r>
                    </a:p>
                  </a:txBody>
                  <a:tcPr marL="96605" marR="96605" marT="48303" marB="483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4130" name="ZoneTexte 6"/>
          <p:cNvSpPr txBox="1">
            <a:spLocks noChangeArrowheads="1"/>
          </p:cNvSpPr>
          <p:nvPr/>
        </p:nvSpPr>
        <p:spPr bwMode="auto">
          <a:xfrm>
            <a:off x="290513" y="149225"/>
            <a:ext cx="6937375" cy="306388"/>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600" b="1" u="sng">
                <a:solidFill>
                  <a:schemeClr val="tx1"/>
                </a:solidFill>
                <a:latin typeface="Tahoma"/>
                <a:cs typeface="Tahoma"/>
                <a:sym typeface="Tahoma"/>
              </a:rPr>
              <a:t>B08. Testing sensors</a:t>
            </a:r>
          </a:p>
        </p:txBody>
      </p:sp>
      <p:pic>
        <p:nvPicPr>
          <p:cNvPr id="4131" name="Picture 5" descr="E:\DCIM\101___01\IMG_0037.JPG"/>
          <p:cNvPicPr>
            <a:picLocks noChangeAspect="1" noChangeArrowheads="1"/>
          </p:cNvPicPr>
          <p:nvPr/>
        </p:nvPicPr>
        <p:blipFill>
          <a:blip r:embed="rId9" cstate="print"/>
          <a:srcRect l="24602" t="32159" r="33853" b="31107"/>
          <a:stretch>
            <a:fillRect/>
          </a:stretch>
        </p:blipFill>
        <p:spPr bwMode="auto">
          <a:xfrm>
            <a:off x="1498600" y="5195888"/>
            <a:ext cx="4379913" cy="2905125"/>
          </a:xfrm>
          <a:prstGeom prst="rect">
            <a:avLst/>
          </a:prstGeom>
          <a:noFill/>
          <a:ln w="9525">
            <a:noFill/>
            <a:miter lim="800000"/>
            <a:headEnd/>
            <a:tailEnd/>
          </a:ln>
        </p:spPr>
      </p:pic>
      <p:sp>
        <p:nvSpPr>
          <p:cNvPr id="4132" name="Ellipse 9"/>
          <p:cNvSpPr>
            <a:spLocks noChangeArrowheads="1"/>
          </p:cNvSpPr>
          <p:nvPr/>
        </p:nvSpPr>
        <p:spPr bwMode="auto">
          <a:xfrm>
            <a:off x="3614738" y="6418263"/>
            <a:ext cx="847725" cy="693737"/>
          </a:xfrm>
          <a:prstGeom prst="ellipse">
            <a:avLst/>
          </a:prstGeom>
          <a:noFill/>
          <a:ln w="38100" algn="ctr">
            <a:solidFill>
              <a:srgbClr val="FF0000"/>
            </a:solidFill>
            <a:round/>
            <a:headEnd/>
            <a:tailEnd/>
          </a:ln>
        </p:spPr>
        <p:txBody>
          <a:bodyPr/>
          <a:lstStyle/>
          <a:p>
            <a:pPr hangingPunct="0">
              <a:lnSpc>
                <a:spcPct val="87000"/>
              </a:lnSpc>
              <a:buClr>
                <a:srgbClr val="000000"/>
              </a:buClr>
              <a:buSzPct val="45000"/>
              <a:buFont typeface="StarSymbol"/>
              <a:buNone/>
            </a:pPr>
            <a:endParaRPr lang="fr-F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ttangolo 14"/>
          <p:cNvSpPr/>
          <p:nvPr/>
        </p:nvSpPr>
        <p:spPr>
          <a:xfrm>
            <a:off x="617723" y="3632256"/>
            <a:ext cx="3778250" cy="276999"/>
          </a:xfrm>
          <a:prstGeom prst="rect">
            <a:avLst/>
          </a:prstGeom>
        </p:spPr>
        <p:txBody>
          <a:bodyPr>
            <a:spAutoFit/>
          </a:bodyPr>
          <a:lstStyle/>
          <a:p>
            <a:r>
              <a:rPr lang="en-GB" sz="1200">
                <a:solidFill>
                  <a:srgbClr val="000000"/>
                </a:solidFill>
                <a:latin typeface="Tahoma"/>
                <a:ea typeface="Tahoma"/>
                <a:cs typeface="Tahoma"/>
                <a:sym typeface="Tahoma"/>
              </a:rPr>
              <a:t>The engine will start in this state.</a:t>
            </a:r>
            <a:endParaRPr lang="es-ES" sz="1200" dirty="0">
              <a:solidFill>
                <a:srgbClr val="000000"/>
              </a:solidFill>
              <a:latin typeface="Tahoma" pitchFamily="34" charset="0"/>
              <a:ea typeface="Tahoma" pitchFamily="34" charset="0"/>
              <a:cs typeface="Tahoma" pitchFamily="34" charset="0"/>
            </a:endParaRPr>
          </a:p>
        </p:txBody>
      </p:sp>
      <p:sp>
        <p:nvSpPr>
          <p:cNvPr id="16" name="ZoneTexte 28"/>
          <p:cNvSpPr txBox="1">
            <a:spLocks noChangeArrowheads="1"/>
          </p:cNvSpPr>
          <p:nvPr/>
        </p:nvSpPr>
        <p:spPr bwMode="auto">
          <a:xfrm>
            <a:off x="138335" y="717550"/>
            <a:ext cx="7258050" cy="646331"/>
          </a:xfrm>
          <a:prstGeom prst="rect">
            <a:avLst/>
          </a:prstGeom>
          <a:noFill/>
          <a:ln w="9525">
            <a:noFill/>
            <a:miter lim="800000"/>
            <a:headEnd/>
            <a:tailEnd/>
          </a:ln>
        </p:spPr>
        <p:txBody>
          <a:bodyPr wrap="square">
            <a:spAutoFit/>
          </a:bodyPr>
          <a:lstStyle/>
          <a:p>
            <a:r>
              <a:rPr lang="en-GB" b="1" u="sng">
                <a:solidFill>
                  <a:srgbClr val="000000"/>
                </a:solidFill>
                <a:latin typeface="Tahoma"/>
                <a:ea typeface="Tahoma"/>
                <a:cs typeface="Tahoma"/>
                <a:sym typeface="Tahoma"/>
              </a:rPr>
              <a:t>Example alarm produced by disconnecting engine coolant temperature sensor.</a:t>
            </a:r>
            <a:endParaRPr lang="es-ES" b="1" u="sng" dirty="0">
              <a:solidFill>
                <a:srgbClr val="000000"/>
              </a:solidFill>
              <a:latin typeface="Tahoma"/>
              <a:cs typeface="Tahoma"/>
              <a:sym typeface="Tahoma"/>
            </a:endParaRPr>
          </a:p>
        </p:txBody>
      </p:sp>
      <p:sp>
        <p:nvSpPr>
          <p:cNvPr id="17" name="Rettangolo 16"/>
          <p:cNvSpPr/>
          <p:nvPr/>
        </p:nvSpPr>
        <p:spPr>
          <a:xfrm>
            <a:off x="290512" y="3324709"/>
            <a:ext cx="4869316" cy="276999"/>
          </a:xfrm>
          <a:prstGeom prst="rect">
            <a:avLst/>
          </a:prstGeom>
        </p:spPr>
        <p:txBody>
          <a:bodyPr wrap="square">
            <a:spAutoFit/>
          </a:bodyPr>
          <a:lstStyle/>
          <a:p>
            <a:r>
              <a:rPr lang="en-GB" sz="1200">
                <a:solidFill>
                  <a:srgbClr val="000000"/>
                </a:solidFill>
                <a:latin typeface="Tahoma"/>
                <a:ea typeface="Tahoma"/>
                <a:cs typeface="Tahoma"/>
                <a:sym typeface="Tahoma"/>
              </a:rPr>
              <a:t>Alarm code on </a:t>
            </a:r>
            <a:r>
              <a:rPr lang="en-GB" sz="1200" b="1">
                <a:solidFill>
                  <a:srgbClr val="000000"/>
                </a:solidFill>
                <a:latin typeface="Tahoma"/>
                <a:ea typeface="Tahoma"/>
                <a:cs typeface="Tahoma"/>
                <a:sym typeface="Tahoma"/>
              </a:rPr>
              <a:t>Infocenter / WOD:</a:t>
            </a:r>
            <a:endParaRPr lang="es-ES" sz="1200" b="1" dirty="0">
              <a:solidFill>
                <a:srgbClr val="000000"/>
              </a:solidFill>
              <a:latin typeface="Tahoma" pitchFamily="34" charset="0"/>
              <a:ea typeface="Tahoma" pitchFamily="34" charset="0"/>
              <a:cs typeface="Tahoma" pitchFamily="34" charset="0"/>
            </a:endParaRPr>
          </a:p>
        </p:txBody>
      </p:sp>
      <p:sp>
        <p:nvSpPr>
          <p:cNvPr id="18" name="Rettangolo 17"/>
          <p:cNvSpPr/>
          <p:nvPr/>
        </p:nvSpPr>
        <p:spPr>
          <a:xfrm>
            <a:off x="306843" y="4865905"/>
            <a:ext cx="4820329" cy="276999"/>
          </a:xfrm>
          <a:prstGeom prst="rect">
            <a:avLst/>
          </a:prstGeom>
        </p:spPr>
        <p:txBody>
          <a:bodyPr wrap="square">
            <a:spAutoFit/>
          </a:bodyPr>
          <a:lstStyle/>
          <a:p>
            <a:r>
              <a:rPr lang="en-GB" sz="1200">
                <a:solidFill>
                  <a:srgbClr val="000000"/>
                </a:solidFill>
                <a:latin typeface="Tahoma"/>
                <a:ea typeface="Tahoma"/>
                <a:cs typeface="Tahoma"/>
                <a:sym typeface="Tahoma"/>
              </a:rPr>
              <a:t>Alarm code in </a:t>
            </a:r>
            <a:r>
              <a:rPr lang="en-GB" sz="1200" b="1">
                <a:solidFill>
                  <a:srgbClr val="000000"/>
                </a:solidFill>
                <a:latin typeface="Tahoma"/>
                <a:ea typeface="Tahoma"/>
                <a:cs typeface="Tahoma"/>
                <a:sym typeface="Tahoma"/>
              </a:rPr>
              <a:t>Serdia 2010</a:t>
            </a:r>
            <a:r>
              <a:rPr lang="en-GB" sz="1200">
                <a:solidFill>
                  <a:srgbClr val="000000"/>
                </a:solidFill>
                <a:latin typeface="Tahoma"/>
                <a:ea typeface="Tahoma"/>
                <a:cs typeface="Tahoma"/>
                <a:sym typeface="Tahoma"/>
              </a:rPr>
              <a:t> diagnostic system</a:t>
            </a:r>
            <a:endParaRPr lang="es-ES" sz="1200" b="1" dirty="0">
              <a:solidFill>
                <a:srgbClr val="000000"/>
              </a:solidFill>
              <a:latin typeface="Tahoma" pitchFamily="34" charset="0"/>
              <a:ea typeface="Tahoma" pitchFamily="34" charset="0"/>
              <a:cs typeface="Tahoma" pitchFamily="34" charset="0"/>
            </a:endParaRPr>
          </a:p>
        </p:txBody>
      </p:sp>
      <p:sp>
        <p:nvSpPr>
          <p:cNvPr id="19" name="ZoneTexte 6"/>
          <p:cNvSpPr txBox="1">
            <a:spLocks noChangeArrowheads="1"/>
          </p:cNvSpPr>
          <p:nvPr/>
        </p:nvSpPr>
        <p:spPr bwMode="auto">
          <a:xfrm>
            <a:off x="163570" y="135052"/>
            <a:ext cx="7178675" cy="306387"/>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600" b="1" u="sng">
                <a:solidFill>
                  <a:schemeClr val="tx1"/>
                </a:solidFill>
                <a:latin typeface="Tahoma"/>
                <a:cs typeface="Tahoma"/>
                <a:sym typeface="Tahoma"/>
              </a:rPr>
              <a:t>B07 Electrical components</a:t>
            </a:r>
            <a:endParaRPr lang="it-IT" sz="1600" b="1" u="sng" dirty="0">
              <a:solidFill>
                <a:schemeClr val="tx1"/>
              </a:solidFill>
              <a:latin typeface="Tahoma"/>
              <a:cs typeface="Tahoma"/>
              <a:sym typeface="Tahoma"/>
            </a:endParaRPr>
          </a:p>
        </p:txBody>
      </p:sp>
      <p:pic>
        <p:nvPicPr>
          <p:cNvPr id="60418" name="Picture 2"/>
          <p:cNvPicPr>
            <a:picLocks noChangeAspect="1" noChangeArrowheads="1"/>
          </p:cNvPicPr>
          <p:nvPr/>
        </p:nvPicPr>
        <p:blipFill>
          <a:blip r:embed="rId2" cstate="print"/>
          <a:srcRect l="5000" t="11931" r="11667" b="17513"/>
          <a:stretch>
            <a:fillRect/>
          </a:stretch>
        </p:blipFill>
        <p:spPr bwMode="auto">
          <a:xfrm>
            <a:off x="314960" y="5634634"/>
            <a:ext cx="6614560" cy="4200246"/>
          </a:xfrm>
          <a:prstGeom prst="rect">
            <a:avLst/>
          </a:prstGeom>
          <a:noFill/>
          <a:ln w="9525">
            <a:noFill/>
            <a:miter lim="800000"/>
            <a:headEnd/>
            <a:tailEnd/>
          </a:ln>
        </p:spPr>
      </p:pic>
      <p:sp>
        <p:nvSpPr>
          <p:cNvPr id="14" name="Ovale 13"/>
          <p:cNvSpPr/>
          <p:nvPr/>
        </p:nvSpPr>
        <p:spPr bwMode="auto">
          <a:xfrm>
            <a:off x="1125151" y="6211234"/>
            <a:ext cx="937329" cy="317344"/>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hangingPunct="0">
              <a:lnSpc>
                <a:spcPct val="87000"/>
              </a:lnSpc>
              <a:buClr>
                <a:srgbClr val="000000"/>
              </a:buClr>
              <a:buSzPct val="45000"/>
              <a:buFont typeface="StarSymbol" charset="0"/>
              <a:buNone/>
            </a:pPr>
            <a:endParaRPr lang="it-IT" smtClean="0">
              <a:ln w="57150">
                <a:solidFill>
                  <a:srgbClr val="000000"/>
                </a:solidFill>
              </a:ln>
              <a:solidFill>
                <a:srgbClr val="FFFFFF"/>
              </a:solidFill>
            </a:endParaRPr>
          </a:p>
        </p:txBody>
      </p:sp>
      <p:pic>
        <p:nvPicPr>
          <p:cNvPr id="43009" name="Picture 1"/>
          <p:cNvPicPr>
            <a:picLocks noChangeAspect="1" noChangeArrowheads="1"/>
          </p:cNvPicPr>
          <p:nvPr/>
        </p:nvPicPr>
        <p:blipFill>
          <a:blip r:embed="rId3" cstate="print"/>
          <a:srcRect l="33214" t="6886" r="32970" b="18447"/>
          <a:stretch>
            <a:fillRect/>
          </a:stretch>
        </p:blipFill>
        <p:spPr bwMode="auto">
          <a:xfrm>
            <a:off x="4832803" y="1531580"/>
            <a:ext cx="2286001" cy="3154719"/>
          </a:xfrm>
          <a:prstGeom prst="rect">
            <a:avLst/>
          </a:prstGeom>
          <a:noFill/>
          <a:ln w="9525">
            <a:noFill/>
            <a:miter lim="800000"/>
            <a:headEnd/>
            <a:tailEnd/>
          </a:ln>
        </p:spPr>
      </p:pic>
      <p:sp>
        <p:nvSpPr>
          <p:cNvPr id="13" name="Fumetto 1 6"/>
          <p:cNvSpPr>
            <a:spLocks noChangeArrowheads="1"/>
          </p:cNvSpPr>
          <p:nvPr/>
        </p:nvSpPr>
        <p:spPr bwMode="auto">
          <a:xfrm>
            <a:off x="914400" y="2351314"/>
            <a:ext cx="2514601" cy="849086"/>
          </a:xfrm>
          <a:prstGeom prst="wedgeRectCallout">
            <a:avLst>
              <a:gd name="adj1" fmla="val 154786"/>
              <a:gd name="adj2" fmla="val 12774"/>
            </a:avLst>
          </a:prstGeom>
          <a:solidFill>
            <a:schemeClr val="bg1"/>
          </a:solidFill>
          <a:ln w="9525" algn="ctr">
            <a:solidFill>
              <a:schemeClr val="tx1"/>
            </a:solidFill>
            <a:round/>
            <a:headEnd/>
            <a:tailEnd/>
          </a:ln>
        </p:spPr>
        <p:txBody>
          <a:bodyPr/>
          <a:lstStyle/>
          <a:p>
            <a:pPr hangingPunct="0">
              <a:lnSpc>
                <a:spcPct val="87000"/>
              </a:lnSpc>
              <a:buClr>
                <a:srgbClr val="000000"/>
              </a:buClr>
              <a:buSzPct val="45000"/>
              <a:buFont typeface="StarSymbol"/>
              <a:buNone/>
            </a:pPr>
            <a:endParaRPr lang="it-IT">
              <a:solidFill>
                <a:srgbClr val="FFFFFF"/>
              </a:solidFill>
            </a:endParaRPr>
          </a:p>
        </p:txBody>
      </p:sp>
      <p:sp>
        <p:nvSpPr>
          <p:cNvPr id="20" name="Rettangolo 5"/>
          <p:cNvSpPr>
            <a:spLocks noChangeArrowheads="1"/>
          </p:cNvSpPr>
          <p:nvPr/>
        </p:nvSpPr>
        <p:spPr bwMode="auto">
          <a:xfrm>
            <a:off x="1043401" y="2469319"/>
            <a:ext cx="2728505" cy="707886"/>
          </a:xfrm>
          <a:prstGeom prst="rect">
            <a:avLst/>
          </a:prstGeom>
          <a:noFill/>
          <a:ln w="9525">
            <a:noFill/>
            <a:miter lim="800000"/>
            <a:headEnd/>
            <a:tailEnd/>
          </a:ln>
        </p:spPr>
        <p:txBody>
          <a:bodyPr wrap="square">
            <a:spAutoFit/>
          </a:bodyPr>
          <a:lstStyle/>
          <a:p>
            <a:r>
              <a:rPr lang="en-GB" sz="2000" b="1">
                <a:solidFill>
                  <a:srgbClr val="000000"/>
                </a:solidFill>
                <a:latin typeface="Tahoma"/>
                <a:cs typeface="Tahoma"/>
                <a:sym typeface="Tahoma"/>
              </a:rPr>
              <a:t>Engine alarm: </a:t>
            </a:r>
          </a:p>
          <a:p>
            <a:r>
              <a:rPr lang="en-GB" sz="2000" b="1">
                <a:solidFill>
                  <a:srgbClr val="000000"/>
                </a:solidFill>
                <a:latin typeface="Tahoma"/>
                <a:cs typeface="Tahoma"/>
                <a:sym typeface="Tahoma"/>
              </a:rPr>
              <a:t>SPN 110 FMI 3</a:t>
            </a:r>
            <a:endParaRPr lang="es-ES" sz="2000" b="1" dirty="0">
              <a:solidFill>
                <a:srgbClr val="000000"/>
              </a:solidFill>
              <a:latin typeface="Tahoma"/>
              <a:cs typeface="Tahoma"/>
              <a:sym typeface="Tahoma"/>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ZoneTexte 3"/>
          <p:cNvSpPr txBox="1">
            <a:spLocks noChangeArrowheads="1"/>
          </p:cNvSpPr>
          <p:nvPr/>
        </p:nvSpPr>
        <p:spPr bwMode="auto">
          <a:xfrm>
            <a:off x="477838" y="874713"/>
            <a:ext cx="5618162" cy="333375"/>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b="1" u="sng">
                <a:solidFill>
                  <a:schemeClr val="tx1"/>
                </a:solidFill>
                <a:latin typeface="Tahoma"/>
                <a:cs typeface="Tahoma"/>
                <a:sym typeface="Tahoma"/>
              </a:rPr>
              <a:t>Coolant level sensor</a:t>
            </a:r>
          </a:p>
        </p:txBody>
      </p:sp>
      <p:graphicFrame>
        <p:nvGraphicFramePr>
          <p:cNvPr id="11" name="Group 246"/>
          <p:cNvGraphicFramePr>
            <a:graphicFrameLocks noGrp="1"/>
          </p:cNvGraphicFramePr>
          <p:nvPr/>
        </p:nvGraphicFramePr>
        <p:xfrm>
          <a:off x="379413" y="8264525"/>
          <a:ext cx="6848270" cy="1580310"/>
        </p:xfrm>
        <a:graphic>
          <a:graphicData uri="http://schemas.openxmlformats.org/drawingml/2006/table">
            <a:tbl>
              <a:tblPr/>
              <a:tblGrid>
                <a:gridCol w="905204">
                  <a:extLst>
                    <a:ext uri="{9D8B030D-6E8A-4147-A177-3AD203B41FA5}">
                      <a16:colId xmlns:a16="http://schemas.microsoft.com/office/drawing/2014/main" val="20000"/>
                    </a:ext>
                  </a:extLst>
                </a:gridCol>
                <a:gridCol w="1210933">
                  <a:extLst>
                    <a:ext uri="{9D8B030D-6E8A-4147-A177-3AD203B41FA5}">
                      <a16:colId xmlns:a16="http://schemas.microsoft.com/office/drawing/2014/main" val="20001"/>
                    </a:ext>
                  </a:extLst>
                </a:gridCol>
                <a:gridCol w="1162050">
                  <a:extLst>
                    <a:ext uri="{9D8B030D-6E8A-4147-A177-3AD203B41FA5}">
                      <a16:colId xmlns:a16="http://schemas.microsoft.com/office/drawing/2014/main" val="20002"/>
                    </a:ext>
                  </a:extLst>
                </a:gridCol>
                <a:gridCol w="1057275">
                  <a:extLst>
                    <a:ext uri="{9D8B030D-6E8A-4147-A177-3AD203B41FA5}">
                      <a16:colId xmlns:a16="http://schemas.microsoft.com/office/drawing/2014/main" val="20003"/>
                    </a:ext>
                  </a:extLst>
                </a:gridCol>
                <a:gridCol w="866775">
                  <a:extLst>
                    <a:ext uri="{9D8B030D-6E8A-4147-A177-3AD203B41FA5}">
                      <a16:colId xmlns:a16="http://schemas.microsoft.com/office/drawing/2014/main" val="20004"/>
                    </a:ext>
                  </a:extLst>
                </a:gridCol>
                <a:gridCol w="1646033">
                  <a:extLst>
                    <a:ext uri="{9D8B030D-6E8A-4147-A177-3AD203B41FA5}">
                      <a16:colId xmlns:a16="http://schemas.microsoft.com/office/drawing/2014/main" val="20005"/>
                    </a:ext>
                  </a:extLst>
                </a:gridCol>
              </a:tblGrid>
              <a:tr h="190500">
                <a:tc gridSpan="6">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normalizeH="0" noProof="0">
                          <a:ln>
                            <a:noFill/>
                          </a:ln>
                          <a:effectLst/>
                          <a:latin typeface="Arial"/>
                        </a:rPr>
                        <a:t>Pin measured to test sensor</a:t>
                      </a:r>
                    </a:p>
                  </a:txBody>
                  <a:tcPr marL="96605" marR="96605" marT="48303" marB="4830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2857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normalizeH="0" noProof="0">
                          <a:ln>
                            <a:noFill/>
                          </a:ln>
                          <a:effectLst/>
                          <a:latin typeface="Arial"/>
                        </a:rPr>
                        <a:t>ECU cv52</a:t>
                      </a:r>
                    </a:p>
                  </a:txBody>
                  <a:tcPr marL="96605" marR="96605" marT="48303" marB="483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1" normalizeH="0" noProof="0">
                          <a:ln>
                            <a:noFill/>
                          </a:ln>
                          <a:effectLst/>
                          <a:latin typeface="Arial"/>
                        </a:rPr>
                        <a:t>Connector MS1 cv52</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normalizeH="0" noProof="0">
                          <a:ln>
                            <a:noFill/>
                          </a:ln>
                          <a:effectLst/>
                          <a:latin typeface="Arial"/>
                        </a:rPr>
                        <a:t>ECU cv56b</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normalizeH="0" noProof="0">
                          <a:ln>
                            <a:noFill/>
                          </a:ln>
                          <a:effectLst/>
                          <a:latin typeface="Arial"/>
                        </a:rPr>
                        <a:t>Connector MS1 cv56</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normalizeH="0" noProof="0">
                          <a:ln>
                            <a:noFill/>
                          </a:ln>
                          <a:effectLst/>
                          <a:latin typeface="Arial"/>
                        </a:rPr>
                        <a:t>Sensor</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normalizeH="0" noProof="0">
                          <a:ln>
                            <a:noFill/>
                          </a:ln>
                          <a:effectLst/>
                          <a:latin typeface="Arial"/>
                        </a:rPr>
                        <a:t>Function</a:t>
                      </a:r>
                    </a:p>
                  </a:txBody>
                  <a:tcPr marL="96605" marR="96605" marT="48303" marB="483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1"/>
                  </a:ext>
                </a:extLst>
              </a:tr>
              <a:tr h="2413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D2.2.62</a:t>
                      </a:r>
                    </a:p>
                  </a:txBody>
                  <a:tcPr marL="96605" marR="96605" marT="48303" marB="483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B5</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D2.1.13</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B5</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1</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Power </a:t>
                      </a:r>
                    </a:p>
                  </a:txBody>
                  <a:tcPr marL="96605" marR="96605" marT="48303" marB="483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428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200" b="0" i="0" u="none" strike="noStrike" cap="none" normalizeH="0" baseline="0" noProof="0" dirty="0" smtClean="0">
                        <a:ln>
                          <a:noFill/>
                        </a:ln>
                        <a:solidFill>
                          <a:schemeClr val="tx1"/>
                        </a:solidFill>
                        <a:effectLst/>
                        <a:latin typeface="Arial" pitchFamily="34" charset="0"/>
                      </a:endParaRPr>
                    </a:p>
                  </a:txBody>
                  <a:tcPr marL="96605" marR="96605" marT="48303" marB="483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200" b="0" i="0" u="none" strike="noStrike" cap="none" normalizeH="0" baseline="0" noProof="0" dirty="0" smtClean="0">
                        <a:ln>
                          <a:noFill/>
                        </a:ln>
                        <a:solidFill>
                          <a:schemeClr val="tx1"/>
                        </a:solidFill>
                        <a:effectLst/>
                        <a:latin typeface="Helvetica" pitchFamily="34" charset="0"/>
                      </a:endParaRP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200" b="0" i="0" u="none" strike="noStrike" cap="none" normalizeH="0" baseline="0" noProof="0" dirty="0" smtClean="0">
                        <a:ln>
                          <a:noFill/>
                        </a:ln>
                        <a:solidFill>
                          <a:schemeClr val="tx1"/>
                        </a:solidFill>
                        <a:effectLst/>
                        <a:latin typeface="Arial" pitchFamily="34" charset="0"/>
                      </a:endParaRP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200" b="0" i="0" u="none" strike="noStrike" cap="none" normalizeH="0" baseline="0" noProof="0" dirty="0" smtClean="0">
                        <a:ln>
                          <a:noFill/>
                        </a:ln>
                        <a:solidFill>
                          <a:schemeClr val="tx1"/>
                        </a:solidFill>
                        <a:effectLst/>
                        <a:latin typeface="Helvetica" pitchFamily="34" charset="0"/>
                      </a:endParaRP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Helvetica"/>
                          <a:sym typeface="Helvetica"/>
                        </a:rPr>
                        <a:t>2</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Ground</a:t>
                      </a:r>
                    </a:p>
                  </a:txBody>
                  <a:tcPr marL="96605" marR="96605" marT="48303" marB="483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42888">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normalizeH="0" noProof="0">
                          <a:ln>
                            <a:noFill/>
                          </a:ln>
                          <a:effectLst/>
                          <a:latin typeface="Arial"/>
                        </a:rPr>
                        <a:t>D2.2.57</a:t>
                      </a:r>
                    </a:p>
                  </a:txBody>
                  <a:tcPr marL="96605" marR="96605" marT="48303" marB="483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Tahoma"/>
                          <a:cs typeface="Tahoma"/>
                          <a:sym typeface="Tahoma"/>
                        </a:rPr>
                        <a:t>B6</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normalizeH="0" noProof="0">
                          <a:ln>
                            <a:noFill/>
                          </a:ln>
                          <a:effectLst/>
                          <a:latin typeface="Arial"/>
                        </a:rPr>
                        <a:t>D2.1.29</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Tahoma"/>
                          <a:cs typeface="Tahoma"/>
                          <a:sym typeface="Tahoma"/>
                        </a:rPr>
                        <a:t>B6</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Tahoma"/>
                          <a:cs typeface="Tahoma"/>
                          <a:sym typeface="Tahoma"/>
                        </a:rPr>
                        <a:t>3</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Tahoma"/>
                          <a:cs typeface="Tahoma"/>
                          <a:sym typeface="Tahoma"/>
                        </a:rPr>
                        <a:t>Signal</a:t>
                      </a:r>
                    </a:p>
                  </a:txBody>
                  <a:tcPr marL="96605" marR="96605" marT="48303" marB="483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pic>
        <p:nvPicPr>
          <p:cNvPr id="47145" name="Picture 5"/>
          <p:cNvPicPr>
            <a:picLocks noChangeAspect="1" noChangeArrowheads="1"/>
          </p:cNvPicPr>
          <p:nvPr/>
        </p:nvPicPr>
        <p:blipFill>
          <a:blip r:embed="rId2" cstate="print"/>
          <a:srcRect l="31641" t="28011" r="33936" b="36443"/>
          <a:stretch>
            <a:fillRect/>
          </a:stretch>
        </p:blipFill>
        <p:spPr bwMode="auto">
          <a:xfrm>
            <a:off x="179108" y="1378395"/>
            <a:ext cx="3386417" cy="2622108"/>
          </a:xfrm>
          <a:prstGeom prst="rect">
            <a:avLst/>
          </a:prstGeom>
          <a:noFill/>
          <a:ln w="9525">
            <a:noFill/>
            <a:miter lim="800000"/>
            <a:headEnd/>
            <a:tailEnd/>
          </a:ln>
          <a:effectLst>
            <a:prstShdw prst="shdw17" dist="17961" dir="2700000">
              <a:srgbClr val="006E99"/>
            </a:prstShdw>
          </a:effectLst>
        </p:spPr>
      </p:pic>
      <p:pic>
        <p:nvPicPr>
          <p:cNvPr id="47146" name="Picture 6"/>
          <p:cNvPicPr>
            <a:picLocks noChangeAspect="1" noChangeArrowheads="1"/>
          </p:cNvPicPr>
          <p:nvPr/>
        </p:nvPicPr>
        <p:blipFill>
          <a:blip r:embed="rId3" cstate="print"/>
          <a:srcRect l="15170" r="3802" b="43597"/>
          <a:stretch>
            <a:fillRect/>
          </a:stretch>
        </p:blipFill>
        <p:spPr bwMode="auto">
          <a:xfrm>
            <a:off x="5676900" y="2890838"/>
            <a:ext cx="1143000" cy="1109662"/>
          </a:xfrm>
          <a:prstGeom prst="rect">
            <a:avLst/>
          </a:prstGeom>
          <a:noFill/>
          <a:ln w="9525">
            <a:noFill/>
            <a:miter lim="800000"/>
            <a:headEnd/>
            <a:tailEnd/>
          </a:ln>
        </p:spPr>
      </p:pic>
      <p:pic>
        <p:nvPicPr>
          <p:cNvPr id="47147" name="Image 12" descr="capteur niveau de liquide de refroidissement.png"/>
          <p:cNvPicPr>
            <a:picLocks noChangeAspect="1"/>
          </p:cNvPicPr>
          <p:nvPr/>
        </p:nvPicPr>
        <p:blipFill>
          <a:blip r:embed="rId4" cstate="print"/>
          <a:srcRect l="7507" t="40752" r="12328" b="17125"/>
          <a:stretch>
            <a:fillRect/>
          </a:stretch>
        </p:blipFill>
        <p:spPr bwMode="auto">
          <a:xfrm>
            <a:off x="5276850" y="1590675"/>
            <a:ext cx="1847850" cy="1095375"/>
          </a:xfrm>
          <a:prstGeom prst="rect">
            <a:avLst/>
          </a:prstGeom>
          <a:noFill/>
          <a:ln w="9525">
            <a:noFill/>
            <a:miter lim="800000"/>
            <a:headEnd/>
            <a:tailEnd/>
          </a:ln>
        </p:spPr>
      </p:pic>
      <p:cxnSp>
        <p:nvCxnSpPr>
          <p:cNvPr id="47148" name="Connecteur droit 15"/>
          <p:cNvCxnSpPr>
            <a:cxnSpLocks noChangeShapeType="1"/>
          </p:cNvCxnSpPr>
          <p:nvPr/>
        </p:nvCxnSpPr>
        <p:spPr bwMode="auto">
          <a:xfrm flipH="1" flipV="1">
            <a:off x="5200650" y="3086100"/>
            <a:ext cx="1028700" cy="161925"/>
          </a:xfrm>
          <a:prstGeom prst="line">
            <a:avLst/>
          </a:prstGeom>
          <a:noFill/>
          <a:ln w="19050" algn="ctr">
            <a:solidFill>
              <a:schemeClr val="tx1"/>
            </a:solidFill>
            <a:round/>
            <a:headEnd/>
            <a:tailEnd/>
          </a:ln>
        </p:spPr>
      </p:cxnSp>
      <p:cxnSp>
        <p:nvCxnSpPr>
          <p:cNvPr id="47149" name="Connecteur droit 17"/>
          <p:cNvCxnSpPr>
            <a:cxnSpLocks noChangeShapeType="1"/>
            <a:endCxn id="47151" idx="3"/>
          </p:cNvCxnSpPr>
          <p:nvPr/>
        </p:nvCxnSpPr>
        <p:spPr bwMode="auto">
          <a:xfrm flipH="1" flipV="1">
            <a:off x="5219700" y="3319463"/>
            <a:ext cx="1143000" cy="100012"/>
          </a:xfrm>
          <a:prstGeom prst="line">
            <a:avLst/>
          </a:prstGeom>
          <a:noFill/>
          <a:ln w="19050" algn="ctr">
            <a:solidFill>
              <a:schemeClr val="tx1"/>
            </a:solidFill>
            <a:round/>
            <a:headEnd/>
            <a:tailEnd/>
          </a:ln>
        </p:spPr>
      </p:cxnSp>
      <p:cxnSp>
        <p:nvCxnSpPr>
          <p:cNvPr id="47150" name="Connecteur droit 19"/>
          <p:cNvCxnSpPr>
            <a:cxnSpLocks noChangeShapeType="1"/>
          </p:cNvCxnSpPr>
          <p:nvPr/>
        </p:nvCxnSpPr>
        <p:spPr bwMode="auto">
          <a:xfrm flipH="1">
            <a:off x="5210175" y="3600450"/>
            <a:ext cx="1000125" cy="57150"/>
          </a:xfrm>
          <a:prstGeom prst="line">
            <a:avLst/>
          </a:prstGeom>
          <a:noFill/>
          <a:ln w="19050" algn="ctr">
            <a:solidFill>
              <a:schemeClr val="tx1"/>
            </a:solidFill>
            <a:round/>
            <a:headEnd/>
            <a:tailEnd/>
          </a:ln>
        </p:spPr>
      </p:cxnSp>
      <p:sp>
        <p:nvSpPr>
          <p:cNvPr id="47151" name="ZoneTexte 23"/>
          <p:cNvSpPr txBox="1">
            <a:spLocks noChangeArrowheads="1"/>
          </p:cNvSpPr>
          <p:nvPr/>
        </p:nvSpPr>
        <p:spPr bwMode="auto">
          <a:xfrm>
            <a:off x="3486150" y="2905125"/>
            <a:ext cx="1733550" cy="828675"/>
          </a:xfrm>
          <a:prstGeom prst="rect">
            <a:avLst/>
          </a:prstGeom>
          <a:noFill/>
          <a:ln w="9525">
            <a:noFill/>
            <a:miter lim="800000"/>
            <a:headEnd/>
            <a:tailEnd/>
          </a:ln>
        </p:spPr>
        <p:txBody>
          <a:bodyPr>
            <a:spAutoFit/>
          </a:bodyPr>
          <a:lstStyle/>
          <a:p>
            <a:pPr algn="r" hangingPunct="0">
              <a:lnSpc>
                <a:spcPct val="87000"/>
              </a:lnSpc>
              <a:buClr>
                <a:srgbClr val="000000"/>
              </a:buClr>
              <a:buSzPct val="45000"/>
              <a:buFont typeface="StarSymbol"/>
              <a:buNone/>
            </a:pPr>
            <a:r>
              <a:rPr lang="en-GB" sz="1100">
                <a:solidFill>
                  <a:schemeClr val="tx1"/>
                </a:solidFill>
                <a:latin typeface="Tahoma"/>
                <a:cs typeface="Tahoma"/>
                <a:sym typeface="Tahoma"/>
              </a:rPr>
              <a:t>1 = 12 V power feed</a:t>
            </a:r>
          </a:p>
          <a:p>
            <a:pPr algn="r" hangingPunct="0">
              <a:lnSpc>
                <a:spcPct val="87000"/>
              </a:lnSpc>
              <a:buClr>
                <a:srgbClr val="000000"/>
              </a:buClr>
              <a:buSzPct val="45000"/>
              <a:buFont typeface="StarSymbol"/>
              <a:buNone/>
            </a:pPr>
            <a:endParaRPr lang="fr-FR" sz="1100">
              <a:solidFill>
                <a:schemeClr val="tx1"/>
              </a:solidFill>
              <a:latin typeface="Tahoma" pitchFamily="34" charset="0"/>
              <a:cs typeface="Tahoma" pitchFamily="34" charset="0"/>
            </a:endParaRPr>
          </a:p>
          <a:p>
            <a:pPr algn="r" hangingPunct="0">
              <a:lnSpc>
                <a:spcPct val="87000"/>
              </a:lnSpc>
              <a:buClr>
                <a:srgbClr val="000000"/>
              </a:buClr>
              <a:buSzPct val="45000"/>
              <a:buFont typeface="StarSymbol"/>
              <a:buNone/>
            </a:pPr>
            <a:r>
              <a:rPr lang="en-GB" sz="1100">
                <a:solidFill>
                  <a:schemeClr val="tx1"/>
                </a:solidFill>
                <a:latin typeface="Tahoma"/>
                <a:cs typeface="Tahoma"/>
                <a:sym typeface="Tahoma"/>
              </a:rPr>
              <a:t>3 = Signal</a:t>
            </a:r>
          </a:p>
          <a:p>
            <a:pPr algn="r" hangingPunct="0">
              <a:lnSpc>
                <a:spcPct val="87000"/>
              </a:lnSpc>
              <a:buClr>
                <a:srgbClr val="000000"/>
              </a:buClr>
              <a:buSzPct val="45000"/>
              <a:buFont typeface="StarSymbol"/>
              <a:buNone/>
            </a:pPr>
            <a:endParaRPr lang="fr-FR" sz="1100">
              <a:solidFill>
                <a:schemeClr val="tx1"/>
              </a:solidFill>
              <a:latin typeface="Tahoma" pitchFamily="34" charset="0"/>
              <a:cs typeface="Tahoma" pitchFamily="34" charset="0"/>
            </a:endParaRPr>
          </a:p>
          <a:p>
            <a:pPr algn="r" hangingPunct="0">
              <a:lnSpc>
                <a:spcPct val="87000"/>
              </a:lnSpc>
              <a:buClr>
                <a:srgbClr val="000000"/>
              </a:buClr>
              <a:buSzPct val="45000"/>
              <a:buFont typeface="StarSymbol"/>
              <a:buNone/>
            </a:pPr>
            <a:r>
              <a:rPr lang="en-GB" sz="1100">
                <a:solidFill>
                  <a:schemeClr val="tx1"/>
                </a:solidFill>
                <a:latin typeface="Tahoma"/>
                <a:cs typeface="Tahoma"/>
                <a:sym typeface="Tahoma"/>
              </a:rPr>
              <a:t>2 = Ground</a:t>
            </a:r>
          </a:p>
        </p:txBody>
      </p:sp>
      <p:grpSp>
        <p:nvGrpSpPr>
          <p:cNvPr id="47152" name="Groupe 41"/>
          <p:cNvGrpSpPr>
            <a:grpSpLocks/>
          </p:cNvGrpSpPr>
          <p:nvPr/>
        </p:nvGrpSpPr>
        <p:grpSpPr bwMode="auto">
          <a:xfrm>
            <a:off x="1352550" y="4335463"/>
            <a:ext cx="4846638" cy="3709987"/>
            <a:chOff x="390525" y="4221956"/>
            <a:chExt cx="4846636" cy="3709985"/>
          </a:xfrm>
        </p:grpSpPr>
        <p:pic>
          <p:nvPicPr>
            <p:cNvPr id="47154" name="Image 32" descr="abaque capteur niveau liquide de refroidissement.png"/>
            <p:cNvPicPr>
              <a:picLocks noChangeAspect="1"/>
            </p:cNvPicPr>
            <p:nvPr/>
          </p:nvPicPr>
          <p:blipFill>
            <a:blip r:embed="rId5" cstate="print"/>
            <a:srcRect/>
            <a:stretch>
              <a:fillRect/>
            </a:stretch>
          </p:blipFill>
          <p:spPr bwMode="auto">
            <a:xfrm>
              <a:off x="685800" y="4221956"/>
              <a:ext cx="4551361" cy="3567113"/>
            </a:xfrm>
            <a:prstGeom prst="rect">
              <a:avLst/>
            </a:prstGeom>
            <a:noFill/>
            <a:ln w="9525">
              <a:noFill/>
              <a:miter lim="800000"/>
              <a:headEnd/>
              <a:tailEnd/>
            </a:ln>
          </p:spPr>
        </p:pic>
        <p:sp>
          <p:nvSpPr>
            <p:cNvPr id="47155" name="ZoneTexte 31"/>
            <p:cNvSpPr txBox="1">
              <a:spLocks noChangeArrowheads="1"/>
            </p:cNvSpPr>
            <p:nvPr/>
          </p:nvSpPr>
          <p:spPr bwMode="auto">
            <a:xfrm>
              <a:off x="1952625" y="4238625"/>
              <a:ext cx="2847975" cy="253018"/>
            </a:xfrm>
            <a:prstGeom prst="rect">
              <a:avLst/>
            </a:prstGeom>
            <a:noFill/>
            <a:ln w="9525">
              <a:noFill/>
              <a:miter lim="800000"/>
              <a:headEnd/>
              <a:tailEnd/>
            </a:ln>
          </p:spPr>
          <p:txBody>
            <a:bodyPr>
              <a:spAutoFit/>
            </a:bodyPr>
            <a:lstStyle/>
            <a:p>
              <a:pPr algn="ctr" hangingPunct="0">
                <a:lnSpc>
                  <a:spcPct val="87000"/>
                </a:lnSpc>
                <a:buClr>
                  <a:srgbClr val="000000"/>
                </a:buClr>
                <a:buSzPct val="45000"/>
                <a:buFont typeface="StarSymbol"/>
                <a:buNone/>
              </a:pPr>
              <a:r>
                <a:rPr lang="en-GB" sz="1200">
                  <a:solidFill>
                    <a:schemeClr val="tx1"/>
                  </a:solidFill>
                  <a:latin typeface="Tahoma"/>
                  <a:cs typeface="Tahoma"/>
                  <a:sym typeface="Tahoma"/>
                </a:rPr>
                <a:t>Coolant level</a:t>
              </a:r>
            </a:p>
          </p:txBody>
        </p:sp>
        <p:sp>
          <p:nvSpPr>
            <p:cNvPr id="47156" name="ZoneTexte 33"/>
            <p:cNvSpPr txBox="1">
              <a:spLocks noChangeArrowheads="1"/>
            </p:cNvSpPr>
            <p:nvPr/>
          </p:nvSpPr>
          <p:spPr bwMode="auto">
            <a:xfrm>
              <a:off x="1952625" y="6041634"/>
              <a:ext cx="2847975" cy="253018"/>
            </a:xfrm>
            <a:prstGeom prst="rect">
              <a:avLst/>
            </a:prstGeom>
            <a:noFill/>
            <a:ln w="9525">
              <a:noFill/>
              <a:miter lim="800000"/>
              <a:headEnd/>
              <a:tailEnd/>
            </a:ln>
          </p:spPr>
          <p:txBody>
            <a:bodyPr>
              <a:spAutoFit/>
            </a:bodyPr>
            <a:lstStyle/>
            <a:p>
              <a:pPr algn="ctr" hangingPunct="0">
                <a:lnSpc>
                  <a:spcPct val="87000"/>
                </a:lnSpc>
                <a:buClr>
                  <a:srgbClr val="000000"/>
                </a:buClr>
                <a:buSzPct val="45000"/>
                <a:buFont typeface="StarSymbol"/>
                <a:buNone/>
              </a:pPr>
              <a:r>
                <a:rPr lang="en-GB" sz="1200">
                  <a:solidFill>
                    <a:schemeClr val="tx1"/>
                  </a:solidFill>
                  <a:latin typeface="Tahoma"/>
                  <a:cs typeface="Tahoma"/>
                  <a:sym typeface="Tahoma"/>
                </a:rPr>
                <a:t>Voltage measured</a:t>
              </a:r>
            </a:p>
          </p:txBody>
        </p:sp>
        <p:sp>
          <p:nvSpPr>
            <p:cNvPr id="47157" name="ZoneTexte 34"/>
            <p:cNvSpPr txBox="1">
              <a:spLocks noChangeArrowheads="1"/>
            </p:cNvSpPr>
            <p:nvPr/>
          </p:nvSpPr>
          <p:spPr bwMode="auto">
            <a:xfrm>
              <a:off x="1590675" y="4657725"/>
              <a:ext cx="857250" cy="226216"/>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000">
                  <a:solidFill>
                    <a:schemeClr val="tx1"/>
                  </a:solidFill>
                  <a:latin typeface="Tahoma"/>
                  <a:cs typeface="Tahoma"/>
                  <a:sym typeface="Tahoma"/>
                </a:rPr>
                <a:t>Level OK</a:t>
              </a:r>
            </a:p>
          </p:txBody>
        </p:sp>
        <p:sp>
          <p:nvSpPr>
            <p:cNvPr id="47158" name="ZoneTexte 35"/>
            <p:cNvSpPr txBox="1">
              <a:spLocks noChangeArrowheads="1"/>
            </p:cNvSpPr>
            <p:nvPr/>
          </p:nvSpPr>
          <p:spPr bwMode="auto">
            <a:xfrm>
              <a:off x="4124325" y="4676775"/>
              <a:ext cx="857250" cy="226216"/>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000">
                  <a:solidFill>
                    <a:schemeClr val="tx1"/>
                  </a:solidFill>
                  <a:latin typeface="Tahoma"/>
                  <a:cs typeface="Tahoma"/>
                  <a:sym typeface="Tahoma"/>
                </a:rPr>
                <a:t>Level OK</a:t>
              </a:r>
            </a:p>
          </p:txBody>
        </p:sp>
        <p:sp>
          <p:nvSpPr>
            <p:cNvPr id="47159" name="ZoneTexte 36"/>
            <p:cNvSpPr txBox="1">
              <a:spLocks noChangeArrowheads="1"/>
            </p:cNvSpPr>
            <p:nvPr/>
          </p:nvSpPr>
          <p:spPr bwMode="auto">
            <a:xfrm>
              <a:off x="2676524" y="4686300"/>
              <a:ext cx="1285875" cy="360099"/>
            </a:xfrm>
            <a:prstGeom prst="rect">
              <a:avLst/>
            </a:prstGeom>
            <a:noFill/>
            <a:ln w="9525">
              <a:noFill/>
              <a:miter lim="800000"/>
              <a:headEnd/>
              <a:tailEnd/>
            </a:ln>
          </p:spPr>
          <p:txBody>
            <a:bodyPr>
              <a:spAutoFit/>
            </a:bodyPr>
            <a:lstStyle/>
            <a:p>
              <a:pPr algn="ctr" hangingPunct="0">
                <a:lnSpc>
                  <a:spcPct val="87000"/>
                </a:lnSpc>
                <a:buClr>
                  <a:srgbClr val="000000"/>
                </a:buClr>
                <a:buSzPct val="45000"/>
                <a:buFont typeface="StarSymbol"/>
                <a:buNone/>
              </a:pPr>
              <a:r>
                <a:rPr lang="en-GB" sz="1000">
                  <a:solidFill>
                    <a:schemeClr val="tx1"/>
                  </a:solidFill>
                  <a:latin typeface="Tahoma"/>
                  <a:cs typeface="Tahoma"/>
                  <a:sym typeface="Tahoma"/>
                </a:rPr>
                <a:t>Level too low</a:t>
              </a:r>
              <a:endParaRPr lang="it-IT" sz="1000">
                <a:solidFill>
                  <a:schemeClr val="tx1"/>
                </a:solidFill>
                <a:latin typeface="Tahoma" pitchFamily="34" charset="0"/>
                <a:cs typeface="Tahoma" pitchFamily="34" charset="0"/>
                <a:sym typeface="Tahoma" pitchFamily="34" charset="0"/>
              </a:endParaRPr>
            </a:p>
          </p:txBody>
        </p:sp>
        <p:sp>
          <p:nvSpPr>
            <p:cNvPr id="47160" name="ZoneTexte 37"/>
            <p:cNvSpPr txBox="1">
              <a:spLocks noChangeArrowheads="1"/>
            </p:cNvSpPr>
            <p:nvPr/>
          </p:nvSpPr>
          <p:spPr bwMode="auto">
            <a:xfrm>
              <a:off x="609600" y="6257925"/>
              <a:ext cx="857250" cy="226216"/>
            </a:xfrm>
            <a:prstGeom prst="rect">
              <a:avLst/>
            </a:prstGeom>
            <a:noFill/>
            <a:ln w="9525">
              <a:noFill/>
              <a:miter lim="800000"/>
              <a:headEnd/>
              <a:tailEnd/>
            </a:ln>
          </p:spPr>
          <p:txBody>
            <a:bodyPr>
              <a:spAutoFit/>
            </a:bodyPr>
            <a:lstStyle/>
            <a:p>
              <a:pPr algn="r" hangingPunct="0">
                <a:lnSpc>
                  <a:spcPct val="87000"/>
                </a:lnSpc>
                <a:buClr>
                  <a:srgbClr val="000000"/>
                </a:buClr>
                <a:buSzPct val="45000"/>
                <a:buFont typeface="StarSymbol"/>
                <a:buNone/>
              </a:pPr>
              <a:r>
                <a:rPr lang="en-GB" sz="1000">
                  <a:solidFill>
                    <a:schemeClr val="tx1"/>
                  </a:solidFill>
                  <a:latin typeface="Tahoma"/>
                  <a:cs typeface="Tahoma"/>
                  <a:sym typeface="Tahoma"/>
                </a:rPr>
                <a:t>U max.</a:t>
              </a:r>
            </a:p>
          </p:txBody>
        </p:sp>
        <p:sp>
          <p:nvSpPr>
            <p:cNvPr id="47161" name="ZoneTexte 38"/>
            <p:cNvSpPr txBox="1">
              <a:spLocks noChangeArrowheads="1"/>
            </p:cNvSpPr>
            <p:nvPr/>
          </p:nvSpPr>
          <p:spPr bwMode="auto">
            <a:xfrm>
              <a:off x="390525" y="7343775"/>
              <a:ext cx="1104900" cy="226216"/>
            </a:xfrm>
            <a:prstGeom prst="rect">
              <a:avLst/>
            </a:prstGeom>
            <a:noFill/>
            <a:ln w="9525">
              <a:noFill/>
              <a:miter lim="800000"/>
              <a:headEnd/>
              <a:tailEnd/>
            </a:ln>
          </p:spPr>
          <p:txBody>
            <a:bodyPr>
              <a:spAutoFit/>
            </a:bodyPr>
            <a:lstStyle/>
            <a:p>
              <a:pPr algn="r" hangingPunct="0">
                <a:lnSpc>
                  <a:spcPct val="87000"/>
                </a:lnSpc>
                <a:buClr>
                  <a:srgbClr val="000000"/>
                </a:buClr>
                <a:buSzPct val="45000"/>
                <a:buFont typeface="StarSymbol"/>
                <a:buNone/>
              </a:pPr>
              <a:r>
                <a:rPr lang="en-GB" sz="1000">
                  <a:solidFill>
                    <a:schemeClr val="tx1"/>
                  </a:solidFill>
                  <a:latin typeface="Tahoma"/>
                  <a:cs typeface="Tahoma"/>
                  <a:sym typeface="Tahoma"/>
                </a:rPr>
                <a:t>U low signal</a:t>
              </a:r>
            </a:p>
          </p:txBody>
        </p:sp>
        <p:sp>
          <p:nvSpPr>
            <p:cNvPr id="47162" name="ZoneTexte 39"/>
            <p:cNvSpPr txBox="1">
              <a:spLocks noChangeArrowheads="1"/>
            </p:cNvSpPr>
            <p:nvPr/>
          </p:nvSpPr>
          <p:spPr bwMode="auto">
            <a:xfrm>
              <a:off x="390525" y="6362700"/>
              <a:ext cx="1104900" cy="226216"/>
            </a:xfrm>
            <a:prstGeom prst="rect">
              <a:avLst/>
            </a:prstGeom>
            <a:noFill/>
            <a:ln w="9525">
              <a:noFill/>
              <a:miter lim="800000"/>
              <a:headEnd/>
              <a:tailEnd/>
            </a:ln>
          </p:spPr>
          <p:txBody>
            <a:bodyPr>
              <a:spAutoFit/>
            </a:bodyPr>
            <a:lstStyle/>
            <a:p>
              <a:pPr algn="r" hangingPunct="0">
                <a:lnSpc>
                  <a:spcPct val="87000"/>
                </a:lnSpc>
                <a:buClr>
                  <a:srgbClr val="000000"/>
                </a:buClr>
                <a:buSzPct val="45000"/>
                <a:buFont typeface="StarSymbol"/>
                <a:buNone/>
              </a:pPr>
              <a:r>
                <a:rPr lang="en-GB" sz="1000">
                  <a:solidFill>
                    <a:schemeClr val="tx1"/>
                  </a:solidFill>
                  <a:latin typeface="Tahoma"/>
                  <a:cs typeface="Tahoma"/>
                  <a:sym typeface="Tahoma"/>
                </a:rPr>
                <a:t>U high signal</a:t>
              </a:r>
            </a:p>
          </p:txBody>
        </p:sp>
        <p:sp>
          <p:nvSpPr>
            <p:cNvPr id="47163" name="ZoneTexte 40"/>
            <p:cNvSpPr txBox="1">
              <a:spLocks noChangeArrowheads="1"/>
            </p:cNvSpPr>
            <p:nvPr/>
          </p:nvSpPr>
          <p:spPr bwMode="auto">
            <a:xfrm>
              <a:off x="2019300" y="7705725"/>
              <a:ext cx="1104900" cy="226216"/>
            </a:xfrm>
            <a:prstGeom prst="rect">
              <a:avLst/>
            </a:prstGeom>
            <a:noFill/>
            <a:ln w="9525">
              <a:noFill/>
              <a:miter lim="800000"/>
              <a:headEnd/>
              <a:tailEnd/>
            </a:ln>
          </p:spPr>
          <p:txBody>
            <a:bodyPr>
              <a:spAutoFit/>
            </a:bodyPr>
            <a:lstStyle/>
            <a:p>
              <a:pPr algn="r" hangingPunct="0">
                <a:lnSpc>
                  <a:spcPct val="87000"/>
                </a:lnSpc>
                <a:buClr>
                  <a:srgbClr val="000000"/>
                </a:buClr>
                <a:buSzPct val="45000"/>
                <a:buFont typeface="StarSymbol"/>
                <a:buNone/>
              </a:pPr>
              <a:r>
                <a:rPr lang="en-GB" sz="1000">
                  <a:solidFill>
                    <a:schemeClr val="tx1"/>
                  </a:solidFill>
                  <a:latin typeface="Tahoma"/>
                  <a:cs typeface="Tahoma"/>
                  <a:sym typeface="Tahoma"/>
                </a:rPr>
                <a:t>Interval 7 s</a:t>
              </a:r>
            </a:p>
          </p:txBody>
        </p:sp>
      </p:grpSp>
      <p:sp>
        <p:nvSpPr>
          <p:cNvPr id="47153" name="ZoneTexte 6"/>
          <p:cNvSpPr txBox="1">
            <a:spLocks noChangeArrowheads="1"/>
          </p:cNvSpPr>
          <p:nvPr/>
        </p:nvSpPr>
        <p:spPr bwMode="auto">
          <a:xfrm>
            <a:off x="290513" y="149225"/>
            <a:ext cx="6937375" cy="306388"/>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600" b="1" u="sng">
                <a:solidFill>
                  <a:schemeClr val="tx1"/>
                </a:solidFill>
                <a:latin typeface="Tahoma"/>
                <a:cs typeface="Tahoma"/>
                <a:sym typeface="Tahoma"/>
              </a:rPr>
              <a:t>B08. Testing sensors</a:t>
            </a:r>
          </a:p>
        </p:txBody>
      </p:sp>
    </p:spTree>
    <p:extLst>
      <p:ext uri="{BB962C8B-B14F-4D97-AF65-F5344CB8AC3E}">
        <p14:creationId xmlns:p14="http://schemas.microsoft.com/office/powerpoint/2010/main" val="320645688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tangolo 12"/>
          <p:cNvSpPr/>
          <p:nvPr/>
        </p:nvSpPr>
        <p:spPr>
          <a:xfrm>
            <a:off x="617723" y="3632256"/>
            <a:ext cx="3778250" cy="276999"/>
          </a:xfrm>
          <a:prstGeom prst="rect">
            <a:avLst/>
          </a:prstGeom>
        </p:spPr>
        <p:txBody>
          <a:bodyPr>
            <a:spAutoFit/>
          </a:bodyPr>
          <a:lstStyle/>
          <a:p>
            <a:r>
              <a:rPr lang="en-GB" sz="1200">
                <a:solidFill>
                  <a:srgbClr val="000000"/>
                </a:solidFill>
                <a:latin typeface="Tahoma"/>
                <a:ea typeface="Tahoma"/>
                <a:cs typeface="Tahoma"/>
                <a:sym typeface="Tahoma"/>
              </a:rPr>
              <a:t>The engine will start in this state.</a:t>
            </a:r>
            <a:endParaRPr lang="es-ES" sz="1200" dirty="0">
              <a:solidFill>
                <a:srgbClr val="000000"/>
              </a:solidFill>
              <a:latin typeface="Tahoma" pitchFamily="34" charset="0"/>
              <a:ea typeface="Tahoma" pitchFamily="34" charset="0"/>
              <a:cs typeface="Tahoma" pitchFamily="34" charset="0"/>
            </a:endParaRPr>
          </a:p>
        </p:txBody>
      </p:sp>
      <p:sp>
        <p:nvSpPr>
          <p:cNvPr id="16" name="ZoneTexte 28"/>
          <p:cNvSpPr txBox="1">
            <a:spLocks noChangeArrowheads="1"/>
          </p:cNvSpPr>
          <p:nvPr/>
        </p:nvSpPr>
        <p:spPr bwMode="auto">
          <a:xfrm>
            <a:off x="138335" y="717550"/>
            <a:ext cx="7258050" cy="646331"/>
          </a:xfrm>
          <a:prstGeom prst="rect">
            <a:avLst/>
          </a:prstGeom>
          <a:noFill/>
          <a:ln w="9525">
            <a:noFill/>
            <a:miter lim="800000"/>
            <a:headEnd/>
            <a:tailEnd/>
          </a:ln>
        </p:spPr>
        <p:txBody>
          <a:bodyPr wrap="square">
            <a:spAutoFit/>
          </a:bodyPr>
          <a:lstStyle/>
          <a:p>
            <a:r>
              <a:rPr lang="en-GB" b="1" u="sng">
                <a:solidFill>
                  <a:srgbClr val="000000"/>
                </a:solidFill>
                <a:latin typeface="Tahoma"/>
                <a:ea typeface="Tahoma"/>
                <a:cs typeface="Tahoma"/>
                <a:sym typeface="Tahoma"/>
              </a:rPr>
              <a:t>Example alarm produced by disconnecting low coolant level sensor.</a:t>
            </a:r>
            <a:endParaRPr lang="es-ES" b="1" u="sng" dirty="0">
              <a:solidFill>
                <a:srgbClr val="000000"/>
              </a:solidFill>
              <a:latin typeface="Tahoma"/>
              <a:cs typeface="Tahoma"/>
              <a:sym typeface="Tahoma"/>
            </a:endParaRPr>
          </a:p>
        </p:txBody>
      </p:sp>
      <p:sp>
        <p:nvSpPr>
          <p:cNvPr id="17" name="Rettangolo 16"/>
          <p:cNvSpPr/>
          <p:nvPr/>
        </p:nvSpPr>
        <p:spPr>
          <a:xfrm>
            <a:off x="290512" y="3324709"/>
            <a:ext cx="4869316" cy="276999"/>
          </a:xfrm>
          <a:prstGeom prst="rect">
            <a:avLst/>
          </a:prstGeom>
        </p:spPr>
        <p:txBody>
          <a:bodyPr wrap="square">
            <a:spAutoFit/>
          </a:bodyPr>
          <a:lstStyle/>
          <a:p>
            <a:r>
              <a:rPr lang="en-GB" sz="1200">
                <a:solidFill>
                  <a:srgbClr val="000000"/>
                </a:solidFill>
                <a:latin typeface="Tahoma"/>
                <a:ea typeface="Tahoma"/>
                <a:cs typeface="Tahoma"/>
                <a:sym typeface="Tahoma"/>
              </a:rPr>
              <a:t>Alarm code on </a:t>
            </a:r>
            <a:r>
              <a:rPr lang="en-GB" sz="1200" b="1">
                <a:solidFill>
                  <a:srgbClr val="000000"/>
                </a:solidFill>
                <a:latin typeface="Tahoma"/>
                <a:ea typeface="Tahoma"/>
                <a:cs typeface="Tahoma"/>
                <a:sym typeface="Tahoma"/>
              </a:rPr>
              <a:t>Infocenter / WOD:</a:t>
            </a:r>
            <a:endParaRPr lang="es-ES" sz="1200" b="1" dirty="0">
              <a:solidFill>
                <a:srgbClr val="000000"/>
              </a:solidFill>
              <a:latin typeface="Tahoma" pitchFamily="34" charset="0"/>
              <a:ea typeface="Tahoma" pitchFamily="34" charset="0"/>
              <a:cs typeface="Tahoma" pitchFamily="34" charset="0"/>
            </a:endParaRPr>
          </a:p>
        </p:txBody>
      </p:sp>
      <p:sp>
        <p:nvSpPr>
          <p:cNvPr id="18" name="Rettangolo 17"/>
          <p:cNvSpPr/>
          <p:nvPr/>
        </p:nvSpPr>
        <p:spPr>
          <a:xfrm>
            <a:off x="306843" y="4865905"/>
            <a:ext cx="4820329" cy="276999"/>
          </a:xfrm>
          <a:prstGeom prst="rect">
            <a:avLst/>
          </a:prstGeom>
        </p:spPr>
        <p:txBody>
          <a:bodyPr wrap="square">
            <a:spAutoFit/>
          </a:bodyPr>
          <a:lstStyle/>
          <a:p>
            <a:r>
              <a:rPr lang="en-GB" sz="1200">
                <a:solidFill>
                  <a:srgbClr val="000000"/>
                </a:solidFill>
                <a:latin typeface="Tahoma"/>
                <a:ea typeface="Tahoma"/>
                <a:cs typeface="Tahoma"/>
                <a:sym typeface="Tahoma"/>
              </a:rPr>
              <a:t>Alarm code in </a:t>
            </a:r>
            <a:r>
              <a:rPr lang="en-GB" sz="1200" b="1">
                <a:solidFill>
                  <a:srgbClr val="000000"/>
                </a:solidFill>
                <a:latin typeface="Tahoma"/>
                <a:ea typeface="Tahoma"/>
                <a:cs typeface="Tahoma"/>
                <a:sym typeface="Tahoma"/>
              </a:rPr>
              <a:t>Serdia 2010</a:t>
            </a:r>
            <a:r>
              <a:rPr lang="en-GB" sz="1200">
                <a:solidFill>
                  <a:srgbClr val="000000"/>
                </a:solidFill>
                <a:latin typeface="Tahoma"/>
                <a:ea typeface="Tahoma"/>
                <a:cs typeface="Tahoma"/>
                <a:sym typeface="Tahoma"/>
              </a:rPr>
              <a:t> diagnostic system</a:t>
            </a:r>
            <a:endParaRPr lang="es-ES" sz="1200" b="1" dirty="0">
              <a:solidFill>
                <a:srgbClr val="000000"/>
              </a:solidFill>
              <a:latin typeface="Tahoma" pitchFamily="34" charset="0"/>
              <a:ea typeface="Tahoma" pitchFamily="34" charset="0"/>
              <a:cs typeface="Tahoma" pitchFamily="34" charset="0"/>
            </a:endParaRPr>
          </a:p>
        </p:txBody>
      </p:sp>
      <p:sp>
        <p:nvSpPr>
          <p:cNvPr id="19" name="ZoneTexte 6"/>
          <p:cNvSpPr txBox="1">
            <a:spLocks noChangeArrowheads="1"/>
          </p:cNvSpPr>
          <p:nvPr/>
        </p:nvSpPr>
        <p:spPr bwMode="auto">
          <a:xfrm>
            <a:off x="163570" y="135052"/>
            <a:ext cx="7178675" cy="306387"/>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600" b="1" u="sng">
                <a:solidFill>
                  <a:schemeClr val="tx1"/>
                </a:solidFill>
                <a:latin typeface="Tahoma"/>
                <a:cs typeface="Tahoma"/>
                <a:sym typeface="Tahoma"/>
              </a:rPr>
              <a:t>B07 Electrical components</a:t>
            </a:r>
            <a:endParaRPr lang="it-IT" sz="1600" b="1" u="sng" dirty="0">
              <a:solidFill>
                <a:schemeClr val="tx1"/>
              </a:solidFill>
              <a:latin typeface="Tahoma"/>
              <a:cs typeface="Tahoma"/>
              <a:sym typeface="Tahoma"/>
            </a:endParaRPr>
          </a:p>
        </p:txBody>
      </p:sp>
      <p:pic>
        <p:nvPicPr>
          <p:cNvPr id="45057" name="Picture 1"/>
          <p:cNvPicPr>
            <a:picLocks noChangeAspect="1" noChangeArrowheads="1"/>
          </p:cNvPicPr>
          <p:nvPr/>
        </p:nvPicPr>
        <p:blipFill>
          <a:blip r:embed="rId2" cstate="print"/>
          <a:srcRect l="5208" t="11376" r="11458" b="17513"/>
          <a:stretch>
            <a:fillRect/>
          </a:stretch>
        </p:blipFill>
        <p:spPr bwMode="auto">
          <a:xfrm>
            <a:off x="528320" y="5504688"/>
            <a:ext cx="6702425" cy="4289552"/>
          </a:xfrm>
          <a:prstGeom prst="rect">
            <a:avLst/>
          </a:prstGeom>
          <a:noFill/>
          <a:ln w="9525">
            <a:noFill/>
            <a:miter lim="800000"/>
            <a:headEnd/>
            <a:tailEnd/>
          </a:ln>
        </p:spPr>
      </p:pic>
      <p:sp>
        <p:nvSpPr>
          <p:cNvPr id="15" name="Ovale 14"/>
          <p:cNvSpPr/>
          <p:nvPr/>
        </p:nvSpPr>
        <p:spPr bwMode="auto">
          <a:xfrm>
            <a:off x="1640539" y="5999951"/>
            <a:ext cx="937329" cy="317344"/>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hangingPunct="0">
              <a:lnSpc>
                <a:spcPct val="87000"/>
              </a:lnSpc>
              <a:buClr>
                <a:srgbClr val="000000"/>
              </a:buClr>
              <a:buSzPct val="45000"/>
              <a:buFont typeface="StarSymbol" charset="0"/>
              <a:buNone/>
            </a:pPr>
            <a:endParaRPr lang="it-IT" smtClean="0">
              <a:ln w="57150">
                <a:solidFill>
                  <a:srgbClr val="000000"/>
                </a:solidFill>
              </a:ln>
              <a:solidFill>
                <a:srgbClr val="FFFFFF"/>
              </a:solidFill>
            </a:endParaRPr>
          </a:p>
        </p:txBody>
      </p:sp>
      <p:pic>
        <p:nvPicPr>
          <p:cNvPr id="14" name="Picture 1"/>
          <p:cNvPicPr>
            <a:picLocks noChangeAspect="1" noChangeArrowheads="1"/>
          </p:cNvPicPr>
          <p:nvPr/>
        </p:nvPicPr>
        <p:blipFill>
          <a:blip r:embed="rId3" cstate="print"/>
          <a:srcRect l="33214" t="6886" r="32970" b="18447"/>
          <a:stretch>
            <a:fillRect/>
          </a:stretch>
        </p:blipFill>
        <p:spPr bwMode="auto">
          <a:xfrm>
            <a:off x="4832803" y="1531580"/>
            <a:ext cx="2286001" cy="3154719"/>
          </a:xfrm>
          <a:prstGeom prst="rect">
            <a:avLst/>
          </a:prstGeom>
          <a:noFill/>
          <a:ln w="9525">
            <a:noFill/>
            <a:miter lim="800000"/>
            <a:headEnd/>
            <a:tailEnd/>
          </a:ln>
        </p:spPr>
      </p:pic>
      <p:sp>
        <p:nvSpPr>
          <p:cNvPr id="20" name="Fumetto 1 6"/>
          <p:cNvSpPr>
            <a:spLocks noChangeArrowheads="1"/>
          </p:cNvSpPr>
          <p:nvPr/>
        </p:nvSpPr>
        <p:spPr bwMode="auto">
          <a:xfrm>
            <a:off x="424544" y="2449285"/>
            <a:ext cx="4212770" cy="767443"/>
          </a:xfrm>
          <a:prstGeom prst="wedgeRectCallout">
            <a:avLst>
              <a:gd name="adj1" fmla="val 83266"/>
              <a:gd name="adj2" fmla="val 14074"/>
            </a:avLst>
          </a:prstGeom>
          <a:solidFill>
            <a:schemeClr val="bg1"/>
          </a:solidFill>
          <a:ln w="9525" algn="ctr">
            <a:solidFill>
              <a:schemeClr val="tx1"/>
            </a:solidFill>
            <a:round/>
            <a:headEnd/>
            <a:tailEnd/>
          </a:ln>
        </p:spPr>
        <p:txBody>
          <a:bodyPr/>
          <a:lstStyle/>
          <a:p>
            <a:pPr hangingPunct="0">
              <a:lnSpc>
                <a:spcPct val="87000"/>
              </a:lnSpc>
              <a:buClr>
                <a:srgbClr val="000000"/>
              </a:buClr>
              <a:buSzPct val="45000"/>
              <a:buFont typeface="StarSymbol"/>
              <a:buNone/>
            </a:pPr>
            <a:endParaRPr lang="it-IT">
              <a:solidFill>
                <a:srgbClr val="FFFFFF"/>
              </a:solidFill>
            </a:endParaRPr>
          </a:p>
        </p:txBody>
      </p:sp>
      <p:sp>
        <p:nvSpPr>
          <p:cNvPr id="21" name="Rettangolo 5"/>
          <p:cNvSpPr>
            <a:spLocks noChangeArrowheads="1"/>
          </p:cNvSpPr>
          <p:nvPr/>
        </p:nvSpPr>
        <p:spPr bwMode="auto">
          <a:xfrm>
            <a:off x="461507" y="2473081"/>
            <a:ext cx="4698305" cy="707886"/>
          </a:xfrm>
          <a:prstGeom prst="rect">
            <a:avLst/>
          </a:prstGeom>
          <a:noFill/>
          <a:ln w="9525">
            <a:noFill/>
            <a:miter lim="800000"/>
            <a:headEnd/>
            <a:tailEnd/>
          </a:ln>
        </p:spPr>
        <p:txBody>
          <a:bodyPr wrap="square">
            <a:spAutoFit/>
          </a:bodyPr>
          <a:lstStyle/>
          <a:p>
            <a:r>
              <a:rPr lang="en-GB" sz="2000" b="1">
                <a:solidFill>
                  <a:srgbClr val="000000"/>
                </a:solidFill>
                <a:latin typeface="Tahoma"/>
                <a:cs typeface="Tahoma"/>
                <a:sym typeface="Tahoma"/>
              </a:rPr>
              <a:t>Engine alarm:</a:t>
            </a:r>
          </a:p>
          <a:p>
            <a:r>
              <a:rPr lang="en-GB" sz="2000" b="1">
                <a:solidFill>
                  <a:srgbClr val="000000"/>
                </a:solidFill>
                <a:latin typeface="Tahoma"/>
                <a:cs typeface="Tahoma"/>
                <a:sym typeface="Tahoma"/>
              </a:rPr>
              <a:t> Coolant level</a:t>
            </a:r>
            <a:endParaRPr lang="es-ES" sz="2000" b="1" dirty="0">
              <a:solidFill>
                <a:srgbClr val="000000"/>
              </a:solidFill>
              <a:latin typeface="Tahoma"/>
              <a:cs typeface="Tahoma"/>
              <a:sym typeface="Tahoma"/>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ZoneTexte 3"/>
          <p:cNvSpPr txBox="1">
            <a:spLocks noChangeArrowheads="1"/>
          </p:cNvSpPr>
          <p:nvPr/>
        </p:nvSpPr>
        <p:spPr bwMode="auto">
          <a:xfrm>
            <a:off x="477838" y="874713"/>
            <a:ext cx="7081837" cy="333375"/>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b="1" u="sng">
                <a:solidFill>
                  <a:schemeClr val="tx1"/>
                </a:solidFill>
                <a:latin typeface="Tahoma"/>
                <a:cs typeface="Tahoma"/>
                <a:sym typeface="Tahoma"/>
              </a:rPr>
              <a:t>Aspirated air pressure and temperature sensor</a:t>
            </a:r>
          </a:p>
        </p:txBody>
      </p:sp>
      <p:graphicFrame>
        <p:nvGraphicFramePr>
          <p:cNvPr id="5122" name="Object 3"/>
          <p:cNvGraphicFramePr>
            <a:graphicFrameLocks noChangeAspect="1"/>
          </p:cNvGraphicFramePr>
          <p:nvPr/>
        </p:nvGraphicFramePr>
        <p:xfrm>
          <a:off x="312738" y="1643063"/>
          <a:ext cx="3073400" cy="2987675"/>
        </p:xfrm>
        <a:graphic>
          <a:graphicData uri="http://schemas.openxmlformats.org/presentationml/2006/ole">
            <mc:AlternateContent xmlns:mc="http://schemas.openxmlformats.org/markup-compatibility/2006">
              <mc:Choice xmlns:v="urn:schemas-microsoft-com:vml" Requires="v">
                <p:oleObj spid="_x0000_s5131" name="Bitmap" r:id="rId3" imgW="2695951" imgH="3029373" progId="PBrush">
                  <p:embed/>
                </p:oleObj>
              </mc:Choice>
              <mc:Fallback>
                <p:oleObj name="Bitmap" r:id="rId3" imgW="2695951" imgH="3029373" progId="PBrush">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738" y="1643063"/>
                        <a:ext cx="3073400" cy="298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 name="Group 246"/>
          <p:cNvGraphicFramePr>
            <a:graphicFrameLocks noGrp="1"/>
          </p:cNvGraphicFramePr>
          <p:nvPr/>
        </p:nvGraphicFramePr>
        <p:xfrm>
          <a:off x="388938" y="7894638"/>
          <a:ext cx="6848270" cy="1683180"/>
        </p:xfrm>
        <a:graphic>
          <a:graphicData uri="http://schemas.openxmlformats.org/drawingml/2006/table">
            <a:tbl>
              <a:tblPr/>
              <a:tblGrid>
                <a:gridCol w="1043078">
                  <a:extLst>
                    <a:ext uri="{9D8B030D-6E8A-4147-A177-3AD203B41FA5}">
                      <a16:colId xmlns:a16="http://schemas.microsoft.com/office/drawing/2014/main" val="20000"/>
                    </a:ext>
                  </a:extLst>
                </a:gridCol>
                <a:gridCol w="1043078">
                  <a:extLst>
                    <a:ext uri="{9D8B030D-6E8A-4147-A177-3AD203B41FA5}">
                      <a16:colId xmlns:a16="http://schemas.microsoft.com/office/drawing/2014/main" val="20001"/>
                    </a:ext>
                  </a:extLst>
                </a:gridCol>
                <a:gridCol w="1616767">
                  <a:extLst>
                    <a:ext uri="{9D8B030D-6E8A-4147-A177-3AD203B41FA5}">
                      <a16:colId xmlns:a16="http://schemas.microsoft.com/office/drawing/2014/main" val="20002"/>
                    </a:ext>
                  </a:extLst>
                </a:gridCol>
                <a:gridCol w="940664">
                  <a:extLst>
                    <a:ext uri="{9D8B030D-6E8A-4147-A177-3AD203B41FA5}">
                      <a16:colId xmlns:a16="http://schemas.microsoft.com/office/drawing/2014/main" val="20003"/>
                    </a:ext>
                  </a:extLst>
                </a:gridCol>
                <a:gridCol w="2204683">
                  <a:extLst>
                    <a:ext uri="{9D8B030D-6E8A-4147-A177-3AD203B41FA5}">
                      <a16:colId xmlns:a16="http://schemas.microsoft.com/office/drawing/2014/main" val="20004"/>
                    </a:ext>
                  </a:extLst>
                </a:gridCol>
              </a:tblGrid>
              <a:tr h="190500">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normalizeH="0" noProof="0">
                          <a:ln>
                            <a:noFill/>
                          </a:ln>
                          <a:effectLst/>
                          <a:latin typeface="Arial"/>
                        </a:rPr>
                        <a:t>Pin measured to test sensor</a:t>
                      </a:r>
                    </a:p>
                  </a:txBody>
                  <a:tcPr marL="96605" marR="96605" marT="48303" marB="4830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2857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normalizeH="0" noProof="0">
                          <a:ln>
                            <a:noFill/>
                          </a:ln>
                          <a:effectLst/>
                          <a:latin typeface="Arial"/>
                        </a:rPr>
                        <a:t>ECU cv52</a:t>
                      </a:r>
                    </a:p>
                  </a:txBody>
                  <a:tcPr marL="96605" marR="96605" marT="48303" marB="483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normalizeH="0" noProof="0">
                          <a:ln>
                            <a:noFill/>
                          </a:ln>
                          <a:effectLst/>
                          <a:latin typeface="Arial"/>
                        </a:rPr>
                        <a:t>ECU cv56b</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normalizeH="0" noProof="0">
                          <a:ln>
                            <a:noFill/>
                          </a:ln>
                          <a:effectLst/>
                          <a:latin typeface="Arial"/>
                        </a:rPr>
                        <a:t>Connector X 17</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normalizeH="0" noProof="0">
                          <a:ln>
                            <a:noFill/>
                          </a:ln>
                          <a:effectLst/>
                          <a:latin typeface="Arial"/>
                        </a:rPr>
                        <a:t>Sensor</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normalizeH="0" noProof="0">
                          <a:ln>
                            <a:noFill/>
                          </a:ln>
                          <a:effectLst/>
                          <a:latin typeface="Arial"/>
                        </a:rPr>
                        <a:t>Function</a:t>
                      </a:r>
                    </a:p>
                  </a:txBody>
                  <a:tcPr marL="96605" marR="96605" marT="48303" marB="483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1"/>
                  </a:ext>
                </a:extLst>
              </a:tr>
              <a:tr h="2413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D2.1.74</a:t>
                      </a:r>
                    </a:p>
                  </a:txBody>
                  <a:tcPr marL="96605" marR="96605" marT="48303" marB="483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D2.1.42</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28</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1</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Ground </a:t>
                      </a:r>
                    </a:p>
                  </a:txBody>
                  <a:tcPr marL="96605" marR="96605" marT="48303" marB="483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428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D2.1.11</a:t>
                      </a:r>
                    </a:p>
                  </a:txBody>
                  <a:tcPr marL="96605" marR="96605" marT="48303" marB="483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D2.1.27</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Helvetica"/>
                          <a:sym typeface="Helvetica"/>
                        </a:rPr>
                        <a:t>29</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Helvetica"/>
                          <a:sym typeface="Helvetica"/>
                        </a:rPr>
                        <a:t>2</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Temperature signal</a:t>
                      </a:r>
                    </a:p>
                  </a:txBody>
                  <a:tcPr marL="96605" marR="96605" marT="48303" marB="483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555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D2.1.21</a:t>
                      </a:r>
                    </a:p>
                  </a:txBody>
                  <a:tcPr marL="96605" marR="96605" marT="48303" marB="483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D2.1.24</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Helvetica"/>
                          <a:sym typeface="Helvetica"/>
                        </a:rPr>
                        <a:t>22</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Helvetica"/>
                          <a:sym typeface="Helvetica"/>
                        </a:rPr>
                        <a:t>3</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Power feed (5 VDC)</a:t>
                      </a:r>
                    </a:p>
                  </a:txBody>
                  <a:tcPr marL="96605" marR="96605" marT="48303" marB="483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428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D2.1.73</a:t>
                      </a:r>
                    </a:p>
                  </a:txBody>
                  <a:tcPr marL="96605" marR="96605" marT="48303" marB="483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D2.1.43</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Helvetica"/>
                          <a:sym typeface="Helvetica"/>
                        </a:rPr>
                        <a:t>23</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Helvetica"/>
                          <a:sym typeface="Helvetica"/>
                        </a:rPr>
                        <a:t>4</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Pressure signal</a:t>
                      </a:r>
                    </a:p>
                  </a:txBody>
                  <a:tcPr marL="96605" marR="96605" marT="48303" marB="483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graphicFrame>
        <p:nvGraphicFramePr>
          <p:cNvPr id="9" name="Group 247"/>
          <p:cNvGraphicFramePr>
            <a:graphicFrameLocks noGrp="1"/>
          </p:cNvGraphicFramePr>
          <p:nvPr/>
        </p:nvGraphicFramePr>
        <p:xfrm>
          <a:off x="369888" y="5304370"/>
          <a:ext cx="2859932" cy="2189910"/>
        </p:xfrm>
        <a:graphic>
          <a:graphicData uri="http://schemas.openxmlformats.org/drawingml/2006/table">
            <a:tbl>
              <a:tblPr/>
              <a:tblGrid>
                <a:gridCol w="1416129">
                  <a:extLst>
                    <a:ext uri="{9D8B030D-6E8A-4147-A177-3AD203B41FA5}">
                      <a16:colId xmlns:a16="http://schemas.microsoft.com/office/drawing/2014/main" val="20000"/>
                    </a:ext>
                  </a:extLst>
                </a:gridCol>
                <a:gridCol w="1443803">
                  <a:extLst>
                    <a:ext uri="{9D8B030D-6E8A-4147-A177-3AD203B41FA5}">
                      <a16:colId xmlns:a16="http://schemas.microsoft.com/office/drawing/2014/main" val="20001"/>
                    </a:ext>
                  </a:extLst>
                </a:gridCol>
              </a:tblGrid>
              <a:tr h="2270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normalizeH="0" noProof="0">
                          <a:ln>
                            <a:noFill/>
                          </a:ln>
                          <a:effectLst/>
                          <a:latin typeface="Arial"/>
                        </a:rPr>
                        <a:t>Relative turbocharger pressure in Bar </a:t>
                      </a:r>
                    </a:p>
                  </a:txBody>
                  <a:tcPr marL="96605" marR="96605" marT="48303" marB="483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normalizeH="0" noProof="0">
                          <a:ln>
                            <a:noFill/>
                          </a:ln>
                          <a:effectLst/>
                          <a:latin typeface="Arial"/>
                        </a:rPr>
                        <a:t>Signal in volts</a:t>
                      </a:r>
                    </a:p>
                  </a:txBody>
                  <a:tcPr marL="96605" marR="96605" marT="48303" marB="483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2270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normalizeH="0" noProof="0">
                          <a:ln>
                            <a:noFill/>
                          </a:ln>
                          <a:effectLst/>
                          <a:latin typeface="Helvetica"/>
                          <a:sym typeface="Helvetica"/>
                        </a:rPr>
                        <a:t>0</a:t>
                      </a:r>
                      <a:endParaRPr kumimoji="0" lang="fr-FR" sz="1400" b="0" i="0" u="none" strike="noStrike" cap="none" normalizeH="0" baseline="0" noProof="0" smtClean="0">
                        <a:ln>
                          <a:noFill/>
                        </a:ln>
                        <a:solidFill>
                          <a:schemeClr val="tx1"/>
                        </a:solidFill>
                        <a:effectLst/>
                        <a:latin typeface="Arial" pitchFamily="34" charset="0"/>
                      </a:endParaRPr>
                    </a:p>
                  </a:txBody>
                  <a:tcPr marL="96605" marR="96605" marT="48303" marB="483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normalizeH="0" noProof="0">
                          <a:ln>
                            <a:noFill/>
                          </a:ln>
                          <a:effectLst/>
                          <a:latin typeface="Helvetica"/>
                          <a:sym typeface="Helvetica"/>
                        </a:rPr>
                        <a:t>approx. 1.0</a:t>
                      </a:r>
                      <a:endParaRPr kumimoji="0" lang="fr-FR" sz="1400" b="0" i="0" u="none" strike="noStrike" cap="none" normalizeH="0" baseline="0" noProof="0" dirty="0" smtClean="0">
                        <a:ln>
                          <a:noFill/>
                        </a:ln>
                        <a:solidFill>
                          <a:schemeClr val="tx1"/>
                        </a:solidFill>
                        <a:effectLst/>
                        <a:latin typeface="Arial" pitchFamily="34" charset="0"/>
                      </a:endParaRPr>
                    </a:p>
                  </a:txBody>
                  <a:tcPr marL="96605" marR="96605" marT="48303" marB="483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28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normalizeH="0" noProof="0">
                          <a:ln>
                            <a:noFill/>
                          </a:ln>
                          <a:effectLst/>
                          <a:latin typeface="Helvetica"/>
                          <a:sym typeface="Helvetica"/>
                        </a:rPr>
                        <a:t>0.5</a:t>
                      </a:r>
                      <a:endParaRPr kumimoji="0" lang="fr-FR" sz="1400" b="0" i="0" u="none" strike="noStrike" cap="none" normalizeH="0" baseline="0" noProof="0" smtClean="0">
                        <a:ln>
                          <a:noFill/>
                        </a:ln>
                        <a:solidFill>
                          <a:schemeClr val="tx1"/>
                        </a:solidFill>
                        <a:effectLst/>
                        <a:latin typeface="Arial" pitchFamily="34" charset="0"/>
                      </a:endParaRPr>
                    </a:p>
                  </a:txBody>
                  <a:tcPr marL="96605" marR="96605" marT="48303" marB="483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normalizeH="0" noProof="0">
                          <a:ln>
                            <a:noFill/>
                          </a:ln>
                          <a:effectLst/>
                          <a:latin typeface="Helvetica"/>
                          <a:sym typeface="Helvetica"/>
                        </a:rPr>
                        <a:t>approx. 1.55</a:t>
                      </a:r>
                      <a:endParaRPr kumimoji="0" lang="fr-FR" sz="1400" b="0" i="0" u="none" strike="noStrike" cap="none" normalizeH="0" baseline="0" noProof="0" dirty="0" smtClean="0">
                        <a:ln>
                          <a:noFill/>
                        </a:ln>
                        <a:solidFill>
                          <a:schemeClr val="tx1"/>
                        </a:solidFill>
                        <a:effectLst/>
                        <a:latin typeface="Arial" pitchFamily="34" charset="0"/>
                      </a:endParaRPr>
                    </a:p>
                  </a:txBody>
                  <a:tcPr marL="96605" marR="96605" marT="48303" marB="483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270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normalizeH="0" noProof="0">
                          <a:ln>
                            <a:noFill/>
                          </a:ln>
                          <a:effectLst/>
                          <a:latin typeface="Helvetica"/>
                          <a:sym typeface="Helvetica"/>
                        </a:rPr>
                        <a:t>1.0</a:t>
                      </a:r>
                      <a:endParaRPr kumimoji="0" lang="fr-FR" sz="1400" b="0" i="0" u="none" strike="noStrike" cap="none" normalizeH="0" baseline="0" noProof="0" smtClean="0">
                        <a:ln>
                          <a:noFill/>
                        </a:ln>
                        <a:solidFill>
                          <a:schemeClr val="tx1"/>
                        </a:solidFill>
                        <a:effectLst/>
                        <a:latin typeface="Arial" pitchFamily="34" charset="0"/>
                      </a:endParaRPr>
                    </a:p>
                  </a:txBody>
                  <a:tcPr marL="96605" marR="96605" marT="48303" marB="483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normalizeH="0" noProof="0">
                          <a:ln>
                            <a:noFill/>
                          </a:ln>
                          <a:effectLst/>
                          <a:latin typeface="Helvetica"/>
                          <a:sym typeface="Helvetica"/>
                        </a:rPr>
                        <a:t>approx. 2.1</a:t>
                      </a:r>
                      <a:endParaRPr kumimoji="0" lang="fr-FR" sz="1400" b="0" i="0" u="none" strike="noStrike" cap="none" normalizeH="0" baseline="0" noProof="0" dirty="0" smtClean="0">
                        <a:ln>
                          <a:noFill/>
                        </a:ln>
                        <a:solidFill>
                          <a:schemeClr val="tx1"/>
                        </a:solidFill>
                        <a:effectLst/>
                        <a:latin typeface="Arial" pitchFamily="34" charset="0"/>
                      </a:endParaRPr>
                    </a:p>
                  </a:txBody>
                  <a:tcPr marL="96605" marR="96605" marT="48303" marB="483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270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normalizeH="0" noProof="0">
                          <a:ln>
                            <a:noFill/>
                          </a:ln>
                          <a:effectLst/>
                          <a:latin typeface="Helvetica"/>
                          <a:sym typeface="Helvetica"/>
                        </a:rPr>
                        <a:t>max. 1.6</a:t>
                      </a:r>
                      <a:endParaRPr kumimoji="0" lang="fr-FR" sz="1400" b="0" i="0" u="none" strike="noStrike" cap="none" normalizeH="0" baseline="0" noProof="0" dirty="0" smtClean="0">
                        <a:ln>
                          <a:noFill/>
                        </a:ln>
                        <a:solidFill>
                          <a:schemeClr val="tx1"/>
                        </a:solidFill>
                        <a:effectLst/>
                        <a:latin typeface="Arial" pitchFamily="34" charset="0"/>
                      </a:endParaRPr>
                    </a:p>
                  </a:txBody>
                  <a:tcPr marL="96605" marR="96605" marT="48303" marB="483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normalizeH="0" noProof="0">
                          <a:ln>
                            <a:noFill/>
                          </a:ln>
                          <a:effectLst/>
                          <a:latin typeface="Helvetica"/>
                          <a:sym typeface="Helvetica"/>
                        </a:rPr>
                        <a:t>approx. 2.7</a:t>
                      </a:r>
                      <a:endParaRPr kumimoji="0" lang="fr-FR" sz="1400" b="0" i="0" u="none" strike="noStrike" cap="none" normalizeH="0" baseline="0" noProof="0" dirty="0" smtClean="0">
                        <a:ln>
                          <a:noFill/>
                        </a:ln>
                        <a:solidFill>
                          <a:schemeClr val="tx1"/>
                        </a:solidFill>
                        <a:effectLst/>
                        <a:latin typeface="Arial" pitchFamily="34" charset="0"/>
                      </a:endParaRPr>
                    </a:p>
                  </a:txBody>
                  <a:tcPr marL="96605" marR="96605" marT="48303" marB="483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pic>
        <p:nvPicPr>
          <p:cNvPr id="5184" name="Picture 93" descr="charge air"/>
          <p:cNvPicPr>
            <a:picLocks noChangeAspect="1" noChangeArrowheads="1"/>
          </p:cNvPicPr>
          <p:nvPr/>
        </p:nvPicPr>
        <p:blipFill>
          <a:blip r:embed="rId5" cstate="print"/>
          <a:srcRect l="30258" t="14320" r="12401" b="28326"/>
          <a:stretch>
            <a:fillRect/>
          </a:stretch>
        </p:blipFill>
        <p:spPr bwMode="auto">
          <a:xfrm>
            <a:off x="4905375" y="1619250"/>
            <a:ext cx="2209800" cy="1589088"/>
          </a:xfrm>
          <a:prstGeom prst="rect">
            <a:avLst/>
          </a:prstGeom>
          <a:noFill/>
          <a:ln w="28575">
            <a:solidFill>
              <a:schemeClr val="tx1"/>
            </a:solidFill>
            <a:miter lim="800000"/>
            <a:headEnd/>
            <a:tailEnd/>
          </a:ln>
        </p:spPr>
      </p:pic>
      <p:pic>
        <p:nvPicPr>
          <p:cNvPr id="5185" name="Picture 92"/>
          <p:cNvPicPr>
            <a:picLocks noChangeAspect="1" noChangeArrowheads="1"/>
          </p:cNvPicPr>
          <p:nvPr/>
        </p:nvPicPr>
        <p:blipFill>
          <a:blip r:embed="rId6" cstate="print"/>
          <a:srcRect/>
          <a:stretch>
            <a:fillRect/>
          </a:stretch>
        </p:blipFill>
        <p:spPr bwMode="auto">
          <a:xfrm>
            <a:off x="3190875" y="1657350"/>
            <a:ext cx="1524000" cy="1441450"/>
          </a:xfrm>
          <a:prstGeom prst="rect">
            <a:avLst/>
          </a:prstGeom>
          <a:noFill/>
          <a:ln w="9525">
            <a:noFill/>
            <a:miter lim="800000"/>
            <a:headEnd/>
            <a:tailEnd/>
          </a:ln>
        </p:spPr>
      </p:pic>
      <p:graphicFrame>
        <p:nvGraphicFramePr>
          <p:cNvPr id="12" name="Group 121"/>
          <p:cNvGraphicFramePr>
            <a:graphicFrameLocks noGrp="1"/>
          </p:cNvGraphicFramePr>
          <p:nvPr>
            <p:extLst>
              <p:ext uri="{D42A27DB-BD31-4B8C-83A1-F6EECF244321}">
                <p14:modId xmlns:p14="http://schemas.microsoft.com/office/powerpoint/2010/main" val="1011651852"/>
              </p:ext>
            </p:extLst>
          </p:nvPr>
        </p:nvGraphicFramePr>
        <p:xfrm>
          <a:off x="3505200" y="4700588"/>
          <a:ext cx="3762375" cy="2784732"/>
        </p:xfrm>
        <a:graphic>
          <a:graphicData uri="http://schemas.openxmlformats.org/drawingml/2006/table">
            <a:tbl>
              <a:tblPr/>
              <a:tblGrid>
                <a:gridCol w="1289050">
                  <a:extLst>
                    <a:ext uri="{9D8B030D-6E8A-4147-A177-3AD203B41FA5}">
                      <a16:colId xmlns:a16="http://schemas.microsoft.com/office/drawing/2014/main" val="20000"/>
                    </a:ext>
                  </a:extLst>
                </a:gridCol>
                <a:gridCol w="1287463">
                  <a:extLst>
                    <a:ext uri="{9D8B030D-6E8A-4147-A177-3AD203B41FA5}">
                      <a16:colId xmlns:a16="http://schemas.microsoft.com/office/drawing/2014/main" val="20001"/>
                    </a:ext>
                  </a:extLst>
                </a:gridCol>
                <a:gridCol w="1185862">
                  <a:extLst>
                    <a:ext uri="{9D8B030D-6E8A-4147-A177-3AD203B41FA5}">
                      <a16:colId xmlns:a16="http://schemas.microsoft.com/office/drawing/2014/main" val="20002"/>
                    </a:ext>
                  </a:extLst>
                </a:gridCol>
              </a:tblGrid>
              <a:tr h="401638">
                <a:tc gridSpan="3">
                  <a:txBody>
                    <a:bodyPr/>
                    <a:lstStyle/>
                    <a:p>
                      <a:pPr marL="0" marR="0" lvl="0" indent="0" algn="ctr" defTabSz="914400" rtl="0" eaLnBrk="0" fontAlgn="base" latinLnBrk="0" hangingPunct="0">
                        <a:lnSpc>
                          <a:spcPct val="100000"/>
                        </a:lnSpc>
                        <a:spcBef>
                          <a:spcPct val="0"/>
                        </a:spcBef>
                        <a:spcAft>
                          <a:spcPct val="30000"/>
                        </a:spcAft>
                        <a:buClr>
                          <a:srgbClr val="FF0000"/>
                        </a:buClr>
                        <a:buSzPct val="90000"/>
                        <a:buFont typeface="Wingdings" pitchFamily="2" charset="2"/>
                        <a:buNone/>
                        <a:tabLst/>
                      </a:pPr>
                      <a:r>
                        <a:rPr kumimoji="0" lang="en-GB" sz="1400" b="1" normalizeH="0">
                          <a:ln>
                            <a:noFill/>
                          </a:ln>
                          <a:effectLst/>
                          <a:latin typeface="Arial"/>
                          <a:ea typeface="MS PGothic"/>
                        </a:rPr>
                        <a:t>Temperature values</a:t>
                      </a:r>
                      <a:endParaRPr kumimoji="0" lang="en-US" sz="1400" b="1" i="0" u="none" strike="noStrike" cap="none" normalizeH="0" baseline="0" smtClean="0">
                        <a:ln>
                          <a:noFill/>
                        </a:ln>
                        <a:solidFill>
                          <a:schemeClr val="tx1"/>
                        </a:solidFill>
                        <a:effectLst/>
                        <a:latin typeface="Arial" pitchFamily="34" charset="0"/>
                        <a:ea typeface="MS PGothic" pitchFamily="34" charset="-128"/>
                      </a:endParaRPr>
                    </a:p>
                  </a:txBody>
                  <a:tcPr marL="96605" marR="96605" marT="48301" marB="4830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00"/>
                  </a:ext>
                </a:extLst>
              </a:tr>
              <a:tr h="401638">
                <a:tc>
                  <a:txBody>
                    <a:bodyPr/>
                    <a:lstStyle/>
                    <a:p>
                      <a:pPr marL="0" marR="0" lvl="0" indent="0" algn="ctr" defTabSz="914400" rtl="0" eaLnBrk="0" fontAlgn="base" latinLnBrk="0" hangingPunct="0">
                        <a:lnSpc>
                          <a:spcPct val="100000"/>
                        </a:lnSpc>
                        <a:spcBef>
                          <a:spcPct val="0"/>
                        </a:spcBef>
                        <a:spcAft>
                          <a:spcPct val="30000"/>
                        </a:spcAft>
                        <a:buClr>
                          <a:srgbClr val="FF0000"/>
                        </a:buClr>
                        <a:buSzPct val="90000"/>
                        <a:buFont typeface="Wingdings" pitchFamily="2" charset="2"/>
                        <a:buNone/>
                        <a:tabLst/>
                      </a:pPr>
                      <a:r>
                        <a:rPr kumimoji="0" lang="en-GB" sz="1400" b="1" normalizeH="0">
                          <a:ln>
                            <a:noFill/>
                          </a:ln>
                          <a:effectLst/>
                          <a:latin typeface="Arial"/>
                          <a:ea typeface="MS PGothic"/>
                        </a:rPr>
                        <a:t>Temperature in °C</a:t>
                      </a:r>
                    </a:p>
                  </a:txBody>
                  <a:tcPr marL="96605" marR="96605" marT="48301" marB="4830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30000"/>
                        </a:spcAft>
                        <a:buClr>
                          <a:srgbClr val="FF0000"/>
                        </a:buClr>
                        <a:buSzPct val="90000"/>
                        <a:buFont typeface="Wingdings" pitchFamily="2" charset="2"/>
                        <a:buNone/>
                        <a:tabLst/>
                      </a:pPr>
                      <a:r>
                        <a:rPr kumimoji="0" lang="en-GB" sz="1400" b="1" normalizeH="0">
                          <a:ln>
                            <a:noFill/>
                          </a:ln>
                          <a:effectLst/>
                          <a:latin typeface="Arial"/>
                          <a:ea typeface="MS PGothic"/>
                        </a:rPr>
                        <a:t>Temperature in °F</a:t>
                      </a:r>
                    </a:p>
                  </a:txBody>
                  <a:tcPr marL="96605" marR="96605" marT="48301" marB="4830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30000"/>
                        </a:spcAft>
                        <a:buClr>
                          <a:srgbClr val="FF0000"/>
                        </a:buClr>
                        <a:buSzPct val="90000"/>
                        <a:buFont typeface="Wingdings" pitchFamily="2" charset="2"/>
                        <a:buNone/>
                        <a:tabLst/>
                      </a:pPr>
                      <a:r>
                        <a:rPr kumimoji="0" lang="en-GB" sz="1400" b="1" normalizeH="0">
                          <a:ln>
                            <a:noFill/>
                          </a:ln>
                          <a:effectLst/>
                          <a:latin typeface="Arial"/>
                          <a:ea typeface="MS PGothic"/>
                        </a:rPr>
                        <a:t>Resistance in ohms</a:t>
                      </a:r>
                    </a:p>
                  </a:txBody>
                  <a:tcPr marL="96605" marR="96605" marT="48301" marB="4830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91926">
                <a:tc>
                  <a:txBody>
                    <a:bodyPr/>
                    <a:lstStyle/>
                    <a:p>
                      <a:pPr marL="0" marR="0" lvl="0" indent="0" algn="ctr" defTabSz="914400" rtl="0" eaLnBrk="0" fontAlgn="base" latinLnBrk="0" hangingPunct="0">
                        <a:lnSpc>
                          <a:spcPct val="100000"/>
                        </a:lnSpc>
                        <a:spcBef>
                          <a:spcPct val="0"/>
                        </a:spcBef>
                        <a:spcAft>
                          <a:spcPct val="30000"/>
                        </a:spcAft>
                        <a:buClr>
                          <a:srgbClr val="FF0000"/>
                        </a:buClr>
                        <a:buSzPct val="90000"/>
                        <a:buFont typeface="Wingdings" pitchFamily="2" charset="2"/>
                        <a:buNone/>
                        <a:tabLst/>
                      </a:pPr>
                      <a:r>
                        <a:rPr kumimoji="0" lang="en-GB" sz="1400" normalizeH="0">
                          <a:ln>
                            <a:noFill/>
                          </a:ln>
                          <a:effectLst/>
                          <a:latin typeface="Arial"/>
                          <a:ea typeface="MS PGothic"/>
                        </a:rPr>
                        <a:t>- 40</a:t>
                      </a:r>
                    </a:p>
                  </a:txBody>
                  <a:tcPr marL="96605" marR="96605" marT="48301" marB="4830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30000"/>
                        </a:spcAft>
                        <a:buClr>
                          <a:srgbClr val="FF0000"/>
                        </a:buClr>
                        <a:buSzPct val="90000"/>
                        <a:buFont typeface="Wingdings" pitchFamily="2" charset="2"/>
                        <a:buNone/>
                        <a:tabLst/>
                      </a:pPr>
                      <a:r>
                        <a:rPr kumimoji="0" lang="en-GB" sz="1400" normalizeH="0">
                          <a:ln>
                            <a:noFill/>
                          </a:ln>
                          <a:effectLst/>
                          <a:latin typeface="Arial"/>
                          <a:ea typeface="MS PGothic"/>
                        </a:rPr>
                        <a:t>- 40</a:t>
                      </a:r>
                    </a:p>
                  </a:txBody>
                  <a:tcPr marL="96605" marR="96605" marT="48301" marB="4830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30000"/>
                        </a:spcAft>
                        <a:buClr>
                          <a:srgbClr val="FF0000"/>
                        </a:buClr>
                        <a:buSzPct val="90000"/>
                        <a:buFont typeface="Wingdings" pitchFamily="2" charset="2"/>
                        <a:buNone/>
                        <a:tabLst/>
                      </a:pPr>
                      <a:r>
                        <a:rPr kumimoji="0" lang="en-GB" sz="1400" normalizeH="0">
                          <a:ln>
                            <a:noFill/>
                          </a:ln>
                          <a:effectLst/>
                          <a:latin typeface="Arial"/>
                          <a:ea typeface="MS PGothic"/>
                        </a:rPr>
                        <a:t>44.373K</a:t>
                      </a:r>
                    </a:p>
                  </a:txBody>
                  <a:tcPr marL="96605" marR="96605" marT="48301" marB="4830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49238">
                <a:tc>
                  <a:txBody>
                    <a:bodyPr/>
                    <a:lstStyle/>
                    <a:p>
                      <a:pPr marL="0" marR="0" lvl="0" indent="0" algn="ctr" defTabSz="914400" rtl="0" eaLnBrk="0" fontAlgn="base" latinLnBrk="0" hangingPunct="0">
                        <a:lnSpc>
                          <a:spcPct val="100000"/>
                        </a:lnSpc>
                        <a:spcBef>
                          <a:spcPct val="0"/>
                        </a:spcBef>
                        <a:spcAft>
                          <a:spcPct val="30000"/>
                        </a:spcAft>
                        <a:buClr>
                          <a:srgbClr val="FF0000"/>
                        </a:buClr>
                        <a:buSzPct val="90000"/>
                        <a:buFont typeface="Wingdings" pitchFamily="2" charset="2"/>
                        <a:buNone/>
                        <a:tabLst/>
                      </a:pPr>
                      <a:r>
                        <a:rPr kumimoji="0" lang="en-GB" sz="1400" normalizeH="0">
                          <a:ln>
                            <a:noFill/>
                          </a:ln>
                          <a:effectLst/>
                          <a:latin typeface="Arial"/>
                          <a:ea typeface="MS PGothic"/>
                        </a:rPr>
                        <a:t>0</a:t>
                      </a:r>
                      <a:endParaRPr kumimoji="0" lang="de-DE" sz="1400" b="1" i="0" u="none" strike="noStrike" cap="none" normalizeH="0" baseline="0" smtClean="0">
                        <a:ln>
                          <a:noFill/>
                        </a:ln>
                        <a:solidFill>
                          <a:schemeClr val="tx1"/>
                        </a:solidFill>
                        <a:effectLst/>
                        <a:latin typeface="Arial" pitchFamily="34" charset="0"/>
                        <a:ea typeface="MS PGothic" pitchFamily="34" charset="-128"/>
                      </a:endParaRPr>
                    </a:p>
                  </a:txBody>
                  <a:tcPr marL="96605" marR="96605" marT="48301" marB="4830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30000"/>
                        </a:spcAft>
                        <a:buClr>
                          <a:srgbClr val="FF0000"/>
                        </a:buClr>
                        <a:buSzPct val="90000"/>
                        <a:buFont typeface="Wingdings" pitchFamily="2" charset="2"/>
                        <a:buNone/>
                        <a:tabLst/>
                      </a:pPr>
                      <a:r>
                        <a:rPr kumimoji="0" lang="en-GB" sz="1400" normalizeH="0">
                          <a:ln>
                            <a:noFill/>
                          </a:ln>
                          <a:effectLst/>
                          <a:latin typeface="Arial"/>
                          <a:ea typeface="MS PGothic"/>
                        </a:rPr>
                        <a:t>32</a:t>
                      </a:r>
                    </a:p>
                  </a:txBody>
                  <a:tcPr marL="96605" marR="96605" marT="48301" marB="4830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30000"/>
                        </a:spcAft>
                        <a:buClr>
                          <a:srgbClr val="FF0000"/>
                        </a:buClr>
                        <a:buSzPct val="90000"/>
                        <a:buFont typeface="Wingdings" pitchFamily="2" charset="2"/>
                        <a:buNone/>
                        <a:tabLst/>
                      </a:pPr>
                      <a:r>
                        <a:rPr kumimoji="0" lang="en-GB" sz="1400" normalizeH="0">
                          <a:ln>
                            <a:noFill/>
                          </a:ln>
                          <a:effectLst/>
                          <a:latin typeface="Arial"/>
                          <a:ea typeface="MS PGothic"/>
                        </a:rPr>
                        <a:t>5,774 </a:t>
                      </a:r>
                    </a:p>
                  </a:txBody>
                  <a:tcPr marL="96605" marR="96605" marT="48301" marB="4830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49238">
                <a:tc>
                  <a:txBody>
                    <a:bodyPr/>
                    <a:lstStyle/>
                    <a:p>
                      <a:pPr marL="0" marR="0" lvl="0" indent="0" algn="ctr" defTabSz="914400" rtl="0" eaLnBrk="0" fontAlgn="base" latinLnBrk="0" hangingPunct="0">
                        <a:lnSpc>
                          <a:spcPct val="100000"/>
                        </a:lnSpc>
                        <a:spcBef>
                          <a:spcPct val="0"/>
                        </a:spcBef>
                        <a:spcAft>
                          <a:spcPct val="30000"/>
                        </a:spcAft>
                        <a:buClr>
                          <a:srgbClr val="FF0000"/>
                        </a:buClr>
                        <a:buSzPct val="90000"/>
                        <a:buFont typeface="Wingdings" pitchFamily="2" charset="2"/>
                        <a:buNone/>
                        <a:tabLst/>
                      </a:pPr>
                      <a:r>
                        <a:rPr kumimoji="0" lang="en-GB" sz="1400" normalizeH="0">
                          <a:ln>
                            <a:noFill/>
                          </a:ln>
                          <a:effectLst/>
                          <a:latin typeface="Arial"/>
                          <a:ea typeface="MS PGothic"/>
                        </a:rPr>
                        <a:t>25</a:t>
                      </a:r>
                      <a:endParaRPr kumimoji="0" lang="de-DE" sz="1400" b="1" i="0" u="none" strike="noStrike" cap="none" normalizeH="0" baseline="0" smtClean="0">
                        <a:ln>
                          <a:noFill/>
                        </a:ln>
                        <a:solidFill>
                          <a:schemeClr val="tx1"/>
                        </a:solidFill>
                        <a:effectLst/>
                        <a:latin typeface="Arial" pitchFamily="34" charset="0"/>
                        <a:ea typeface="MS PGothic" pitchFamily="34" charset="-128"/>
                      </a:endParaRPr>
                    </a:p>
                  </a:txBody>
                  <a:tcPr marL="96605" marR="96605" marT="48301" marB="4830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30000"/>
                        </a:spcAft>
                        <a:buClr>
                          <a:srgbClr val="FF0000"/>
                        </a:buClr>
                        <a:buSzPct val="90000"/>
                        <a:buFont typeface="Wingdings" pitchFamily="2" charset="2"/>
                        <a:buNone/>
                        <a:tabLst/>
                      </a:pPr>
                      <a:r>
                        <a:rPr kumimoji="0" lang="en-GB" sz="1400" normalizeH="0">
                          <a:ln>
                            <a:noFill/>
                          </a:ln>
                          <a:effectLst/>
                          <a:latin typeface="Arial"/>
                          <a:ea typeface="MS PGothic"/>
                        </a:rPr>
                        <a:t>77</a:t>
                      </a:r>
                    </a:p>
                  </a:txBody>
                  <a:tcPr marL="96605" marR="96605" marT="48301" marB="4830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30000"/>
                        </a:spcAft>
                        <a:buClr>
                          <a:srgbClr val="FF0000"/>
                        </a:buClr>
                        <a:buSzPct val="90000"/>
                        <a:buFont typeface="Wingdings" pitchFamily="2" charset="2"/>
                        <a:buNone/>
                        <a:tabLst/>
                      </a:pPr>
                      <a:r>
                        <a:rPr kumimoji="0" lang="en-GB" sz="1400" normalizeH="0">
                          <a:ln>
                            <a:noFill/>
                          </a:ln>
                          <a:effectLst/>
                          <a:latin typeface="Arial"/>
                          <a:ea typeface="MS PGothic"/>
                        </a:rPr>
                        <a:t>2,014</a:t>
                      </a:r>
                    </a:p>
                  </a:txBody>
                  <a:tcPr marL="96605" marR="96605" marT="48301" marB="4830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49238">
                <a:tc>
                  <a:txBody>
                    <a:bodyPr/>
                    <a:lstStyle/>
                    <a:p>
                      <a:pPr marL="0" marR="0" lvl="0" indent="0" algn="ctr" defTabSz="914400" rtl="0" eaLnBrk="0" fontAlgn="base" latinLnBrk="0" hangingPunct="0">
                        <a:lnSpc>
                          <a:spcPct val="100000"/>
                        </a:lnSpc>
                        <a:spcBef>
                          <a:spcPct val="0"/>
                        </a:spcBef>
                        <a:spcAft>
                          <a:spcPct val="30000"/>
                        </a:spcAft>
                        <a:buClr>
                          <a:srgbClr val="FF0000"/>
                        </a:buClr>
                        <a:buSzPct val="90000"/>
                        <a:buFont typeface="Wingdings" pitchFamily="2" charset="2"/>
                        <a:buNone/>
                        <a:tabLst/>
                      </a:pPr>
                      <a:r>
                        <a:rPr kumimoji="0" lang="en-GB" sz="1400" normalizeH="0">
                          <a:ln>
                            <a:noFill/>
                          </a:ln>
                          <a:effectLst/>
                          <a:latin typeface="Arial"/>
                          <a:ea typeface="MS PGothic"/>
                        </a:rPr>
                        <a:t>40</a:t>
                      </a:r>
                      <a:endParaRPr kumimoji="0" lang="de-DE" sz="1400" b="1" i="0" u="none" strike="noStrike" cap="none" normalizeH="0" baseline="0" smtClean="0">
                        <a:ln>
                          <a:noFill/>
                        </a:ln>
                        <a:solidFill>
                          <a:schemeClr val="tx1"/>
                        </a:solidFill>
                        <a:effectLst/>
                        <a:latin typeface="Arial" pitchFamily="34" charset="0"/>
                        <a:ea typeface="MS PGothic" pitchFamily="34" charset="-128"/>
                      </a:endParaRPr>
                    </a:p>
                  </a:txBody>
                  <a:tcPr marL="96605" marR="96605" marT="48301" marB="4830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30000"/>
                        </a:spcAft>
                        <a:buClr>
                          <a:srgbClr val="FF0000"/>
                        </a:buClr>
                        <a:buSzPct val="90000"/>
                        <a:buFont typeface="Wingdings" pitchFamily="2" charset="2"/>
                        <a:buNone/>
                        <a:tabLst/>
                      </a:pPr>
                      <a:r>
                        <a:rPr kumimoji="0" lang="en-GB" sz="1400" normalizeH="0">
                          <a:ln>
                            <a:noFill/>
                          </a:ln>
                          <a:effectLst/>
                          <a:latin typeface="Arial"/>
                          <a:ea typeface="MS PGothic"/>
                        </a:rPr>
                        <a:t>104</a:t>
                      </a:r>
                    </a:p>
                  </a:txBody>
                  <a:tcPr marL="96605" marR="96605" marT="48301" marB="4830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30000"/>
                        </a:spcAft>
                        <a:buClr>
                          <a:srgbClr val="FF0000"/>
                        </a:buClr>
                        <a:buSzPct val="90000"/>
                        <a:buFont typeface="Wingdings" pitchFamily="2" charset="2"/>
                        <a:buNone/>
                        <a:tabLst/>
                      </a:pPr>
                      <a:r>
                        <a:rPr kumimoji="0" lang="en-GB" sz="1400" normalizeH="0">
                          <a:ln>
                            <a:noFill/>
                          </a:ln>
                          <a:effectLst/>
                          <a:latin typeface="Arial"/>
                          <a:ea typeface="MS PGothic"/>
                        </a:rPr>
                        <a:t>1,150</a:t>
                      </a:r>
                    </a:p>
                  </a:txBody>
                  <a:tcPr marL="96605" marR="96605" marT="48301" marB="4830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41300">
                <a:tc>
                  <a:txBody>
                    <a:bodyPr/>
                    <a:lstStyle/>
                    <a:p>
                      <a:pPr marL="0" marR="0" lvl="0" indent="0" algn="ctr" defTabSz="914400" rtl="0" eaLnBrk="0" fontAlgn="base" latinLnBrk="0" hangingPunct="0">
                        <a:lnSpc>
                          <a:spcPct val="95000"/>
                        </a:lnSpc>
                        <a:spcBef>
                          <a:spcPct val="0"/>
                        </a:spcBef>
                        <a:spcAft>
                          <a:spcPct val="30000"/>
                        </a:spcAft>
                        <a:buClr>
                          <a:srgbClr val="FF0000"/>
                        </a:buClr>
                        <a:buSzPct val="90000"/>
                        <a:buFont typeface="Wingdings" pitchFamily="2" charset="2"/>
                        <a:buNone/>
                        <a:tabLst/>
                      </a:pPr>
                      <a:r>
                        <a:rPr kumimoji="0" lang="en-GB" sz="1400" normalizeH="0">
                          <a:ln>
                            <a:noFill/>
                          </a:ln>
                          <a:effectLst/>
                          <a:latin typeface="Arial"/>
                          <a:ea typeface="MS PGothic"/>
                        </a:rPr>
                        <a:t>80</a:t>
                      </a:r>
                    </a:p>
                  </a:txBody>
                  <a:tcPr marL="96605" marR="96605" marT="48301" marB="4830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30000"/>
                        </a:spcAft>
                        <a:buClr>
                          <a:srgbClr val="FF0000"/>
                        </a:buClr>
                        <a:buSzPct val="90000"/>
                        <a:buFont typeface="Wingdings" pitchFamily="2" charset="2"/>
                        <a:buNone/>
                        <a:tabLst/>
                      </a:pPr>
                      <a:r>
                        <a:rPr kumimoji="0" lang="en-GB" sz="1400" normalizeH="0">
                          <a:ln>
                            <a:noFill/>
                          </a:ln>
                          <a:effectLst/>
                          <a:latin typeface="Arial"/>
                          <a:ea typeface="MS PGothic"/>
                        </a:rPr>
                        <a:t>176</a:t>
                      </a:r>
                    </a:p>
                  </a:txBody>
                  <a:tcPr marL="96605" marR="96605" marT="48301" marB="4830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0"/>
                        </a:spcBef>
                        <a:spcAft>
                          <a:spcPct val="30000"/>
                        </a:spcAft>
                        <a:buClr>
                          <a:srgbClr val="FF0000"/>
                        </a:buClr>
                        <a:buSzPct val="90000"/>
                        <a:buFont typeface="Wingdings" pitchFamily="2" charset="2"/>
                        <a:buNone/>
                        <a:tabLst/>
                      </a:pPr>
                      <a:r>
                        <a:rPr kumimoji="0" lang="en-GB" sz="1400" normalizeH="0">
                          <a:ln>
                            <a:noFill/>
                          </a:ln>
                          <a:effectLst/>
                          <a:latin typeface="Arial"/>
                          <a:ea typeface="MS PGothic"/>
                        </a:rPr>
                        <a:t>315</a:t>
                      </a:r>
                    </a:p>
                  </a:txBody>
                  <a:tcPr marL="96605" marR="96605" marT="48301" marB="4830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49238">
                <a:tc>
                  <a:txBody>
                    <a:bodyPr/>
                    <a:lstStyle/>
                    <a:p>
                      <a:pPr marL="0" marR="0" lvl="0" indent="0" algn="ctr" defTabSz="914400" rtl="0" eaLnBrk="0" fontAlgn="base" latinLnBrk="0" hangingPunct="0">
                        <a:lnSpc>
                          <a:spcPct val="100000"/>
                        </a:lnSpc>
                        <a:spcBef>
                          <a:spcPct val="0"/>
                        </a:spcBef>
                        <a:spcAft>
                          <a:spcPct val="30000"/>
                        </a:spcAft>
                        <a:buClr>
                          <a:srgbClr val="FF0000"/>
                        </a:buClr>
                        <a:buSzPct val="90000"/>
                        <a:buFont typeface="Wingdings" pitchFamily="2" charset="2"/>
                        <a:buNone/>
                        <a:tabLst/>
                      </a:pPr>
                      <a:r>
                        <a:rPr kumimoji="0" lang="en-GB" sz="1400" normalizeH="0">
                          <a:ln>
                            <a:noFill/>
                          </a:ln>
                          <a:effectLst/>
                          <a:latin typeface="Arial"/>
                          <a:ea typeface="MS PGothic"/>
                        </a:rPr>
                        <a:t>125</a:t>
                      </a:r>
                      <a:endParaRPr kumimoji="0" lang="de-DE" sz="1400" b="1" i="0" u="none" strike="noStrike" cap="none" normalizeH="0" baseline="0" smtClean="0">
                        <a:ln>
                          <a:noFill/>
                        </a:ln>
                        <a:solidFill>
                          <a:schemeClr val="tx1"/>
                        </a:solidFill>
                        <a:effectLst/>
                        <a:latin typeface="Arial" pitchFamily="34" charset="0"/>
                        <a:ea typeface="MS PGothic" pitchFamily="34" charset="-128"/>
                      </a:endParaRPr>
                    </a:p>
                  </a:txBody>
                  <a:tcPr marL="96605" marR="96605" marT="48301" marB="4830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30000"/>
                        </a:spcAft>
                        <a:buClr>
                          <a:srgbClr val="FF0000"/>
                        </a:buClr>
                        <a:buSzPct val="90000"/>
                        <a:buFont typeface="Wingdings" pitchFamily="2" charset="2"/>
                        <a:buNone/>
                        <a:tabLst/>
                      </a:pPr>
                      <a:r>
                        <a:rPr kumimoji="0" lang="en-GB" sz="1400" normalizeH="0">
                          <a:ln>
                            <a:noFill/>
                          </a:ln>
                          <a:effectLst/>
                          <a:latin typeface="Arial"/>
                          <a:ea typeface="MS PGothic"/>
                        </a:rPr>
                        <a:t>257</a:t>
                      </a:r>
                    </a:p>
                  </a:txBody>
                  <a:tcPr marL="96605" marR="96605" marT="48301" marB="4830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5000"/>
                        </a:lnSpc>
                        <a:spcBef>
                          <a:spcPct val="0"/>
                        </a:spcBef>
                        <a:spcAft>
                          <a:spcPct val="30000"/>
                        </a:spcAft>
                        <a:buClr>
                          <a:srgbClr val="FF0000"/>
                        </a:buClr>
                        <a:buSzPct val="90000"/>
                        <a:buFont typeface="Wingdings" pitchFamily="2" charset="2"/>
                        <a:buNone/>
                        <a:tabLst/>
                      </a:pPr>
                      <a:r>
                        <a:rPr kumimoji="0" lang="en-GB" sz="1400" normalizeH="0" dirty="0">
                          <a:ln>
                            <a:noFill/>
                          </a:ln>
                          <a:effectLst/>
                          <a:latin typeface="Arial"/>
                          <a:ea typeface="MS PGothic"/>
                        </a:rPr>
                        <a:t>98</a:t>
                      </a:r>
                    </a:p>
                  </a:txBody>
                  <a:tcPr marL="96605" marR="96605" marT="48301" marB="4830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5223" name="ZoneTexte 6"/>
          <p:cNvSpPr txBox="1">
            <a:spLocks noChangeArrowheads="1"/>
          </p:cNvSpPr>
          <p:nvPr/>
        </p:nvSpPr>
        <p:spPr bwMode="auto">
          <a:xfrm>
            <a:off x="290513" y="149225"/>
            <a:ext cx="6937375" cy="306388"/>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600" b="1" u="sng">
                <a:solidFill>
                  <a:schemeClr val="tx1"/>
                </a:solidFill>
                <a:latin typeface="Tahoma"/>
                <a:cs typeface="Tahoma"/>
                <a:sym typeface="Tahoma"/>
              </a:rPr>
              <a:t>B08. Testing sensors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ttangolo 14"/>
          <p:cNvSpPr/>
          <p:nvPr/>
        </p:nvSpPr>
        <p:spPr>
          <a:xfrm>
            <a:off x="617723" y="3632256"/>
            <a:ext cx="3778250" cy="276999"/>
          </a:xfrm>
          <a:prstGeom prst="rect">
            <a:avLst/>
          </a:prstGeom>
        </p:spPr>
        <p:txBody>
          <a:bodyPr>
            <a:spAutoFit/>
          </a:bodyPr>
          <a:lstStyle/>
          <a:p>
            <a:r>
              <a:rPr lang="en-GB" sz="1200">
                <a:solidFill>
                  <a:srgbClr val="000000"/>
                </a:solidFill>
                <a:latin typeface="Tahoma"/>
                <a:ea typeface="Tahoma"/>
                <a:cs typeface="Tahoma"/>
                <a:sym typeface="Tahoma"/>
              </a:rPr>
              <a:t>The engine will start in this state.</a:t>
            </a:r>
            <a:endParaRPr lang="es-ES" sz="1200" dirty="0">
              <a:solidFill>
                <a:srgbClr val="000000"/>
              </a:solidFill>
              <a:latin typeface="Tahoma" pitchFamily="34" charset="0"/>
              <a:ea typeface="Tahoma" pitchFamily="34" charset="0"/>
              <a:cs typeface="Tahoma" pitchFamily="34" charset="0"/>
            </a:endParaRPr>
          </a:p>
        </p:txBody>
      </p:sp>
      <p:sp>
        <p:nvSpPr>
          <p:cNvPr id="17" name="ZoneTexte 28"/>
          <p:cNvSpPr txBox="1">
            <a:spLocks noChangeArrowheads="1"/>
          </p:cNvSpPr>
          <p:nvPr/>
        </p:nvSpPr>
        <p:spPr bwMode="auto">
          <a:xfrm>
            <a:off x="138335" y="717550"/>
            <a:ext cx="7258050" cy="646331"/>
          </a:xfrm>
          <a:prstGeom prst="rect">
            <a:avLst/>
          </a:prstGeom>
          <a:noFill/>
          <a:ln w="9525">
            <a:noFill/>
            <a:miter lim="800000"/>
            <a:headEnd/>
            <a:tailEnd/>
          </a:ln>
        </p:spPr>
        <p:txBody>
          <a:bodyPr wrap="square">
            <a:spAutoFit/>
          </a:bodyPr>
          <a:lstStyle/>
          <a:p>
            <a:r>
              <a:rPr lang="en-GB" b="1">
                <a:solidFill>
                  <a:srgbClr val="000000"/>
                </a:solidFill>
                <a:latin typeface="Tahoma"/>
                <a:ea typeface="Tahoma"/>
                <a:cs typeface="Tahoma"/>
                <a:sym typeface="Tahoma"/>
              </a:rPr>
              <a:t>Example alarm produced by disconnecting turbo temperature and pressure sensor.</a:t>
            </a:r>
            <a:endParaRPr lang="es-ES" b="1" dirty="0">
              <a:solidFill>
                <a:srgbClr val="000000"/>
              </a:solidFill>
              <a:latin typeface="Tahoma"/>
              <a:cs typeface="Tahoma"/>
              <a:sym typeface="Tahoma"/>
            </a:endParaRPr>
          </a:p>
        </p:txBody>
      </p:sp>
      <p:sp>
        <p:nvSpPr>
          <p:cNvPr id="18" name="Rettangolo 17"/>
          <p:cNvSpPr/>
          <p:nvPr/>
        </p:nvSpPr>
        <p:spPr>
          <a:xfrm>
            <a:off x="290512" y="3100420"/>
            <a:ext cx="4869316" cy="276999"/>
          </a:xfrm>
          <a:prstGeom prst="rect">
            <a:avLst/>
          </a:prstGeom>
        </p:spPr>
        <p:txBody>
          <a:bodyPr wrap="square">
            <a:spAutoFit/>
          </a:bodyPr>
          <a:lstStyle/>
          <a:p>
            <a:r>
              <a:rPr lang="en-GB" sz="1200">
                <a:solidFill>
                  <a:srgbClr val="000000"/>
                </a:solidFill>
                <a:latin typeface="Tahoma"/>
                <a:ea typeface="Tahoma"/>
                <a:cs typeface="Tahoma"/>
                <a:sym typeface="Tahoma"/>
              </a:rPr>
              <a:t>Alarm code on </a:t>
            </a:r>
            <a:r>
              <a:rPr lang="en-GB" sz="1200" b="1">
                <a:solidFill>
                  <a:srgbClr val="000000"/>
                </a:solidFill>
                <a:latin typeface="Tahoma"/>
                <a:ea typeface="Tahoma"/>
                <a:cs typeface="Tahoma"/>
                <a:sym typeface="Tahoma"/>
              </a:rPr>
              <a:t>Infocenter / WOD:</a:t>
            </a:r>
            <a:endParaRPr lang="es-ES" sz="1200" b="1" dirty="0">
              <a:solidFill>
                <a:srgbClr val="000000"/>
              </a:solidFill>
              <a:latin typeface="Tahoma" pitchFamily="34" charset="0"/>
              <a:ea typeface="Tahoma" pitchFamily="34" charset="0"/>
              <a:cs typeface="Tahoma" pitchFamily="34" charset="0"/>
            </a:endParaRPr>
          </a:p>
        </p:txBody>
      </p:sp>
      <p:sp>
        <p:nvSpPr>
          <p:cNvPr id="19" name="Rettangolo 18"/>
          <p:cNvSpPr/>
          <p:nvPr/>
        </p:nvSpPr>
        <p:spPr>
          <a:xfrm>
            <a:off x="306843" y="4865905"/>
            <a:ext cx="4820329" cy="276999"/>
          </a:xfrm>
          <a:prstGeom prst="rect">
            <a:avLst/>
          </a:prstGeom>
        </p:spPr>
        <p:txBody>
          <a:bodyPr wrap="square">
            <a:spAutoFit/>
          </a:bodyPr>
          <a:lstStyle/>
          <a:p>
            <a:r>
              <a:rPr lang="en-GB" sz="1200">
                <a:solidFill>
                  <a:srgbClr val="000000"/>
                </a:solidFill>
                <a:latin typeface="Tahoma"/>
                <a:ea typeface="Tahoma"/>
                <a:cs typeface="Tahoma"/>
                <a:sym typeface="Tahoma"/>
              </a:rPr>
              <a:t>Alarm code in </a:t>
            </a:r>
            <a:r>
              <a:rPr lang="en-GB" sz="1200" b="1">
                <a:solidFill>
                  <a:srgbClr val="000000"/>
                </a:solidFill>
                <a:latin typeface="Tahoma"/>
                <a:ea typeface="Tahoma"/>
                <a:cs typeface="Tahoma"/>
                <a:sym typeface="Tahoma"/>
              </a:rPr>
              <a:t>Serdia 2010</a:t>
            </a:r>
            <a:r>
              <a:rPr lang="en-GB" sz="1200">
                <a:solidFill>
                  <a:srgbClr val="000000"/>
                </a:solidFill>
                <a:latin typeface="Tahoma"/>
                <a:ea typeface="Tahoma"/>
                <a:cs typeface="Tahoma"/>
                <a:sym typeface="Tahoma"/>
              </a:rPr>
              <a:t> diagnostic system</a:t>
            </a:r>
            <a:endParaRPr lang="es-ES" sz="1200" b="1" dirty="0">
              <a:solidFill>
                <a:srgbClr val="000000"/>
              </a:solidFill>
              <a:latin typeface="Tahoma" pitchFamily="34" charset="0"/>
              <a:ea typeface="Tahoma" pitchFamily="34" charset="0"/>
              <a:cs typeface="Tahoma" pitchFamily="34" charset="0"/>
            </a:endParaRPr>
          </a:p>
        </p:txBody>
      </p:sp>
      <p:sp>
        <p:nvSpPr>
          <p:cNvPr id="20" name="ZoneTexte 6"/>
          <p:cNvSpPr txBox="1">
            <a:spLocks noChangeArrowheads="1"/>
          </p:cNvSpPr>
          <p:nvPr/>
        </p:nvSpPr>
        <p:spPr bwMode="auto">
          <a:xfrm>
            <a:off x="163570" y="135052"/>
            <a:ext cx="7178675" cy="306387"/>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600" b="1" u="sng">
                <a:solidFill>
                  <a:schemeClr val="tx1"/>
                </a:solidFill>
                <a:latin typeface="Tahoma"/>
                <a:cs typeface="Tahoma"/>
                <a:sym typeface="Tahoma"/>
              </a:rPr>
              <a:t>B07 Electrical components</a:t>
            </a:r>
            <a:endParaRPr lang="it-IT" sz="1600" b="1" u="sng" dirty="0">
              <a:solidFill>
                <a:schemeClr val="tx1"/>
              </a:solidFill>
              <a:latin typeface="Tahoma"/>
              <a:cs typeface="Tahoma"/>
              <a:sym typeface="Tahoma"/>
            </a:endParaRPr>
          </a:p>
        </p:txBody>
      </p:sp>
      <p:pic>
        <p:nvPicPr>
          <p:cNvPr id="48129" name="Picture 1"/>
          <p:cNvPicPr>
            <a:picLocks noChangeAspect="1" noChangeArrowheads="1"/>
          </p:cNvPicPr>
          <p:nvPr/>
        </p:nvPicPr>
        <p:blipFill>
          <a:blip r:embed="rId2" cstate="print"/>
          <a:srcRect l="5417" t="11931" r="11667" b="17235"/>
          <a:stretch>
            <a:fillRect/>
          </a:stretch>
        </p:blipFill>
        <p:spPr bwMode="auto">
          <a:xfrm>
            <a:off x="304800" y="5431466"/>
            <a:ext cx="7031355" cy="4505014"/>
          </a:xfrm>
          <a:prstGeom prst="rect">
            <a:avLst/>
          </a:prstGeom>
          <a:noFill/>
          <a:ln w="9525">
            <a:noFill/>
            <a:miter lim="800000"/>
            <a:headEnd/>
            <a:tailEnd/>
          </a:ln>
        </p:spPr>
      </p:pic>
      <p:sp>
        <p:nvSpPr>
          <p:cNvPr id="16" name="Ovale 15"/>
          <p:cNvSpPr/>
          <p:nvPr/>
        </p:nvSpPr>
        <p:spPr bwMode="auto">
          <a:xfrm>
            <a:off x="1075713" y="6071321"/>
            <a:ext cx="1064029" cy="268637"/>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hangingPunct="0">
              <a:lnSpc>
                <a:spcPct val="87000"/>
              </a:lnSpc>
              <a:buClr>
                <a:srgbClr val="000000"/>
              </a:buClr>
              <a:buSzPct val="45000"/>
              <a:buFont typeface="StarSymbol" charset="0"/>
              <a:buNone/>
            </a:pPr>
            <a:endParaRPr lang="it-IT" smtClean="0">
              <a:ln w="57150">
                <a:solidFill>
                  <a:srgbClr val="000000"/>
                </a:solidFill>
              </a:ln>
              <a:solidFill>
                <a:srgbClr val="FFFFFF"/>
              </a:solidFill>
            </a:endParaRPr>
          </a:p>
        </p:txBody>
      </p:sp>
      <p:sp>
        <p:nvSpPr>
          <p:cNvPr id="23" name="Ovale 22"/>
          <p:cNvSpPr/>
          <p:nvPr/>
        </p:nvSpPr>
        <p:spPr bwMode="auto">
          <a:xfrm>
            <a:off x="1107232" y="6444917"/>
            <a:ext cx="1064029" cy="268637"/>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hangingPunct="0">
              <a:lnSpc>
                <a:spcPct val="87000"/>
              </a:lnSpc>
              <a:buClr>
                <a:srgbClr val="000000"/>
              </a:buClr>
              <a:buSzPct val="45000"/>
              <a:buFont typeface="StarSymbol" charset="0"/>
              <a:buNone/>
            </a:pPr>
            <a:endParaRPr lang="it-IT" smtClean="0">
              <a:ln w="57150">
                <a:solidFill>
                  <a:srgbClr val="000000"/>
                </a:solidFill>
              </a:ln>
              <a:solidFill>
                <a:srgbClr val="FFFFFF"/>
              </a:solidFill>
            </a:endParaRPr>
          </a:p>
        </p:txBody>
      </p:sp>
      <p:pic>
        <p:nvPicPr>
          <p:cNvPr id="21" name="Picture 1"/>
          <p:cNvPicPr>
            <a:picLocks noChangeAspect="1" noChangeArrowheads="1"/>
          </p:cNvPicPr>
          <p:nvPr/>
        </p:nvPicPr>
        <p:blipFill>
          <a:blip r:embed="rId3" cstate="print"/>
          <a:srcRect l="33214" t="6886" r="32970" b="18447"/>
          <a:stretch>
            <a:fillRect/>
          </a:stretch>
        </p:blipFill>
        <p:spPr bwMode="auto">
          <a:xfrm>
            <a:off x="4832803" y="1531580"/>
            <a:ext cx="2286001" cy="3154719"/>
          </a:xfrm>
          <a:prstGeom prst="rect">
            <a:avLst/>
          </a:prstGeom>
          <a:noFill/>
          <a:ln w="9525">
            <a:noFill/>
            <a:miter lim="800000"/>
            <a:headEnd/>
            <a:tailEnd/>
          </a:ln>
        </p:spPr>
      </p:pic>
      <p:sp>
        <p:nvSpPr>
          <p:cNvPr id="22" name="Fumetto 1 6"/>
          <p:cNvSpPr>
            <a:spLocks noChangeArrowheads="1"/>
          </p:cNvSpPr>
          <p:nvPr/>
        </p:nvSpPr>
        <p:spPr bwMode="auto">
          <a:xfrm>
            <a:off x="16330" y="2106386"/>
            <a:ext cx="4702630" cy="849085"/>
          </a:xfrm>
          <a:prstGeom prst="wedgeRectCallout">
            <a:avLst>
              <a:gd name="adj1" fmla="val 79240"/>
              <a:gd name="adj2" fmla="val 35637"/>
            </a:avLst>
          </a:prstGeom>
          <a:solidFill>
            <a:schemeClr val="bg1"/>
          </a:solidFill>
          <a:ln w="9525" algn="ctr">
            <a:solidFill>
              <a:schemeClr val="tx1"/>
            </a:solidFill>
            <a:round/>
            <a:headEnd/>
            <a:tailEnd/>
          </a:ln>
        </p:spPr>
        <p:txBody>
          <a:bodyPr/>
          <a:lstStyle/>
          <a:p>
            <a:pPr hangingPunct="0">
              <a:lnSpc>
                <a:spcPct val="87000"/>
              </a:lnSpc>
              <a:buClr>
                <a:srgbClr val="000000"/>
              </a:buClr>
              <a:buSzPct val="45000"/>
              <a:buFont typeface="StarSymbol"/>
              <a:buNone/>
            </a:pPr>
            <a:endParaRPr lang="it-IT">
              <a:solidFill>
                <a:srgbClr val="FFFFFF"/>
              </a:solidFill>
            </a:endParaRPr>
          </a:p>
        </p:txBody>
      </p:sp>
      <p:sp>
        <p:nvSpPr>
          <p:cNvPr id="24" name="Rettangolo 5"/>
          <p:cNvSpPr>
            <a:spLocks noChangeArrowheads="1"/>
          </p:cNvSpPr>
          <p:nvPr/>
        </p:nvSpPr>
        <p:spPr bwMode="auto">
          <a:xfrm>
            <a:off x="20654" y="2182524"/>
            <a:ext cx="5041197" cy="707886"/>
          </a:xfrm>
          <a:prstGeom prst="rect">
            <a:avLst/>
          </a:prstGeom>
          <a:noFill/>
          <a:ln w="9525">
            <a:noFill/>
            <a:miter lim="800000"/>
            <a:headEnd/>
            <a:tailEnd/>
          </a:ln>
        </p:spPr>
        <p:txBody>
          <a:bodyPr wrap="square">
            <a:spAutoFit/>
          </a:bodyPr>
          <a:lstStyle/>
          <a:p>
            <a:r>
              <a:rPr lang="en-GB" sz="2000" b="1">
                <a:solidFill>
                  <a:srgbClr val="000000"/>
                </a:solidFill>
                <a:latin typeface="Tahoma"/>
                <a:cs typeface="Tahoma"/>
                <a:sym typeface="Tahoma"/>
              </a:rPr>
              <a:t>Engine alarm:</a:t>
            </a:r>
          </a:p>
          <a:p>
            <a:r>
              <a:rPr lang="en-GB" sz="2000" b="1">
                <a:solidFill>
                  <a:srgbClr val="000000"/>
                </a:solidFill>
                <a:latin typeface="Tahoma"/>
                <a:cs typeface="Tahoma"/>
                <a:sym typeface="Tahoma"/>
              </a:rPr>
              <a:t>Turbo pressure/Intake manifold air temp.</a:t>
            </a:r>
            <a:endParaRPr lang="es-ES" sz="2000" b="1" dirty="0">
              <a:solidFill>
                <a:srgbClr val="000000"/>
              </a:solidFill>
              <a:latin typeface="Tahoma"/>
              <a:cs typeface="Tahoma"/>
              <a:sym typeface="Tahoma"/>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ZoneTexte 2"/>
          <p:cNvSpPr txBox="1">
            <a:spLocks noChangeArrowheads="1"/>
          </p:cNvSpPr>
          <p:nvPr/>
        </p:nvSpPr>
        <p:spPr bwMode="auto">
          <a:xfrm>
            <a:off x="477838" y="874713"/>
            <a:ext cx="7081837" cy="333296"/>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b="1" u="sng">
                <a:solidFill>
                  <a:schemeClr val="tx1"/>
                </a:solidFill>
                <a:latin typeface="Tahoma"/>
                <a:cs typeface="Tahoma"/>
                <a:sym typeface="Tahoma"/>
              </a:rPr>
              <a:t>Low fuel pressure sensor </a:t>
            </a:r>
            <a:endParaRPr lang="it-IT" b="1" u="sng" dirty="0">
              <a:solidFill>
                <a:schemeClr val="tx1"/>
              </a:solidFill>
              <a:latin typeface="Tahoma"/>
              <a:cs typeface="Tahoma"/>
              <a:sym typeface="Tahoma"/>
            </a:endParaRPr>
          </a:p>
        </p:txBody>
      </p:sp>
      <p:pic>
        <p:nvPicPr>
          <p:cNvPr id="6148" name="Picture 2" descr="C:\Dokumente und Einstellungen\K460116\Eigene Dateien\Eigene Bilder\Öldrucksensor TIER III.TIF"/>
          <p:cNvPicPr>
            <a:picLocks noChangeAspect="1" noChangeArrowheads="1"/>
          </p:cNvPicPr>
          <p:nvPr/>
        </p:nvPicPr>
        <p:blipFill>
          <a:blip r:embed="rId3" cstate="print"/>
          <a:srcRect/>
          <a:stretch>
            <a:fillRect/>
          </a:stretch>
        </p:blipFill>
        <p:spPr bwMode="auto">
          <a:xfrm>
            <a:off x="5570538" y="1450975"/>
            <a:ext cx="1774825" cy="3159125"/>
          </a:xfrm>
          <a:prstGeom prst="rect">
            <a:avLst/>
          </a:prstGeom>
          <a:noFill/>
          <a:ln w="9525">
            <a:noFill/>
            <a:miter lim="800000"/>
            <a:headEnd/>
            <a:tailEnd/>
          </a:ln>
        </p:spPr>
      </p:pic>
      <p:graphicFrame>
        <p:nvGraphicFramePr>
          <p:cNvPr id="6146" name="Object 3"/>
          <p:cNvGraphicFramePr>
            <a:graphicFrameLocks noChangeAspect="1"/>
          </p:cNvGraphicFramePr>
          <p:nvPr/>
        </p:nvGraphicFramePr>
        <p:xfrm>
          <a:off x="57150" y="5856288"/>
          <a:ext cx="7461250" cy="4162425"/>
        </p:xfrm>
        <a:graphic>
          <a:graphicData uri="http://schemas.openxmlformats.org/presentationml/2006/ole">
            <mc:AlternateContent xmlns:mc="http://schemas.openxmlformats.org/markup-compatibility/2006">
              <mc:Choice xmlns:v="urn:schemas-microsoft-com:vml" Requires="v">
                <p:oleObj spid="_x0000_s6155" name="Worksheet" r:id="rId4" imgW="5219700" imgH="2914650" progId="Excel.Sheet.8">
                  <p:embed/>
                </p:oleObj>
              </mc:Choice>
              <mc:Fallback>
                <p:oleObj name="Worksheet" r:id="rId4" imgW="5219700" imgH="2914650" progId="Excel.Shee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 y="5856288"/>
                        <a:ext cx="7461250" cy="416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Group 33"/>
          <p:cNvGraphicFramePr>
            <a:graphicFrameLocks noGrp="1"/>
          </p:cNvGraphicFramePr>
          <p:nvPr/>
        </p:nvGraphicFramePr>
        <p:xfrm>
          <a:off x="458788" y="2335213"/>
          <a:ext cx="4951413" cy="1586574"/>
        </p:xfrm>
        <a:graphic>
          <a:graphicData uri="http://schemas.openxmlformats.org/drawingml/2006/table">
            <a:tbl>
              <a:tblPr/>
              <a:tblGrid>
                <a:gridCol w="833790">
                  <a:extLst>
                    <a:ext uri="{9D8B030D-6E8A-4147-A177-3AD203B41FA5}">
                      <a16:colId xmlns:a16="http://schemas.microsoft.com/office/drawing/2014/main" val="20000"/>
                    </a:ext>
                  </a:extLst>
                </a:gridCol>
                <a:gridCol w="833790">
                  <a:extLst>
                    <a:ext uri="{9D8B030D-6E8A-4147-A177-3AD203B41FA5}">
                      <a16:colId xmlns:a16="http://schemas.microsoft.com/office/drawing/2014/main" val="20001"/>
                    </a:ext>
                  </a:extLst>
                </a:gridCol>
                <a:gridCol w="1077825">
                  <a:extLst>
                    <a:ext uri="{9D8B030D-6E8A-4147-A177-3AD203B41FA5}">
                      <a16:colId xmlns:a16="http://schemas.microsoft.com/office/drawing/2014/main" val="20002"/>
                    </a:ext>
                  </a:extLst>
                </a:gridCol>
                <a:gridCol w="882210">
                  <a:extLst>
                    <a:ext uri="{9D8B030D-6E8A-4147-A177-3AD203B41FA5}">
                      <a16:colId xmlns:a16="http://schemas.microsoft.com/office/drawing/2014/main" val="20003"/>
                    </a:ext>
                  </a:extLst>
                </a:gridCol>
                <a:gridCol w="1323798">
                  <a:extLst>
                    <a:ext uri="{9D8B030D-6E8A-4147-A177-3AD203B41FA5}">
                      <a16:colId xmlns:a16="http://schemas.microsoft.com/office/drawing/2014/main" val="20004"/>
                    </a:ext>
                  </a:extLst>
                </a:gridCol>
              </a:tblGrid>
              <a:tr h="190500">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normalizeH="0" noProof="0">
                          <a:ln>
                            <a:noFill/>
                          </a:ln>
                          <a:effectLst/>
                          <a:latin typeface="Arial"/>
                        </a:rPr>
                        <a:t>Pin measured to test sensor</a:t>
                      </a:r>
                    </a:p>
                  </a:txBody>
                  <a:tcPr marL="96605" marR="96605" marT="48303" marB="4830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2857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normalizeH="0" noProof="0">
                          <a:ln>
                            <a:noFill/>
                          </a:ln>
                          <a:effectLst/>
                          <a:latin typeface="Arial"/>
                        </a:rPr>
                        <a:t>ECU 52</a:t>
                      </a:r>
                    </a:p>
                  </a:txBody>
                  <a:tcPr marL="96605" marR="96605" marT="48303" marB="483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normalizeH="0" noProof="0">
                          <a:ln>
                            <a:noFill/>
                          </a:ln>
                          <a:effectLst/>
                          <a:latin typeface="Arial"/>
                        </a:rPr>
                        <a:t>ECU 56b</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normalizeH="0" noProof="0">
                          <a:ln>
                            <a:noFill/>
                          </a:ln>
                          <a:effectLst/>
                          <a:latin typeface="Arial"/>
                        </a:rPr>
                        <a:t> X 17</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normalizeH="0" noProof="0">
                          <a:ln>
                            <a:noFill/>
                          </a:ln>
                          <a:effectLst/>
                          <a:latin typeface="Arial"/>
                        </a:rPr>
                        <a:t>Sensor </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normalizeH="0" noProof="0">
                          <a:ln>
                            <a:noFill/>
                          </a:ln>
                          <a:effectLst/>
                          <a:latin typeface="Arial"/>
                        </a:rPr>
                        <a:t>Function</a:t>
                      </a:r>
                    </a:p>
                  </a:txBody>
                  <a:tcPr marL="96605" marR="96605" marT="48303" marB="483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1"/>
                  </a:ext>
                </a:extLst>
              </a:tr>
              <a:tr h="2428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D2.1.21</a:t>
                      </a:r>
                    </a:p>
                  </a:txBody>
                  <a:tcPr marL="96605" marR="96605" marT="48303" marB="483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D2.1.24</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Helvetica"/>
                          <a:sym typeface="Helvetica"/>
                        </a:rPr>
                        <a:t>23</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1</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Power feed (5 VDC)</a:t>
                      </a:r>
                    </a:p>
                  </a:txBody>
                  <a:tcPr marL="96605" marR="96605" marT="48303" marB="483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413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D2.1.54</a:t>
                      </a:r>
                    </a:p>
                  </a:txBody>
                  <a:tcPr marL="96605" marR="96605" marT="48303" marB="483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D2.1.85</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Helvetica"/>
                          <a:sym typeface="Helvetica"/>
                        </a:rPr>
                        <a:t>17</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Helvetica"/>
                          <a:sym typeface="Helvetica"/>
                        </a:rPr>
                        <a:t>2</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Signal </a:t>
                      </a:r>
                    </a:p>
                  </a:txBody>
                  <a:tcPr marL="96605" marR="96605" marT="48303" marB="483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428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D2.1.35</a:t>
                      </a:r>
                    </a:p>
                  </a:txBody>
                  <a:tcPr marL="96605" marR="96605" marT="48303" marB="483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D2.1.57</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Helvetica"/>
                          <a:sym typeface="Helvetica"/>
                        </a:rPr>
                        <a:t>27</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Helvetica"/>
                          <a:sym typeface="Helvetica"/>
                        </a:rPr>
                        <a:t>4</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Ground </a:t>
                      </a:r>
                    </a:p>
                  </a:txBody>
                  <a:tcPr marL="96605" marR="96605" marT="48303" marB="483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6183" name="ZoneTexte 8"/>
          <p:cNvSpPr txBox="1">
            <a:spLocks noChangeArrowheads="1"/>
          </p:cNvSpPr>
          <p:nvPr/>
        </p:nvSpPr>
        <p:spPr bwMode="auto">
          <a:xfrm>
            <a:off x="438150" y="2076450"/>
            <a:ext cx="4337050" cy="252413"/>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200">
                <a:solidFill>
                  <a:schemeClr val="tx1"/>
                </a:solidFill>
                <a:latin typeface="Tahoma"/>
                <a:cs typeface="Tahoma"/>
                <a:sym typeface="Tahoma"/>
              </a:rPr>
              <a:t>Low fuel pressure sensor</a:t>
            </a:r>
          </a:p>
        </p:txBody>
      </p:sp>
      <p:pic>
        <p:nvPicPr>
          <p:cNvPr id="6219" name="Grafik 3"/>
          <p:cNvPicPr>
            <a:picLocks noChangeAspect="1"/>
          </p:cNvPicPr>
          <p:nvPr/>
        </p:nvPicPr>
        <p:blipFill>
          <a:blip r:embed="rId6" cstate="print"/>
          <a:srcRect/>
          <a:stretch>
            <a:fillRect/>
          </a:stretch>
        </p:blipFill>
        <p:spPr bwMode="auto">
          <a:xfrm>
            <a:off x="3302907" y="4578803"/>
            <a:ext cx="1073150" cy="1019175"/>
          </a:xfrm>
          <a:prstGeom prst="rect">
            <a:avLst/>
          </a:prstGeom>
          <a:noFill/>
          <a:ln w="9525">
            <a:noFill/>
            <a:miter lim="800000"/>
            <a:headEnd/>
            <a:tailEnd/>
          </a:ln>
        </p:spPr>
      </p:pic>
      <p:sp>
        <p:nvSpPr>
          <p:cNvPr id="6220" name="Text Box 15"/>
          <p:cNvSpPr txBox="1">
            <a:spLocks noChangeArrowheads="1"/>
          </p:cNvSpPr>
          <p:nvPr/>
        </p:nvSpPr>
        <p:spPr bwMode="auto">
          <a:xfrm>
            <a:off x="3869645" y="5715453"/>
            <a:ext cx="163512" cy="198438"/>
          </a:xfrm>
          <a:prstGeom prst="rect">
            <a:avLst/>
          </a:prstGeom>
          <a:noFill/>
          <a:ln w="9525">
            <a:noFill/>
            <a:miter lim="800000"/>
            <a:headEnd/>
            <a:tailEnd/>
          </a:ln>
        </p:spPr>
        <p:txBody>
          <a:bodyPr>
            <a:spAutoFit/>
          </a:bodyPr>
          <a:lstStyle/>
          <a:p>
            <a:pPr hangingPunct="0">
              <a:lnSpc>
                <a:spcPct val="87000"/>
              </a:lnSpc>
              <a:spcBef>
                <a:spcPct val="50000"/>
              </a:spcBef>
              <a:buClr>
                <a:srgbClr val="000000"/>
              </a:buClr>
              <a:buSzPct val="45000"/>
              <a:buFont typeface="StarSymbol"/>
              <a:buNone/>
            </a:pPr>
            <a:r>
              <a:rPr lang="en-GB" sz="800">
                <a:solidFill>
                  <a:schemeClr val="tx1"/>
                </a:solidFill>
                <a:latin typeface="Tahoma"/>
                <a:cs typeface="Tahoma"/>
                <a:sym typeface="Tahoma"/>
              </a:rPr>
              <a:t>2</a:t>
            </a:r>
          </a:p>
        </p:txBody>
      </p:sp>
      <p:sp>
        <p:nvSpPr>
          <p:cNvPr id="6221" name="Text Box 16"/>
          <p:cNvSpPr txBox="1">
            <a:spLocks noChangeArrowheads="1"/>
          </p:cNvSpPr>
          <p:nvPr/>
        </p:nvSpPr>
        <p:spPr bwMode="auto">
          <a:xfrm>
            <a:off x="3269570" y="5658303"/>
            <a:ext cx="163512" cy="198438"/>
          </a:xfrm>
          <a:prstGeom prst="rect">
            <a:avLst/>
          </a:prstGeom>
          <a:noFill/>
          <a:ln w="9525">
            <a:noFill/>
            <a:miter lim="800000"/>
            <a:headEnd/>
            <a:tailEnd/>
          </a:ln>
        </p:spPr>
        <p:txBody>
          <a:bodyPr>
            <a:spAutoFit/>
          </a:bodyPr>
          <a:lstStyle/>
          <a:p>
            <a:pPr hangingPunct="0">
              <a:lnSpc>
                <a:spcPct val="87000"/>
              </a:lnSpc>
              <a:spcBef>
                <a:spcPct val="50000"/>
              </a:spcBef>
              <a:buClr>
                <a:srgbClr val="000000"/>
              </a:buClr>
              <a:buSzPct val="45000"/>
              <a:buFont typeface="StarSymbol"/>
              <a:buNone/>
            </a:pPr>
            <a:r>
              <a:rPr lang="en-GB" sz="800">
                <a:solidFill>
                  <a:schemeClr val="tx1"/>
                </a:solidFill>
                <a:latin typeface="Tahoma"/>
                <a:cs typeface="Tahoma"/>
                <a:sym typeface="Tahoma"/>
              </a:rPr>
              <a:t>4</a:t>
            </a:r>
          </a:p>
        </p:txBody>
      </p:sp>
      <p:sp>
        <p:nvSpPr>
          <p:cNvPr id="6222" name="Text Box 18"/>
          <p:cNvSpPr txBox="1">
            <a:spLocks noChangeArrowheads="1"/>
          </p:cNvSpPr>
          <p:nvPr/>
        </p:nvSpPr>
        <p:spPr bwMode="auto">
          <a:xfrm>
            <a:off x="2964770" y="4477203"/>
            <a:ext cx="163512" cy="198438"/>
          </a:xfrm>
          <a:prstGeom prst="rect">
            <a:avLst/>
          </a:prstGeom>
          <a:noFill/>
          <a:ln w="9525">
            <a:noFill/>
            <a:miter lim="800000"/>
            <a:headEnd/>
            <a:tailEnd/>
          </a:ln>
        </p:spPr>
        <p:txBody>
          <a:bodyPr>
            <a:spAutoFit/>
          </a:bodyPr>
          <a:lstStyle/>
          <a:p>
            <a:pPr hangingPunct="0">
              <a:lnSpc>
                <a:spcPct val="87000"/>
              </a:lnSpc>
              <a:spcBef>
                <a:spcPct val="50000"/>
              </a:spcBef>
              <a:buClr>
                <a:srgbClr val="000000"/>
              </a:buClr>
              <a:buSzPct val="45000"/>
              <a:buFont typeface="StarSymbol"/>
              <a:buNone/>
            </a:pPr>
            <a:r>
              <a:rPr lang="en-GB" sz="800">
                <a:solidFill>
                  <a:schemeClr val="tx1"/>
                </a:solidFill>
                <a:latin typeface="Tahoma"/>
                <a:cs typeface="Tahoma"/>
                <a:sym typeface="Tahoma"/>
              </a:rPr>
              <a:t>1</a:t>
            </a:r>
          </a:p>
        </p:txBody>
      </p:sp>
      <p:sp>
        <p:nvSpPr>
          <p:cNvPr id="6223" name="Line 19"/>
          <p:cNvSpPr>
            <a:spLocks noChangeShapeType="1"/>
          </p:cNvSpPr>
          <p:nvPr/>
        </p:nvSpPr>
        <p:spPr bwMode="auto">
          <a:xfrm>
            <a:off x="3109232" y="4607378"/>
            <a:ext cx="628650" cy="323850"/>
          </a:xfrm>
          <a:prstGeom prst="line">
            <a:avLst/>
          </a:prstGeom>
          <a:noFill/>
          <a:ln w="9525">
            <a:solidFill>
              <a:schemeClr val="tx1"/>
            </a:solidFill>
            <a:round/>
            <a:headEnd/>
            <a:tailEnd type="triangle" w="med" len="med"/>
          </a:ln>
        </p:spPr>
        <p:txBody>
          <a:bodyPr/>
          <a:lstStyle/>
          <a:p>
            <a:endParaRPr lang="it-IT"/>
          </a:p>
        </p:txBody>
      </p:sp>
      <p:sp>
        <p:nvSpPr>
          <p:cNvPr id="6224" name="Text Box 22"/>
          <p:cNvSpPr txBox="1">
            <a:spLocks noChangeArrowheads="1"/>
          </p:cNvSpPr>
          <p:nvPr/>
        </p:nvSpPr>
        <p:spPr bwMode="auto">
          <a:xfrm>
            <a:off x="3993470" y="4162878"/>
            <a:ext cx="163512" cy="198438"/>
          </a:xfrm>
          <a:prstGeom prst="rect">
            <a:avLst/>
          </a:prstGeom>
          <a:noFill/>
          <a:ln w="9525">
            <a:noFill/>
            <a:miter lim="800000"/>
            <a:headEnd/>
            <a:tailEnd/>
          </a:ln>
        </p:spPr>
        <p:txBody>
          <a:bodyPr>
            <a:spAutoFit/>
          </a:bodyPr>
          <a:lstStyle/>
          <a:p>
            <a:pPr hangingPunct="0">
              <a:lnSpc>
                <a:spcPct val="87000"/>
              </a:lnSpc>
              <a:spcBef>
                <a:spcPct val="50000"/>
              </a:spcBef>
              <a:buClr>
                <a:srgbClr val="000000"/>
              </a:buClr>
              <a:buSzPct val="45000"/>
              <a:buFont typeface="StarSymbol"/>
              <a:buNone/>
            </a:pPr>
            <a:r>
              <a:rPr lang="en-GB" sz="800">
                <a:solidFill>
                  <a:schemeClr val="tx1"/>
                </a:solidFill>
                <a:latin typeface="Tahoma"/>
                <a:cs typeface="Tahoma"/>
                <a:sym typeface="Tahoma"/>
              </a:rPr>
              <a:t>3</a:t>
            </a:r>
          </a:p>
        </p:txBody>
      </p:sp>
      <p:cxnSp>
        <p:nvCxnSpPr>
          <p:cNvPr id="6225" name="Connecteur droit avec flèche 28"/>
          <p:cNvCxnSpPr>
            <a:cxnSpLocks noChangeShapeType="1"/>
          </p:cNvCxnSpPr>
          <p:nvPr/>
        </p:nvCxnSpPr>
        <p:spPr bwMode="auto">
          <a:xfrm flipH="1">
            <a:off x="3995057" y="4312103"/>
            <a:ext cx="95250" cy="581025"/>
          </a:xfrm>
          <a:prstGeom prst="straightConnector1">
            <a:avLst/>
          </a:prstGeom>
          <a:noFill/>
          <a:ln w="9525" algn="ctr">
            <a:solidFill>
              <a:schemeClr val="tx1"/>
            </a:solidFill>
            <a:round/>
            <a:headEnd/>
            <a:tailEnd type="arrow" w="med" len="med"/>
          </a:ln>
        </p:spPr>
      </p:cxnSp>
      <p:cxnSp>
        <p:nvCxnSpPr>
          <p:cNvPr id="6226" name="Connecteur droit avec flèche 30"/>
          <p:cNvCxnSpPr>
            <a:cxnSpLocks noChangeShapeType="1"/>
          </p:cNvCxnSpPr>
          <p:nvPr/>
        </p:nvCxnSpPr>
        <p:spPr bwMode="auto">
          <a:xfrm flipV="1">
            <a:off x="3394982" y="5197928"/>
            <a:ext cx="323850" cy="476250"/>
          </a:xfrm>
          <a:prstGeom prst="straightConnector1">
            <a:avLst/>
          </a:prstGeom>
          <a:noFill/>
          <a:ln w="9525" algn="ctr">
            <a:solidFill>
              <a:schemeClr val="tx1"/>
            </a:solidFill>
            <a:round/>
            <a:headEnd/>
            <a:tailEnd type="arrow" w="med" len="med"/>
          </a:ln>
        </p:spPr>
      </p:cxnSp>
      <p:cxnSp>
        <p:nvCxnSpPr>
          <p:cNvPr id="6227" name="Connecteur droit avec flèche 32"/>
          <p:cNvCxnSpPr>
            <a:cxnSpLocks noChangeShapeType="1"/>
          </p:cNvCxnSpPr>
          <p:nvPr/>
        </p:nvCxnSpPr>
        <p:spPr bwMode="auto">
          <a:xfrm flipV="1">
            <a:off x="3976007" y="5207453"/>
            <a:ext cx="0" cy="523875"/>
          </a:xfrm>
          <a:prstGeom prst="straightConnector1">
            <a:avLst/>
          </a:prstGeom>
          <a:noFill/>
          <a:ln w="9525" algn="ctr">
            <a:solidFill>
              <a:schemeClr val="tx1"/>
            </a:solidFill>
            <a:round/>
            <a:headEnd/>
            <a:tailEnd type="arrow" w="med" len="med"/>
          </a:ln>
        </p:spPr>
      </p:cxnSp>
      <p:sp>
        <p:nvSpPr>
          <p:cNvPr id="6228" name="ZoneTexte 6"/>
          <p:cNvSpPr txBox="1">
            <a:spLocks noChangeArrowheads="1"/>
          </p:cNvSpPr>
          <p:nvPr/>
        </p:nvSpPr>
        <p:spPr bwMode="auto">
          <a:xfrm>
            <a:off x="290513" y="149225"/>
            <a:ext cx="6937375" cy="306388"/>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600" b="1" u="sng">
                <a:solidFill>
                  <a:schemeClr val="tx1"/>
                </a:solidFill>
                <a:latin typeface="Tahoma"/>
                <a:cs typeface="Tahoma"/>
                <a:sym typeface="Tahoma"/>
              </a:rPr>
              <a:t>B08. Testing sensors</a:t>
            </a:r>
          </a:p>
        </p:txBody>
      </p:sp>
      <p:sp>
        <p:nvSpPr>
          <p:cNvPr id="20" name="Rettangolo 19"/>
          <p:cNvSpPr/>
          <p:nvPr/>
        </p:nvSpPr>
        <p:spPr bwMode="auto">
          <a:xfrm>
            <a:off x="5911403" y="2704563"/>
            <a:ext cx="804929" cy="14810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45000"/>
              <a:buFont typeface="StarSymbol" charset="0"/>
              <a:buNone/>
              <a:tabLst/>
            </a:pPr>
            <a:endParaRPr kumimoji="0" lang="it-IT" sz="1800" b="0" i="0" u="none" strike="noStrike" cap="none" normalizeH="0" baseline="0" smtClean="0">
              <a:ln>
                <a:noFill/>
              </a:ln>
              <a:solidFill>
                <a:schemeClr val="bg1"/>
              </a:solidFill>
              <a:effectLst/>
              <a:latin typeface="Arial" charset="0"/>
              <a:ea typeface="MS Gothic" pitchFamily="49" charset="-128"/>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tangolo 15"/>
          <p:cNvSpPr/>
          <p:nvPr/>
        </p:nvSpPr>
        <p:spPr>
          <a:xfrm>
            <a:off x="617723" y="3632256"/>
            <a:ext cx="3778250" cy="276999"/>
          </a:xfrm>
          <a:prstGeom prst="rect">
            <a:avLst/>
          </a:prstGeom>
        </p:spPr>
        <p:txBody>
          <a:bodyPr>
            <a:spAutoFit/>
          </a:bodyPr>
          <a:lstStyle/>
          <a:p>
            <a:r>
              <a:rPr lang="en-GB" sz="1200">
                <a:solidFill>
                  <a:srgbClr val="000000"/>
                </a:solidFill>
                <a:latin typeface="Tahoma"/>
                <a:ea typeface="Tahoma"/>
                <a:cs typeface="Tahoma"/>
                <a:sym typeface="Tahoma"/>
              </a:rPr>
              <a:t>The engine will start in this state.</a:t>
            </a:r>
            <a:endParaRPr lang="es-ES" sz="1200" dirty="0">
              <a:solidFill>
                <a:srgbClr val="000000"/>
              </a:solidFill>
              <a:latin typeface="Tahoma" pitchFamily="34" charset="0"/>
              <a:ea typeface="Tahoma" pitchFamily="34" charset="0"/>
              <a:cs typeface="Tahoma" pitchFamily="34" charset="0"/>
            </a:endParaRPr>
          </a:p>
        </p:txBody>
      </p:sp>
      <p:sp>
        <p:nvSpPr>
          <p:cNvPr id="17" name="ZoneTexte 28"/>
          <p:cNvSpPr txBox="1">
            <a:spLocks noChangeArrowheads="1"/>
          </p:cNvSpPr>
          <p:nvPr/>
        </p:nvSpPr>
        <p:spPr bwMode="auto">
          <a:xfrm>
            <a:off x="138335" y="717550"/>
            <a:ext cx="7258050" cy="646331"/>
          </a:xfrm>
          <a:prstGeom prst="rect">
            <a:avLst/>
          </a:prstGeom>
          <a:noFill/>
          <a:ln w="9525">
            <a:noFill/>
            <a:miter lim="800000"/>
            <a:headEnd/>
            <a:tailEnd/>
          </a:ln>
        </p:spPr>
        <p:txBody>
          <a:bodyPr wrap="square">
            <a:spAutoFit/>
          </a:bodyPr>
          <a:lstStyle/>
          <a:p>
            <a:r>
              <a:rPr lang="en-GB" b="1">
                <a:solidFill>
                  <a:srgbClr val="000000"/>
                </a:solidFill>
                <a:latin typeface="Tahoma"/>
                <a:ea typeface="Tahoma"/>
                <a:cs typeface="Tahoma"/>
                <a:sym typeface="Tahoma"/>
              </a:rPr>
              <a:t>Example alarm produced by disconnecting low fuel pressure sensor.</a:t>
            </a:r>
            <a:endParaRPr lang="es-ES" b="1" dirty="0">
              <a:solidFill>
                <a:srgbClr val="000000"/>
              </a:solidFill>
              <a:latin typeface="Tahoma"/>
              <a:cs typeface="Tahoma"/>
              <a:sym typeface="Tahoma"/>
            </a:endParaRPr>
          </a:p>
        </p:txBody>
      </p:sp>
      <p:sp>
        <p:nvSpPr>
          <p:cNvPr id="18" name="Rettangolo 17"/>
          <p:cNvSpPr/>
          <p:nvPr/>
        </p:nvSpPr>
        <p:spPr>
          <a:xfrm>
            <a:off x="290512" y="3324709"/>
            <a:ext cx="4869316" cy="276999"/>
          </a:xfrm>
          <a:prstGeom prst="rect">
            <a:avLst/>
          </a:prstGeom>
        </p:spPr>
        <p:txBody>
          <a:bodyPr wrap="square">
            <a:spAutoFit/>
          </a:bodyPr>
          <a:lstStyle/>
          <a:p>
            <a:r>
              <a:rPr lang="en-GB" sz="1200">
                <a:solidFill>
                  <a:srgbClr val="000000"/>
                </a:solidFill>
                <a:latin typeface="Tahoma"/>
                <a:ea typeface="Tahoma"/>
                <a:cs typeface="Tahoma"/>
                <a:sym typeface="Tahoma"/>
              </a:rPr>
              <a:t>Alarm code on </a:t>
            </a:r>
            <a:r>
              <a:rPr lang="en-GB" sz="1200" b="1">
                <a:solidFill>
                  <a:srgbClr val="000000"/>
                </a:solidFill>
                <a:latin typeface="Tahoma"/>
                <a:ea typeface="Tahoma"/>
                <a:cs typeface="Tahoma"/>
                <a:sym typeface="Tahoma"/>
              </a:rPr>
              <a:t>Infocenter / WOD:</a:t>
            </a:r>
            <a:endParaRPr lang="es-ES" sz="1200" b="1" dirty="0">
              <a:solidFill>
                <a:srgbClr val="000000"/>
              </a:solidFill>
              <a:latin typeface="Tahoma" pitchFamily="34" charset="0"/>
              <a:ea typeface="Tahoma" pitchFamily="34" charset="0"/>
              <a:cs typeface="Tahoma" pitchFamily="34" charset="0"/>
            </a:endParaRPr>
          </a:p>
        </p:txBody>
      </p:sp>
      <p:sp>
        <p:nvSpPr>
          <p:cNvPr id="19" name="Rettangolo 18"/>
          <p:cNvSpPr/>
          <p:nvPr/>
        </p:nvSpPr>
        <p:spPr>
          <a:xfrm>
            <a:off x="306843" y="4865905"/>
            <a:ext cx="4820329" cy="276999"/>
          </a:xfrm>
          <a:prstGeom prst="rect">
            <a:avLst/>
          </a:prstGeom>
        </p:spPr>
        <p:txBody>
          <a:bodyPr wrap="square">
            <a:spAutoFit/>
          </a:bodyPr>
          <a:lstStyle/>
          <a:p>
            <a:r>
              <a:rPr lang="en-GB" sz="1200">
                <a:solidFill>
                  <a:srgbClr val="000000"/>
                </a:solidFill>
                <a:latin typeface="Tahoma"/>
                <a:ea typeface="Tahoma"/>
                <a:cs typeface="Tahoma"/>
                <a:sym typeface="Tahoma"/>
              </a:rPr>
              <a:t>Alarm code in </a:t>
            </a:r>
            <a:r>
              <a:rPr lang="en-GB" sz="1200" b="1">
                <a:solidFill>
                  <a:srgbClr val="000000"/>
                </a:solidFill>
                <a:latin typeface="Tahoma"/>
                <a:ea typeface="Tahoma"/>
                <a:cs typeface="Tahoma"/>
                <a:sym typeface="Tahoma"/>
              </a:rPr>
              <a:t>Serdia 2010</a:t>
            </a:r>
            <a:r>
              <a:rPr lang="en-GB" sz="1200">
                <a:solidFill>
                  <a:srgbClr val="000000"/>
                </a:solidFill>
                <a:latin typeface="Tahoma"/>
                <a:ea typeface="Tahoma"/>
                <a:cs typeface="Tahoma"/>
                <a:sym typeface="Tahoma"/>
              </a:rPr>
              <a:t> diagnostic system</a:t>
            </a:r>
            <a:endParaRPr lang="es-ES" sz="1200" b="1" dirty="0">
              <a:solidFill>
                <a:srgbClr val="000000"/>
              </a:solidFill>
              <a:latin typeface="Tahoma" pitchFamily="34" charset="0"/>
              <a:ea typeface="Tahoma" pitchFamily="34" charset="0"/>
              <a:cs typeface="Tahoma" pitchFamily="34" charset="0"/>
            </a:endParaRPr>
          </a:p>
        </p:txBody>
      </p:sp>
      <p:sp>
        <p:nvSpPr>
          <p:cNvPr id="20" name="ZoneTexte 6"/>
          <p:cNvSpPr txBox="1">
            <a:spLocks noChangeArrowheads="1"/>
          </p:cNvSpPr>
          <p:nvPr/>
        </p:nvSpPr>
        <p:spPr bwMode="auto">
          <a:xfrm>
            <a:off x="163570" y="135052"/>
            <a:ext cx="7178675" cy="306387"/>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600" b="1" u="sng">
                <a:solidFill>
                  <a:schemeClr val="tx1"/>
                </a:solidFill>
                <a:latin typeface="Tahoma"/>
                <a:cs typeface="Tahoma"/>
                <a:sym typeface="Tahoma"/>
              </a:rPr>
              <a:t>B07 Electrical components</a:t>
            </a:r>
            <a:endParaRPr lang="it-IT" sz="1600" b="1" u="sng" dirty="0">
              <a:solidFill>
                <a:schemeClr val="tx1"/>
              </a:solidFill>
              <a:latin typeface="Tahoma"/>
              <a:cs typeface="Tahoma"/>
              <a:sym typeface="Tahoma"/>
            </a:endParaRPr>
          </a:p>
        </p:txBody>
      </p:sp>
      <p:pic>
        <p:nvPicPr>
          <p:cNvPr id="56321" name="Picture 1"/>
          <p:cNvPicPr>
            <a:picLocks noChangeAspect="1" noChangeArrowheads="1"/>
          </p:cNvPicPr>
          <p:nvPr/>
        </p:nvPicPr>
        <p:blipFill>
          <a:blip r:embed="rId2" cstate="print"/>
          <a:srcRect l="5208" t="11654" r="11875" b="17513"/>
          <a:stretch>
            <a:fillRect/>
          </a:stretch>
        </p:blipFill>
        <p:spPr bwMode="auto">
          <a:xfrm>
            <a:off x="243840" y="5398126"/>
            <a:ext cx="7051675" cy="4518033"/>
          </a:xfrm>
          <a:prstGeom prst="rect">
            <a:avLst/>
          </a:prstGeom>
          <a:noFill/>
          <a:ln w="9525">
            <a:noFill/>
            <a:miter lim="800000"/>
            <a:headEnd/>
            <a:tailEnd/>
          </a:ln>
        </p:spPr>
      </p:pic>
      <p:sp>
        <p:nvSpPr>
          <p:cNvPr id="15" name="Ovale 14"/>
          <p:cNvSpPr/>
          <p:nvPr/>
        </p:nvSpPr>
        <p:spPr bwMode="auto">
          <a:xfrm>
            <a:off x="1414770" y="5925547"/>
            <a:ext cx="937329" cy="238363"/>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hangingPunct="0">
              <a:lnSpc>
                <a:spcPct val="87000"/>
              </a:lnSpc>
              <a:buClr>
                <a:srgbClr val="000000"/>
              </a:buClr>
              <a:buSzPct val="45000"/>
              <a:buFont typeface="StarSymbol" charset="0"/>
              <a:buNone/>
            </a:pPr>
            <a:endParaRPr lang="it-IT" smtClean="0">
              <a:ln w="57150">
                <a:solidFill>
                  <a:srgbClr val="000000"/>
                </a:solidFill>
              </a:ln>
              <a:solidFill>
                <a:srgbClr val="FFFFFF"/>
              </a:solidFill>
            </a:endParaRPr>
          </a:p>
        </p:txBody>
      </p:sp>
      <p:pic>
        <p:nvPicPr>
          <p:cNvPr id="14" name="Picture 1"/>
          <p:cNvPicPr>
            <a:picLocks noChangeAspect="1" noChangeArrowheads="1"/>
          </p:cNvPicPr>
          <p:nvPr/>
        </p:nvPicPr>
        <p:blipFill>
          <a:blip r:embed="rId3" cstate="print"/>
          <a:srcRect l="33214" t="6886" r="32970" b="18447"/>
          <a:stretch>
            <a:fillRect/>
          </a:stretch>
        </p:blipFill>
        <p:spPr bwMode="auto">
          <a:xfrm>
            <a:off x="4832803" y="1531580"/>
            <a:ext cx="2286001" cy="3154719"/>
          </a:xfrm>
          <a:prstGeom prst="rect">
            <a:avLst/>
          </a:prstGeom>
          <a:noFill/>
          <a:ln w="9525">
            <a:noFill/>
            <a:miter lim="800000"/>
            <a:headEnd/>
            <a:tailEnd/>
          </a:ln>
        </p:spPr>
      </p:pic>
      <p:sp>
        <p:nvSpPr>
          <p:cNvPr id="21" name="Fumetto 1 6"/>
          <p:cNvSpPr>
            <a:spLocks noChangeArrowheads="1"/>
          </p:cNvSpPr>
          <p:nvPr/>
        </p:nvSpPr>
        <p:spPr bwMode="auto">
          <a:xfrm>
            <a:off x="1012371" y="2106386"/>
            <a:ext cx="2530929" cy="849085"/>
          </a:xfrm>
          <a:prstGeom prst="wedgeRectCallout">
            <a:avLst>
              <a:gd name="adj1" fmla="val 138595"/>
              <a:gd name="adj2" fmla="val 33714"/>
            </a:avLst>
          </a:prstGeom>
          <a:solidFill>
            <a:schemeClr val="bg1"/>
          </a:solidFill>
          <a:ln w="9525" algn="ctr">
            <a:solidFill>
              <a:schemeClr val="tx1"/>
            </a:solidFill>
            <a:round/>
            <a:headEnd/>
            <a:tailEnd/>
          </a:ln>
        </p:spPr>
        <p:txBody>
          <a:bodyPr/>
          <a:lstStyle/>
          <a:p>
            <a:pPr hangingPunct="0">
              <a:lnSpc>
                <a:spcPct val="87000"/>
              </a:lnSpc>
              <a:buClr>
                <a:srgbClr val="000000"/>
              </a:buClr>
              <a:buSzPct val="45000"/>
              <a:buFont typeface="StarSymbol"/>
              <a:buNone/>
            </a:pPr>
            <a:endParaRPr lang="it-IT">
              <a:solidFill>
                <a:srgbClr val="FFFFFF"/>
              </a:solidFill>
            </a:endParaRPr>
          </a:p>
        </p:txBody>
      </p:sp>
      <p:sp>
        <p:nvSpPr>
          <p:cNvPr id="22" name="Rettangolo 5"/>
          <p:cNvSpPr>
            <a:spLocks noChangeArrowheads="1"/>
          </p:cNvSpPr>
          <p:nvPr/>
        </p:nvSpPr>
        <p:spPr bwMode="auto">
          <a:xfrm>
            <a:off x="1044892" y="2171846"/>
            <a:ext cx="3821022" cy="707886"/>
          </a:xfrm>
          <a:prstGeom prst="rect">
            <a:avLst/>
          </a:prstGeom>
          <a:noFill/>
          <a:ln w="9525">
            <a:noFill/>
            <a:miter lim="800000"/>
            <a:headEnd/>
            <a:tailEnd/>
          </a:ln>
        </p:spPr>
        <p:txBody>
          <a:bodyPr wrap="square">
            <a:spAutoFit/>
          </a:bodyPr>
          <a:lstStyle/>
          <a:p>
            <a:r>
              <a:rPr lang="en-GB" sz="2000" b="1">
                <a:solidFill>
                  <a:srgbClr val="000000"/>
                </a:solidFill>
                <a:latin typeface="Tahoma"/>
                <a:cs typeface="Tahoma"/>
                <a:sym typeface="Tahoma"/>
              </a:rPr>
              <a:t>Engine alarm:</a:t>
            </a:r>
          </a:p>
          <a:p>
            <a:r>
              <a:rPr lang="en-GB" sz="2000" b="1">
                <a:solidFill>
                  <a:srgbClr val="000000"/>
                </a:solidFill>
                <a:latin typeface="Tahoma"/>
                <a:cs typeface="Tahoma"/>
                <a:sym typeface="Tahoma"/>
              </a:rPr>
              <a:t>fuel pressure</a:t>
            </a:r>
            <a:endParaRPr lang="es-ES" sz="2000" b="1" dirty="0">
              <a:solidFill>
                <a:srgbClr val="000000"/>
              </a:solidFill>
              <a:latin typeface="Tahoma"/>
              <a:cs typeface="Tahoma"/>
              <a:sym typeface="Tahoma"/>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6"/>
          <p:cNvSpPr txBox="1">
            <a:spLocks noChangeArrowheads="1"/>
          </p:cNvSpPr>
          <p:nvPr/>
        </p:nvSpPr>
        <p:spPr bwMode="auto">
          <a:xfrm>
            <a:off x="290513" y="149225"/>
            <a:ext cx="6937375" cy="306388"/>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600" b="1" u="sng">
                <a:solidFill>
                  <a:schemeClr val="tx1"/>
                </a:solidFill>
                <a:latin typeface="Tahoma"/>
                <a:cs typeface="Tahoma"/>
                <a:sym typeface="Tahoma"/>
              </a:rPr>
              <a:t>B00. Location of engine identification plates</a:t>
            </a:r>
            <a:endParaRPr lang="it-IT" sz="1600" b="1" u="sng" dirty="0">
              <a:solidFill>
                <a:schemeClr val="tx1"/>
              </a:solidFill>
              <a:latin typeface="Tahoma"/>
              <a:cs typeface="Tahoma"/>
              <a:sym typeface="Tahoma"/>
            </a:endParaRPr>
          </a:p>
        </p:txBody>
      </p:sp>
      <p:pic>
        <p:nvPicPr>
          <p:cNvPr id="18436" name="Picture 4"/>
          <p:cNvPicPr>
            <a:picLocks noChangeAspect="1" noChangeArrowheads="1"/>
          </p:cNvPicPr>
          <p:nvPr/>
        </p:nvPicPr>
        <p:blipFill>
          <a:blip r:embed="rId2" cstate="print"/>
          <a:srcRect l="30427" t="26648" r="51597" b="48019"/>
          <a:stretch>
            <a:fillRect/>
          </a:stretch>
        </p:blipFill>
        <p:spPr bwMode="auto">
          <a:xfrm>
            <a:off x="146955" y="1423312"/>
            <a:ext cx="3463614" cy="3050732"/>
          </a:xfrm>
          <a:prstGeom prst="rect">
            <a:avLst/>
          </a:prstGeom>
          <a:noFill/>
          <a:ln w="9525">
            <a:noFill/>
            <a:miter lim="800000"/>
            <a:headEnd/>
            <a:tailEnd/>
          </a:ln>
        </p:spPr>
      </p:pic>
      <p:pic>
        <p:nvPicPr>
          <p:cNvPr id="11" name="Picture 4"/>
          <p:cNvPicPr>
            <a:picLocks noChangeAspect="1" noChangeArrowheads="1"/>
          </p:cNvPicPr>
          <p:nvPr/>
        </p:nvPicPr>
        <p:blipFill>
          <a:blip r:embed="rId2" cstate="print"/>
          <a:srcRect l="48959" t="26648" r="32946" b="48019"/>
          <a:stretch>
            <a:fillRect/>
          </a:stretch>
        </p:blipFill>
        <p:spPr bwMode="auto">
          <a:xfrm>
            <a:off x="3904391" y="3584110"/>
            <a:ext cx="3443007" cy="3012631"/>
          </a:xfrm>
          <a:prstGeom prst="rect">
            <a:avLst/>
          </a:prstGeom>
          <a:noFill/>
          <a:ln w="9525">
            <a:noFill/>
            <a:miter lim="800000"/>
            <a:headEnd/>
            <a:tailEnd/>
          </a:ln>
        </p:spPr>
      </p:pic>
      <p:pic>
        <p:nvPicPr>
          <p:cNvPr id="12" name="Picture 4"/>
          <p:cNvPicPr>
            <a:picLocks noChangeAspect="1" noChangeArrowheads="1"/>
          </p:cNvPicPr>
          <p:nvPr/>
        </p:nvPicPr>
        <p:blipFill>
          <a:blip r:embed="rId2" cstate="print"/>
          <a:srcRect l="68085" t="26648" r="14167" b="48019"/>
          <a:stretch>
            <a:fillRect/>
          </a:stretch>
        </p:blipFill>
        <p:spPr bwMode="auto">
          <a:xfrm>
            <a:off x="211812" y="6022498"/>
            <a:ext cx="3413138" cy="3044954"/>
          </a:xfrm>
          <a:prstGeom prst="rect">
            <a:avLst/>
          </a:prstGeom>
          <a:noFill/>
          <a:ln w="9525">
            <a:noFill/>
            <a:miter lim="800000"/>
            <a:headEnd/>
            <a:tailEnd/>
          </a:ln>
        </p:spPr>
      </p:pic>
      <p:sp>
        <p:nvSpPr>
          <p:cNvPr id="15" name="ZoneTexte 8"/>
          <p:cNvSpPr txBox="1">
            <a:spLocks noChangeArrowheads="1"/>
          </p:cNvSpPr>
          <p:nvPr/>
        </p:nvSpPr>
        <p:spPr bwMode="auto">
          <a:xfrm>
            <a:off x="373057" y="9335198"/>
            <a:ext cx="6181725" cy="735073"/>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200">
                <a:solidFill>
                  <a:schemeClr val="tx1"/>
                </a:solidFill>
                <a:latin typeface="Tahoma"/>
                <a:cs typeface="Tahoma"/>
                <a:sym typeface="Tahoma"/>
              </a:rPr>
              <a:t>KEY:</a:t>
            </a:r>
          </a:p>
          <a:p>
            <a:pPr hangingPunct="0">
              <a:lnSpc>
                <a:spcPct val="87000"/>
              </a:lnSpc>
              <a:buClr>
                <a:srgbClr val="000000"/>
              </a:buClr>
              <a:buSzPct val="45000"/>
              <a:buFont typeface="StarSymbol"/>
              <a:buNone/>
            </a:pPr>
            <a:endParaRPr lang="fr-FR" sz="1200" dirty="0">
              <a:solidFill>
                <a:schemeClr val="tx1"/>
              </a:solidFill>
              <a:latin typeface="Tahoma" pitchFamily="34" charset="0"/>
              <a:cs typeface="Tahoma" pitchFamily="34" charset="0"/>
              <a:sym typeface="Tahoma" pitchFamily="34" charset="0"/>
            </a:endParaRPr>
          </a:p>
          <a:p>
            <a:pPr hangingPunct="0">
              <a:lnSpc>
                <a:spcPct val="87000"/>
              </a:lnSpc>
              <a:buClr>
                <a:srgbClr val="000000"/>
              </a:buClr>
              <a:buSzPct val="45000"/>
              <a:buFont typeface="StarSymbol"/>
              <a:buNone/>
            </a:pPr>
            <a:r>
              <a:rPr lang="en-GB" sz="1200">
                <a:solidFill>
                  <a:schemeClr val="tx1"/>
                </a:solidFill>
                <a:latin typeface="Tahoma"/>
                <a:cs typeface="Tahoma"/>
                <a:sym typeface="Tahoma"/>
              </a:rPr>
              <a:t>C = Engine identification plate</a:t>
            </a:r>
            <a:endParaRPr lang="fr-FR" sz="1200" dirty="0">
              <a:solidFill>
                <a:schemeClr val="tx1"/>
              </a:solidFill>
              <a:latin typeface="Tahoma" pitchFamily="34" charset="0"/>
              <a:cs typeface="Tahoma" pitchFamily="34" charset="0"/>
              <a:sym typeface="Tahoma" pitchFamily="34" charset="0"/>
            </a:endParaRPr>
          </a:p>
          <a:p>
            <a:pPr hangingPunct="0">
              <a:lnSpc>
                <a:spcPct val="87000"/>
              </a:lnSpc>
              <a:buClr>
                <a:srgbClr val="000000"/>
              </a:buClr>
              <a:buSzPct val="45000"/>
              <a:buFont typeface="StarSymbol"/>
              <a:buNone/>
            </a:pPr>
            <a:r>
              <a:rPr lang="en-GB" sz="1200">
                <a:solidFill>
                  <a:schemeClr val="tx1"/>
                </a:solidFill>
                <a:latin typeface="Tahoma"/>
                <a:cs typeface="Tahoma"/>
                <a:sym typeface="Tahoma"/>
              </a:rPr>
              <a:t>D = Stamped engine serial number</a:t>
            </a:r>
            <a:endParaRPr lang="fr-FR" sz="1200" dirty="0">
              <a:solidFill>
                <a:schemeClr val="tx1"/>
              </a:solidFill>
              <a:latin typeface="Tahoma" pitchFamily="34" charset="0"/>
              <a:cs typeface="Tahoma" pitchFamily="34" charset="0"/>
              <a:sym typeface="Tahoma" pitchFamily="34" charset="0"/>
            </a:endParaRPr>
          </a:p>
        </p:txBody>
      </p:sp>
      <p:sp>
        <p:nvSpPr>
          <p:cNvPr id="16" name="ZoneTexte 28"/>
          <p:cNvSpPr txBox="1">
            <a:spLocks noChangeArrowheads="1"/>
          </p:cNvSpPr>
          <p:nvPr/>
        </p:nvSpPr>
        <p:spPr bwMode="auto">
          <a:xfrm>
            <a:off x="396875" y="958850"/>
            <a:ext cx="5908675" cy="333375"/>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b="1" u="sng">
                <a:solidFill>
                  <a:schemeClr val="tx1"/>
                </a:solidFill>
                <a:latin typeface="Tahoma"/>
                <a:cs typeface="Tahoma"/>
                <a:sym typeface="Tahoma"/>
              </a:rPr>
              <a:t>Engine identification plate</a:t>
            </a:r>
            <a:endParaRPr lang="it-IT" b="1" u="sng" dirty="0">
              <a:solidFill>
                <a:schemeClr val="tx1"/>
              </a:solidFill>
              <a:latin typeface="Tahoma"/>
              <a:cs typeface="Tahoma"/>
              <a:sym typeface="Tahoma"/>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ZoneTexte 2"/>
          <p:cNvSpPr txBox="1">
            <a:spLocks noChangeArrowheads="1"/>
          </p:cNvSpPr>
          <p:nvPr/>
        </p:nvSpPr>
        <p:spPr bwMode="auto">
          <a:xfrm>
            <a:off x="477838" y="874713"/>
            <a:ext cx="7081837" cy="333296"/>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b="1" u="sng">
                <a:solidFill>
                  <a:schemeClr val="tx1"/>
                </a:solidFill>
                <a:latin typeface="Tahoma"/>
                <a:cs typeface="Tahoma"/>
                <a:sym typeface="Tahoma"/>
              </a:rPr>
              <a:t>Oil pressure sensor </a:t>
            </a:r>
          </a:p>
        </p:txBody>
      </p:sp>
      <p:pic>
        <p:nvPicPr>
          <p:cNvPr id="6148" name="Picture 2" descr="C:\Dokumente und Einstellungen\K460116\Eigene Dateien\Eigene Bilder\Öldrucksensor TIER III.TIF"/>
          <p:cNvPicPr>
            <a:picLocks noChangeAspect="1" noChangeArrowheads="1"/>
          </p:cNvPicPr>
          <p:nvPr/>
        </p:nvPicPr>
        <p:blipFill>
          <a:blip r:embed="rId3" cstate="print"/>
          <a:srcRect/>
          <a:stretch>
            <a:fillRect/>
          </a:stretch>
        </p:blipFill>
        <p:spPr bwMode="auto">
          <a:xfrm>
            <a:off x="5570538" y="1450975"/>
            <a:ext cx="1774825" cy="3159125"/>
          </a:xfrm>
          <a:prstGeom prst="rect">
            <a:avLst/>
          </a:prstGeom>
          <a:noFill/>
          <a:ln w="9525">
            <a:noFill/>
            <a:miter lim="800000"/>
            <a:headEnd/>
            <a:tailEnd/>
          </a:ln>
        </p:spPr>
      </p:pic>
      <p:graphicFrame>
        <p:nvGraphicFramePr>
          <p:cNvPr id="6146" name="Object 3"/>
          <p:cNvGraphicFramePr>
            <a:graphicFrameLocks noChangeAspect="1"/>
          </p:cNvGraphicFramePr>
          <p:nvPr/>
        </p:nvGraphicFramePr>
        <p:xfrm>
          <a:off x="57150" y="5856288"/>
          <a:ext cx="7461250" cy="4162425"/>
        </p:xfrm>
        <a:graphic>
          <a:graphicData uri="http://schemas.openxmlformats.org/presentationml/2006/ole">
            <mc:AlternateContent xmlns:mc="http://schemas.openxmlformats.org/markup-compatibility/2006">
              <mc:Choice xmlns:v="urn:schemas-microsoft-com:vml" Requires="v">
                <p:oleObj spid="_x0000_s61451" name="Worksheet" r:id="rId4" imgW="5219700" imgH="2914650" progId="Excel.Sheet.8">
                  <p:embed/>
                </p:oleObj>
              </mc:Choice>
              <mc:Fallback>
                <p:oleObj name="Worksheet" r:id="rId4" imgW="5219700" imgH="2914650" progId="Excel.Shee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 y="5856288"/>
                        <a:ext cx="7461250" cy="416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84" name="ZoneTexte 9"/>
          <p:cNvSpPr txBox="1">
            <a:spLocks noChangeArrowheads="1"/>
          </p:cNvSpPr>
          <p:nvPr/>
        </p:nvSpPr>
        <p:spPr bwMode="auto">
          <a:xfrm>
            <a:off x="447675" y="1674981"/>
            <a:ext cx="2981325" cy="252413"/>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200">
                <a:solidFill>
                  <a:schemeClr val="tx1"/>
                </a:solidFill>
                <a:latin typeface="Tahoma"/>
                <a:cs typeface="Tahoma"/>
                <a:sym typeface="Tahoma"/>
              </a:rPr>
              <a:t>Oil pressure sensor</a:t>
            </a:r>
          </a:p>
        </p:txBody>
      </p:sp>
      <p:graphicFrame>
        <p:nvGraphicFramePr>
          <p:cNvPr id="11" name="Group 33"/>
          <p:cNvGraphicFramePr>
            <a:graphicFrameLocks noGrp="1"/>
          </p:cNvGraphicFramePr>
          <p:nvPr/>
        </p:nvGraphicFramePr>
        <p:xfrm>
          <a:off x="439738" y="1905169"/>
          <a:ext cx="4951413" cy="1586574"/>
        </p:xfrm>
        <a:graphic>
          <a:graphicData uri="http://schemas.openxmlformats.org/drawingml/2006/table">
            <a:tbl>
              <a:tblPr/>
              <a:tblGrid>
                <a:gridCol w="833790">
                  <a:extLst>
                    <a:ext uri="{9D8B030D-6E8A-4147-A177-3AD203B41FA5}">
                      <a16:colId xmlns:a16="http://schemas.microsoft.com/office/drawing/2014/main" val="20000"/>
                    </a:ext>
                  </a:extLst>
                </a:gridCol>
                <a:gridCol w="833790">
                  <a:extLst>
                    <a:ext uri="{9D8B030D-6E8A-4147-A177-3AD203B41FA5}">
                      <a16:colId xmlns:a16="http://schemas.microsoft.com/office/drawing/2014/main" val="20001"/>
                    </a:ext>
                  </a:extLst>
                </a:gridCol>
                <a:gridCol w="1077825">
                  <a:extLst>
                    <a:ext uri="{9D8B030D-6E8A-4147-A177-3AD203B41FA5}">
                      <a16:colId xmlns:a16="http://schemas.microsoft.com/office/drawing/2014/main" val="20002"/>
                    </a:ext>
                  </a:extLst>
                </a:gridCol>
                <a:gridCol w="882210">
                  <a:extLst>
                    <a:ext uri="{9D8B030D-6E8A-4147-A177-3AD203B41FA5}">
                      <a16:colId xmlns:a16="http://schemas.microsoft.com/office/drawing/2014/main" val="20003"/>
                    </a:ext>
                  </a:extLst>
                </a:gridCol>
                <a:gridCol w="1323798">
                  <a:extLst>
                    <a:ext uri="{9D8B030D-6E8A-4147-A177-3AD203B41FA5}">
                      <a16:colId xmlns:a16="http://schemas.microsoft.com/office/drawing/2014/main" val="20004"/>
                    </a:ext>
                  </a:extLst>
                </a:gridCol>
              </a:tblGrid>
              <a:tr h="190500">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normalizeH="0" noProof="0">
                          <a:ln>
                            <a:noFill/>
                          </a:ln>
                          <a:effectLst/>
                          <a:latin typeface="Arial"/>
                        </a:rPr>
                        <a:t>Pin measured to test sensor</a:t>
                      </a:r>
                    </a:p>
                  </a:txBody>
                  <a:tcPr marL="96605" marR="96605" marT="48303" marB="4830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2857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normalizeH="0" noProof="0">
                          <a:ln>
                            <a:noFill/>
                          </a:ln>
                          <a:effectLst/>
                          <a:latin typeface="Arial"/>
                        </a:rPr>
                        <a:t>ECU 52</a:t>
                      </a:r>
                    </a:p>
                  </a:txBody>
                  <a:tcPr marL="96605" marR="96605" marT="48303" marB="483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normalizeH="0" noProof="0">
                          <a:ln>
                            <a:noFill/>
                          </a:ln>
                          <a:effectLst/>
                          <a:latin typeface="Arial"/>
                        </a:rPr>
                        <a:t>ECU 56b</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normalizeH="0" noProof="0">
                          <a:ln>
                            <a:noFill/>
                          </a:ln>
                          <a:effectLst/>
                          <a:latin typeface="Arial"/>
                        </a:rPr>
                        <a:t> X 17</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normalizeH="0" noProof="0">
                          <a:ln>
                            <a:noFill/>
                          </a:ln>
                          <a:effectLst/>
                          <a:latin typeface="Arial"/>
                        </a:rPr>
                        <a:t>Sensor </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normalizeH="0" noProof="0">
                          <a:ln>
                            <a:noFill/>
                          </a:ln>
                          <a:effectLst/>
                          <a:latin typeface="Arial"/>
                        </a:rPr>
                        <a:t>Function</a:t>
                      </a:r>
                    </a:p>
                  </a:txBody>
                  <a:tcPr marL="96605" marR="96605" marT="48303" marB="483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1"/>
                  </a:ext>
                </a:extLst>
              </a:tr>
              <a:tr h="2428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D2.1.21</a:t>
                      </a:r>
                    </a:p>
                  </a:txBody>
                  <a:tcPr marL="96605" marR="96605" marT="48303" marB="483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D2.1.24</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Helvetica"/>
                          <a:sym typeface="Helvetica"/>
                        </a:rPr>
                        <a:t>23</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1</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Power feed (5 VDC)</a:t>
                      </a:r>
                    </a:p>
                  </a:txBody>
                  <a:tcPr marL="96605" marR="96605" marT="48303" marB="483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413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D2.1.72</a:t>
                      </a:r>
                    </a:p>
                  </a:txBody>
                  <a:tcPr marL="96605" marR="96605" marT="48303" marB="483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D2.1.44</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Helvetica"/>
                          <a:sym typeface="Helvetica"/>
                        </a:rPr>
                        <a:t>26</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Helvetica"/>
                          <a:sym typeface="Helvetica"/>
                        </a:rPr>
                        <a:t>2</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Signal </a:t>
                      </a:r>
                    </a:p>
                  </a:txBody>
                  <a:tcPr marL="96605" marR="96605" marT="48303" marB="483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428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D2.1.35</a:t>
                      </a:r>
                    </a:p>
                  </a:txBody>
                  <a:tcPr marL="96605" marR="96605" marT="48303" marB="483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D2.1.57</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Helvetica"/>
                          <a:sym typeface="Helvetica"/>
                        </a:rPr>
                        <a:t>27</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Helvetica"/>
                          <a:sym typeface="Helvetica"/>
                        </a:rPr>
                        <a:t>4</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Ground </a:t>
                      </a:r>
                    </a:p>
                  </a:txBody>
                  <a:tcPr marL="96605" marR="96605" marT="48303" marB="483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pic>
        <p:nvPicPr>
          <p:cNvPr id="6219" name="Grafik 3"/>
          <p:cNvPicPr>
            <a:picLocks noChangeAspect="1"/>
          </p:cNvPicPr>
          <p:nvPr/>
        </p:nvPicPr>
        <p:blipFill>
          <a:blip r:embed="rId6" cstate="print"/>
          <a:srcRect/>
          <a:stretch>
            <a:fillRect/>
          </a:stretch>
        </p:blipFill>
        <p:spPr bwMode="auto">
          <a:xfrm>
            <a:off x="3319165" y="4333869"/>
            <a:ext cx="1073150" cy="1019175"/>
          </a:xfrm>
          <a:prstGeom prst="rect">
            <a:avLst/>
          </a:prstGeom>
          <a:noFill/>
          <a:ln w="9525">
            <a:noFill/>
            <a:miter lim="800000"/>
            <a:headEnd/>
            <a:tailEnd/>
          </a:ln>
        </p:spPr>
      </p:pic>
      <p:sp>
        <p:nvSpPr>
          <p:cNvPr id="6220" name="Text Box 15"/>
          <p:cNvSpPr txBox="1">
            <a:spLocks noChangeArrowheads="1"/>
          </p:cNvSpPr>
          <p:nvPr/>
        </p:nvSpPr>
        <p:spPr bwMode="auto">
          <a:xfrm>
            <a:off x="3885903" y="5470519"/>
            <a:ext cx="163512" cy="198438"/>
          </a:xfrm>
          <a:prstGeom prst="rect">
            <a:avLst/>
          </a:prstGeom>
          <a:noFill/>
          <a:ln w="9525">
            <a:noFill/>
            <a:miter lim="800000"/>
            <a:headEnd/>
            <a:tailEnd/>
          </a:ln>
        </p:spPr>
        <p:txBody>
          <a:bodyPr>
            <a:spAutoFit/>
          </a:bodyPr>
          <a:lstStyle/>
          <a:p>
            <a:pPr hangingPunct="0">
              <a:lnSpc>
                <a:spcPct val="87000"/>
              </a:lnSpc>
              <a:spcBef>
                <a:spcPct val="50000"/>
              </a:spcBef>
              <a:buClr>
                <a:srgbClr val="000000"/>
              </a:buClr>
              <a:buSzPct val="45000"/>
              <a:buFont typeface="StarSymbol"/>
              <a:buNone/>
            </a:pPr>
            <a:r>
              <a:rPr lang="en-GB" sz="800">
                <a:solidFill>
                  <a:schemeClr val="tx1"/>
                </a:solidFill>
                <a:latin typeface="Tahoma"/>
                <a:cs typeface="Tahoma"/>
                <a:sym typeface="Tahoma"/>
              </a:rPr>
              <a:t>2</a:t>
            </a:r>
          </a:p>
        </p:txBody>
      </p:sp>
      <p:sp>
        <p:nvSpPr>
          <p:cNvPr id="6221" name="Text Box 16"/>
          <p:cNvSpPr txBox="1">
            <a:spLocks noChangeArrowheads="1"/>
          </p:cNvSpPr>
          <p:nvPr/>
        </p:nvSpPr>
        <p:spPr bwMode="auto">
          <a:xfrm>
            <a:off x="3285828" y="5413369"/>
            <a:ext cx="163512" cy="198438"/>
          </a:xfrm>
          <a:prstGeom prst="rect">
            <a:avLst/>
          </a:prstGeom>
          <a:noFill/>
          <a:ln w="9525">
            <a:noFill/>
            <a:miter lim="800000"/>
            <a:headEnd/>
            <a:tailEnd/>
          </a:ln>
        </p:spPr>
        <p:txBody>
          <a:bodyPr>
            <a:spAutoFit/>
          </a:bodyPr>
          <a:lstStyle/>
          <a:p>
            <a:pPr hangingPunct="0">
              <a:lnSpc>
                <a:spcPct val="87000"/>
              </a:lnSpc>
              <a:spcBef>
                <a:spcPct val="50000"/>
              </a:spcBef>
              <a:buClr>
                <a:srgbClr val="000000"/>
              </a:buClr>
              <a:buSzPct val="45000"/>
              <a:buFont typeface="StarSymbol"/>
              <a:buNone/>
            </a:pPr>
            <a:r>
              <a:rPr lang="en-GB" sz="800">
                <a:solidFill>
                  <a:schemeClr val="tx1"/>
                </a:solidFill>
                <a:latin typeface="Tahoma"/>
                <a:cs typeface="Tahoma"/>
                <a:sym typeface="Tahoma"/>
              </a:rPr>
              <a:t>4</a:t>
            </a:r>
          </a:p>
        </p:txBody>
      </p:sp>
      <p:sp>
        <p:nvSpPr>
          <p:cNvPr id="6222" name="Text Box 18"/>
          <p:cNvSpPr txBox="1">
            <a:spLocks noChangeArrowheads="1"/>
          </p:cNvSpPr>
          <p:nvPr/>
        </p:nvSpPr>
        <p:spPr bwMode="auto">
          <a:xfrm>
            <a:off x="2981028" y="4232269"/>
            <a:ext cx="163512" cy="198438"/>
          </a:xfrm>
          <a:prstGeom prst="rect">
            <a:avLst/>
          </a:prstGeom>
          <a:noFill/>
          <a:ln w="9525">
            <a:noFill/>
            <a:miter lim="800000"/>
            <a:headEnd/>
            <a:tailEnd/>
          </a:ln>
        </p:spPr>
        <p:txBody>
          <a:bodyPr>
            <a:spAutoFit/>
          </a:bodyPr>
          <a:lstStyle/>
          <a:p>
            <a:pPr hangingPunct="0">
              <a:lnSpc>
                <a:spcPct val="87000"/>
              </a:lnSpc>
              <a:spcBef>
                <a:spcPct val="50000"/>
              </a:spcBef>
              <a:buClr>
                <a:srgbClr val="000000"/>
              </a:buClr>
              <a:buSzPct val="45000"/>
              <a:buFont typeface="StarSymbol"/>
              <a:buNone/>
            </a:pPr>
            <a:r>
              <a:rPr lang="en-GB" sz="800">
                <a:solidFill>
                  <a:schemeClr val="tx1"/>
                </a:solidFill>
                <a:latin typeface="Tahoma"/>
                <a:cs typeface="Tahoma"/>
                <a:sym typeface="Tahoma"/>
              </a:rPr>
              <a:t>1</a:t>
            </a:r>
          </a:p>
        </p:txBody>
      </p:sp>
      <p:sp>
        <p:nvSpPr>
          <p:cNvPr id="6223" name="Line 19"/>
          <p:cNvSpPr>
            <a:spLocks noChangeShapeType="1"/>
          </p:cNvSpPr>
          <p:nvPr/>
        </p:nvSpPr>
        <p:spPr bwMode="auto">
          <a:xfrm>
            <a:off x="3125490" y="4362444"/>
            <a:ext cx="628650" cy="323850"/>
          </a:xfrm>
          <a:prstGeom prst="line">
            <a:avLst/>
          </a:prstGeom>
          <a:noFill/>
          <a:ln w="9525">
            <a:solidFill>
              <a:schemeClr val="tx1"/>
            </a:solidFill>
            <a:round/>
            <a:headEnd/>
            <a:tailEnd type="triangle" w="med" len="med"/>
          </a:ln>
        </p:spPr>
        <p:txBody>
          <a:bodyPr/>
          <a:lstStyle/>
          <a:p>
            <a:endParaRPr lang="it-IT"/>
          </a:p>
        </p:txBody>
      </p:sp>
      <p:sp>
        <p:nvSpPr>
          <p:cNvPr id="6224" name="Text Box 22"/>
          <p:cNvSpPr txBox="1">
            <a:spLocks noChangeArrowheads="1"/>
          </p:cNvSpPr>
          <p:nvPr/>
        </p:nvSpPr>
        <p:spPr bwMode="auto">
          <a:xfrm>
            <a:off x="4009728" y="3917944"/>
            <a:ext cx="163512" cy="198438"/>
          </a:xfrm>
          <a:prstGeom prst="rect">
            <a:avLst/>
          </a:prstGeom>
          <a:noFill/>
          <a:ln w="9525">
            <a:noFill/>
            <a:miter lim="800000"/>
            <a:headEnd/>
            <a:tailEnd/>
          </a:ln>
        </p:spPr>
        <p:txBody>
          <a:bodyPr>
            <a:spAutoFit/>
          </a:bodyPr>
          <a:lstStyle/>
          <a:p>
            <a:pPr hangingPunct="0">
              <a:lnSpc>
                <a:spcPct val="87000"/>
              </a:lnSpc>
              <a:spcBef>
                <a:spcPct val="50000"/>
              </a:spcBef>
              <a:buClr>
                <a:srgbClr val="000000"/>
              </a:buClr>
              <a:buSzPct val="45000"/>
              <a:buFont typeface="StarSymbol"/>
              <a:buNone/>
            </a:pPr>
            <a:r>
              <a:rPr lang="en-GB" sz="800">
                <a:solidFill>
                  <a:schemeClr val="tx1"/>
                </a:solidFill>
                <a:latin typeface="Tahoma"/>
                <a:cs typeface="Tahoma"/>
                <a:sym typeface="Tahoma"/>
              </a:rPr>
              <a:t>3</a:t>
            </a:r>
          </a:p>
        </p:txBody>
      </p:sp>
      <p:cxnSp>
        <p:nvCxnSpPr>
          <p:cNvPr id="6225" name="Connecteur droit avec flèche 28"/>
          <p:cNvCxnSpPr>
            <a:cxnSpLocks noChangeShapeType="1"/>
          </p:cNvCxnSpPr>
          <p:nvPr/>
        </p:nvCxnSpPr>
        <p:spPr bwMode="auto">
          <a:xfrm flipH="1">
            <a:off x="4011315" y="4067169"/>
            <a:ext cx="95250" cy="581025"/>
          </a:xfrm>
          <a:prstGeom prst="straightConnector1">
            <a:avLst/>
          </a:prstGeom>
          <a:noFill/>
          <a:ln w="9525" algn="ctr">
            <a:solidFill>
              <a:schemeClr val="tx1"/>
            </a:solidFill>
            <a:round/>
            <a:headEnd/>
            <a:tailEnd type="arrow" w="med" len="med"/>
          </a:ln>
        </p:spPr>
      </p:cxnSp>
      <p:cxnSp>
        <p:nvCxnSpPr>
          <p:cNvPr id="6226" name="Connecteur droit avec flèche 30"/>
          <p:cNvCxnSpPr>
            <a:cxnSpLocks noChangeShapeType="1"/>
          </p:cNvCxnSpPr>
          <p:nvPr/>
        </p:nvCxnSpPr>
        <p:spPr bwMode="auto">
          <a:xfrm flipV="1">
            <a:off x="3411240" y="4952994"/>
            <a:ext cx="323850" cy="476250"/>
          </a:xfrm>
          <a:prstGeom prst="straightConnector1">
            <a:avLst/>
          </a:prstGeom>
          <a:noFill/>
          <a:ln w="9525" algn="ctr">
            <a:solidFill>
              <a:schemeClr val="tx1"/>
            </a:solidFill>
            <a:round/>
            <a:headEnd/>
            <a:tailEnd type="arrow" w="med" len="med"/>
          </a:ln>
        </p:spPr>
      </p:cxnSp>
      <p:cxnSp>
        <p:nvCxnSpPr>
          <p:cNvPr id="6227" name="Connecteur droit avec flèche 32"/>
          <p:cNvCxnSpPr>
            <a:cxnSpLocks noChangeShapeType="1"/>
          </p:cNvCxnSpPr>
          <p:nvPr/>
        </p:nvCxnSpPr>
        <p:spPr bwMode="auto">
          <a:xfrm flipV="1">
            <a:off x="3992265" y="4962519"/>
            <a:ext cx="0" cy="523875"/>
          </a:xfrm>
          <a:prstGeom prst="straightConnector1">
            <a:avLst/>
          </a:prstGeom>
          <a:noFill/>
          <a:ln w="9525" algn="ctr">
            <a:solidFill>
              <a:schemeClr val="tx1"/>
            </a:solidFill>
            <a:round/>
            <a:headEnd/>
            <a:tailEnd type="arrow" w="med" len="med"/>
          </a:ln>
        </p:spPr>
      </p:cxnSp>
      <p:sp>
        <p:nvSpPr>
          <p:cNvPr id="6228" name="ZoneTexte 6"/>
          <p:cNvSpPr txBox="1">
            <a:spLocks noChangeArrowheads="1"/>
          </p:cNvSpPr>
          <p:nvPr/>
        </p:nvSpPr>
        <p:spPr bwMode="auto">
          <a:xfrm>
            <a:off x="290513" y="149225"/>
            <a:ext cx="6937375" cy="306388"/>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600" b="1" u="sng">
                <a:solidFill>
                  <a:schemeClr val="tx1"/>
                </a:solidFill>
                <a:latin typeface="Tahoma"/>
                <a:cs typeface="Tahoma"/>
                <a:sym typeface="Tahoma"/>
              </a:rPr>
              <a:t>B08. Testing sensors</a:t>
            </a:r>
          </a:p>
        </p:txBody>
      </p:sp>
      <p:sp>
        <p:nvSpPr>
          <p:cNvPr id="20" name="Rettangolo 19"/>
          <p:cNvSpPr/>
          <p:nvPr/>
        </p:nvSpPr>
        <p:spPr bwMode="auto">
          <a:xfrm>
            <a:off x="5911403" y="2704563"/>
            <a:ext cx="804929" cy="14810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45000"/>
              <a:buFont typeface="StarSymbol" charset="0"/>
              <a:buNone/>
              <a:tabLst/>
            </a:pPr>
            <a:endParaRPr kumimoji="0" lang="it-IT" sz="1800" b="0" i="0" u="none" strike="noStrike" cap="none" normalizeH="0" baseline="0" smtClean="0">
              <a:ln>
                <a:noFill/>
              </a:ln>
              <a:solidFill>
                <a:schemeClr val="bg1"/>
              </a:solidFill>
              <a:effectLst/>
              <a:latin typeface="Arial" charset="0"/>
              <a:ea typeface="MS Gothic" pitchFamily="49" charset="-128"/>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tangolo 15"/>
          <p:cNvSpPr/>
          <p:nvPr/>
        </p:nvSpPr>
        <p:spPr>
          <a:xfrm>
            <a:off x="617723" y="3632256"/>
            <a:ext cx="3778250" cy="276999"/>
          </a:xfrm>
          <a:prstGeom prst="rect">
            <a:avLst/>
          </a:prstGeom>
        </p:spPr>
        <p:txBody>
          <a:bodyPr>
            <a:spAutoFit/>
          </a:bodyPr>
          <a:lstStyle/>
          <a:p>
            <a:r>
              <a:rPr lang="en-GB" sz="1200">
                <a:solidFill>
                  <a:srgbClr val="000000"/>
                </a:solidFill>
                <a:latin typeface="Tahoma"/>
                <a:ea typeface="Tahoma"/>
                <a:cs typeface="Tahoma"/>
                <a:sym typeface="Tahoma"/>
              </a:rPr>
              <a:t>The engine will start in this state.</a:t>
            </a:r>
            <a:endParaRPr lang="es-ES" sz="1200" dirty="0">
              <a:solidFill>
                <a:srgbClr val="000000"/>
              </a:solidFill>
              <a:latin typeface="Tahoma" pitchFamily="34" charset="0"/>
              <a:ea typeface="Tahoma" pitchFamily="34" charset="0"/>
              <a:cs typeface="Tahoma" pitchFamily="34" charset="0"/>
            </a:endParaRPr>
          </a:p>
        </p:txBody>
      </p:sp>
      <p:sp>
        <p:nvSpPr>
          <p:cNvPr id="17" name="ZoneTexte 28"/>
          <p:cNvSpPr txBox="1">
            <a:spLocks noChangeArrowheads="1"/>
          </p:cNvSpPr>
          <p:nvPr/>
        </p:nvSpPr>
        <p:spPr bwMode="auto">
          <a:xfrm>
            <a:off x="138335" y="717550"/>
            <a:ext cx="7258050" cy="584775"/>
          </a:xfrm>
          <a:prstGeom prst="rect">
            <a:avLst/>
          </a:prstGeom>
          <a:noFill/>
          <a:ln w="9525">
            <a:noFill/>
            <a:miter lim="800000"/>
            <a:headEnd/>
            <a:tailEnd/>
          </a:ln>
        </p:spPr>
        <p:txBody>
          <a:bodyPr wrap="square">
            <a:spAutoFit/>
          </a:bodyPr>
          <a:lstStyle/>
          <a:p>
            <a:r>
              <a:rPr lang="en-GB" sz="1600" b="1">
                <a:solidFill>
                  <a:srgbClr val="000000"/>
                </a:solidFill>
                <a:latin typeface="Tahoma"/>
                <a:ea typeface="Tahoma"/>
                <a:cs typeface="Tahoma"/>
                <a:sym typeface="Tahoma"/>
              </a:rPr>
              <a:t>Example alarm produced by disconnecting engine oil pressure sensor.</a:t>
            </a:r>
            <a:endParaRPr lang="es-ES" sz="1600" b="1" dirty="0">
              <a:solidFill>
                <a:srgbClr val="000000"/>
              </a:solidFill>
              <a:latin typeface="Tahoma"/>
              <a:cs typeface="Tahoma"/>
              <a:sym typeface="Tahoma"/>
            </a:endParaRPr>
          </a:p>
        </p:txBody>
      </p:sp>
      <p:sp>
        <p:nvSpPr>
          <p:cNvPr id="18" name="Rettangolo 17"/>
          <p:cNvSpPr/>
          <p:nvPr/>
        </p:nvSpPr>
        <p:spPr>
          <a:xfrm>
            <a:off x="290512" y="3324709"/>
            <a:ext cx="4869316" cy="276999"/>
          </a:xfrm>
          <a:prstGeom prst="rect">
            <a:avLst/>
          </a:prstGeom>
        </p:spPr>
        <p:txBody>
          <a:bodyPr wrap="square">
            <a:spAutoFit/>
          </a:bodyPr>
          <a:lstStyle/>
          <a:p>
            <a:r>
              <a:rPr lang="en-GB" sz="1200">
                <a:solidFill>
                  <a:srgbClr val="000000"/>
                </a:solidFill>
                <a:latin typeface="Tahoma"/>
                <a:ea typeface="Tahoma"/>
                <a:cs typeface="Tahoma"/>
                <a:sym typeface="Tahoma"/>
              </a:rPr>
              <a:t>Alarm code on </a:t>
            </a:r>
            <a:r>
              <a:rPr lang="en-GB" sz="1200" b="1">
                <a:solidFill>
                  <a:srgbClr val="000000"/>
                </a:solidFill>
                <a:latin typeface="Tahoma"/>
                <a:ea typeface="Tahoma"/>
                <a:cs typeface="Tahoma"/>
                <a:sym typeface="Tahoma"/>
              </a:rPr>
              <a:t>Infocenter / WOD:</a:t>
            </a:r>
            <a:endParaRPr lang="es-ES" sz="1200" b="1" dirty="0">
              <a:solidFill>
                <a:srgbClr val="000000"/>
              </a:solidFill>
              <a:latin typeface="Tahoma" pitchFamily="34" charset="0"/>
              <a:ea typeface="Tahoma" pitchFamily="34" charset="0"/>
              <a:cs typeface="Tahoma" pitchFamily="34" charset="0"/>
            </a:endParaRPr>
          </a:p>
        </p:txBody>
      </p:sp>
      <p:sp>
        <p:nvSpPr>
          <p:cNvPr id="19" name="Rettangolo 18"/>
          <p:cNvSpPr/>
          <p:nvPr/>
        </p:nvSpPr>
        <p:spPr>
          <a:xfrm>
            <a:off x="306843" y="4865905"/>
            <a:ext cx="4820329" cy="276999"/>
          </a:xfrm>
          <a:prstGeom prst="rect">
            <a:avLst/>
          </a:prstGeom>
        </p:spPr>
        <p:txBody>
          <a:bodyPr wrap="square">
            <a:spAutoFit/>
          </a:bodyPr>
          <a:lstStyle/>
          <a:p>
            <a:r>
              <a:rPr lang="en-GB" sz="1200">
                <a:solidFill>
                  <a:srgbClr val="000000"/>
                </a:solidFill>
                <a:latin typeface="Tahoma"/>
                <a:ea typeface="Tahoma"/>
                <a:cs typeface="Tahoma"/>
                <a:sym typeface="Tahoma"/>
              </a:rPr>
              <a:t>Alarm code in </a:t>
            </a:r>
            <a:r>
              <a:rPr lang="en-GB" sz="1200" b="1">
                <a:solidFill>
                  <a:srgbClr val="000000"/>
                </a:solidFill>
                <a:latin typeface="Tahoma"/>
                <a:ea typeface="Tahoma"/>
                <a:cs typeface="Tahoma"/>
                <a:sym typeface="Tahoma"/>
              </a:rPr>
              <a:t>Serdia 2010</a:t>
            </a:r>
            <a:r>
              <a:rPr lang="en-GB" sz="1200">
                <a:solidFill>
                  <a:srgbClr val="000000"/>
                </a:solidFill>
                <a:latin typeface="Tahoma"/>
                <a:ea typeface="Tahoma"/>
                <a:cs typeface="Tahoma"/>
                <a:sym typeface="Tahoma"/>
              </a:rPr>
              <a:t> diagnostic system</a:t>
            </a:r>
            <a:endParaRPr lang="es-ES" sz="1200" b="1" dirty="0">
              <a:solidFill>
                <a:srgbClr val="000000"/>
              </a:solidFill>
              <a:latin typeface="Tahoma" pitchFamily="34" charset="0"/>
              <a:ea typeface="Tahoma" pitchFamily="34" charset="0"/>
              <a:cs typeface="Tahoma" pitchFamily="34" charset="0"/>
            </a:endParaRPr>
          </a:p>
        </p:txBody>
      </p:sp>
      <p:sp>
        <p:nvSpPr>
          <p:cNvPr id="20" name="ZoneTexte 6"/>
          <p:cNvSpPr txBox="1">
            <a:spLocks noChangeArrowheads="1"/>
          </p:cNvSpPr>
          <p:nvPr/>
        </p:nvSpPr>
        <p:spPr bwMode="auto">
          <a:xfrm>
            <a:off x="163570" y="135052"/>
            <a:ext cx="7178675" cy="306387"/>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600" b="1" u="sng">
                <a:solidFill>
                  <a:schemeClr val="tx1"/>
                </a:solidFill>
                <a:latin typeface="Tahoma"/>
                <a:cs typeface="Tahoma"/>
                <a:sym typeface="Tahoma"/>
              </a:rPr>
              <a:t>B07 Electrical components</a:t>
            </a:r>
            <a:endParaRPr lang="it-IT" sz="1600" b="1" u="sng" dirty="0">
              <a:solidFill>
                <a:schemeClr val="tx1"/>
              </a:solidFill>
              <a:latin typeface="Tahoma"/>
              <a:cs typeface="Tahoma"/>
              <a:sym typeface="Tahoma"/>
            </a:endParaRPr>
          </a:p>
        </p:txBody>
      </p:sp>
      <p:pic>
        <p:nvPicPr>
          <p:cNvPr id="55297" name="Picture 1"/>
          <p:cNvPicPr>
            <a:picLocks noChangeAspect="1" noChangeArrowheads="1"/>
          </p:cNvPicPr>
          <p:nvPr/>
        </p:nvPicPr>
        <p:blipFill>
          <a:blip r:embed="rId2" cstate="print"/>
          <a:srcRect l="5417" t="11654" r="11250" b="17513"/>
          <a:stretch>
            <a:fillRect/>
          </a:stretch>
        </p:blipFill>
        <p:spPr bwMode="auto">
          <a:xfrm>
            <a:off x="426720" y="5693410"/>
            <a:ext cx="6400800" cy="4080510"/>
          </a:xfrm>
          <a:prstGeom prst="rect">
            <a:avLst/>
          </a:prstGeom>
          <a:noFill/>
          <a:ln w="9525">
            <a:noFill/>
            <a:miter lim="800000"/>
            <a:headEnd/>
            <a:tailEnd/>
          </a:ln>
        </p:spPr>
      </p:pic>
      <p:sp>
        <p:nvSpPr>
          <p:cNvPr id="15" name="Ovale 14"/>
          <p:cNvSpPr/>
          <p:nvPr/>
        </p:nvSpPr>
        <p:spPr bwMode="auto">
          <a:xfrm>
            <a:off x="1181090" y="6296025"/>
            <a:ext cx="937329" cy="238363"/>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hangingPunct="0">
              <a:lnSpc>
                <a:spcPct val="87000"/>
              </a:lnSpc>
              <a:buClr>
                <a:srgbClr val="000000"/>
              </a:buClr>
              <a:buSzPct val="45000"/>
              <a:buFont typeface="StarSymbol" charset="0"/>
              <a:buNone/>
            </a:pPr>
            <a:endParaRPr lang="it-IT" smtClean="0">
              <a:ln w="57150">
                <a:solidFill>
                  <a:srgbClr val="000000"/>
                </a:solidFill>
              </a:ln>
              <a:solidFill>
                <a:srgbClr val="FFFFFF"/>
              </a:solidFill>
            </a:endParaRPr>
          </a:p>
        </p:txBody>
      </p:sp>
      <p:pic>
        <p:nvPicPr>
          <p:cNvPr id="14" name="Picture 1"/>
          <p:cNvPicPr>
            <a:picLocks noChangeAspect="1" noChangeArrowheads="1"/>
          </p:cNvPicPr>
          <p:nvPr/>
        </p:nvPicPr>
        <p:blipFill>
          <a:blip r:embed="rId3" cstate="print"/>
          <a:srcRect l="33214" t="6886" r="32970" b="18447"/>
          <a:stretch>
            <a:fillRect/>
          </a:stretch>
        </p:blipFill>
        <p:spPr bwMode="auto">
          <a:xfrm>
            <a:off x="4832803" y="1531580"/>
            <a:ext cx="2286001" cy="3154719"/>
          </a:xfrm>
          <a:prstGeom prst="rect">
            <a:avLst/>
          </a:prstGeom>
          <a:noFill/>
          <a:ln w="9525">
            <a:noFill/>
            <a:miter lim="800000"/>
            <a:headEnd/>
            <a:tailEnd/>
          </a:ln>
        </p:spPr>
      </p:pic>
      <p:sp>
        <p:nvSpPr>
          <p:cNvPr id="21" name="Fumetto 1 6"/>
          <p:cNvSpPr>
            <a:spLocks noChangeArrowheads="1"/>
          </p:cNvSpPr>
          <p:nvPr/>
        </p:nvSpPr>
        <p:spPr bwMode="auto">
          <a:xfrm>
            <a:off x="1012371" y="2106386"/>
            <a:ext cx="2530929" cy="849085"/>
          </a:xfrm>
          <a:prstGeom prst="wedgeRectCallout">
            <a:avLst>
              <a:gd name="adj1" fmla="val 138595"/>
              <a:gd name="adj2" fmla="val 33714"/>
            </a:avLst>
          </a:prstGeom>
          <a:solidFill>
            <a:schemeClr val="bg1"/>
          </a:solidFill>
          <a:ln w="9525" algn="ctr">
            <a:solidFill>
              <a:schemeClr val="tx1"/>
            </a:solidFill>
            <a:round/>
            <a:headEnd/>
            <a:tailEnd/>
          </a:ln>
        </p:spPr>
        <p:txBody>
          <a:bodyPr/>
          <a:lstStyle/>
          <a:p>
            <a:pPr hangingPunct="0">
              <a:lnSpc>
                <a:spcPct val="87000"/>
              </a:lnSpc>
              <a:buClr>
                <a:srgbClr val="000000"/>
              </a:buClr>
              <a:buSzPct val="45000"/>
              <a:buFont typeface="StarSymbol"/>
              <a:buNone/>
            </a:pPr>
            <a:endParaRPr lang="it-IT">
              <a:solidFill>
                <a:srgbClr val="FFFFFF"/>
              </a:solidFill>
            </a:endParaRPr>
          </a:p>
        </p:txBody>
      </p:sp>
      <p:sp>
        <p:nvSpPr>
          <p:cNvPr id="22" name="Rettangolo 5"/>
          <p:cNvSpPr>
            <a:spLocks noChangeArrowheads="1"/>
          </p:cNvSpPr>
          <p:nvPr/>
        </p:nvSpPr>
        <p:spPr bwMode="auto">
          <a:xfrm>
            <a:off x="1044892" y="2171846"/>
            <a:ext cx="3821022" cy="707886"/>
          </a:xfrm>
          <a:prstGeom prst="rect">
            <a:avLst/>
          </a:prstGeom>
          <a:noFill/>
          <a:ln w="9525">
            <a:noFill/>
            <a:miter lim="800000"/>
            <a:headEnd/>
            <a:tailEnd/>
          </a:ln>
        </p:spPr>
        <p:txBody>
          <a:bodyPr wrap="square">
            <a:spAutoFit/>
          </a:bodyPr>
          <a:lstStyle/>
          <a:p>
            <a:r>
              <a:rPr lang="en-GB" sz="2000" b="1">
                <a:solidFill>
                  <a:srgbClr val="000000"/>
                </a:solidFill>
                <a:latin typeface="Tahoma"/>
                <a:cs typeface="Tahoma"/>
                <a:sym typeface="Tahoma"/>
              </a:rPr>
              <a:t>Engine alarm:</a:t>
            </a:r>
          </a:p>
          <a:p>
            <a:r>
              <a:rPr lang="en-GB" sz="2000" b="1">
                <a:solidFill>
                  <a:srgbClr val="000000"/>
                </a:solidFill>
                <a:latin typeface="Tahoma"/>
                <a:cs typeface="Tahoma"/>
                <a:sym typeface="Tahoma"/>
              </a:rPr>
              <a:t>Oil pressure</a:t>
            </a:r>
            <a:endParaRPr lang="es-ES" sz="2000" b="1" dirty="0">
              <a:solidFill>
                <a:srgbClr val="000000"/>
              </a:solidFill>
              <a:latin typeface="Tahoma"/>
              <a:cs typeface="Tahoma"/>
              <a:sym typeface="Tahoma"/>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ZoneTexte 2"/>
          <p:cNvSpPr txBox="1">
            <a:spLocks noChangeArrowheads="1"/>
          </p:cNvSpPr>
          <p:nvPr/>
        </p:nvSpPr>
        <p:spPr bwMode="auto">
          <a:xfrm>
            <a:off x="477838" y="874713"/>
            <a:ext cx="7081837" cy="333375"/>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b="1" u="sng">
                <a:solidFill>
                  <a:schemeClr val="tx1"/>
                </a:solidFill>
                <a:latin typeface="Tahoma"/>
                <a:cs typeface="Tahoma"/>
                <a:sym typeface="Tahoma"/>
              </a:rPr>
              <a:t>Crankshaft speed sensor</a:t>
            </a:r>
          </a:p>
        </p:txBody>
      </p:sp>
      <p:pic>
        <p:nvPicPr>
          <p:cNvPr id="52226" name="Picture 34"/>
          <p:cNvPicPr>
            <a:picLocks noChangeAspect="1" noChangeArrowheads="1"/>
          </p:cNvPicPr>
          <p:nvPr/>
        </p:nvPicPr>
        <p:blipFill>
          <a:blip r:embed="rId2" cstate="print"/>
          <a:srcRect/>
          <a:stretch>
            <a:fillRect/>
          </a:stretch>
        </p:blipFill>
        <p:spPr bwMode="auto">
          <a:xfrm>
            <a:off x="4968875" y="1371600"/>
            <a:ext cx="2219325" cy="1846263"/>
          </a:xfrm>
          <a:prstGeom prst="rect">
            <a:avLst/>
          </a:prstGeom>
          <a:noFill/>
          <a:ln w="12700">
            <a:noFill/>
            <a:miter lim="800000"/>
            <a:headEnd type="none" w="sm" len="sm"/>
            <a:tailEnd type="none" w="sm" len="sm"/>
          </a:ln>
        </p:spPr>
      </p:pic>
      <p:pic>
        <p:nvPicPr>
          <p:cNvPr id="52227" name="Picture 33"/>
          <p:cNvPicPr>
            <a:picLocks noChangeAspect="1" noChangeArrowheads="1"/>
          </p:cNvPicPr>
          <p:nvPr/>
        </p:nvPicPr>
        <p:blipFill>
          <a:blip r:embed="rId3" cstate="print"/>
          <a:srcRect/>
          <a:stretch>
            <a:fillRect/>
          </a:stretch>
        </p:blipFill>
        <p:spPr bwMode="auto">
          <a:xfrm>
            <a:off x="800100" y="7205663"/>
            <a:ext cx="5051425" cy="2405062"/>
          </a:xfrm>
          <a:prstGeom prst="rect">
            <a:avLst/>
          </a:prstGeom>
          <a:noFill/>
          <a:ln w="9525">
            <a:noFill/>
            <a:miter lim="800000"/>
            <a:headEnd/>
            <a:tailEnd/>
          </a:ln>
        </p:spPr>
      </p:pic>
      <p:graphicFrame>
        <p:nvGraphicFramePr>
          <p:cNvPr id="8" name="Group 133"/>
          <p:cNvGraphicFramePr>
            <a:graphicFrameLocks noGrp="1"/>
          </p:cNvGraphicFramePr>
          <p:nvPr/>
        </p:nvGraphicFramePr>
        <p:xfrm>
          <a:off x="304800" y="3627438"/>
          <a:ext cx="3592901" cy="2791150"/>
        </p:xfrm>
        <a:graphic>
          <a:graphicData uri="http://schemas.openxmlformats.org/drawingml/2006/table">
            <a:tbl>
              <a:tblPr/>
              <a:tblGrid>
                <a:gridCol w="1980702">
                  <a:extLst>
                    <a:ext uri="{9D8B030D-6E8A-4147-A177-3AD203B41FA5}">
                      <a16:colId xmlns:a16="http://schemas.microsoft.com/office/drawing/2014/main" val="20000"/>
                    </a:ext>
                  </a:extLst>
                </a:gridCol>
                <a:gridCol w="1612199">
                  <a:extLst>
                    <a:ext uri="{9D8B030D-6E8A-4147-A177-3AD203B41FA5}">
                      <a16:colId xmlns:a16="http://schemas.microsoft.com/office/drawing/2014/main" val="20001"/>
                    </a:ext>
                  </a:extLst>
                </a:gridCol>
              </a:tblGrid>
              <a:tr h="211138">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normalizeH="0" noProof="0">
                          <a:ln>
                            <a:noFill/>
                          </a:ln>
                          <a:effectLst/>
                          <a:latin typeface="Arial"/>
                        </a:rPr>
                        <a:t>Camshaft speed sensor</a:t>
                      </a:r>
                    </a:p>
                  </a:txBody>
                  <a:tcPr marL="87307" marR="87307" marT="44419" marB="4441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endParaRPr lang="fr-FR"/>
                    </a:p>
                  </a:txBody>
                  <a:tcPr/>
                </a:tc>
                <a:extLst>
                  <a:ext uri="{0D108BD9-81ED-4DB2-BD59-A6C34878D82A}">
                    <a16:rowId xmlns:a16="http://schemas.microsoft.com/office/drawing/2014/main" val="10000"/>
                  </a:ext>
                </a:extLst>
              </a:tr>
              <a:tr h="461963">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noProof="0" dirty="0" smtClean="0">
                        <a:ln>
                          <a:noFill/>
                        </a:ln>
                        <a:solidFill>
                          <a:schemeClr val="tx1"/>
                        </a:solidFill>
                        <a:effectLst/>
                        <a:latin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noProof="0" dirty="0" smtClean="0">
                        <a:ln>
                          <a:noFill/>
                        </a:ln>
                        <a:solidFill>
                          <a:schemeClr val="tx1"/>
                        </a:solidFill>
                        <a:effectLst/>
                        <a:latin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normalizeH="0" noProof="0">
                          <a:ln>
                            <a:noFill/>
                          </a:ln>
                          <a:effectLst/>
                          <a:latin typeface="Arial"/>
                        </a:rPr>
                        <a:t>Engine off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normalizeH="0" noProof="0">
                          <a:ln>
                            <a:noFill/>
                          </a:ln>
                          <a:effectLst/>
                          <a:latin typeface="Arial"/>
                        </a:rPr>
                        <a:t>(0 rpm)</a:t>
                      </a:r>
                    </a:p>
                  </a:txBody>
                  <a:tcPr marL="87307" marR="87307" marT="44419" marB="444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normalizeH="0" noProof="0">
                          <a:ln>
                            <a:noFill/>
                          </a:ln>
                          <a:effectLst/>
                          <a:latin typeface="Arial"/>
                        </a:rPr>
                        <a:t>Frequency</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noProof="0" dirty="0" smtClean="0">
                        <a:ln>
                          <a:noFill/>
                        </a:ln>
                        <a:solidFill>
                          <a:schemeClr val="tx1"/>
                        </a:solidFill>
                        <a:effectLst/>
                        <a:latin typeface="Arial" pitchFamily="34" charset="0"/>
                      </a:endParaRPr>
                    </a:p>
                  </a:txBody>
                  <a:tcPr marL="87307" marR="87307" marT="44419" marB="444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1"/>
                  </a:ext>
                </a:extLst>
              </a:tr>
              <a:tr h="350660">
                <a:tc vMerge="1">
                  <a:txBody>
                    <a:bodyPr/>
                    <a:lstStyle/>
                    <a:p>
                      <a:endParaRPr lang="fr-FR"/>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normalizeH="0" noProof="0">
                          <a:ln>
                            <a:noFill/>
                          </a:ln>
                          <a:effectLst/>
                          <a:latin typeface="Arial"/>
                        </a:rPr>
                        <a:t>0 Hz</a:t>
                      </a:r>
                    </a:p>
                  </a:txBody>
                  <a:tcPr marL="87307" marR="87307" marT="44419" marB="444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111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normalizeH="0" noProof="0">
                          <a:ln>
                            <a:noFill/>
                          </a:ln>
                          <a:effectLst/>
                          <a:latin typeface="Arial"/>
                        </a:rPr>
                        <a:t> Idle speed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normalizeH="0" noProof="0">
                          <a:ln>
                            <a:noFill/>
                          </a:ln>
                          <a:effectLst/>
                          <a:latin typeface="Arial"/>
                        </a:rPr>
                        <a:t>(800 rpm)</a:t>
                      </a:r>
                    </a:p>
                  </a:txBody>
                  <a:tcPr marL="87307" marR="87307" marT="44419" marB="444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normalizeH="0" noProof="0">
                          <a:ln>
                            <a:noFill/>
                          </a:ln>
                          <a:effectLst/>
                          <a:latin typeface="Arial"/>
                        </a:rPr>
                        <a:t>Approx. 800 Hz</a:t>
                      </a:r>
                    </a:p>
                  </a:txBody>
                  <a:tcPr marL="87307" marR="87307" marT="44419" marB="444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97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normalizeH="0" noProof="0">
                          <a:ln>
                            <a:noFill/>
                          </a:ln>
                          <a:effectLst/>
                          <a:latin typeface="Arial"/>
                        </a:rPr>
                        <a:t>Mid speed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normalizeH="0" noProof="0">
                          <a:ln>
                            <a:noFill/>
                          </a:ln>
                          <a:effectLst/>
                          <a:latin typeface="Arial"/>
                        </a:rPr>
                        <a:t>(1,600 rpm)</a:t>
                      </a:r>
                    </a:p>
                  </a:txBody>
                  <a:tcPr marL="87307" marR="87307" marT="44419" marB="444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normalizeH="0" noProof="0">
                          <a:ln>
                            <a:noFill/>
                          </a:ln>
                          <a:effectLst/>
                          <a:latin typeface="Arial"/>
                        </a:rPr>
                        <a:t>Approx. 1.60 KHz</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noProof="0" dirty="0" smtClean="0">
                        <a:ln>
                          <a:noFill/>
                        </a:ln>
                        <a:solidFill>
                          <a:schemeClr val="tx1"/>
                        </a:solidFill>
                        <a:effectLst/>
                        <a:latin typeface="Arial" pitchFamily="34" charset="0"/>
                      </a:endParaRPr>
                    </a:p>
                  </a:txBody>
                  <a:tcPr marL="87307" marR="87307" marT="44419" marB="444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97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normalizeH="0" noProof="0">
                          <a:ln>
                            <a:noFill/>
                          </a:ln>
                          <a:effectLst/>
                          <a:latin typeface="Arial"/>
                        </a:rPr>
                        <a:t>Rated speed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normalizeH="0" noProof="0">
                          <a:ln>
                            <a:noFill/>
                          </a:ln>
                          <a:effectLst/>
                          <a:latin typeface="Arial"/>
                        </a:rPr>
                        <a:t>(2,100 rpm)</a:t>
                      </a:r>
                    </a:p>
                  </a:txBody>
                  <a:tcPr marL="87307" marR="87307" marT="44419" marB="444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normalizeH="0" noProof="0">
                          <a:ln>
                            <a:noFill/>
                          </a:ln>
                          <a:effectLst/>
                          <a:latin typeface="Arial"/>
                        </a:rPr>
                        <a:t>Approx. 2.1 KHz</a:t>
                      </a:r>
                    </a:p>
                  </a:txBody>
                  <a:tcPr marL="87307" marR="87307" marT="44419" marB="444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graphicFrame>
        <p:nvGraphicFramePr>
          <p:cNvPr id="9" name="Group 127"/>
          <p:cNvGraphicFramePr>
            <a:graphicFrameLocks noGrp="1"/>
          </p:cNvGraphicFramePr>
          <p:nvPr/>
        </p:nvGraphicFramePr>
        <p:xfrm>
          <a:off x="254000" y="1581150"/>
          <a:ext cx="4610101" cy="1403694"/>
        </p:xfrm>
        <a:graphic>
          <a:graphicData uri="http://schemas.openxmlformats.org/drawingml/2006/table">
            <a:tbl>
              <a:tblPr/>
              <a:tblGrid>
                <a:gridCol w="1031470">
                  <a:extLst>
                    <a:ext uri="{9D8B030D-6E8A-4147-A177-3AD203B41FA5}">
                      <a16:colId xmlns:a16="http://schemas.microsoft.com/office/drawing/2014/main" val="20000"/>
                    </a:ext>
                  </a:extLst>
                </a:gridCol>
                <a:gridCol w="1000530">
                  <a:extLst>
                    <a:ext uri="{9D8B030D-6E8A-4147-A177-3AD203B41FA5}">
                      <a16:colId xmlns:a16="http://schemas.microsoft.com/office/drawing/2014/main" val="20001"/>
                    </a:ext>
                  </a:extLst>
                </a:gridCol>
                <a:gridCol w="571500">
                  <a:extLst>
                    <a:ext uri="{9D8B030D-6E8A-4147-A177-3AD203B41FA5}">
                      <a16:colId xmlns:a16="http://schemas.microsoft.com/office/drawing/2014/main" val="20002"/>
                    </a:ext>
                  </a:extLst>
                </a:gridCol>
                <a:gridCol w="889000">
                  <a:extLst>
                    <a:ext uri="{9D8B030D-6E8A-4147-A177-3AD203B41FA5}">
                      <a16:colId xmlns:a16="http://schemas.microsoft.com/office/drawing/2014/main" val="20003"/>
                    </a:ext>
                  </a:extLst>
                </a:gridCol>
                <a:gridCol w="1117601">
                  <a:extLst>
                    <a:ext uri="{9D8B030D-6E8A-4147-A177-3AD203B41FA5}">
                      <a16:colId xmlns:a16="http://schemas.microsoft.com/office/drawing/2014/main" val="20004"/>
                    </a:ext>
                  </a:extLst>
                </a:gridCol>
              </a:tblGrid>
              <a:tr h="190500">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normalizeH="0" noProof="0">
                          <a:ln>
                            <a:noFill/>
                          </a:ln>
                          <a:effectLst/>
                          <a:latin typeface="Arial"/>
                        </a:rPr>
                        <a:t>Pin measured to test sensor</a:t>
                      </a:r>
                    </a:p>
                  </a:txBody>
                  <a:tcPr marL="96605" marR="96605" marT="48303" marB="4830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2857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normalizeH="0" noProof="0">
                          <a:ln>
                            <a:noFill/>
                          </a:ln>
                          <a:effectLst/>
                          <a:latin typeface="Arial"/>
                        </a:rPr>
                        <a:t>ECU cv52</a:t>
                      </a:r>
                    </a:p>
                  </a:txBody>
                  <a:tcPr marL="96605" marR="96605" marT="48303" marB="483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normalizeH="0" noProof="0">
                          <a:ln>
                            <a:noFill/>
                          </a:ln>
                          <a:effectLst/>
                          <a:latin typeface="Arial"/>
                        </a:rPr>
                        <a:t>ECU cv56</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normalizeH="0" noProof="0">
                          <a:ln>
                            <a:noFill/>
                          </a:ln>
                          <a:effectLst/>
                          <a:latin typeface="Arial"/>
                        </a:rPr>
                        <a:t>X 17</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normalizeH="0" noProof="0">
                          <a:ln>
                            <a:noFill/>
                          </a:ln>
                          <a:effectLst/>
                          <a:latin typeface="Arial"/>
                        </a:rPr>
                        <a:t>Sensor</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normalizeH="0" noProof="0">
                          <a:ln>
                            <a:noFill/>
                          </a:ln>
                          <a:effectLst/>
                          <a:latin typeface="Arial"/>
                        </a:rPr>
                        <a:t>Function</a:t>
                      </a:r>
                    </a:p>
                  </a:txBody>
                  <a:tcPr marL="96605" marR="96605" marT="48303" marB="483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1"/>
                  </a:ext>
                </a:extLst>
              </a:tr>
              <a:tr h="2413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D2.1.75</a:t>
                      </a:r>
                    </a:p>
                  </a:txBody>
                  <a:tcPr marL="96605" marR="96605" marT="48303" marB="483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D2.1.</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1</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Helvetica"/>
                          <a:sym typeface="Helvetica"/>
                        </a:rPr>
                        <a:t>3</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Shielding </a:t>
                      </a:r>
                    </a:p>
                  </a:txBody>
                  <a:tcPr marL="96605" marR="96605" marT="48303" marB="483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428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D2.1.102</a:t>
                      </a:r>
                    </a:p>
                  </a:txBody>
                  <a:tcPr marL="96605" marR="96605" marT="48303" marB="483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D2.1.</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Helvetica"/>
                          <a:sym typeface="Helvetica"/>
                        </a:rPr>
                        <a:t>21</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Helvetica"/>
                          <a:sym typeface="Helvetica"/>
                        </a:rPr>
                        <a:t>2</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GB" sz="1200"/>
                        <a:t>Ground </a:t>
                      </a:r>
                      <a:endParaRPr lang="fr-FR" sz="1200" dirty="0"/>
                    </a:p>
                  </a:txBody>
                  <a:tcPr marL="96605" marR="96605" marT="48303" marB="483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413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D2.1.101</a:t>
                      </a:r>
                    </a:p>
                  </a:txBody>
                  <a:tcPr marL="96605" marR="96605" marT="48303" marB="483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D2.1.</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Helvetica"/>
                          <a:sym typeface="Helvetica"/>
                        </a:rPr>
                        <a:t>15</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1</a:t>
                      </a:r>
                      <a:endParaRPr kumimoji="0" lang="fr-FR" sz="1200" b="0" i="0" u="none" strike="noStrike" cap="none" normalizeH="0" baseline="0" noProof="0" smtClean="0">
                        <a:ln>
                          <a:noFill/>
                        </a:ln>
                        <a:solidFill>
                          <a:schemeClr val="tx1"/>
                        </a:solidFill>
                        <a:effectLst/>
                        <a:latin typeface="Helvetica" pitchFamily="34" charset="0"/>
                      </a:endParaRP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GB" sz="1200"/>
                        <a:t>Signal </a:t>
                      </a:r>
                      <a:endParaRPr lang="fr-FR" sz="1200" dirty="0"/>
                    </a:p>
                  </a:txBody>
                  <a:tcPr marL="96605" marR="96605" marT="48303" marB="483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pic>
        <p:nvPicPr>
          <p:cNvPr id="52283" name="Picture 4" descr="04284733_Zahnscheibe_Kurbelwelle_58Z_CR"/>
          <p:cNvPicPr>
            <a:picLocks noChangeAspect="1" noChangeArrowheads="1"/>
          </p:cNvPicPr>
          <p:nvPr/>
        </p:nvPicPr>
        <p:blipFill>
          <a:blip r:embed="rId4" cstate="print">
            <a:lum contrast="-10000"/>
          </a:blip>
          <a:srcRect l="18878" t="9671" r="41409" b="30688"/>
          <a:stretch>
            <a:fillRect/>
          </a:stretch>
        </p:blipFill>
        <p:spPr bwMode="auto">
          <a:xfrm>
            <a:off x="3932238" y="3390900"/>
            <a:ext cx="3402012" cy="3538538"/>
          </a:xfrm>
          <a:prstGeom prst="rect">
            <a:avLst/>
          </a:prstGeom>
          <a:noFill/>
          <a:ln w="9525">
            <a:noFill/>
            <a:miter lim="800000"/>
            <a:headEnd/>
            <a:tailEnd/>
          </a:ln>
        </p:spPr>
      </p:pic>
      <p:cxnSp>
        <p:nvCxnSpPr>
          <p:cNvPr id="52284" name="Connecteur droit avec flèche 12"/>
          <p:cNvCxnSpPr>
            <a:cxnSpLocks noChangeShapeType="1"/>
          </p:cNvCxnSpPr>
          <p:nvPr/>
        </p:nvCxnSpPr>
        <p:spPr bwMode="auto">
          <a:xfrm rot="16200000" flipV="1">
            <a:off x="6229350" y="6442075"/>
            <a:ext cx="1028700" cy="19050"/>
          </a:xfrm>
          <a:prstGeom prst="straightConnector1">
            <a:avLst/>
          </a:prstGeom>
          <a:noFill/>
          <a:ln w="19050" algn="ctr">
            <a:solidFill>
              <a:schemeClr val="tx1"/>
            </a:solidFill>
            <a:round/>
            <a:headEnd/>
            <a:tailEnd type="arrow" w="med" len="med"/>
          </a:ln>
        </p:spPr>
      </p:cxnSp>
      <p:sp>
        <p:nvSpPr>
          <p:cNvPr id="52285" name="Ellipse 14"/>
          <p:cNvSpPr>
            <a:spLocks noChangeArrowheads="1"/>
          </p:cNvSpPr>
          <p:nvPr/>
        </p:nvSpPr>
        <p:spPr bwMode="auto">
          <a:xfrm>
            <a:off x="6400800" y="6956425"/>
            <a:ext cx="704850" cy="333375"/>
          </a:xfrm>
          <a:prstGeom prst="ellipse">
            <a:avLst/>
          </a:prstGeom>
          <a:noFill/>
          <a:ln w="19050" algn="ctr">
            <a:solidFill>
              <a:schemeClr val="tx1"/>
            </a:solidFill>
            <a:round/>
            <a:headEnd/>
            <a:tailEnd/>
          </a:ln>
        </p:spPr>
        <p:txBody>
          <a:bodyPr/>
          <a:lstStyle/>
          <a:p>
            <a:pPr hangingPunct="0">
              <a:lnSpc>
                <a:spcPct val="87000"/>
              </a:lnSpc>
              <a:buClr>
                <a:srgbClr val="000000"/>
              </a:buClr>
              <a:buSzPct val="45000"/>
              <a:buFont typeface="StarSymbol"/>
              <a:buNone/>
            </a:pPr>
            <a:r>
              <a:rPr lang="en-GB" sz="1200">
                <a:solidFill>
                  <a:schemeClr val="tx1"/>
                </a:solidFill>
                <a:latin typeface="Tahoma"/>
                <a:cs typeface="Tahoma"/>
                <a:sym typeface="Tahoma"/>
              </a:rPr>
              <a:t>1.6.</a:t>
            </a:r>
          </a:p>
        </p:txBody>
      </p:sp>
      <p:cxnSp>
        <p:nvCxnSpPr>
          <p:cNvPr id="52286" name="Connecteur droit avec flèche 15"/>
          <p:cNvCxnSpPr>
            <a:cxnSpLocks noChangeShapeType="1"/>
          </p:cNvCxnSpPr>
          <p:nvPr/>
        </p:nvCxnSpPr>
        <p:spPr bwMode="auto">
          <a:xfrm rot="16200000" flipH="1">
            <a:off x="2919413" y="7681912"/>
            <a:ext cx="1162050" cy="9525"/>
          </a:xfrm>
          <a:prstGeom prst="straightConnector1">
            <a:avLst/>
          </a:prstGeom>
          <a:noFill/>
          <a:ln w="19050" algn="ctr">
            <a:solidFill>
              <a:schemeClr val="tx1"/>
            </a:solidFill>
            <a:round/>
            <a:headEnd/>
            <a:tailEnd type="arrow" w="med" len="med"/>
          </a:ln>
        </p:spPr>
      </p:cxnSp>
      <p:sp>
        <p:nvSpPr>
          <p:cNvPr id="52287" name="Ellipse 16"/>
          <p:cNvSpPr>
            <a:spLocks noChangeArrowheads="1"/>
          </p:cNvSpPr>
          <p:nvPr/>
        </p:nvSpPr>
        <p:spPr bwMode="auto">
          <a:xfrm>
            <a:off x="3143250" y="6772275"/>
            <a:ext cx="704850" cy="333375"/>
          </a:xfrm>
          <a:prstGeom prst="ellipse">
            <a:avLst/>
          </a:prstGeom>
          <a:noFill/>
          <a:ln w="19050" algn="ctr">
            <a:solidFill>
              <a:schemeClr val="tx1"/>
            </a:solidFill>
            <a:round/>
            <a:headEnd/>
            <a:tailEnd/>
          </a:ln>
        </p:spPr>
        <p:txBody>
          <a:bodyPr/>
          <a:lstStyle/>
          <a:p>
            <a:pPr hangingPunct="0">
              <a:lnSpc>
                <a:spcPct val="87000"/>
              </a:lnSpc>
              <a:buClr>
                <a:srgbClr val="000000"/>
              </a:buClr>
              <a:buSzPct val="45000"/>
              <a:buFont typeface="StarSymbol"/>
              <a:buNone/>
            </a:pPr>
            <a:r>
              <a:rPr lang="en-GB" sz="1200">
                <a:solidFill>
                  <a:schemeClr val="tx1"/>
                </a:solidFill>
                <a:latin typeface="Tahoma"/>
                <a:cs typeface="Tahoma"/>
                <a:sym typeface="Tahoma"/>
              </a:rPr>
              <a:t>1.6.</a:t>
            </a:r>
          </a:p>
        </p:txBody>
      </p:sp>
      <p:sp>
        <p:nvSpPr>
          <p:cNvPr id="52288" name="ZoneTexte 19"/>
          <p:cNvSpPr txBox="1">
            <a:spLocks noChangeArrowheads="1"/>
          </p:cNvSpPr>
          <p:nvPr/>
        </p:nvSpPr>
        <p:spPr bwMode="auto">
          <a:xfrm>
            <a:off x="1562100" y="9629775"/>
            <a:ext cx="4333875" cy="252413"/>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200">
                <a:solidFill>
                  <a:schemeClr val="tx1"/>
                </a:solidFill>
                <a:latin typeface="Tahoma"/>
                <a:cs typeface="Tahoma"/>
                <a:sym typeface="Tahoma"/>
              </a:rPr>
              <a:t>Signal indicating crankshaft position with pistons 1 and 6 at TDC</a:t>
            </a:r>
          </a:p>
        </p:txBody>
      </p:sp>
      <p:sp>
        <p:nvSpPr>
          <p:cNvPr id="52289" name="ZoneTexte 6"/>
          <p:cNvSpPr txBox="1">
            <a:spLocks noChangeArrowheads="1"/>
          </p:cNvSpPr>
          <p:nvPr/>
        </p:nvSpPr>
        <p:spPr bwMode="auto">
          <a:xfrm>
            <a:off x="290513" y="149225"/>
            <a:ext cx="6937375" cy="306388"/>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600" b="1" u="sng">
                <a:solidFill>
                  <a:schemeClr val="tx1"/>
                </a:solidFill>
                <a:latin typeface="Tahoma"/>
                <a:cs typeface="Tahoma"/>
                <a:sym typeface="Tahoma"/>
              </a:rPr>
              <a:t>B08. Testing sensors</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ttangolo 14"/>
          <p:cNvSpPr/>
          <p:nvPr/>
        </p:nvSpPr>
        <p:spPr>
          <a:xfrm>
            <a:off x="617723" y="3632256"/>
            <a:ext cx="3778250" cy="276999"/>
          </a:xfrm>
          <a:prstGeom prst="rect">
            <a:avLst/>
          </a:prstGeom>
        </p:spPr>
        <p:txBody>
          <a:bodyPr>
            <a:spAutoFit/>
          </a:bodyPr>
          <a:lstStyle/>
          <a:p>
            <a:r>
              <a:rPr lang="en-GB" sz="1200">
                <a:solidFill>
                  <a:srgbClr val="000000"/>
                </a:solidFill>
                <a:latin typeface="Tahoma"/>
                <a:ea typeface="Tahoma"/>
                <a:cs typeface="Tahoma"/>
                <a:sym typeface="Tahoma"/>
              </a:rPr>
              <a:t>The engine will start in this state, but after a delay.</a:t>
            </a:r>
            <a:endParaRPr lang="es-ES" sz="1200" dirty="0">
              <a:solidFill>
                <a:srgbClr val="000000"/>
              </a:solidFill>
              <a:latin typeface="Tahoma" pitchFamily="34" charset="0"/>
              <a:ea typeface="Tahoma" pitchFamily="34" charset="0"/>
              <a:cs typeface="Tahoma" pitchFamily="34" charset="0"/>
            </a:endParaRPr>
          </a:p>
        </p:txBody>
      </p:sp>
      <p:sp>
        <p:nvSpPr>
          <p:cNvPr id="16" name="ZoneTexte 28"/>
          <p:cNvSpPr txBox="1">
            <a:spLocks noChangeArrowheads="1"/>
          </p:cNvSpPr>
          <p:nvPr/>
        </p:nvSpPr>
        <p:spPr bwMode="auto">
          <a:xfrm>
            <a:off x="138335" y="717550"/>
            <a:ext cx="7258050" cy="584775"/>
          </a:xfrm>
          <a:prstGeom prst="rect">
            <a:avLst/>
          </a:prstGeom>
          <a:noFill/>
          <a:ln w="9525">
            <a:noFill/>
            <a:miter lim="800000"/>
            <a:headEnd/>
            <a:tailEnd/>
          </a:ln>
        </p:spPr>
        <p:txBody>
          <a:bodyPr wrap="square">
            <a:spAutoFit/>
          </a:bodyPr>
          <a:lstStyle/>
          <a:p>
            <a:r>
              <a:rPr lang="en-GB" sz="1600" b="1">
                <a:solidFill>
                  <a:srgbClr val="000000"/>
                </a:solidFill>
                <a:latin typeface="Tahoma"/>
                <a:ea typeface="Tahoma"/>
                <a:cs typeface="Tahoma"/>
                <a:sym typeface="Tahoma"/>
              </a:rPr>
              <a:t>Example alarm produced by disconnecting crankshaft speed sensor.</a:t>
            </a:r>
            <a:endParaRPr lang="es-ES" sz="1600" b="1" dirty="0">
              <a:solidFill>
                <a:srgbClr val="000000"/>
              </a:solidFill>
              <a:latin typeface="Tahoma"/>
              <a:cs typeface="Tahoma"/>
              <a:sym typeface="Tahoma"/>
            </a:endParaRPr>
          </a:p>
        </p:txBody>
      </p:sp>
      <p:sp>
        <p:nvSpPr>
          <p:cNvPr id="17" name="Rettangolo 16"/>
          <p:cNvSpPr/>
          <p:nvPr/>
        </p:nvSpPr>
        <p:spPr>
          <a:xfrm>
            <a:off x="290512" y="3324709"/>
            <a:ext cx="4869316" cy="276999"/>
          </a:xfrm>
          <a:prstGeom prst="rect">
            <a:avLst/>
          </a:prstGeom>
        </p:spPr>
        <p:txBody>
          <a:bodyPr wrap="square">
            <a:spAutoFit/>
          </a:bodyPr>
          <a:lstStyle/>
          <a:p>
            <a:r>
              <a:rPr lang="en-GB" sz="1200">
                <a:solidFill>
                  <a:srgbClr val="000000"/>
                </a:solidFill>
                <a:latin typeface="Tahoma"/>
                <a:ea typeface="Tahoma"/>
                <a:cs typeface="Tahoma"/>
                <a:sym typeface="Tahoma"/>
              </a:rPr>
              <a:t>Alarm code on </a:t>
            </a:r>
            <a:r>
              <a:rPr lang="en-GB" sz="1200" b="1">
                <a:solidFill>
                  <a:srgbClr val="000000"/>
                </a:solidFill>
                <a:latin typeface="Tahoma"/>
                <a:ea typeface="Tahoma"/>
                <a:cs typeface="Tahoma"/>
                <a:sym typeface="Tahoma"/>
              </a:rPr>
              <a:t>Infocenter / WOD:</a:t>
            </a:r>
            <a:endParaRPr lang="es-ES" sz="1200" b="1" dirty="0">
              <a:solidFill>
                <a:srgbClr val="000000"/>
              </a:solidFill>
              <a:latin typeface="Tahoma" pitchFamily="34" charset="0"/>
              <a:ea typeface="Tahoma" pitchFamily="34" charset="0"/>
              <a:cs typeface="Tahoma" pitchFamily="34" charset="0"/>
            </a:endParaRPr>
          </a:p>
        </p:txBody>
      </p:sp>
      <p:sp>
        <p:nvSpPr>
          <p:cNvPr id="18" name="Rettangolo 17"/>
          <p:cNvSpPr/>
          <p:nvPr/>
        </p:nvSpPr>
        <p:spPr>
          <a:xfrm>
            <a:off x="306843" y="4865905"/>
            <a:ext cx="4820329" cy="276999"/>
          </a:xfrm>
          <a:prstGeom prst="rect">
            <a:avLst/>
          </a:prstGeom>
        </p:spPr>
        <p:txBody>
          <a:bodyPr wrap="square">
            <a:spAutoFit/>
          </a:bodyPr>
          <a:lstStyle/>
          <a:p>
            <a:r>
              <a:rPr lang="en-GB" sz="1200">
                <a:solidFill>
                  <a:srgbClr val="000000"/>
                </a:solidFill>
                <a:latin typeface="Tahoma"/>
                <a:ea typeface="Tahoma"/>
                <a:cs typeface="Tahoma"/>
                <a:sym typeface="Tahoma"/>
              </a:rPr>
              <a:t>Alarm code in </a:t>
            </a:r>
            <a:r>
              <a:rPr lang="en-GB" sz="1200" b="1">
                <a:solidFill>
                  <a:srgbClr val="000000"/>
                </a:solidFill>
                <a:latin typeface="Tahoma"/>
                <a:ea typeface="Tahoma"/>
                <a:cs typeface="Tahoma"/>
                <a:sym typeface="Tahoma"/>
              </a:rPr>
              <a:t>Serdia 2010</a:t>
            </a:r>
            <a:r>
              <a:rPr lang="en-GB" sz="1200">
                <a:solidFill>
                  <a:srgbClr val="000000"/>
                </a:solidFill>
                <a:latin typeface="Tahoma"/>
                <a:ea typeface="Tahoma"/>
                <a:cs typeface="Tahoma"/>
                <a:sym typeface="Tahoma"/>
              </a:rPr>
              <a:t> diagnostic system</a:t>
            </a:r>
            <a:endParaRPr lang="es-ES" sz="1200" b="1" dirty="0">
              <a:solidFill>
                <a:srgbClr val="000000"/>
              </a:solidFill>
              <a:latin typeface="Tahoma" pitchFamily="34" charset="0"/>
              <a:ea typeface="Tahoma" pitchFamily="34" charset="0"/>
              <a:cs typeface="Tahoma" pitchFamily="34" charset="0"/>
            </a:endParaRPr>
          </a:p>
        </p:txBody>
      </p:sp>
      <p:sp>
        <p:nvSpPr>
          <p:cNvPr id="19" name="ZoneTexte 6"/>
          <p:cNvSpPr txBox="1">
            <a:spLocks noChangeArrowheads="1"/>
          </p:cNvSpPr>
          <p:nvPr/>
        </p:nvSpPr>
        <p:spPr bwMode="auto">
          <a:xfrm>
            <a:off x="163570" y="135052"/>
            <a:ext cx="7178675" cy="306387"/>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600" b="1" u="sng">
                <a:solidFill>
                  <a:schemeClr val="tx1"/>
                </a:solidFill>
                <a:latin typeface="Tahoma"/>
                <a:cs typeface="Tahoma"/>
                <a:sym typeface="Tahoma"/>
              </a:rPr>
              <a:t>B07 Electrical components</a:t>
            </a:r>
            <a:endParaRPr lang="it-IT" sz="1600" b="1" u="sng" dirty="0">
              <a:solidFill>
                <a:schemeClr val="tx1"/>
              </a:solidFill>
              <a:latin typeface="Tahoma"/>
              <a:cs typeface="Tahoma"/>
              <a:sym typeface="Tahoma"/>
            </a:endParaRPr>
          </a:p>
        </p:txBody>
      </p:sp>
      <p:pic>
        <p:nvPicPr>
          <p:cNvPr id="53249" name="Picture 1"/>
          <p:cNvPicPr>
            <a:picLocks noChangeAspect="1" noChangeArrowheads="1"/>
          </p:cNvPicPr>
          <p:nvPr/>
        </p:nvPicPr>
        <p:blipFill>
          <a:blip r:embed="rId2" cstate="print"/>
          <a:srcRect l="5208" t="11931" r="11667" b="17513"/>
          <a:stretch>
            <a:fillRect/>
          </a:stretch>
        </p:blipFill>
        <p:spPr bwMode="auto">
          <a:xfrm>
            <a:off x="432228" y="5690309"/>
            <a:ext cx="6502400" cy="4139372"/>
          </a:xfrm>
          <a:prstGeom prst="rect">
            <a:avLst/>
          </a:prstGeom>
          <a:noFill/>
          <a:ln w="9525">
            <a:noFill/>
            <a:miter lim="800000"/>
            <a:headEnd/>
            <a:tailEnd/>
          </a:ln>
        </p:spPr>
      </p:pic>
      <p:sp>
        <p:nvSpPr>
          <p:cNvPr id="14" name="Ovale 13"/>
          <p:cNvSpPr/>
          <p:nvPr/>
        </p:nvSpPr>
        <p:spPr bwMode="auto">
          <a:xfrm>
            <a:off x="1493127" y="6122689"/>
            <a:ext cx="937329" cy="317344"/>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hangingPunct="0">
              <a:lnSpc>
                <a:spcPct val="87000"/>
              </a:lnSpc>
              <a:buClr>
                <a:srgbClr val="000000"/>
              </a:buClr>
              <a:buSzPct val="45000"/>
              <a:buFont typeface="StarSymbol" charset="0"/>
              <a:buNone/>
            </a:pPr>
            <a:endParaRPr lang="it-IT" smtClean="0">
              <a:ln w="57150">
                <a:solidFill>
                  <a:srgbClr val="000000"/>
                </a:solidFill>
              </a:ln>
              <a:solidFill>
                <a:srgbClr val="FFFFFF"/>
              </a:solidFill>
            </a:endParaRPr>
          </a:p>
        </p:txBody>
      </p:sp>
      <p:pic>
        <p:nvPicPr>
          <p:cNvPr id="13" name="Picture 1"/>
          <p:cNvPicPr>
            <a:picLocks noChangeAspect="1" noChangeArrowheads="1"/>
          </p:cNvPicPr>
          <p:nvPr/>
        </p:nvPicPr>
        <p:blipFill>
          <a:blip r:embed="rId3" cstate="print"/>
          <a:srcRect l="33214" t="6886" r="32970" b="18447"/>
          <a:stretch>
            <a:fillRect/>
          </a:stretch>
        </p:blipFill>
        <p:spPr bwMode="auto">
          <a:xfrm>
            <a:off x="4832803" y="1531580"/>
            <a:ext cx="2286001" cy="3154719"/>
          </a:xfrm>
          <a:prstGeom prst="rect">
            <a:avLst/>
          </a:prstGeom>
          <a:noFill/>
          <a:ln w="9525">
            <a:noFill/>
            <a:miter lim="800000"/>
            <a:headEnd/>
            <a:tailEnd/>
          </a:ln>
        </p:spPr>
      </p:pic>
      <p:sp>
        <p:nvSpPr>
          <p:cNvPr id="20" name="Fumetto 1 6"/>
          <p:cNvSpPr>
            <a:spLocks noChangeArrowheads="1"/>
          </p:cNvSpPr>
          <p:nvPr/>
        </p:nvSpPr>
        <p:spPr bwMode="auto">
          <a:xfrm>
            <a:off x="1012371" y="2106386"/>
            <a:ext cx="2530929" cy="849085"/>
          </a:xfrm>
          <a:prstGeom prst="wedgeRectCallout">
            <a:avLst>
              <a:gd name="adj1" fmla="val 138595"/>
              <a:gd name="adj2" fmla="val 33714"/>
            </a:avLst>
          </a:prstGeom>
          <a:solidFill>
            <a:schemeClr val="bg1"/>
          </a:solidFill>
          <a:ln w="9525" algn="ctr">
            <a:solidFill>
              <a:schemeClr val="tx1"/>
            </a:solidFill>
            <a:round/>
            <a:headEnd/>
            <a:tailEnd/>
          </a:ln>
        </p:spPr>
        <p:txBody>
          <a:bodyPr/>
          <a:lstStyle/>
          <a:p>
            <a:pPr hangingPunct="0">
              <a:lnSpc>
                <a:spcPct val="87000"/>
              </a:lnSpc>
              <a:buClr>
                <a:srgbClr val="000000"/>
              </a:buClr>
              <a:buSzPct val="45000"/>
              <a:buFont typeface="StarSymbol"/>
              <a:buNone/>
            </a:pPr>
            <a:endParaRPr lang="it-IT">
              <a:solidFill>
                <a:srgbClr val="FFFFFF"/>
              </a:solidFill>
            </a:endParaRPr>
          </a:p>
        </p:txBody>
      </p:sp>
      <p:sp>
        <p:nvSpPr>
          <p:cNvPr id="21" name="Rettangolo 5"/>
          <p:cNvSpPr>
            <a:spLocks noChangeArrowheads="1"/>
          </p:cNvSpPr>
          <p:nvPr/>
        </p:nvSpPr>
        <p:spPr bwMode="auto">
          <a:xfrm>
            <a:off x="1044892" y="2171846"/>
            <a:ext cx="3821022" cy="707886"/>
          </a:xfrm>
          <a:prstGeom prst="rect">
            <a:avLst/>
          </a:prstGeom>
          <a:noFill/>
          <a:ln w="9525">
            <a:noFill/>
            <a:miter lim="800000"/>
            <a:headEnd/>
            <a:tailEnd/>
          </a:ln>
        </p:spPr>
        <p:txBody>
          <a:bodyPr wrap="square">
            <a:spAutoFit/>
          </a:bodyPr>
          <a:lstStyle/>
          <a:p>
            <a:r>
              <a:rPr lang="en-GB" sz="2000" b="1">
                <a:solidFill>
                  <a:srgbClr val="000000"/>
                </a:solidFill>
                <a:latin typeface="Tahoma"/>
                <a:cs typeface="Tahoma"/>
                <a:sym typeface="Tahoma"/>
              </a:rPr>
              <a:t>Engine alarm:</a:t>
            </a:r>
          </a:p>
          <a:p>
            <a:r>
              <a:rPr lang="en-GB" sz="2000" b="1">
                <a:solidFill>
                  <a:srgbClr val="000000"/>
                </a:solidFill>
                <a:latin typeface="Tahoma"/>
                <a:cs typeface="Tahoma"/>
                <a:sym typeface="Tahoma"/>
              </a:rPr>
              <a:t>SPN 190 FMI 12</a:t>
            </a:r>
            <a:endParaRPr lang="es-ES" sz="2000" b="1" dirty="0">
              <a:solidFill>
                <a:srgbClr val="000000"/>
              </a:solidFill>
              <a:latin typeface="Tahoma"/>
              <a:cs typeface="Tahoma"/>
              <a:sym typeface="Tahoma"/>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ZoneTexte 2"/>
          <p:cNvSpPr txBox="1">
            <a:spLocks noChangeArrowheads="1"/>
          </p:cNvSpPr>
          <p:nvPr/>
        </p:nvSpPr>
        <p:spPr bwMode="auto">
          <a:xfrm>
            <a:off x="477838" y="874713"/>
            <a:ext cx="7081837" cy="333375"/>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b="1" u="sng">
                <a:solidFill>
                  <a:schemeClr val="tx1"/>
                </a:solidFill>
                <a:latin typeface="Tahoma"/>
                <a:cs typeface="Tahoma"/>
                <a:sym typeface="Tahoma"/>
              </a:rPr>
              <a:t>Camshaft speed sensor</a:t>
            </a:r>
          </a:p>
        </p:txBody>
      </p:sp>
      <p:pic>
        <p:nvPicPr>
          <p:cNvPr id="53250" name="Picture 11"/>
          <p:cNvPicPr>
            <a:picLocks noChangeAspect="1" noChangeArrowheads="1"/>
          </p:cNvPicPr>
          <p:nvPr/>
        </p:nvPicPr>
        <p:blipFill>
          <a:blip r:embed="rId2" cstate="print"/>
          <a:srcRect/>
          <a:stretch>
            <a:fillRect/>
          </a:stretch>
        </p:blipFill>
        <p:spPr bwMode="auto">
          <a:xfrm>
            <a:off x="4949825" y="1397000"/>
            <a:ext cx="2176463" cy="1811338"/>
          </a:xfrm>
          <a:prstGeom prst="rect">
            <a:avLst/>
          </a:prstGeom>
          <a:noFill/>
          <a:ln w="12700">
            <a:noFill/>
            <a:miter lim="800000"/>
            <a:headEnd type="none" w="sm" len="sm"/>
            <a:tailEnd type="none" w="sm" len="sm"/>
          </a:ln>
        </p:spPr>
      </p:pic>
      <p:pic>
        <p:nvPicPr>
          <p:cNvPr id="53251" name="Picture 12"/>
          <p:cNvPicPr>
            <a:picLocks noChangeAspect="1" noChangeArrowheads="1"/>
          </p:cNvPicPr>
          <p:nvPr/>
        </p:nvPicPr>
        <p:blipFill>
          <a:blip r:embed="rId3" cstate="print"/>
          <a:srcRect/>
          <a:stretch>
            <a:fillRect/>
          </a:stretch>
        </p:blipFill>
        <p:spPr bwMode="auto">
          <a:xfrm>
            <a:off x="446088" y="7131050"/>
            <a:ext cx="5422900" cy="2628900"/>
          </a:xfrm>
          <a:prstGeom prst="rect">
            <a:avLst/>
          </a:prstGeom>
          <a:noFill/>
          <a:ln w="9525">
            <a:noFill/>
            <a:miter lim="800000"/>
            <a:headEnd/>
            <a:tailEnd/>
          </a:ln>
        </p:spPr>
      </p:pic>
      <p:graphicFrame>
        <p:nvGraphicFramePr>
          <p:cNvPr id="9" name="Group 133"/>
          <p:cNvGraphicFramePr>
            <a:graphicFrameLocks noGrp="1"/>
          </p:cNvGraphicFramePr>
          <p:nvPr/>
        </p:nvGraphicFramePr>
        <p:xfrm>
          <a:off x="273048" y="3427942"/>
          <a:ext cx="3700159" cy="4284670"/>
        </p:xfrm>
        <a:graphic>
          <a:graphicData uri="http://schemas.openxmlformats.org/drawingml/2006/table">
            <a:tbl>
              <a:tblPr/>
              <a:tblGrid>
                <a:gridCol w="1942052">
                  <a:extLst>
                    <a:ext uri="{9D8B030D-6E8A-4147-A177-3AD203B41FA5}">
                      <a16:colId xmlns:a16="http://schemas.microsoft.com/office/drawing/2014/main" val="20000"/>
                    </a:ext>
                  </a:extLst>
                </a:gridCol>
                <a:gridCol w="1758107">
                  <a:extLst>
                    <a:ext uri="{9D8B030D-6E8A-4147-A177-3AD203B41FA5}">
                      <a16:colId xmlns:a16="http://schemas.microsoft.com/office/drawing/2014/main" val="20001"/>
                    </a:ext>
                  </a:extLst>
                </a:gridCol>
              </a:tblGrid>
              <a:tr h="211138">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normalizeH="0" noProof="0">
                          <a:ln>
                            <a:noFill/>
                          </a:ln>
                          <a:effectLst/>
                          <a:latin typeface="Arial"/>
                        </a:rPr>
                        <a:t>Crankshaft speed sensor</a:t>
                      </a:r>
                    </a:p>
                  </a:txBody>
                  <a:tcPr marL="87307" marR="87307" marT="44419" marB="4441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endParaRPr lang="fr-FR"/>
                    </a:p>
                  </a:txBody>
                  <a:tcPr/>
                </a:tc>
                <a:extLst>
                  <a:ext uri="{0D108BD9-81ED-4DB2-BD59-A6C34878D82A}">
                    <a16:rowId xmlns:a16="http://schemas.microsoft.com/office/drawing/2014/main" val="10000"/>
                  </a:ext>
                </a:extLst>
              </a:tr>
              <a:tr h="461963">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noProof="0" dirty="0" smtClean="0">
                        <a:ln>
                          <a:noFill/>
                        </a:ln>
                        <a:solidFill>
                          <a:schemeClr val="tx1"/>
                        </a:solidFill>
                        <a:effectLst/>
                        <a:latin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noProof="0" dirty="0" smtClean="0">
                        <a:ln>
                          <a:noFill/>
                        </a:ln>
                        <a:solidFill>
                          <a:schemeClr val="tx1"/>
                        </a:solidFill>
                        <a:effectLst/>
                        <a:latin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normalizeH="0" noProof="0">
                          <a:ln>
                            <a:noFill/>
                          </a:ln>
                          <a:effectLst/>
                          <a:latin typeface="Arial"/>
                        </a:rPr>
                        <a:t>Engine off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normalizeH="0" noProof="0">
                          <a:ln>
                            <a:noFill/>
                          </a:ln>
                          <a:effectLst/>
                          <a:latin typeface="Arial"/>
                        </a:rPr>
                        <a:t>(0 rpm)</a:t>
                      </a:r>
                    </a:p>
                  </a:txBody>
                  <a:tcPr marL="87307" marR="87307" marT="44419" marB="444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normalizeH="0" noProof="0">
                          <a:ln>
                            <a:noFill/>
                          </a:ln>
                          <a:effectLst/>
                          <a:latin typeface="Arial"/>
                        </a:rPr>
                        <a:t>Frequency</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noProof="0" dirty="0" smtClean="0">
                        <a:ln>
                          <a:noFill/>
                        </a:ln>
                        <a:solidFill>
                          <a:schemeClr val="tx1"/>
                        </a:solidFill>
                        <a:effectLst/>
                        <a:latin typeface="Arial" pitchFamily="34" charset="0"/>
                      </a:endParaRPr>
                    </a:p>
                  </a:txBody>
                  <a:tcPr marL="87307" marR="87307" marT="44419" marB="444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1"/>
                  </a:ext>
                </a:extLst>
              </a:tr>
              <a:tr h="350660">
                <a:tc vMerge="1">
                  <a:txBody>
                    <a:bodyPr/>
                    <a:lstStyle/>
                    <a:p>
                      <a:endParaRPr lang="fr-FR"/>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normalizeH="0" noProof="0">
                          <a:ln>
                            <a:noFill/>
                          </a:ln>
                          <a:effectLst/>
                          <a:latin typeface="Arial"/>
                        </a:rPr>
                        <a:t>0 Hz</a:t>
                      </a:r>
                    </a:p>
                  </a:txBody>
                  <a:tcPr marL="87307" marR="87307" marT="44419" marB="444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111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normalizeH="0" noProof="0">
                          <a:ln>
                            <a:noFill/>
                          </a:ln>
                          <a:effectLst/>
                          <a:latin typeface="Arial"/>
                        </a:rPr>
                        <a:t> Idle speed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normalizeH="0" noProof="0">
                          <a:ln>
                            <a:noFill/>
                          </a:ln>
                          <a:effectLst/>
                          <a:latin typeface="Arial"/>
                        </a:rPr>
                        <a:t>(800 rpm)</a:t>
                      </a:r>
                    </a:p>
                  </a:txBody>
                  <a:tcPr marL="87307" marR="87307" marT="44419" marB="444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normalizeH="0" noProof="0">
                          <a:ln>
                            <a:noFill/>
                          </a:ln>
                          <a:effectLst/>
                          <a:latin typeface="Arial"/>
                        </a:rPr>
                        <a:t>Approx. 47 Hz (6 cyl.)</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normalizeH="0" noProof="0">
                          <a:ln>
                            <a:noFill/>
                          </a:ln>
                          <a:effectLst/>
                          <a:latin typeface="Arial"/>
                        </a:rPr>
                        <a:t>Approx. 33 Hz (4 cyl.)</a:t>
                      </a:r>
                      <a:endParaRPr kumimoji="0" lang="fr-FR" sz="1400" normalizeH="0" noProof="0" dirty="0" smtClean="0">
                        <a:ln>
                          <a:noFill/>
                        </a:ln>
                        <a:effectLst/>
                        <a:latin typeface="Arial"/>
                      </a:endParaRPr>
                    </a:p>
                  </a:txBody>
                  <a:tcPr marL="87307" marR="87307" marT="44419" marB="444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97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normalizeH="0" noProof="0">
                          <a:ln>
                            <a:noFill/>
                          </a:ln>
                          <a:effectLst/>
                          <a:latin typeface="Arial"/>
                        </a:rPr>
                        <a:t>Mid speed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normalizeH="0" noProof="0">
                          <a:ln>
                            <a:noFill/>
                          </a:ln>
                          <a:effectLst/>
                          <a:latin typeface="Arial"/>
                        </a:rPr>
                        <a:t>(1,600 rpm)</a:t>
                      </a:r>
                    </a:p>
                  </a:txBody>
                  <a:tcPr marL="87307" marR="87307" marT="44419" marB="444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normalizeH="0" noProof="0">
                          <a:ln>
                            <a:noFill/>
                          </a:ln>
                          <a:effectLst/>
                          <a:latin typeface="Arial"/>
                        </a:rPr>
                        <a:t>Approx. 94 </a:t>
                      </a:r>
                      <a:r>
                        <a:rPr kumimoji="0" lang="en-GB" sz="1400" normalizeH="0" noProof="0">
                          <a:ln>
                            <a:noFill/>
                          </a:ln>
                          <a:effectLst/>
                        </a:rPr>
                        <a:t>Hz (6 cyl.)</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normalizeH="0" noProof="0">
                          <a:ln>
                            <a:noFill/>
                          </a:ln>
                          <a:effectLst/>
                        </a:rPr>
                        <a:t>Approx. 67 Hz (4 cyl.)</a:t>
                      </a:r>
                      <a:endParaRPr kumimoji="0" lang="fr-FR" sz="1400" normalizeH="0" noProof="0" dirty="0" smtClean="0">
                        <a:ln>
                          <a:noFill/>
                        </a:ln>
                        <a:effectLst/>
                        <a:latin typeface="Arial"/>
                      </a:endParaRPr>
                    </a:p>
                  </a:txBody>
                  <a:tcPr marL="87307" marR="87307" marT="44419" marB="444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97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normalizeH="0" noProof="0">
                          <a:ln>
                            <a:noFill/>
                          </a:ln>
                          <a:effectLst/>
                          <a:latin typeface="Arial"/>
                        </a:rPr>
                        <a:t>Rated speed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normalizeH="0" noProof="0">
                          <a:ln>
                            <a:noFill/>
                          </a:ln>
                          <a:effectLst/>
                          <a:latin typeface="Arial"/>
                        </a:rPr>
                        <a:t>(2 100 rpm)</a:t>
                      </a:r>
                    </a:p>
                  </a:txBody>
                  <a:tcPr marL="87307" marR="87307" marT="44419" marB="444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normalizeH="0" noProof="0">
                          <a:ln>
                            <a:noFill/>
                          </a:ln>
                          <a:effectLst/>
                          <a:latin typeface="Arial"/>
                        </a:rPr>
                        <a:t>Approx. 123 </a:t>
                      </a:r>
                      <a:r>
                        <a:rPr kumimoji="0" lang="en-GB" sz="1400" normalizeH="0" noProof="0">
                          <a:ln>
                            <a:noFill/>
                          </a:ln>
                          <a:effectLst/>
                        </a:rPr>
                        <a:t>Hz (6 cyl.)</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normalizeH="0" noProof="0">
                          <a:ln>
                            <a:noFill/>
                          </a:ln>
                          <a:effectLst/>
                        </a:rPr>
                        <a:t>Approx. 88 Hz (4 cyl.)</a:t>
                      </a:r>
                      <a:endParaRPr kumimoji="0" lang="fr-FR" sz="1400" normalizeH="0" noProof="0" dirty="0" smtClean="0">
                        <a:ln>
                          <a:noFill/>
                        </a:ln>
                        <a:effectLst/>
                        <a:latin typeface="+mn-lt"/>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400" normalizeH="0" noProof="0" dirty="0" smtClean="0">
                        <a:ln>
                          <a:noFill/>
                        </a:ln>
                        <a:effectLst/>
                        <a:latin typeface="Arial"/>
                      </a:endParaRPr>
                    </a:p>
                  </a:txBody>
                  <a:tcPr marL="87307" marR="87307" marT="44419" marB="444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graphicFrame>
        <p:nvGraphicFramePr>
          <p:cNvPr id="10" name="Group 127"/>
          <p:cNvGraphicFramePr>
            <a:graphicFrameLocks noGrp="1"/>
          </p:cNvGraphicFramePr>
          <p:nvPr/>
        </p:nvGraphicFramePr>
        <p:xfrm>
          <a:off x="279933" y="1466323"/>
          <a:ext cx="4342066" cy="1580310"/>
        </p:xfrm>
        <a:graphic>
          <a:graphicData uri="http://schemas.openxmlformats.org/drawingml/2006/table">
            <a:tbl>
              <a:tblPr/>
              <a:tblGrid>
                <a:gridCol w="846137">
                  <a:extLst>
                    <a:ext uri="{9D8B030D-6E8A-4147-A177-3AD203B41FA5}">
                      <a16:colId xmlns:a16="http://schemas.microsoft.com/office/drawing/2014/main" val="20000"/>
                    </a:ext>
                  </a:extLst>
                </a:gridCol>
                <a:gridCol w="850900">
                  <a:extLst>
                    <a:ext uri="{9D8B030D-6E8A-4147-A177-3AD203B41FA5}">
                      <a16:colId xmlns:a16="http://schemas.microsoft.com/office/drawing/2014/main" val="20001"/>
                    </a:ext>
                  </a:extLst>
                </a:gridCol>
                <a:gridCol w="558800">
                  <a:extLst>
                    <a:ext uri="{9D8B030D-6E8A-4147-A177-3AD203B41FA5}">
                      <a16:colId xmlns:a16="http://schemas.microsoft.com/office/drawing/2014/main" val="20002"/>
                    </a:ext>
                  </a:extLst>
                </a:gridCol>
                <a:gridCol w="850900">
                  <a:extLst>
                    <a:ext uri="{9D8B030D-6E8A-4147-A177-3AD203B41FA5}">
                      <a16:colId xmlns:a16="http://schemas.microsoft.com/office/drawing/2014/main" val="20003"/>
                    </a:ext>
                  </a:extLst>
                </a:gridCol>
                <a:gridCol w="1235329">
                  <a:extLst>
                    <a:ext uri="{9D8B030D-6E8A-4147-A177-3AD203B41FA5}">
                      <a16:colId xmlns:a16="http://schemas.microsoft.com/office/drawing/2014/main" val="20004"/>
                    </a:ext>
                  </a:extLst>
                </a:gridCol>
              </a:tblGrid>
              <a:tr h="190500">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normalizeH="0" noProof="0">
                          <a:ln>
                            <a:noFill/>
                          </a:ln>
                          <a:effectLst/>
                          <a:latin typeface="Arial"/>
                        </a:rPr>
                        <a:t>Pin measured to test sensor</a:t>
                      </a:r>
                    </a:p>
                  </a:txBody>
                  <a:tcPr marL="96605" marR="96605" marT="48303" marB="4830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2857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normalizeH="0" noProof="0">
                          <a:ln>
                            <a:noFill/>
                          </a:ln>
                          <a:effectLst/>
                          <a:latin typeface="Arial"/>
                        </a:rPr>
                        <a:t>ECU cv52</a:t>
                      </a:r>
                    </a:p>
                  </a:txBody>
                  <a:tcPr marL="96605" marR="96605" marT="48303" marB="483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1" normalizeH="0" noProof="0">
                          <a:ln>
                            <a:noFill/>
                          </a:ln>
                          <a:effectLst/>
                          <a:latin typeface="Arial"/>
                        </a:rPr>
                        <a:t>ECU cv56</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normalizeH="0" noProof="0">
                          <a:ln>
                            <a:noFill/>
                          </a:ln>
                          <a:effectLst/>
                          <a:latin typeface="Arial"/>
                        </a:rPr>
                        <a:t>X 17</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normalizeH="0" noProof="0">
                          <a:ln>
                            <a:noFill/>
                          </a:ln>
                          <a:effectLst/>
                          <a:latin typeface="Arial"/>
                        </a:rPr>
                        <a:t>Sensor</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normalizeH="0" noProof="0">
                          <a:ln>
                            <a:noFill/>
                          </a:ln>
                          <a:effectLst/>
                          <a:latin typeface="Arial"/>
                        </a:rPr>
                        <a:t>Function</a:t>
                      </a:r>
                    </a:p>
                  </a:txBody>
                  <a:tcPr marL="96605" marR="96605" marT="48303" marB="483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1"/>
                  </a:ext>
                </a:extLst>
              </a:tr>
              <a:tr h="2413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D2.1.99</a:t>
                      </a:r>
                    </a:p>
                  </a:txBody>
                  <a:tcPr marL="96605" marR="96605" marT="48303" marB="483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D2.1.</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13</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Helvetica"/>
                          <a:sym typeface="Helvetica"/>
                        </a:rPr>
                        <a:t>1</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sz="1200"/>
                        <a:t>Signal </a:t>
                      </a:r>
                      <a:endParaRPr kumimoji="0" lang="fr-FR" sz="1200" b="0" i="0" u="none" strike="noStrike" cap="none" normalizeH="0" baseline="0" noProof="0" dirty="0" smtClean="0">
                        <a:ln>
                          <a:noFill/>
                        </a:ln>
                        <a:solidFill>
                          <a:schemeClr val="tx1"/>
                        </a:solidFill>
                        <a:effectLst/>
                        <a:latin typeface="Arial" pitchFamily="34" charset="0"/>
                      </a:endParaRPr>
                    </a:p>
                  </a:txBody>
                  <a:tcPr marL="96605" marR="96605" marT="48303" marB="483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428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D2.1.100</a:t>
                      </a:r>
                    </a:p>
                  </a:txBody>
                  <a:tcPr marL="96605" marR="96605" marT="48303" marB="483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D2.1.</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Helvetica"/>
                          <a:sym typeface="Helvetica"/>
                        </a:rPr>
                        <a:t>14</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Helvetica"/>
                          <a:sym typeface="Helvetica"/>
                        </a:rPr>
                        <a:t>2</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GB" sz="1200"/>
                        <a:t>Ground </a:t>
                      </a:r>
                      <a:endParaRPr lang="fr-FR" sz="1200" dirty="0"/>
                    </a:p>
                  </a:txBody>
                  <a:tcPr marL="96605" marR="96605" marT="48303" marB="483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413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D2.1.75</a:t>
                      </a:r>
                    </a:p>
                  </a:txBody>
                  <a:tcPr marL="96605" marR="96605" marT="48303" marB="483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D2.1.</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Helvetica"/>
                          <a:sym typeface="Helvetica"/>
                        </a:rPr>
                        <a:t>9</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3</a:t>
                      </a:r>
                      <a:endParaRPr kumimoji="0" lang="fr-FR" sz="1200" b="0" i="0" u="none" strike="noStrike" cap="none" normalizeH="0" baseline="0" noProof="0" dirty="0" smtClean="0">
                        <a:ln>
                          <a:noFill/>
                        </a:ln>
                        <a:solidFill>
                          <a:schemeClr val="tx1"/>
                        </a:solidFill>
                        <a:effectLst/>
                        <a:latin typeface="Helvetica" pitchFamily="34" charset="0"/>
                      </a:endParaRP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normalizeH="0" noProof="0">
                          <a:ln>
                            <a:noFill/>
                          </a:ln>
                          <a:effectLst/>
                          <a:latin typeface="Arial"/>
                        </a:rPr>
                        <a:t>Shielding </a:t>
                      </a:r>
                    </a:p>
                  </a:txBody>
                  <a:tcPr marL="96605" marR="96605" marT="48303" marB="483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53307" name="ZoneTexte 11"/>
          <p:cNvSpPr txBox="1">
            <a:spLocks noChangeArrowheads="1"/>
          </p:cNvSpPr>
          <p:nvPr/>
        </p:nvSpPr>
        <p:spPr bwMode="auto">
          <a:xfrm>
            <a:off x="800100" y="9748838"/>
            <a:ext cx="5183188" cy="252412"/>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200">
                <a:solidFill>
                  <a:schemeClr val="tx1"/>
                </a:solidFill>
                <a:latin typeface="Tahoma"/>
                <a:cs typeface="Tahoma"/>
                <a:sym typeface="Tahoma"/>
              </a:rPr>
              <a:t>Signal indicating camshaft position with piston 1 at TDC at end of compression stroke</a:t>
            </a:r>
          </a:p>
        </p:txBody>
      </p:sp>
      <p:grpSp>
        <p:nvGrpSpPr>
          <p:cNvPr id="53308" name="Group 18"/>
          <p:cNvGrpSpPr>
            <a:grpSpLocks/>
          </p:cNvGrpSpPr>
          <p:nvPr/>
        </p:nvGrpSpPr>
        <p:grpSpPr bwMode="auto">
          <a:xfrm>
            <a:off x="4108450" y="3389313"/>
            <a:ext cx="3011488" cy="3717925"/>
            <a:chOff x="3787" y="1933"/>
            <a:chExt cx="1688" cy="2251"/>
          </a:xfrm>
        </p:grpSpPr>
        <p:pic>
          <p:nvPicPr>
            <p:cNvPr id="53314" name="Picture 7" descr="P1010044"/>
            <p:cNvPicPr>
              <a:picLocks noChangeAspect="1" noChangeArrowheads="1"/>
            </p:cNvPicPr>
            <p:nvPr/>
          </p:nvPicPr>
          <p:blipFill>
            <a:blip r:embed="rId4" cstate="print">
              <a:lum bright="6000"/>
            </a:blip>
            <a:srcRect/>
            <a:stretch>
              <a:fillRect/>
            </a:stretch>
          </p:blipFill>
          <p:spPr bwMode="auto">
            <a:xfrm>
              <a:off x="3787" y="1933"/>
              <a:ext cx="1688" cy="2251"/>
            </a:xfrm>
            <a:prstGeom prst="rect">
              <a:avLst/>
            </a:prstGeom>
            <a:noFill/>
            <a:ln w="9525">
              <a:solidFill>
                <a:schemeClr val="tx1"/>
              </a:solidFill>
              <a:miter lim="800000"/>
              <a:headEnd/>
              <a:tailEnd/>
            </a:ln>
          </p:spPr>
        </p:pic>
        <p:sp>
          <p:nvSpPr>
            <p:cNvPr id="53315" name="Oval 8"/>
            <p:cNvSpPr>
              <a:spLocks noChangeArrowheads="1"/>
            </p:cNvSpPr>
            <p:nvPr/>
          </p:nvSpPr>
          <p:spPr bwMode="auto">
            <a:xfrm>
              <a:off x="4830" y="2840"/>
              <a:ext cx="499" cy="499"/>
            </a:xfrm>
            <a:prstGeom prst="ellipse">
              <a:avLst/>
            </a:prstGeom>
            <a:noFill/>
            <a:ln w="28575" algn="ctr">
              <a:solidFill>
                <a:srgbClr val="FF0000"/>
              </a:solidFill>
              <a:round/>
              <a:headEnd/>
              <a:tailEnd/>
            </a:ln>
          </p:spPr>
          <p:txBody>
            <a:bodyPr wrap="none" anchor="ct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53316" name="AutoShape 10"/>
            <p:cNvSpPr>
              <a:spLocks noChangeArrowheads="1"/>
            </p:cNvSpPr>
            <p:nvPr/>
          </p:nvSpPr>
          <p:spPr bwMode="auto">
            <a:xfrm rot="3978331" flipH="1">
              <a:off x="4030" y="3467"/>
              <a:ext cx="544" cy="5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76 w 21600"/>
                <a:gd name="T19" fmla="*/ 3176 h 21600"/>
                <a:gd name="T20" fmla="*/ 18424 w 21600"/>
                <a:gd name="T21" fmla="*/ 18424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9732" y="10800"/>
                  </a:moveTo>
                  <a:cubicBezTo>
                    <a:pt x="19732" y="5866"/>
                    <a:pt x="15733" y="1868"/>
                    <a:pt x="10800" y="1868"/>
                  </a:cubicBezTo>
                  <a:cubicBezTo>
                    <a:pt x="5866" y="1868"/>
                    <a:pt x="1868" y="5866"/>
                    <a:pt x="1868" y="10800"/>
                  </a:cubicBezTo>
                  <a:cubicBezTo>
                    <a:pt x="1867" y="13371"/>
                    <a:pt x="2976" y="15818"/>
                    <a:pt x="4910" y="17514"/>
                  </a:cubicBezTo>
                  <a:lnTo>
                    <a:pt x="3678" y="18919"/>
                  </a:lnTo>
                  <a:cubicBezTo>
                    <a:pt x="1340" y="16868"/>
                    <a:pt x="0" y="13909"/>
                    <a:pt x="0" y="10800"/>
                  </a:cubicBezTo>
                  <a:cubicBezTo>
                    <a:pt x="0" y="4835"/>
                    <a:pt x="4835" y="0"/>
                    <a:pt x="10800" y="0"/>
                  </a:cubicBezTo>
                  <a:cubicBezTo>
                    <a:pt x="16764" y="-1"/>
                    <a:pt x="21599" y="4835"/>
                    <a:pt x="21600" y="10799"/>
                  </a:cubicBezTo>
                  <a:lnTo>
                    <a:pt x="21600" y="10800"/>
                  </a:lnTo>
                  <a:lnTo>
                    <a:pt x="24300" y="10800"/>
                  </a:lnTo>
                  <a:lnTo>
                    <a:pt x="20666" y="14434"/>
                  </a:lnTo>
                  <a:lnTo>
                    <a:pt x="17032" y="10800"/>
                  </a:lnTo>
                  <a:lnTo>
                    <a:pt x="19732" y="10800"/>
                  </a:lnTo>
                  <a:close/>
                </a:path>
              </a:pathLst>
            </a:custGeom>
            <a:solidFill>
              <a:schemeClr val="accent1"/>
            </a:solidFill>
            <a:ln w="3175" algn="ctr">
              <a:noFill/>
              <a:miter lim="800000"/>
              <a:headEnd/>
              <a:tailEnd/>
            </a:ln>
          </p:spPr>
          <p:txBody>
            <a:bodyPr wrap="none" anchor="ctr"/>
            <a:lstStyle/>
            <a:p>
              <a:endParaRPr lang="it-IT"/>
            </a:p>
          </p:txBody>
        </p:sp>
        <p:sp>
          <p:nvSpPr>
            <p:cNvPr id="53317" name="AutoShape 11"/>
            <p:cNvSpPr>
              <a:spLocks noChangeArrowheads="1"/>
            </p:cNvSpPr>
            <p:nvPr/>
          </p:nvSpPr>
          <p:spPr bwMode="auto">
            <a:xfrm rot="-7846994">
              <a:off x="4444" y="2824"/>
              <a:ext cx="362" cy="36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2 w 21600"/>
                <a:gd name="T19" fmla="*/ 3154 h 21600"/>
                <a:gd name="T20" fmla="*/ 18438 w 21600"/>
                <a:gd name="T21" fmla="*/ 18446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9375" y="9878"/>
                  </a:moveTo>
                  <a:cubicBezTo>
                    <a:pt x="18904" y="5496"/>
                    <a:pt x="15206" y="2175"/>
                    <a:pt x="10800" y="2175"/>
                  </a:cubicBezTo>
                  <a:cubicBezTo>
                    <a:pt x="6036" y="2175"/>
                    <a:pt x="2175" y="6036"/>
                    <a:pt x="2175" y="10800"/>
                  </a:cubicBezTo>
                  <a:cubicBezTo>
                    <a:pt x="2175" y="15563"/>
                    <a:pt x="6036" y="19425"/>
                    <a:pt x="10800" y="19425"/>
                  </a:cubicBezTo>
                  <a:cubicBezTo>
                    <a:pt x="11625" y="19425"/>
                    <a:pt x="12446" y="19306"/>
                    <a:pt x="13237" y="19073"/>
                  </a:cubicBezTo>
                  <a:lnTo>
                    <a:pt x="13852" y="21159"/>
                  </a:lnTo>
                  <a:cubicBezTo>
                    <a:pt x="12861" y="21451"/>
                    <a:pt x="11833" y="21599"/>
                    <a:pt x="10800" y="21600"/>
                  </a:cubicBezTo>
                  <a:cubicBezTo>
                    <a:pt x="4835" y="21600"/>
                    <a:pt x="0" y="16764"/>
                    <a:pt x="0" y="10800"/>
                  </a:cubicBezTo>
                  <a:cubicBezTo>
                    <a:pt x="0" y="4835"/>
                    <a:pt x="4835" y="0"/>
                    <a:pt x="10800" y="0"/>
                  </a:cubicBezTo>
                  <a:cubicBezTo>
                    <a:pt x="16317" y="-1"/>
                    <a:pt x="20948" y="4159"/>
                    <a:pt x="21538" y="9645"/>
                  </a:cubicBezTo>
                  <a:lnTo>
                    <a:pt x="24222" y="9356"/>
                  </a:lnTo>
                  <a:lnTo>
                    <a:pt x="20862" y="13527"/>
                  </a:lnTo>
                  <a:lnTo>
                    <a:pt x="16691" y="10166"/>
                  </a:lnTo>
                  <a:lnTo>
                    <a:pt x="19375" y="9878"/>
                  </a:lnTo>
                  <a:close/>
                </a:path>
              </a:pathLst>
            </a:custGeom>
            <a:solidFill>
              <a:schemeClr val="accent1"/>
            </a:solidFill>
            <a:ln w="3175" algn="ctr">
              <a:noFill/>
              <a:miter lim="800000"/>
              <a:headEnd/>
              <a:tailEnd/>
            </a:ln>
          </p:spPr>
          <p:txBody>
            <a:bodyPr wrap="none" anchor="ctr"/>
            <a:lstStyle/>
            <a:p>
              <a:endParaRPr lang="it-IT"/>
            </a:p>
          </p:txBody>
        </p:sp>
        <p:sp>
          <p:nvSpPr>
            <p:cNvPr id="18" name="Text Box 12"/>
            <p:cNvSpPr txBox="1">
              <a:spLocks noChangeArrowheads="1"/>
            </p:cNvSpPr>
            <p:nvPr/>
          </p:nvSpPr>
          <p:spPr bwMode="auto">
            <a:xfrm>
              <a:off x="5272" y="2941"/>
              <a:ext cx="182" cy="218"/>
            </a:xfrm>
            <a:prstGeom prst="rect">
              <a:avLst/>
            </a:prstGeom>
            <a:noFill/>
            <a:ln w="3175" algn="ctr">
              <a:noFill/>
              <a:miter lim="800000"/>
              <a:headEnd/>
              <a:tailEnd/>
            </a:ln>
            <a:effectLst>
              <a:prstShdw prst="shdw17" dist="17961" dir="2700000">
                <a:schemeClr val="accent1">
                  <a:gamma/>
                  <a:shade val="60000"/>
                  <a:invGamma/>
                </a:schemeClr>
              </a:prstShdw>
            </a:effectLst>
          </p:spPr>
          <p:txBody>
            <a:bodyPr wrap="none">
              <a:spAutoFit/>
            </a:bodyPr>
            <a:lstStyle/>
            <a:p>
              <a:pPr algn="ctr" hangingPunct="0">
                <a:lnSpc>
                  <a:spcPct val="87000"/>
                </a:lnSpc>
                <a:buClr>
                  <a:srgbClr val="000000"/>
                </a:buClr>
                <a:buSzPct val="45000"/>
                <a:buFont typeface="StarSymbol" charset="0"/>
                <a:buNone/>
                <a:defRPr/>
              </a:pPr>
              <a:r>
                <a:rPr lang="en-GB" sz="2000">
                  <a:solidFill>
                    <a:srgbClr val="FF0000"/>
                  </a:solidFill>
                  <a:latin typeface="Tahoma"/>
                  <a:cs typeface="Tahoma"/>
                  <a:sym typeface="Tahoma"/>
                </a:rPr>
                <a:t>1</a:t>
              </a:r>
            </a:p>
          </p:txBody>
        </p:sp>
        <p:sp>
          <p:nvSpPr>
            <p:cNvPr id="19" name="Text Box 13"/>
            <p:cNvSpPr txBox="1">
              <a:spLocks noChangeArrowheads="1"/>
            </p:cNvSpPr>
            <p:nvPr/>
          </p:nvSpPr>
          <p:spPr bwMode="auto">
            <a:xfrm>
              <a:off x="4803" y="2478"/>
              <a:ext cx="182" cy="218"/>
            </a:xfrm>
            <a:prstGeom prst="rect">
              <a:avLst/>
            </a:prstGeom>
            <a:noFill/>
            <a:ln w="3175" algn="ctr">
              <a:noFill/>
              <a:miter lim="800000"/>
              <a:headEnd/>
              <a:tailEnd/>
            </a:ln>
            <a:effectLst>
              <a:prstShdw prst="shdw17" dist="17961" dir="2700000">
                <a:schemeClr val="accent1">
                  <a:gamma/>
                  <a:shade val="60000"/>
                  <a:invGamma/>
                </a:schemeClr>
              </a:prstShdw>
            </a:effectLst>
          </p:spPr>
          <p:txBody>
            <a:bodyPr wrap="none">
              <a:spAutoFit/>
            </a:bodyPr>
            <a:lstStyle/>
            <a:p>
              <a:pPr algn="ctr" hangingPunct="0">
                <a:lnSpc>
                  <a:spcPct val="87000"/>
                </a:lnSpc>
                <a:buClr>
                  <a:srgbClr val="000000"/>
                </a:buClr>
                <a:buSzPct val="45000"/>
                <a:buFont typeface="StarSymbol" charset="0"/>
                <a:buNone/>
                <a:defRPr/>
              </a:pPr>
              <a:r>
                <a:rPr lang="en-GB" sz="2000">
                  <a:solidFill>
                    <a:srgbClr val="FF0000"/>
                  </a:solidFill>
                  <a:latin typeface="Tahoma"/>
                  <a:cs typeface="Tahoma"/>
                  <a:sym typeface="Tahoma"/>
                </a:rPr>
                <a:t>5</a:t>
              </a:r>
            </a:p>
          </p:txBody>
        </p:sp>
        <p:sp>
          <p:nvSpPr>
            <p:cNvPr id="20" name="Text Box 14"/>
            <p:cNvSpPr txBox="1">
              <a:spLocks noChangeArrowheads="1"/>
            </p:cNvSpPr>
            <p:nvPr/>
          </p:nvSpPr>
          <p:spPr bwMode="auto">
            <a:xfrm>
              <a:off x="4281" y="2340"/>
              <a:ext cx="182" cy="218"/>
            </a:xfrm>
            <a:prstGeom prst="rect">
              <a:avLst/>
            </a:prstGeom>
            <a:noFill/>
            <a:ln w="3175" algn="ctr">
              <a:noFill/>
              <a:miter lim="800000"/>
              <a:headEnd/>
              <a:tailEnd/>
            </a:ln>
            <a:effectLst>
              <a:prstShdw prst="shdw17" dist="17961" dir="2700000">
                <a:schemeClr val="accent1">
                  <a:gamma/>
                  <a:shade val="60000"/>
                  <a:invGamma/>
                </a:schemeClr>
              </a:prstShdw>
            </a:effectLst>
          </p:spPr>
          <p:txBody>
            <a:bodyPr wrap="none">
              <a:spAutoFit/>
            </a:bodyPr>
            <a:lstStyle/>
            <a:p>
              <a:pPr algn="ctr" hangingPunct="0">
                <a:lnSpc>
                  <a:spcPct val="87000"/>
                </a:lnSpc>
                <a:buClr>
                  <a:srgbClr val="000000"/>
                </a:buClr>
                <a:buSzPct val="45000"/>
                <a:buFont typeface="StarSymbol" charset="0"/>
                <a:buNone/>
                <a:defRPr/>
              </a:pPr>
              <a:r>
                <a:rPr lang="en-GB" sz="2000">
                  <a:solidFill>
                    <a:srgbClr val="FF0000"/>
                  </a:solidFill>
                  <a:latin typeface="Tahoma"/>
                  <a:cs typeface="Tahoma"/>
                  <a:sym typeface="Tahoma"/>
                </a:rPr>
                <a:t>3</a:t>
              </a:r>
            </a:p>
          </p:txBody>
        </p:sp>
        <p:sp>
          <p:nvSpPr>
            <p:cNvPr id="21" name="Text Box 15"/>
            <p:cNvSpPr txBox="1">
              <a:spLocks noChangeArrowheads="1"/>
            </p:cNvSpPr>
            <p:nvPr/>
          </p:nvSpPr>
          <p:spPr bwMode="auto">
            <a:xfrm>
              <a:off x="3941" y="2751"/>
              <a:ext cx="182" cy="218"/>
            </a:xfrm>
            <a:prstGeom prst="rect">
              <a:avLst/>
            </a:prstGeom>
            <a:noFill/>
            <a:ln w="3175" algn="ctr">
              <a:noFill/>
              <a:miter lim="800000"/>
              <a:headEnd/>
              <a:tailEnd/>
            </a:ln>
            <a:effectLst>
              <a:prstShdw prst="shdw17" dist="17961" dir="2700000">
                <a:schemeClr val="accent1">
                  <a:gamma/>
                  <a:shade val="60000"/>
                  <a:invGamma/>
                </a:schemeClr>
              </a:prstShdw>
            </a:effectLst>
          </p:spPr>
          <p:txBody>
            <a:bodyPr wrap="none">
              <a:spAutoFit/>
            </a:bodyPr>
            <a:lstStyle/>
            <a:p>
              <a:pPr algn="ctr" hangingPunct="0">
                <a:lnSpc>
                  <a:spcPct val="87000"/>
                </a:lnSpc>
                <a:buClr>
                  <a:srgbClr val="000000"/>
                </a:buClr>
                <a:buSzPct val="45000"/>
                <a:buFont typeface="StarSymbol" charset="0"/>
                <a:buNone/>
                <a:defRPr/>
              </a:pPr>
              <a:r>
                <a:rPr lang="en-GB" sz="2000">
                  <a:solidFill>
                    <a:srgbClr val="FF0000"/>
                  </a:solidFill>
                  <a:latin typeface="Tahoma"/>
                  <a:cs typeface="Tahoma"/>
                  <a:sym typeface="Tahoma"/>
                </a:rPr>
                <a:t>6</a:t>
              </a:r>
            </a:p>
          </p:txBody>
        </p:sp>
        <p:sp>
          <p:nvSpPr>
            <p:cNvPr id="22" name="Text Box 16"/>
            <p:cNvSpPr txBox="1">
              <a:spLocks noChangeArrowheads="1"/>
            </p:cNvSpPr>
            <p:nvPr/>
          </p:nvSpPr>
          <p:spPr bwMode="auto">
            <a:xfrm>
              <a:off x="4100" y="3271"/>
              <a:ext cx="182" cy="218"/>
            </a:xfrm>
            <a:prstGeom prst="rect">
              <a:avLst/>
            </a:prstGeom>
            <a:noFill/>
            <a:ln w="3175" algn="ctr">
              <a:noFill/>
              <a:miter lim="800000"/>
              <a:headEnd/>
              <a:tailEnd/>
            </a:ln>
            <a:effectLst>
              <a:prstShdw prst="shdw17" dist="17961" dir="2700000">
                <a:schemeClr val="accent1">
                  <a:gamma/>
                  <a:shade val="60000"/>
                  <a:invGamma/>
                </a:schemeClr>
              </a:prstShdw>
            </a:effectLst>
          </p:spPr>
          <p:txBody>
            <a:bodyPr wrap="none">
              <a:spAutoFit/>
            </a:bodyPr>
            <a:lstStyle/>
            <a:p>
              <a:pPr algn="ctr" hangingPunct="0">
                <a:lnSpc>
                  <a:spcPct val="87000"/>
                </a:lnSpc>
                <a:buClr>
                  <a:srgbClr val="000000"/>
                </a:buClr>
                <a:buSzPct val="45000"/>
                <a:buFont typeface="StarSymbol" charset="0"/>
                <a:buNone/>
                <a:defRPr/>
              </a:pPr>
              <a:r>
                <a:rPr lang="en-GB" sz="2000">
                  <a:solidFill>
                    <a:srgbClr val="FF0000"/>
                  </a:solidFill>
                  <a:latin typeface="Tahoma"/>
                  <a:cs typeface="Tahoma"/>
                  <a:sym typeface="Tahoma"/>
                </a:rPr>
                <a:t>2</a:t>
              </a:r>
            </a:p>
          </p:txBody>
        </p:sp>
        <p:sp>
          <p:nvSpPr>
            <p:cNvPr id="23" name="Text Box 17"/>
            <p:cNvSpPr txBox="1">
              <a:spLocks noChangeArrowheads="1"/>
            </p:cNvSpPr>
            <p:nvPr/>
          </p:nvSpPr>
          <p:spPr bwMode="auto">
            <a:xfrm>
              <a:off x="4622" y="3487"/>
              <a:ext cx="182" cy="218"/>
            </a:xfrm>
            <a:prstGeom prst="rect">
              <a:avLst/>
            </a:prstGeom>
            <a:noFill/>
            <a:ln w="3175" algn="ctr">
              <a:noFill/>
              <a:miter lim="800000"/>
              <a:headEnd/>
              <a:tailEnd/>
            </a:ln>
            <a:effectLst>
              <a:prstShdw prst="shdw17" dist="17961" dir="2700000">
                <a:schemeClr val="accent1">
                  <a:gamma/>
                  <a:shade val="60000"/>
                  <a:invGamma/>
                </a:schemeClr>
              </a:prstShdw>
            </a:effectLst>
          </p:spPr>
          <p:txBody>
            <a:bodyPr wrap="none">
              <a:spAutoFit/>
            </a:bodyPr>
            <a:lstStyle/>
            <a:p>
              <a:pPr algn="ctr" hangingPunct="0">
                <a:lnSpc>
                  <a:spcPct val="87000"/>
                </a:lnSpc>
                <a:buClr>
                  <a:srgbClr val="000000"/>
                </a:buClr>
                <a:buSzPct val="45000"/>
                <a:buFont typeface="StarSymbol" charset="0"/>
                <a:buNone/>
                <a:defRPr/>
              </a:pPr>
              <a:r>
                <a:rPr lang="en-GB" sz="2000">
                  <a:solidFill>
                    <a:srgbClr val="FF0000"/>
                  </a:solidFill>
                  <a:latin typeface="Tahoma"/>
                  <a:cs typeface="Tahoma"/>
                  <a:sym typeface="Tahoma"/>
                </a:rPr>
                <a:t>4</a:t>
              </a:r>
            </a:p>
          </p:txBody>
        </p:sp>
      </p:grpSp>
      <p:sp>
        <p:nvSpPr>
          <p:cNvPr id="24" name="Text Box 17"/>
          <p:cNvSpPr txBox="1">
            <a:spLocks noChangeArrowheads="1"/>
          </p:cNvSpPr>
          <p:nvPr/>
        </p:nvSpPr>
        <p:spPr bwMode="auto">
          <a:xfrm>
            <a:off x="1276350" y="7878763"/>
            <a:ext cx="323850" cy="360362"/>
          </a:xfrm>
          <a:prstGeom prst="rect">
            <a:avLst/>
          </a:prstGeom>
          <a:noFill/>
          <a:ln w="3175" algn="ctr">
            <a:noFill/>
            <a:miter lim="800000"/>
            <a:headEnd/>
            <a:tailEnd/>
          </a:ln>
          <a:effectLst>
            <a:prstShdw prst="shdw17" dist="17961" dir="2700000">
              <a:schemeClr val="accent1">
                <a:gamma/>
                <a:shade val="60000"/>
                <a:invGamma/>
              </a:schemeClr>
            </a:prstShdw>
          </a:effectLst>
        </p:spPr>
        <p:txBody>
          <a:bodyPr wrap="none">
            <a:spAutoFit/>
          </a:bodyPr>
          <a:lstStyle/>
          <a:p>
            <a:pPr algn="ctr" hangingPunct="0">
              <a:lnSpc>
                <a:spcPct val="87000"/>
              </a:lnSpc>
              <a:buClr>
                <a:srgbClr val="000000"/>
              </a:buClr>
              <a:buSzPct val="45000"/>
              <a:buFont typeface="StarSymbol" charset="0"/>
              <a:buNone/>
              <a:defRPr/>
            </a:pPr>
            <a:r>
              <a:rPr lang="en-GB" sz="2000">
                <a:solidFill>
                  <a:srgbClr val="FF0000"/>
                </a:solidFill>
                <a:latin typeface="Tahoma"/>
                <a:cs typeface="Tahoma"/>
                <a:sym typeface="Tahoma"/>
              </a:rPr>
              <a:t>4</a:t>
            </a:r>
          </a:p>
        </p:txBody>
      </p:sp>
      <p:sp>
        <p:nvSpPr>
          <p:cNvPr id="25" name="Text Box 17"/>
          <p:cNvSpPr txBox="1">
            <a:spLocks noChangeArrowheads="1"/>
          </p:cNvSpPr>
          <p:nvPr/>
        </p:nvSpPr>
        <p:spPr bwMode="auto">
          <a:xfrm>
            <a:off x="3733800" y="7885113"/>
            <a:ext cx="327025" cy="360362"/>
          </a:xfrm>
          <a:prstGeom prst="rect">
            <a:avLst/>
          </a:prstGeom>
          <a:noFill/>
          <a:ln w="3175" algn="ctr">
            <a:noFill/>
            <a:miter lim="800000"/>
            <a:headEnd/>
            <a:tailEnd/>
          </a:ln>
          <a:effectLst>
            <a:prstShdw prst="shdw17" dist="17961" dir="2700000">
              <a:schemeClr val="accent1">
                <a:gamma/>
                <a:shade val="60000"/>
                <a:invGamma/>
              </a:schemeClr>
            </a:prstShdw>
          </a:effectLst>
        </p:spPr>
        <p:txBody>
          <a:bodyPr wrap="none">
            <a:spAutoFit/>
          </a:bodyPr>
          <a:lstStyle/>
          <a:p>
            <a:pPr algn="ctr" hangingPunct="0">
              <a:lnSpc>
                <a:spcPct val="87000"/>
              </a:lnSpc>
              <a:buClr>
                <a:srgbClr val="000000"/>
              </a:buClr>
              <a:buSzPct val="45000"/>
              <a:buFont typeface="StarSymbol" charset="0"/>
              <a:buNone/>
              <a:defRPr/>
            </a:pPr>
            <a:r>
              <a:rPr lang="en-GB" sz="2000">
                <a:solidFill>
                  <a:srgbClr val="FF0000"/>
                </a:solidFill>
                <a:latin typeface="Tahoma"/>
                <a:cs typeface="Tahoma"/>
                <a:sym typeface="Tahoma"/>
              </a:rPr>
              <a:t>1</a:t>
            </a:r>
          </a:p>
        </p:txBody>
      </p:sp>
      <p:sp>
        <p:nvSpPr>
          <p:cNvPr id="26" name="Text Box 17"/>
          <p:cNvSpPr txBox="1">
            <a:spLocks noChangeArrowheads="1"/>
          </p:cNvSpPr>
          <p:nvPr/>
        </p:nvSpPr>
        <p:spPr bwMode="auto">
          <a:xfrm>
            <a:off x="5481638" y="7891463"/>
            <a:ext cx="327025" cy="360362"/>
          </a:xfrm>
          <a:prstGeom prst="rect">
            <a:avLst/>
          </a:prstGeom>
          <a:noFill/>
          <a:ln w="3175" algn="ctr">
            <a:noFill/>
            <a:miter lim="800000"/>
            <a:headEnd/>
            <a:tailEnd/>
          </a:ln>
          <a:effectLst>
            <a:prstShdw prst="shdw17" dist="17961" dir="2700000">
              <a:schemeClr val="accent1">
                <a:gamma/>
                <a:shade val="60000"/>
                <a:invGamma/>
              </a:schemeClr>
            </a:prstShdw>
          </a:effectLst>
        </p:spPr>
        <p:txBody>
          <a:bodyPr wrap="none">
            <a:spAutoFit/>
          </a:bodyPr>
          <a:lstStyle/>
          <a:p>
            <a:pPr algn="ctr" hangingPunct="0">
              <a:lnSpc>
                <a:spcPct val="87000"/>
              </a:lnSpc>
              <a:buClr>
                <a:srgbClr val="000000"/>
              </a:buClr>
              <a:buSzPct val="45000"/>
              <a:buFont typeface="StarSymbol" charset="0"/>
              <a:buNone/>
              <a:defRPr/>
            </a:pPr>
            <a:r>
              <a:rPr lang="en-GB" sz="2000">
                <a:solidFill>
                  <a:srgbClr val="FF0000"/>
                </a:solidFill>
                <a:latin typeface="Tahoma"/>
                <a:cs typeface="Tahoma"/>
                <a:sym typeface="Tahoma"/>
              </a:rPr>
              <a:t>5</a:t>
            </a:r>
          </a:p>
        </p:txBody>
      </p:sp>
      <p:sp>
        <p:nvSpPr>
          <p:cNvPr id="53313" name="ZoneTexte 6"/>
          <p:cNvSpPr txBox="1">
            <a:spLocks noChangeArrowheads="1"/>
          </p:cNvSpPr>
          <p:nvPr/>
        </p:nvSpPr>
        <p:spPr bwMode="auto">
          <a:xfrm>
            <a:off x="290513" y="149225"/>
            <a:ext cx="6937375" cy="306388"/>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600" b="1" u="sng">
                <a:solidFill>
                  <a:schemeClr val="tx1"/>
                </a:solidFill>
                <a:latin typeface="Tahoma"/>
                <a:cs typeface="Tahoma"/>
                <a:sym typeface="Tahoma"/>
              </a:rPr>
              <a:t>B08. Testing sensors</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ttangolo 14"/>
          <p:cNvSpPr/>
          <p:nvPr/>
        </p:nvSpPr>
        <p:spPr>
          <a:xfrm>
            <a:off x="617723" y="3632256"/>
            <a:ext cx="3778250" cy="276999"/>
          </a:xfrm>
          <a:prstGeom prst="rect">
            <a:avLst/>
          </a:prstGeom>
        </p:spPr>
        <p:txBody>
          <a:bodyPr>
            <a:spAutoFit/>
          </a:bodyPr>
          <a:lstStyle/>
          <a:p>
            <a:r>
              <a:rPr lang="en-GB" sz="1200">
                <a:solidFill>
                  <a:srgbClr val="000000"/>
                </a:solidFill>
                <a:latin typeface="Tahoma"/>
                <a:ea typeface="Tahoma"/>
                <a:cs typeface="Tahoma"/>
                <a:sym typeface="Tahoma"/>
              </a:rPr>
              <a:t>The engine will start in this state.</a:t>
            </a:r>
            <a:endParaRPr lang="es-ES" sz="1200" dirty="0">
              <a:solidFill>
                <a:srgbClr val="000000"/>
              </a:solidFill>
              <a:latin typeface="Tahoma" pitchFamily="34" charset="0"/>
              <a:ea typeface="Tahoma" pitchFamily="34" charset="0"/>
              <a:cs typeface="Tahoma" pitchFamily="34" charset="0"/>
            </a:endParaRPr>
          </a:p>
        </p:txBody>
      </p:sp>
      <p:sp>
        <p:nvSpPr>
          <p:cNvPr id="16" name="ZoneTexte 28"/>
          <p:cNvSpPr txBox="1">
            <a:spLocks noChangeArrowheads="1"/>
          </p:cNvSpPr>
          <p:nvPr/>
        </p:nvSpPr>
        <p:spPr bwMode="auto">
          <a:xfrm>
            <a:off x="138335" y="717550"/>
            <a:ext cx="7258050" cy="584775"/>
          </a:xfrm>
          <a:prstGeom prst="rect">
            <a:avLst/>
          </a:prstGeom>
          <a:noFill/>
          <a:ln w="9525">
            <a:noFill/>
            <a:miter lim="800000"/>
            <a:headEnd/>
            <a:tailEnd/>
          </a:ln>
        </p:spPr>
        <p:txBody>
          <a:bodyPr wrap="square">
            <a:spAutoFit/>
          </a:bodyPr>
          <a:lstStyle/>
          <a:p>
            <a:r>
              <a:rPr lang="en-GB" sz="1600" b="1">
                <a:solidFill>
                  <a:srgbClr val="000000"/>
                </a:solidFill>
                <a:latin typeface="Tahoma"/>
                <a:ea typeface="Tahoma"/>
                <a:cs typeface="Tahoma"/>
                <a:sym typeface="Tahoma"/>
              </a:rPr>
              <a:t>Example alarm produced by disconnecting camshaft speed sensor.</a:t>
            </a:r>
            <a:endParaRPr lang="es-ES" sz="1600" b="1" dirty="0">
              <a:solidFill>
                <a:srgbClr val="000000"/>
              </a:solidFill>
              <a:latin typeface="Tahoma"/>
              <a:cs typeface="Tahoma"/>
              <a:sym typeface="Tahoma"/>
            </a:endParaRPr>
          </a:p>
        </p:txBody>
      </p:sp>
      <p:sp>
        <p:nvSpPr>
          <p:cNvPr id="18" name="Rettangolo 17"/>
          <p:cNvSpPr/>
          <p:nvPr/>
        </p:nvSpPr>
        <p:spPr>
          <a:xfrm>
            <a:off x="306843" y="4865905"/>
            <a:ext cx="4820329" cy="276999"/>
          </a:xfrm>
          <a:prstGeom prst="rect">
            <a:avLst/>
          </a:prstGeom>
        </p:spPr>
        <p:txBody>
          <a:bodyPr wrap="square">
            <a:spAutoFit/>
          </a:bodyPr>
          <a:lstStyle/>
          <a:p>
            <a:r>
              <a:rPr lang="en-GB" sz="1200">
                <a:solidFill>
                  <a:srgbClr val="000000"/>
                </a:solidFill>
                <a:latin typeface="Tahoma"/>
                <a:ea typeface="Tahoma"/>
                <a:cs typeface="Tahoma"/>
                <a:sym typeface="Tahoma"/>
              </a:rPr>
              <a:t>Alarm code in </a:t>
            </a:r>
            <a:r>
              <a:rPr lang="en-GB" sz="1200" b="1">
                <a:solidFill>
                  <a:srgbClr val="000000"/>
                </a:solidFill>
                <a:latin typeface="Tahoma"/>
                <a:ea typeface="Tahoma"/>
                <a:cs typeface="Tahoma"/>
                <a:sym typeface="Tahoma"/>
              </a:rPr>
              <a:t>Serdia 2010</a:t>
            </a:r>
            <a:r>
              <a:rPr lang="en-GB" sz="1200">
                <a:solidFill>
                  <a:srgbClr val="000000"/>
                </a:solidFill>
                <a:latin typeface="Tahoma"/>
                <a:ea typeface="Tahoma"/>
                <a:cs typeface="Tahoma"/>
                <a:sym typeface="Tahoma"/>
              </a:rPr>
              <a:t> diagnostic system</a:t>
            </a:r>
            <a:endParaRPr lang="es-ES" sz="1200" b="1" dirty="0">
              <a:solidFill>
                <a:srgbClr val="000000"/>
              </a:solidFill>
              <a:latin typeface="Tahoma" pitchFamily="34" charset="0"/>
              <a:ea typeface="Tahoma" pitchFamily="34" charset="0"/>
              <a:cs typeface="Tahoma" pitchFamily="34" charset="0"/>
            </a:endParaRPr>
          </a:p>
        </p:txBody>
      </p:sp>
      <p:sp>
        <p:nvSpPr>
          <p:cNvPr id="19" name="ZoneTexte 6"/>
          <p:cNvSpPr txBox="1">
            <a:spLocks noChangeArrowheads="1"/>
          </p:cNvSpPr>
          <p:nvPr/>
        </p:nvSpPr>
        <p:spPr bwMode="auto">
          <a:xfrm>
            <a:off x="163570" y="135052"/>
            <a:ext cx="7178675" cy="306387"/>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600" b="1" u="sng">
                <a:solidFill>
                  <a:schemeClr val="tx1"/>
                </a:solidFill>
                <a:latin typeface="Tahoma"/>
                <a:cs typeface="Tahoma"/>
                <a:sym typeface="Tahoma"/>
              </a:rPr>
              <a:t>B07 Electrical components</a:t>
            </a:r>
            <a:endParaRPr lang="it-IT" sz="1600" b="1" u="sng" dirty="0">
              <a:solidFill>
                <a:schemeClr val="tx1"/>
              </a:solidFill>
              <a:latin typeface="Tahoma"/>
              <a:cs typeface="Tahoma"/>
              <a:sym typeface="Tahoma"/>
            </a:endParaRPr>
          </a:p>
        </p:txBody>
      </p:sp>
      <p:pic>
        <p:nvPicPr>
          <p:cNvPr id="51201" name="Picture 1"/>
          <p:cNvPicPr>
            <a:picLocks noChangeAspect="1" noChangeArrowheads="1"/>
          </p:cNvPicPr>
          <p:nvPr/>
        </p:nvPicPr>
        <p:blipFill>
          <a:blip r:embed="rId2" cstate="print"/>
          <a:srcRect l="5208" t="11931" r="11458" b="17513"/>
          <a:stretch>
            <a:fillRect/>
          </a:stretch>
        </p:blipFill>
        <p:spPr bwMode="auto">
          <a:xfrm>
            <a:off x="284480" y="5539946"/>
            <a:ext cx="7051675" cy="4477814"/>
          </a:xfrm>
          <a:prstGeom prst="rect">
            <a:avLst/>
          </a:prstGeom>
          <a:noFill/>
          <a:ln w="9525">
            <a:noFill/>
            <a:miter lim="800000"/>
            <a:headEnd/>
            <a:tailEnd/>
          </a:ln>
        </p:spPr>
      </p:pic>
      <p:sp>
        <p:nvSpPr>
          <p:cNvPr id="14" name="Ovale 13"/>
          <p:cNvSpPr/>
          <p:nvPr/>
        </p:nvSpPr>
        <p:spPr bwMode="auto">
          <a:xfrm>
            <a:off x="1157075" y="6194477"/>
            <a:ext cx="937329" cy="317344"/>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hangingPunct="0">
              <a:lnSpc>
                <a:spcPct val="87000"/>
              </a:lnSpc>
              <a:buClr>
                <a:srgbClr val="000000"/>
              </a:buClr>
              <a:buSzPct val="45000"/>
              <a:buFont typeface="StarSymbol" charset="0"/>
              <a:buNone/>
            </a:pPr>
            <a:endParaRPr lang="it-IT" smtClean="0">
              <a:ln w="57150">
                <a:solidFill>
                  <a:srgbClr val="000000"/>
                </a:solidFill>
              </a:ln>
              <a:solidFill>
                <a:srgbClr val="FFFFFF"/>
              </a:solidFill>
            </a:endParaRPr>
          </a:p>
        </p:txBody>
      </p:sp>
      <p:sp>
        <p:nvSpPr>
          <p:cNvPr id="13" name="Rettangolo 12"/>
          <p:cNvSpPr/>
          <p:nvPr/>
        </p:nvSpPr>
        <p:spPr>
          <a:xfrm>
            <a:off x="290512" y="3324709"/>
            <a:ext cx="4869316" cy="276999"/>
          </a:xfrm>
          <a:prstGeom prst="rect">
            <a:avLst/>
          </a:prstGeom>
        </p:spPr>
        <p:txBody>
          <a:bodyPr wrap="square">
            <a:spAutoFit/>
          </a:bodyPr>
          <a:lstStyle/>
          <a:p>
            <a:r>
              <a:rPr lang="en-GB" sz="1200">
                <a:solidFill>
                  <a:srgbClr val="000000"/>
                </a:solidFill>
                <a:latin typeface="Tahoma"/>
                <a:ea typeface="Tahoma"/>
                <a:cs typeface="Tahoma"/>
                <a:sym typeface="Tahoma"/>
              </a:rPr>
              <a:t>Alarm code on </a:t>
            </a:r>
            <a:r>
              <a:rPr lang="en-GB" sz="1200" b="1">
                <a:solidFill>
                  <a:srgbClr val="000000"/>
                </a:solidFill>
                <a:latin typeface="Tahoma"/>
                <a:ea typeface="Tahoma"/>
                <a:cs typeface="Tahoma"/>
                <a:sym typeface="Tahoma"/>
              </a:rPr>
              <a:t>Infocenter / WOD:</a:t>
            </a:r>
            <a:endParaRPr lang="es-ES" sz="1200" b="1" dirty="0">
              <a:solidFill>
                <a:srgbClr val="000000"/>
              </a:solidFill>
              <a:latin typeface="Tahoma" pitchFamily="34" charset="0"/>
              <a:ea typeface="Tahoma" pitchFamily="34" charset="0"/>
              <a:cs typeface="Tahoma" pitchFamily="34" charset="0"/>
            </a:endParaRPr>
          </a:p>
        </p:txBody>
      </p:sp>
      <p:pic>
        <p:nvPicPr>
          <p:cNvPr id="20" name="Picture 1"/>
          <p:cNvPicPr>
            <a:picLocks noChangeAspect="1" noChangeArrowheads="1"/>
          </p:cNvPicPr>
          <p:nvPr/>
        </p:nvPicPr>
        <p:blipFill>
          <a:blip r:embed="rId3" cstate="print"/>
          <a:srcRect l="33214" t="6886" r="32970" b="18447"/>
          <a:stretch>
            <a:fillRect/>
          </a:stretch>
        </p:blipFill>
        <p:spPr bwMode="auto">
          <a:xfrm>
            <a:off x="4832803" y="1531580"/>
            <a:ext cx="2286001" cy="3154719"/>
          </a:xfrm>
          <a:prstGeom prst="rect">
            <a:avLst/>
          </a:prstGeom>
          <a:noFill/>
          <a:ln w="9525">
            <a:noFill/>
            <a:miter lim="800000"/>
            <a:headEnd/>
            <a:tailEnd/>
          </a:ln>
        </p:spPr>
      </p:pic>
      <p:sp>
        <p:nvSpPr>
          <p:cNvPr id="21" name="Fumetto 1 6"/>
          <p:cNvSpPr>
            <a:spLocks noChangeArrowheads="1"/>
          </p:cNvSpPr>
          <p:nvPr/>
        </p:nvSpPr>
        <p:spPr bwMode="auto">
          <a:xfrm>
            <a:off x="1012371" y="2106386"/>
            <a:ext cx="2530929" cy="849085"/>
          </a:xfrm>
          <a:prstGeom prst="wedgeRectCallout">
            <a:avLst>
              <a:gd name="adj1" fmla="val 138595"/>
              <a:gd name="adj2" fmla="val 33714"/>
            </a:avLst>
          </a:prstGeom>
          <a:solidFill>
            <a:schemeClr val="bg1"/>
          </a:solidFill>
          <a:ln w="9525" algn="ctr">
            <a:solidFill>
              <a:schemeClr val="tx1"/>
            </a:solidFill>
            <a:round/>
            <a:headEnd/>
            <a:tailEnd/>
          </a:ln>
        </p:spPr>
        <p:txBody>
          <a:bodyPr/>
          <a:lstStyle/>
          <a:p>
            <a:pPr hangingPunct="0">
              <a:lnSpc>
                <a:spcPct val="87000"/>
              </a:lnSpc>
              <a:buClr>
                <a:srgbClr val="000000"/>
              </a:buClr>
              <a:buSzPct val="45000"/>
              <a:buFont typeface="StarSymbol"/>
              <a:buNone/>
            </a:pPr>
            <a:endParaRPr lang="it-IT">
              <a:solidFill>
                <a:srgbClr val="FFFFFF"/>
              </a:solidFill>
            </a:endParaRPr>
          </a:p>
        </p:txBody>
      </p:sp>
      <p:sp>
        <p:nvSpPr>
          <p:cNvPr id="22" name="Rettangolo 5"/>
          <p:cNvSpPr>
            <a:spLocks noChangeArrowheads="1"/>
          </p:cNvSpPr>
          <p:nvPr/>
        </p:nvSpPr>
        <p:spPr bwMode="auto">
          <a:xfrm>
            <a:off x="1044892" y="2171846"/>
            <a:ext cx="3821022" cy="707886"/>
          </a:xfrm>
          <a:prstGeom prst="rect">
            <a:avLst/>
          </a:prstGeom>
          <a:noFill/>
          <a:ln w="9525">
            <a:noFill/>
            <a:miter lim="800000"/>
            <a:headEnd/>
            <a:tailEnd/>
          </a:ln>
        </p:spPr>
        <p:txBody>
          <a:bodyPr wrap="square">
            <a:spAutoFit/>
          </a:bodyPr>
          <a:lstStyle/>
          <a:p>
            <a:r>
              <a:rPr lang="en-GB" sz="2000" b="1">
                <a:solidFill>
                  <a:srgbClr val="000000"/>
                </a:solidFill>
                <a:latin typeface="Tahoma"/>
                <a:cs typeface="Tahoma"/>
                <a:sym typeface="Tahoma"/>
              </a:rPr>
              <a:t>Engine alarm:</a:t>
            </a:r>
          </a:p>
          <a:p>
            <a:r>
              <a:rPr lang="en-GB" sz="2000" b="1">
                <a:solidFill>
                  <a:srgbClr val="000000"/>
                </a:solidFill>
                <a:latin typeface="Tahoma"/>
                <a:cs typeface="Tahoma"/>
                <a:sym typeface="Tahoma"/>
              </a:rPr>
              <a:t>SPN 190 FMI 12</a:t>
            </a:r>
            <a:endParaRPr lang="es-ES" sz="2000" b="1" dirty="0">
              <a:solidFill>
                <a:srgbClr val="000000"/>
              </a:solidFill>
              <a:latin typeface="Tahoma"/>
              <a:cs typeface="Tahoma"/>
              <a:sym typeface="Tahoma"/>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ZoneTexte 2"/>
          <p:cNvSpPr txBox="1">
            <a:spLocks noChangeArrowheads="1"/>
          </p:cNvSpPr>
          <p:nvPr/>
        </p:nvSpPr>
        <p:spPr bwMode="auto">
          <a:xfrm>
            <a:off x="477838" y="874713"/>
            <a:ext cx="7081837" cy="333375"/>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b="1" u="sng">
                <a:solidFill>
                  <a:schemeClr val="tx1"/>
                </a:solidFill>
                <a:latin typeface="Tahoma"/>
                <a:cs typeface="Tahoma"/>
                <a:sym typeface="Tahoma"/>
              </a:rPr>
              <a:t>Rail pressure sensor</a:t>
            </a:r>
          </a:p>
        </p:txBody>
      </p:sp>
      <p:sp>
        <p:nvSpPr>
          <p:cNvPr id="54274" name="Text Box 2"/>
          <p:cNvSpPr txBox="1">
            <a:spLocks noChangeArrowheads="1"/>
          </p:cNvSpPr>
          <p:nvPr/>
        </p:nvSpPr>
        <p:spPr bwMode="auto">
          <a:xfrm>
            <a:off x="465138" y="1347788"/>
            <a:ext cx="2925762" cy="306387"/>
          </a:xfrm>
          <a:prstGeom prst="rect">
            <a:avLst/>
          </a:prstGeom>
          <a:noFill/>
          <a:ln w="9525">
            <a:noFill/>
            <a:miter lim="800000"/>
            <a:headEnd/>
            <a:tailEnd/>
          </a:ln>
        </p:spPr>
        <p:txBody>
          <a:bodyPr wrap="none">
            <a:spAutoFit/>
          </a:bodyPr>
          <a:lstStyle/>
          <a:p>
            <a:pPr hangingPunct="0">
              <a:lnSpc>
                <a:spcPct val="87000"/>
              </a:lnSpc>
              <a:buClr>
                <a:srgbClr val="000000"/>
              </a:buClr>
              <a:buSzPct val="45000"/>
              <a:buFont typeface="StarSymbol"/>
              <a:buNone/>
            </a:pPr>
            <a:r>
              <a:rPr lang="en-GB" sz="1600">
                <a:latin typeface="Tahoma"/>
                <a:cs typeface="Tahoma"/>
                <a:sym typeface="Tahoma"/>
              </a:rPr>
              <a:t>The rail pressure sensor.</a:t>
            </a:r>
          </a:p>
        </p:txBody>
      </p:sp>
      <p:graphicFrame>
        <p:nvGraphicFramePr>
          <p:cNvPr id="11" name="Group 60"/>
          <p:cNvGraphicFramePr>
            <a:graphicFrameLocks noGrp="1"/>
          </p:cNvGraphicFramePr>
          <p:nvPr/>
        </p:nvGraphicFramePr>
        <p:xfrm>
          <a:off x="490538" y="2032000"/>
          <a:ext cx="4673350" cy="1586574"/>
        </p:xfrm>
        <a:graphic>
          <a:graphicData uri="http://schemas.openxmlformats.org/drawingml/2006/table">
            <a:tbl>
              <a:tblPr/>
              <a:tblGrid>
                <a:gridCol w="900112">
                  <a:extLst>
                    <a:ext uri="{9D8B030D-6E8A-4147-A177-3AD203B41FA5}">
                      <a16:colId xmlns:a16="http://schemas.microsoft.com/office/drawing/2014/main" val="20000"/>
                    </a:ext>
                  </a:extLst>
                </a:gridCol>
                <a:gridCol w="904875">
                  <a:extLst>
                    <a:ext uri="{9D8B030D-6E8A-4147-A177-3AD203B41FA5}">
                      <a16:colId xmlns:a16="http://schemas.microsoft.com/office/drawing/2014/main" val="20001"/>
                    </a:ext>
                  </a:extLst>
                </a:gridCol>
                <a:gridCol w="884040">
                  <a:extLst>
                    <a:ext uri="{9D8B030D-6E8A-4147-A177-3AD203B41FA5}">
                      <a16:colId xmlns:a16="http://schemas.microsoft.com/office/drawing/2014/main" val="20002"/>
                    </a:ext>
                  </a:extLst>
                </a:gridCol>
                <a:gridCol w="793555">
                  <a:extLst>
                    <a:ext uri="{9D8B030D-6E8A-4147-A177-3AD203B41FA5}">
                      <a16:colId xmlns:a16="http://schemas.microsoft.com/office/drawing/2014/main" val="20003"/>
                    </a:ext>
                  </a:extLst>
                </a:gridCol>
                <a:gridCol w="1190768">
                  <a:extLst>
                    <a:ext uri="{9D8B030D-6E8A-4147-A177-3AD203B41FA5}">
                      <a16:colId xmlns:a16="http://schemas.microsoft.com/office/drawing/2014/main" val="20004"/>
                    </a:ext>
                  </a:extLst>
                </a:gridCol>
              </a:tblGrid>
              <a:tr h="190500">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normalizeH="0" noProof="0">
                          <a:ln>
                            <a:noFill/>
                          </a:ln>
                          <a:effectLst/>
                          <a:latin typeface="Arial"/>
                        </a:rPr>
                        <a:t>Pin measured to test sensor</a:t>
                      </a:r>
                    </a:p>
                  </a:txBody>
                  <a:tcPr marL="96605" marR="96605" marT="48303" marB="4830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2857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normalizeH="0" noProof="0">
                          <a:ln>
                            <a:noFill/>
                          </a:ln>
                          <a:effectLst/>
                          <a:latin typeface="Arial"/>
                        </a:rPr>
                        <a:t>ECU cv52</a:t>
                      </a:r>
                    </a:p>
                  </a:txBody>
                  <a:tcPr marL="96605" marR="96605" marT="48303" marB="483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normalizeH="0" noProof="0">
                          <a:ln>
                            <a:noFill/>
                          </a:ln>
                          <a:effectLst/>
                          <a:latin typeface="Arial"/>
                        </a:rPr>
                        <a:t>ECU cv56</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normalizeH="0" noProof="0">
                          <a:ln>
                            <a:noFill/>
                          </a:ln>
                          <a:effectLst/>
                          <a:latin typeface="Arial"/>
                        </a:rPr>
                        <a:t>X 17</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normalizeH="0" noProof="0">
                          <a:ln>
                            <a:noFill/>
                          </a:ln>
                          <a:effectLst/>
                          <a:latin typeface="Arial"/>
                        </a:rPr>
                        <a:t>Sensor</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normalizeH="0" noProof="0">
                          <a:ln>
                            <a:noFill/>
                          </a:ln>
                          <a:effectLst/>
                          <a:latin typeface="Arial"/>
                        </a:rPr>
                        <a:t>Function</a:t>
                      </a:r>
                    </a:p>
                  </a:txBody>
                  <a:tcPr marL="96605" marR="96605" marT="48303" marB="483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1"/>
                  </a:ext>
                </a:extLst>
              </a:tr>
              <a:tr h="2428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D2.1.36</a:t>
                      </a:r>
                    </a:p>
                  </a:txBody>
                  <a:tcPr marL="96605" marR="96605" marT="48303" marB="483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D2.1.25</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Helvetica"/>
                          <a:sym typeface="Helvetica"/>
                        </a:rPr>
                        <a:t>31</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1</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Power feed (5 VDC)</a:t>
                      </a:r>
                    </a:p>
                  </a:txBody>
                  <a:tcPr marL="96605" marR="96605" marT="48303" marB="483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413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D2.1.78</a:t>
                      </a:r>
                    </a:p>
                  </a:txBody>
                  <a:tcPr marL="96605" marR="96605" marT="48303" marB="483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D2.1.26</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Helvetica"/>
                          <a:sym typeface="Helvetica"/>
                        </a:rPr>
                        <a:t>25</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Helvetica"/>
                          <a:sym typeface="Helvetica"/>
                        </a:rPr>
                        <a:t>2</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Signal</a:t>
                      </a:r>
                    </a:p>
                  </a:txBody>
                  <a:tcPr marL="96605" marR="96605" marT="48303" marB="483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428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D2.1.17</a:t>
                      </a:r>
                    </a:p>
                  </a:txBody>
                  <a:tcPr marL="96605" marR="96605" marT="48303" marB="483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D2.1.07</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32</a:t>
                      </a:r>
                      <a:endParaRPr kumimoji="0" lang="fr-FR" sz="1200" b="0" i="0" u="none" strike="noStrike" cap="none" normalizeH="0" baseline="0" noProof="0" smtClean="0">
                        <a:ln>
                          <a:noFill/>
                        </a:ln>
                        <a:solidFill>
                          <a:schemeClr val="tx1"/>
                        </a:solidFill>
                        <a:effectLst/>
                        <a:latin typeface="Helvetica" pitchFamily="34" charset="0"/>
                      </a:endParaRP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Helvetica"/>
                          <a:sym typeface="Helvetica"/>
                        </a:rPr>
                        <a:t>3</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Ground</a:t>
                      </a:r>
                    </a:p>
                  </a:txBody>
                  <a:tcPr marL="96605" marR="96605" marT="48303" marB="483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pic>
        <p:nvPicPr>
          <p:cNvPr id="54309" name="Picture 20" descr="Rail-Pressure-Sensor-RDS-3"/>
          <p:cNvPicPr>
            <a:picLocks noChangeAspect="1" noChangeArrowheads="1"/>
          </p:cNvPicPr>
          <p:nvPr/>
        </p:nvPicPr>
        <p:blipFill>
          <a:blip r:embed="rId2" cstate="print"/>
          <a:srcRect/>
          <a:stretch>
            <a:fillRect/>
          </a:stretch>
        </p:blipFill>
        <p:spPr bwMode="auto">
          <a:xfrm>
            <a:off x="5245100" y="3751263"/>
            <a:ext cx="1657350" cy="1400175"/>
          </a:xfrm>
          <a:prstGeom prst="rect">
            <a:avLst/>
          </a:prstGeom>
          <a:noFill/>
          <a:ln w="9525">
            <a:noFill/>
            <a:miter lim="800000"/>
            <a:headEnd/>
            <a:tailEnd/>
          </a:ln>
        </p:spPr>
      </p:pic>
      <p:grpSp>
        <p:nvGrpSpPr>
          <p:cNvPr id="54310" name="Groupe 7"/>
          <p:cNvGrpSpPr>
            <a:grpSpLocks/>
          </p:cNvGrpSpPr>
          <p:nvPr/>
        </p:nvGrpSpPr>
        <p:grpSpPr bwMode="auto">
          <a:xfrm>
            <a:off x="669925" y="5459413"/>
            <a:ext cx="6238875" cy="4457700"/>
            <a:chOff x="0" y="0"/>
            <a:chExt cx="6238875" cy="4457700"/>
          </a:xfrm>
        </p:grpSpPr>
        <p:graphicFrame>
          <p:nvGraphicFramePr>
            <p:cNvPr id="9" name="Graphique 8"/>
            <p:cNvGraphicFramePr/>
            <p:nvPr/>
          </p:nvGraphicFramePr>
          <p:xfrm>
            <a:off x="0" y="0"/>
            <a:ext cx="6238875" cy="4457700"/>
          </p:xfrm>
          <a:graphic>
            <a:graphicData uri="http://schemas.openxmlformats.org/drawingml/2006/chart">
              <c:chart xmlns:c="http://schemas.openxmlformats.org/drawingml/2006/chart" xmlns:r="http://schemas.openxmlformats.org/officeDocument/2006/relationships" r:id="rId3"/>
            </a:graphicData>
          </a:graphic>
        </p:graphicFrame>
        <p:cxnSp>
          <p:nvCxnSpPr>
            <p:cNvPr id="10" name="Connecteur droit 9"/>
            <p:cNvCxnSpPr/>
            <p:nvPr/>
          </p:nvCxnSpPr>
          <p:spPr>
            <a:xfrm flipH="1" flipV="1">
              <a:off x="5514975" y="1733550"/>
              <a:ext cx="0" cy="245745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flipV="1">
              <a:off x="4610100" y="542925"/>
              <a:ext cx="0" cy="3619500"/>
            </a:xfrm>
            <a:prstGeom prst="line">
              <a:avLst/>
            </a:prstGeom>
            <a:ln w="25400">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85725" y="3857625"/>
              <a:ext cx="228600" cy="1428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lIns="0" tIns="0" rIns="0" bIns="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hangingPunct="0">
                <a:lnSpc>
                  <a:spcPct val="87000"/>
                </a:lnSpc>
                <a:buClr>
                  <a:srgbClr val="000000"/>
                </a:buClr>
                <a:buSzPct val="45000"/>
                <a:buFont typeface="StarSymbol" charset="0"/>
                <a:buNone/>
                <a:defRPr/>
              </a:pPr>
              <a:r>
                <a:rPr lang="en-GB" sz="1000">
                  <a:latin typeface="Tahoma"/>
                  <a:cs typeface="Tahoma"/>
                  <a:sym typeface="Tahoma"/>
                </a:rPr>
                <a:t>0.3</a:t>
              </a:r>
              <a:endParaRPr lang="fr-FR" sz="1400" dirty="0">
                <a:latin typeface="Tahoma" pitchFamily="34" charset="0"/>
                <a:cs typeface="Tahoma" pitchFamily="34" charset="0"/>
              </a:endParaRPr>
            </a:p>
          </p:txBody>
        </p:sp>
      </p:grpSp>
      <p:sp>
        <p:nvSpPr>
          <p:cNvPr id="54311" name="ZoneTexte 13"/>
          <p:cNvSpPr txBox="1">
            <a:spLocks noChangeArrowheads="1"/>
          </p:cNvSpPr>
          <p:nvPr/>
        </p:nvSpPr>
        <p:spPr bwMode="auto">
          <a:xfrm>
            <a:off x="762000" y="5343525"/>
            <a:ext cx="371475" cy="225425"/>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000">
                <a:solidFill>
                  <a:schemeClr val="tx1"/>
                </a:solidFill>
                <a:latin typeface="Tahoma"/>
                <a:cs typeface="Tahoma"/>
                <a:sym typeface="Tahoma"/>
              </a:rPr>
              <a:t>V</a:t>
            </a:r>
          </a:p>
        </p:txBody>
      </p:sp>
      <p:sp>
        <p:nvSpPr>
          <p:cNvPr id="54312" name="ZoneTexte 14"/>
          <p:cNvSpPr txBox="1">
            <a:spLocks noChangeArrowheads="1"/>
          </p:cNvSpPr>
          <p:nvPr/>
        </p:nvSpPr>
        <p:spPr bwMode="auto">
          <a:xfrm>
            <a:off x="6572250" y="9658350"/>
            <a:ext cx="996950" cy="225425"/>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000">
                <a:solidFill>
                  <a:schemeClr val="tx1"/>
                </a:solidFill>
                <a:latin typeface="Tahoma"/>
                <a:cs typeface="Tahoma"/>
                <a:sym typeface="Tahoma"/>
              </a:rPr>
              <a:t>bar</a:t>
            </a:r>
          </a:p>
        </p:txBody>
      </p:sp>
      <p:pic>
        <p:nvPicPr>
          <p:cNvPr id="54313" name="Picture 42" descr="E:\BlackBerry\pictures\IMG00086-20111011-1107.jpg"/>
          <p:cNvPicPr>
            <a:picLocks noChangeAspect="1" noChangeArrowheads="1"/>
          </p:cNvPicPr>
          <p:nvPr/>
        </p:nvPicPr>
        <p:blipFill>
          <a:blip r:embed="rId4" cstate="print"/>
          <a:srcRect l="21094" t="26042" r="57460" b="50000"/>
          <a:stretch>
            <a:fillRect/>
          </a:stretch>
        </p:blipFill>
        <p:spPr bwMode="auto">
          <a:xfrm>
            <a:off x="1685925" y="6302375"/>
            <a:ext cx="1447800" cy="1212850"/>
          </a:xfrm>
          <a:prstGeom prst="rect">
            <a:avLst/>
          </a:prstGeom>
          <a:noFill/>
          <a:ln w="9525">
            <a:noFill/>
            <a:miter lim="800000"/>
            <a:headEnd/>
            <a:tailEnd/>
          </a:ln>
        </p:spPr>
      </p:pic>
      <p:pic>
        <p:nvPicPr>
          <p:cNvPr id="54314" name="Picture 42" descr="E:\BlackBerry\pictures\IMG00086-20111011-1107.jpg"/>
          <p:cNvPicPr>
            <a:picLocks noChangeAspect="1" noChangeArrowheads="1"/>
          </p:cNvPicPr>
          <p:nvPr/>
        </p:nvPicPr>
        <p:blipFill>
          <a:blip r:embed="rId4" cstate="print"/>
          <a:srcRect l="52808" t="26042" r="27344" b="50000"/>
          <a:stretch>
            <a:fillRect/>
          </a:stretch>
        </p:blipFill>
        <p:spPr bwMode="auto">
          <a:xfrm>
            <a:off x="3838575" y="8320088"/>
            <a:ext cx="1371600" cy="1241425"/>
          </a:xfrm>
          <a:prstGeom prst="rect">
            <a:avLst/>
          </a:prstGeom>
          <a:noFill/>
          <a:ln w="9525">
            <a:noFill/>
            <a:miter lim="800000"/>
            <a:headEnd/>
            <a:tailEnd/>
          </a:ln>
        </p:spPr>
      </p:pic>
      <p:sp>
        <p:nvSpPr>
          <p:cNvPr id="54315" name="ZoneTexte 17"/>
          <p:cNvSpPr txBox="1">
            <a:spLocks noChangeArrowheads="1"/>
          </p:cNvSpPr>
          <p:nvPr/>
        </p:nvSpPr>
        <p:spPr bwMode="auto">
          <a:xfrm>
            <a:off x="2505075" y="8877300"/>
            <a:ext cx="1323975" cy="360363"/>
          </a:xfrm>
          <a:prstGeom prst="rect">
            <a:avLst/>
          </a:prstGeom>
          <a:solidFill>
            <a:schemeClr val="bg1"/>
          </a:solidFill>
          <a:ln w="9525">
            <a:solidFill>
              <a:schemeClr val="tx1"/>
            </a:solidFill>
            <a:miter lim="800000"/>
            <a:headEnd/>
            <a:tailEnd/>
          </a:ln>
        </p:spPr>
        <p:txBody>
          <a:bodyPr>
            <a:spAutoFit/>
          </a:bodyPr>
          <a:lstStyle/>
          <a:p>
            <a:pPr hangingPunct="0">
              <a:lnSpc>
                <a:spcPct val="87000"/>
              </a:lnSpc>
              <a:buClr>
                <a:srgbClr val="000000"/>
              </a:buClr>
              <a:buSzPct val="45000"/>
              <a:buFont typeface="StarSymbol"/>
              <a:buNone/>
            </a:pPr>
            <a:r>
              <a:rPr lang="en-GB" sz="1000">
                <a:solidFill>
                  <a:schemeClr val="tx1"/>
                </a:solidFill>
                <a:latin typeface="Tahoma"/>
                <a:cs typeface="Tahoma"/>
                <a:sym typeface="Tahoma"/>
              </a:rPr>
              <a:t>2,200 Bar sensor</a:t>
            </a:r>
          </a:p>
          <a:p>
            <a:pPr hangingPunct="0">
              <a:lnSpc>
                <a:spcPct val="87000"/>
              </a:lnSpc>
              <a:buClr>
                <a:srgbClr val="000000"/>
              </a:buClr>
              <a:buSzPct val="45000"/>
              <a:buFont typeface="StarSymbol"/>
              <a:buNone/>
            </a:pPr>
            <a:r>
              <a:rPr lang="en-GB" sz="1000">
                <a:solidFill>
                  <a:schemeClr val="tx1"/>
                </a:solidFill>
                <a:latin typeface="Tahoma"/>
                <a:cs typeface="Tahoma"/>
                <a:sym typeface="Tahoma"/>
              </a:rPr>
              <a:t>CRSN 3.3, 2,000 Bar</a:t>
            </a:r>
          </a:p>
        </p:txBody>
      </p:sp>
      <p:cxnSp>
        <p:nvCxnSpPr>
          <p:cNvPr id="54316" name="Connecteur droit avec flèche 19"/>
          <p:cNvCxnSpPr>
            <a:cxnSpLocks noChangeShapeType="1"/>
          </p:cNvCxnSpPr>
          <p:nvPr/>
        </p:nvCxnSpPr>
        <p:spPr bwMode="auto">
          <a:xfrm flipH="1" flipV="1">
            <a:off x="4419600" y="8001000"/>
            <a:ext cx="104775" cy="319088"/>
          </a:xfrm>
          <a:prstGeom prst="straightConnector1">
            <a:avLst/>
          </a:prstGeom>
          <a:noFill/>
          <a:ln w="19050" algn="ctr">
            <a:solidFill>
              <a:srgbClr val="FF0000"/>
            </a:solidFill>
            <a:round/>
            <a:headEnd/>
            <a:tailEnd type="arrow" w="med" len="med"/>
          </a:ln>
        </p:spPr>
      </p:cxnSp>
      <p:cxnSp>
        <p:nvCxnSpPr>
          <p:cNvPr id="54317" name="Connecteur droit avec flèche 21"/>
          <p:cNvCxnSpPr>
            <a:cxnSpLocks noChangeShapeType="1"/>
          </p:cNvCxnSpPr>
          <p:nvPr/>
        </p:nvCxnSpPr>
        <p:spPr bwMode="auto">
          <a:xfrm>
            <a:off x="3133725" y="6908800"/>
            <a:ext cx="495300" cy="434975"/>
          </a:xfrm>
          <a:prstGeom prst="straightConnector1">
            <a:avLst/>
          </a:prstGeom>
          <a:noFill/>
          <a:ln w="19050" algn="ctr">
            <a:solidFill>
              <a:srgbClr val="00B0F0"/>
            </a:solidFill>
            <a:round/>
            <a:headEnd/>
            <a:tailEnd type="arrow" w="med" len="med"/>
          </a:ln>
        </p:spPr>
      </p:cxnSp>
      <p:sp>
        <p:nvSpPr>
          <p:cNvPr id="54318" name="ZoneTexte 24"/>
          <p:cNvSpPr txBox="1">
            <a:spLocks noChangeArrowheads="1"/>
          </p:cNvSpPr>
          <p:nvPr/>
        </p:nvSpPr>
        <p:spPr bwMode="auto">
          <a:xfrm>
            <a:off x="1762125" y="5924550"/>
            <a:ext cx="1323975" cy="360363"/>
          </a:xfrm>
          <a:prstGeom prst="rect">
            <a:avLst/>
          </a:prstGeom>
          <a:solidFill>
            <a:schemeClr val="bg1"/>
          </a:solidFill>
          <a:ln w="9525">
            <a:solidFill>
              <a:schemeClr val="tx1"/>
            </a:solidFill>
            <a:miter lim="800000"/>
            <a:headEnd/>
            <a:tailEnd/>
          </a:ln>
        </p:spPr>
        <p:txBody>
          <a:bodyPr>
            <a:spAutoFit/>
          </a:bodyPr>
          <a:lstStyle/>
          <a:p>
            <a:pPr hangingPunct="0">
              <a:lnSpc>
                <a:spcPct val="87000"/>
              </a:lnSpc>
              <a:buClr>
                <a:srgbClr val="000000"/>
              </a:buClr>
              <a:buSzPct val="45000"/>
              <a:buFont typeface="StarSymbol"/>
              <a:buNone/>
            </a:pPr>
            <a:r>
              <a:rPr lang="en-GB" sz="1000">
                <a:solidFill>
                  <a:schemeClr val="tx1"/>
                </a:solidFill>
                <a:latin typeface="Tahoma"/>
                <a:cs typeface="Tahoma"/>
                <a:sym typeface="Tahoma"/>
              </a:rPr>
              <a:t>1,800 Bar sensor</a:t>
            </a:r>
          </a:p>
          <a:p>
            <a:pPr hangingPunct="0">
              <a:lnSpc>
                <a:spcPct val="87000"/>
              </a:lnSpc>
              <a:buClr>
                <a:srgbClr val="000000"/>
              </a:buClr>
              <a:buSzPct val="45000"/>
              <a:buFont typeface="StarSymbol"/>
              <a:buNone/>
            </a:pPr>
            <a:r>
              <a:rPr lang="en-GB" sz="1000">
                <a:solidFill>
                  <a:schemeClr val="tx1"/>
                </a:solidFill>
                <a:latin typeface="Tahoma"/>
                <a:cs typeface="Tahoma"/>
                <a:sym typeface="Tahoma"/>
              </a:rPr>
              <a:t>CRSN 2, 1,600 Bar</a:t>
            </a:r>
          </a:p>
        </p:txBody>
      </p:sp>
      <p:sp>
        <p:nvSpPr>
          <p:cNvPr id="54319" name="ZoneTexte 25"/>
          <p:cNvSpPr txBox="1">
            <a:spLocks noChangeArrowheads="1"/>
          </p:cNvSpPr>
          <p:nvPr/>
        </p:nvSpPr>
        <p:spPr bwMode="auto">
          <a:xfrm>
            <a:off x="2209800" y="5305425"/>
            <a:ext cx="2924175" cy="252413"/>
          </a:xfrm>
          <a:prstGeom prst="rect">
            <a:avLst/>
          </a:prstGeom>
          <a:noFill/>
          <a:ln w="9525">
            <a:noFill/>
            <a:miter lim="800000"/>
            <a:headEnd/>
            <a:tailEnd/>
          </a:ln>
        </p:spPr>
        <p:txBody>
          <a:bodyPr>
            <a:spAutoFit/>
          </a:bodyPr>
          <a:lstStyle/>
          <a:p>
            <a:pPr algn="ctr" hangingPunct="0">
              <a:lnSpc>
                <a:spcPct val="87000"/>
              </a:lnSpc>
              <a:buClr>
                <a:srgbClr val="000000"/>
              </a:buClr>
              <a:buSzPct val="45000"/>
              <a:buFont typeface="StarSymbol"/>
              <a:buNone/>
            </a:pPr>
            <a:r>
              <a:rPr lang="en-GB" sz="1200" b="1">
                <a:solidFill>
                  <a:schemeClr val="tx1"/>
                </a:solidFill>
                <a:latin typeface="Tahoma"/>
                <a:cs typeface="Tahoma"/>
                <a:sym typeface="Tahoma"/>
              </a:rPr>
              <a:t>Correlation between pressure / voltage</a:t>
            </a:r>
          </a:p>
        </p:txBody>
      </p:sp>
      <p:sp>
        <p:nvSpPr>
          <p:cNvPr id="54320" name="ZoneTexte 6"/>
          <p:cNvSpPr txBox="1">
            <a:spLocks noChangeArrowheads="1"/>
          </p:cNvSpPr>
          <p:nvPr/>
        </p:nvSpPr>
        <p:spPr bwMode="auto">
          <a:xfrm>
            <a:off x="290513" y="149225"/>
            <a:ext cx="6937375" cy="306388"/>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600" b="1" u="sng">
                <a:solidFill>
                  <a:schemeClr val="tx1"/>
                </a:solidFill>
                <a:latin typeface="Tahoma"/>
                <a:cs typeface="Tahoma"/>
                <a:sym typeface="Tahoma"/>
              </a:rPr>
              <a:t>B08. Testing sensors</a:t>
            </a:r>
          </a:p>
        </p:txBody>
      </p:sp>
      <p:sp>
        <p:nvSpPr>
          <p:cNvPr id="54321" name="CasellaDiTesto 20"/>
          <p:cNvSpPr txBox="1">
            <a:spLocks noChangeArrowheads="1"/>
          </p:cNvSpPr>
          <p:nvPr/>
        </p:nvSpPr>
        <p:spPr bwMode="auto">
          <a:xfrm>
            <a:off x="427038" y="3800475"/>
            <a:ext cx="4991100" cy="574675"/>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200" b="1">
                <a:solidFill>
                  <a:schemeClr val="tx1"/>
                </a:solidFill>
                <a:latin typeface="Tahoma"/>
                <a:cs typeface="Tahoma"/>
                <a:sym typeface="Tahoma"/>
              </a:rPr>
              <a:t>Sensor torque: 70 Nm</a:t>
            </a:r>
            <a:endParaRPr lang="it-IT" sz="1200" b="1">
              <a:solidFill>
                <a:schemeClr val="tx1"/>
              </a:solidFill>
              <a:latin typeface="Tahoma" pitchFamily="34" charset="0"/>
              <a:cs typeface="Tahoma" pitchFamily="34" charset="0"/>
              <a:sym typeface="Tahoma" pitchFamily="34" charset="0"/>
            </a:endParaRPr>
          </a:p>
          <a:p>
            <a:pPr hangingPunct="0">
              <a:lnSpc>
                <a:spcPct val="87000"/>
              </a:lnSpc>
              <a:buClr>
                <a:srgbClr val="000000"/>
              </a:buClr>
              <a:buSzPct val="45000"/>
              <a:buFont typeface="StarSymbol"/>
              <a:buNone/>
            </a:pPr>
            <a:endParaRPr lang="it-IT" sz="1200" b="1">
              <a:solidFill>
                <a:schemeClr val="tx1"/>
              </a:solidFill>
              <a:latin typeface="Tahoma" pitchFamily="34" charset="0"/>
              <a:cs typeface="Tahoma" pitchFamily="34" charset="0"/>
            </a:endParaRPr>
          </a:p>
          <a:p>
            <a:pPr hangingPunct="0">
              <a:lnSpc>
                <a:spcPct val="87000"/>
              </a:lnSpc>
              <a:buClr>
                <a:srgbClr val="000000"/>
              </a:buClr>
              <a:buSzPct val="45000"/>
              <a:buFont typeface="StarSymbol"/>
              <a:buNone/>
            </a:pPr>
            <a:r>
              <a:rPr lang="en-GB" sz="1200" b="1">
                <a:solidFill>
                  <a:schemeClr val="tx1"/>
                </a:solidFill>
                <a:latin typeface="Tahoma"/>
                <a:cs typeface="Tahoma"/>
                <a:sym typeface="Tahoma"/>
              </a:rPr>
              <a:t>Torque for pressure cut-off valve: 110 Nm</a:t>
            </a:r>
            <a:endParaRPr lang="it-IT" sz="1200" b="1">
              <a:solidFill>
                <a:schemeClr val="tx1"/>
              </a:solidFill>
              <a:latin typeface="Tahoma" pitchFamily="34" charset="0"/>
              <a:cs typeface="Tahoma" pitchFamily="34" charset="0"/>
              <a:sym typeface="Tahoma" pitchFamily="34"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tangolo 13"/>
          <p:cNvSpPr/>
          <p:nvPr/>
        </p:nvSpPr>
        <p:spPr>
          <a:xfrm>
            <a:off x="330854" y="3675167"/>
            <a:ext cx="3778250" cy="276999"/>
          </a:xfrm>
          <a:prstGeom prst="rect">
            <a:avLst/>
          </a:prstGeom>
        </p:spPr>
        <p:txBody>
          <a:bodyPr>
            <a:spAutoFit/>
          </a:bodyPr>
          <a:lstStyle/>
          <a:p>
            <a:r>
              <a:rPr lang="en-GB" sz="1200">
                <a:solidFill>
                  <a:srgbClr val="000000"/>
                </a:solidFill>
                <a:latin typeface="Tahoma"/>
                <a:ea typeface="Tahoma"/>
                <a:cs typeface="Tahoma"/>
                <a:sym typeface="Tahoma"/>
              </a:rPr>
              <a:t>The engine will start in this state.</a:t>
            </a:r>
            <a:endParaRPr lang="es-ES" sz="1200" dirty="0">
              <a:solidFill>
                <a:srgbClr val="000000"/>
              </a:solidFill>
              <a:latin typeface="Tahoma" pitchFamily="34" charset="0"/>
              <a:ea typeface="Tahoma" pitchFamily="34" charset="0"/>
              <a:cs typeface="Tahoma" pitchFamily="34" charset="0"/>
            </a:endParaRPr>
          </a:p>
        </p:txBody>
      </p:sp>
      <p:sp>
        <p:nvSpPr>
          <p:cNvPr id="15" name="ZoneTexte 6"/>
          <p:cNvSpPr txBox="1">
            <a:spLocks noChangeArrowheads="1"/>
          </p:cNvSpPr>
          <p:nvPr/>
        </p:nvSpPr>
        <p:spPr bwMode="auto">
          <a:xfrm>
            <a:off x="163570" y="135052"/>
            <a:ext cx="7178675" cy="306387"/>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600" b="1" u="sng">
                <a:solidFill>
                  <a:schemeClr val="tx1"/>
                </a:solidFill>
                <a:latin typeface="Tahoma"/>
                <a:cs typeface="Tahoma"/>
                <a:sym typeface="Tahoma"/>
              </a:rPr>
              <a:t>B07 Electrical components</a:t>
            </a:r>
            <a:endParaRPr lang="it-IT" sz="1600" b="1" u="sng" dirty="0">
              <a:solidFill>
                <a:schemeClr val="tx1"/>
              </a:solidFill>
              <a:latin typeface="Tahoma"/>
              <a:cs typeface="Tahoma"/>
              <a:sym typeface="Tahoma"/>
            </a:endParaRPr>
          </a:p>
        </p:txBody>
      </p:sp>
      <p:sp>
        <p:nvSpPr>
          <p:cNvPr id="16" name="ZoneTexte 28"/>
          <p:cNvSpPr txBox="1">
            <a:spLocks noChangeArrowheads="1"/>
          </p:cNvSpPr>
          <p:nvPr/>
        </p:nvSpPr>
        <p:spPr bwMode="auto">
          <a:xfrm>
            <a:off x="138335" y="717550"/>
            <a:ext cx="7258050" cy="338554"/>
          </a:xfrm>
          <a:prstGeom prst="rect">
            <a:avLst/>
          </a:prstGeom>
          <a:noFill/>
          <a:ln w="9525">
            <a:noFill/>
            <a:miter lim="800000"/>
            <a:headEnd/>
            <a:tailEnd/>
          </a:ln>
        </p:spPr>
        <p:txBody>
          <a:bodyPr wrap="square">
            <a:spAutoFit/>
          </a:bodyPr>
          <a:lstStyle/>
          <a:p>
            <a:r>
              <a:rPr lang="en-GB" sz="1600" b="1">
                <a:solidFill>
                  <a:srgbClr val="000000"/>
                </a:solidFill>
                <a:latin typeface="Tahoma"/>
                <a:ea typeface="Tahoma"/>
                <a:cs typeface="Tahoma"/>
                <a:sym typeface="Tahoma"/>
              </a:rPr>
              <a:t>Example alarm produced by disconnecting Rail sensor</a:t>
            </a:r>
            <a:endParaRPr lang="es-ES" sz="1600" b="1" dirty="0">
              <a:solidFill>
                <a:srgbClr val="000000"/>
              </a:solidFill>
              <a:latin typeface="Tahoma"/>
              <a:cs typeface="Tahoma"/>
              <a:sym typeface="Tahoma"/>
            </a:endParaRPr>
          </a:p>
        </p:txBody>
      </p:sp>
      <p:sp>
        <p:nvSpPr>
          <p:cNvPr id="18" name="Rettangolo 17"/>
          <p:cNvSpPr/>
          <p:nvPr/>
        </p:nvSpPr>
        <p:spPr>
          <a:xfrm>
            <a:off x="306843" y="4865905"/>
            <a:ext cx="4820329" cy="276999"/>
          </a:xfrm>
          <a:prstGeom prst="rect">
            <a:avLst/>
          </a:prstGeom>
        </p:spPr>
        <p:txBody>
          <a:bodyPr wrap="square">
            <a:spAutoFit/>
          </a:bodyPr>
          <a:lstStyle/>
          <a:p>
            <a:r>
              <a:rPr lang="en-GB" sz="1200">
                <a:solidFill>
                  <a:srgbClr val="000000"/>
                </a:solidFill>
                <a:latin typeface="Tahoma"/>
                <a:ea typeface="Tahoma"/>
                <a:cs typeface="Tahoma"/>
                <a:sym typeface="Tahoma"/>
              </a:rPr>
              <a:t>Alarm code in </a:t>
            </a:r>
            <a:r>
              <a:rPr lang="en-GB" sz="1200" b="1">
                <a:solidFill>
                  <a:srgbClr val="000000"/>
                </a:solidFill>
                <a:latin typeface="Tahoma"/>
                <a:ea typeface="Tahoma"/>
                <a:cs typeface="Tahoma"/>
                <a:sym typeface="Tahoma"/>
              </a:rPr>
              <a:t>Serdia 2010</a:t>
            </a:r>
            <a:r>
              <a:rPr lang="en-GB" sz="1200">
                <a:solidFill>
                  <a:srgbClr val="000000"/>
                </a:solidFill>
                <a:latin typeface="Tahoma"/>
                <a:ea typeface="Tahoma"/>
                <a:cs typeface="Tahoma"/>
                <a:sym typeface="Tahoma"/>
              </a:rPr>
              <a:t> diagnostic system</a:t>
            </a:r>
            <a:endParaRPr lang="es-ES" sz="1200" b="1" dirty="0">
              <a:solidFill>
                <a:srgbClr val="000000"/>
              </a:solidFill>
              <a:latin typeface="Tahoma" pitchFamily="34" charset="0"/>
              <a:ea typeface="Tahoma" pitchFamily="34" charset="0"/>
              <a:cs typeface="Tahoma" pitchFamily="34" charset="0"/>
            </a:endParaRPr>
          </a:p>
        </p:txBody>
      </p:sp>
      <p:pic>
        <p:nvPicPr>
          <p:cNvPr id="50177" name="Picture 1"/>
          <p:cNvPicPr>
            <a:picLocks noChangeAspect="1" noChangeArrowheads="1"/>
          </p:cNvPicPr>
          <p:nvPr/>
        </p:nvPicPr>
        <p:blipFill>
          <a:blip r:embed="rId2" cstate="print"/>
          <a:srcRect l="5000" t="11654" r="11458" b="17513"/>
          <a:stretch>
            <a:fillRect/>
          </a:stretch>
        </p:blipFill>
        <p:spPr bwMode="auto">
          <a:xfrm>
            <a:off x="162560" y="5410306"/>
            <a:ext cx="7214235" cy="4587606"/>
          </a:xfrm>
          <a:prstGeom prst="rect">
            <a:avLst/>
          </a:prstGeom>
          <a:noFill/>
          <a:ln w="9525">
            <a:noFill/>
            <a:miter lim="800000"/>
            <a:headEnd/>
            <a:tailEnd/>
          </a:ln>
        </p:spPr>
      </p:pic>
      <p:sp>
        <p:nvSpPr>
          <p:cNvPr id="20" name="Ovale 19"/>
          <p:cNvSpPr/>
          <p:nvPr/>
        </p:nvSpPr>
        <p:spPr bwMode="auto">
          <a:xfrm>
            <a:off x="1403391" y="5951052"/>
            <a:ext cx="1064029" cy="255735"/>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hangingPunct="0">
              <a:lnSpc>
                <a:spcPct val="87000"/>
              </a:lnSpc>
              <a:buClr>
                <a:srgbClr val="000000"/>
              </a:buClr>
              <a:buSzPct val="45000"/>
              <a:buFont typeface="StarSymbol" charset="0"/>
              <a:buNone/>
            </a:pPr>
            <a:endParaRPr lang="it-IT" smtClean="0">
              <a:ln w="57150">
                <a:solidFill>
                  <a:srgbClr val="000000"/>
                </a:solidFill>
              </a:ln>
              <a:solidFill>
                <a:srgbClr val="FFFFFF"/>
              </a:solidFill>
            </a:endParaRPr>
          </a:p>
        </p:txBody>
      </p:sp>
      <p:sp>
        <p:nvSpPr>
          <p:cNvPr id="19" name="Rettangolo 18"/>
          <p:cNvSpPr/>
          <p:nvPr/>
        </p:nvSpPr>
        <p:spPr>
          <a:xfrm>
            <a:off x="290512" y="3324709"/>
            <a:ext cx="4869316" cy="276999"/>
          </a:xfrm>
          <a:prstGeom prst="rect">
            <a:avLst/>
          </a:prstGeom>
        </p:spPr>
        <p:txBody>
          <a:bodyPr wrap="square">
            <a:spAutoFit/>
          </a:bodyPr>
          <a:lstStyle/>
          <a:p>
            <a:r>
              <a:rPr lang="en-GB" sz="1200">
                <a:solidFill>
                  <a:srgbClr val="000000"/>
                </a:solidFill>
                <a:latin typeface="Tahoma"/>
                <a:ea typeface="Tahoma"/>
                <a:cs typeface="Tahoma"/>
                <a:sym typeface="Tahoma"/>
              </a:rPr>
              <a:t>Alarm code on </a:t>
            </a:r>
            <a:r>
              <a:rPr lang="en-GB" sz="1200" b="1">
                <a:solidFill>
                  <a:srgbClr val="000000"/>
                </a:solidFill>
                <a:latin typeface="Tahoma"/>
                <a:ea typeface="Tahoma"/>
                <a:cs typeface="Tahoma"/>
                <a:sym typeface="Tahoma"/>
              </a:rPr>
              <a:t>Infocenter / WOD:</a:t>
            </a:r>
            <a:endParaRPr lang="es-ES" sz="1200" b="1" dirty="0">
              <a:solidFill>
                <a:srgbClr val="000000"/>
              </a:solidFill>
              <a:latin typeface="Tahoma" pitchFamily="34" charset="0"/>
              <a:ea typeface="Tahoma" pitchFamily="34" charset="0"/>
              <a:cs typeface="Tahoma" pitchFamily="34" charset="0"/>
            </a:endParaRPr>
          </a:p>
        </p:txBody>
      </p:sp>
      <p:pic>
        <p:nvPicPr>
          <p:cNvPr id="21" name="Picture 1"/>
          <p:cNvPicPr>
            <a:picLocks noChangeAspect="1" noChangeArrowheads="1"/>
          </p:cNvPicPr>
          <p:nvPr/>
        </p:nvPicPr>
        <p:blipFill>
          <a:blip r:embed="rId3" cstate="print"/>
          <a:srcRect l="33214" t="6886" r="32970" b="18447"/>
          <a:stretch>
            <a:fillRect/>
          </a:stretch>
        </p:blipFill>
        <p:spPr bwMode="auto">
          <a:xfrm>
            <a:off x="4832803" y="1531580"/>
            <a:ext cx="2286001" cy="3154719"/>
          </a:xfrm>
          <a:prstGeom prst="rect">
            <a:avLst/>
          </a:prstGeom>
          <a:noFill/>
          <a:ln w="9525">
            <a:noFill/>
            <a:miter lim="800000"/>
            <a:headEnd/>
            <a:tailEnd/>
          </a:ln>
        </p:spPr>
      </p:pic>
      <p:sp>
        <p:nvSpPr>
          <p:cNvPr id="22" name="Fumetto 1 6"/>
          <p:cNvSpPr>
            <a:spLocks noChangeArrowheads="1"/>
          </p:cNvSpPr>
          <p:nvPr/>
        </p:nvSpPr>
        <p:spPr bwMode="auto">
          <a:xfrm>
            <a:off x="1012371" y="2106386"/>
            <a:ext cx="2530929" cy="849085"/>
          </a:xfrm>
          <a:prstGeom prst="wedgeRectCallout">
            <a:avLst>
              <a:gd name="adj1" fmla="val 138595"/>
              <a:gd name="adj2" fmla="val 33714"/>
            </a:avLst>
          </a:prstGeom>
          <a:solidFill>
            <a:schemeClr val="bg1"/>
          </a:solidFill>
          <a:ln w="9525" algn="ctr">
            <a:solidFill>
              <a:schemeClr val="tx1"/>
            </a:solidFill>
            <a:round/>
            <a:headEnd/>
            <a:tailEnd/>
          </a:ln>
        </p:spPr>
        <p:txBody>
          <a:bodyPr/>
          <a:lstStyle/>
          <a:p>
            <a:pPr hangingPunct="0">
              <a:lnSpc>
                <a:spcPct val="87000"/>
              </a:lnSpc>
              <a:buClr>
                <a:srgbClr val="000000"/>
              </a:buClr>
              <a:buSzPct val="45000"/>
              <a:buFont typeface="StarSymbol"/>
              <a:buNone/>
            </a:pPr>
            <a:endParaRPr lang="it-IT">
              <a:solidFill>
                <a:srgbClr val="FFFFFF"/>
              </a:solidFill>
            </a:endParaRPr>
          </a:p>
        </p:txBody>
      </p:sp>
      <p:sp>
        <p:nvSpPr>
          <p:cNvPr id="23" name="Rettangolo 5"/>
          <p:cNvSpPr>
            <a:spLocks noChangeArrowheads="1"/>
          </p:cNvSpPr>
          <p:nvPr/>
        </p:nvSpPr>
        <p:spPr bwMode="auto">
          <a:xfrm>
            <a:off x="1044892" y="2171846"/>
            <a:ext cx="3821022" cy="707886"/>
          </a:xfrm>
          <a:prstGeom prst="rect">
            <a:avLst/>
          </a:prstGeom>
          <a:noFill/>
          <a:ln w="9525">
            <a:noFill/>
            <a:miter lim="800000"/>
            <a:headEnd/>
            <a:tailEnd/>
          </a:ln>
        </p:spPr>
        <p:txBody>
          <a:bodyPr wrap="square">
            <a:spAutoFit/>
          </a:bodyPr>
          <a:lstStyle/>
          <a:p>
            <a:r>
              <a:rPr lang="en-GB" sz="2000" b="1">
                <a:solidFill>
                  <a:srgbClr val="000000"/>
                </a:solidFill>
                <a:latin typeface="Tahoma"/>
                <a:cs typeface="Tahoma"/>
                <a:sym typeface="Tahoma"/>
              </a:rPr>
              <a:t>Engine alarm:</a:t>
            </a:r>
          </a:p>
          <a:p>
            <a:r>
              <a:rPr lang="en-GB" sz="2000" b="1">
                <a:solidFill>
                  <a:srgbClr val="000000"/>
                </a:solidFill>
                <a:latin typeface="Tahoma"/>
                <a:cs typeface="Tahoma"/>
                <a:sym typeface="Tahoma"/>
              </a:rPr>
              <a:t>SPN 157 FMI 3</a:t>
            </a:r>
            <a:endParaRPr lang="es-ES" sz="2000" b="1" dirty="0">
              <a:solidFill>
                <a:srgbClr val="000000"/>
              </a:solidFill>
              <a:latin typeface="Tahoma"/>
              <a:cs typeface="Tahoma"/>
              <a:sym typeface="Tahoma"/>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171"/>
          <p:cNvGraphicFramePr>
            <a:graphicFrameLocks noGrp="1"/>
          </p:cNvGraphicFramePr>
          <p:nvPr/>
        </p:nvGraphicFramePr>
        <p:xfrm>
          <a:off x="819150" y="8515350"/>
          <a:ext cx="6286500" cy="1204218"/>
        </p:xfrm>
        <a:graphic>
          <a:graphicData uri="http://schemas.openxmlformats.org/drawingml/2006/table">
            <a:tbl>
              <a:tblPr/>
              <a:tblGrid>
                <a:gridCol w="1469053">
                  <a:extLst>
                    <a:ext uri="{9D8B030D-6E8A-4147-A177-3AD203B41FA5}">
                      <a16:colId xmlns:a16="http://schemas.microsoft.com/office/drawing/2014/main" val="20000"/>
                    </a:ext>
                  </a:extLst>
                </a:gridCol>
                <a:gridCol w="2492544">
                  <a:extLst>
                    <a:ext uri="{9D8B030D-6E8A-4147-A177-3AD203B41FA5}">
                      <a16:colId xmlns:a16="http://schemas.microsoft.com/office/drawing/2014/main" val="20001"/>
                    </a:ext>
                  </a:extLst>
                </a:gridCol>
                <a:gridCol w="2324903">
                  <a:extLst>
                    <a:ext uri="{9D8B030D-6E8A-4147-A177-3AD203B41FA5}">
                      <a16:colId xmlns:a16="http://schemas.microsoft.com/office/drawing/2014/main" val="20002"/>
                    </a:ext>
                  </a:extLst>
                </a:gridCol>
              </a:tblGrid>
              <a:tr h="234950">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normalizeH="0" noProof="0">
                          <a:ln>
                            <a:noFill/>
                          </a:ln>
                          <a:effectLst/>
                          <a:latin typeface="Arial"/>
                        </a:rPr>
                        <a:t>Voltage measurement (at zero engine load)</a:t>
                      </a:r>
                    </a:p>
                  </a:txBody>
                  <a:tcPr marL="96605" marR="96605" marT="48303" marB="4830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2047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normalizeH="0" noProof="0">
                          <a:ln>
                            <a:noFill/>
                          </a:ln>
                          <a:effectLst/>
                          <a:latin typeface="Arial"/>
                        </a:rPr>
                        <a:t>PIN</a:t>
                      </a:r>
                    </a:p>
                  </a:txBody>
                  <a:tcPr marL="96605" marR="96605" marT="48303" marB="483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normalizeH="0" noProof="0">
                          <a:ln>
                            <a:noFill/>
                          </a:ln>
                          <a:effectLst/>
                          <a:latin typeface="Arial"/>
                        </a:rPr>
                        <a:t>Ignition switch position</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normalizeH="0" noProof="0">
                          <a:ln>
                            <a:noFill/>
                          </a:ln>
                          <a:effectLst/>
                          <a:latin typeface="Helvetica"/>
                          <a:sym typeface="Helvetica"/>
                        </a:rPr>
                        <a:t>Voltage</a:t>
                      </a:r>
                    </a:p>
                  </a:txBody>
                  <a:tcPr marL="96605" marR="96605" marT="48303" marB="483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04788">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200" b="0" i="0" u="none" strike="noStrike" cap="none" normalizeH="0" baseline="0" noProof="0" dirty="0" smtClean="0">
                        <a:ln>
                          <a:noFill/>
                        </a:ln>
                        <a:solidFill>
                          <a:schemeClr val="tx1"/>
                        </a:solidFill>
                        <a:effectLst/>
                        <a:latin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normalizeH="0" noProof="0">
                          <a:ln>
                            <a:noFill/>
                          </a:ln>
                          <a:effectLst/>
                          <a:latin typeface="Arial"/>
                        </a:rPr>
                        <a:t>Between 1 and 2</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200" b="0" i="0" u="none" strike="noStrike" cap="none" normalizeH="0" baseline="0" noProof="0" dirty="0" smtClean="0">
                        <a:ln>
                          <a:noFill/>
                        </a:ln>
                        <a:solidFill>
                          <a:schemeClr val="tx1"/>
                        </a:solidFill>
                        <a:effectLst/>
                        <a:latin typeface="Arial" pitchFamily="34" charset="0"/>
                      </a:endParaRPr>
                    </a:p>
                  </a:txBody>
                  <a:tcPr marL="96605" marR="96605" marT="48303" marB="483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Helvetica"/>
                          <a:sym typeface="Helvetica"/>
                        </a:rPr>
                        <a:t>Ignition on, engine off </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Helvetica"/>
                          <a:sym typeface="Helvetica"/>
                        </a:rPr>
                        <a:t>1.8 VDC - 0 VDC</a:t>
                      </a:r>
                    </a:p>
                  </a:txBody>
                  <a:tcPr marL="96605" marR="96605" marT="48303" marB="483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96863">
                <a:tc vMerge="1">
                  <a:txBody>
                    <a:bodyPr/>
                    <a:lstStyle/>
                    <a:p>
                      <a:endParaRPr lang="fr-FR"/>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Helvetica"/>
                          <a:sym typeface="Helvetica"/>
                        </a:rPr>
                        <a:t>Engine running at idle speed</a:t>
                      </a:r>
                      <a:endParaRPr kumimoji="0" lang="it-IT" sz="1200" normalizeH="0" noProof="0" dirty="0" smtClean="0">
                        <a:ln>
                          <a:noFill/>
                        </a:ln>
                        <a:effectLst/>
                        <a:latin typeface="Helvetica"/>
                        <a:sym typeface="Helvetica"/>
                      </a:endParaRP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Helvetica"/>
                          <a:sym typeface="Helvetica"/>
                        </a:rPr>
                        <a:t> 4.3 VDC</a:t>
                      </a:r>
                    </a:p>
                  </a:txBody>
                  <a:tcPr marL="96605" marR="96605" marT="48303" marB="483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4" name="Group 156"/>
          <p:cNvGraphicFramePr>
            <a:graphicFrameLocks noGrp="1"/>
          </p:cNvGraphicFramePr>
          <p:nvPr/>
        </p:nvGraphicFramePr>
        <p:xfrm>
          <a:off x="800100" y="5400675"/>
          <a:ext cx="6303963" cy="1300824"/>
        </p:xfrm>
        <a:graphic>
          <a:graphicData uri="http://schemas.openxmlformats.org/drawingml/2006/table">
            <a:tbl>
              <a:tblPr/>
              <a:tblGrid>
                <a:gridCol w="1127581">
                  <a:extLst>
                    <a:ext uri="{9D8B030D-6E8A-4147-A177-3AD203B41FA5}">
                      <a16:colId xmlns:a16="http://schemas.microsoft.com/office/drawing/2014/main" val="20000"/>
                    </a:ext>
                  </a:extLst>
                </a:gridCol>
                <a:gridCol w="1127581">
                  <a:extLst>
                    <a:ext uri="{9D8B030D-6E8A-4147-A177-3AD203B41FA5}">
                      <a16:colId xmlns:a16="http://schemas.microsoft.com/office/drawing/2014/main" val="20001"/>
                    </a:ext>
                  </a:extLst>
                </a:gridCol>
                <a:gridCol w="1393743">
                  <a:extLst>
                    <a:ext uri="{9D8B030D-6E8A-4147-A177-3AD203B41FA5}">
                      <a16:colId xmlns:a16="http://schemas.microsoft.com/office/drawing/2014/main" val="20002"/>
                    </a:ext>
                  </a:extLst>
                </a:gridCol>
                <a:gridCol w="1481895">
                  <a:extLst>
                    <a:ext uri="{9D8B030D-6E8A-4147-A177-3AD203B41FA5}">
                      <a16:colId xmlns:a16="http://schemas.microsoft.com/office/drawing/2014/main" val="20003"/>
                    </a:ext>
                  </a:extLst>
                </a:gridCol>
                <a:gridCol w="1173163">
                  <a:extLst>
                    <a:ext uri="{9D8B030D-6E8A-4147-A177-3AD203B41FA5}">
                      <a16:colId xmlns:a16="http://schemas.microsoft.com/office/drawing/2014/main" val="20004"/>
                    </a:ext>
                  </a:extLst>
                </a:gridCol>
              </a:tblGrid>
              <a:tr h="274029">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normalizeH="0" noProof="0">
                          <a:ln>
                            <a:noFill/>
                          </a:ln>
                          <a:effectLst/>
                          <a:latin typeface="Arial"/>
                        </a:rPr>
                        <a:t>Pin measured to test FCU </a:t>
                      </a:r>
                    </a:p>
                  </a:txBody>
                  <a:tcPr marL="96605" marR="96605" marT="48303" marB="4830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4533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normalizeH="0" noProof="0">
                          <a:ln>
                            <a:noFill/>
                          </a:ln>
                          <a:effectLst/>
                          <a:latin typeface="Arial"/>
                        </a:rPr>
                        <a:t>EDC cv52</a:t>
                      </a:r>
                    </a:p>
                  </a:txBody>
                  <a:tcPr marL="96605" marR="96605" marT="48303" marB="483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1" normalizeH="0" noProof="0">
                          <a:ln>
                            <a:noFill/>
                          </a:ln>
                          <a:effectLst/>
                          <a:latin typeface="Arial"/>
                        </a:rPr>
                        <a:t>EDC cv56b</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normalizeH="0" noProof="0">
                          <a:ln>
                            <a:noFill/>
                          </a:ln>
                          <a:effectLst/>
                          <a:latin typeface="Arial"/>
                        </a:rPr>
                        <a:t>PIN on socket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normalizeH="0" noProof="0">
                          <a:ln>
                            <a:noFill/>
                          </a:ln>
                          <a:effectLst/>
                          <a:latin typeface="Arial"/>
                        </a:rPr>
                        <a:t>X 17</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normalizeH="0" noProof="0">
                          <a:ln>
                            <a:noFill/>
                          </a:ln>
                          <a:effectLst/>
                          <a:latin typeface="Arial"/>
                        </a:rPr>
                        <a:t>PIN on FCU</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normalizeH="0" noProof="0">
                          <a:ln>
                            <a:noFill/>
                          </a:ln>
                          <a:effectLst/>
                          <a:latin typeface="Arial"/>
                        </a:rPr>
                        <a:t>Function</a:t>
                      </a:r>
                    </a:p>
                  </a:txBody>
                  <a:tcPr marL="96605" marR="96605" marT="48303" marB="483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402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D2.1.25</a:t>
                      </a:r>
                    </a:p>
                  </a:txBody>
                  <a:tcPr marL="96605" marR="96605" marT="48303" marB="483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D2.2.5</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Helvetica"/>
                          <a:sym typeface="Helvetica"/>
                        </a:rPr>
                        <a:t>20</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Helvetica"/>
                          <a:sym typeface="Helvetica"/>
                        </a:rPr>
                        <a:t>1</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Helvetica"/>
                          <a:sym typeface="Helvetica"/>
                        </a:rPr>
                        <a:t>Power</a:t>
                      </a:r>
                    </a:p>
                  </a:txBody>
                  <a:tcPr marL="96605" marR="96605" marT="48303" marB="483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7402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Helvetica"/>
                          <a:sym typeface="Helvetica"/>
                        </a:rPr>
                        <a:t>D2.1.46</a:t>
                      </a:r>
                    </a:p>
                  </a:txBody>
                  <a:tcPr marL="96605" marR="96605" marT="48303" marB="483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Helvetica"/>
                          <a:sym typeface="Helvetica"/>
                        </a:rPr>
                        <a:t>D2.2.4</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Helvetica"/>
                          <a:sym typeface="Helvetica"/>
                        </a:rPr>
                        <a:t>19</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Helvetica"/>
                          <a:sym typeface="Helvetica"/>
                        </a:rPr>
                        <a:t>2</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Helvetica"/>
                          <a:sym typeface="Helvetica"/>
                        </a:rPr>
                        <a:t>Ground </a:t>
                      </a:r>
                    </a:p>
                  </a:txBody>
                  <a:tcPr marL="96605" marR="96605" marT="48303" marB="483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5" name="Group 163"/>
          <p:cNvGraphicFramePr>
            <a:graphicFrameLocks noGrp="1"/>
          </p:cNvGraphicFramePr>
          <p:nvPr/>
        </p:nvGraphicFramePr>
        <p:xfrm>
          <a:off x="800100" y="7134225"/>
          <a:ext cx="6305550" cy="1068962"/>
        </p:xfrm>
        <a:graphic>
          <a:graphicData uri="http://schemas.openxmlformats.org/drawingml/2006/table">
            <a:tbl>
              <a:tblPr/>
              <a:tblGrid>
                <a:gridCol w="1709978">
                  <a:extLst>
                    <a:ext uri="{9D8B030D-6E8A-4147-A177-3AD203B41FA5}">
                      <a16:colId xmlns:a16="http://schemas.microsoft.com/office/drawing/2014/main" val="20000"/>
                    </a:ext>
                  </a:extLst>
                </a:gridCol>
                <a:gridCol w="1175612">
                  <a:extLst>
                    <a:ext uri="{9D8B030D-6E8A-4147-A177-3AD203B41FA5}">
                      <a16:colId xmlns:a16="http://schemas.microsoft.com/office/drawing/2014/main" val="20001"/>
                    </a:ext>
                  </a:extLst>
                </a:gridCol>
                <a:gridCol w="1088012">
                  <a:extLst>
                    <a:ext uri="{9D8B030D-6E8A-4147-A177-3AD203B41FA5}">
                      <a16:colId xmlns:a16="http://schemas.microsoft.com/office/drawing/2014/main" val="20002"/>
                    </a:ext>
                  </a:extLst>
                </a:gridCol>
                <a:gridCol w="1085087">
                  <a:extLst>
                    <a:ext uri="{9D8B030D-6E8A-4147-A177-3AD203B41FA5}">
                      <a16:colId xmlns:a16="http://schemas.microsoft.com/office/drawing/2014/main" val="20003"/>
                    </a:ext>
                  </a:extLst>
                </a:gridCol>
                <a:gridCol w="1246861">
                  <a:extLst>
                    <a:ext uri="{9D8B030D-6E8A-4147-A177-3AD203B41FA5}">
                      <a16:colId xmlns:a16="http://schemas.microsoft.com/office/drawing/2014/main" val="20004"/>
                    </a:ext>
                  </a:extLst>
                </a:gridCol>
              </a:tblGrid>
              <a:tr h="292518">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normalizeH="0" noProof="0">
                          <a:ln>
                            <a:noFill/>
                          </a:ln>
                          <a:effectLst/>
                          <a:latin typeface="Arial"/>
                        </a:rPr>
                        <a:t>Measuring FCU resistance</a:t>
                      </a:r>
                    </a:p>
                  </a:txBody>
                  <a:tcPr marL="96605" marR="96605" marT="48303" marB="4830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29251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normalizeH="0" noProof="0">
                          <a:ln>
                            <a:noFill/>
                          </a:ln>
                          <a:effectLst/>
                          <a:latin typeface="Arial"/>
                        </a:rPr>
                        <a:t>Pin measured</a:t>
                      </a:r>
                    </a:p>
                  </a:txBody>
                  <a:tcPr marL="96605" marR="96605" marT="48303" marB="483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normalizeH="0" noProof="0">
                          <a:ln>
                            <a:noFill/>
                          </a:ln>
                          <a:effectLst/>
                          <a:latin typeface="Arial"/>
                        </a:rPr>
                        <a:t>PIN</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normalizeH="0" noProof="0">
                          <a:ln>
                            <a:noFill/>
                          </a:ln>
                          <a:effectLst/>
                          <a:latin typeface="Arial"/>
                        </a:rPr>
                        <a:t>Value</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normalizeH="0" noProof="0">
                          <a:ln>
                            <a:noFill/>
                          </a:ln>
                          <a:effectLst/>
                          <a:latin typeface="Arial"/>
                        </a:rPr>
                        <a:t>Condition</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normalizeH="0" noProof="0">
                          <a:ln>
                            <a:noFill/>
                          </a:ln>
                          <a:effectLst/>
                          <a:latin typeface="Arial"/>
                        </a:rPr>
                        <a:t>Note </a:t>
                      </a:r>
                    </a:p>
                  </a:txBody>
                  <a:tcPr marL="96605" marR="96605" marT="48303" marB="483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8392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Resistance in ohms </a:t>
                      </a:r>
                    </a:p>
                  </a:txBody>
                  <a:tcPr marL="96605" marR="96605" marT="48303" marB="483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1 - 2</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Helvetica"/>
                          <a:sym typeface="Helvetica"/>
                        </a:rPr>
                        <a:t>3.6 OHM</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Helvetica"/>
                          <a:sym typeface="Helvetica"/>
                        </a:rPr>
                        <a:t>20 °C</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Helvetica"/>
                          <a:sym typeface="Helvetica"/>
                        </a:rPr>
                        <a:t>Tolerance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Helvetica"/>
                          <a:sym typeface="Helvetica"/>
                        </a:rPr>
                        <a:t>+/- 15%</a:t>
                      </a:r>
                    </a:p>
                  </a:txBody>
                  <a:tcPr marL="96605" marR="96605" marT="48303" marB="483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7170" name="Object 3"/>
          <p:cNvGraphicFramePr>
            <a:graphicFrameLocks noChangeAspect="1"/>
          </p:cNvGraphicFramePr>
          <p:nvPr/>
        </p:nvGraphicFramePr>
        <p:xfrm>
          <a:off x="2327275" y="1200150"/>
          <a:ext cx="3441700" cy="3881438"/>
        </p:xfrm>
        <a:graphic>
          <a:graphicData uri="http://schemas.openxmlformats.org/presentationml/2006/ole">
            <mc:AlternateContent xmlns:mc="http://schemas.openxmlformats.org/markup-compatibility/2006">
              <mc:Choice xmlns:v="urn:schemas-microsoft-com:vml" Requires="v">
                <p:oleObj spid="_x0000_s7179" name="Immagine bitmap" r:id="rId3" imgW="4315427" imgH="4866667" progId="PBrush">
                  <p:embed/>
                </p:oleObj>
              </mc:Choice>
              <mc:Fallback>
                <p:oleObj name="Immagine bitmap" r:id="rId3" imgW="4315427" imgH="4866667" progId="PBrush">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7275" y="1200150"/>
                        <a:ext cx="3441700" cy="3881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240" name="ZoneTexte 6"/>
          <p:cNvSpPr txBox="1">
            <a:spLocks noChangeArrowheads="1"/>
          </p:cNvSpPr>
          <p:nvPr/>
        </p:nvSpPr>
        <p:spPr bwMode="auto">
          <a:xfrm>
            <a:off x="477838" y="874713"/>
            <a:ext cx="7081837" cy="333375"/>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b="1" u="sng">
                <a:solidFill>
                  <a:schemeClr val="tx1"/>
                </a:solidFill>
                <a:latin typeface="Tahoma"/>
                <a:cs typeface="Tahoma"/>
                <a:sym typeface="Tahoma"/>
              </a:rPr>
              <a:t>FCU valve</a:t>
            </a:r>
          </a:p>
        </p:txBody>
      </p:sp>
      <p:sp>
        <p:nvSpPr>
          <p:cNvPr id="7241" name="ZoneTexte 6"/>
          <p:cNvSpPr txBox="1">
            <a:spLocks noChangeArrowheads="1"/>
          </p:cNvSpPr>
          <p:nvPr/>
        </p:nvSpPr>
        <p:spPr bwMode="auto">
          <a:xfrm>
            <a:off x="290513" y="149225"/>
            <a:ext cx="6937375" cy="306388"/>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600" b="1" u="sng">
                <a:solidFill>
                  <a:schemeClr val="tx1"/>
                </a:solidFill>
                <a:latin typeface="Tahoma"/>
                <a:cs typeface="Tahoma"/>
                <a:sym typeface="Tahoma"/>
              </a:rPr>
              <a:t>B08. Testing sensors</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tangolo 11"/>
          <p:cNvSpPr/>
          <p:nvPr/>
        </p:nvSpPr>
        <p:spPr>
          <a:xfrm>
            <a:off x="617723" y="3632256"/>
            <a:ext cx="3778250" cy="276999"/>
          </a:xfrm>
          <a:prstGeom prst="rect">
            <a:avLst/>
          </a:prstGeom>
        </p:spPr>
        <p:txBody>
          <a:bodyPr>
            <a:spAutoFit/>
          </a:bodyPr>
          <a:lstStyle/>
          <a:p>
            <a:r>
              <a:rPr lang="en-GB" sz="1200">
                <a:solidFill>
                  <a:srgbClr val="000000"/>
                </a:solidFill>
                <a:latin typeface="Tahoma"/>
                <a:ea typeface="Tahoma"/>
                <a:cs typeface="Tahoma"/>
                <a:sym typeface="Tahoma"/>
              </a:rPr>
              <a:t>The engine will start in this state.</a:t>
            </a:r>
            <a:endParaRPr lang="es-ES" sz="1200" dirty="0">
              <a:solidFill>
                <a:srgbClr val="000000"/>
              </a:solidFill>
              <a:latin typeface="Tahoma" pitchFamily="34" charset="0"/>
              <a:ea typeface="Tahoma" pitchFamily="34" charset="0"/>
              <a:cs typeface="Tahoma" pitchFamily="34" charset="0"/>
            </a:endParaRPr>
          </a:p>
        </p:txBody>
      </p:sp>
      <p:sp>
        <p:nvSpPr>
          <p:cNvPr id="15" name="ZoneTexte 28"/>
          <p:cNvSpPr txBox="1">
            <a:spLocks noChangeArrowheads="1"/>
          </p:cNvSpPr>
          <p:nvPr/>
        </p:nvSpPr>
        <p:spPr bwMode="auto">
          <a:xfrm>
            <a:off x="138335" y="717550"/>
            <a:ext cx="7258050" cy="584775"/>
          </a:xfrm>
          <a:prstGeom prst="rect">
            <a:avLst/>
          </a:prstGeom>
          <a:noFill/>
          <a:ln w="9525">
            <a:noFill/>
            <a:miter lim="800000"/>
            <a:headEnd/>
            <a:tailEnd/>
          </a:ln>
        </p:spPr>
        <p:txBody>
          <a:bodyPr wrap="square">
            <a:spAutoFit/>
          </a:bodyPr>
          <a:lstStyle/>
          <a:p>
            <a:r>
              <a:rPr lang="en-GB" sz="1600" b="1">
                <a:solidFill>
                  <a:srgbClr val="000000"/>
                </a:solidFill>
                <a:latin typeface="Tahoma"/>
                <a:ea typeface="Tahoma"/>
                <a:cs typeface="Tahoma"/>
                <a:sym typeface="Tahoma"/>
              </a:rPr>
              <a:t>Example alarm produced by disconnecting proportional FCU solenoid valve installed on fuel control unit.</a:t>
            </a:r>
            <a:endParaRPr lang="es-ES" sz="1600" b="1" dirty="0">
              <a:solidFill>
                <a:srgbClr val="000000"/>
              </a:solidFill>
              <a:latin typeface="Tahoma"/>
              <a:cs typeface="Tahoma"/>
              <a:sym typeface="Tahoma"/>
            </a:endParaRPr>
          </a:p>
        </p:txBody>
      </p:sp>
      <p:sp>
        <p:nvSpPr>
          <p:cNvPr id="19" name="Rettangolo 18"/>
          <p:cNvSpPr/>
          <p:nvPr/>
        </p:nvSpPr>
        <p:spPr>
          <a:xfrm>
            <a:off x="306843" y="4865905"/>
            <a:ext cx="4820329" cy="276999"/>
          </a:xfrm>
          <a:prstGeom prst="rect">
            <a:avLst/>
          </a:prstGeom>
        </p:spPr>
        <p:txBody>
          <a:bodyPr wrap="square">
            <a:spAutoFit/>
          </a:bodyPr>
          <a:lstStyle/>
          <a:p>
            <a:r>
              <a:rPr lang="en-GB" sz="1200">
                <a:solidFill>
                  <a:srgbClr val="000000"/>
                </a:solidFill>
                <a:latin typeface="Tahoma"/>
                <a:ea typeface="Tahoma"/>
                <a:cs typeface="Tahoma"/>
                <a:sym typeface="Tahoma"/>
              </a:rPr>
              <a:t>Alarm code in </a:t>
            </a:r>
            <a:r>
              <a:rPr lang="en-GB" sz="1200" b="1">
                <a:solidFill>
                  <a:srgbClr val="000000"/>
                </a:solidFill>
                <a:latin typeface="Tahoma"/>
                <a:ea typeface="Tahoma"/>
                <a:cs typeface="Tahoma"/>
                <a:sym typeface="Tahoma"/>
              </a:rPr>
              <a:t>Serdia 2010</a:t>
            </a:r>
            <a:r>
              <a:rPr lang="en-GB" sz="1200">
                <a:solidFill>
                  <a:srgbClr val="000000"/>
                </a:solidFill>
                <a:latin typeface="Tahoma"/>
                <a:ea typeface="Tahoma"/>
                <a:cs typeface="Tahoma"/>
                <a:sym typeface="Tahoma"/>
              </a:rPr>
              <a:t> diagnostic system</a:t>
            </a:r>
            <a:endParaRPr lang="es-ES" sz="1200" b="1" dirty="0">
              <a:solidFill>
                <a:srgbClr val="000000"/>
              </a:solidFill>
              <a:latin typeface="Tahoma" pitchFamily="34" charset="0"/>
              <a:ea typeface="Tahoma" pitchFamily="34" charset="0"/>
              <a:cs typeface="Tahoma" pitchFamily="34" charset="0"/>
            </a:endParaRPr>
          </a:p>
        </p:txBody>
      </p:sp>
      <p:sp>
        <p:nvSpPr>
          <p:cNvPr id="20" name="ZoneTexte 6"/>
          <p:cNvSpPr txBox="1">
            <a:spLocks noChangeArrowheads="1"/>
          </p:cNvSpPr>
          <p:nvPr/>
        </p:nvSpPr>
        <p:spPr bwMode="auto">
          <a:xfrm>
            <a:off x="163570" y="135052"/>
            <a:ext cx="7178675" cy="306387"/>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600" b="1" u="sng">
                <a:solidFill>
                  <a:schemeClr val="tx1"/>
                </a:solidFill>
                <a:latin typeface="Tahoma"/>
                <a:cs typeface="Tahoma"/>
                <a:sym typeface="Tahoma"/>
              </a:rPr>
              <a:t>B07 Electrical components</a:t>
            </a:r>
            <a:endParaRPr lang="it-IT" sz="1600" b="1" u="sng" dirty="0">
              <a:solidFill>
                <a:schemeClr val="tx1"/>
              </a:solidFill>
              <a:latin typeface="Tahoma"/>
              <a:cs typeface="Tahoma"/>
              <a:sym typeface="Tahoma"/>
            </a:endParaRPr>
          </a:p>
        </p:txBody>
      </p:sp>
      <p:pic>
        <p:nvPicPr>
          <p:cNvPr id="58369" name="Picture 1"/>
          <p:cNvPicPr>
            <a:picLocks noChangeAspect="1" noChangeArrowheads="1"/>
          </p:cNvPicPr>
          <p:nvPr/>
        </p:nvPicPr>
        <p:blipFill>
          <a:blip r:embed="rId2" cstate="print"/>
          <a:srcRect l="5208" t="12209" r="11875" b="17235"/>
          <a:stretch>
            <a:fillRect/>
          </a:stretch>
        </p:blipFill>
        <p:spPr bwMode="auto">
          <a:xfrm>
            <a:off x="365761" y="5601274"/>
            <a:ext cx="6888480" cy="4396165"/>
          </a:xfrm>
          <a:prstGeom prst="rect">
            <a:avLst/>
          </a:prstGeom>
          <a:noFill/>
          <a:ln w="9525">
            <a:noFill/>
            <a:miter lim="800000"/>
            <a:headEnd/>
            <a:tailEnd/>
          </a:ln>
        </p:spPr>
      </p:pic>
      <p:sp>
        <p:nvSpPr>
          <p:cNvPr id="16" name="Ovale 15"/>
          <p:cNvSpPr/>
          <p:nvPr/>
        </p:nvSpPr>
        <p:spPr bwMode="auto">
          <a:xfrm>
            <a:off x="1239746" y="6041506"/>
            <a:ext cx="1247607" cy="315884"/>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hangingPunct="0">
              <a:lnSpc>
                <a:spcPct val="87000"/>
              </a:lnSpc>
              <a:buClr>
                <a:srgbClr val="000000"/>
              </a:buClr>
              <a:buSzPct val="45000"/>
              <a:buFont typeface="StarSymbol" charset="0"/>
              <a:buNone/>
            </a:pPr>
            <a:endParaRPr lang="it-IT" smtClean="0">
              <a:ln w="57150">
                <a:solidFill>
                  <a:srgbClr val="000000"/>
                </a:solidFill>
              </a:ln>
              <a:solidFill>
                <a:srgbClr val="FFFFFF"/>
              </a:solidFill>
            </a:endParaRPr>
          </a:p>
        </p:txBody>
      </p:sp>
      <p:sp>
        <p:nvSpPr>
          <p:cNvPr id="17" name="Rettangolo 16"/>
          <p:cNvSpPr/>
          <p:nvPr/>
        </p:nvSpPr>
        <p:spPr>
          <a:xfrm>
            <a:off x="290512" y="3324709"/>
            <a:ext cx="4869316" cy="276999"/>
          </a:xfrm>
          <a:prstGeom prst="rect">
            <a:avLst/>
          </a:prstGeom>
        </p:spPr>
        <p:txBody>
          <a:bodyPr wrap="square">
            <a:spAutoFit/>
          </a:bodyPr>
          <a:lstStyle/>
          <a:p>
            <a:r>
              <a:rPr lang="en-GB" sz="1200">
                <a:solidFill>
                  <a:srgbClr val="000000"/>
                </a:solidFill>
                <a:latin typeface="Tahoma"/>
                <a:ea typeface="Tahoma"/>
                <a:cs typeface="Tahoma"/>
                <a:sym typeface="Tahoma"/>
              </a:rPr>
              <a:t>Alarm code on </a:t>
            </a:r>
            <a:r>
              <a:rPr lang="en-GB" sz="1200" b="1">
                <a:solidFill>
                  <a:srgbClr val="000000"/>
                </a:solidFill>
                <a:latin typeface="Tahoma"/>
                <a:ea typeface="Tahoma"/>
                <a:cs typeface="Tahoma"/>
                <a:sym typeface="Tahoma"/>
              </a:rPr>
              <a:t>Infocenter / WOD:</a:t>
            </a:r>
            <a:endParaRPr lang="es-ES" sz="1200" b="1" dirty="0">
              <a:solidFill>
                <a:srgbClr val="000000"/>
              </a:solidFill>
              <a:latin typeface="Tahoma" pitchFamily="34" charset="0"/>
              <a:ea typeface="Tahoma" pitchFamily="34" charset="0"/>
              <a:cs typeface="Tahoma" pitchFamily="34" charset="0"/>
            </a:endParaRPr>
          </a:p>
        </p:txBody>
      </p:sp>
      <p:pic>
        <p:nvPicPr>
          <p:cNvPr id="21" name="Picture 1"/>
          <p:cNvPicPr>
            <a:picLocks noChangeAspect="1" noChangeArrowheads="1"/>
          </p:cNvPicPr>
          <p:nvPr/>
        </p:nvPicPr>
        <p:blipFill>
          <a:blip r:embed="rId3" cstate="print"/>
          <a:srcRect l="33214" t="6886" r="32970" b="18447"/>
          <a:stretch>
            <a:fillRect/>
          </a:stretch>
        </p:blipFill>
        <p:spPr bwMode="auto">
          <a:xfrm>
            <a:off x="4832803" y="1531580"/>
            <a:ext cx="2286001" cy="3154719"/>
          </a:xfrm>
          <a:prstGeom prst="rect">
            <a:avLst/>
          </a:prstGeom>
          <a:noFill/>
          <a:ln w="9525">
            <a:noFill/>
            <a:miter lim="800000"/>
            <a:headEnd/>
            <a:tailEnd/>
          </a:ln>
        </p:spPr>
      </p:pic>
      <p:sp>
        <p:nvSpPr>
          <p:cNvPr id="22" name="Fumetto 1 6"/>
          <p:cNvSpPr>
            <a:spLocks noChangeArrowheads="1"/>
          </p:cNvSpPr>
          <p:nvPr/>
        </p:nvSpPr>
        <p:spPr bwMode="auto">
          <a:xfrm>
            <a:off x="1012371" y="2106386"/>
            <a:ext cx="2530929" cy="849085"/>
          </a:xfrm>
          <a:prstGeom prst="wedgeRectCallout">
            <a:avLst>
              <a:gd name="adj1" fmla="val 138595"/>
              <a:gd name="adj2" fmla="val 33714"/>
            </a:avLst>
          </a:prstGeom>
          <a:solidFill>
            <a:schemeClr val="bg1"/>
          </a:solidFill>
          <a:ln w="9525" algn="ctr">
            <a:solidFill>
              <a:schemeClr val="tx1"/>
            </a:solidFill>
            <a:round/>
            <a:headEnd/>
            <a:tailEnd/>
          </a:ln>
        </p:spPr>
        <p:txBody>
          <a:bodyPr/>
          <a:lstStyle/>
          <a:p>
            <a:pPr hangingPunct="0">
              <a:lnSpc>
                <a:spcPct val="87000"/>
              </a:lnSpc>
              <a:buClr>
                <a:srgbClr val="000000"/>
              </a:buClr>
              <a:buSzPct val="45000"/>
              <a:buFont typeface="StarSymbol"/>
              <a:buNone/>
            </a:pPr>
            <a:endParaRPr lang="it-IT">
              <a:solidFill>
                <a:srgbClr val="FFFFFF"/>
              </a:solidFill>
            </a:endParaRPr>
          </a:p>
        </p:txBody>
      </p:sp>
      <p:sp>
        <p:nvSpPr>
          <p:cNvPr id="23" name="Rettangolo 5"/>
          <p:cNvSpPr>
            <a:spLocks noChangeArrowheads="1"/>
          </p:cNvSpPr>
          <p:nvPr/>
        </p:nvSpPr>
        <p:spPr bwMode="auto">
          <a:xfrm>
            <a:off x="1044892" y="2171846"/>
            <a:ext cx="3821022" cy="707886"/>
          </a:xfrm>
          <a:prstGeom prst="rect">
            <a:avLst/>
          </a:prstGeom>
          <a:noFill/>
          <a:ln w="9525">
            <a:noFill/>
            <a:miter lim="800000"/>
            <a:headEnd/>
            <a:tailEnd/>
          </a:ln>
        </p:spPr>
        <p:txBody>
          <a:bodyPr wrap="square">
            <a:spAutoFit/>
          </a:bodyPr>
          <a:lstStyle/>
          <a:p>
            <a:r>
              <a:rPr lang="en-GB" sz="2000" b="1">
                <a:solidFill>
                  <a:srgbClr val="000000"/>
                </a:solidFill>
                <a:latin typeface="Tahoma"/>
                <a:cs typeface="Tahoma"/>
                <a:sym typeface="Tahoma"/>
              </a:rPr>
              <a:t>Engine alarm:</a:t>
            </a:r>
          </a:p>
          <a:p>
            <a:r>
              <a:rPr lang="en-GB" sz="2000" b="1">
                <a:solidFill>
                  <a:srgbClr val="000000"/>
                </a:solidFill>
                <a:latin typeface="Tahoma"/>
                <a:cs typeface="Tahoma"/>
                <a:sym typeface="Tahoma"/>
              </a:rPr>
              <a:t>SPN 523615 FMI 5</a:t>
            </a:r>
            <a:endParaRPr lang="es-ES" sz="2000" b="1" dirty="0">
              <a:solidFill>
                <a:srgbClr val="000000"/>
              </a:solidFill>
              <a:latin typeface="Tahoma"/>
              <a:cs typeface="Tahoma"/>
              <a:sym typeface="Tahoma"/>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ZoneTexte 6"/>
          <p:cNvSpPr txBox="1">
            <a:spLocks noChangeArrowheads="1"/>
          </p:cNvSpPr>
          <p:nvPr/>
        </p:nvSpPr>
        <p:spPr bwMode="auto">
          <a:xfrm>
            <a:off x="290513" y="149225"/>
            <a:ext cx="6937375" cy="306388"/>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600" b="1" u="sng">
                <a:solidFill>
                  <a:schemeClr val="tx1"/>
                </a:solidFill>
                <a:latin typeface="Tahoma"/>
                <a:cs typeface="Tahoma"/>
                <a:sym typeface="Tahoma"/>
              </a:rPr>
              <a:t>B00. Identification plate</a:t>
            </a:r>
          </a:p>
        </p:txBody>
      </p:sp>
      <p:sp>
        <p:nvSpPr>
          <p:cNvPr id="15362" name="ZoneTexte 28"/>
          <p:cNvSpPr txBox="1">
            <a:spLocks noChangeArrowheads="1"/>
          </p:cNvSpPr>
          <p:nvPr/>
        </p:nvSpPr>
        <p:spPr bwMode="auto">
          <a:xfrm>
            <a:off x="396875" y="958850"/>
            <a:ext cx="5908675" cy="333375"/>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b="1" u="sng">
                <a:solidFill>
                  <a:schemeClr val="tx1"/>
                </a:solidFill>
                <a:latin typeface="Tahoma"/>
                <a:cs typeface="Tahoma"/>
                <a:sym typeface="Tahoma"/>
              </a:rPr>
              <a:t>Information on engine identification plate</a:t>
            </a:r>
          </a:p>
        </p:txBody>
      </p:sp>
      <p:pic>
        <p:nvPicPr>
          <p:cNvPr id="15363" name="Picture 1"/>
          <p:cNvPicPr>
            <a:picLocks noChangeAspect="1" noChangeArrowheads="1"/>
          </p:cNvPicPr>
          <p:nvPr/>
        </p:nvPicPr>
        <p:blipFill>
          <a:blip r:embed="rId2" cstate="print"/>
          <a:srcRect/>
          <a:stretch>
            <a:fillRect/>
          </a:stretch>
        </p:blipFill>
        <p:spPr bwMode="auto">
          <a:xfrm>
            <a:off x="355600" y="2117725"/>
            <a:ext cx="6704013" cy="1314450"/>
          </a:xfrm>
          <a:prstGeom prst="rect">
            <a:avLst/>
          </a:prstGeom>
          <a:noFill/>
          <a:ln w="9525">
            <a:noFill/>
            <a:miter lim="800000"/>
            <a:headEnd/>
            <a:tailEnd/>
          </a:ln>
        </p:spPr>
      </p:pic>
      <p:pic>
        <p:nvPicPr>
          <p:cNvPr id="15364" name="Picture 2"/>
          <p:cNvPicPr>
            <a:picLocks noChangeAspect="1" noChangeArrowheads="1"/>
          </p:cNvPicPr>
          <p:nvPr/>
        </p:nvPicPr>
        <p:blipFill>
          <a:blip r:embed="rId3" cstate="print"/>
          <a:srcRect/>
          <a:stretch>
            <a:fillRect/>
          </a:stretch>
        </p:blipFill>
        <p:spPr bwMode="auto">
          <a:xfrm>
            <a:off x="274638" y="4105275"/>
            <a:ext cx="7116762" cy="480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ZoneTexte 6"/>
          <p:cNvSpPr txBox="1">
            <a:spLocks noChangeArrowheads="1"/>
          </p:cNvSpPr>
          <p:nvPr/>
        </p:nvSpPr>
        <p:spPr bwMode="auto">
          <a:xfrm>
            <a:off x="477838" y="874713"/>
            <a:ext cx="7081837" cy="333375"/>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b="1" u="sng">
                <a:solidFill>
                  <a:schemeClr val="tx1"/>
                </a:solidFill>
                <a:latin typeface="Tahoma"/>
                <a:cs typeface="Tahoma"/>
                <a:sym typeface="Tahoma"/>
              </a:rPr>
              <a:t>Turbocharger with wastegate controlled by BusCan</a:t>
            </a:r>
          </a:p>
        </p:txBody>
      </p:sp>
      <p:sp>
        <p:nvSpPr>
          <p:cNvPr id="8196" name="ZoneTexte 4"/>
          <p:cNvSpPr txBox="1">
            <a:spLocks noChangeArrowheads="1"/>
          </p:cNvSpPr>
          <p:nvPr/>
        </p:nvSpPr>
        <p:spPr bwMode="auto">
          <a:xfrm>
            <a:off x="4098472" y="1336449"/>
            <a:ext cx="3461203" cy="895758"/>
          </a:xfrm>
          <a:prstGeom prst="rect">
            <a:avLst/>
          </a:prstGeom>
          <a:noFill/>
          <a:ln w="9525">
            <a:noFill/>
            <a:miter lim="800000"/>
            <a:headEnd/>
            <a:tailEnd/>
          </a:ln>
        </p:spPr>
        <p:txBody>
          <a:bodyPr wrap="square">
            <a:spAutoFit/>
          </a:bodyPr>
          <a:lstStyle/>
          <a:p>
            <a:pPr hangingPunct="0">
              <a:lnSpc>
                <a:spcPct val="87000"/>
              </a:lnSpc>
              <a:buClr>
                <a:srgbClr val="000000"/>
              </a:buClr>
              <a:buSzPct val="45000"/>
              <a:buFont typeface="StarSymbol"/>
              <a:buNone/>
            </a:pPr>
            <a:r>
              <a:rPr lang="en-GB" sz="1200">
                <a:solidFill>
                  <a:schemeClr val="tx1"/>
                </a:solidFill>
                <a:latin typeface="Tahoma"/>
                <a:cs typeface="Tahoma"/>
                <a:sym typeface="Tahoma"/>
              </a:rPr>
              <a:t>Wastegate aperture controlled by engine ECU. </a:t>
            </a:r>
          </a:p>
          <a:p>
            <a:pPr hangingPunct="0">
              <a:lnSpc>
                <a:spcPct val="87000"/>
              </a:lnSpc>
              <a:buClr>
                <a:srgbClr val="000000"/>
              </a:buClr>
              <a:buSzPct val="45000"/>
              <a:buFont typeface="StarSymbol"/>
              <a:buNone/>
            </a:pPr>
            <a:endParaRPr lang="fr-FR" sz="1200" dirty="0">
              <a:solidFill>
                <a:schemeClr val="tx1"/>
              </a:solidFill>
              <a:latin typeface="Tahoma" pitchFamily="34" charset="0"/>
              <a:cs typeface="Tahoma" pitchFamily="34" charset="0"/>
            </a:endParaRPr>
          </a:p>
          <a:p>
            <a:pPr hangingPunct="0">
              <a:lnSpc>
                <a:spcPct val="87000"/>
              </a:lnSpc>
              <a:buClr>
                <a:srgbClr val="000000"/>
              </a:buClr>
              <a:buSzPct val="45000"/>
              <a:buFont typeface="StarSymbol"/>
              <a:buNone/>
            </a:pPr>
            <a:r>
              <a:rPr lang="en-GB" sz="1200">
                <a:solidFill>
                  <a:schemeClr val="tx1"/>
                </a:solidFill>
                <a:latin typeface="Tahoma"/>
                <a:cs typeface="Tahoma"/>
                <a:sym typeface="Tahoma"/>
              </a:rPr>
              <a:t>The wastegate is closed when the connector is disconnected. </a:t>
            </a:r>
            <a:r>
              <a:rPr lang="en-GB" sz="1200">
                <a:solidFill>
                  <a:schemeClr val="tx1"/>
                </a:solidFill>
                <a:latin typeface="Tahoma"/>
                <a:ea typeface="Tahoma"/>
                <a:cs typeface="Tahoma"/>
                <a:sym typeface="Tahoma"/>
              </a:rPr>
              <a:t/>
            </a:r>
            <a:br>
              <a:rPr lang="en-GB" sz="1200">
                <a:solidFill>
                  <a:schemeClr val="tx1"/>
                </a:solidFill>
                <a:latin typeface="Tahoma"/>
                <a:ea typeface="Tahoma"/>
                <a:cs typeface="Tahoma"/>
                <a:sym typeface="Tahoma"/>
              </a:rPr>
            </a:br>
            <a:endParaRPr lang="it-IT" sz="1200" dirty="0">
              <a:solidFill>
                <a:schemeClr val="tx1"/>
              </a:solidFill>
              <a:latin typeface="Tahoma" pitchFamily="34" charset="0"/>
              <a:cs typeface="Tahoma" pitchFamily="34" charset="0"/>
              <a:sym typeface="Tahoma" pitchFamily="34" charset="0"/>
            </a:endParaRPr>
          </a:p>
        </p:txBody>
      </p:sp>
      <p:graphicFrame>
        <p:nvGraphicFramePr>
          <p:cNvPr id="8194" name="Object 221"/>
          <p:cNvGraphicFramePr>
            <a:graphicFrameLocks noChangeAspect="1"/>
          </p:cNvGraphicFramePr>
          <p:nvPr/>
        </p:nvGraphicFramePr>
        <p:xfrm>
          <a:off x="187325" y="1346200"/>
          <a:ext cx="3794125" cy="2663825"/>
        </p:xfrm>
        <a:graphic>
          <a:graphicData uri="http://schemas.openxmlformats.org/presentationml/2006/ole">
            <mc:AlternateContent xmlns:mc="http://schemas.openxmlformats.org/markup-compatibility/2006">
              <mc:Choice xmlns:v="urn:schemas-microsoft-com:vml" Requires="v">
                <p:oleObj spid="_x0000_s8203" name="Photo Editor Photo" r:id="rId3" imgW="7609524" imgH="5342857" progId="">
                  <p:embed/>
                </p:oleObj>
              </mc:Choice>
              <mc:Fallback>
                <p:oleObj name="Photo Editor Photo" r:id="rId3" imgW="7609524" imgH="5342857" progId="">
                  <p:embed/>
                  <p:pic>
                    <p:nvPicPr>
                      <p:cNvPr id="0" name="Object 2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325" y="1346200"/>
                        <a:ext cx="3794125" cy="2663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Group 156"/>
          <p:cNvGraphicFramePr>
            <a:graphicFrameLocks noGrp="1"/>
          </p:cNvGraphicFramePr>
          <p:nvPr/>
        </p:nvGraphicFramePr>
        <p:xfrm>
          <a:off x="368300" y="4383088"/>
          <a:ext cx="6974005" cy="2499876"/>
        </p:xfrm>
        <a:graphic>
          <a:graphicData uri="http://schemas.openxmlformats.org/drawingml/2006/table">
            <a:tbl>
              <a:tblPr/>
              <a:tblGrid>
                <a:gridCol w="1058159">
                  <a:extLst>
                    <a:ext uri="{9D8B030D-6E8A-4147-A177-3AD203B41FA5}">
                      <a16:colId xmlns:a16="http://schemas.microsoft.com/office/drawing/2014/main" val="20000"/>
                    </a:ext>
                  </a:extLst>
                </a:gridCol>
                <a:gridCol w="1058159">
                  <a:extLst>
                    <a:ext uri="{9D8B030D-6E8A-4147-A177-3AD203B41FA5}">
                      <a16:colId xmlns:a16="http://schemas.microsoft.com/office/drawing/2014/main" val="20001"/>
                    </a:ext>
                  </a:extLst>
                </a:gridCol>
                <a:gridCol w="1058159">
                  <a:extLst>
                    <a:ext uri="{9D8B030D-6E8A-4147-A177-3AD203B41FA5}">
                      <a16:colId xmlns:a16="http://schemas.microsoft.com/office/drawing/2014/main" val="20002"/>
                    </a:ext>
                  </a:extLst>
                </a:gridCol>
                <a:gridCol w="1307933">
                  <a:extLst>
                    <a:ext uri="{9D8B030D-6E8A-4147-A177-3AD203B41FA5}">
                      <a16:colId xmlns:a16="http://schemas.microsoft.com/office/drawing/2014/main" val="20003"/>
                    </a:ext>
                  </a:extLst>
                </a:gridCol>
                <a:gridCol w="1205929">
                  <a:extLst>
                    <a:ext uri="{9D8B030D-6E8A-4147-A177-3AD203B41FA5}">
                      <a16:colId xmlns:a16="http://schemas.microsoft.com/office/drawing/2014/main" val="20004"/>
                    </a:ext>
                  </a:extLst>
                </a:gridCol>
                <a:gridCol w="1285666">
                  <a:extLst>
                    <a:ext uri="{9D8B030D-6E8A-4147-A177-3AD203B41FA5}">
                      <a16:colId xmlns:a16="http://schemas.microsoft.com/office/drawing/2014/main" val="20005"/>
                    </a:ext>
                  </a:extLst>
                </a:gridCol>
              </a:tblGrid>
              <a:tr h="274029">
                <a:tc gridSpan="6">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normalizeH="0" noProof="0">
                          <a:ln>
                            <a:noFill/>
                          </a:ln>
                          <a:effectLst/>
                          <a:latin typeface="Arial"/>
                        </a:rPr>
                        <a:t>Pin measured to test wastegate </a:t>
                      </a:r>
                    </a:p>
                  </a:txBody>
                  <a:tcPr marL="96605" marR="96605" marT="48303" marB="4830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4533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normalizeH="0" noProof="0">
                          <a:ln>
                            <a:noFill/>
                          </a:ln>
                          <a:effectLst/>
                          <a:latin typeface="Arial"/>
                        </a:rPr>
                        <a:t>EDC cv52 (ECU)</a:t>
                      </a:r>
                    </a:p>
                  </a:txBody>
                  <a:tcPr marL="96605" marR="96605" marT="48303" marB="483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1" normalizeH="0" noProof="0">
                          <a:ln>
                            <a:noFill/>
                          </a:ln>
                          <a:effectLst/>
                          <a:latin typeface="Arial"/>
                        </a:rPr>
                        <a:t>EDC cv52 (socket X17)</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200" b="1" i="0" u="none" strike="noStrike" cap="none" normalizeH="0" baseline="0" noProof="0" dirty="0" smtClean="0">
                        <a:ln>
                          <a:noFill/>
                        </a:ln>
                        <a:solidFill>
                          <a:schemeClr val="tx1"/>
                        </a:solidFill>
                        <a:effectLst/>
                        <a:latin typeface="Arial" pitchFamily="34" charset="0"/>
                      </a:endParaRP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1" normalizeH="0" noProof="0">
                          <a:ln>
                            <a:noFill/>
                          </a:ln>
                          <a:effectLst/>
                          <a:latin typeface="Arial"/>
                        </a:rPr>
                        <a:t>EDC cv56b (ECU)</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1" normalizeH="0" noProof="0">
                          <a:ln>
                            <a:noFill/>
                          </a:ln>
                          <a:effectLst/>
                          <a:latin typeface="Arial"/>
                        </a:rPr>
                        <a:t>EDC cv56b (socket X17)</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200" b="1" i="0" u="none" strike="noStrike" cap="none" normalizeH="0" baseline="0" noProof="0" dirty="0" smtClean="0">
                        <a:ln>
                          <a:noFill/>
                        </a:ln>
                        <a:solidFill>
                          <a:schemeClr val="tx1"/>
                        </a:solidFill>
                        <a:effectLst/>
                        <a:latin typeface="Arial" pitchFamily="34" charset="0"/>
                      </a:endParaRP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normalizeH="0" noProof="0">
                          <a:ln>
                            <a:noFill/>
                          </a:ln>
                          <a:effectLst/>
                          <a:latin typeface="Arial"/>
                        </a:rPr>
                        <a:t>PIN on wastegate</a:t>
                      </a:r>
                      <a:endParaRPr kumimoji="0" lang="fr-FR" sz="1200" b="1" i="0" u="none" strike="noStrike" cap="none" normalizeH="0" baseline="0" noProof="0" dirty="0" smtClean="0">
                        <a:ln>
                          <a:noFill/>
                        </a:ln>
                        <a:solidFill>
                          <a:schemeClr val="tx1"/>
                        </a:solidFill>
                        <a:effectLst/>
                        <a:latin typeface="Arial" pitchFamily="34" charset="0"/>
                      </a:endParaRP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normalizeH="0" noProof="0">
                          <a:ln>
                            <a:noFill/>
                          </a:ln>
                          <a:effectLst/>
                          <a:latin typeface="Arial"/>
                        </a:rPr>
                        <a:t>Function</a:t>
                      </a:r>
                    </a:p>
                  </a:txBody>
                  <a:tcPr marL="96605" marR="96605" marT="48303" marB="483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4029">
                <a:tc>
                  <a:txBody>
                    <a:bodyPr/>
                    <a:lstStyle/>
                    <a:p>
                      <a:endParaRPr lang="fr-FR" dirty="0"/>
                    </a:p>
                  </a:txBody>
                  <a:tcPr marL="96605" marR="96605" marT="48303" marB="483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50000"/>
                        <a:lumOff val="5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Arial"/>
                        </a:rPr>
                        <a:t>2.1</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200" b="0" i="0" u="none" strike="noStrike" cap="none" normalizeH="0" baseline="0" noProof="0" dirty="0" smtClean="0">
                        <a:ln>
                          <a:noFill/>
                        </a:ln>
                        <a:solidFill>
                          <a:schemeClr val="tx1"/>
                        </a:solidFill>
                        <a:effectLst/>
                        <a:latin typeface="Arial" pitchFamily="34" charset="0"/>
                      </a:endParaRP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50000"/>
                        <a:lumOff val="5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Helvetica"/>
                          <a:sym typeface="Helvetica"/>
                        </a:rPr>
                        <a:t>1.5</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Helvetica"/>
                          <a:sym typeface="Helvetica"/>
                        </a:rPr>
                        <a:t>1</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Helvetica"/>
                          <a:sym typeface="Helvetica"/>
                        </a:rPr>
                        <a:t>Power feed from KENG and FY25 relays</a:t>
                      </a:r>
                    </a:p>
                  </a:txBody>
                  <a:tcPr marL="96605" marR="96605" marT="48303" marB="483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74029">
                <a:tc>
                  <a:txBody>
                    <a:bodyPr/>
                    <a:lstStyle/>
                    <a:p>
                      <a:endParaRPr lang="fr-FR" dirty="0"/>
                    </a:p>
                  </a:txBody>
                  <a:tcPr marL="96605" marR="96605" marT="48303" marB="483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50000"/>
                        <a:lumOff val="5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Helvetica"/>
                          <a:sym typeface="Helvetica"/>
                        </a:rPr>
                        <a:t>2.34</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200" b="0" i="0" u="none" strike="noStrike" cap="none" normalizeH="0" baseline="0" noProof="0" dirty="0" smtClean="0">
                        <a:ln>
                          <a:noFill/>
                        </a:ln>
                        <a:solidFill>
                          <a:schemeClr val="tx1"/>
                        </a:solidFill>
                        <a:effectLst/>
                        <a:latin typeface="Helvetica" pitchFamily="34" charset="0"/>
                      </a:endParaRP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50000"/>
                        <a:lumOff val="5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Helvetica"/>
                          <a:sym typeface="Helvetica"/>
                        </a:rPr>
                        <a:t>1.4</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Helvetica"/>
                          <a:sym typeface="Helvetica"/>
                        </a:rPr>
                        <a:t>2</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Helvetica"/>
                          <a:sym typeface="Helvetica"/>
                        </a:rPr>
                        <a:t>Ground</a:t>
                      </a:r>
                    </a:p>
                  </a:txBody>
                  <a:tcPr marL="96605" marR="96605" marT="48303" marB="483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7402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Helvetica"/>
                          <a:sym typeface="Helvetica"/>
                        </a:rPr>
                        <a:t>D2.1.98</a:t>
                      </a:r>
                    </a:p>
                  </a:txBody>
                  <a:tcPr marL="96605" marR="96605" marT="48303" marB="483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Helvetica"/>
                          <a:sym typeface="Helvetica"/>
                        </a:rPr>
                        <a:t>2.23</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Helvetica"/>
                          <a:sym typeface="Helvetica"/>
                        </a:rPr>
                        <a:t>D2.1.53</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Helvetica"/>
                          <a:sym typeface="Helvetica"/>
                        </a:rPr>
                        <a:t>1.18</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Helvetica"/>
                          <a:sym typeface="Helvetica"/>
                        </a:rPr>
                        <a:t>3</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Helvetica"/>
                          <a:sym typeface="Helvetica"/>
                        </a:rPr>
                        <a:t>Can L</a:t>
                      </a:r>
                    </a:p>
                  </a:txBody>
                  <a:tcPr marL="96605" marR="96605" marT="48303" marB="483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7402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Helvetica"/>
                          <a:sym typeface="Helvetica"/>
                        </a:rPr>
                        <a:t>D2.1.77</a:t>
                      </a:r>
                    </a:p>
                  </a:txBody>
                  <a:tcPr marL="96605" marR="96605" marT="48303" marB="483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Helvetica"/>
                          <a:sym typeface="Helvetica"/>
                        </a:rPr>
                        <a:t>2.22</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Helvetica"/>
                          <a:sym typeface="Helvetica"/>
                        </a:rPr>
                        <a:t>D2.1.75</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Helvetica"/>
                          <a:sym typeface="Helvetica"/>
                        </a:rPr>
                        <a:t>1.11</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Helvetica"/>
                          <a:sym typeface="Helvetica"/>
                        </a:rPr>
                        <a:t>4</a:t>
                      </a:r>
                    </a:p>
                  </a:txBody>
                  <a:tcPr marL="96605" marR="96605" marT="48303" marB="483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normalizeH="0" noProof="0">
                          <a:ln>
                            <a:noFill/>
                          </a:ln>
                          <a:effectLst/>
                          <a:latin typeface="Helvetica"/>
                          <a:sym typeface="Helvetica"/>
                        </a:rPr>
                        <a:t>Can H</a:t>
                      </a:r>
                    </a:p>
                  </a:txBody>
                  <a:tcPr marL="96605" marR="96605" marT="48303" marB="483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pic>
        <p:nvPicPr>
          <p:cNvPr id="8243" name="Image 8" descr="P1020046.JPG"/>
          <p:cNvPicPr>
            <a:picLocks noChangeAspect="1"/>
          </p:cNvPicPr>
          <p:nvPr/>
        </p:nvPicPr>
        <p:blipFill>
          <a:blip r:embed="rId5" cstate="print"/>
          <a:srcRect l="19403" t="24757" r="23772" b="19803"/>
          <a:stretch>
            <a:fillRect/>
          </a:stretch>
        </p:blipFill>
        <p:spPr bwMode="auto">
          <a:xfrm>
            <a:off x="3848100" y="7194550"/>
            <a:ext cx="3524250" cy="2578100"/>
          </a:xfrm>
          <a:prstGeom prst="rect">
            <a:avLst/>
          </a:prstGeom>
          <a:noFill/>
          <a:ln w="9525">
            <a:noFill/>
            <a:miter lim="800000"/>
            <a:headEnd/>
            <a:tailEnd/>
          </a:ln>
        </p:spPr>
      </p:pic>
      <p:pic>
        <p:nvPicPr>
          <p:cNvPr id="8244" name="Image 9" descr="P1020045.JPG"/>
          <p:cNvPicPr>
            <a:picLocks noChangeAspect="1"/>
          </p:cNvPicPr>
          <p:nvPr/>
        </p:nvPicPr>
        <p:blipFill>
          <a:blip r:embed="rId6" cstate="print">
            <a:lum bright="-20000" contrast="-10000"/>
          </a:blip>
          <a:srcRect l="23718" t="26312" r="40120" b="33871"/>
          <a:stretch>
            <a:fillRect/>
          </a:stretch>
        </p:blipFill>
        <p:spPr bwMode="auto">
          <a:xfrm>
            <a:off x="444500" y="7181850"/>
            <a:ext cx="3171825" cy="2619375"/>
          </a:xfrm>
          <a:prstGeom prst="rect">
            <a:avLst/>
          </a:prstGeom>
          <a:noFill/>
          <a:ln w="9525">
            <a:noFill/>
            <a:miter lim="800000"/>
            <a:headEnd/>
            <a:tailEnd/>
          </a:ln>
        </p:spPr>
      </p:pic>
      <p:sp>
        <p:nvSpPr>
          <p:cNvPr id="8245" name="Ellipse 10"/>
          <p:cNvSpPr>
            <a:spLocks noChangeArrowheads="1"/>
          </p:cNvSpPr>
          <p:nvPr/>
        </p:nvSpPr>
        <p:spPr bwMode="auto">
          <a:xfrm>
            <a:off x="2333625" y="8896350"/>
            <a:ext cx="942975" cy="638175"/>
          </a:xfrm>
          <a:prstGeom prst="ellipse">
            <a:avLst/>
          </a:prstGeom>
          <a:noFill/>
          <a:ln w="28575" algn="ctr">
            <a:solidFill>
              <a:schemeClr val="accent2"/>
            </a:solidFill>
            <a:round/>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8246" name="Ellipse 11"/>
          <p:cNvSpPr>
            <a:spLocks noChangeArrowheads="1"/>
          </p:cNvSpPr>
          <p:nvPr/>
        </p:nvSpPr>
        <p:spPr bwMode="auto">
          <a:xfrm>
            <a:off x="5848350" y="9010650"/>
            <a:ext cx="1200150" cy="733425"/>
          </a:xfrm>
          <a:prstGeom prst="ellipse">
            <a:avLst/>
          </a:prstGeom>
          <a:noFill/>
          <a:ln w="28575" algn="ctr">
            <a:solidFill>
              <a:schemeClr val="accent2"/>
            </a:solidFill>
            <a:round/>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8247" name="ZoneTexte 12"/>
          <p:cNvSpPr txBox="1">
            <a:spLocks noChangeArrowheads="1"/>
          </p:cNvSpPr>
          <p:nvPr/>
        </p:nvSpPr>
        <p:spPr bwMode="auto">
          <a:xfrm>
            <a:off x="781050" y="9915525"/>
            <a:ext cx="6086475" cy="252413"/>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200">
                <a:solidFill>
                  <a:schemeClr val="tx1"/>
                </a:solidFill>
                <a:latin typeface="Tahoma"/>
                <a:cs typeface="Tahoma"/>
                <a:sym typeface="Tahoma"/>
              </a:rPr>
              <a:t>KENG relay (21) located close to battery compartment (right hand side of tractor)</a:t>
            </a:r>
          </a:p>
        </p:txBody>
      </p:sp>
      <p:sp>
        <p:nvSpPr>
          <p:cNvPr id="8248" name="Ellipse 13"/>
          <p:cNvSpPr>
            <a:spLocks noChangeArrowheads="1"/>
          </p:cNvSpPr>
          <p:nvPr/>
        </p:nvSpPr>
        <p:spPr bwMode="auto">
          <a:xfrm>
            <a:off x="820738" y="7997825"/>
            <a:ext cx="720725" cy="519113"/>
          </a:xfrm>
          <a:prstGeom prst="ellipse">
            <a:avLst/>
          </a:prstGeom>
          <a:noFill/>
          <a:ln w="28575" algn="ctr">
            <a:solidFill>
              <a:schemeClr val="accent2"/>
            </a:solidFill>
            <a:round/>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8249" name="Ellipse 14"/>
          <p:cNvSpPr>
            <a:spLocks noChangeArrowheads="1"/>
          </p:cNvSpPr>
          <p:nvPr/>
        </p:nvSpPr>
        <p:spPr bwMode="auto">
          <a:xfrm>
            <a:off x="4289425" y="7618413"/>
            <a:ext cx="722313" cy="517525"/>
          </a:xfrm>
          <a:prstGeom prst="ellipse">
            <a:avLst/>
          </a:prstGeom>
          <a:noFill/>
          <a:ln w="28575" algn="ctr">
            <a:solidFill>
              <a:schemeClr val="accent2"/>
            </a:solidFill>
            <a:round/>
            <a:headEnd/>
            <a:tailEnd/>
          </a:ln>
        </p:spPr>
        <p:txBody>
          <a:bodyPr/>
          <a:lstStyle/>
          <a:p>
            <a:pPr hangingPunct="0">
              <a:lnSpc>
                <a:spcPct val="87000"/>
              </a:lnSpc>
              <a:buClr>
                <a:srgbClr val="000000"/>
              </a:buClr>
              <a:buSzPct val="45000"/>
              <a:buFont typeface="StarSymbol"/>
              <a:buNone/>
            </a:pPr>
            <a:endParaRPr lang="fr-FR">
              <a:latin typeface="Tahoma" pitchFamily="34" charset="0"/>
              <a:cs typeface="Tahoma" pitchFamily="34" charset="0"/>
            </a:endParaRPr>
          </a:p>
        </p:txBody>
      </p:sp>
      <p:sp>
        <p:nvSpPr>
          <p:cNvPr id="8250" name="ZoneTexte 6"/>
          <p:cNvSpPr txBox="1">
            <a:spLocks noChangeArrowheads="1"/>
          </p:cNvSpPr>
          <p:nvPr/>
        </p:nvSpPr>
        <p:spPr bwMode="auto">
          <a:xfrm>
            <a:off x="290513" y="149225"/>
            <a:ext cx="6937375" cy="306388"/>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600" b="1" u="sng">
                <a:solidFill>
                  <a:schemeClr val="tx1"/>
                </a:solidFill>
                <a:latin typeface="Tahoma"/>
                <a:cs typeface="Tahoma"/>
                <a:sym typeface="Tahoma"/>
              </a:rPr>
              <a:t>B08. Testing sensors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ZoneTexte 6"/>
          <p:cNvSpPr txBox="1">
            <a:spLocks noChangeArrowheads="1"/>
          </p:cNvSpPr>
          <p:nvPr/>
        </p:nvSpPr>
        <p:spPr bwMode="auto">
          <a:xfrm>
            <a:off x="290513" y="149225"/>
            <a:ext cx="6937375" cy="306388"/>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600" b="1" u="sng">
                <a:solidFill>
                  <a:schemeClr val="tx1"/>
                </a:solidFill>
                <a:latin typeface="Tahoma"/>
                <a:cs typeface="Tahoma"/>
                <a:sym typeface="Tahoma"/>
              </a:rPr>
              <a:t>B00. View of the engine</a:t>
            </a:r>
          </a:p>
        </p:txBody>
      </p:sp>
      <p:sp>
        <p:nvSpPr>
          <p:cNvPr id="16386" name="ZoneTexte 28"/>
          <p:cNvSpPr txBox="1">
            <a:spLocks noChangeArrowheads="1"/>
          </p:cNvSpPr>
          <p:nvPr/>
        </p:nvSpPr>
        <p:spPr bwMode="auto">
          <a:xfrm>
            <a:off x="396875" y="958850"/>
            <a:ext cx="5908675" cy="333375"/>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b="1" u="sng">
                <a:solidFill>
                  <a:schemeClr val="tx1"/>
                </a:solidFill>
                <a:latin typeface="Tahoma"/>
                <a:cs typeface="Tahoma"/>
                <a:sym typeface="Tahoma"/>
              </a:rPr>
              <a:t>Right hand side view of engine TCD 6.1 L6 SCR</a:t>
            </a:r>
          </a:p>
        </p:txBody>
      </p:sp>
      <p:sp>
        <p:nvSpPr>
          <p:cNvPr id="9" name="ZoneTexte 8"/>
          <p:cNvSpPr txBox="1"/>
          <p:nvPr/>
        </p:nvSpPr>
        <p:spPr>
          <a:xfrm>
            <a:off x="684826" y="7058066"/>
            <a:ext cx="6688739" cy="1859868"/>
          </a:xfrm>
          <a:prstGeom prst="rect">
            <a:avLst/>
          </a:prstGeom>
          <a:noFill/>
        </p:spPr>
        <p:txBody>
          <a:bodyPr numCol="2">
            <a:spAutoFit/>
          </a:bodyPr>
          <a:lstStyle/>
          <a:p>
            <a:pPr marL="228600" indent="-228600" hangingPunct="0">
              <a:lnSpc>
                <a:spcPct val="87000"/>
              </a:lnSpc>
              <a:buClr>
                <a:srgbClr val="000000"/>
              </a:buClr>
              <a:buSzPct val="90000"/>
              <a:buFont typeface="StarSymbol" charset="0"/>
              <a:buAutoNum type="arabicPeriod"/>
              <a:defRPr/>
            </a:pPr>
            <a:r>
              <a:rPr lang="en-GB" sz="1200">
                <a:solidFill>
                  <a:schemeClr val="tx1"/>
                </a:solidFill>
                <a:latin typeface="Tahoma"/>
                <a:cs typeface="Tahoma"/>
                <a:sym typeface="Tahoma"/>
              </a:rPr>
              <a:t>Aspirated air inlet</a:t>
            </a:r>
          </a:p>
          <a:p>
            <a:pPr marL="228600" indent="-228600" hangingPunct="0">
              <a:lnSpc>
                <a:spcPct val="87000"/>
              </a:lnSpc>
              <a:buClr>
                <a:srgbClr val="000000"/>
              </a:buClr>
              <a:buSzPct val="90000"/>
              <a:buFont typeface="StarSymbol" charset="0"/>
              <a:buAutoNum type="arabicPeriod"/>
              <a:defRPr/>
            </a:pPr>
            <a:r>
              <a:rPr lang="en-GB" sz="1200">
                <a:solidFill>
                  <a:schemeClr val="tx1"/>
                </a:solidFill>
                <a:latin typeface="Tahoma"/>
                <a:cs typeface="Tahoma"/>
                <a:sym typeface="Tahoma"/>
              </a:rPr>
              <a:t>Alternator</a:t>
            </a:r>
          </a:p>
          <a:p>
            <a:pPr marL="228600" indent="-228600" hangingPunct="0">
              <a:lnSpc>
                <a:spcPct val="87000"/>
              </a:lnSpc>
              <a:buClr>
                <a:srgbClr val="000000"/>
              </a:buClr>
              <a:buSzPct val="90000"/>
              <a:buFont typeface="StarSymbol" charset="0"/>
              <a:buAutoNum type="arabicPeriod"/>
              <a:defRPr/>
            </a:pPr>
            <a:r>
              <a:rPr lang="en-GB" sz="1200">
                <a:solidFill>
                  <a:schemeClr val="tx1"/>
                </a:solidFill>
                <a:latin typeface="Tahoma"/>
                <a:cs typeface="Tahoma"/>
                <a:sym typeface="Tahoma"/>
              </a:rPr>
              <a:t>Poly-V belt</a:t>
            </a:r>
            <a:endParaRPr lang="it-IT" sz="1200" dirty="0">
              <a:solidFill>
                <a:schemeClr val="tx1"/>
              </a:solidFill>
              <a:latin typeface="Tahoma"/>
              <a:cs typeface="Tahoma"/>
              <a:sym typeface="Tahoma"/>
            </a:endParaRPr>
          </a:p>
          <a:p>
            <a:pPr marL="228600" indent="-228600" hangingPunct="0">
              <a:lnSpc>
                <a:spcPct val="87000"/>
              </a:lnSpc>
              <a:buClr>
                <a:srgbClr val="000000"/>
              </a:buClr>
              <a:buSzPct val="90000"/>
              <a:buFont typeface="StarSymbol" charset="0"/>
              <a:buAutoNum type="arabicPeriod"/>
              <a:defRPr/>
            </a:pPr>
            <a:r>
              <a:rPr lang="en-GB" sz="1200">
                <a:solidFill>
                  <a:schemeClr val="tx1"/>
                </a:solidFill>
                <a:latin typeface="Tahoma"/>
                <a:cs typeface="Tahoma"/>
                <a:sym typeface="Tahoma"/>
              </a:rPr>
              <a:t>Coolant inlet</a:t>
            </a:r>
          </a:p>
          <a:p>
            <a:pPr marL="228600" indent="-228600" hangingPunct="0">
              <a:lnSpc>
                <a:spcPct val="87000"/>
              </a:lnSpc>
              <a:buClr>
                <a:srgbClr val="000000"/>
              </a:buClr>
              <a:buSzPct val="90000"/>
              <a:buFont typeface="StarSymbol" charset="0"/>
              <a:buAutoNum type="arabicPeriod"/>
              <a:defRPr/>
            </a:pPr>
            <a:r>
              <a:rPr lang="en-GB" sz="1200">
                <a:solidFill>
                  <a:schemeClr val="tx1"/>
                </a:solidFill>
                <a:latin typeface="Tahoma"/>
                <a:cs typeface="Tahoma"/>
                <a:sym typeface="Tahoma"/>
              </a:rPr>
              <a:t>Engine oil filter</a:t>
            </a:r>
          </a:p>
          <a:p>
            <a:pPr marL="228600" indent="-228600" hangingPunct="0">
              <a:lnSpc>
                <a:spcPct val="87000"/>
              </a:lnSpc>
              <a:buClr>
                <a:srgbClr val="000000"/>
              </a:buClr>
              <a:buSzPct val="90000"/>
              <a:buFont typeface="StarSymbol" charset="0"/>
              <a:buAutoNum type="arabicPeriod"/>
              <a:defRPr/>
            </a:pPr>
            <a:r>
              <a:rPr lang="en-GB" sz="1200">
                <a:solidFill>
                  <a:schemeClr val="tx1"/>
                </a:solidFill>
                <a:latin typeface="Tahoma"/>
                <a:cs typeface="Tahoma"/>
                <a:sym typeface="Tahoma"/>
              </a:rPr>
              <a:t>Oil sump</a:t>
            </a:r>
          </a:p>
          <a:p>
            <a:pPr marL="228600" indent="-228600" hangingPunct="0">
              <a:lnSpc>
                <a:spcPct val="87000"/>
              </a:lnSpc>
              <a:buClr>
                <a:srgbClr val="000000"/>
              </a:buClr>
              <a:buSzPct val="90000"/>
              <a:buFont typeface="StarSymbol" charset="0"/>
              <a:buAutoNum type="arabicPeriod"/>
              <a:defRPr/>
            </a:pPr>
            <a:r>
              <a:rPr lang="en-GB" sz="1200">
                <a:solidFill>
                  <a:schemeClr val="tx1"/>
                </a:solidFill>
                <a:latin typeface="Tahoma"/>
                <a:cs typeface="Tahoma"/>
                <a:sym typeface="Tahoma"/>
              </a:rPr>
              <a:t>Engine oil cooler</a:t>
            </a:r>
          </a:p>
          <a:p>
            <a:pPr marL="228600" indent="-228600" hangingPunct="0">
              <a:lnSpc>
                <a:spcPct val="87000"/>
              </a:lnSpc>
              <a:buClr>
                <a:srgbClr val="000000"/>
              </a:buClr>
              <a:buSzPct val="90000"/>
              <a:buFont typeface="StarSymbol" charset="0"/>
              <a:buAutoNum type="arabicPeriod"/>
              <a:defRPr/>
            </a:pPr>
            <a:r>
              <a:rPr lang="en-GB" sz="1200">
                <a:solidFill>
                  <a:schemeClr val="tx1"/>
                </a:solidFill>
                <a:latin typeface="Tahoma"/>
                <a:cs typeface="Tahoma"/>
                <a:sym typeface="Tahoma"/>
              </a:rPr>
              <a:t>Fuel filter</a:t>
            </a:r>
          </a:p>
          <a:p>
            <a:pPr marL="228600" indent="-228600" hangingPunct="0">
              <a:lnSpc>
                <a:spcPct val="87000"/>
              </a:lnSpc>
              <a:buClr>
                <a:srgbClr val="000000"/>
              </a:buClr>
              <a:buSzPct val="90000"/>
              <a:buFont typeface="StarSymbol" charset="0"/>
              <a:buAutoNum type="arabicPeriod"/>
              <a:defRPr/>
            </a:pPr>
            <a:r>
              <a:rPr lang="en-GB" sz="1200">
                <a:solidFill>
                  <a:schemeClr val="tx1"/>
                </a:solidFill>
                <a:latin typeface="Tahoma"/>
                <a:cs typeface="Tahoma"/>
                <a:sym typeface="Tahoma"/>
              </a:rPr>
              <a:t>Rail</a:t>
            </a:r>
            <a:endParaRPr lang="it-IT" sz="1200" dirty="0">
              <a:solidFill>
                <a:schemeClr val="tx1"/>
              </a:solidFill>
              <a:latin typeface="Tahoma"/>
              <a:cs typeface="Tahoma"/>
              <a:sym typeface="Tahoma"/>
            </a:endParaRPr>
          </a:p>
          <a:p>
            <a:pPr marL="228600" indent="-228600" hangingPunct="0">
              <a:lnSpc>
                <a:spcPct val="87000"/>
              </a:lnSpc>
              <a:buClr>
                <a:srgbClr val="000000"/>
              </a:buClr>
              <a:buSzPct val="90000"/>
              <a:buFont typeface="StarSymbol" charset="0"/>
              <a:buAutoNum type="arabicPeriod"/>
              <a:defRPr/>
            </a:pPr>
            <a:r>
              <a:rPr lang="en-GB" sz="1200">
                <a:solidFill>
                  <a:schemeClr val="tx1"/>
                </a:solidFill>
                <a:latin typeface="Tahoma"/>
                <a:cs typeface="Tahoma"/>
                <a:sym typeface="Tahoma"/>
              </a:rPr>
              <a:t>Oil filler cap</a:t>
            </a:r>
          </a:p>
          <a:p>
            <a:pPr marL="228600" indent="-228600" hangingPunct="0">
              <a:lnSpc>
                <a:spcPct val="87000"/>
              </a:lnSpc>
              <a:buClr>
                <a:srgbClr val="000000"/>
              </a:buClr>
              <a:buSzPct val="90000"/>
              <a:buFont typeface="StarSymbol" charset="0"/>
              <a:buAutoNum type="arabicPeriod"/>
              <a:defRPr/>
            </a:pPr>
            <a:r>
              <a:rPr lang="en-GB" sz="1200">
                <a:solidFill>
                  <a:schemeClr val="tx1"/>
                </a:solidFill>
                <a:latin typeface="Tahoma"/>
                <a:cs typeface="Tahoma"/>
                <a:sym typeface="Tahoma"/>
              </a:rPr>
              <a:t>Bleed screw</a:t>
            </a:r>
          </a:p>
        </p:txBody>
      </p:sp>
      <p:pic>
        <p:nvPicPr>
          <p:cNvPr id="16388" name="Picture 6"/>
          <p:cNvPicPr>
            <a:picLocks noChangeAspect="1" noChangeArrowheads="1"/>
          </p:cNvPicPr>
          <p:nvPr/>
        </p:nvPicPr>
        <p:blipFill>
          <a:blip r:embed="rId2" cstate="print"/>
          <a:srcRect/>
          <a:stretch>
            <a:fillRect/>
          </a:stretch>
        </p:blipFill>
        <p:spPr bwMode="auto">
          <a:xfrm>
            <a:off x="906463" y="1323975"/>
            <a:ext cx="5829300" cy="563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ZoneTexte 6"/>
          <p:cNvSpPr txBox="1">
            <a:spLocks noChangeArrowheads="1"/>
          </p:cNvSpPr>
          <p:nvPr/>
        </p:nvSpPr>
        <p:spPr bwMode="auto">
          <a:xfrm>
            <a:off x="290513" y="176213"/>
            <a:ext cx="6937375" cy="306387"/>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600" b="1" u="sng">
                <a:solidFill>
                  <a:schemeClr val="tx1"/>
                </a:solidFill>
                <a:latin typeface="Tahoma"/>
                <a:cs typeface="Tahoma"/>
                <a:sym typeface="Tahoma"/>
              </a:rPr>
              <a:t>B00. View of the engine</a:t>
            </a:r>
          </a:p>
        </p:txBody>
      </p:sp>
      <p:sp>
        <p:nvSpPr>
          <p:cNvPr id="17410" name="ZoneTexte 28"/>
          <p:cNvSpPr txBox="1">
            <a:spLocks noChangeArrowheads="1"/>
          </p:cNvSpPr>
          <p:nvPr/>
        </p:nvSpPr>
        <p:spPr bwMode="auto">
          <a:xfrm>
            <a:off x="396875" y="958850"/>
            <a:ext cx="5908675" cy="333375"/>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b="1" u="sng">
                <a:solidFill>
                  <a:schemeClr val="tx1"/>
                </a:solidFill>
                <a:latin typeface="Tahoma"/>
                <a:cs typeface="Tahoma"/>
                <a:sym typeface="Tahoma"/>
              </a:rPr>
              <a:t>Left hand side view of engine TCD 6.1 L6 SCR</a:t>
            </a:r>
          </a:p>
        </p:txBody>
      </p:sp>
      <p:sp>
        <p:nvSpPr>
          <p:cNvPr id="17411" name="ZoneTexte 6"/>
          <p:cNvSpPr txBox="1">
            <a:spLocks noChangeArrowheads="1"/>
          </p:cNvSpPr>
          <p:nvPr/>
        </p:nvSpPr>
        <p:spPr bwMode="auto">
          <a:xfrm>
            <a:off x="700088" y="8045450"/>
            <a:ext cx="6391275" cy="895350"/>
          </a:xfrm>
          <a:prstGeom prst="rect">
            <a:avLst/>
          </a:prstGeom>
          <a:noFill/>
          <a:ln w="9525">
            <a:noFill/>
            <a:miter lim="800000"/>
            <a:headEnd/>
            <a:tailEnd/>
          </a:ln>
        </p:spPr>
        <p:txBody>
          <a:bodyPr>
            <a:spAutoFit/>
          </a:bodyPr>
          <a:lstStyle/>
          <a:p>
            <a:pPr marL="228600" indent="-228600" hangingPunct="0">
              <a:lnSpc>
                <a:spcPct val="87000"/>
              </a:lnSpc>
              <a:buClr>
                <a:srgbClr val="000000"/>
              </a:buClr>
              <a:buSzPct val="100000"/>
              <a:buFont typeface="Arial" charset="0"/>
              <a:buAutoNum type="arabicPeriod"/>
            </a:pPr>
            <a:r>
              <a:rPr lang="en-GB" sz="1200">
                <a:solidFill>
                  <a:schemeClr val="tx1"/>
                </a:solidFill>
                <a:latin typeface="Tahoma"/>
                <a:cs typeface="Tahoma"/>
                <a:sym typeface="Tahoma"/>
              </a:rPr>
              <a:t>Aspirated air inlet</a:t>
            </a:r>
          </a:p>
          <a:p>
            <a:pPr marL="228600" indent="-228600" hangingPunct="0">
              <a:lnSpc>
                <a:spcPct val="87000"/>
              </a:lnSpc>
              <a:buClr>
                <a:srgbClr val="000000"/>
              </a:buClr>
              <a:buSzPct val="100000"/>
              <a:buFont typeface="Arial" charset="0"/>
              <a:buAutoNum type="arabicPeriod"/>
            </a:pPr>
            <a:r>
              <a:rPr lang="en-GB" sz="1200">
                <a:solidFill>
                  <a:schemeClr val="tx1"/>
                </a:solidFill>
                <a:latin typeface="Tahoma"/>
                <a:cs typeface="Tahoma"/>
                <a:sym typeface="Tahoma"/>
              </a:rPr>
              <a:t>Coolant outlet</a:t>
            </a:r>
          </a:p>
          <a:p>
            <a:pPr marL="228600" indent="-228600" hangingPunct="0">
              <a:lnSpc>
                <a:spcPct val="87000"/>
              </a:lnSpc>
              <a:buClr>
                <a:srgbClr val="000000"/>
              </a:buClr>
              <a:buSzPct val="100000"/>
              <a:buFont typeface="Arial" charset="0"/>
              <a:buAutoNum type="arabicPeriod"/>
            </a:pPr>
            <a:r>
              <a:rPr lang="en-GB" sz="1200">
                <a:solidFill>
                  <a:schemeClr val="tx1"/>
                </a:solidFill>
                <a:latin typeface="Tahoma"/>
                <a:cs typeface="Tahoma"/>
                <a:sym typeface="Tahoma"/>
              </a:rPr>
              <a:t>Turbocharger outlet (exhaust)</a:t>
            </a:r>
          </a:p>
          <a:p>
            <a:pPr marL="228600" indent="-228600" hangingPunct="0">
              <a:lnSpc>
                <a:spcPct val="87000"/>
              </a:lnSpc>
              <a:buClr>
                <a:srgbClr val="000000"/>
              </a:buClr>
              <a:buSzPct val="100000"/>
              <a:buFont typeface="Arial" charset="0"/>
              <a:buAutoNum type="arabicPeriod"/>
            </a:pPr>
            <a:r>
              <a:rPr lang="en-GB" sz="1200">
                <a:solidFill>
                  <a:schemeClr val="tx1"/>
                </a:solidFill>
                <a:latin typeface="Tahoma"/>
                <a:cs typeface="Tahoma"/>
                <a:sym typeface="Tahoma"/>
              </a:rPr>
              <a:t>Engine oil filler neck</a:t>
            </a:r>
          </a:p>
          <a:p>
            <a:pPr marL="228600" indent="-228600" hangingPunct="0">
              <a:lnSpc>
                <a:spcPct val="87000"/>
              </a:lnSpc>
              <a:buClr>
                <a:srgbClr val="000000"/>
              </a:buClr>
              <a:buSzPct val="100000"/>
              <a:buFont typeface="Arial" charset="0"/>
              <a:buAutoNum type="arabicPeriod"/>
            </a:pPr>
            <a:r>
              <a:rPr lang="en-GB" sz="1200">
                <a:solidFill>
                  <a:schemeClr val="tx1"/>
                </a:solidFill>
                <a:latin typeface="Tahoma"/>
                <a:cs typeface="Tahoma"/>
                <a:sym typeface="Tahoma"/>
              </a:rPr>
              <a:t>Engine oil dipstick</a:t>
            </a:r>
          </a:p>
        </p:txBody>
      </p:sp>
      <p:pic>
        <p:nvPicPr>
          <p:cNvPr id="17412" name="Picture 6" descr="C:\Documents and Settings\jlocq\Mes documents\My Screen Captures\PrtScr capture_82.jpg"/>
          <p:cNvPicPr>
            <a:picLocks noChangeAspect="1" noChangeArrowheads="1"/>
          </p:cNvPicPr>
          <p:nvPr/>
        </p:nvPicPr>
        <p:blipFill>
          <a:blip r:embed="rId2" cstate="print"/>
          <a:srcRect/>
          <a:stretch>
            <a:fillRect/>
          </a:stretch>
        </p:blipFill>
        <p:spPr bwMode="auto">
          <a:xfrm>
            <a:off x="627063" y="1565275"/>
            <a:ext cx="6172200" cy="5848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ZoneTexte 6"/>
          <p:cNvSpPr txBox="1">
            <a:spLocks noChangeArrowheads="1"/>
          </p:cNvSpPr>
          <p:nvPr/>
        </p:nvSpPr>
        <p:spPr bwMode="auto">
          <a:xfrm>
            <a:off x="290513" y="161925"/>
            <a:ext cx="6937375" cy="306388"/>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600" b="1" u="sng">
                <a:solidFill>
                  <a:schemeClr val="tx1"/>
                </a:solidFill>
                <a:latin typeface="Tahoma"/>
                <a:cs typeface="Tahoma"/>
                <a:sym typeface="Tahoma"/>
              </a:rPr>
              <a:t>B06. Lubrication circuit</a:t>
            </a:r>
          </a:p>
        </p:txBody>
      </p:sp>
      <p:sp>
        <p:nvSpPr>
          <p:cNvPr id="7" name="ZoneTexte 6"/>
          <p:cNvSpPr txBox="1"/>
          <p:nvPr/>
        </p:nvSpPr>
        <p:spPr>
          <a:xfrm>
            <a:off x="558140" y="7552722"/>
            <a:ext cx="6531429" cy="2181238"/>
          </a:xfrm>
          <a:prstGeom prst="rect">
            <a:avLst/>
          </a:prstGeom>
          <a:noFill/>
          <a:ln>
            <a:noFill/>
          </a:ln>
        </p:spPr>
        <p:txBody>
          <a:bodyPr numCol="2">
            <a:spAutoFit/>
          </a:bodyPr>
          <a:lstStyle/>
          <a:p>
            <a:pPr marL="228600" indent="-228600" hangingPunct="0">
              <a:lnSpc>
                <a:spcPct val="87000"/>
              </a:lnSpc>
              <a:buClr>
                <a:srgbClr val="000000"/>
              </a:buClr>
              <a:buSzPct val="45000"/>
              <a:buFont typeface="StarSymbol" charset="0"/>
              <a:buNone/>
              <a:defRPr/>
            </a:pPr>
            <a:r>
              <a:rPr lang="en-GB" sz="1200">
                <a:solidFill>
                  <a:schemeClr val="tx1"/>
                </a:solidFill>
                <a:latin typeface="Tahoma"/>
                <a:cs typeface="Tahoma"/>
                <a:sym typeface="Tahoma"/>
              </a:rPr>
              <a:t>1. Oil sump</a:t>
            </a:r>
          </a:p>
          <a:p>
            <a:pPr marL="228600" indent="-228600" hangingPunct="0">
              <a:lnSpc>
                <a:spcPct val="87000"/>
              </a:lnSpc>
              <a:buClr>
                <a:srgbClr val="000000"/>
              </a:buClr>
              <a:buSzPct val="45000"/>
              <a:buFont typeface="StarSymbol" charset="0"/>
              <a:buNone/>
              <a:defRPr/>
            </a:pPr>
            <a:r>
              <a:rPr lang="en-GB" sz="1200">
                <a:solidFill>
                  <a:schemeClr val="tx1"/>
                </a:solidFill>
                <a:latin typeface="Tahoma"/>
                <a:cs typeface="Tahoma"/>
                <a:sym typeface="Tahoma"/>
              </a:rPr>
              <a:t>2. Oil pickup line</a:t>
            </a:r>
          </a:p>
          <a:p>
            <a:pPr marL="228600" indent="-228600" hangingPunct="0">
              <a:lnSpc>
                <a:spcPct val="87000"/>
              </a:lnSpc>
              <a:buClr>
                <a:srgbClr val="000000"/>
              </a:buClr>
              <a:buSzPct val="45000"/>
              <a:buFont typeface="StarSymbol" charset="0"/>
              <a:buNone/>
              <a:defRPr/>
            </a:pPr>
            <a:r>
              <a:rPr lang="en-GB" sz="1200">
                <a:solidFill>
                  <a:schemeClr val="tx1"/>
                </a:solidFill>
                <a:latin typeface="Tahoma"/>
                <a:cs typeface="Tahoma"/>
                <a:sym typeface="Tahoma"/>
              </a:rPr>
              <a:t>3. Oil cooler</a:t>
            </a:r>
          </a:p>
          <a:p>
            <a:pPr marL="228600" indent="-228600" hangingPunct="0">
              <a:lnSpc>
                <a:spcPct val="87000"/>
              </a:lnSpc>
              <a:buClr>
                <a:srgbClr val="000000"/>
              </a:buClr>
              <a:buSzPct val="45000"/>
              <a:buFont typeface="StarSymbol" charset="0"/>
              <a:buNone/>
              <a:defRPr/>
            </a:pPr>
            <a:r>
              <a:rPr lang="en-GB" sz="1200">
                <a:solidFill>
                  <a:schemeClr val="tx1"/>
                </a:solidFill>
                <a:latin typeface="Tahoma"/>
                <a:cs typeface="Tahoma"/>
                <a:sym typeface="Tahoma"/>
              </a:rPr>
              <a:t>4. Check valve</a:t>
            </a:r>
          </a:p>
          <a:p>
            <a:pPr marL="228600" indent="-228600" hangingPunct="0">
              <a:lnSpc>
                <a:spcPct val="87000"/>
              </a:lnSpc>
              <a:buClr>
                <a:srgbClr val="000000"/>
              </a:buClr>
              <a:buSzPct val="45000"/>
              <a:buFont typeface="StarSymbol" charset="0"/>
              <a:buNone/>
              <a:defRPr/>
            </a:pPr>
            <a:r>
              <a:rPr lang="en-GB" sz="1200">
                <a:solidFill>
                  <a:schemeClr val="tx1"/>
                </a:solidFill>
                <a:latin typeface="Tahoma"/>
                <a:cs typeface="Tahoma"/>
                <a:sym typeface="Tahoma"/>
              </a:rPr>
              <a:t>5. Radiator bypass</a:t>
            </a:r>
          </a:p>
          <a:p>
            <a:pPr marL="228600" indent="-228600" hangingPunct="0">
              <a:lnSpc>
                <a:spcPct val="87000"/>
              </a:lnSpc>
              <a:buClr>
                <a:srgbClr val="000000"/>
              </a:buClr>
              <a:buSzPct val="45000"/>
              <a:buFont typeface="StarSymbol" charset="0"/>
              <a:buNone/>
              <a:defRPr/>
            </a:pPr>
            <a:r>
              <a:rPr lang="en-GB" sz="1200">
                <a:solidFill>
                  <a:schemeClr val="tx1"/>
                </a:solidFill>
                <a:latin typeface="Tahoma"/>
                <a:cs typeface="Tahoma"/>
                <a:sym typeface="Tahoma"/>
              </a:rPr>
              <a:t>6. Filter bypass</a:t>
            </a:r>
          </a:p>
          <a:p>
            <a:pPr marL="228600" indent="-228600" hangingPunct="0">
              <a:lnSpc>
                <a:spcPct val="87000"/>
              </a:lnSpc>
              <a:buClr>
                <a:srgbClr val="000000"/>
              </a:buClr>
              <a:buSzPct val="45000"/>
              <a:buFont typeface="StarSymbol" charset="0"/>
              <a:buNone/>
              <a:defRPr/>
            </a:pPr>
            <a:r>
              <a:rPr lang="en-GB" sz="1200">
                <a:solidFill>
                  <a:schemeClr val="tx1"/>
                </a:solidFill>
                <a:latin typeface="Tahoma"/>
                <a:cs typeface="Tahoma"/>
                <a:sym typeface="Tahoma"/>
              </a:rPr>
              <a:t>7. Pressure cut-off valve</a:t>
            </a:r>
          </a:p>
          <a:p>
            <a:pPr marL="228600" indent="-228600" hangingPunct="0">
              <a:lnSpc>
                <a:spcPct val="87000"/>
              </a:lnSpc>
              <a:buClr>
                <a:srgbClr val="000000"/>
              </a:buClr>
              <a:buSzPct val="45000"/>
              <a:buFont typeface="StarSymbol" charset="0"/>
              <a:buNone/>
              <a:defRPr/>
            </a:pPr>
            <a:r>
              <a:rPr lang="en-GB" sz="1200">
                <a:solidFill>
                  <a:schemeClr val="tx1"/>
                </a:solidFill>
                <a:latin typeface="Tahoma"/>
                <a:cs typeface="Tahoma"/>
                <a:sym typeface="Tahoma"/>
              </a:rPr>
              <a:t>8. Filter</a:t>
            </a:r>
          </a:p>
          <a:p>
            <a:pPr marL="228600" indent="-228600" hangingPunct="0">
              <a:lnSpc>
                <a:spcPct val="87000"/>
              </a:lnSpc>
              <a:buClr>
                <a:srgbClr val="000000"/>
              </a:buClr>
              <a:buSzPct val="45000"/>
              <a:buFont typeface="StarSymbol" charset="0"/>
              <a:buNone/>
              <a:defRPr/>
            </a:pPr>
            <a:r>
              <a:rPr lang="en-GB" sz="1200">
                <a:solidFill>
                  <a:schemeClr val="tx1"/>
                </a:solidFill>
                <a:latin typeface="Tahoma"/>
                <a:cs typeface="Tahoma"/>
                <a:sym typeface="Tahoma"/>
              </a:rPr>
              <a:t>9. Primary line</a:t>
            </a:r>
          </a:p>
          <a:p>
            <a:pPr marL="228600" indent="-228600" hangingPunct="0">
              <a:lnSpc>
                <a:spcPct val="87000"/>
              </a:lnSpc>
              <a:buClr>
                <a:srgbClr val="000000"/>
              </a:buClr>
              <a:buSzPct val="45000"/>
              <a:buFont typeface="StarSymbol" charset="0"/>
              <a:buNone/>
              <a:defRPr/>
            </a:pPr>
            <a:r>
              <a:rPr lang="en-GB" sz="1200">
                <a:solidFill>
                  <a:schemeClr val="tx1"/>
                </a:solidFill>
                <a:latin typeface="Tahoma"/>
                <a:cs typeface="Tahoma"/>
                <a:sym typeface="Tahoma"/>
              </a:rPr>
              <a:t>10. Piston cooling nozzle</a:t>
            </a:r>
          </a:p>
          <a:p>
            <a:pPr marL="228600" indent="-228600" hangingPunct="0">
              <a:lnSpc>
                <a:spcPct val="87000"/>
              </a:lnSpc>
              <a:buClr>
                <a:srgbClr val="000000"/>
              </a:buClr>
              <a:buSzPct val="45000"/>
              <a:buFont typeface="StarSymbol" charset="0"/>
              <a:buNone/>
              <a:defRPr/>
            </a:pPr>
            <a:r>
              <a:rPr lang="en-GB" sz="1200">
                <a:solidFill>
                  <a:schemeClr val="tx1"/>
                </a:solidFill>
                <a:latin typeface="Tahoma"/>
                <a:cs typeface="Tahoma"/>
                <a:sym typeface="Tahoma"/>
              </a:rPr>
              <a:t>11. Rocker</a:t>
            </a:r>
          </a:p>
          <a:p>
            <a:pPr marL="228600" indent="-228600" hangingPunct="0">
              <a:lnSpc>
                <a:spcPct val="87000"/>
              </a:lnSpc>
              <a:buClr>
                <a:srgbClr val="000000"/>
              </a:buClr>
              <a:buSzPct val="45000"/>
              <a:buFont typeface="StarSymbol" charset="0"/>
              <a:buNone/>
              <a:defRPr/>
            </a:pPr>
            <a:r>
              <a:rPr lang="en-GB" sz="1200">
                <a:solidFill>
                  <a:schemeClr val="tx1"/>
                </a:solidFill>
                <a:latin typeface="Tahoma"/>
                <a:cs typeface="Tahoma"/>
                <a:sym typeface="Tahoma"/>
              </a:rPr>
              <a:t>12. Turbocharger</a:t>
            </a:r>
          </a:p>
          <a:p>
            <a:pPr marL="228600" indent="-228600" hangingPunct="0">
              <a:lnSpc>
                <a:spcPct val="87000"/>
              </a:lnSpc>
              <a:buClr>
                <a:srgbClr val="000000"/>
              </a:buClr>
              <a:buSzPct val="45000"/>
              <a:buFont typeface="StarSymbol" charset="0"/>
              <a:buNone/>
              <a:defRPr/>
            </a:pPr>
            <a:r>
              <a:rPr lang="en-GB" sz="1200">
                <a:solidFill>
                  <a:schemeClr val="tx1"/>
                </a:solidFill>
                <a:latin typeface="Tahoma"/>
                <a:cs typeface="Tahoma"/>
                <a:sym typeface="Tahoma"/>
              </a:rPr>
              <a:t>13. Compressor and/or hydraulic pump</a:t>
            </a:r>
          </a:p>
        </p:txBody>
      </p:sp>
      <p:pic>
        <p:nvPicPr>
          <p:cNvPr id="18435" name="Picture 5" descr="C:\Documents and Settings\jlocq\Mes documents\My Screen Captures\PrtScr capture_83.jpg"/>
          <p:cNvPicPr>
            <a:picLocks noChangeAspect="1" noChangeArrowheads="1"/>
          </p:cNvPicPr>
          <p:nvPr/>
        </p:nvPicPr>
        <p:blipFill>
          <a:blip r:embed="rId2" cstate="print"/>
          <a:srcRect/>
          <a:stretch>
            <a:fillRect/>
          </a:stretch>
        </p:blipFill>
        <p:spPr bwMode="auto">
          <a:xfrm>
            <a:off x="215170" y="990372"/>
            <a:ext cx="7173518" cy="622686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ZoneTexte 6"/>
          <p:cNvSpPr txBox="1">
            <a:spLocks noChangeArrowheads="1"/>
          </p:cNvSpPr>
          <p:nvPr/>
        </p:nvSpPr>
        <p:spPr bwMode="auto">
          <a:xfrm>
            <a:off x="290513" y="161925"/>
            <a:ext cx="6937375" cy="306388"/>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600" b="1" u="sng">
                <a:solidFill>
                  <a:schemeClr val="tx1"/>
                </a:solidFill>
                <a:latin typeface="Tahoma"/>
                <a:cs typeface="Tahoma"/>
                <a:sym typeface="Tahoma"/>
              </a:rPr>
              <a:t>B07. The Deutz engine and emissions compliance</a:t>
            </a:r>
          </a:p>
        </p:txBody>
      </p:sp>
      <p:sp>
        <p:nvSpPr>
          <p:cNvPr id="19458" name="ZoneTexte 28"/>
          <p:cNvSpPr txBox="1">
            <a:spLocks noChangeArrowheads="1"/>
          </p:cNvSpPr>
          <p:nvPr/>
        </p:nvSpPr>
        <p:spPr bwMode="auto">
          <a:xfrm>
            <a:off x="212271" y="958850"/>
            <a:ext cx="7135586" cy="333296"/>
          </a:xfrm>
          <a:prstGeom prst="rect">
            <a:avLst/>
          </a:prstGeom>
          <a:noFill/>
          <a:ln w="9525">
            <a:noFill/>
            <a:miter lim="800000"/>
            <a:headEnd/>
            <a:tailEnd/>
          </a:ln>
        </p:spPr>
        <p:txBody>
          <a:bodyPr wrap="square">
            <a:spAutoFit/>
          </a:bodyPr>
          <a:lstStyle/>
          <a:p>
            <a:pPr hangingPunct="0">
              <a:lnSpc>
                <a:spcPct val="87000"/>
              </a:lnSpc>
              <a:buClr>
                <a:srgbClr val="000000"/>
              </a:buClr>
              <a:buSzPct val="45000"/>
              <a:buFont typeface="StarSymbol"/>
              <a:buNone/>
            </a:pPr>
            <a:r>
              <a:rPr lang="en-GB" b="1" u="sng">
                <a:solidFill>
                  <a:schemeClr val="tx1"/>
                </a:solidFill>
                <a:latin typeface="Tahoma"/>
                <a:cs typeface="Tahoma"/>
                <a:sym typeface="Tahoma"/>
              </a:rPr>
              <a:t>Diagram of emissions regulations</a:t>
            </a:r>
            <a:endParaRPr lang="it-IT" b="1" u="sng" dirty="0">
              <a:solidFill>
                <a:schemeClr val="tx1"/>
              </a:solidFill>
              <a:latin typeface="Tahoma"/>
              <a:cs typeface="Tahoma"/>
              <a:sym typeface="Tahoma"/>
            </a:endParaRPr>
          </a:p>
        </p:txBody>
      </p:sp>
      <p:pic>
        <p:nvPicPr>
          <p:cNvPr id="5" name="Picture 7"/>
          <p:cNvPicPr>
            <a:picLocks noChangeAspect="1" noChangeArrowheads="1"/>
          </p:cNvPicPr>
          <p:nvPr/>
        </p:nvPicPr>
        <p:blipFill>
          <a:blip r:embed="rId2" cstate="print"/>
          <a:srcRect/>
          <a:stretch>
            <a:fillRect/>
          </a:stretch>
        </p:blipFill>
        <p:spPr bwMode="auto">
          <a:xfrm>
            <a:off x="171450" y="1538288"/>
            <a:ext cx="7058025" cy="4800600"/>
          </a:xfrm>
          <a:prstGeom prst="rect">
            <a:avLst/>
          </a:prstGeom>
          <a:noFill/>
          <a:ln w="9525">
            <a:noFill/>
            <a:miter lim="800000"/>
            <a:headEnd/>
            <a:tailEnd/>
          </a:ln>
        </p:spPr>
      </p:pic>
      <p:sp>
        <p:nvSpPr>
          <p:cNvPr id="19460" name="ZoneTexte 5"/>
          <p:cNvSpPr txBox="1">
            <a:spLocks noChangeArrowheads="1"/>
          </p:cNvSpPr>
          <p:nvPr/>
        </p:nvSpPr>
        <p:spPr bwMode="auto">
          <a:xfrm>
            <a:off x="590550" y="6915150"/>
            <a:ext cx="6775450" cy="1698625"/>
          </a:xfrm>
          <a:prstGeom prst="rect">
            <a:avLst/>
          </a:prstGeom>
          <a:noFill/>
          <a:ln w="9525">
            <a:noFill/>
            <a:miter lim="800000"/>
            <a:headEnd/>
            <a:tailEnd/>
          </a:ln>
        </p:spPr>
        <p:txBody>
          <a:bodyPr>
            <a:spAutoFit/>
          </a:bodyPr>
          <a:lstStyle/>
          <a:p>
            <a:pPr hangingPunct="0">
              <a:lnSpc>
                <a:spcPct val="87000"/>
              </a:lnSpc>
              <a:buClr>
                <a:srgbClr val="000000"/>
              </a:buClr>
              <a:buSzPct val="45000"/>
              <a:buFont typeface="StarSymbol"/>
              <a:buNone/>
            </a:pPr>
            <a:r>
              <a:rPr lang="en-GB" sz="1200">
                <a:solidFill>
                  <a:schemeClr val="tx1"/>
                </a:solidFill>
                <a:latin typeface="Tahoma"/>
                <a:cs typeface="Tahoma"/>
                <a:sym typeface="Tahoma"/>
              </a:rPr>
              <a:t>The diagram above illustrates the engine emissions limits permitted by different tiers of emissions regulations in a simplified format.</a:t>
            </a:r>
          </a:p>
          <a:p>
            <a:pPr hangingPunct="0">
              <a:lnSpc>
                <a:spcPct val="87000"/>
              </a:lnSpc>
              <a:buClr>
                <a:srgbClr val="000000"/>
              </a:buClr>
              <a:buSzPct val="45000"/>
              <a:buFont typeface="StarSymbol"/>
              <a:buNone/>
            </a:pPr>
            <a:endParaRPr lang="fr-FR" sz="1200">
              <a:solidFill>
                <a:schemeClr val="tx1"/>
              </a:solidFill>
              <a:latin typeface="Tahoma" pitchFamily="34" charset="0"/>
              <a:cs typeface="Tahoma" pitchFamily="34" charset="0"/>
            </a:endParaRPr>
          </a:p>
          <a:p>
            <a:pPr hangingPunct="0">
              <a:lnSpc>
                <a:spcPct val="87000"/>
              </a:lnSpc>
              <a:buClr>
                <a:srgbClr val="000000"/>
              </a:buClr>
              <a:buSzPct val="45000"/>
              <a:buFont typeface="StarSymbol"/>
              <a:buNone/>
            </a:pPr>
            <a:r>
              <a:rPr lang="en-GB" sz="1200">
                <a:solidFill>
                  <a:schemeClr val="tx1"/>
                </a:solidFill>
                <a:latin typeface="Tahoma"/>
                <a:cs typeface="Tahoma"/>
                <a:sym typeface="Tahoma"/>
              </a:rPr>
              <a:t>Note that while tiers COM II and COM III </a:t>
            </a:r>
            <a:br>
              <a:rPr lang="en-GB" sz="1200">
                <a:solidFill>
                  <a:schemeClr val="tx1"/>
                </a:solidFill>
                <a:latin typeface="Tahoma"/>
                <a:cs typeface="Tahoma"/>
                <a:sym typeface="Tahoma"/>
              </a:rPr>
            </a:br>
            <a:r>
              <a:rPr lang="en-GB" sz="1200">
                <a:solidFill>
                  <a:schemeClr val="tx1"/>
                </a:solidFill>
                <a:latin typeface="Tahoma"/>
                <a:cs typeface="Tahoma"/>
                <a:sym typeface="Tahoma"/>
              </a:rPr>
              <a:t>permit the same level of particulate emissions.</a:t>
            </a:r>
          </a:p>
          <a:p>
            <a:pPr hangingPunct="0">
              <a:lnSpc>
                <a:spcPct val="87000"/>
              </a:lnSpc>
              <a:buClr>
                <a:srgbClr val="000000"/>
              </a:buClr>
              <a:buSzPct val="45000"/>
              <a:buFont typeface="StarSymbol"/>
              <a:buNone/>
            </a:pPr>
            <a:r>
              <a:rPr lang="en-GB" sz="1200">
                <a:solidFill>
                  <a:schemeClr val="tx1"/>
                </a:solidFill>
                <a:latin typeface="Tahoma"/>
                <a:cs typeface="Tahoma"/>
                <a:sym typeface="Tahoma"/>
              </a:rPr>
              <a:t>the lower limit for NOx emissions requires a reduction from approximately 6 g/kWh to approximately 4 g/kWh.</a:t>
            </a:r>
          </a:p>
          <a:p>
            <a:pPr hangingPunct="0">
              <a:lnSpc>
                <a:spcPct val="87000"/>
              </a:lnSpc>
              <a:buClr>
                <a:srgbClr val="000000"/>
              </a:buClr>
              <a:buSzPct val="45000"/>
              <a:buFont typeface="StarSymbol"/>
              <a:buNone/>
            </a:pPr>
            <a:endParaRPr lang="fr-FR" sz="1200">
              <a:solidFill>
                <a:schemeClr val="tx1"/>
              </a:solidFill>
              <a:latin typeface="Tahoma" pitchFamily="34" charset="0"/>
              <a:cs typeface="Tahoma" pitchFamily="34" charset="0"/>
            </a:endParaRPr>
          </a:p>
          <a:p>
            <a:pPr hangingPunct="0">
              <a:lnSpc>
                <a:spcPct val="87000"/>
              </a:lnSpc>
              <a:buClr>
                <a:srgbClr val="000000"/>
              </a:buClr>
              <a:buSzPct val="45000"/>
              <a:buFont typeface="StarSymbol"/>
              <a:buNone/>
            </a:pPr>
            <a:r>
              <a:rPr lang="en-GB" sz="1200">
                <a:solidFill>
                  <a:schemeClr val="tx1"/>
                </a:solidFill>
                <a:latin typeface="Tahoma"/>
                <a:cs typeface="Tahoma"/>
                <a:sym typeface="Tahoma"/>
              </a:rPr>
              <a:t>Over the next 15 years, the particular and NOx emissions produced by Diesel engines must be reduced by over 96% and over 95% respectively.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Diapositive 1&quot;/&gt;&lt;property id=&quot;20307&quot; value=&quot;258&quot;/&gt;&lt;/object&gt;&lt;object type=&quot;3&quot; unique_id=&quot;10005&quot;&gt;&lt;property id=&quot;20148&quot; value=&quot;5&quot;/&gt;&lt;property id=&quot;20300&quot; value=&quot;Diapositive 2&quot;/&gt;&lt;property id=&quot;20307&quot; value=&quot;366&quot;/&gt;&lt;/object&gt;&lt;object type=&quot;3&quot; unique_id=&quot;10006&quot;&gt;&lt;property id=&quot;20148&quot; value=&quot;5&quot;/&gt;&lt;property id=&quot;20300&quot; value=&quot;Diapositive 3&quot;/&gt;&lt;property id=&quot;20307&quot; value=&quot;389&quot;/&gt;&lt;/object&gt;&lt;object type=&quot;3&quot; unique_id=&quot;10007&quot;&gt;&lt;property id=&quot;20148&quot; value=&quot;5&quot;/&gt;&lt;property id=&quot;20300&quot; value=&quot;Diapositive 4&quot;/&gt;&lt;property id=&quot;20307&quot; value=&quot;393&quot;/&gt;&lt;/object&gt;&lt;object type=&quot;3&quot; unique_id=&quot;10008&quot;&gt;&lt;property id=&quot;20148&quot; value=&quot;5&quot;/&gt;&lt;property id=&quot;20300&quot; value=&quot;Diapositive 5&quot;/&gt;&lt;property id=&quot;20307&quot; value=&quot;394&quot;/&gt;&lt;/object&gt;&lt;object type=&quot;3&quot; unique_id=&quot;10009&quot;&gt;&lt;property id=&quot;20148&quot; value=&quot;5&quot;/&gt;&lt;property id=&quot;20300&quot; value=&quot;Diapositive 38&quot;/&gt;&lt;property id=&quot;20307&quot; value=&quot;395&quot;/&gt;&lt;/object&gt;&lt;object type=&quot;3&quot; unique_id=&quot;10010&quot;&gt;&lt;property id=&quot;20148&quot; value=&quot;5&quot;/&gt;&lt;property id=&quot;20300&quot; value=&quot;Diapositive 6&quot;/&gt;&lt;property id=&quot;20307&quot; value=&quot;396&quot;/&gt;&lt;/object&gt;&lt;object type=&quot;3&quot; unique_id=&quot;10011&quot;&gt;&lt;property id=&quot;20148&quot; value=&quot;5&quot;/&gt;&lt;property id=&quot;20300&quot; value=&quot;Diapositive 7&quot;/&gt;&lt;property id=&quot;20307&quot; value=&quot;397&quot;/&gt;&lt;/object&gt;&lt;object type=&quot;3&quot; unique_id=&quot;10013&quot;&gt;&lt;property id=&quot;20148&quot; value=&quot;5&quot;/&gt;&lt;property id=&quot;20300&quot; value=&quot;Diapositive 8&quot;/&gt;&lt;property id=&quot;20307&quot; value=&quot;399&quot;/&gt;&lt;/object&gt;&lt;object type=&quot;3&quot; unique_id=&quot;10014&quot;&gt;&lt;property id=&quot;20148&quot; value=&quot;5&quot;/&gt;&lt;property id=&quot;20300&quot; value=&quot;Diapositive 9&quot;/&gt;&lt;property id=&quot;20307&quot; value=&quot;400&quot;/&gt;&lt;/object&gt;&lt;object type=&quot;3&quot; unique_id=&quot;10015&quot;&gt;&lt;property id=&quot;20148&quot; value=&quot;5&quot;/&gt;&lt;property id=&quot;20300&quot; value=&quot;Diapositive 11&quot;/&gt;&lt;property id=&quot;20307&quot; value=&quot;401&quot;/&gt;&lt;/object&gt;&lt;object type=&quot;3&quot; unique_id=&quot;10016&quot;&gt;&lt;property id=&quot;20148&quot; value=&quot;5&quot;/&gt;&lt;property id=&quot;20300&quot; value=&quot;Diapositive 12&quot;/&gt;&lt;property id=&quot;20307&quot; value=&quot;402&quot;/&gt;&lt;/object&gt;&lt;object type=&quot;3&quot; unique_id=&quot;10017&quot;&gt;&lt;property id=&quot;20148&quot; value=&quot;5&quot;/&gt;&lt;property id=&quot;20300&quot; value=&quot;Diapositive 13&quot;/&gt;&lt;property id=&quot;20307&quot; value=&quot;403&quot;/&gt;&lt;/object&gt;&lt;object type=&quot;3&quot; unique_id=&quot;10019&quot;&gt;&lt;property id=&quot;20148&quot; value=&quot;5&quot;/&gt;&lt;property id=&quot;20300&quot; value=&quot;Diapositive 17&quot;/&gt;&lt;property id=&quot;20307&quot; value=&quot;405&quot;/&gt;&lt;/object&gt;&lt;object type=&quot;3&quot; unique_id=&quot;10020&quot;&gt;&lt;property id=&quot;20148&quot; value=&quot;5&quot;/&gt;&lt;property id=&quot;20300&quot; value=&quot;Diapositive 18&quot;/&gt;&lt;property id=&quot;20307&quot; value=&quot;409&quot;/&gt;&lt;/object&gt;&lt;object type=&quot;3&quot; unique_id=&quot;10021&quot;&gt;&lt;property id=&quot;20148&quot; value=&quot;5&quot;/&gt;&lt;property id=&quot;20300&quot; value=&quot;Diapositive 20&quot;/&gt;&lt;property id=&quot;20307&quot; value=&quot;410&quot;/&gt;&lt;/object&gt;&lt;object type=&quot;3&quot; unique_id=&quot;10023&quot;&gt;&lt;property id=&quot;20148&quot; value=&quot;5&quot;/&gt;&lt;property id=&quot;20300&quot; value=&quot;Diapositive 21&quot;/&gt;&lt;property id=&quot;20307&quot; value=&quot;412&quot;/&gt;&lt;/object&gt;&lt;object type=&quot;3&quot; unique_id=&quot;10024&quot;&gt;&lt;property id=&quot;20148&quot; value=&quot;5&quot;/&gt;&lt;property id=&quot;20300&quot; value=&quot;Diapositive 25&quot;/&gt;&lt;property id=&quot;20307&quot; value=&quot;414&quot;/&gt;&lt;/object&gt;&lt;object type=&quot;3&quot; unique_id=&quot;10025&quot;&gt;&lt;property id=&quot;20148&quot; value=&quot;5&quot;/&gt;&lt;property id=&quot;20300&quot; value=&quot;Diapositive 26&quot;/&gt;&lt;property id=&quot;20307&quot; value=&quot;413&quot;/&gt;&lt;/object&gt;&lt;object type=&quot;3&quot; unique_id=&quot;10366&quot;&gt;&lt;property id=&quot;20148&quot; value=&quot;5&quot;/&gt;&lt;property id=&quot;20300&quot; value=&quot;Diapositive 10&quot;/&gt;&lt;property id=&quot;20307&quot; value=&quot;420&quot;/&gt;&lt;/object&gt;&lt;object type=&quot;3&quot; unique_id=&quot;10483&quot;&gt;&lt;property id=&quot;20148&quot; value=&quot;5&quot;/&gt;&lt;property id=&quot;20300&quot; value=&quot;Diapositive 14&quot;/&gt;&lt;property id=&quot;20307&quot; value=&quot;421&quot;/&gt;&lt;/object&gt;&lt;object type=&quot;3&quot; unique_id=&quot;10484&quot;&gt;&lt;property id=&quot;20148&quot; value=&quot;5&quot;/&gt;&lt;property id=&quot;20300&quot; value=&quot;Diapositive 15&quot;/&gt;&lt;property id=&quot;20307&quot; value=&quot;422&quot;/&gt;&lt;/object&gt;&lt;object type=&quot;3&quot; unique_id=&quot;10485&quot;&gt;&lt;property id=&quot;20148&quot; value=&quot;5&quot;/&gt;&lt;property id=&quot;20300&quot; value=&quot;Diapositive 16&quot;/&gt;&lt;property id=&quot;20307&quot; value=&quot;423&quot;/&gt;&lt;/object&gt;&lt;object type=&quot;3&quot; unique_id=&quot;10486&quot;&gt;&lt;property id=&quot;20148&quot; value=&quot;5&quot;/&gt;&lt;property id=&quot;20300&quot; value=&quot;Diapositive 19&quot;/&gt;&lt;property id=&quot;20307&quot; value=&quot;424&quot;/&gt;&lt;/object&gt;&lt;object type=&quot;3&quot; unique_id=&quot;11192&quot;&gt;&lt;property id=&quot;20148&quot; value=&quot;5&quot;/&gt;&lt;property id=&quot;20300&quot; value=&quot;Diapositive 22&quot;/&gt;&lt;property id=&quot;20307&quot; value=&quot;437&quot;/&gt;&lt;/object&gt;&lt;object type=&quot;3&quot; unique_id=&quot;11380&quot;&gt;&lt;property id=&quot;20148&quot; value=&quot;5&quot;/&gt;&lt;property id=&quot;20300&quot; value=&quot;Diapositive 24&quot;/&gt;&lt;property id=&quot;20307&quot; value=&quot;438&quot;/&gt;&lt;/object&gt;&lt;object type=&quot;3&quot; unique_id=&quot;11744&quot;&gt;&lt;property id=&quot;20148&quot; value=&quot;5&quot;/&gt;&lt;property id=&quot;20300&quot; value=&quot;Diapositive 23&quot;/&gt;&lt;property id=&quot;20307&quot; value=&quot;440&quot;/&gt;&lt;/object&gt;&lt;object type=&quot;3&quot; unique_id=&quot;11784&quot;&gt;&lt;property id=&quot;20148&quot; value=&quot;5&quot;/&gt;&lt;property id=&quot;20300&quot; value=&quot;Diapositive 27&quot;/&gt;&lt;property id=&quot;20307&quot; value=&quot;441&quot;/&gt;&lt;/object&gt;&lt;object type=&quot;3&quot; unique_id=&quot;11785&quot;&gt;&lt;property id=&quot;20148&quot; value=&quot;5&quot;/&gt;&lt;property id=&quot;20300&quot; value=&quot;Diapositive 28&quot;/&gt;&lt;property id=&quot;20307&quot; value=&quot;442&quot;/&gt;&lt;/object&gt;&lt;object type=&quot;3&quot; unique_id=&quot;11786&quot;&gt;&lt;property id=&quot;20148&quot; value=&quot;5&quot;/&gt;&lt;property id=&quot;20300&quot; value=&quot;Diapositive 29&quot;/&gt;&lt;property id=&quot;20307&quot; value=&quot;443&quot;/&gt;&lt;/object&gt;&lt;object type=&quot;3&quot; unique_id=&quot;11787&quot;&gt;&lt;property id=&quot;20148&quot; value=&quot;5&quot;/&gt;&lt;property id=&quot;20300&quot; value=&quot;Diapositive 30&quot;/&gt;&lt;property id=&quot;20307&quot; value=&quot;444&quot;/&gt;&lt;/object&gt;&lt;object type=&quot;3&quot; unique_id=&quot;11788&quot;&gt;&lt;property id=&quot;20148&quot; value=&quot;5&quot;/&gt;&lt;property id=&quot;20300&quot; value=&quot;Diapositive 31&quot;/&gt;&lt;property id=&quot;20307&quot; value=&quot;445&quot;/&gt;&lt;/object&gt;&lt;object type=&quot;3&quot; unique_id=&quot;11789&quot;&gt;&lt;property id=&quot;20148&quot; value=&quot;5&quot;/&gt;&lt;property id=&quot;20300&quot; value=&quot;Diapositive 32&quot;/&gt;&lt;property id=&quot;20307&quot; value=&quot;446&quot;/&gt;&lt;/object&gt;&lt;object type=&quot;3&quot; unique_id=&quot;11790&quot;&gt;&lt;property id=&quot;20148&quot; value=&quot;5&quot;/&gt;&lt;property id=&quot;20300&quot; value=&quot;Diapositive 33&quot;/&gt;&lt;property id=&quot;20307&quot; value=&quot;447&quot;/&gt;&lt;/object&gt;&lt;object type=&quot;3&quot; unique_id=&quot;11791&quot;&gt;&lt;property id=&quot;20148&quot; value=&quot;5&quot;/&gt;&lt;property id=&quot;20300&quot; value=&quot;Diapositive 34&quot;/&gt;&lt;property id=&quot;20307&quot; value=&quot;448&quot;/&gt;&lt;/object&gt;&lt;object type=&quot;3&quot; unique_id=&quot;11792&quot;&gt;&lt;property id=&quot;20148&quot; value=&quot;5&quot;/&gt;&lt;property id=&quot;20300&quot; value=&quot;Diapositive 35&quot;/&gt;&lt;property id=&quot;20307&quot; value=&quot;449&quot;/&gt;&lt;/object&gt;&lt;object type=&quot;3&quot; unique_id=&quot;11793&quot;&gt;&lt;property id=&quot;20148&quot; value=&quot;5&quot;/&gt;&lt;property id=&quot;20300&quot; value=&quot;Diapositive 36&quot;/&gt;&lt;property id=&quot;20307&quot; value=&quot;450&quot;/&gt;&lt;/object&gt;&lt;object type=&quot;3&quot; unique_id=&quot;11794&quot;&gt;&lt;property id=&quot;20148&quot; value=&quot;5&quot;/&gt;&lt;property id=&quot;20300&quot; value=&quot;Diapositive 37&quot;/&gt;&lt;property id=&quot;20307&quot; value=&quot;451&quot;/&gt;&lt;/object&gt;&lt;/object&gt;&lt;/object&gt;&lt;/database&gt;"/>
  <p:tag name="SECTOMILLISECCONVERTED" val="1"/>
</p:tagLst>
</file>

<file path=ppt/theme/theme1.xml><?xml version="1.0" encoding="utf-8"?>
<a:theme xmlns:a="http://schemas.openxmlformats.org/drawingml/2006/main" name="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Arial"/>
        <a:ea typeface="MS Gothic"/>
        <a:cs typeface=""/>
      </a:majorFont>
      <a:minorFont>
        <a:latin typeface="Arial"/>
        <a:ea typeface="MS 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87000"/>
          </a:lnSpc>
          <a:spcBef>
            <a:spcPct val="0"/>
          </a:spcBef>
          <a:spcAft>
            <a:spcPct val="0"/>
          </a:spcAft>
          <a:buClr>
            <a:srgbClr val="000000"/>
          </a:buClr>
          <a:buSzPct val="45000"/>
          <a:buFont typeface="StarSymbol" charset="0"/>
          <a:buNone/>
          <a:tabLst/>
          <a:defRPr kumimoji="0" lang="en-GB" sz="1800" b="0" i="0" u="none" strike="noStrike" cap="none" normalizeH="0" baseline="0" smtClean="0">
            <a:ln>
              <a:noFill/>
            </a:ln>
            <a:solidFill>
              <a:schemeClr val="bg1"/>
            </a:solidFill>
            <a:effectLst/>
            <a:latin typeface="Arial" charset="0"/>
            <a:ea typeface="MS Gothic" pitchFamily="49"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87000"/>
          </a:lnSpc>
          <a:spcBef>
            <a:spcPct val="0"/>
          </a:spcBef>
          <a:spcAft>
            <a:spcPct val="0"/>
          </a:spcAft>
          <a:buClr>
            <a:srgbClr val="000000"/>
          </a:buClr>
          <a:buSzPct val="45000"/>
          <a:buFont typeface="StarSymbol" charset="0"/>
          <a:buNone/>
          <a:tabLst/>
          <a:defRPr kumimoji="0" lang="en-GB" sz="1800" b="0" i="0" u="none" strike="noStrike" cap="none" normalizeH="0" baseline="0" smtClean="0">
            <a:ln>
              <a:noFill/>
            </a:ln>
            <a:solidFill>
              <a:schemeClr val="bg1"/>
            </a:solidFill>
            <a:effectLst/>
            <a:latin typeface="Arial" charset="0"/>
            <a:ea typeface="MS Gothic" pitchFamily="49" charset="-128"/>
          </a:defRPr>
        </a:defPPr>
      </a:lstStyle>
    </a:lnDef>
    <a:txDef>
      <a:spPr>
        <a:noFill/>
      </a:spPr>
      <a:bodyPr wrap="square" rtlCol="0">
        <a:spAutoFit/>
      </a:bodyPr>
      <a:lstStyle>
        <a:defPPr>
          <a:defRPr dirty="0" err="1" smtClean="0">
            <a:solidFill>
              <a:schemeClr val="tx1"/>
            </a:solidFill>
          </a:defRPr>
        </a:defPPr>
      </a:lstStyle>
    </a:tx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Arial"/>
      <a:ea typeface="MS Gothic"/>
      <a:cs typeface=""/>
    </a:majorFont>
    <a:minorFont>
      <a:latin typeface="Arial"/>
      <a:ea typeface="MS 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5276</TotalTime>
  <Words>3939</Words>
  <Application>Microsoft Office PowerPoint</Application>
  <PresentationFormat>Pielāgots</PresentationFormat>
  <Paragraphs>998</Paragraphs>
  <Slides>50</Slides>
  <Notes>0</Notes>
  <HiddenSlides>0</HiddenSlides>
  <MMClips>0</MMClips>
  <ScaleCrop>false</ScaleCrop>
  <HeadingPairs>
    <vt:vector size="8" baseType="variant">
      <vt:variant>
        <vt:lpstr>Lietotie fonti</vt:lpstr>
      </vt:variant>
      <vt:variant>
        <vt:i4>11</vt:i4>
      </vt:variant>
      <vt:variant>
        <vt:lpstr>Dizains</vt:lpstr>
      </vt:variant>
      <vt:variant>
        <vt:i4>1</vt:i4>
      </vt:variant>
      <vt:variant>
        <vt:lpstr>Iegulti OLE serveri</vt:lpstr>
      </vt:variant>
      <vt:variant>
        <vt:i4>4</vt:i4>
      </vt:variant>
      <vt:variant>
        <vt:lpstr>Slaidu virsraksti</vt:lpstr>
      </vt:variant>
      <vt:variant>
        <vt:i4>50</vt:i4>
      </vt:variant>
    </vt:vector>
  </HeadingPairs>
  <TitlesOfParts>
    <vt:vector size="66" baseType="lpstr">
      <vt:lpstr>MS Gothic</vt:lpstr>
      <vt:lpstr>MS PGothic</vt:lpstr>
      <vt:lpstr>Arial</vt:lpstr>
      <vt:lpstr>굴림</vt:lpstr>
      <vt:lpstr>Helvetica</vt:lpstr>
      <vt:lpstr>Lucida Sans Unicode</vt:lpstr>
      <vt:lpstr>Symbol</vt:lpstr>
      <vt:lpstr>StarSymbol</vt:lpstr>
      <vt:lpstr>Tahoma</vt:lpstr>
      <vt:lpstr>Times New Roman</vt:lpstr>
      <vt:lpstr>Wingdings</vt:lpstr>
      <vt:lpstr>Thème Office</vt:lpstr>
      <vt:lpstr>Bitmap</vt:lpstr>
      <vt:lpstr>Photo Editor Photo</vt:lpstr>
      <vt:lpstr>Worksheet</vt:lpstr>
      <vt:lpstr>Immagine bitmap</vt:lpstr>
      <vt:lpstr>KANDAVAS LAUKSAIMNIECĪBAS TEHNIKUMS</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Facchi Damiano</dc:creator>
  <cp:lastModifiedBy>Skolotājs</cp:lastModifiedBy>
  <cp:revision>349</cp:revision>
  <dcterms:modified xsi:type="dcterms:W3CDTF">2026-01-13T11:45:28Z</dcterms:modified>
</cp:coreProperties>
</file>