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8" r:id="rId2"/>
    <p:sldId id="256" r:id="rId3"/>
    <p:sldId id="257" r:id="rId4"/>
    <p:sldId id="267" r:id="rId5"/>
    <p:sldId id="258" r:id="rId6"/>
    <p:sldId id="264" r:id="rId7"/>
    <p:sldId id="259" r:id="rId8"/>
    <p:sldId id="260" r:id="rId9"/>
    <p:sldId id="265" r:id="rId10"/>
    <p:sldId id="261" r:id="rId11"/>
    <p:sldId id="266" r:id="rId12"/>
    <p:sldId id="262" r:id="rId13"/>
    <p:sldId id="263"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037"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790575"/>
            <a:ext cx="7772400" cy="4829175"/>
          </a:xfrm>
        </p:spPr>
        <p:txBody>
          <a:bodyPr>
            <a:normAutofit fontScale="90000"/>
          </a:bodyPr>
          <a:lstStyle/>
          <a:p>
            <a:r>
              <a:rPr lang="lv-LV" dirty="0"/>
              <a:t>Mācību kursa programma:</a:t>
            </a:r>
            <a:br>
              <a:rPr lang="lv-LV" dirty="0"/>
            </a:br>
            <a:r>
              <a:rPr lang="lv-LV" b="1" dirty="0"/>
              <a:t>Mazumtirdzniecības </a:t>
            </a:r>
            <a:r>
              <a:rPr lang="lv-LV" b="1" dirty="0" err="1"/>
              <a:t>komercdarbinieks</a:t>
            </a:r>
            <a:r>
              <a:rPr lang="lv-LV" dirty="0"/>
              <a:t/>
            </a:r>
            <a:br>
              <a:rPr lang="lv-LV" dirty="0"/>
            </a:br>
            <a:r>
              <a:rPr lang="lv-LV" dirty="0"/>
              <a:t>Kvalifikācija: </a:t>
            </a:r>
            <a:r>
              <a:rPr lang="lv-LV" b="1" dirty="0" err="1" smtClean="0"/>
              <a:t>Komercdarbinieks</a:t>
            </a:r>
            <a:r>
              <a:rPr lang="lv-LV" dirty="0"/>
              <a:t/>
            </a:r>
            <a:br>
              <a:rPr lang="lv-LV" dirty="0"/>
            </a:br>
            <a:r>
              <a:rPr lang="lv-LV" b="1" dirty="0" smtClean="0"/>
              <a:t>4.K</a:t>
            </a:r>
            <a:r>
              <a:rPr lang="lv-LV" dirty="0"/>
              <a:t/>
            </a:r>
            <a:br>
              <a:rPr lang="lv-LV" dirty="0"/>
            </a:br>
            <a:r>
              <a:rPr lang="lv-LV" dirty="0" smtClean="0"/>
              <a:t>Mācību priekšmets: «</a:t>
            </a:r>
            <a:r>
              <a:rPr lang="lv-LV" b="1" dirty="0" smtClean="0"/>
              <a:t>Darba organizēšana mazumtirdzniecības vietā»</a:t>
            </a:r>
            <a:r>
              <a:rPr lang="lv-LV" b="1" dirty="0"/>
              <a:t/>
            </a:r>
            <a:br>
              <a:rPr lang="lv-LV" b="1" dirty="0"/>
            </a:br>
            <a:r>
              <a:rPr lang="lv-LV" b="1" dirty="0"/>
              <a:t/>
            </a:r>
            <a:br>
              <a:rPr lang="lv-LV" b="1" dirty="0"/>
            </a:br>
            <a:r>
              <a:rPr lang="lv-LV" dirty="0" smtClean="0"/>
              <a:t>Pedagogs: </a:t>
            </a:r>
            <a:r>
              <a:rPr lang="lv-LV" b="1" dirty="0" err="1" smtClean="0"/>
              <a:t>K.Ševčuks</a:t>
            </a:r>
            <a:endParaRPr lang="lv-LV" dirty="0"/>
          </a:p>
        </p:txBody>
      </p:sp>
    </p:spTree>
    <p:extLst>
      <p:ext uri="{BB962C8B-B14F-4D97-AF65-F5344CB8AC3E}">
        <p14:creationId xmlns:p14="http://schemas.microsoft.com/office/powerpoint/2010/main" val="3914064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Preču</a:t>
            </a:r>
            <a:r>
              <a:rPr dirty="0"/>
              <a:t> </a:t>
            </a:r>
            <a:r>
              <a:rPr dirty="0" err="1"/>
              <a:t>aizsardzības</a:t>
            </a:r>
            <a:r>
              <a:rPr dirty="0"/>
              <a:t> </a:t>
            </a:r>
            <a:r>
              <a:rPr dirty="0" err="1"/>
              <a:t>sistēmas</a:t>
            </a:r>
            <a:endParaRPr dirty="0"/>
          </a:p>
        </p:txBody>
      </p:sp>
      <p:sp>
        <p:nvSpPr>
          <p:cNvPr id="3" name="Content Placeholder 2"/>
          <p:cNvSpPr>
            <a:spLocks noGrp="1"/>
          </p:cNvSpPr>
          <p:nvPr>
            <p:ph idx="1"/>
          </p:nvPr>
        </p:nvSpPr>
        <p:spPr/>
        <p:txBody>
          <a:bodyPr/>
          <a:lstStyle/>
          <a:p>
            <a:r>
              <a:rPr dirty="0" err="1"/>
              <a:t>Pretzādzību</a:t>
            </a:r>
            <a:r>
              <a:rPr dirty="0"/>
              <a:t> </a:t>
            </a:r>
            <a:r>
              <a:rPr dirty="0" err="1"/>
              <a:t>vārti</a:t>
            </a:r>
            <a:endParaRPr dirty="0"/>
          </a:p>
          <a:p>
            <a:r>
              <a:rPr dirty="0" err="1"/>
              <a:t>Drošības</a:t>
            </a:r>
            <a:r>
              <a:rPr dirty="0"/>
              <a:t> </a:t>
            </a:r>
            <a:r>
              <a:rPr dirty="0" err="1"/>
              <a:t>birkas</a:t>
            </a:r>
            <a:endParaRPr dirty="0"/>
          </a:p>
          <a:p>
            <a:r>
              <a:rPr dirty="0" err="1"/>
              <a:t>Magnētiskās</a:t>
            </a:r>
            <a:r>
              <a:rPr dirty="0"/>
              <a:t> </a:t>
            </a:r>
            <a:r>
              <a:rPr dirty="0" err="1"/>
              <a:t>etiķetes</a:t>
            </a:r>
            <a:endParaRPr dirty="0"/>
          </a:p>
        </p:txBody>
      </p:sp>
      <p:pic>
        <p:nvPicPr>
          <p:cNvPr id="4" name="Attēls 3" descr="Image">
            <a:extLst>
              <a:ext uri="{FF2B5EF4-FFF2-40B4-BE49-F238E27FC236}">
                <a16:creationId xmlns:a16="http://schemas.microsoft.com/office/drawing/2014/main" id="{B0C39354-B275-41BC-A451-AEC7966249E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8163" y="3494831"/>
            <a:ext cx="3006315" cy="2813894"/>
          </a:xfrm>
          <a:prstGeom prst="rect">
            <a:avLst/>
          </a:prstGeom>
          <a:noFill/>
          <a:ln>
            <a:noFill/>
          </a:ln>
        </p:spPr>
      </p:pic>
      <p:pic>
        <p:nvPicPr>
          <p:cNvPr id="5" name="Attēls 4" descr="Image">
            <a:extLst>
              <a:ext uri="{FF2B5EF4-FFF2-40B4-BE49-F238E27FC236}">
                <a16:creationId xmlns:a16="http://schemas.microsoft.com/office/drawing/2014/main" id="{3C539736-169D-4C8F-95B7-0B85A6646ED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969471" y="3494831"/>
            <a:ext cx="3732228" cy="28138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63E4ECE-61B2-4B34-9B7F-A4F4BAA857E3}"/>
              </a:ext>
            </a:extLst>
          </p:cNvPr>
          <p:cNvSpPr>
            <a:spLocks noGrp="1"/>
          </p:cNvSpPr>
          <p:nvPr>
            <p:ph type="title"/>
          </p:nvPr>
        </p:nvSpPr>
        <p:spPr/>
        <p:txBody>
          <a:bodyPr/>
          <a:lstStyle/>
          <a:p>
            <a:r>
              <a:rPr lang="lv-LV" dirty="0"/>
              <a:t>Preču aizsardzības sistēmas</a:t>
            </a:r>
          </a:p>
        </p:txBody>
      </p:sp>
      <p:pic>
        <p:nvPicPr>
          <p:cNvPr id="4" name="Satura vietturis 3" descr="Image">
            <a:extLst>
              <a:ext uri="{FF2B5EF4-FFF2-40B4-BE49-F238E27FC236}">
                <a16:creationId xmlns:a16="http://schemas.microsoft.com/office/drawing/2014/main" id="{F9119B73-3E5C-4106-8EFC-7AF2CE4711B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2495" y="1600201"/>
            <a:ext cx="2454656" cy="1444658"/>
          </a:xfrm>
          <a:prstGeom prst="rect">
            <a:avLst/>
          </a:prstGeom>
          <a:noFill/>
          <a:ln>
            <a:noFill/>
          </a:ln>
        </p:spPr>
      </p:pic>
      <p:pic>
        <p:nvPicPr>
          <p:cNvPr id="5" name="Attēls 4" descr="Image">
            <a:extLst>
              <a:ext uri="{FF2B5EF4-FFF2-40B4-BE49-F238E27FC236}">
                <a16:creationId xmlns:a16="http://schemas.microsoft.com/office/drawing/2014/main" id="{F42E0BF1-654C-4F36-8E78-CC16260EB7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81806" y="1322941"/>
            <a:ext cx="3487918" cy="2106059"/>
          </a:xfrm>
          <a:prstGeom prst="rect">
            <a:avLst/>
          </a:prstGeom>
          <a:noFill/>
          <a:ln>
            <a:noFill/>
          </a:ln>
        </p:spPr>
      </p:pic>
      <p:pic>
        <p:nvPicPr>
          <p:cNvPr id="6" name="Attēls 5" descr="Image">
            <a:extLst>
              <a:ext uri="{FF2B5EF4-FFF2-40B4-BE49-F238E27FC236}">
                <a16:creationId xmlns:a16="http://schemas.microsoft.com/office/drawing/2014/main" id="{9A5D39F5-B618-4316-9FC4-64956C06DED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8298" y="3645031"/>
            <a:ext cx="3324716" cy="2289142"/>
          </a:xfrm>
          <a:prstGeom prst="rect">
            <a:avLst/>
          </a:prstGeom>
          <a:noFill/>
          <a:ln>
            <a:noFill/>
          </a:ln>
        </p:spPr>
      </p:pic>
      <p:pic>
        <p:nvPicPr>
          <p:cNvPr id="7" name="Attēls 6" descr="Image">
            <a:extLst>
              <a:ext uri="{FF2B5EF4-FFF2-40B4-BE49-F238E27FC236}">
                <a16:creationId xmlns:a16="http://schemas.microsoft.com/office/drawing/2014/main" id="{78D94AA5-B642-48DF-8565-831F85AA231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1806" y="3570982"/>
            <a:ext cx="3487918" cy="2363192"/>
          </a:xfrm>
          <a:prstGeom prst="rect">
            <a:avLst/>
          </a:prstGeom>
          <a:noFill/>
          <a:ln>
            <a:noFill/>
          </a:ln>
        </p:spPr>
      </p:pic>
    </p:spTree>
    <p:extLst>
      <p:ext uri="{BB962C8B-B14F-4D97-AF65-F5344CB8AC3E}">
        <p14:creationId xmlns:p14="http://schemas.microsoft.com/office/powerpoint/2010/main" val="1446691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Apsardzes ierīču nozīme</a:t>
            </a:r>
          </a:p>
        </p:txBody>
      </p:sp>
      <p:sp>
        <p:nvSpPr>
          <p:cNvPr id="3" name="Content Placeholder 2"/>
          <p:cNvSpPr>
            <a:spLocks noGrp="1"/>
          </p:cNvSpPr>
          <p:nvPr>
            <p:ph idx="1"/>
          </p:nvPr>
        </p:nvSpPr>
        <p:spPr/>
        <p:txBody>
          <a:bodyPr/>
          <a:lstStyle/>
          <a:p>
            <a:r>
              <a:rPr dirty="0" err="1"/>
              <a:t>Samazina</a:t>
            </a:r>
            <a:r>
              <a:rPr dirty="0"/>
              <a:t> </a:t>
            </a:r>
            <a:r>
              <a:rPr dirty="0" err="1"/>
              <a:t>zādzību</a:t>
            </a:r>
            <a:r>
              <a:rPr dirty="0"/>
              <a:t> </a:t>
            </a:r>
            <a:r>
              <a:rPr dirty="0" err="1"/>
              <a:t>risku</a:t>
            </a:r>
            <a:endParaRPr dirty="0"/>
          </a:p>
          <a:p>
            <a:r>
              <a:rPr dirty="0" err="1"/>
              <a:t>Aizsargā</a:t>
            </a:r>
            <a:r>
              <a:rPr dirty="0"/>
              <a:t> </a:t>
            </a:r>
            <a:r>
              <a:rPr dirty="0" err="1"/>
              <a:t>darbiniekus</a:t>
            </a:r>
            <a:r>
              <a:rPr dirty="0"/>
              <a:t> un </a:t>
            </a:r>
            <a:r>
              <a:rPr dirty="0" err="1"/>
              <a:t>klientus</a:t>
            </a:r>
            <a:endParaRPr dirty="0"/>
          </a:p>
          <a:p>
            <a:r>
              <a:rPr dirty="0" err="1"/>
              <a:t>Nodrošina</a:t>
            </a:r>
            <a:r>
              <a:rPr dirty="0"/>
              <a:t> </a:t>
            </a:r>
            <a:r>
              <a:rPr dirty="0" err="1"/>
              <a:t>ātru</a:t>
            </a:r>
            <a:r>
              <a:rPr dirty="0"/>
              <a:t> </a:t>
            </a:r>
            <a:r>
              <a:rPr dirty="0" err="1"/>
              <a:t>reaģēšanu</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Secinājums</a:t>
            </a:r>
          </a:p>
        </p:txBody>
      </p:sp>
      <p:sp>
        <p:nvSpPr>
          <p:cNvPr id="3" name="Content Placeholder 2"/>
          <p:cNvSpPr>
            <a:spLocks noGrp="1"/>
          </p:cNvSpPr>
          <p:nvPr>
            <p:ph idx="1"/>
          </p:nvPr>
        </p:nvSpPr>
        <p:spPr/>
        <p:txBody>
          <a:bodyPr/>
          <a:lstStyle/>
          <a:p>
            <a:r>
              <a:t>Apsardzes ierīces ir būtiska drošas tirdzniecības un īpašuma aizsardzības sastāvdaļa.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5525"/>
            <a:ext cx="7772400" cy="1470025"/>
          </a:xfrm>
        </p:spPr>
        <p:txBody>
          <a:bodyPr/>
          <a:lstStyle/>
          <a:p>
            <a:r>
              <a:rPr dirty="0" err="1"/>
              <a:t>Apsardzes</a:t>
            </a:r>
            <a:r>
              <a:rPr dirty="0"/>
              <a:t> </a:t>
            </a:r>
            <a:r>
              <a:rPr dirty="0" err="1"/>
              <a:t>ierīces</a:t>
            </a:r>
            <a:endParaRPr dirty="0"/>
          </a:p>
        </p:txBody>
      </p:sp>
      <p:sp>
        <p:nvSpPr>
          <p:cNvPr id="3" name="Subtitle 2"/>
          <p:cNvSpPr>
            <a:spLocks noGrp="1"/>
          </p:cNvSpPr>
          <p:nvPr>
            <p:ph type="subTitle" idx="1"/>
          </p:nvPr>
        </p:nvSpPr>
        <p:spPr/>
        <p:txBody>
          <a:bodyPr/>
          <a:lstStyle/>
          <a:p>
            <a:r>
              <a:rPr lang="lv-LV" dirty="0"/>
              <a:t>Tēma</a:t>
            </a:r>
            <a:r>
              <a:rPr dirty="0"/>
              <a:t> par </a:t>
            </a:r>
            <a:r>
              <a:rPr dirty="0" err="1"/>
              <a:t>apsardzes</a:t>
            </a:r>
            <a:r>
              <a:rPr dirty="0"/>
              <a:t> </a:t>
            </a:r>
            <a:r>
              <a:rPr dirty="0" err="1"/>
              <a:t>ierīču</a:t>
            </a:r>
            <a:r>
              <a:rPr dirty="0"/>
              <a:t> </a:t>
            </a:r>
            <a:r>
              <a:rPr dirty="0" err="1"/>
              <a:t>veidiem</a:t>
            </a:r>
            <a:r>
              <a:rPr dirty="0"/>
              <a:t> un </a:t>
            </a:r>
            <a:r>
              <a:rPr dirty="0" err="1"/>
              <a:t>nozīmi</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Signalizācijas</a:t>
            </a:r>
            <a:r>
              <a:rPr dirty="0"/>
              <a:t> </a:t>
            </a:r>
            <a:r>
              <a:rPr dirty="0" err="1"/>
              <a:t>sistēmas</a:t>
            </a:r>
            <a:endParaRPr dirty="0"/>
          </a:p>
        </p:txBody>
      </p:sp>
      <p:sp>
        <p:nvSpPr>
          <p:cNvPr id="3" name="Content Placeholder 2"/>
          <p:cNvSpPr>
            <a:spLocks noGrp="1"/>
          </p:cNvSpPr>
          <p:nvPr>
            <p:ph idx="1"/>
          </p:nvPr>
        </p:nvSpPr>
        <p:spPr/>
        <p:txBody>
          <a:bodyPr>
            <a:normAutofit/>
          </a:bodyPr>
          <a:lstStyle/>
          <a:p>
            <a:pPr algn="just"/>
            <a:r>
              <a:rPr lang="lv-LV" dirty="0">
                <a:latin typeface="Times New Roman" panose="02020603050405020304" pitchFamily="18" charset="0"/>
                <a:cs typeface="Times New Roman" panose="02020603050405020304" pitchFamily="18" charset="0"/>
              </a:rPr>
              <a:t>Apsardzes ierīces ir tehniski līdzekļi, kas paredzēti cilvēku, īpašuma un teritoriju aizsardzībai pret zādzībām, ielaušanos, ugunsgrēku vai citiem apdraudējumiem. Tās plaši izmanto veikalos, noliktavās, uzņēmumos un privātmājās, lai nodrošinātu drošu tirdzniecību un aizsargātu mantu.</a:t>
            </a:r>
          </a:p>
          <a:p>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68FA728-BBC3-48E2-ADF3-0C87AA0F1BCB}"/>
              </a:ext>
            </a:extLst>
          </p:cNvPr>
          <p:cNvSpPr>
            <a:spLocks noGrp="1"/>
          </p:cNvSpPr>
          <p:nvPr>
            <p:ph type="title"/>
          </p:nvPr>
        </p:nvSpPr>
        <p:spPr/>
        <p:txBody>
          <a:bodyPr/>
          <a:lstStyle/>
          <a:p>
            <a:r>
              <a:rPr lang="lv-LV" dirty="0"/>
              <a:t>Signalizācijas sistēmas</a:t>
            </a:r>
          </a:p>
        </p:txBody>
      </p:sp>
      <p:sp>
        <p:nvSpPr>
          <p:cNvPr id="3" name="Satura vietturis 2">
            <a:extLst>
              <a:ext uri="{FF2B5EF4-FFF2-40B4-BE49-F238E27FC236}">
                <a16:creationId xmlns:a16="http://schemas.microsoft.com/office/drawing/2014/main" id="{DA980236-688E-48C9-A0E5-84128428F666}"/>
              </a:ext>
            </a:extLst>
          </p:cNvPr>
          <p:cNvSpPr>
            <a:spLocks noGrp="1"/>
          </p:cNvSpPr>
          <p:nvPr>
            <p:ph idx="1"/>
          </p:nvPr>
        </p:nvSpPr>
        <p:spPr/>
        <p:txBody>
          <a:bodyPr/>
          <a:lstStyle/>
          <a:p>
            <a:pPr algn="just"/>
            <a:r>
              <a:rPr lang="lv-LV" dirty="0"/>
              <a:t> </a:t>
            </a:r>
            <a:r>
              <a:rPr lang="lv-LV" sz="3600" dirty="0"/>
              <a:t>Ielaušanās signalizācija</a:t>
            </a:r>
          </a:p>
          <a:p>
            <a:pPr algn="just"/>
            <a:r>
              <a:rPr lang="lv-LV" sz="3600" dirty="0"/>
              <a:t> Ugunsdrošības signalizācija</a:t>
            </a:r>
          </a:p>
          <a:p>
            <a:pPr algn="just"/>
            <a:r>
              <a:rPr lang="lv-LV" sz="3600" dirty="0"/>
              <a:t> Gāzes noplūdes signalizācija</a:t>
            </a:r>
          </a:p>
          <a:p>
            <a:pPr marL="0" indent="0">
              <a:buNone/>
            </a:pPr>
            <a:endParaRPr lang="lv-LV" dirty="0"/>
          </a:p>
        </p:txBody>
      </p:sp>
    </p:spTree>
    <p:extLst>
      <p:ext uri="{BB962C8B-B14F-4D97-AF65-F5344CB8AC3E}">
        <p14:creationId xmlns:p14="http://schemas.microsoft.com/office/powerpoint/2010/main" val="38384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Videonovērošanas</a:t>
            </a:r>
            <a:r>
              <a:rPr dirty="0"/>
              <a:t> </a:t>
            </a:r>
            <a:r>
              <a:rPr dirty="0" err="1"/>
              <a:t>kameras</a:t>
            </a:r>
            <a:endParaRPr dirty="0"/>
          </a:p>
        </p:txBody>
      </p:sp>
      <p:sp>
        <p:nvSpPr>
          <p:cNvPr id="3" name="Content Placeholder 2"/>
          <p:cNvSpPr>
            <a:spLocks noGrp="1"/>
          </p:cNvSpPr>
          <p:nvPr>
            <p:ph idx="1"/>
          </p:nvPr>
        </p:nvSpPr>
        <p:spPr/>
        <p:txBody>
          <a:bodyPr>
            <a:normAutofit/>
          </a:bodyPr>
          <a:lstStyle/>
          <a:p>
            <a:r>
              <a:rPr sz="3600" dirty="0" err="1">
                <a:latin typeface="Times New Roman" panose="02020603050405020304" pitchFamily="18" charset="0"/>
                <a:cs typeface="Times New Roman" panose="02020603050405020304" pitchFamily="18" charset="0"/>
              </a:rPr>
              <a:t>Iekštelpu</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kameras</a:t>
            </a:r>
            <a:endParaRPr sz="3600" dirty="0">
              <a:latin typeface="Times New Roman" panose="02020603050405020304" pitchFamily="18" charset="0"/>
              <a:cs typeface="Times New Roman" panose="02020603050405020304" pitchFamily="18" charset="0"/>
            </a:endParaRPr>
          </a:p>
          <a:p>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Āra</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kameras</a:t>
            </a:r>
            <a:endParaRPr sz="3600" dirty="0">
              <a:latin typeface="Times New Roman" panose="02020603050405020304" pitchFamily="18" charset="0"/>
              <a:cs typeface="Times New Roman" panose="02020603050405020304" pitchFamily="18" charset="0"/>
            </a:endParaRPr>
          </a:p>
          <a:p>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Bezvadu</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kameras</a:t>
            </a:r>
            <a:endParaRPr sz="3600" dirty="0">
              <a:latin typeface="Times New Roman" panose="02020603050405020304" pitchFamily="18" charset="0"/>
              <a:cs typeface="Times New Roman" panose="02020603050405020304" pitchFamily="18" charset="0"/>
            </a:endParaRPr>
          </a:p>
          <a:p>
            <a:r>
              <a:rPr sz="3600" dirty="0">
                <a:latin typeface="Times New Roman" panose="02020603050405020304" pitchFamily="18" charset="0"/>
                <a:cs typeface="Times New Roman" panose="02020603050405020304" pitchFamily="18" charset="0"/>
              </a:rPr>
              <a:t> IP </a:t>
            </a:r>
            <a:r>
              <a:rPr sz="3600" dirty="0" err="1">
                <a:latin typeface="Times New Roman" panose="02020603050405020304" pitchFamily="18" charset="0"/>
                <a:cs typeface="Times New Roman" panose="02020603050405020304" pitchFamily="18" charset="0"/>
              </a:rPr>
              <a:t>kameras</a:t>
            </a:r>
            <a:endParaRPr lang="lv-LV" sz="3600" dirty="0">
              <a:latin typeface="Times New Roman" panose="02020603050405020304" pitchFamily="18" charset="0"/>
              <a:cs typeface="Times New Roman" panose="02020603050405020304" pitchFamily="18" charset="0"/>
            </a:endParaRPr>
          </a:p>
          <a:p>
            <a:pPr marL="0" indent="0">
              <a:buNone/>
            </a:pPr>
            <a:endParaRPr sz="3600" dirty="0">
              <a:latin typeface="Times New Roman" panose="02020603050405020304" pitchFamily="18" charset="0"/>
              <a:cs typeface="Times New Roman" panose="02020603050405020304" pitchFamily="18" charset="0"/>
            </a:endParaRPr>
          </a:p>
        </p:txBody>
      </p:sp>
      <p:pic>
        <p:nvPicPr>
          <p:cNvPr id="4" name="Attēls 3" descr="Image">
            <a:extLst>
              <a:ext uri="{FF2B5EF4-FFF2-40B4-BE49-F238E27FC236}">
                <a16:creationId xmlns:a16="http://schemas.microsoft.com/office/drawing/2014/main" id="{F6AB15AD-9D2A-464D-A107-E2EC55DAF4C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4437321"/>
            <a:ext cx="3666582" cy="2020040"/>
          </a:xfrm>
          <a:prstGeom prst="rect">
            <a:avLst/>
          </a:prstGeom>
          <a:noFill/>
          <a:ln>
            <a:noFill/>
          </a:ln>
        </p:spPr>
      </p:pic>
      <p:pic>
        <p:nvPicPr>
          <p:cNvPr id="5" name="Attēls 4" descr="Image">
            <a:extLst>
              <a:ext uri="{FF2B5EF4-FFF2-40B4-BE49-F238E27FC236}">
                <a16:creationId xmlns:a16="http://schemas.microsoft.com/office/drawing/2014/main" id="{C988F820-0E43-4AC5-B865-53411B547F3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10173" y="4205141"/>
            <a:ext cx="3536623" cy="22522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795ECBC-D32D-444D-8585-F325E00A651B}"/>
              </a:ext>
            </a:extLst>
          </p:cNvPr>
          <p:cNvSpPr>
            <a:spLocks noGrp="1"/>
          </p:cNvSpPr>
          <p:nvPr>
            <p:ph type="title"/>
          </p:nvPr>
        </p:nvSpPr>
        <p:spPr/>
        <p:txBody>
          <a:bodyPr/>
          <a:lstStyle/>
          <a:p>
            <a:r>
              <a:rPr lang="lv-LV" dirty="0"/>
              <a:t>Videonovērošanas kameras</a:t>
            </a:r>
          </a:p>
        </p:txBody>
      </p:sp>
      <p:pic>
        <p:nvPicPr>
          <p:cNvPr id="4" name="Satura vietturis 3" descr="Image">
            <a:extLst>
              <a:ext uri="{FF2B5EF4-FFF2-40B4-BE49-F238E27FC236}">
                <a16:creationId xmlns:a16="http://schemas.microsoft.com/office/drawing/2014/main" id="{6415ED66-56BA-4581-BF83-3EC8CD3C0FD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5914" y="1415281"/>
            <a:ext cx="2999393" cy="1810086"/>
          </a:xfrm>
          <a:prstGeom prst="rect">
            <a:avLst/>
          </a:prstGeom>
          <a:noFill/>
          <a:ln>
            <a:noFill/>
          </a:ln>
        </p:spPr>
      </p:pic>
      <p:pic>
        <p:nvPicPr>
          <p:cNvPr id="5" name="Attēls 4" descr="Image">
            <a:extLst>
              <a:ext uri="{FF2B5EF4-FFF2-40B4-BE49-F238E27FC236}">
                <a16:creationId xmlns:a16="http://schemas.microsoft.com/office/drawing/2014/main" id="{3C1E868E-77DA-4594-A597-9AC2FB01901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42430" y="1415282"/>
            <a:ext cx="3489586" cy="1810086"/>
          </a:xfrm>
          <a:prstGeom prst="rect">
            <a:avLst/>
          </a:prstGeom>
          <a:noFill/>
          <a:ln>
            <a:noFill/>
          </a:ln>
        </p:spPr>
      </p:pic>
      <p:pic>
        <p:nvPicPr>
          <p:cNvPr id="6" name="Attēls 5" descr="Image">
            <a:extLst>
              <a:ext uri="{FF2B5EF4-FFF2-40B4-BE49-F238E27FC236}">
                <a16:creationId xmlns:a16="http://schemas.microsoft.com/office/drawing/2014/main" id="{6A626B2E-CBAA-4FF3-8353-2514A0D4298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914" y="3429000"/>
            <a:ext cx="2999393" cy="2283643"/>
          </a:xfrm>
          <a:prstGeom prst="rect">
            <a:avLst/>
          </a:prstGeom>
          <a:noFill/>
          <a:ln>
            <a:noFill/>
          </a:ln>
        </p:spPr>
      </p:pic>
      <p:pic>
        <p:nvPicPr>
          <p:cNvPr id="7" name="Attēls 6" descr="Image">
            <a:extLst>
              <a:ext uri="{FF2B5EF4-FFF2-40B4-BE49-F238E27FC236}">
                <a16:creationId xmlns:a16="http://schemas.microsoft.com/office/drawing/2014/main" id="{AB059B5F-C86D-4585-9372-FDAC0545F93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42430" y="3429000"/>
            <a:ext cx="3489586" cy="2283643"/>
          </a:xfrm>
          <a:prstGeom prst="rect">
            <a:avLst/>
          </a:prstGeom>
          <a:noFill/>
          <a:ln>
            <a:noFill/>
          </a:ln>
        </p:spPr>
      </p:pic>
    </p:spTree>
    <p:extLst>
      <p:ext uri="{BB962C8B-B14F-4D97-AF65-F5344CB8AC3E}">
        <p14:creationId xmlns:p14="http://schemas.microsoft.com/office/powerpoint/2010/main" val="798604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Kustību sensori</a:t>
            </a:r>
          </a:p>
        </p:txBody>
      </p:sp>
      <p:sp>
        <p:nvSpPr>
          <p:cNvPr id="3" name="Content Placeholder 2"/>
          <p:cNvSpPr>
            <a:spLocks noGrp="1"/>
          </p:cNvSpPr>
          <p:nvPr>
            <p:ph idx="1"/>
          </p:nvPr>
        </p:nvSpPr>
        <p:spPr>
          <a:xfrm>
            <a:off x="457200" y="1600200"/>
            <a:ext cx="8229600" cy="4525963"/>
          </a:xfrm>
        </p:spPr>
        <p:txBody>
          <a:bodyPr/>
          <a:lstStyle/>
          <a:p>
            <a:r>
              <a:rPr lang="lv-LV" dirty="0"/>
              <a:t> </a:t>
            </a:r>
            <a:r>
              <a:rPr dirty="0" err="1"/>
              <a:t>Infrasarkanie</a:t>
            </a:r>
            <a:r>
              <a:rPr dirty="0"/>
              <a:t> </a:t>
            </a:r>
            <a:r>
              <a:rPr dirty="0" err="1"/>
              <a:t>sensori</a:t>
            </a:r>
            <a:endParaRPr dirty="0"/>
          </a:p>
          <a:p>
            <a:r>
              <a:rPr dirty="0"/>
              <a:t> </a:t>
            </a:r>
            <a:r>
              <a:rPr dirty="0" err="1"/>
              <a:t>Mikroviļņu</a:t>
            </a:r>
            <a:r>
              <a:rPr dirty="0"/>
              <a:t> </a:t>
            </a:r>
            <a:r>
              <a:rPr dirty="0" err="1"/>
              <a:t>sensori</a:t>
            </a:r>
            <a:endParaRPr dirty="0"/>
          </a:p>
          <a:p>
            <a:r>
              <a:rPr dirty="0"/>
              <a:t> </a:t>
            </a:r>
            <a:r>
              <a:rPr dirty="0" err="1"/>
              <a:t>Kombinētie</a:t>
            </a:r>
            <a:r>
              <a:rPr dirty="0"/>
              <a:t> </a:t>
            </a:r>
            <a:r>
              <a:rPr dirty="0" err="1"/>
              <a:t>sensori</a:t>
            </a:r>
            <a:endParaRPr lang="lv-LV" dirty="0"/>
          </a:p>
          <a:p>
            <a:pPr marL="0" indent="0">
              <a:buNone/>
            </a:pPr>
            <a:endParaRPr dirty="0"/>
          </a:p>
        </p:txBody>
      </p:sp>
      <p:pic>
        <p:nvPicPr>
          <p:cNvPr id="6" name="Attēls 5">
            <a:extLst>
              <a:ext uri="{FF2B5EF4-FFF2-40B4-BE49-F238E27FC236}">
                <a16:creationId xmlns:a16="http://schemas.microsoft.com/office/drawing/2014/main" id="{9D7D89D1-7CB8-44FF-8A3E-1753FD903C2C}"/>
              </a:ext>
            </a:extLst>
          </p:cNvPr>
          <p:cNvPicPr>
            <a:picLocks noChangeAspect="1"/>
          </p:cNvPicPr>
          <p:nvPr/>
        </p:nvPicPr>
        <p:blipFill>
          <a:blip r:embed="rId2"/>
          <a:stretch>
            <a:fillRect/>
          </a:stretch>
        </p:blipFill>
        <p:spPr>
          <a:xfrm>
            <a:off x="838986" y="3562073"/>
            <a:ext cx="2177592" cy="2177592"/>
          </a:xfrm>
          <a:prstGeom prst="rect">
            <a:avLst/>
          </a:prstGeom>
        </p:spPr>
      </p:pic>
      <p:pic>
        <p:nvPicPr>
          <p:cNvPr id="7" name="Attēls 6">
            <a:extLst>
              <a:ext uri="{FF2B5EF4-FFF2-40B4-BE49-F238E27FC236}">
                <a16:creationId xmlns:a16="http://schemas.microsoft.com/office/drawing/2014/main" id="{62F7CEE8-A4C9-4EF2-A940-F7703BE33779}"/>
              </a:ext>
            </a:extLst>
          </p:cNvPr>
          <p:cNvPicPr>
            <a:picLocks noChangeAspect="1"/>
          </p:cNvPicPr>
          <p:nvPr/>
        </p:nvPicPr>
        <p:blipFill>
          <a:blip r:embed="rId3"/>
          <a:stretch>
            <a:fillRect/>
          </a:stretch>
        </p:blipFill>
        <p:spPr>
          <a:xfrm>
            <a:off x="3398364" y="3429000"/>
            <a:ext cx="2546415" cy="25464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Piekļuves</a:t>
            </a:r>
            <a:r>
              <a:rPr dirty="0"/>
              <a:t> </a:t>
            </a:r>
            <a:r>
              <a:rPr dirty="0" err="1"/>
              <a:t>kontroles</a:t>
            </a:r>
            <a:r>
              <a:rPr dirty="0"/>
              <a:t> </a:t>
            </a:r>
            <a:r>
              <a:rPr dirty="0" err="1"/>
              <a:t>sistēmas</a:t>
            </a:r>
            <a:endParaRPr dirty="0"/>
          </a:p>
        </p:txBody>
      </p:sp>
      <p:sp>
        <p:nvSpPr>
          <p:cNvPr id="3" name="Content Placeholder 2"/>
          <p:cNvSpPr>
            <a:spLocks noGrp="1"/>
          </p:cNvSpPr>
          <p:nvPr>
            <p:ph idx="1"/>
          </p:nvPr>
        </p:nvSpPr>
        <p:spPr/>
        <p:txBody>
          <a:bodyPr/>
          <a:lstStyle/>
          <a:p>
            <a:r>
              <a:rPr dirty="0"/>
              <a:t>Kodu </a:t>
            </a:r>
            <a:r>
              <a:rPr dirty="0" err="1"/>
              <a:t>slēdzenes</a:t>
            </a:r>
            <a:endParaRPr dirty="0"/>
          </a:p>
          <a:p>
            <a:r>
              <a:rPr dirty="0" err="1"/>
              <a:t>Magnētiskās</a:t>
            </a:r>
            <a:r>
              <a:rPr dirty="0"/>
              <a:t> </a:t>
            </a:r>
            <a:r>
              <a:rPr dirty="0" err="1"/>
              <a:t>kartes</a:t>
            </a:r>
            <a:endParaRPr dirty="0"/>
          </a:p>
          <a:p>
            <a:r>
              <a:rPr dirty="0" err="1"/>
              <a:t>Biometriskās</a:t>
            </a:r>
            <a:r>
              <a:rPr dirty="0"/>
              <a:t> </a:t>
            </a:r>
            <a:r>
              <a:rPr dirty="0" err="1"/>
              <a:t>sistēmas</a:t>
            </a:r>
            <a:endParaRPr dirty="0"/>
          </a:p>
        </p:txBody>
      </p:sp>
      <p:pic>
        <p:nvPicPr>
          <p:cNvPr id="4" name="Attēls 3" descr="Image">
            <a:extLst>
              <a:ext uri="{FF2B5EF4-FFF2-40B4-BE49-F238E27FC236}">
                <a16:creationId xmlns:a16="http://schemas.microsoft.com/office/drawing/2014/main" id="{21652160-6328-44B5-9C61-FCE2369AD87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30104" y="3513842"/>
            <a:ext cx="3131192" cy="1743958"/>
          </a:xfrm>
          <a:prstGeom prst="rect">
            <a:avLst/>
          </a:prstGeom>
          <a:noFill/>
          <a:ln>
            <a:noFill/>
          </a:ln>
        </p:spPr>
      </p:pic>
      <p:pic>
        <p:nvPicPr>
          <p:cNvPr id="5" name="Attēls 4" descr="Image">
            <a:extLst>
              <a:ext uri="{FF2B5EF4-FFF2-40B4-BE49-F238E27FC236}">
                <a16:creationId xmlns:a16="http://schemas.microsoft.com/office/drawing/2014/main" id="{668AAFEC-8876-4703-8024-A775F4E37C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4610" y="3513843"/>
            <a:ext cx="2696066" cy="174395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9649B54-6C8D-4507-861E-FF73D91D7C5D}"/>
              </a:ext>
            </a:extLst>
          </p:cNvPr>
          <p:cNvSpPr>
            <a:spLocks noGrp="1"/>
          </p:cNvSpPr>
          <p:nvPr>
            <p:ph type="title"/>
          </p:nvPr>
        </p:nvSpPr>
        <p:spPr/>
        <p:txBody>
          <a:bodyPr/>
          <a:lstStyle/>
          <a:p>
            <a:r>
              <a:rPr lang="lv-LV" dirty="0"/>
              <a:t>Piekļuves kontroles sistēmas</a:t>
            </a:r>
          </a:p>
        </p:txBody>
      </p:sp>
      <p:pic>
        <p:nvPicPr>
          <p:cNvPr id="4" name="Satura vietturis 3" descr="Image">
            <a:extLst>
              <a:ext uri="{FF2B5EF4-FFF2-40B4-BE49-F238E27FC236}">
                <a16:creationId xmlns:a16="http://schemas.microsoft.com/office/drawing/2014/main" id="{A913EBC8-8D38-488D-AB33-E9A2D0DFF30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922" y="1600201"/>
            <a:ext cx="2967276" cy="1567206"/>
          </a:xfrm>
          <a:prstGeom prst="rect">
            <a:avLst/>
          </a:prstGeom>
          <a:noFill/>
          <a:ln>
            <a:noFill/>
          </a:ln>
        </p:spPr>
      </p:pic>
      <p:pic>
        <p:nvPicPr>
          <p:cNvPr id="5" name="Attēls 4" descr="Image">
            <a:extLst>
              <a:ext uri="{FF2B5EF4-FFF2-40B4-BE49-F238E27FC236}">
                <a16:creationId xmlns:a16="http://schemas.microsoft.com/office/drawing/2014/main" id="{B4BCDB5E-76FD-4603-9684-0E5997B6764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2696" y="1600200"/>
            <a:ext cx="2967276" cy="1567207"/>
          </a:xfrm>
          <a:prstGeom prst="rect">
            <a:avLst/>
          </a:prstGeom>
          <a:noFill/>
          <a:ln>
            <a:noFill/>
          </a:ln>
        </p:spPr>
      </p:pic>
      <p:pic>
        <p:nvPicPr>
          <p:cNvPr id="6" name="Attēls 5" descr="Image">
            <a:extLst>
              <a:ext uri="{FF2B5EF4-FFF2-40B4-BE49-F238E27FC236}">
                <a16:creationId xmlns:a16="http://schemas.microsoft.com/office/drawing/2014/main" id="{756F2A34-9C9A-4A3E-93AE-747152FBDA3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7336" y="3429000"/>
            <a:ext cx="3058998" cy="1828799"/>
          </a:xfrm>
          <a:prstGeom prst="rect">
            <a:avLst/>
          </a:prstGeom>
          <a:noFill/>
          <a:ln>
            <a:noFill/>
          </a:ln>
        </p:spPr>
      </p:pic>
    </p:spTree>
    <p:extLst>
      <p:ext uri="{BB962C8B-B14F-4D97-AF65-F5344CB8AC3E}">
        <p14:creationId xmlns:p14="http://schemas.microsoft.com/office/powerpoint/2010/main" val="41006000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TotalTime>
  <Words>145</Words>
  <Application>Microsoft Office PowerPoint</Application>
  <PresentationFormat>Slaidrāde ekrānā (4:3)</PresentationFormat>
  <Paragraphs>35</Paragraphs>
  <Slides>13</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13</vt:i4>
      </vt:variant>
    </vt:vector>
  </HeadingPairs>
  <TitlesOfParts>
    <vt:vector size="17" baseType="lpstr">
      <vt:lpstr>Arial</vt:lpstr>
      <vt:lpstr>Calibri</vt:lpstr>
      <vt:lpstr>Times New Roman</vt:lpstr>
      <vt:lpstr>Office Theme</vt:lpstr>
      <vt:lpstr>Mācību kursa programma: Mazumtirdzniecības komercdarbinieks Kvalifikācija: Komercdarbinieks 4.K Mācību priekšmets: «Darba organizēšana mazumtirdzniecības vietā»  Pedagogs: K.Ševčuks</vt:lpstr>
      <vt:lpstr>Apsardzes ierīces</vt:lpstr>
      <vt:lpstr>Signalizācijas sistēmas</vt:lpstr>
      <vt:lpstr>Signalizācijas sistēmas</vt:lpstr>
      <vt:lpstr>Videonovērošanas kameras</vt:lpstr>
      <vt:lpstr>Videonovērošanas kameras</vt:lpstr>
      <vt:lpstr>Kustību sensori</vt:lpstr>
      <vt:lpstr>Piekļuves kontroles sistēmas</vt:lpstr>
      <vt:lpstr>Piekļuves kontroles sistēmas</vt:lpstr>
      <vt:lpstr>Preču aizsardzības sistēmas</vt:lpstr>
      <vt:lpstr>Preču aizsardzības sistēmas</vt:lpstr>
      <vt:lpstr>Apsardzes ierīču nozīme</vt:lpstr>
      <vt:lpstr>Secinājums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Apsardzes ierīces</dc:title>
  <dc:subject/>
  <dc:creator>Lenovo</dc:creator>
  <cp:keywords/>
  <dc:description>generated using python-pptx</dc:description>
  <cp:lastModifiedBy>Skolotājs</cp:lastModifiedBy>
  <cp:revision>6</cp:revision>
  <dcterms:created xsi:type="dcterms:W3CDTF">2013-01-27T09:14:16Z</dcterms:created>
  <dcterms:modified xsi:type="dcterms:W3CDTF">2026-06-30T10:37:30Z</dcterms:modified>
  <cp:category/>
</cp:coreProperties>
</file>