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65" r:id="rId4"/>
    <p:sldId id="257" r:id="rId5"/>
    <p:sldId id="258" r:id="rId6"/>
    <p:sldId id="260" r:id="rId7"/>
    <p:sldId id="261" r:id="rId8"/>
    <p:sldId id="262" r:id="rId9"/>
    <p:sldId id="259"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CDEAD-43EE-4F67-8BF2-E67D22057472}" type="datetimeFigureOut">
              <a:rPr lang="lv-LV" smtClean="0"/>
              <a:t>07.01.2026</a:t>
            </a:fld>
            <a:endParaRPr lang="lv-LV"/>
          </a:p>
        </p:txBody>
      </p:sp>
      <p:sp>
        <p:nvSpPr>
          <p:cNvPr id="4" name="Slaida attēla vietturi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79D31-9474-4788-BAF6-CF2EB88D5DEE}" type="slidenum">
              <a:rPr lang="lv-LV" smtClean="0"/>
              <a:t>‹#›</a:t>
            </a:fld>
            <a:endParaRPr lang="lv-LV"/>
          </a:p>
        </p:txBody>
      </p:sp>
    </p:spTree>
    <p:extLst>
      <p:ext uri="{BB962C8B-B14F-4D97-AF65-F5344CB8AC3E}">
        <p14:creationId xmlns:p14="http://schemas.microsoft.com/office/powerpoint/2010/main" val="92156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a:t>Rediģēt šablona virsraksta stilu</a:t>
            </a:r>
            <a:endParaRPr lang="en-US"/>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Rediģēt šablona apakšvirsraksta stilu</a:t>
            </a:r>
            <a:endParaRPr lang="en-US"/>
          </a:p>
        </p:txBody>
      </p:sp>
      <p:sp>
        <p:nvSpPr>
          <p:cNvPr id="4" name="Datuma vietturis 3"/>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5" name="Kājenes vietturis 4"/>
          <p:cNvSpPr>
            <a:spLocks noGrp="1"/>
          </p:cNvSpPr>
          <p:nvPr>
            <p:ph type="ftr" sz="quarter" idx="11"/>
          </p:nvPr>
        </p:nvSpPr>
        <p:spPr/>
        <p:txBody>
          <a:bodyPr/>
          <a:lstStyle/>
          <a:p>
            <a:endParaRPr lang="en-US" dirty="0"/>
          </a:p>
        </p:txBody>
      </p:sp>
      <p:sp>
        <p:nvSpPr>
          <p:cNvPr id="6" name="Slaida numura vietturis 5"/>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106914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5" name="Kājenes vietturis 4"/>
          <p:cNvSpPr>
            <a:spLocks noGrp="1"/>
          </p:cNvSpPr>
          <p:nvPr>
            <p:ph type="ftr" sz="quarter" idx="11"/>
          </p:nvPr>
        </p:nvSpPr>
        <p:spPr/>
        <p:txBody>
          <a:bodyPr/>
          <a:lstStyle/>
          <a:p>
            <a:endParaRPr lang="en-US" dirty="0"/>
          </a:p>
        </p:txBody>
      </p:sp>
      <p:sp>
        <p:nvSpPr>
          <p:cNvPr id="6" name="Slaida numura vietturis 5"/>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48792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a:t>Rediģēt šablona virsraksta stilu</a:t>
            </a:r>
            <a:endParaRPr lang="en-US"/>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5" name="Kājenes vietturis 4"/>
          <p:cNvSpPr>
            <a:spLocks noGrp="1"/>
          </p:cNvSpPr>
          <p:nvPr>
            <p:ph type="ftr" sz="quarter" idx="11"/>
          </p:nvPr>
        </p:nvSpPr>
        <p:spPr/>
        <p:txBody>
          <a:bodyPr/>
          <a:lstStyle/>
          <a:p>
            <a:endParaRPr lang="en-US" dirty="0"/>
          </a:p>
        </p:txBody>
      </p:sp>
      <p:sp>
        <p:nvSpPr>
          <p:cNvPr id="6" name="Slaida numura vietturis 5"/>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16728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5" name="Kājenes vietturis 4"/>
          <p:cNvSpPr>
            <a:spLocks noGrp="1"/>
          </p:cNvSpPr>
          <p:nvPr>
            <p:ph type="ftr" sz="quarter" idx="11"/>
          </p:nvPr>
        </p:nvSpPr>
        <p:spPr/>
        <p:txBody>
          <a:bodyPr/>
          <a:lstStyle/>
          <a:p>
            <a:endParaRPr lang="en-US" dirty="0"/>
          </a:p>
        </p:txBody>
      </p:sp>
      <p:sp>
        <p:nvSpPr>
          <p:cNvPr id="6" name="Slaida numura vietturis 5"/>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289822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a:t>Rediģēt šablona virsraksta stilu</a:t>
            </a:r>
            <a:endParaRPr lang="en-US"/>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5" name="Kājenes vietturis 4"/>
          <p:cNvSpPr>
            <a:spLocks noGrp="1"/>
          </p:cNvSpPr>
          <p:nvPr>
            <p:ph type="ftr" sz="quarter" idx="11"/>
          </p:nvPr>
        </p:nvSpPr>
        <p:spPr/>
        <p:txBody>
          <a:bodyPr/>
          <a:lstStyle/>
          <a:p>
            <a:endParaRPr lang="en-US" dirty="0"/>
          </a:p>
        </p:txBody>
      </p:sp>
      <p:sp>
        <p:nvSpPr>
          <p:cNvPr id="6" name="Slaida numura vietturis 5"/>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200996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6" name="Kājenes vietturis 5"/>
          <p:cNvSpPr>
            <a:spLocks noGrp="1"/>
          </p:cNvSpPr>
          <p:nvPr>
            <p:ph type="ftr" sz="quarter" idx="11"/>
          </p:nvPr>
        </p:nvSpPr>
        <p:spPr/>
        <p:txBody>
          <a:bodyPr/>
          <a:lstStyle/>
          <a:p>
            <a:endParaRPr lang="en-US" dirty="0"/>
          </a:p>
        </p:txBody>
      </p:sp>
      <p:sp>
        <p:nvSpPr>
          <p:cNvPr id="7" name="Slaida numura vietturis 6"/>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31867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a:t>Rediģēt šablona virsraksta stilu</a:t>
            </a:r>
            <a:endParaRPr lang="en-US"/>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8" name="Kājenes vietturis 7"/>
          <p:cNvSpPr>
            <a:spLocks noGrp="1"/>
          </p:cNvSpPr>
          <p:nvPr>
            <p:ph type="ftr" sz="quarter" idx="11"/>
          </p:nvPr>
        </p:nvSpPr>
        <p:spPr/>
        <p:txBody>
          <a:bodyPr/>
          <a:lstStyle/>
          <a:p>
            <a:endParaRPr lang="en-US" dirty="0"/>
          </a:p>
        </p:txBody>
      </p:sp>
      <p:sp>
        <p:nvSpPr>
          <p:cNvPr id="9" name="Slaida numura vietturis 8"/>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114487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Datuma vietturis 2"/>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4" name="Kājenes vietturis 3"/>
          <p:cNvSpPr>
            <a:spLocks noGrp="1"/>
          </p:cNvSpPr>
          <p:nvPr>
            <p:ph type="ftr" sz="quarter" idx="11"/>
          </p:nvPr>
        </p:nvSpPr>
        <p:spPr/>
        <p:txBody>
          <a:bodyPr/>
          <a:lstStyle/>
          <a:p>
            <a:endParaRPr lang="en-US" dirty="0"/>
          </a:p>
        </p:txBody>
      </p:sp>
      <p:sp>
        <p:nvSpPr>
          <p:cNvPr id="5" name="Slaida numura vietturis 4"/>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383958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3" name="Kājenes vietturis 2"/>
          <p:cNvSpPr>
            <a:spLocks noGrp="1"/>
          </p:cNvSpPr>
          <p:nvPr>
            <p:ph type="ftr" sz="quarter" idx="11"/>
          </p:nvPr>
        </p:nvSpPr>
        <p:spPr/>
        <p:txBody>
          <a:bodyPr/>
          <a:lstStyle/>
          <a:p>
            <a:endParaRPr lang="en-US" dirty="0"/>
          </a:p>
        </p:txBody>
      </p:sp>
      <p:sp>
        <p:nvSpPr>
          <p:cNvPr id="4" name="Slaida numura vietturis 3"/>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247607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a:t>Rediģēt šablona virsraksta stilu</a:t>
            </a:r>
            <a:endParaRPr lang="en-US"/>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uma vietturis 4"/>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6" name="Kājenes vietturis 5"/>
          <p:cNvSpPr>
            <a:spLocks noGrp="1"/>
          </p:cNvSpPr>
          <p:nvPr>
            <p:ph type="ftr" sz="quarter" idx="11"/>
          </p:nvPr>
        </p:nvSpPr>
        <p:spPr/>
        <p:txBody>
          <a:bodyPr/>
          <a:lstStyle/>
          <a:p>
            <a:endParaRPr lang="en-US" dirty="0"/>
          </a:p>
        </p:txBody>
      </p:sp>
      <p:sp>
        <p:nvSpPr>
          <p:cNvPr id="7" name="Slaida numura vietturis 6"/>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207141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a:t>Rediģēt šablona virsraksta stilu</a:t>
            </a:r>
            <a:endParaRPr lang="en-US"/>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uma vietturis 4"/>
          <p:cNvSpPr>
            <a:spLocks noGrp="1"/>
          </p:cNvSpPr>
          <p:nvPr>
            <p:ph type="dt" sz="half" idx="10"/>
          </p:nvPr>
        </p:nvSpPr>
        <p:spPr/>
        <p:txBody>
          <a:bodyPr/>
          <a:lstStyle/>
          <a:p>
            <a:fld id="{45C7BCE2-83D2-4EA5-A16D-813E3E1589C9}" type="datetimeFigureOut">
              <a:rPr lang="en-US" smtClean="0"/>
              <a:t>1/7/2026</a:t>
            </a:fld>
            <a:endParaRPr lang="en-US" dirty="0"/>
          </a:p>
        </p:txBody>
      </p:sp>
      <p:sp>
        <p:nvSpPr>
          <p:cNvPr id="6" name="Kājenes vietturis 5"/>
          <p:cNvSpPr>
            <a:spLocks noGrp="1"/>
          </p:cNvSpPr>
          <p:nvPr>
            <p:ph type="ftr" sz="quarter" idx="11"/>
          </p:nvPr>
        </p:nvSpPr>
        <p:spPr/>
        <p:txBody>
          <a:bodyPr/>
          <a:lstStyle/>
          <a:p>
            <a:endParaRPr lang="en-US" dirty="0"/>
          </a:p>
        </p:txBody>
      </p:sp>
      <p:sp>
        <p:nvSpPr>
          <p:cNvPr id="7" name="Slaida numura vietturis 6"/>
          <p:cNvSpPr>
            <a:spLocks noGrp="1"/>
          </p:cNvSpPr>
          <p:nvPr>
            <p:ph type="sldNum" sz="quarter" idx="12"/>
          </p:nvPr>
        </p:nvSpPr>
        <p:spPr/>
        <p:txBody>
          <a:bodyPr/>
          <a:lstStyle/>
          <a:p>
            <a:fld id="{722AC625-AAC4-4C32-8BA7-DA8B5A5C46A1}" type="slidenum">
              <a:rPr lang="en-US" smtClean="0"/>
              <a:t>‹#›</a:t>
            </a:fld>
            <a:endParaRPr lang="en-US" dirty="0"/>
          </a:p>
        </p:txBody>
      </p:sp>
    </p:spTree>
    <p:extLst>
      <p:ext uri="{BB962C8B-B14F-4D97-AF65-F5344CB8AC3E}">
        <p14:creationId xmlns:p14="http://schemas.microsoft.com/office/powerpoint/2010/main" val="57511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7BCE2-83D2-4EA5-A16D-813E3E1589C9}" type="datetimeFigureOut">
              <a:rPr lang="en-US" smtClean="0"/>
              <a:t>1/7/2026</a:t>
            </a:fld>
            <a:endParaRPr lang="en-US"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AC625-AAC4-4C32-8BA7-DA8B5A5C46A1}" type="slidenum">
              <a:rPr lang="en-US" smtClean="0"/>
              <a:t>‹#›</a:t>
            </a:fld>
            <a:endParaRPr lang="en-US" dirty="0"/>
          </a:p>
        </p:txBody>
      </p:sp>
    </p:spTree>
    <p:extLst>
      <p:ext uri="{BB962C8B-B14F-4D97-AF65-F5344CB8AC3E}">
        <p14:creationId xmlns:p14="http://schemas.microsoft.com/office/powerpoint/2010/main" val="162941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ctrTitle"/>
          </p:nvPr>
        </p:nvSpPr>
        <p:spPr>
          <a:xfrm>
            <a:off x="107504" y="548680"/>
            <a:ext cx="9036496" cy="5976664"/>
          </a:xfrm>
        </p:spPr>
        <p:txBody>
          <a:bodyPr>
            <a:normAutofit/>
          </a:bodyPr>
          <a:lstStyle/>
          <a:p>
            <a:pPr algn="l">
              <a:spcBef>
                <a:spcPts val="1200"/>
              </a:spcBef>
              <a:tabLst>
                <a:tab pos="4479925" algn="ctr"/>
              </a:tabLst>
            </a:pPr>
            <a:r>
              <a:rPr lang="lv-LV" sz="2400" dirty="0"/>
              <a:t>Kandavas Lauksaimniecības tehnikums                                          </a:t>
            </a:r>
            <a:br>
              <a:rPr lang="lv-LV" sz="2400" dirty="0"/>
            </a:br>
            <a:br>
              <a:rPr lang="lv-LV" sz="2400" dirty="0"/>
            </a:br>
            <a:r>
              <a:rPr lang="lv-LV" sz="2400" dirty="0"/>
              <a:t>   Mācību kursa programma:</a:t>
            </a:r>
            <a:br>
              <a:rPr lang="lv-LV" sz="2400" dirty="0"/>
            </a:br>
            <a:r>
              <a:rPr lang="lv-LV" sz="2400" dirty="0"/>
              <a:t>1. Lauksaimniecības mehanizācijas tehniķis, </a:t>
            </a:r>
            <a:r>
              <a:rPr lang="lv-LV" sz="2400" i="1" dirty="0"/>
              <a:t>kvalifikācija:</a:t>
            </a:r>
            <a:r>
              <a:rPr lang="lv-LV" sz="2400" dirty="0"/>
              <a:t> Lauksaimniecības mehanizācijas tehniķis, 1. LM kurss</a:t>
            </a:r>
            <a:br>
              <a:rPr lang="lv-LV" sz="2400" dirty="0"/>
            </a:br>
            <a:r>
              <a:rPr lang="lv-LV" sz="2400" dirty="0"/>
              <a:t>2. Smago spēkratu mehāniķis, </a:t>
            </a:r>
            <a:r>
              <a:rPr lang="lv-LV" sz="2400" i="1" dirty="0"/>
              <a:t>kvalifikācija:</a:t>
            </a:r>
            <a:r>
              <a:rPr lang="lv-LV" sz="2400" dirty="0"/>
              <a:t> Smago spēkratu mehāniķis, 1. SM kurss</a:t>
            </a:r>
            <a:br>
              <a:rPr lang="lv-LV" sz="2400" dirty="0"/>
            </a:br>
            <a:r>
              <a:rPr lang="lv-LV" sz="2400" dirty="0"/>
              <a:t>3. Automehāniķis, </a:t>
            </a:r>
            <a:r>
              <a:rPr lang="lv-LV" sz="2400" i="1" dirty="0"/>
              <a:t>kvalifikācija: </a:t>
            </a:r>
            <a:r>
              <a:rPr lang="lv-LV" sz="2400" dirty="0"/>
              <a:t>Automehāniķis, 1. A kurss</a:t>
            </a:r>
            <a:br>
              <a:rPr lang="lv-LV" sz="2400" dirty="0"/>
            </a:br>
            <a:r>
              <a:rPr lang="lv-LV" sz="2400" dirty="0"/>
              <a:t>4. Elektrotehniķis, </a:t>
            </a:r>
            <a:r>
              <a:rPr lang="lv-LV" sz="2400" i="1" dirty="0"/>
              <a:t>kvalifikācija: </a:t>
            </a:r>
            <a:r>
              <a:rPr lang="lv-LV" sz="2400" dirty="0"/>
              <a:t>Elektrotehniķis, 1. E kurss</a:t>
            </a:r>
            <a:br>
              <a:rPr lang="lv-LV" sz="2400" dirty="0"/>
            </a:br>
            <a:br>
              <a:rPr lang="lv-LV" sz="1800" dirty="0"/>
            </a:br>
            <a:r>
              <a:rPr lang="lv-LV" sz="1800" dirty="0"/>
              <a:t>	</a:t>
            </a:r>
            <a:r>
              <a:rPr lang="lv-LV" sz="3200" b="1" dirty="0"/>
              <a:t>INFORMĀCIJAS KOMUNIKĀCIJU TEHNOLOĢIJAS</a:t>
            </a:r>
            <a:br>
              <a:rPr lang="lv-LV" sz="2800" b="1" dirty="0"/>
            </a:br>
            <a:r>
              <a:rPr lang="lv-LV" sz="2800" b="1" dirty="0"/>
              <a:t>	</a:t>
            </a:r>
            <a:br>
              <a:rPr lang="lv-LV" sz="2800" b="1" dirty="0"/>
            </a:br>
            <a:r>
              <a:rPr lang="lv-LV" sz="2800" b="1"/>
              <a:t>	                                                      </a:t>
            </a:r>
            <a:r>
              <a:rPr lang="lv-LV" sz="2400"/>
              <a:t>Skolotājs</a:t>
            </a:r>
            <a:r>
              <a:rPr lang="lv-LV" sz="2400" dirty="0"/>
              <a:t>: Antons </a:t>
            </a:r>
            <a:r>
              <a:rPr lang="lv-LV" sz="2400" dirty="0" err="1"/>
              <a:t>Studens</a:t>
            </a:r>
            <a:r>
              <a:rPr lang="lv-LV" sz="2400" dirty="0"/>
              <a:t>     </a:t>
            </a:r>
            <a:br>
              <a:rPr lang="lv-LV" sz="2400" dirty="0"/>
            </a:br>
            <a:r>
              <a:rPr lang="lv-LV" sz="2400" dirty="0"/>
              <a:t>                                                Kandava 2026</a:t>
            </a:r>
          </a:p>
        </p:txBody>
      </p:sp>
    </p:spTree>
    <p:extLst>
      <p:ext uri="{BB962C8B-B14F-4D97-AF65-F5344CB8AC3E}">
        <p14:creationId xmlns:p14="http://schemas.microsoft.com/office/powerpoint/2010/main" val="314216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ar noapaļotiem stūriem 1"/>
          <p:cNvSpPr/>
          <p:nvPr/>
        </p:nvSpPr>
        <p:spPr>
          <a:xfrm>
            <a:off x="179512" y="332656"/>
            <a:ext cx="8712968" cy="63367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lv-LV" sz="2400" dirty="0">
                <a:solidFill>
                  <a:schemeClr val="tx1"/>
                </a:solidFill>
              </a:rPr>
              <a:t>	Kad esam izveidojuši prezentāciju, tad ieteicams to glīti noformēt, nokrāsojot slaidu fonu. Ir vairāki paņēmieni kā to darīt, bet šai prezentācijā parādīšu vienu. Labā peles poga uz slaida (</a:t>
            </a:r>
            <a:r>
              <a:rPr lang="lv-LV" sz="2400" i="1" dirty="0">
                <a:solidFill>
                  <a:schemeClr val="tx1"/>
                </a:solidFill>
              </a:rPr>
              <a:t>vēlams ārpus rāmjiem</a:t>
            </a:r>
            <a:r>
              <a:rPr lang="lv-LV" sz="2400" dirty="0">
                <a:solidFill>
                  <a:schemeClr val="tx1"/>
                </a:solidFill>
              </a:rPr>
              <a:t>), tad </a:t>
            </a:r>
            <a:r>
              <a:rPr lang="lv-LV" sz="2400" b="1" dirty="0">
                <a:solidFill>
                  <a:schemeClr val="accent1">
                    <a:lumMod val="75000"/>
                  </a:schemeClr>
                </a:solidFill>
              </a:rPr>
              <a:t>Formatēt fonu/ Tīrtoņa aizpildījums/ </a:t>
            </a:r>
            <a:r>
              <a:rPr lang="lv-LV" sz="2400" i="1" dirty="0">
                <a:solidFill>
                  <a:schemeClr val="accent1">
                    <a:lumMod val="75000"/>
                  </a:schemeClr>
                </a:solidFill>
              </a:rPr>
              <a:t>izvēlamies krāsu</a:t>
            </a:r>
            <a:r>
              <a:rPr lang="lv-LV" sz="2400" dirty="0">
                <a:solidFill>
                  <a:schemeClr val="tx1"/>
                </a:solidFill>
              </a:rPr>
              <a:t>.</a:t>
            </a:r>
            <a:endParaRPr lang="en-US" sz="2400" dirty="0">
              <a:solidFill>
                <a:schemeClr val="tx1"/>
              </a:solidFill>
            </a:endParaRPr>
          </a:p>
        </p:txBody>
      </p:sp>
      <p:pic>
        <p:nvPicPr>
          <p:cNvPr id="3" name="Attēls 2"/>
          <p:cNvPicPr/>
          <p:nvPr/>
        </p:nvPicPr>
        <p:blipFill rotWithShape="1">
          <a:blip r:embed="rId2" cstate="print">
            <a:extLst>
              <a:ext uri="{28A0092B-C50C-407E-A947-70E740481C1C}">
                <a14:useLocalDpi xmlns:a14="http://schemas.microsoft.com/office/drawing/2010/main" val="0"/>
              </a:ext>
            </a:extLst>
          </a:blip>
          <a:srcRect l="42535" t="41667" r="43403" b="30556"/>
          <a:stretch/>
        </p:blipFill>
        <p:spPr bwMode="auto">
          <a:xfrm>
            <a:off x="1147120" y="2708920"/>
            <a:ext cx="2736304" cy="3528392"/>
          </a:xfrm>
          <a:prstGeom prst="rect">
            <a:avLst/>
          </a:prstGeom>
          <a:ln>
            <a:noFill/>
          </a:ln>
          <a:extLst>
            <a:ext uri="{53640926-AAD7-44D8-BBD7-CCE9431645EC}">
              <a14:shadowObscured xmlns:a14="http://schemas.microsoft.com/office/drawing/2010/main"/>
            </a:ext>
          </a:extLst>
        </p:spPr>
      </p:pic>
      <p:pic>
        <p:nvPicPr>
          <p:cNvPr id="4" name="Attēls 3"/>
          <p:cNvPicPr/>
          <p:nvPr/>
        </p:nvPicPr>
        <p:blipFill rotWithShape="1">
          <a:blip r:embed="rId3" cstate="print">
            <a:extLst>
              <a:ext uri="{28A0092B-C50C-407E-A947-70E740481C1C}">
                <a14:useLocalDpi xmlns:a14="http://schemas.microsoft.com/office/drawing/2010/main" val="0"/>
              </a:ext>
            </a:extLst>
          </a:blip>
          <a:srcRect l="32293" t="21388" r="32117" b="26668"/>
          <a:stretch/>
        </p:blipFill>
        <p:spPr bwMode="auto">
          <a:xfrm>
            <a:off x="4589876" y="2708920"/>
            <a:ext cx="3456384"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302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aisnstūris 1"/>
          <p:cNvSpPr/>
          <p:nvPr/>
        </p:nvSpPr>
        <p:spPr>
          <a:xfrm>
            <a:off x="1292324" y="2967335"/>
            <a:ext cx="6559360" cy="923330"/>
          </a:xfrm>
          <a:prstGeom prst="rect">
            <a:avLst/>
          </a:prstGeom>
          <a:noFill/>
        </p:spPr>
        <p:txBody>
          <a:bodyPr wrap="none" lIns="91440" tIns="45720" rIns="91440" bIns="45720">
            <a:spAutoFit/>
          </a:bodyPr>
          <a:lstStyle/>
          <a:p>
            <a:pPr algn="ctr"/>
            <a:r>
              <a:rPr lang="lv-LV"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Paldies par uzmanību!</a:t>
            </a:r>
          </a:p>
        </p:txBody>
      </p:sp>
    </p:spTree>
    <p:extLst>
      <p:ext uri="{BB962C8B-B14F-4D97-AF65-F5344CB8AC3E}">
        <p14:creationId xmlns:p14="http://schemas.microsoft.com/office/powerpoint/2010/main" val="143328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467544" y="1556793"/>
            <a:ext cx="7990656" cy="2043658"/>
          </a:xfrm>
        </p:spPr>
        <p:txBody>
          <a:bodyPr>
            <a:normAutofit fontScale="90000"/>
          </a:bodyPr>
          <a:lstStyle/>
          <a:p>
            <a:pPr>
              <a:spcAft>
                <a:spcPts val="600"/>
              </a:spcAft>
            </a:pPr>
            <a:r>
              <a:rPr lang="lv-LV" dirty="0"/>
              <a:t>Prezentāciju lietotne MS PowerPoint.</a:t>
            </a:r>
            <a:br>
              <a:rPr lang="lv-LV" dirty="0"/>
            </a:br>
            <a:endParaRPr lang="en-US" dirty="0"/>
          </a:p>
        </p:txBody>
      </p:sp>
      <p:sp>
        <p:nvSpPr>
          <p:cNvPr id="3" name="Apakšvirsraksts 2"/>
          <p:cNvSpPr>
            <a:spLocks noGrp="1"/>
          </p:cNvSpPr>
          <p:nvPr>
            <p:ph type="subTitle" idx="1"/>
          </p:nvPr>
        </p:nvSpPr>
        <p:spPr>
          <a:xfrm>
            <a:off x="683568" y="3501008"/>
            <a:ext cx="7632848" cy="1368152"/>
          </a:xfrm>
        </p:spPr>
        <p:txBody>
          <a:bodyPr>
            <a:normAutofit fontScale="92500" lnSpcReduction="20000"/>
          </a:bodyPr>
          <a:lstStyle/>
          <a:p>
            <a:r>
              <a:rPr lang="lv-LV" sz="3300" dirty="0">
                <a:solidFill>
                  <a:schemeClr val="accent1">
                    <a:lumMod val="75000"/>
                  </a:schemeClr>
                </a:solidFill>
              </a:rPr>
              <a:t>TĒMA: Prezentāciju veidošanas pamati.</a:t>
            </a:r>
            <a:endParaRPr lang="lv-LV" dirty="0">
              <a:solidFill>
                <a:schemeClr val="accent1">
                  <a:lumMod val="75000"/>
                </a:schemeClr>
              </a:solidFill>
            </a:endParaRPr>
          </a:p>
          <a:p>
            <a:r>
              <a:rPr lang="lv-LV" dirty="0">
                <a:solidFill>
                  <a:schemeClr val="accent1">
                    <a:lumMod val="75000"/>
                  </a:schemeClr>
                </a:solidFill>
              </a:rPr>
              <a:t>Vairākas svarīgas lietas, lai veiksmīgi uzsāktu darbu lietotnē MS PowerPoint.</a:t>
            </a:r>
            <a:endParaRPr lang="en-US" dirty="0">
              <a:solidFill>
                <a:schemeClr val="accent1">
                  <a:lumMod val="75000"/>
                </a:schemeClr>
              </a:solidFill>
            </a:endParaRPr>
          </a:p>
        </p:txBody>
      </p:sp>
    </p:spTree>
    <p:extLst>
      <p:ext uri="{BB962C8B-B14F-4D97-AF65-F5344CB8AC3E}">
        <p14:creationId xmlns:p14="http://schemas.microsoft.com/office/powerpoint/2010/main" val="271921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467544" y="332656"/>
            <a:ext cx="8280920" cy="5976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800"/>
              </a:spcAft>
            </a:pPr>
            <a:r>
              <a:rPr lang="lv-LV" sz="2000" dirty="0">
                <a:solidFill>
                  <a:schemeClr val="tx1"/>
                </a:solidFill>
              </a:rPr>
              <a:t>	</a:t>
            </a:r>
            <a:r>
              <a:rPr lang="lv-LV" sz="2400" dirty="0">
                <a:solidFill>
                  <a:schemeClr val="tx1"/>
                </a:solidFill>
              </a:rPr>
              <a:t>Kad atveram prezentāciju lietotni, lai veidotu jaunu prezentāciju, automātiski atveras Virsraksta slaids. Tam ir divi teksta rāmīši. Augšējā parasti ieraksta prezentācijas nosaukumu, apakšējā var rakstīt savu vārdu, izpildes datumu vai kādu citu informāciju, saistītu ar prezentāciju.</a:t>
            </a:r>
          </a:p>
          <a:p>
            <a:pPr algn="just">
              <a:spcAft>
                <a:spcPts val="800"/>
              </a:spcAft>
            </a:pPr>
            <a:r>
              <a:rPr lang="lv-LV" sz="2400" dirty="0">
                <a:solidFill>
                  <a:schemeClr val="tx1"/>
                </a:solidFill>
              </a:rPr>
              <a:t>	Lai prezentācijai pievienotu jaunu slaidu, izvēlamies – </a:t>
            </a:r>
            <a:r>
              <a:rPr lang="lv-LV" sz="2400" dirty="0">
                <a:solidFill>
                  <a:schemeClr val="accent1">
                    <a:lumMod val="75000"/>
                  </a:schemeClr>
                </a:solidFill>
              </a:rPr>
              <a:t>Sākums / Jauns slaids</a:t>
            </a:r>
            <a:r>
              <a:rPr lang="lv-LV" sz="2400" dirty="0">
                <a:solidFill>
                  <a:schemeClr val="tx1"/>
                </a:solidFill>
              </a:rPr>
              <a:t> vai nospiež taustiņu </a:t>
            </a:r>
            <a:r>
              <a:rPr lang="lv-LV" sz="2400" dirty="0" err="1">
                <a:solidFill>
                  <a:schemeClr val="accent1">
                    <a:lumMod val="75000"/>
                  </a:schemeClr>
                </a:solidFill>
              </a:rPr>
              <a:t>Enter</a:t>
            </a:r>
            <a:r>
              <a:rPr lang="lv-LV" sz="2400" dirty="0">
                <a:solidFill>
                  <a:schemeClr val="tx1"/>
                </a:solidFill>
              </a:rPr>
              <a:t>:</a:t>
            </a:r>
            <a:endParaRPr lang="en-US" sz="2400" dirty="0">
              <a:solidFill>
                <a:schemeClr val="tx1"/>
              </a:solidFill>
            </a:endParaRPr>
          </a:p>
        </p:txBody>
      </p:sp>
      <p:pic>
        <p:nvPicPr>
          <p:cNvPr id="3" name="Attēls 2"/>
          <p:cNvPicPr/>
          <p:nvPr/>
        </p:nvPicPr>
        <p:blipFill rotWithShape="1">
          <a:blip r:embed="rId2" cstate="print">
            <a:extLst>
              <a:ext uri="{28A0092B-C50C-407E-A947-70E740481C1C}">
                <a14:useLocalDpi xmlns:a14="http://schemas.microsoft.com/office/drawing/2010/main" val="0"/>
              </a:ext>
            </a:extLst>
          </a:blip>
          <a:srcRect r="83507" b="85833"/>
          <a:stretch/>
        </p:blipFill>
        <p:spPr bwMode="auto">
          <a:xfrm>
            <a:off x="2555776" y="3356992"/>
            <a:ext cx="4536504" cy="2664296"/>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4" name="Taisnstūris ar noapaļotiem stūriem 3"/>
          <p:cNvSpPr/>
          <p:nvPr/>
        </p:nvSpPr>
        <p:spPr>
          <a:xfrm>
            <a:off x="5364088" y="3573016"/>
            <a:ext cx="1080120" cy="15076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15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āls rullis 1"/>
          <p:cNvSpPr/>
          <p:nvPr/>
        </p:nvSpPr>
        <p:spPr>
          <a:xfrm>
            <a:off x="0" y="0"/>
            <a:ext cx="8244408" cy="666936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p:cNvSpPr/>
          <p:nvPr/>
        </p:nvSpPr>
        <p:spPr>
          <a:xfrm>
            <a:off x="827584" y="1072522"/>
            <a:ext cx="7272808" cy="4278094"/>
          </a:xfrm>
          <a:prstGeom prst="rect">
            <a:avLst/>
          </a:prstGeom>
        </p:spPr>
        <p:txBody>
          <a:bodyPr wrap="square">
            <a:spAutoFit/>
          </a:bodyPr>
          <a:lstStyle/>
          <a:p>
            <a:pPr>
              <a:spcAft>
                <a:spcPts val="800"/>
              </a:spcAft>
            </a:pPr>
            <a:r>
              <a:rPr lang="lv-LV" sz="2800" dirty="0"/>
              <a:t>Prezentācijā informāciju ieteicams rakstīt tam paredzētajā</a:t>
            </a:r>
            <a:r>
              <a:rPr lang="en-US" sz="2800" dirty="0"/>
              <a:t>s</a:t>
            </a:r>
            <a:r>
              <a:rPr lang="lv-LV" sz="2800" dirty="0"/>
              <a:t> izkārtojuma veidnē</a:t>
            </a:r>
            <a:r>
              <a:rPr lang="en-US" sz="2800" dirty="0"/>
              <a:t>s</a:t>
            </a:r>
            <a:r>
              <a:rPr lang="lv-LV" sz="2800" dirty="0"/>
              <a:t>!</a:t>
            </a:r>
          </a:p>
          <a:p>
            <a:pPr>
              <a:spcAft>
                <a:spcPts val="800"/>
              </a:spcAft>
            </a:pPr>
            <a:r>
              <a:rPr lang="lv-LV" sz="2800" u="sng" dirty="0"/>
              <a:t>Visi nākošie  slaidi</a:t>
            </a:r>
            <a:r>
              <a:rPr lang="lv-LV" sz="2800" dirty="0"/>
              <a:t> būs ar izkārtojumu: </a:t>
            </a:r>
            <a:r>
              <a:rPr lang="lv-LV" sz="2800" dirty="0">
                <a:solidFill>
                  <a:schemeClr val="tx2"/>
                </a:solidFill>
              </a:rPr>
              <a:t>Virsraksts un saturs. </a:t>
            </a:r>
          </a:p>
          <a:p>
            <a:pPr>
              <a:spcAft>
                <a:spcPts val="800"/>
              </a:spcAft>
            </a:pPr>
            <a:r>
              <a:rPr lang="lv-LV" sz="2800" dirty="0"/>
              <a:t>Izkārtojuma veidni jebkuram slaidam var mainīt. </a:t>
            </a:r>
            <a:r>
              <a:rPr lang="lv-LV" sz="2800" dirty="0">
                <a:solidFill>
                  <a:schemeClr val="tx2"/>
                </a:solidFill>
              </a:rPr>
              <a:t>Sākums / Izkārtojums/ </a:t>
            </a:r>
            <a:r>
              <a:rPr lang="lv-LV" sz="2800" i="1" dirty="0">
                <a:solidFill>
                  <a:schemeClr val="tx2"/>
                </a:solidFill>
              </a:rPr>
              <a:t>un izvēlas veidni</a:t>
            </a:r>
            <a:r>
              <a:rPr lang="lv-LV" sz="2800" dirty="0">
                <a:solidFill>
                  <a:schemeClr val="tx2"/>
                </a:solidFill>
              </a:rPr>
              <a:t>.</a:t>
            </a:r>
          </a:p>
          <a:p>
            <a:pPr>
              <a:spcAft>
                <a:spcPts val="800"/>
              </a:spcAft>
            </a:pPr>
            <a:r>
              <a:rPr lang="lv-LV" sz="2800" dirty="0"/>
              <a:t>Jāatzīmē, ka izkārtojuma veidni slaidam var mainīt jebkurā laikā. Slaidā ievadītā informācija nepazudīs.</a:t>
            </a:r>
            <a:endParaRPr lang="en-US" sz="2800" dirty="0"/>
          </a:p>
        </p:txBody>
      </p:sp>
    </p:spTree>
    <p:extLst>
      <p:ext uri="{BB962C8B-B14F-4D97-AF65-F5344CB8AC3E}">
        <p14:creationId xmlns:p14="http://schemas.microsoft.com/office/powerpoint/2010/main" val="44922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locīts stūris 1"/>
          <p:cNvSpPr/>
          <p:nvPr/>
        </p:nvSpPr>
        <p:spPr>
          <a:xfrm>
            <a:off x="539552" y="476672"/>
            <a:ext cx="8136904" cy="6048672"/>
          </a:xfrm>
          <a:prstGeom prst="foldedCorne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dirty="0">
              <a:solidFill>
                <a:schemeClr val="tx1"/>
              </a:solidFill>
            </a:endParaRPr>
          </a:p>
          <a:p>
            <a:pPr algn="ctr">
              <a:spcAft>
                <a:spcPts val="600"/>
              </a:spcAft>
            </a:pPr>
            <a:r>
              <a:rPr lang="lv-LV" sz="2800" b="1" dirty="0">
                <a:solidFill>
                  <a:schemeClr val="tx1"/>
                </a:solidFill>
              </a:rPr>
              <a:t>Biežāk lietojamās izkārtojuma veidnes ir:</a:t>
            </a:r>
          </a:p>
          <a:p>
            <a:pPr marL="285750" indent="-285750">
              <a:buFont typeface="Arial" panose="020B0604020202020204" pitchFamily="34" charset="0"/>
              <a:buChar char="•"/>
            </a:pPr>
            <a:r>
              <a:rPr lang="lv-LV" sz="2800" dirty="0">
                <a:solidFill>
                  <a:schemeClr val="tx1"/>
                </a:solidFill>
              </a:rPr>
              <a:t>Virsraksta slaids, kas automātiski ir prezentācijas pirmais slaids;</a:t>
            </a:r>
          </a:p>
          <a:p>
            <a:pPr marL="285750" indent="-285750">
              <a:buFont typeface="Arial" panose="020B0604020202020204" pitchFamily="34" charset="0"/>
              <a:buChar char="•"/>
            </a:pPr>
            <a:r>
              <a:rPr lang="lv-LV" sz="2800" dirty="0">
                <a:solidFill>
                  <a:schemeClr val="tx1"/>
                </a:solidFill>
              </a:rPr>
              <a:t>Virsraksts un saturs;</a:t>
            </a:r>
          </a:p>
          <a:p>
            <a:pPr marL="285750" indent="-285750">
              <a:buFont typeface="Arial" panose="020B0604020202020204" pitchFamily="34" charset="0"/>
              <a:buChar char="•"/>
            </a:pPr>
            <a:r>
              <a:rPr lang="lv-LV" sz="2800" dirty="0">
                <a:solidFill>
                  <a:schemeClr val="tx1"/>
                </a:solidFill>
              </a:rPr>
              <a:t>Divi satura bloki;</a:t>
            </a:r>
          </a:p>
          <a:p>
            <a:pPr marL="285750" indent="-285750">
              <a:buFont typeface="Arial" panose="020B0604020202020204" pitchFamily="34" charset="0"/>
              <a:buChar char="•"/>
            </a:pPr>
            <a:r>
              <a:rPr lang="lv-LV" sz="2800" dirty="0">
                <a:solidFill>
                  <a:schemeClr val="tx1"/>
                </a:solidFill>
              </a:rPr>
              <a:t>Tikai virsraksts;</a:t>
            </a:r>
          </a:p>
          <a:p>
            <a:pPr marL="285750" indent="-285750">
              <a:buFont typeface="Arial" panose="020B0604020202020204" pitchFamily="34" charset="0"/>
              <a:buChar char="•"/>
            </a:pPr>
            <a:r>
              <a:rPr lang="lv-LV" sz="2800" dirty="0">
                <a:solidFill>
                  <a:schemeClr val="tx1"/>
                </a:solidFill>
              </a:rPr>
              <a:t>Tukšs slaids.</a:t>
            </a:r>
            <a:endParaRPr lang="en-US" sz="2800" dirty="0">
              <a:solidFill>
                <a:schemeClr val="tx1"/>
              </a:solidFill>
            </a:endParaRPr>
          </a:p>
        </p:txBody>
      </p:sp>
      <p:pic>
        <p:nvPicPr>
          <p:cNvPr id="4" name="Attēls 3"/>
          <p:cNvPicPr/>
          <p:nvPr/>
        </p:nvPicPr>
        <p:blipFill rotWithShape="1">
          <a:blip r:embed="rId2" cstate="print">
            <a:extLst>
              <a:ext uri="{28A0092B-C50C-407E-A947-70E740481C1C}">
                <a14:useLocalDpi xmlns:a14="http://schemas.microsoft.com/office/drawing/2010/main" val="0"/>
              </a:ext>
            </a:extLst>
          </a:blip>
          <a:srcRect l="14930" t="5278" r="61285" b="50556"/>
          <a:stretch/>
        </p:blipFill>
        <p:spPr bwMode="auto">
          <a:xfrm>
            <a:off x="4067944" y="2117558"/>
            <a:ext cx="3487888" cy="39757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943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a:ln>
            <a:solidFill>
              <a:schemeClr val="tx1"/>
            </a:solidFill>
          </a:ln>
        </p:spPr>
        <p:txBody>
          <a:bodyPr/>
          <a:lstStyle/>
          <a:p>
            <a:r>
              <a:rPr lang="lv-LV" sz="2800" i="1" dirty="0"/>
              <a:t>Izkārtojums: </a:t>
            </a:r>
            <a:r>
              <a:rPr lang="lv-LV" dirty="0"/>
              <a:t>Virsraksts un saturs</a:t>
            </a:r>
            <a:endParaRPr lang="en-US" dirty="0"/>
          </a:p>
        </p:txBody>
      </p:sp>
      <p:sp>
        <p:nvSpPr>
          <p:cNvPr id="4" name="Satura vietturis 3"/>
          <p:cNvSpPr>
            <a:spLocks noGrp="1"/>
          </p:cNvSpPr>
          <p:nvPr>
            <p:ph idx="1"/>
          </p:nvPr>
        </p:nvSpPr>
        <p:spPr>
          <a:ln>
            <a:solidFill>
              <a:schemeClr val="tx1"/>
            </a:solidFill>
          </a:ln>
        </p:spPr>
        <p:txBody>
          <a:bodyPr/>
          <a:lstStyle/>
          <a:p>
            <a:r>
              <a:rPr lang="lv-LV" dirty="0"/>
              <a:t>Šeit raksta informāciju</a:t>
            </a:r>
            <a:endParaRPr lang="en-US" dirty="0"/>
          </a:p>
        </p:txBody>
      </p:sp>
      <p:pic>
        <p:nvPicPr>
          <p:cNvPr id="2" name="Attēls 1"/>
          <p:cNvPicPr>
            <a:picLocks noChangeAspect="1"/>
          </p:cNvPicPr>
          <p:nvPr/>
        </p:nvPicPr>
        <p:blipFill>
          <a:blip r:embed="rId2"/>
          <a:stretch>
            <a:fillRect/>
          </a:stretch>
        </p:blipFill>
        <p:spPr>
          <a:xfrm>
            <a:off x="3635896" y="2996952"/>
            <a:ext cx="1800200" cy="1456044"/>
          </a:xfrm>
          <a:prstGeom prst="rect">
            <a:avLst/>
          </a:prstGeom>
        </p:spPr>
      </p:pic>
    </p:spTree>
    <p:extLst>
      <p:ext uri="{BB962C8B-B14F-4D97-AF65-F5344CB8AC3E}">
        <p14:creationId xmlns:p14="http://schemas.microsoft.com/office/powerpoint/2010/main" val="206773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ln>
            <a:solidFill>
              <a:schemeClr val="tx1"/>
            </a:solidFill>
          </a:ln>
        </p:spPr>
        <p:txBody>
          <a:bodyPr/>
          <a:lstStyle/>
          <a:p>
            <a:r>
              <a:rPr lang="lv-LV" sz="2800" i="1" dirty="0"/>
              <a:t>Izkārtojums: </a:t>
            </a:r>
            <a:r>
              <a:rPr lang="lv-LV" dirty="0"/>
              <a:t>Divi saturi</a:t>
            </a:r>
            <a:endParaRPr lang="en-US" dirty="0"/>
          </a:p>
        </p:txBody>
      </p:sp>
      <p:sp>
        <p:nvSpPr>
          <p:cNvPr id="3" name="Satura vietturis 2"/>
          <p:cNvSpPr>
            <a:spLocks noGrp="1"/>
          </p:cNvSpPr>
          <p:nvPr>
            <p:ph sz="half" idx="1"/>
          </p:nvPr>
        </p:nvSpPr>
        <p:spPr>
          <a:ln>
            <a:solidFill>
              <a:schemeClr val="tx1"/>
            </a:solidFill>
          </a:ln>
        </p:spPr>
        <p:txBody>
          <a:bodyPr/>
          <a:lstStyle/>
          <a:p>
            <a:r>
              <a:rPr lang="lv-LV" dirty="0"/>
              <a:t>Šeit var rakstīt informāciju vai ievietot kādu attēlu vai citu grafisku objektu</a:t>
            </a:r>
            <a:endParaRPr lang="en-US" dirty="0"/>
          </a:p>
        </p:txBody>
      </p:sp>
      <p:sp>
        <p:nvSpPr>
          <p:cNvPr id="4" name="Satura vietturis 3"/>
          <p:cNvSpPr>
            <a:spLocks noGrp="1"/>
          </p:cNvSpPr>
          <p:nvPr>
            <p:ph sz="half" idx="2"/>
          </p:nvPr>
        </p:nvSpPr>
        <p:spPr>
          <a:ln>
            <a:solidFill>
              <a:schemeClr val="tx1"/>
            </a:solidFill>
          </a:ln>
        </p:spPr>
        <p:txBody>
          <a:bodyPr/>
          <a:lstStyle/>
          <a:p>
            <a:r>
              <a:rPr lang="lv-LV" dirty="0"/>
              <a:t>Šeit var rakstīt informāciju vai ievietot kādu attēlu vai citu grafisku objektu</a:t>
            </a:r>
            <a:endParaRPr lang="en-US" dirty="0"/>
          </a:p>
          <a:p>
            <a:pPr marL="0" indent="0">
              <a:buNone/>
            </a:pPr>
            <a:endParaRPr lang="en-US" dirty="0"/>
          </a:p>
        </p:txBody>
      </p:sp>
      <p:pic>
        <p:nvPicPr>
          <p:cNvPr id="5" name="Attēls 4"/>
          <p:cNvPicPr>
            <a:picLocks noChangeAspect="1"/>
          </p:cNvPicPr>
          <p:nvPr/>
        </p:nvPicPr>
        <p:blipFill>
          <a:blip r:embed="rId2"/>
          <a:stretch>
            <a:fillRect/>
          </a:stretch>
        </p:blipFill>
        <p:spPr>
          <a:xfrm>
            <a:off x="1691681" y="3573015"/>
            <a:ext cx="1650596" cy="1335041"/>
          </a:xfrm>
          <a:prstGeom prst="rect">
            <a:avLst/>
          </a:prstGeom>
        </p:spPr>
      </p:pic>
      <p:pic>
        <p:nvPicPr>
          <p:cNvPr id="6" name="Attēls 5"/>
          <p:cNvPicPr>
            <a:picLocks noChangeAspect="1"/>
          </p:cNvPicPr>
          <p:nvPr/>
        </p:nvPicPr>
        <p:blipFill>
          <a:blip r:embed="rId2"/>
          <a:stretch>
            <a:fillRect/>
          </a:stretch>
        </p:blipFill>
        <p:spPr>
          <a:xfrm>
            <a:off x="5749094" y="3568495"/>
            <a:ext cx="1656184" cy="1339561"/>
          </a:xfrm>
          <a:prstGeom prst="rect">
            <a:avLst/>
          </a:prstGeom>
        </p:spPr>
      </p:pic>
    </p:spTree>
    <p:extLst>
      <p:ext uri="{BB962C8B-B14F-4D97-AF65-F5344CB8AC3E}">
        <p14:creationId xmlns:p14="http://schemas.microsoft.com/office/powerpoint/2010/main" val="119285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ln>
            <a:solidFill>
              <a:schemeClr val="tx1"/>
            </a:solidFill>
          </a:ln>
        </p:spPr>
        <p:txBody>
          <a:bodyPr>
            <a:normAutofit/>
          </a:bodyPr>
          <a:lstStyle/>
          <a:p>
            <a:r>
              <a:rPr lang="lv-LV" sz="3100" i="1" dirty="0"/>
              <a:t>Piemērs: </a:t>
            </a:r>
            <a:r>
              <a:rPr lang="lv-LV" dirty="0"/>
              <a:t>Datora galvenās sastāvdaļas</a:t>
            </a:r>
            <a:endParaRPr lang="en-US" dirty="0"/>
          </a:p>
        </p:txBody>
      </p:sp>
      <p:sp>
        <p:nvSpPr>
          <p:cNvPr id="3" name="Satura vietturis 2"/>
          <p:cNvSpPr>
            <a:spLocks noGrp="1"/>
          </p:cNvSpPr>
          <p:nvPr>
            <p:ph sz="half" idx="1"/>
          </p:nvPr>
        </p:nvSpPr>
        <p:spPr>
          <a:ln>
            <a:solidFill>
              <a:schemeClr val="tx1"/>
            </a:solidFill>
          </a:ln>
        </p:spPr>
        <p:txBody>
          <a:bodyPr/>
          <a:lstStyle/>
          <a:p>
            <a:r>
              <a:rPr lang="lv-LV" dirty="0"/>
              <a:t>Sistēmas bloks;</a:t>
            </a:r>
          </a:p>
          <a:p>
            <a:r>
              <a:rPr lang="lv-LV" dirty="0"/>
              <a:t>Monitors;</a:t>
            </a:r>
          </a:p>
          <a:p>
            <a:r>
              <a:rPr lang="lv-LV" dirty="0"/>
              <a:t>Tastatūra;</a:t>
            </a:r>
          </a:p>
          <a:p>
            <a:r>
              <a:rPr lang="lv-LV" dirty="0"/>
              <a:t>Pele.</a:t>
            </a:r>
            <a:endParaRPr lang="en-US" dirty="0"/>
          </a:p>
        </p:txBody>
      </p:sp>
      <p:pic>
        <p:nvPicPr>
          <p:cNvPr id="3074" name="Picture 2" descr="C:\Users\Administrator\AppData\Local\Microsoft\Windows\Temporary Internet Files\Content.IE5\KSRAGD3C\Computer-5[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veida remarka ar noapaļotiem stūriem 3"/>
          <p:cNvSpPr/>
          <p:nvPr/>
        </p:nvSpPr>
        <p:spPr>
          <a:xfrm>
            <a:off x="4499992" y="1468520"/>
            <a:ext cx="1656184" cy="433892"/>
          </a:xfrm>
          <a:prstGeom prst="wedgeRoundRectCallout">
            <a:avLst>
              <a:gd name="adj1" fmla="val 34639"/>
              <a:gd name="adj2" fmla="val 91921"/>
              <a:gd name="adj3" fmla="val 16667"/>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Sistēmas bloks</a:t>
            </a:r>
          </a:p>
        </p:txBody>
      </p:sp>
      <p:sp>
        <p:nvSpPr>
          <p:cNvPr id="6" name="Taisnstūrveida remarka ar noapaļotiem stūriem 5"/>
          <p:cNvSpPr/>
          <p:nvPr/>
        </p:nvSpPr>
        <p:spPr>
          <a:xfrm>
            <a:off x="7020272" y="1468520"/>
            <a:ext cx="1656184" cy="433892"/>
          </a:xfrm>
          <a:prstGeom prst="wedgeRoundRectCallout">
            <a:avLst>
              <a:gd name="adj1" fmla="val -34375"/>
              <a:gd name="adj2" fmla="val 132633"/>
              <a:gd name="adj3" fmla="val 16667"/>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Monitors</a:t>
            </a:r>
          </a:p>
        </p:txBody>
      </p:sp>
      <p:pic>
        <p:nvPicPr>
          <p:cNvPr id="7" name="Picture 2" descr="C:\Users\Administrator\AppData\Local\Microsoft\Windows\Temporary Internet Files\Content.IE5\KSRAGD3C\Computer-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856" y="1871239"/>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Taisnstūrveida remarka ar noapaļotiem stūriem 7"/>
          <p:cNvSpPr/>
          <p:nvPr/>
        </p:nvSpPr>
        <p:spPr>
          <a:xfrm>
            <a:off x="4067944" y="4293096"/>
            <a:ext cx="1152128" cy="433892"/>
          </a:xfrm>
          <a:prstGeom prst="wedgeRoundRectCallout">
            <a:avLst>
              <a:gd name="adj1" fmla="val 55971"/>
              <a:gd name="adj2" fmla="val 79947"/>
              <a:gd name="adj3" fmla="val 16667"/>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Klaviatūra</a:t>
            </a:r>
          </a:p>
        </p:txBody>
      </p:sp>
      <p:sp>
        <p:nvSpPr>
          <p:cNvPr id="9" name="Taisnstūrveida remarka ar noapaļotiem stūriem 8"/>
          <p:cNvSpPr/>
          <p:nvPr/>
        </p:nvSpPr>
        <p:spPr>
          <a:xfrm>
            <a:off x="6804248" y="5805264"/>
            <a:ext cx="828092" cy="433892"/>
          </a:xfrm>
          <a:prstGeom prst="wedgeRoundRectCallout">
            <a:avLst>
              <a:gd name="adj1" fmla="val 62873"/>
              <a:gd name="adj2" fmla="val -111638"/>
              <a:gd name="adj3" fmla="val 16667"/>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Pele    </a:t>
            </a:r>
          </a:p>
        </p:txBody>
      </p:sp>
    </p:spTree>
    <p:extLst>
      <p:ext uri="{BB962C8B-B14F-4D97-AF65-F5344CB8AC3E}">
        <p14:creationId xmlns:p14="http://schemas.microsoft.com/office/powerpoint/2010/main" val="318245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ln>
            <a:solidFill>
              <a:schemeClr val="tx1"/>
            </a:solidFill>
          </a:ln>
        </p:spPr>
        <p:txBody>
          <a:bodyPr/>
          <a:lstStyle/>
          <a:p>
            <a:r>
              <a:rPr lang="lv-LV" sz="2800" i="1" dirty="0"/>
              <a:t>Izkārtojums: </a:t>
            </a:r>
            <a:r>
              <a:rPr lang="lv-LV" dirty="0"/>
              <a:t>Tikai virsraksts</a:t>
            </a:r>
            <a:endParaRPr lang="en-US" dirty="0"/>
          </a:p>
        </p:txBody>
      </p:sp>
      <p:sp>
        <p:nvSpPr>
          <p:cNvPr id="3" name="Labā bultiņa 2"/>
          <p:cNvSpPr/>
          <p:nvPr/>
        </p:nvSpPr>
        <p:spPr>
          <a:xfrm>
            <a:off x="1547664" y="3068960"/>
            <a:ext cx="2808312" cy="201622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solidFill>
                  <a:schemeClr val="tx1"/>
                </a:solidFill>
              </a:rPr>
              <a:t>Šeit var ievietot kādu attēlu vai grafisku objektu</a:t>
            </a:r>
            <a:endParaRPr lang="en-US" sz="2000" dirty="0">
              <a:solidFill>
                <a:schemeClr val="tx1"/>
              </a:solidFill>
            </a:endParaRPr>
          </a:p>
        </p:txBody>
      </p:sp>
      <p:sp>
        <p:nvSpPr>
          <p:cNvPr id="4" name="Smaidoša sejiņa 3"/>
          <p:cNvSpPr/>
          <p:nvPr/>
        </p:nvSpPr>
        <p:spPr>
          <a:xfrm>
            <a:off x="4572000" y="3085768"/>
            <a:ext cx="1944216" cy="1944216"/>
          </a:xfrm>
          <a:prstGeom prst="smileyFac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708478"/>
      </p:ext>
    </p:extLst>
  </p:cSld>
  <p:clrMapOvr>
    <a:masterClrMapping/>
  </p:clrMapOvr>
</p:sld>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379</Words>
  <Application>Microsoft Office PowerPoint</Application>
  <PresentationFormat>Slaidrāde ekrānā (4:3)</PresentationFormat>
  <Paragraphs>35</Paragraphs>
  <Slides>11</Slides>
  <Notes>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11</vt:i4>
      </vt:variant>
    </vt:vector>
  </HeadingPairs>
  <TitlesOfParts>
    <vt:vector size="14" baseType="lpstr">
      <vt:lpstr>Arial</vt:lpstr>
      <vt:lpstr>Calibri</vt:lpstr>
      <vt:lpstr>Office tēma</vt:lpstr>
      <vt:lpstr>Kandavas Lauksaimniecības tehnikums                                               Mācību kursa programma: 1. Lauksaimniecības mehanizācijas tehniķis, kvalifikācija: Lauksaimniecības mehanizācijas tehniķis, 1. LM kurss 2. Smago spēkratu mehāniķis, kvalifikācija: Smago spēkratu mehāniķis, 1. SM kurss 3. Automehāniķis, kvalifikācija: Automehāniķis, 1. A kurss 4. Elektrotehniķis, kvalifikācija: Elektrotehniķis, 1. E kurss   INFORMĀCIJAS KOMUNIKĀCIJU TEHNOLOĢIJAS                                                          Skolotājs: Antons Studens                                                      Kandava 2026</vt:lpstr>
      <vt:lpstr>Prezentāciju lietotne MS PowerPoint. </vt:lpstr>
      <vt:lpstr>PowerPoint prezentācija</vt:lpstr>
      <vt:lpstr>PowerPoint prezentācija</vt:lpstr>
      <vt:lpstr>PowerPoint prezentācija</vt:lpstr>
      <vt:lpstr>Izkārtojums: Virsraksts un saturs</vt:lpstr>
      <vt:lpstr>Izkārtojums: Divi saturi</vt:lpstr>
      <vt:lpstr>Piemērs: Datora galvenās sastāvdaļas</vt:lpstr>
      <vt:lpstr>Izkārtojums: Tikai virsraksts</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Administrator</dc:creator>
  <cp:lastModifiedBy>Z.Andriksone</cp:lastModifiedBy>
  <cp:revision>29</cp:revision>
  <dcterms:created xsi:type="dcterms:W3CDTF">2021-01-12T08:26:05Z</dcterms:created>
  <dcterms:modified xsi:type="dcterms:W3CDTF">2026-01-07T13:27:13Z</dcterms:modified>
</cp:coreProperties>
</file>